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.xml" ContentType="application/vnd.openxmlformats-officedocument.theme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71" r:id="rId2"/>
    <p:sldMasterId id="2147483694" r:id="rId3"/>
  </p:sldMasterIdLst>
  <p:notesMasterIdLst>
    <p:notesMasterId r:id="rId57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352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62" roundtripDataSignature="AMtx7miYT2LUjIQj/EPOjpJXUbm9kxI8I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B4BBD99-730B-4550-A749-3E5D1CF7AA4A}">
  <a:tblStyle styleId="{CB4BBD99-730B-4550-A749-3E5D1CF7AA4A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CEBE6"/>
          </a:solidFill>
        </a:fill>
      </a:tcStyle>
    </a:wholeTbl>
    <a:band1H>
      <a:tcTxStyle/>
      <a:tcStyle>
        <a:tcBdr/>
        <a:fill>
          <a:solidFill>
            <a:srgbClr val="FAD6C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FAD6C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38"/>
      </p:cViewPr>
      <p:guideLst>
        <p:guide orient="horz" pos="235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presProps" Target="pres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66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5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viewProps" Target="view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B887-4EE6-AEF2-3E17371E9B05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B887-4EE6-AEF2-3E17371E9B05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887-4EE6-AEF2-3E17371E9B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3132-4C5E-836B-C788BB3165B1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3132-4C5E-836B-C788BB3165B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25</c:v>
                </c:pt>
                <c:pt idx="1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132-4C5E-836B-C788BB3165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" name="Google Shape;43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Google Shape;789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0" name="Google Shape;79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Google Shape;797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8" name="Google Shape;79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" name="Google Shape;82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0" name="Google Shape;83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Google Shape;890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1" name="Google Shape;89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1" name="Google Shape;901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" name="Google Shape;952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3" name="Google Shape;95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2" name="Google Shape;98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8" name="Google Shape;998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9" name="Google Shape;999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0" name="Google Shape;1040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1" name="Google Shape;1041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" name="Google Shape;1075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6" name="Google Shape;1076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4" name="Google Shape;60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6" name="Google Shape;1086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7" name="Google Shape;1087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8" name="Google Shape;1128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9" name="Google Shape;1129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0" name="Google Shape;1140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1" name="Google Shape;1141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7" name="Google Shape;1197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8" name="Google Shape;119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9" name="Google Shape;1259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6" name="Google Shape;1266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7" name="Google Shape;1267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3" name="Google Shape;1293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4" name="Google Shape;1294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1" name="Google Shape;1311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2" name="Google Shape;1312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2" name="Google Shape;1362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3" name="Google Shape;1363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" name="Google Shape;1372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3" name="Google Shape;1373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1" name="Google Shape;63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7" name="Google Shape;1427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8" name="Google Shape;1428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8" name="Google Shape;1498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9" name="Google Shape;1499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1" name="Google Shape;1531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2" name="Google Shape;1532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3" name="Google Shape;1653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4" name="Google Shape;1654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7" name="Google Shape;1717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8" name="Google Shape;1718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7" name="Google Shape;1737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8" name="Google Shape;1738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4" name="Google Shape;1764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5" name="Google Shape;1765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9" name="Google Shape;1779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0" name="Google Shape;1780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1" name="Google Shape;1801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2" name="Google Shape;1802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0" name="Google Shape;1900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1" name="Google Shape;1901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5" name="Google Shape;64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8" name="Google Shape;1928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9" name="Google Shape;1929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" name="Google Shape;1976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7" name="Google Shape;1977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" name="Google Shape;2007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8" name="Google Shape;2008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" name="Google Shape;2068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9" name="Google Shape;2069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0" name="Google Shape;2090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1" name="Google Shape;2091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7" name="Google Shape;2097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8" name="Google Shape;2098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2" name="Google Shape;2102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3" name="Google Shape;2103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" name="Google Shape;2160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1" name="Google Shape;2161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" name="Google Shape;2324;p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5" name="Google Shape;2325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5" name="Google Shape;2335;p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6" name="Google Shape;2336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2" name="Google Shape;65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2" name="Google Shape;2342;p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3" name="Google Shape;2343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3" name="Google Shape;2353;p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4" name="Google Shape;2354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3" name="Google Shape;2403;p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4" name="Google Shape;2404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9" name="Google Shape;2459;p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0" name="Google Shape;2460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2" name="Google Shape;68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Google Shape;72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7" name="Google Shape;72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2" name="Google Shape;74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5" name="Google Shape;75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_Style slide layout">
  <p:cSld name="17_Style slide layout"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5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279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8;p55"/>
          <p:cNvSpPr/>
          <p:nvPr/>
        </p:nvSpPr>
        <p:spPr>
          <a:xfrm flipH="1">
            <a:off x="-7684" y="4332033"/>
            <a:ext cx="2536199" cy="2533651"/>
          </a:xfrm>
          <a:custGeom>
            <a:avLst/>
            <a:gdLst/>
            <a:ahLst/>
            <a:cxnLst/>
            <a:rect l="l" t="t" r="r" b="b"/>
            <a:pathLst>
              <a:path w="1325" h="1323" extrusionOk="0">
                <a:moveTo>
                  <a:pt x="0" y="1322"/>
                </a:moveTo>
                <a:cubicBezTo>
                  <a:pt x="14" y="1315"/>
                  <a:pt x="27" y="1308"/>
                  <a:pt x="40" y="1302"/>
                </a:cubicBezTo>
                <a:cubicBezTo>
                  <a:pt x="118" y="1262"/>
                  <a:pt x="197" y="1223"/>
                  <a:pt x="275" y="1184"/>
                </a:cubicBezTo>
                <a:cubicBezTo>
                  <a:pt x="291" y="1176"/>
                  <a:pt x="306" y="1169"/>
                  <a:pt x="322" y="1161"/>
                </a:cubicBezTo>
                <a:cubicBezTo>
                  <a:pt x="325" y="1159"/>
                  <a:pt x="329" y="1156"/>
                  <a:pt x="331" y="1152"/>
                </a:cubicBezTo>
                <a:cubicBezTo>
                  <a:pt x="370" y="1083"/>
                  <a:pt x="410" y="1014"/>
                  <a:pt x="449" y="946"/>
                </a:cubicBezTo>
                <a:cubicBezTo>
                  <a:pt x="460" y="927"/>
                  <a:pt x="471" y="908"/>
                  <a:pt x="481" y="890"/>
                </a:cubicBezTo>
                <a:cubicBezTo>
                  <a:pt x="502" y="855"/>
                  <a:pt x="521" y="819"/>
                  <a:pt x="541" y="784"/>
                </a:cubicBezTo>
                <a:cubicBezTo>
                  <a:pt x="571" y="732"/>
                  <a:pt x="601" y="680"/>
                  <a:pt x="630" y="628"/>
                </a:cubicBezTo>
                <a:cubicBezTo>
                  <a:pt x="639" y="613"/>
                  <a:pt x="648" y="597"/>
                  <a:pt x="658" y="581"/>
                </a:cubicBezTo>
                <a:cubicBezTo>
                  <a:pt x="659" y="578"/>
                  <a:pt x="662" y="575"/>
                  <a:pt x="665" y="574"/>
                </a:cubicBezTo>
                <a:cubicBezTo>
                  <a:pt x="724" y="544"/>
                  <a:pt x="782" y="515"/>
                  <a:pt x="841" y="486"/>
                </a:cubicBezTo>
                <a:cubicBezTo>
                  <a:pt x="875" y="469"/>
                  <a:pt x="909" y="451"/>
                  <a:pt x="944" y="434"/>
                </a:cubicBezTo>
                <a:cubicBezTo>
                  <a:pt x="1009" y="402"/>
                  <a:pt x="1075" y="369"/>
                  <a:pt x="1141" y="336"/>
                </a:cubicBezTo>
                <a:cubicBezTo>
                  <a:pt x="1161" y="331"/>
                  <a:pt x="1166" y="314"/>
                  <a:pt x="1173" y="298"/>
                </a:cubicBezTo>
                <a:cubicBezTo>
                  <a:pt x="1206" y="232"/>
                  <a:pt x="1240" y="165"/>
                  <a:pt x="1273" y="99"/>
                </a:cubicBezTo>
                <a:cubicBezTo>
                  <a:pt x="1285" y="75"/>
                  <a:pt x="1297" y="50"/>
                  <a:pt x="1309" y="26"/>
                </a:cubicBezTo>
                <a:cubicBezTo>
                  <a:pt x="1314" y="17"/>
                  <a:pt x="1318" y="9"/>
                  <a:pt x="1324" y="0"/>
                </a:cubicBezTo>
                <a:cubicBezTo>
                  <a:pt x="1325" y="441"/>
                  <a:pt x="1325" y="882"/>
                  <a:pt x="1325" y="1323"/>
                </a:cubicBezTo>
                <a:cubicBezTo>
                  <a:pt x="883" y="1323"/>
                  <a:pt x="442" y="1323"/>
                  <a:pt x="1" y="1323"/>
                </a:cubicBezTo>
                <a:cubicBezTo>
                  <a:pt x="1" y="1323"/>
                  <a:pt x="0" y="1322"/>
                  <a:pt x="0" y="132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Style slide layout">
  <p:cSld name="3_Style slide layou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oogle Shape;89;p68"/>
          <p:cNvGrpSpPr/>
          <p:nvPr/>
        </p:nvGrpSpPr>
        <p:grpSpPr>
          <a:xfrm flipH="1">
            <a:off x="9994478" y="4962437"/>
            <a:ext cx="2197522" cy="1895563"/>
            <a:chOff x="-4763" y="4233863"/>
            <a:chExt cx="3038476" cy="2620962"/>
          </a:xfrm>
        </p:grpSpPr>
        <p:sp>
          <p:nvSpPr>
            <p:cNvPr id="90" name="Google Shape;90;p68"/>
            <p:cNvSpPr/>
            <p:nvPr/>
          </p:nvSpPr>
          <p:spPr>
            <a:xfrm>
              <a:off x="0" y="4775200"/>
              <a:ext cx="1192213" cy="2079625"/>
            </a:xfrm>
            <a:custGeom>
              <a:avLst/>
              <a:gdLst/>
              <a:ahLst/>
              <a:cxnLst/>
              <a:rect l="l" t="t" r="r" b="b"/>
              <a:pathLst>
                <a:path w="317" h="552" extrusionOk="0">
                  <a:moveTo>
                    <a:pt x="302" y="124"/>
                  </a:moveTo>
                  <a:cubicBezTo>
                    <a:pt x="303" y="124"/>
                    <a:pt x="303" y="124"/>
                    <a:pt x="303" y="124"/>
                  </a:cubicBezTo>
                  <a:cubicBezTo>
                    <a:pt x="306" y="129"/>
                    <a:pt x="307" y="136"/>
                    <a:pt x="307" y="142"/>
                  </a:cubicBezTo>
                  <a:cubicBezTo>
                    <a:pt x="307" y="158"/>
                    <a:pt x="306" y="173"/>
                    <a:pt x="308" y="189"/>
                  </a:cubicBezTo>
                  <a:cubicBezTo>
                    <a:pt x="308" y="192"/>
                    <a:pt x="305" y="196"/>
                    <a:pt x="307" y="199"/>
                  </a:cubicBezTo>
                  <a:cubicBezTo>
                    <a:pt x="307" y="201"/>
                    <a:pt x="307" y="203"/>
                    <a:pt x="307" y="204"/>
                  </a:cubicBezTo>
                  <a:cubicBezTo>
                    <a:pt x="305" y="209"/>
                    <a:pt x="308" y="215"/>
                    <a:pt x="305" y="220"/>
                  </a:cubicBezTo>
                  <a:cubicBezTo>
                    <a:pt x="304" y="223"/>
                    <a:pt x="300" y="224"/>
                    <a:pt x="297" y="225"/>
                  </a:cubicBezTo>
                  <a:cubicBezTo>
                    <a:pt x="254" y="240"/>
                    <a:pt x="211" y="256"/>
                    <a:pt x="168" y="270"/>
                  </a:cubicBezTo>
                  <a:cubicBezTo>
                    <a:pt x="159" y="273"/>
                    <a:pt x="152" y="277"/>
                    <a:pt x="145" y="278"/>
                  </a:cubicBezTo>
                  <a:cubicBezTo>
                    <a:pt x="160" y="278"/>
                    <a:pt x="177" y="280"/>
                    <a:pt x="194" y="282"/>
                  </a:cubicBezTo>
                  <a:cubicBezTo>
                    <a:pt x="214" y="283"/>
                    <a:pt x="234" y="285"/>
                    <a:pt x="254" y="287"/>
                  </a:cubicBezTo>
                  <a:cubicBezTo>
                    <a:pt x="272" y="288"/>
                    <a:pt x="289" y="290"/>
                    <a:pt x="307" y="292"/>
                  </a:cubicBezTo>
                  <a:cubicBezTo>
                    <a:pt x="314" y="292"/>
                    <a:pt x="317" y="297"/>
                    <a:pt x="313" y="302"/>
                  </a:cubicBezTo>
                  <a:cubicBezTo>
                    <a:pt x="302" y="320"/>
                    <a:pt x="291" y="339"/>
                    <a:pt x="276" y="355"/>
                  </a:cubicBezTo>
                  <a:cubicBezTo>
                    <a:pt x="264" y="356"/>
                    <a:pt x="262" y="366"/>
                    <a:pt x="258" y="375"/>
                  </a:cubicBezTo>
                  <a:cubicBezTo>
                    <a:pt x="256" y="378"/>
                    <a:pt x="256" y="383"/>
                    <a:pt x="252" y="386"/>
                  </a:cubicBezTo>
                  <a:cubicBezTo>
                    <a:pt x="246" y="391"/>
                    <a:pt x="239" y="392"/>
                    <a:pt x="232" y="394"/>
                  </a:cubicBezTo>
                  <a:cubicBezTo>
                    <a:pt x="212" y="401"/>
                    <a:pt x="191" y="408"/>
                    <a:pt x="170" y="415"/>
                  </a:cubicBezTo>
                  <a:cubicBezTo>
                    <a:pt x="168" y="416"/>
                    <a:pt x="166" y="417"/>
                    <a:pt x="163" y="417"/>
                  </a:cubicBezTo>
                  <a:cubicBezTo>
                    <a:pt x="158" y="417"/>
                    <a:pt x="155" y="416"/>
                    <a:pt x="154" y="410"/>
                  </a:cubicBezTo>
                  <a:cubicBezTo>
                    <a:pt x="151" y="399"/>
                    <a:pt x="151" y="387"/>
                    <a:pt x="148" y="375"/>
                  </a:cubicBezTo>
                  <a:cubicBezTo>
                    <a:pt x="141" y="349"/>
                    <a:pt x="137" y="322"/>
                    <a:pt x="131" y="296"/>
                  </a:cubicBezTo>
                  <a:cubicBezTo>
                    <a:pt x="131" y="294"/>
                    <a:pt x="131" y="291"/>
                    <a:pt x="129" y="290"/>
                  </a:cubicBezTo>
                  <a:cubicBezTo>
                    <a:pt x="126" y="289"/>
                    <a:pt x="125" y="292"/>
                    <a:pt x="123" y="294"/>
                  </a:cubicBezTo>
                  <a:cubicBezTo>
                    <a:pt x="108" y="309"/>
                    <a:pt x="94" y="325"/>
                    <a:pt x="79" y="340"/>
                  </a:cubicBezTo>
                  <a:cubicBezTo>
                    <a:pt x="63" y="357"/>
                    <a:pt x="47" y="375"/>
                    <a:pt x="30" y="392"/>
                  </a:cubicBezTo>
                  <a:cubicBezTo>
                    <a:pt x="24" y="398"/>
                    <a:pt x="17" y="405"/>
                    <a:pt x="11" y="412"/>
                  </a:cubicBezTo>
                  <a:cubicBezTo>
                    <a:pt x="6" y="417"/>
                    <a:pt x="6" y="419"/>
                    <a:pt x="12" y="423"/>
                  </a:cubicBezTo>
                  <a:cubicBezTo>
                    <a:pt x="30" y="435"/>
                    <a:pt x="47" y="447"/>
                    <a:pt x="63" y="460"/>
                  </a:cubicBezTo>
                  <a:cubicBezTo>
                    <a:pt x="75" y="469"/>
                    <a:pt x="87" y="478"/>
                    <a:pt x="99" y="486"/>
                  </a:cubicBezTo>
                  <a:cubicBezTo>
                    <a:pt x="119" y="500"/>
                    <a:pt x="138" y="514"/>
                    <a:pt x="158" y="527"/>
                  </a:cubicBezTo>
                  <a:cubicBezTo>
                    <a:pt x="165" y="532"/>
                    <a:pt x="170" y="537"/>
                    <a:pt x="177" y="541"/>
                  </a:cubicBezTo>
                  <a:cubicBezTo>
                    <a:pt x="179" y="542"/>
                    <a:pt x="181" y="544"/>
                    <a:pt x="182" y="546"/>
                  </a:cubicBezTo>
                  <a:cubicBezTo>
                    <a:pt x="184" y="549"/>
                    <a:pt x="183" y="552"/>
                    <a:pt x="179" y="551"/>
                  </a:cubicBezTo>
                  <a:cubicBezTo>
                    <a:pt x="172" y="549"/>
                    <a:pt x="164" y="549"/>
                    <a:pt x="157" y="545"/>
                  </a:cubicBezTo>
                  <a:cubicBezTo>
                    <a:pt x="149" y="541"/>
                    <a:pt x="140" y="541"/>
                    <a:pt x="133" y="538"/>
                  </a:cubicBezTo>
                  <a:cubicBezTo>
                    <a:pt x="112" y="530"/>
                    <a:pt x="91" y="524"/>
                    <a:pt x="71" y="516"/>
                  </a:cubicBezTo>
                  <a:cubicBezTo>
                    <a:pt x="53" y="510"/>
                    <a:pt x="36" y="504"/>
                    <a:pt x="18" y="500"/>
                  </a:cubicBezTo>
                  <a:cubicBezTo>
                    <a:pt x="11" y="498"/>
                    <a:pt x="5" y="496"/>
                    <a:pt x="0" y="490"/>
                  </a:cubicBezTo>
                  <a:cubicBezTo>
                    <a:pt x="0" y="382"/>
                    <a:pt x="0" y="273"/>
                    <a:pt x="0" y="165"/>
                  </a:cubicBezTo>
                  <a:cubicBezTo>
                    <a:pt x="2" y="161"/>
                    <a:pt x="6" y="161"/>
                    <a:pt x="10" y="160"/>
                  </a:cubicBezTo>
                  <a:cubicBezTo>
                    <a:pt x="38" y="156"/>
                    <a:pt x="65" y="152"/>
                    <a:pt x="92" y="148"/>
                  </a:cubicBezTo>
                  <a:cubicBezTo>
                    <a:pt x="100" y="148"/>
                    <a:pt x="103" y="144"/>
                    <a:pt x="105" y="138"/>
                  </a:cubicBezTo>
                  <a:cubicBezTo>
                    <a:pt x="113" y="115"/>
                    <a:pt x="121" y="93"/>
                    <a:pt x="128" y="70"/>
                  </a:cubicBezTo>
                  <a:cubicBezTo>
                    <a:pt x="135" y="49"/>
                    <a:pt x="143" y="29"/>
                    <a:pt x="149" y="8"/>
                  </a:cubicBezTo>
                  <a:cubicBezTo>
                    <a:pt x="150" y="5"/>
                    <a:pt x="152" y="2"/>
                    <a:pt x="155" y="0"/>
                  </a:cubicBezTo>
                  <a:cubicBezTo>
                    <a:pt x="161" y="9"/>
                    <a:pt x="163" y="19"/>
                    <a:pt x="167" y="29"/>
                  </a:cubicBezTo>
                  <a:cubicBezTo>
                    <a:pt x="177" y="57"/>
                    <a:pt x="187" y="84"/>
                    <a:pt x="197" y="112"/>
                  </a:cubicBezTo>
                  <a:cubicBezTo>
                    <a:pt x="197" y="116"/>
                    <a:pt x="194" y="117"/>
                    <a:pt x="191" y="118"/>
                  </a:cubicBezTo>
                  <a:cubicBezTo>
                    <a:pt x="167" y="128"/>
                    <a:pt x="143" y="138"/>
                    <a:pt x="120" y="148"/>
                  </a:cubicBezTo>
                  <a:cubicBezTo>
                    <a:pt x="112" y="151"/>
                    <a:pt x="111" y="152"/>
                    <a:pt x="116" y="158"/>
                  </a:cubicBezTo>
                  <a:cubicBezTo>
                    <a:pt x="125" y="168"/>
                    <a:pt x="134" y="178"/>
                    <a:pt x="143" y="188"/>
                  </a:cubicBezTo>
                  <a:cubicBezTo>
                    <a:pt x="147" y="196"/>
                    <a:pt x="154" y="202"/>
                    <a:pt x="159" y="209"/>
                  </a:cubicBezTo>
                  <a:cubicBezTo>
                    <a:pt x="163" y="214"/>
                    <a:pt x="161" y="218"/>
                    <a:pt x="155" y="219"/>
                  </a:cubicBezTo>
                  <a:cubicBezTo>
                    <a:pt x="153" y="219"/>
                    <a:pt x="151" y="219"/>
                    <a:pt x="149" y="219"/>
                  </a:cubicBezTo>
                  <a:cubicBezTo>
                    <a:pt x="106" y="219"/>
                    <a:pt x="64" y="219"/>
                    <a:pt x="21" y="219"/>
                  </a:cubicBezTo>
                  <a:cubicBezTo>
                    <a:pt x="18" y="219"/>
                    <a:pt x="16" y="219"/>
                    <a:pt x="14" y="219"/>
                  </a:cubicBezTo>
                  <a:cubicBezTo>
                    <a:pt x="15" y="219"/>
                    <a:pt x="16" y="219"/>
                    <a:pt x="18" y="220"/>
                  </a:cubicBezTo>
                  <a:cubicBezTo>
                    <a:pt x="43" y="233"/>
                    <a:pt x="68" y="245"/>
                    <a:pt x="94" y="257"/>
                  </a:cubicBezTo>
                  <a:cubicBezTo>
                    <a:pt x="103" y="262"/>
                    <a:pt x="114" y="266"/>
                    <a:pt x="123" y="271"/>
                  </a:cubicBezTo>
                  <a:cubicBezTo>
                    <a:pt x="128" y="274"/>
                    <a:pt x="131" y="273"/>
                    <a:pt x="133" y="268"/>
                  </a:cubicBezTo>
                  <a:cubicBezTo>
                    <a:pt x="138" y="256"/>
                    <a:pt x="145" y="245"/>
                    <a:pt x="150" y="233"/>
                  </a:cubicBezTo>
                  <a:cubicBezTo>
                    <a:pt x="153" y="224"/>
                    <a:pt x="158" y="217"/>
                    <a:pt x="164" y="211"/>
                  </a:cubicBezTo>
                  <a:cubicBezTo>
                    <a:pt x="168" y="206"/>
                    <a:pt x="175" y="202"/>
                    <a:pt x="181" y="200"/>
                  </a:cubicBezTo>
                  <a:cubicBezTo>
                    <a:pt x="184" y="198"/>
                    <a:pt x="187" y="197"/>
                    <a:pt x="189" y="194"/>
                  </a:cubicBezTo>
                  <a:cubicBezTo>
                    <a:pt x="202" y="185"/>
                    <a:pt x="215" y="176"/>
                    <a:pt x="229" y="168"/>
                  </a:cubicBezTo>
                  <a:cubicBezTo>
                    <a:pt x="249" y="155"/>
                    <a:pt x="269" y="142"/>
                    <a:pt x="290" y="129"/>
                  </a:cubicBezTo>
                  <a:cubicBezTo>
                    <a:pt x="294" y="126"/>
                    <a:pt x="298" y="125"/>
                    <a:pt x="302" y="124"/>
                  </a:cubicBezTo>
                  <a:close/>
                </a:path>
              </a:pathLst>
            </a:custGeom>
            <a:solidFill>
              <a:srgbClr val="706F6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68"/>
            <p:cNvSpPr/>
            <p:nvPr/>
          </p:nvSpPr>
          <p:spPr>
            <a:xfrm>
              <a:off x="0" y="4711700"/>
              <a:ext cx="582613" cy="685800"/>
            </a:xfrm>
            <a:custGeom>
              <a:avLst/>
              <a:gdLst/>
              <a:ahLst/>
              <a:cxnLst/>
              <a:rect l="l" t="t" r="r" b="b"/>
              <a:pathLst>
                <a:path w="155" h="182" extrusionOk="0">
                  <a:moveTo>
                    <a:pt x="155" y="17"/>
                  </a:moveTo>
                  <a:cubicBezTo>
                    <a:pt x="151" y="35"/>
                    <a:pt x="144" y="52"/>
                    <a:pt x="138" y="69"/>
                  </a:cubicBezTo>
                  <a:cubicBezTo>
                    <a:pt x="128" y="100"/>
                    <a:pt x="117" y="130"/>
                    <a:pt x="107" y="160"/>
                  </a:cubicBezTo>
                  <a:cubicBezTo>
                    <a:pt x="105" y="165"/>
                    <a:pt x="103" y="168"/>
                    <a:pt x="98" y="168"/>
                  </a:cubicBezTo>
                  <a:cubicBezTo>
                    <a:pt x="67" y="173"/>
                    <a:pt x="36" y="177"/>
                    <a:pt x="6" y="181"/>
                  </a:cubicBezTo>
                  <a:cubicBezTo>
                    <a:pt x="4" y="182"/>
                    <a:pt x="2" y="182"/>
                    <a:pt x="0" y="182"/>
                  </a:cubicBezTo>
                  <a:cubicBezTo>
                    <a:pt x="0" y="133"/>
                    <a:pt x="0" y="84"/>
                    <a:pt x="0" y="36"/>
                  </a:cubicBezTo>
                  <a:cubicBezTo>
                    <a:pt x="1" y="32"/>
                    <a:pt x="4" y="28"/>
                    <a:pt x="8" y="26"/>
                  </a:cubicBezTo>
                  <a:cubicBezTo>
                    <a:pt x="22" y="18"/>
                    <a:pt x="35" y="10"/>
                    <a:pt x="49" y="2"/>
                  </a:cubicBezTo>
                  <a:cubicBezTo>
                    <a:pt x="52" y="0"/>
                    <a:pt x="55" y="0"/>
                    <a:pt x="58" y="0"/>
                  </a:cubicBezTo>
                  <a:cubicBezTo>
                    <a:pt x="90" y="6"/>
                    <a:pt x="123" y="10"/>
                    <a:pt x="155" y="17"/>
                  </a:cubicBezTo>
                  <a:close/>
                </a:path>
              </a:pathLst>
            </a:custGeom>
            <a:solidFill>
              <a:srgbClr val="57575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68"/>
            <p:cNvSpPr/>
            <p:nvPr/>
          </p:nvSpPr>
          <p:spPr>
            <a:xfrm>
              <a:off x="952500" y="6199188"/>
              <a:ext cx="920750" cy="655637"/>
            </a:xfrm>
            <a:custGeom>
              <a:avLst/>
              <a:gdLst/>
              <a:ahLst/>
              <a:cxnLst/>
              <a:rect l="l" t="t" r="r" b="b"/>
              <a:pathLst>
                <a:path w="245" h="174" extrusionOk="0">
                  <a:moveTo>
                    <a:pt x="145" y="5"/>
                  </a:moveTo>
                  <a:cubicBezTo>
                    <a:pt x="179" y="31"/>
                    <a:pt x="212" y="58"/>
                    <a:pt x="245" y="84"/>
                  </a:cubicBezTo>
                  <a:cubicBezTo>
                    <a:pt x="244" y="90"/>
                    <a:pt x="238" y="92"/>
                    <a:pt x="234" y="95"/>
                  </a:cubicBezTo>
                  <a:cubicBezTo>
                    <a:pt x="195" y="119"/>
                    <a:pt x="156" y="143"/>
                    <a:pt x="117" y="167"/>
                  </a:cubicBezTo>
                  <a:cubicBezTo>
                    <a:pt x="112" y="170"/>
                    <a:pt x="106" y="171"/>
                    <a:pt x="100" y="174"/>
                  </a:cubicBezTo>
                  <a:cubicBezTo>
                    <a:pt x="100" y="174"/>
                    <a:pt x="99" y="174"/>
                    <a:pt x="99" y="174"/>
                  </a:cubicBezTo>
                  <a:cubicBezTo>
                    <a:pt x="91" y="170"/>
                    <a:pt x="88" y="163"/>
                    <a:pt x="85" y="156"/>
                  </a:cubicBezTo>
                  <a:cubicBezTo>
                    <a:pt x="70" y="130"/>
                    <a:pt x="54" y="104"/>
                    <a:pt x="39" y="77"/>
                  </a:cubicBezTo>
                  <a:cubicBezTo>
                    <a:pt x="31" y="63"/>
                    <a:pt x="22" y="48"/>
                    <a:pt x="14" y="34"/>
                  </a:cubicBezTo>
                  <a:cubicBezTo>
                    <a:pt x="10" y="24"/>
                    <a:pt x="4" y="16"/>
                    <a:pt x="0" y="7"/>
                  </a:cubicBezTo>
                  <a:cubicBezTo>
                    <a:pt x="0" y="7"/>
                    <a:pt x="0" y="6"/>
                    <a:pt x="0" y="5"/>
                  </a:cubicBezTo>
                  <a:cubicBezTo>
                    <a:pt x="2" y="4"/>
                    <a:pt x="2" y="1"/>
                    <a:pt x="5" y="1"/>
                  </a:cubicBezTo>
                  <a:cubicBezTo>
                    <a:pt x="5" y="1"/>
                    <a:pt x="6" y="1"/>
                    <a:pt x="7" y="0"/>
                  </a:cubicBezTo>
                  <a:cubicBezTo>
                    <a:pt x="14" y="3"/>
                    <a:pt x="21" y="1"/>
                    <a:pt x="27" y="1"/>
                  </a:cubicBezTo>
                  <a:cubicBezTo>
                    <a:pt x="49" y="0"/>
                    <a:pt x="71" y="3"/>
                    <a:pt x="93" y="2"/>
                  </a:cubicBezTo>
                  <a:cubicBezTo>
                    <a:pt x="107" y="2"/>
                    <a:pt x="121" y="2"/>
                    <a:pt x="135" y="2"/>
                  </a:cubicBezTo>
                  <a:cubicBezTo>
                    <a:pt x="138" y="2"/>
                    <a:pt x="142" y="2"/>
                    <a:pt x="145" y="5"/>
                  </a:cubicBezTo>
                  <a:close/>
                </a:path>
              </a:pathLst>
            </a:custGeom>
            <a:solidFill>
              <a:srgbClr val="57575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68"/>
            <p:cNvSpPr/>
            <p:nvPr/>
          </p:nvSpPr>
          <p:spPr>
            <a:xfrm>
              <a:off x="0" y="5837238"/>
              <a:ext cx="996950" cy="1017587"/>
            </a:xfrm>
            <a:custGeom>
              <a:avLst/>
              <a:gdLst/>
              <a:ahLst/>
              <a:cxnLst/>
              <a:rect l="l" t="t" r="r" b="b"/>
              <a:pathLst>
                <a:path w="265" h="270" extrusionOk="0">
                  <a:moveTo>
                    <a:pt x="254" y="102"/>
                  </a:moveTo>
                  <a:cubicBezTo>
                    <a:pt x="254" y="102"/>
                    <a:pt x="254" y="103"/>
                    <a:pt x="254" y="103"/>
                  </a:cubicBezTo>
                  <a:cubicBezTo>
                    <a:pt x="257" y="110"/>
                    <a:pt x="259" y="117"/>
                    <a:pt x="258" y="125"/>
                  </a:cubicBezTo>
                  <a:cubicBezTo>
                    <a:pt x="256" y="131"/>
                    <a:pt x="259" y="138"/>
                    <a:pt x="260" y="144"/>
                  </a:cubicBezTo>
                  <a:cubicBezTo>
                    <a:pt x="260" y="175"/>
                    <a:pt x="263" y="206"/>
                    <a:pt x="263" y="237"/>
                  </a:cubicBezTo>
                  <a:cubicBezTo>
                    <a:pt x="263" y="244"/>
                    <a:pt x="265" y="252"/>
                    <a:pt x="264" y="260"/>
                  </a:cubicBezTo>
                  <a:cubicBezTo>
                    <a:pt x="264" y="264"/>
                    <a:pt x="264" y="267"/>
                    <a:pt x="261" y="270"/>
                  </a:cubicBezTo>
                  <a:cubicBezTo>
                    <a:pt x="260" y="270"/>
                    <a:pt x="259" y="270"/>
                    <a:pt x="258" y="270"/>
                  </a:cubicBezTo>
                  <a:cubicBezTo>
                    <a:pt x="249" y="265"/>
                    <a:pt x="244" y="256"/>
                    <a:pt x="239" y="248"/>
                  </a:cubicBezTo>
                  <a:cubicBezTo>
                    <a:pt x="215" y="217"/>
                    <a:pt x="193" y="185"/>
                    <a:pt x="169" y="154"/>
                  </a:cubicBezTo>
                  <a:cubicBezTo>
                    <a:pt x="166" y="150"/>
                    <a:pt x="164" y="146"/>
                    <a:pt x="162" y="142"/>
                  </a:cubicBezTo>
                  <a:cubicBezTo>
                    <a:pt x="168" y="155"/>
                    <a:pt x="169" y="169"/>
                    <a:pt x="172" y="183"/>
                  </a:cubicBezTo>
                  <a:cubicBezTo>
                    <a:pt x="177" y="206"/>
                    <a:pt x="181" y="230"/>
                    <a:pt x="186" y="253"/>
                  </a:cubicBezTo>
                  <a:cubicBezTo>
                    <a:pt x="187" y="259"/>
                    <a:pt x="190" y="264"/>
                    <a:pt x="185" y="270"/>
                  </a:cubicBezTo>
                  <a:cubicBezTo>
                    <a:pt x="174" y="270"/>
                    <a:pt x="164" y="270"/>
                    <a:pt x="153" y="270"/>
                  </a:cubicBezTo>
                  <a:cubicBezTo>
                    <a:pt x="151" y="266"/>
                    <a:pt x="148" y="268"/>
                    <a:pt x="146" y="270"/>
                  </a:cubicBezTo>
                  <a:cubicBezTo>
                    <a:pt x="137" y="270"/>
                    <a:pt x="129" y="270"/>
                    <a:pt x="121" y="270"/>
                  </a:cubicBezTo>
                  <a:cubicBezTo>
                    <a:pt x="114" y="269"/>
                    <a:pt x="109" y="266"/>
                    <a:pt x="108" y="258"/>
                  </a:cubicBezTo>
                  <a:cubicBezTo>
                    <a:pt x="108" y="253"/>
                    <a:pt x="105" y="252"/>
                    <a:pt x="102" y="257"/>
                  </a:cubicBezTo>
                  <a:cubicBezTo>
                    <a:pt x="100" y="261"/>
                    <a:pt x="96" y="261"/>
                    <a:pt x="92" y="259"/>
                  </a:cubicBezTo>
                  <a:cubicBezTo>
                    <a:pt x="90" y="259"/>
                    <a:pt x="88" y="258"/>
                    <a:pt x="86" y="257"/>
                  </a:cubicBezTo>
                  <a:cubicBezTo>
                    <a:pt x="75" y="254"/>
                    <a:pt x="75" y="254"/>
                    <a:pt x="76" y="243"/>
                  </a:cubicBezTo>
                  <a:cubicBezTo>
                    <a:pt x="76" y="242"/>
                    <a:pt x="76" y="242"/>
                    <a:pt x="75" y="242"/>
                  </a:cubicBezTo>
                  <a:cubicBezTo>
                    <a:pt x="75" y="242"/>
                    <a:pt x="76" y="242"/>
                    <a:pt x="76" y="242"/>
                  </a:cubicBezTo>
                  <a:cubicBezTo>
                    <a:pt x="76" y="246"/>
                    <a:pt x="74" y="250"/>
                    <a:pt x="74" y="253"/>
                  </a:cubicBezTo>
                  <a:cubicBezTo>
                    <a:pt x="72" y="258"/>
                    <a:pt x="68" y="260"/>
                    <a:pt x="63" y="259"/>
                  </a:cubicBezTo>
                  <a:cubicBezTo>
                    <a:pt x="58" y="259"/>
                    <a:pt x="55" y="257"/>
                    <a:pt x="54" y="252"/>
                  </a:cubicBezTo>
                  <a:cubicBezTo>
                    <a:pt x="53" y="250"/>
                    <a:pt x="54" y="248"/>
                    <a:pt x="53" y="245"/>
                  </a:cubicBezTo>
                  <a:cubicBezTo>
                    <a:pt x="49" y="246"/>
                    <a:pt x="44" y="248"/>
                    <a:pt x="41" y="243"/>
                  </a:cubicBezTo>
                  <a:cubicBezTo>
                    <a:pt x="39" y="240"/>
                    <a:pt x="39" y="237"/>
                    <a:pt x="43" y="235"/>
                  </a:cubicBezTo>
                  <a:cubicBezTo>
                    <a:pt x="44" y="235"/>
                    <a:pt x="44" y="234"/>
                    <a:pt x="45" y="233"/>
                  </a:cubicBezTo>
                  <a:cubicBezTo>
                    <a:pt x="44" y="234"/>
                    <a:pt x="44" y="235"/>
                    <a:pt x="42" y="235"/>
                  </a:cubicBezTo>
                  <a:cubicBezTo>
                    <a:pt x="38" y="238"/>
                    <a:pt x="35" y="237"/>
                    <a:pt x="32" y="233"/>
                  </a:cubicBezTo>
                  <a:cubicBezTo>
                    <a:pt x="28" y="228"/>
                    <a:pt x="23" y="225"/>
                    <a:pt x="16" y="226"/>
                  </a:cubicBezTo>
                  <a:cubicBezTo>
                    <a:pt x="5" y="228"/>
                    <a:pt x="3" y="220"/>
                    <a:pt x="0" y="213"/>
                  </a:cubicBezTo>
                  <a:cubicBezTo>
                    <a:pt x="0" y="211"/>
                    <a:pt x="0" y="210"/>
                    <a:pt x="0" y="208"/>
                  </a:cubicBezTo>
                  <a:cubicBezTo>
                    <a:pt x="23" y="216"/>
                    <a:pt x="47" y="224"/>
                    <a:pt x="70" y="231"/>
                  </a:cubicBezTo>
                  <a:cubicBezTo>
                    <a:pt x="107" y="243"/>
                    <a:pt x="144" y="256"/>
                    <a:pt x="181" y="267"/>
                  </a:cubicBezTo>
                  <a:cubicBezTo>
                    <a:pt x="174" y="260"/>
                    <a:pt x="166" y="255"/>
                    <a:pt x="158" y="250"/>
                  </a:cubicBezTo>
                  <a:cubicBezTo>
                    <a:pt x="117" y="220"/>
                    <a:pt x="76" y="191"/>
                    <a:pt x="35" y="161"/>
                  </a:cubicBezTo>
                  <a:cubicBezTo>
                    <a:pt x="25" y="154"/>
                    <a:pt x="16" y="148"/>
                    <a:pt x="6" y="141"/>
                  </a:cubicBezTo>
                  <a:cubicBezTo>
                    <a:pt x="1" y="138"/>
                    <a:pt x="1" y="135"/>
                    <a:pt x="5" y="131"/>
                  </a:cubicBezTo>
                  <a:cubicBezTo>
                    <a:pt x="36" y="99"/>
                    <a:pt x="67" y="66"/>
                    <a:pt x="98" y="33"/>
                  </a:cubicBezTo>
                  <a:cubicBezTo>
                    <a:pt x="107" y="24"/>
                    <a:pt x="116" y="14"/>
                    <a:pt x="126" y="4"/>
                  </a:cubicBezTo>
                  <a:cubicBezTo>
                    <a:pt x="127" y="2"/>
                    <a:pt x="129" y="0"/>
                    <a:pt x="131" y="1"/>
                  </a:cubicBezTo>
                  <a:cubicBezTo>
                    <a:pt x="133" y="1"/>
                    <a:pt x="133" y="4"/>
                    <a:pt x="133" y="6"/>
                  </a:cubicBezTo>
                  <a:cubicBezTo>
                    <a:pt x="141" y="46"/>
                    <a:pt x="149" y="87"/>
                    <a:pt x="157" y="127"/>
                  </a:cubicBezTo>
                  <a:cubicBezTo>
                    <a:pt x="158" y="131"/>
                    <a:pt x="159" y="134"/>
                    <a:pt x="164" y="132"/>
                  </a:cubicBezTo>
                  <a:cubicBezTo>
                    <a:pt x="193" y="122"/>
                    <a:pt x="222" y="112"/>
                    <a:pt x="251" y="102"/>
                  </a:cubicBezTo>
                  <a:cubicBezTo>
                    <a:pt x="252" y="101"/>
                    <a:pt x="253" y="101"/>
                    <a:pt x="254" y="102"/>
                  </a:cubicBezTo>
                  <a:close/>
                </a:path>
              </a:pathLst>
            </a:custGeom>
            <a:solidFill>
              <a:srgbClr val="57575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p68"/>
            <p:cNvSpPr/>
            <p:nvPr/>
          </p:nvSpPr>
          <p:spPr>
            <a:xfrm>
              <a:off x="955675" y="6297613"/>
              <a:ext cx="368300" cy="557212"/>
            </a:xfrm>
            <a:custGeom>
              <a:avLst/>
              <a:gdLst/>
              <a:ahLst/>
              <a:cxnLst/>
              <a:rect l="l" t="t" r="r" b="b"/>
              <a:pathLst>
                <a:path w="98" h="148" extrusionOk="0">
                  <a:moveTo>
                    <a:pt x="7" y="148"/>
                  </a:moveTo>
                  <a:cubicBezTo>
                    <a:pt x="7" y="115"/>
                    <a:pt x="5" y="82"/>
                    <a:pt x="3" y="49"/>
                  </a:cubicBezTo>
                  <a:cubicBezTo>
                    <a:pt x="3" y="40"/>
                    <a:pt x="3" y="31"/>
                    <a:pt x="3" y="22"/>
                  </a:cubicBezTo>
                  <a:cubicBezTo>
                    <a:pt x="0" y="16"/>
                    <a:pt x="5" y="10"/>
                    <a:pt x="4" y="3"/>
                  </a:cubicBezTo>
                  <a:cubicBezTo>
                    <a:pt x="4" y="1"/>
                    <a:pt x="7" y="0"/>
                    <a:pt x="10" y="1"/>
                  </a:cubicBezTo>
                  <a:cubicBezTo>
                    <a:pt x="12" y="3"/>
                    <a:pt x="14" y="5"/>
                    <a:pt x="16" y="6"/>
                  </a:cubicBezTo>
                  <a:cubicBezTo>
                    <a:pt x="43" y="53"/>
                    <a:pt x="70" y="100"/>
                    <a:pt x="98" y="148"/>
                  </a:cubicBezTo>
                  <a:cubicBezTo>
                    <a:pt x="67" y="148"/>
                    <a:pt x="37" y="148"/>
                    <a:pt x="7" y="148"/>
                  </a:cubicBezTo>
                  <a:close/>
                </a:path>
              </a:pathLst>
            </a:custGeom>
            <a:solidFill>
              <a:srgbClr val="706F6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68"/>
            <p:cNvSpPr/>
            <p:nvPr/>
          </p:nvSpPr>
          <p:spPr>
            <a:xfrm>
              <a:off x="606425" y="6350000"/>
              <a:ext cx="363538" cy="504825"/>
            </a:xfrm>
            <a:custGeom>
              <a:avLst/>
              <a:gdLst/>
              <a:ahLst/>
              <a:cxnLst/>
              <a:rect l="l" t="t" r="r" b="b"/>
              <a:pathLst>
                <a:path w="97" h="134" extrusionOk="0">
                  <a:moveTo>
                    <a:pt x="24" y="134"/>
                  </a:moveTo>
                  <a:cubicBezTo>
                    <a:pt x="20" y="107"/>
                    <a:pt x="14" y="81"/>
                    <a:pt x="9" y="55"/>
                  </a:cubicBezTo>
                  <a:cubicBezTo>
                    <a:pt x="6" y="37"/>
                    <a:pt x="2" y="19"/>
                    <a:pt x="0" y="0"/>
                  </a:cubicBezTo>
                  <a:cubicBezTo>
                    <a:pt x="7" y="10"/>
                    <a:pt x="13" y="19"/>
                    <a:pt x="20" y="28"/>
                  </a:cubicBezTo>
                  <a:cubicBezTo>
                    <a:pt x="45" y="62"/>
                    <a:pt x="70" y="96"/>
                    <a:pt x="95" y="130"/>
                  </a:cubicBezTo>
                  <a:cubicBezTo>
                    <a:pt x="96" y="131"/>
                    <a:pt x="96" y="132"/>
                    <a:pt x="97" y="134"/>
                  </a:cubicBezTo>
                  <a:cubicBezTo>
                    <a:pt x="73" y="134"/>
                    <a:pt x="49" y="134"/>
                    <a:pt x="24" y="134"/>
                  </a:cubicBezTo>
                  <a:close/>
                </a:path>
              </a:pathLst>
            </a:custGeom>
            <a:solidFill>
              <a:srgbClr val="706F6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68"/>
            <p:cNvSpPr/>
            <p:nvPr/>
          </p:nvSpPr>
          <p:spPr>
            <a:xfrm>
              <a:off x="1328738" y="6515100"/>
              <a:ext cx="549275" cy="339725"/>
            </a:xfrm>
            <a:custGeom>
              <a:avLst/>
              <a:gdLst/>
              <a:ahLst/>
              <a:cxnLst/>
              <a:rect l="l" t="t" r="r" b="b"/>
              <a:pathLst>
                <a:path w="146" h="90" extrusionOk="0">
                  <a:moveTo>
                    <a:pt x="0" y="90"/>
                  </a:moveTo>
                  <a:cubicBezTo>
                    <a:pt x="19" y="77"/>
                    <a:pt x="39" y="65"/>
                    <a:pt x="59" y="53"/>
                  </a:cubicBezTo>
                  <a:cubicBezTo>
                    <a:pt x="85" y="37"/>
                    <a:pt x="112" y="21"/>
                    <a:pt x="138" y="4"/>
                  </a:cubicBezTo>
                  <a:cubicBezTo>
                    <a:pt x="141" y="3"/>
                    <a:pt x="143" y="1"/>
                    <a:pt x="145" y="0"/>
                  </a:cubicBezTo>
                  <a:cubicBezTo>
                    <a:pt x="146" y="0"/>
                    <a:pt x="146" y="1"/>
                    <a:pt x="146" y="2"/>
                  </a:cubicBezTo>
                  <a:cubicBezTo>
                    <a:pt x="143" y="17"/>
                    <a:pt x="133" y="28"/>
                    <a:pt x="126" y="40"/>
                  </a:cubicBezTo>
                  <a:cubicBezTo>
                    <a:pt x="119" y="54"/>
                    <a:pt x="111" y="67"/>
                    <a:pt x="103" y="80"/>
                  </a:cubicBezTo>
                  <a:cubicBezTo>
                    <a:pt x="101" y="84"/>
                    <a:pt x="98" y="88"/>
                    <a:pt x="94" y="90"/>
                  </a:cubicBezTo>
                  <a:cubicBezTo>
                    <a:pt x="62" y="90"/>
                    <a:pt x="31" y="90"/>
                    <a:pt x="0" y="90"/>
                  </a:cubicBezTo>
                  <a:close/>
                </a:path>
              </a:pathLst>
            </a:custGeom>
            <a:solidFill>
              <a:srgbClr val="706F6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68"/>
            <p:cNvSpPr/>
            <p:nvPr/>
          </p:nvSpPr>
          <p:spPr>
            <a:xfrm>
              <a:off x="1682750" y="6523038"/>
              <a:ext cx="304800" cy="331787"/>
            </a:xfrm>
            <a:custGeom>
              <a:avLst/>
              <a:gdLst/>
              <a:ahLst/>
              <a:cxnLst/>
              <a:rect l="l" t="t" r="r" b="b"/>
              <a:pathLst>
                <a:path w="81" h="88" extrusionOk="0">
                  <a:moveTo>
                    <a:pt x="0" y="88"/>
                  </a:moveTo>
                  <a:cubicBezTo>
                    <a:pt x="16" y="60"/>
                    <a:pt x="32" y="31"/>
                    <a:pt x="49" y="3"/>
                  </a:cubicBezTo>
                  <a:cubicBezTo>
                    <a:pt x="49" y="2"/>
                    <a:pt x="51" y="1"/>
                    <a:pt x="52" y="0"/>
                  </a:cubicBezTo>
                  <a:cubicBezTo>
                    <a:pt x="61" y="27"/>
                    <a:pt x="70" y="55"/>
                    <a:pt x="79" y="82"/>
                  </a:cubicBezTo>
                  <a:cubicBezTo>
                    <a:pt x="80" y="84"/>
                    <a:pt x="81" y="86"/>
                    <a:pt x="80" y="88"/>
                  </a:cubicBezTo>
                  <a:cubicBezTo>
                    <a:pt x="53" y="88"/>
                    <a:pt x="26" y="88"/>
                    <a:pt x="0" y="88"/>
                  </a:cubicBezTo>
                  <a:close/>
                </a:path>
              </a:pathLst>
            </a:custGeom>
            <a:solidFill>
              <a:srgbClr val="57575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68"/>
            <p:cNvSpPr/>
            <p:nvPr/>
          </p:nvSpPr>
          <p:spPr>
            <a:xfrm>
              <a:off x="-4763" y="6638925"/>
              <a:ext cx="460375" cy="215900"/>
            </a:xfrm>
            <a:custGeom>
              <a:avLst/>
              <a:gdLst/>
              <a:ahLst/>
              <a:cxnLst/>
              <a:rect l="l" t="t" r="r" b="b"/>
              <a:pathLst>
                <a:path w="122" h="57" extrusionOk="0">
                  <a:moveTo>
                    <a:pt x="45" y="22"/>
                  </a:moveTo>
                  <a:cubicBezTo>
                    <a:pt x="43" y="25"/>
                    <a:pt x="42" y="28"/>
                    <a:pt x="45" y="30"/>
                  </a:cubicBezTo>
                  <a:cubicBezTo>
                    <a:pt x="49" y="33"/>
                    <a:pt x="50" y="28"/>
                    <a:pt x="52" y="27"/>
                  </a:cubicBezTo>
                  <a:cubicBezTo>
                    <a:pt x="53" y="26"/>
                    <a:pt x="56" y="26"/>
                    <a:pt x="58" y="25"/>
                  </a:cubicBezTo>
                  <a:cubicBezTo>
                    <a:pt x="61" y="25"/>
                    <a:pt x="62" y="26"/>
                    <a:pt x="60" y="29"/>
                  </a:cubicBezTo>
                  <a:cubicBezTo>
                    <a:pt x="58" y="31"/>
                    <a:pt x="57" y="34"/>
                    <a:pt x="58" y="38"/>
                  </a:cubicBezTo>
                  <a:cubicBezTo>
                    <a:pt x="58" y="41"/>
                    <a:pt x="61" y="43"/>
                    <a:pt x="64" y="43"/>
                  </a:cubicBezTo>
                  <a:cubicBezTo>
                    <a:pt x="68" y="44"/>
                    <a:pt x="71" y="43"/>
                    <a:pt x="72" y="39"/>
                  </a:cubicBezTo>
                  <a:cubicBezTo>
                    <a:pt x="73" y="35"/>
                    <a:pt x="74" y="31"/>
                    <a:pt x="75" y="27"/>
                  </a:cubicBezTo>
                  <a:cubicBezTo>
                    <a:pt x="75" y="27"/>
                    <a:pt x="75" y="27"/>
                    <a:pt x="75" y="27"/>
                  </a:cubicBezTo>
                  <a:cubicBezTo>
                    <a:pt x="79" y="28"/>
                    <a:pt x="87" y="26"/>
                    <a:pt x="79" y="34"/>
                  </a:cubicBezTo>
                  <a:cubicBezTo>
                    <a:pt x="77" y="37"/>
                    <a:pt x="80" y="40"/>
                    <a:pt x="84" y="40"/>
                  </a:cubicBezTo>
                  <a:cubicBezTo>
                    <a:pt x="87" y="41"/>
                    <a:pt x="90" y="41"/>
                    <a:pt x="93" y="43"/>
                  </a:cubicBezTo>
                  <a:cubicBezTo>
                    <a:pt x="97" y="45"/>
                    <a:pt x="101" y="47"/>
                    <a:pt x="101" y="39"/>
                  </a:cubicBezTo>
                  <a:cubicBezTo>
                    <a:pt x="101" y="36"/>
                    <a:pt x="105" y="35"/>
                    <a:pt x="107" y="36"/>
                  </a:cubicBezTo>
                  <a:cubicBezTo>
                    <a:pt x="111" y="36"/>
                    <a:pt x="113" y="39"/>
                    <a:pt x="113" y="42"/>
                  </a:cubicBezTo>
                  <a:cubicBezTo>
                    <a:pt x="113" y="49"/>
                    <a:pt x="114" y="55"/>
                    <a:pt x="122" y="57"/>
                  </a:cubicBezTo>
                  <a:cubicBezTo>
                    <a:pt x="83" y="57"/>
                    <a:pt x="45" y="57"/>
                    <a:pt x="6" y="57"/>
                  </a:cubicBezTo>
                  <a:cubicBezTo>
                    <a:pt x="2" y="57"/>
                    <a:pt x="0" y="56"/>
                    <a:pt x="1" y="51"/>
                  </a:cubicBezTo>
                  <a:cubicBezTo>
                    <a:pt x="1" y="34"/>
                    <a:pt x="1" y="17"/>
                    <a:pt x="1" y="0"/>
                  </a:cubicBezTo>
                  <a:cubicBezTo>
                    <a:pt x="7" y="7"/>
                    <a:pt x="14" y="12"/>
                    <a:pt x="24" y="9"/>
                  </a:cubicBezTo>
                  <a:cubicBezTo>
                    <a:pt x="27" y="9"/>
                    <a:pt x="33" y="12"/>
                    <a:pt x="35" y="16"/>
                  </a:cubicBezTo>
                  <a:cubicBezTo>
                    <a:pt x="37" y="21"/>
                    <a:pt x="40" y="22"/>
                    <a:pt x="45" y="22"/>
                  </a:cubicBezTo>
                  <a:close/>
                </a:path>
              </a:pathLst>
            </a:custGeom>
            <a:solidFill>
              <a:srgbClr val="57575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68"/>
            <p:cNvSpPr/>
            <p:nvPr/>
          </p:nvSpPr>
          <p:spPr>
            <a:xfrm>
              <a:off x="0" y="4594225"/>
              <a:ext cx="217488" cy="252412"/>
            </a:xfrm>
            <a:custGeom>
              <a:avLst/>
              <a:gdLst/>
              <a:ahLst/>
              <a:cxnLst/>
              <a:rect l="l" t="t" r="r" b="b"/>
              <a:pathLst>
                <a:path w="58" h="67" extrusionOk="0">
                  <a:moveTo>
                    <a:pt x="58" y="31"/>
                  </a:moveTo>
                  <a:cubicBezTo>
                    <a:pt x="39" y="43"/>
                    <a:pt x="19" y="55"/>
                    <a:pt x="0" y="67"/>
                  </a:cubicBezTo>
                  <a:cubicBezTo>
                    <a:pt x="0" y="50"/>
                    <a:pt x="0" y="33"/>
                    <a:pt x="0" y="16"/>
                  </a:cubicBezTo>
                  <a:cubicBezTo>
                    <a:pt x="1" y="10"/>
                    <a:pt x="6" y="7"/>
                    <a:pt x="9" y="3"/>
                  </a:cubicBezTo>
                  <a:cubicBezTo>
                    <a:pt x="11" y="1"/>
                    <a:pt x="13" y="0"/>
                    <a:pt x="16" y="1"/>
                  </a:cubicBezTo>
                  <a:cubicBezTo>
                    <a:pt x="31" y="10"/>
                    <a:pt x="44" y="21"/>
                    <a:pt x="58" y="31"/>
                  </a:cubicBezTo>
                  <a:close/>
                </a:path>
              </a:pathLst>
            </a:custGeom>
            <a:solidFill>
              <a:srgbClr val="706F6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100;p68"/>
            <p:cNvSpPr/>
            <p:nvPr/>
          </p:nvSpPr>
          <p:spPr>
            <a:xfrm>
              <a:off x="0" y="4549775"/>
              <a:ext cx="60325" cy="104775"/>
            </a:xfrm>
            <a:custGeom>
              <a:avLst/>
              <a:gdLst/>
              <a:ahLst/>
              <a:cxnLst/>
              <a:rect l="l" t="t" r="r" b="b"/>
              <a:pathLst>
                <a:path w="16" h="28" extrusionOk="0">
                  <a:moveTo>
                    <a:pt x="16" y="13"/>
                  </a:moveTo>
                  <a:cubicBezTo>
                    <a:pt x="11" y="18"/>
                    <a:pt x="6" y="24"/>
                    <a:pt x="0" y="28"/>
                  </a:cubicBezTo>
                  <a:cubicBezTo>
                    <a:pt x="0" y="18"/>
                    <a:pt x="0" y="9"/>
                    <a:pt x="0" y="0"/>
                  </a:cubicBezTo>
                  <a:cubicBezTo>
                    <a:pt x="5" y="4"/>
                    <a:pt x="11" y="8"/>
                    <a:pt x="16" y="13"/>
                  </a:cubicBezTo>
                  <a:close/>
                </a:path>
              </a:pathLst>
            </a:custGeom>
            <a:solidFill>
              <a:srgbClr val="57575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68"/>
            <p:cNvSpPr/>
            <p:nvPr/>
          </p:nvSpPr>
          <p:spPr>
            <a:xfrm>
              <a:off x="1117600" y="4967288"/>
              <a:ext cx="1090613" cy="1319212"/>
            </a:xfrm>
            <a:custGeom>
              <a:avLst/>
              <a:gdLst/>
              <a:ahLst/>
              <a:cxnLst/>
              <a:rect l="l" t="t" r="r" b="b"/>
              <a:pathLst>
                <a:path w="290" h="350" extrusionOk="0">
                  <a:moveTo>
                    <a:pt x="151" y="19"/>
                  </a:moveTo>
                  <a:cubicBezTo>
                    <a:pt x="149" y="34"/>
                    <a:pt x="147" y="48"/>
                    <a:pt x="145" y="63"/>
                  </a:cubicBezTo>
                  <a:cubicBezTo>
                    <a:pt x="144" y="66"/>
                    <a:pt x="144" y="68"/>
                    <a:pt x="146" y="70"/>
                  </a:cubicBezTo>
                  <a:cubicBezTo>
                    <a:pt x="147" y="74"/>
                    <a:pt x="146" y="77"/>
                    <a:pt x="143" y="80"/>
                  </a:cubicBezTo>
                  <a:cubicBezTo>
                    <a:pt x="139" y="83"/>
                    <a:pt x="142" y="85"/>
                    <a:pt x="144" y="87"/>
                  </a:cubicBezTo>
                  <a:cubicBezTo>
                    <a:pt x="145" y="89"/>
                    <a:pt x="147" y="89"/>
                    <a:pt x="148" y="87"/>
                  </a:cubicBezTo>
                  <a:cubicBezTo>
                    <a:pt x="150" y="85"/>
                    <a:pt x="152" y="83"/>
                    <a:pt x="149" y="80"/>
                  </a:cubicBezTo>
                  <a:cubicBezTo>
                    <a:pt x="147" y="77"/>
                    <a:pt x="145" y="74"/>
                    <a:pt x="146" y="70"/>
                  </a:cubicBezTo>
                  <a:cubicBezTo>
                    <a:pt x="158" y="50"/>
                    <a:pt x="167" y="28"/>
                    <a:pt x="180" y="8"/>
                  </a:cubicBezTo>
                  <a:cubicBezTo>
                    <a:pt x="173" y="31"/>
                    <a:pt x="166" y="55"/>
                    <a:pt x="158" y="78"/>
                  </a:cubicBezTo>
                  <a:cubicBezTo>
                    <a:pt x="159" y="78"/>
                    <a:pt x="160" y="79"/>
                    <a:pt x="160" y="79"/>
                  </a:cubicBezTo>
                  <a:cubicBezTo>
                    <a:pt x="174" y="60"/>
                    <a:pt x="188" y="41"/>
                    <a:pt x="202" y="21"/>
                  </a:cubicBezTo>
                  <a:cubicBezTo>
                    <a:pt x="202" y="22"/>
                    <a:pt x="203" y="22"/>
                    <a:pt x="204" y="22"/>
                  </a:cubicBezTo>
                  <a:cubicBezTo>
                    <a:pt x="193" y="44"/>
                    <a:pt x="182" y="66"/>
                    <a:pt x="173" y="84"/>
                  </a:cubicBezTo>
                  <a:cubicBezTo>
                    <a:pt x="190" y="70"/>
                    <a:pt x="208" y="53"/>
                    <a:pt x="225" y="38"/>
                  </a:cubicBezTo>
                  <a:cubicBezTo>
                    <a:pt x="219" y="47"/>
                    <a:pt x="212" y="57"/>
                    <a:pt x="205" y="67"/>
                  </a:cubicBezTo>
                  <a:cubicBezTo>
                    <a:pt x="199" y="76"/>
                    <a:pt x="193" y="85"/>
                    <a:pt x="187" y="94"/>
                  </a:cubicBezTo>
                  <a:cubicBezTo>
                    <a:pt x="186" y="95"/>
                    <a:pt x="184" y="96"/>
                    <a:pt x="186" y="97"/>
                  </a:cubicBezTo>
                  <a:cubicBezTo>
                    <a:pt x="187" y="99"/>
                    <a:pt x="189" y="97"/>
                    <a:pt x="190" y="96"/>
                  </a:cubicBezTo>
                  <a:cubicBezTo>
                    <a:pt x="207" y="83"/>
                    <a:pt x="224" y="69"/>
                    <a:pt x="242" y="56"/>
                  </a:cubicBezTo>
                  <a:cubicBezTo>
                    <a:pt x="243" y="55"/>
                    <a:pt x="245" y="54"/>
                    <a:pt x="246" y="54"/>
                  </a:cubicBezTo>
                  <a:cubicBezTo>
                    <a:pt x="230" y="73"/>
                    <a:pt x="213" y="91"/>
                    <a:pt x="196" y="109"/>
                  </a:cubicBezTo>
                  <a:cubicBezTo>
                    <a:pt x="218" y="100"/>
                    <a:pt x="239" y="87"/>
                    <a:pt x="260" y="76"/>
                  </a:cubicBezTo>
                  <a:cubicBezTo>
                    <a:pt x="261" y="77"/>
                    <a:pt x="261" y="77"/>
                    <a:pt x="261" y="78"/>
                  </a:cubicBezTo>
                  <a:cubicBezTo>
                    <a:pt x="242" y="93"/>
                    <a:pt x="223" y="108"/>
                    <a:pt x="204" y="122"/>
                  </a:cubicBezTo>
                  <a:cubicBezTo>
                    <a:pt x="204" y="123"/>
                    <a:pt x="205" y="123"/>
                    <a:pt x="205" y="124"/>
                  </a:cubicBezTo>
                  <a:cubicBezTo>
                    <a:pt x="228" y="118"/>
                    <a:pt x="249" y="107"/>
                    <a:pt x="272" y="102"/>
                  </a:cubicBezTo>
                  <a:cubicBezTo>
                    <a:pt x="253" y="115"/>
                    <a:pt x="231" y="125"/>
                    <a:pt x="211" y="137"/>
                  </a:cubicBezTo>
                  <a:cubicBezTo>
                    <a:pt x="211" y="137"/>
                    <a:pt x="211" y="138"/>
                    <a:pt x="212" y="139"/>
                  </a:cubicBezTo>
                  <a:cubicBezTo>
                    <a:pt x="235" y="134"/>
                    <a:pt x="259" y="130"/>
                    <a:pt x="282" y="126"/>
                  </a:cubicBezTo>
                  <a:cubicBezTo>
                    <a:pt x="282" y="126"/>
                    <a:pt x="283" y="127"/>
                    <a:pt x="283" y="128"/>
                  </a:cubicBezTo>
                  <a:cubicBezTo>
                    <a:pt x="260" y="136"/>
                    <a:pt x="238" y="144"/>
                    <a:pt x="215" y="152"/>
                  </a:cubicBezTo>
                  <a:cubicBezTo>
                    <a:pt x="215" y="153"/>
                    <a:pt x="215" y="154"/>
                    <a:pt x="216" y="154"/>
                  </a:cubicBezTo>
                  <a:cubicBezTo>
                    <a:pt x="240" y="155"/>
                    <a:pt x="265" y="151"/>
                    <a:pt x="290" y="152"/>
                  </a:cubicBezTo>
                  <a:cubicBezTo>
                    <a:pt x="290" y="152"/>
                    <a:pt x="290" y="153"/>
                    <a:pt x="290" y="154"/>
                  </a:cubicBezTo>
                  <a:cubicBezTo>
                    <a:pt x="266" y="158"/>
                    <a:pt x="242" y="163"/>
                    <a:pt x="218" y="168"/>
                  </a:cubicBezTo>
                  <a:cubicBezTo>
                    <a:pt x="218" y="169"/>
                    <a:pt x="218" y="169"/>
                    <a:pt x="218" y="170"/>
                  </a:cubicBezTo>
                  <a:cubicBezTo>
                    <a:pt x="240" y="173"/>
                    <a:pt x="263" y="176"/>
                    <a:pt x="285" y="179"/>
                  </a:cubicBezTo>
                  <a:cubicBezTo>
                    <a:pt x="285" y="179"/>
                    <a:pt x="285" y="180"/>
                    <a:pt x="285" y="181"/>
                  </a:cubicBezTo>
                  <a:cubicBezTo>
                    <a:pt x="262" y="183"/>
                    <a:pt x="240" y="183"/>
                    <a:pt x="217" y="184"/>
                  </a:cubicBezTo>
                  <a:cubicBezTo>
                    <a:pt x="217" y="185"/>
                    <a:pt x="217" y="186"/>
                    <a:pt x="217" y="186"/>
                  </a:cubicBezTo>
                  <a:cubicBezTo>
                    <a:pt x="240" y="193"/>
                    <a:pt x="262" y="199"/>
                    <a:pt x="285" y="206"/>
                  </a:cubicBezTo>
                  <a:cubicBezTo>
                    <a:pt x="285" y="207"/>
                    <a:pt x="285" y="207"/>
                    <a:pt x="285" y="208"/>
                  </a:cubicBezTo>
                  <a:cubicBezTo>
                    <a:pt x="261" y="205"/>
                    <a:pt x="237" y="203"/>
                    <a:pt x="213" y="200"/>
                  </a:cubicBezTo>
                  <a:cubicBezTo>
                    <a:pt x="235" y="213"/>
                    <a:pt x="258" y="222"/>
                    <a:pt x="281" y="233"/>
                  </a:cubicBezTo>
                  <a:cubicBezTo>
                    <a:pt x="281" y="233"/>
                    <a:pt x="281" y="234"/>
                    <a:pt x="280" y="235"/>
                  </a:cubicBezTo>
                  <a:cubicBezTo>
                    <a:pt x="256" y="228"/>
                    <a:pt x="233" y="222"/>
                    <a:pt x="209" y="215"/>
                  </a:cubicBezTo>
                  <a:cubicBezTo>
                    <a:pt x="208" y="216"/>
                    <a:pt x="208" y="217"/>
                    <a:pt x="208" y="218"/>
                  </a:cubicBezTo>
                  <a:cubicBezTo>
                    <a:pt x="229" y="231"/>
                    <a:pt x="250" y="245"/>
                    <a:pt x="271" y="259"/>
                  </a:cubicBezTo>
                  <a:cubicBezTo>
                    <a:pt x="271" y="259"/>
                    <a:pt x="271" y="260"/>
                    <a:pt x="271" y="260"/>
                  </a:cubicBezTo>
                  <a:cubicBezTo>
                    <a:pt x="247" y="250"/>
                    <a:pt x="224" y="240"/>
                    <a:pt x="201" y="229"/>
                  </a:cubicBezTo>
                  <a:cubicBezTo>
                    <a:pt x="201" y="230"/>
                    <a:pt x="200" y="231"/>
                    <a:pt x="200" y="231"/>
                  </a:cubicBezTo>
                  <a:cubicBezTo>
                    <a:pt x="218" y="248"/>
                    <a:pt x="237" y="264"/>
                    <a:pt x="255" y="281"/>
                  </a:cubicBezTo>
                  <a:cubicBezTo>
                    <a:pt x="255" y="282"/>
                    <a:pt x="254" y="282"/>
                    <a:pt x="254" y="282"/>
                  </a:cubicBezTo>
                  <a:cubicBezTo>
                    <a:pt x="234" y="269"/>
                    <a:pt x="213" y="256"/>
                    <a:pt x="192" y="243"/>
                  </a:cubicBezTo>
                  <a:cubicBezTo>
                    <a:pt x="192" y="243"/>
                    <a:pt x="191" y="244"/>
                    <a:pt x="191" y="244"/>
                  </a:cubicBezTo>
                  <a:cubicBezTo>
                    <a:pt x="204" y="264"/>
                    <a:pt x="221" y="281"/>
                    <a:pt x="235" y="300"/>
                  </a:cubicBezTo>
                  <a:cubicBezTo>
                    <a:pt x="235" y="300"/>
                    <a:pt x="234" y="301"/>
                    <a:pt x="234" y="301"/>
                  </a:cubicBezTo>
                  <a:cubicBezTo>
                    <a:pt x="216" y="285"/>
                    <a:pt x="198" y="269"/>
                    <a:pt x="179" y="253"/>
                  </a:cubicBezTo>
                  <a:cubicBezTo>
                    <a:pt x="179" y="253"/>
                    <a:pt x="178" y="254"/>
                    <a:pt x="178" y="254"/>
                  </a:cubicBezTo>
                  <a:cubicBezTo>
                    <a:pt x="190" y="275"/>
                    <a:pt x="203" y="296"/>
                    <a:pt x="215" y="317"/>
                  </a:cubicBezTo>
                  <a:cubicBezTo>
                    <a:pt x="215" y="318"/>
                    <a:pt x="214" y="318"/>
                    <a:pt x="213" y="319"/>
                  </a:cubicBezTo>
                  <a:cubicBezTo>
                    <a:pt x="197" y="301"/>
                    <a:pt x="184" y="281"/>
                    <a:pt x="167" y="264"/>
                  </a:cubicBezTo>
                  <a:cubicBezTo>
                    <a:pt x="173" y="287"/>
                    <a:pt x="184" y="308"/>
                    <a:pt x="191" y="330"/>
                  </a:cubicBezTo>
                  <a:cubicBezTo>
                    <a:pt x="190" y="330"/>
                    <a:pt x="190" y="330"/>
                    <a:pt x="189" y="331"/>
                  </a:cubicBezTo>
                  <a:cubicBezTo>
                    <a:pt x="177" y="311"/>
                    <a:pt x="165" y="291"/>
                    <a:pt x="153" y="271"/>
                  </a:cubicBezTo>
                  <a:cubicBezTo>
                    <a:pt x="152" y="271"/>
                    <a:pt x="152" y="272"/>
                    <a:pt x="151" y="272"/>
                  </a:cubicBezTo>
                  <a:cubicBezTo>
                    <a:pt x="156" y="295"/>
                    <a:pt x="162" y="319"/>
                    <a:pt x="167" y="342"/>
                  </a:cubicBezTo>
                  <a:cubicBezTo>
                    <a:pt x="166" y="342"/>
                    <a:pt x="166" y="343"/>
                    <a:pt x="165" y="343"/>
                  </a:cubicBezTo>
                  <a:cubicBezTo>
                    <a:pt x="156" y="320"/>
                    <a:pt x="146" y="297"/>
                    <a:pt x="137" y="274"/>
                  </a:cubicBezTo>
                  <a:cubicBezTo>
                    <a:pt x="136" y="300"/>
                    <a:pt x="139" y="325"/>
                    <a:pt x="140" y="350"/>
                  </a:cubicBezTo>
                  <a:cubicBezTo>
                    <a:pt x="136" y="341"/>
                    <a:pt x="134" y="332"/>
                    <a:pt x="132" y="322"/>
                  </a:cubicBezTo>
                  <a:cubicBezTo>
                    <a:pt x="129" y="310"/>
                    <a:pt x="127" y="299"/>
                    <a:pt x="124" y="287"/>
                  </a:cubicBezTo>
                  <a:cubicBezTo>
                    <a:pt x="123" y="285"/>
                    <a:pt x="123" y="283"/>
                    <a:pt x="121" y="282"/>
                  </a:cubicBezTo>
                  <a:cubicBezTo>
                    <a:pt x="118" y="279"/>
                    <a:pt x="120" y="277"/>
                    <a:pt x="121" y="275"/>
                  </a:cubicBezTo>
                  <a:cubicBezTo>
                    <a:pt x="122" y="272"/>
                    <a:pt x="124" y="269"/>
                    <a:pt x="124" y="266"/>
                  </a:cubicBezTo>
                  <a:cubicBezTo>
                    <a:pt x="123" y="264"/>
                    <a:pt x="122" y="262"/>
                    <a:pt x="124" y="260"/>
                  </a:cubicBezTo>
                  <a:cubicBezTo>
                    <a:pt x="126" y="257"/>
                    <a:pt x="131" y="260"/>
                    <a:pt x="133" y="256"/>
                  </a:cubicBezTo>
                  <a:cubicBezTo>
                    <a:pt x="135" y="248"/>
                    <a:pt x="135" y="240"/>
                    <a:pt x="136" y="232"/>
                  </a:cubicBezTo>
                  <a:cubicBezTo>
                    <a:pt x="137" y="226"/>
                    <a:pt x="138" y="221"/>
                    <a:pt x="139" y="215"/>
                  </a:cubicBezTo>
                  <a:cubicBezTo>
                    <a:pt x="147" y="206"/>
                    <a:pt x="158" y="205"/>
                    <a:pt x="168" y="201"/>
                  </a:cubicBezTo>
                  <a:cubicBezTo>
                    <a:pt x="169" y="201"/>
                    <a:pt x="170" y="201"/>
                    <a:pt x="170" y="200"/>
                  </a:cubicBezTo>
                  <a:cubicBezTo>
                    <a:pt x="174" y="192"/>
                    <a:pt x="183" y="186"/>
                    <a:pt x="185" y="176"/>
                  </a:cubicBezTo>
                  <a:cubicBezTo>
                    <a:pt x="180" y="172"/>
                    <a:pt x="175" y="169"/>
                    <a:pt x="169" y="169"/>
                  </a:cubicBezTo>
                  <a:cubicBezTo>
                    <a:pt x="163" y="174"/>
                    <a:pt x="156" y="179"/>
                    <a:pt x="150" y="183"/>
                  </a:cubicBezTo>
                  <a:cubicBezTo>
                    <a:pt x="147" y="185"/>
                    <a:pt x="144" y="186"/>
                    <a:pt x="141" y="185"/>
                  </a:cubicBezTo>
                  <a:cubicBezTo>
                    <a:pt x="138" y="183"/>
                    <a:pt x="138" y="179"/>
                    <a:pt x="138" y="176"/>
                  </a:cubicBezTo>
                  <a:cubicBezTo>
                    <a:pt x="138" y="172"/>
                    <a:pt x="139" y="169"/>
                    <a:pt x="140" y="165"/>
                  </a:cubicBezTo>
                  <a:cubicBezTo>
                    <a:pt x="141" y="159"/>
                    <a:pt x="145" y="156"/>
                    <a:pt x="151" y="153"/>
                  </a:cubicBezTo>
                  <a:cubicBezTo>
                    <a:pt x="159" y="150"/>
                    <a:pt x="167" y="148"/>
                    <a:pt x="176" y="145"/>
                  </a:cubicBezTo>
                  <a:cubicBezTo>
                    <a:pt x="177" y="144"/>
                    <a:pt x="178" y="143"/>
                    <a:pt x="179" y="142"/>
                  </a:cubicBezTo>
                  <a:cubicBezTo>
                    <a:pt x="177" y="130"/>
                    <a:pt x="176" y="118"/>
                    <a:pt x="169" y="108"/>
                  </a:cubicBezTo>
                  <a:cubicBezTo>
                    <a:pt x="158" y="110"/>
                    <a:pt x="146" y="109"/>
                    <a:pt x="134" y="111"/>
                  </a:cubicBezTo>
                  <a:cubicBezTo>
                    <a:pt x="129" y="112"/>
                    <a:pt x="124" y="108"/>
                    <a:pt x="119" y="112"/>
                  </a:cubicBezTo>
                  <a:cubicBezTo>
                    <a:pt x="114" y="116"/>
                    <a:pt x="114" y="123"/>
                    <a:pt x="112" y="128"/>
                  </a:cubicBezTo>
                  <a:cubicBezTo>
                    <a:pt x="110" y="134"/>
                    <a:pt x="109" y="141"/>
                    <a:pt x="106" y="146"/>
                  </a:cubicBezTo>
                  <a:cubicBezTo>
                    <a:pt x="105" y="149"/>
                    <a:pt x="104" y="151"/>
                    <a:pt x="101" y="152"/>
                  </a:cubicBezTo>
                  <a:cubicBezTo>
                    <a:pt x="89" y="156"/>
                    <a:pt x="76" y="156"/>
                    <a:pt x="63" y="158"/>
                  </a:cubicBezTo>
                  <a:cubicBezTo>
                    <a:pt x="62" y="158"/>
                    <a:pt x="60" y="158"/>
                    <a:pt x="59" y="158"/>
                  </a:cubicBezTo>
                  <a:cubicBezTo>
                    <a:pt x="58" y="157"/>
                    <a:pt x="56" y="157"/>
                    <a:pt x="55" y="156"/>
                  </a:cubicBezTo>
                  <a:cubicBezTo>
                    <a:pt x="52" y="153"/>
                    <a:pt x="49" y="150"/>
                    <a:pt x="45" y="147"/>
                  </a:cubicBezTo>
                  <a:cubicBezTo>
                    <a:pt x="43" y="146"/>
                    <a:pt x="40" y="144"/>
                    <a:pt x="40" y="140"/>
                  </a:cubicBezTo>
                  <a:cubicBezTo>
                    <a:pt x="40" y="134"/>
                    <a:pt x="44" y="129"/>
                    <a:pt x="48" y="124"/>
                  </a:cubicBezTo>
                  <a:cubicBezTo>
                    <a:pt x="50" y="121"/>
                    <a:pt x="52" y="118"/>
                    <a:pt x="51" y="114"/>
                  </a:cubicBezTo>
                  <a:cubicBezTo>
                    <a:pt x="49" y="110"/>
                    <a:pt x="45" y="106"/>
                    <a:pt x="43" y="101"/>
                  </a:cubicBezTo>
                  <a:cubicBezTo>
                    <a:pt x="42" y="100"/>
                    <a:pt x="41" y="100"/>
                    <a:pt x="40" y="99"/>
                  </a:cubicBezTo>
                  <a:cubicBezTo>
                    <a:pt x="40" y="99"/>
                    <a:pt x="40" y="98"/>
                    <a:pt x="40" y="97"/>
                  </a:cubicBezTo>
                  <a:cubicBezTo>
                    <a:pt x="31" y="82"/>
                    <a:pt x="20" y="68"/>
                    <a:pt x="10" y="54"/>
                  </a:cubicBezTo>
                  <a:cubicBezTo>
                    <a:pt x="6" y="48"/>
                    <a:pt x="3" y="43"/>
                    <a:pt x="0" y="37"/>
                  </a:cubicBezTo>
                  <a:cubicBezTo>
                    <a:pt x="17" y="54"/>
                    <a:pt x="35" y="71"/>
                    <a:pt x="53" y="88"/>
                  </a:cubicBezTo>
                  <a:cubicBezTo>
                    <a:pt x="44" y="65"/>
                    <a:pt x="31" y="44"/>
                    <a:pt x="21" y="22"/>
                  </a:cubicBezTo>
                  <a:cubicBezTo>
                    <a:pt x="22" y="22"/>
                    <a:pt x="23" y="22"/>
                    <a:pt x="23" y="21"/>
                  </a:cubicBezTo>
                  <a:cubicBezTo>
                    <a:pt x="37" y="40"/>
                    <a:pt x="51" y="60"/>
                    <a:pt x="64" y="79"/>
                  </a:cubicBezTo>
                  <a:cubicBezTo>
                    <a:pt x="65" y="79"/>
                    <a:pt x="66" y="78"/>
                    <a:pt x="67" y="78"/>
                  </a:cubicBezTo>
                  <a:cubicBezTo>
                    <a:pt x="61" y="55"/>
                    <a:pt x="51" y="34"/>
                    <a:pt x="46" y="11"/>
                  </a:cubicBezTo>
                  <a:cubicBezTo>
                    <a:pt x="47" y="10"/>
                    <a:pt x="47" y="10"/>
                    <a:pt x="48" y="10"/>
                  </a:cubicBezTo>
                  <a:cubicBezTo>
                    <a:pt x="59" y="31"/>
                    <a:pt x="69" y="53"/>
                    <a:pt x="80" y="74"/>
                  </a:cubicBezTo>
                  <a:cubicBezTo>
                    <a:pt x="81" y="74"/>
                    <a:pt x="81" y="74"/>
                    <a:pt x="82" y="74"/>
                  </a:cubicBezTo>
                  <a:cubicBezTo>
                    <a:pt x="78" y="50"/>
                    <a:pt x="75" y="26"/>
                    <a:pt x="71" y="0"/>
                  </a:cubicBezTo>
                  <a:cubicBezTo>
                    <a:pt x="75" y="3"/>
                    <a:pt x="75" y="7"/>
                    <a:pt x="76" y="10"/>
                  </a:cubicBezTo>
                  <a:cubicBezTo>
                    <a:pt x="81" y="24"/>
                    <a:pt x="85" y="38"/>
                    <a:pt x="89" y="52"/>
                  </a:cubicBezTo>
                  <a:cubicBezTo>
                    <a:pt x="90" y="53"/>
                    <a:pt x="91" y="55"/>
                    <a:pt x="92" y="55"/>
                  </a:cubicBezTo>
                  <a:cubicBezTo>
                    <a:pt x="95" y="57"/>
                    <a:pt x="94" y="59"/>
                    <a:pt x="93" y="61"/>
                  </a:cubicBezTo>
                  <a:cubicBezTo>
                    <a:pt x="89" y="77"/>
                    <a:pt x="84" y="93"/>
                    <a:pt x="82" y="110"/>
                  </a:cubicBezTo>
                  <a:cubicBezTo>
                    <a:pt x="86" y="105"/>
                    <a:pt x="89" y="99"/>
                    <a:pt x="92" y="94"/>
                  </a:cubicBezTo>
                  <a:cubicBezTo>
                    <a:pt x="108" y="69"/>
                    <a:pt x="125" y="45"/>
                    <a:pt x="143" y="22"/>
                  </a:cubicBezTo>
                  <a:cubicBezTo>
                    <a:pt x="145" y="20"/>
                    <a:pt x="147" y="17"/>
                    <a:pt x="151" y="19"/>
                  </a:cubicBezTo>
                  <a:close/>
                </a:path>
              </a:pathLst>
            </a:custGeom>
            <a:solidFill>
              <a:srgbClr val="B2B2B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68"/>
            <p:cNvSpPr/>
            <p:nvPr/>
          </p:nvSpPr>
          <p:spPr>
            <a:xfrm>
              <a:off x="2012950" y="4865688"/>
              <a:ext cx="1020763" cy="1020762"/>
            </a:xfrm>
            <a:custGeom>
              <a:avLst/>
              <a:gdLst/>
              <a:ahLst/>
              <a:cxnLst/>
              <a:rect l="l" t="t" r="r" b="b"/>
              <a:pathLst>
                <a:path w="271" h="271" extrusionOk="0">
                  <a:moveTo>
                    <a:pt x="27" y="1"/>
                  </a:moveTo>
                  <a:cubicBezTo>
                    <a:pt x="44" y="16"/>
                    <a:pt x="60" y="33"/>
                    <a:pt x="77" y="50"/>
                  </a:cubicBezTo>
                  <a:cubicBezTo>
                    <a:pt x="139" y="112"/>
                    <a:pt x="201" y="174"/>
                    <a:pt x="263" y="236"/>
                  </a:cubicBezTo>
                  <a:cubicBezTo>
                    <a:pt x="271" y="244"/>
                    <a:pt x="271" y="245"/>
                    <a:pt x="263" y="254"/>
                  </a:cubicBezTo>
                  <a:cubicBezTo>
                    <a:pt x="260" y="257"/>
                    <a:pt x="258" y="259"/>
                    <a:pt x="256" y="261"/>
                  </a:cubicBezTo>
                  <a:cubicBezTo>
                    <a:pt x="246" y="271"/>
                    <a:pt x="245" y="271"/>
                    <a:pt x="235" y="261"/>
                  </a:cubicBezTo>
                  <a:cubicBezTo>
                    <a:pt x="211" y="237"/>
                    <a:pt x="188" y="214"/>
                    <a:pt x="165" y="191"/>
                  </a:cubicBezTo>
                  <a:cubicBezTo>
                    <a:pt x="110" y="136"/>
                    <a:pt x="56" y="82"/>
                    <a:pt x="2" y="28"/>
                  </a:cubicBezTo>
                  <a:cubicBezTo>
                    <a:pt x="0" y="26"/>
                    <a:pt x="1" y="23"/>
                    <a:pt x="2" y="21"/>
                  </a:cubicBezTo>
                  <a:cubicBezTo>
                    <a:pt x="9" y="15"/>
                    <a:pt x="15" y="8"/>
                    <a:pt x="22" y="2"/>
                  </a:cubicBezTo>
                  <a:cubicBezTo>
                    <a:pt x="24" y="0"/>
                    <a:pt x="25" y="0"/>
                    <a:pt x="27" y="1"/>
                  </a:cubicBezTo>
                  <a:close/>
                </a:path>
              </a:pathLst>
            </a:custGeom>
            <a:solidFill>
              <a:srgbClr val="DA8C6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68"/>
            <p:cNvSpPr/>
            <p:nvPr/>
          </p:nvSpPr>
          <p:spPr>
            <a:xfrm>
              <a:off x="395288" y="5197475"/>
              <a:ext cx="741363" cy="365125"/>
            </a:xfrm>
            <a:custGeom>
              <a:avLst/>
              <a:gdLst/>
              <a:ahLst/>
              <a:cxnLst/>
              <a:rect l="l" t="t" r="r" b="b"/>
              <a:pathLst>
                <a:path w="197" h="97" extrusionOk="0">
                  <a:moveTo>
                    <a:pt x="35" y="77"/>
                  </a:moveTo>
                  <a:cubicBezTo>
                    <a:pt x="24" y="66"/>
                    <a:pt x="14" y="54"/>
                    <a:pt x="3" y="42"/>
                  </a:cubicBezTo>
                  <a:cubicBezTo>
                    <a:pt x="0" y="38"/>
                    <a:pt x="4" y="36"/>
                    <a:pt x="7" y="35"/>
                  </a:cubicBezTo>
                  <a:cubicBezTo>
                    <a:pt x="23" y="28"/>
                    <a:pt x="38" y="22"/>
                    <a:pt x="54" y="15"/>
                  </a:cubicBezTo>
                  <a:cubicBezTo>
                    <a:pt x="67" y="10"/>
                    <a:pt x="79" y="5"/>
                    <a:pt x="92" y="0"/>
                  </a:cubicBezTo>
                  <a:cubicBezTo>
                    <a:pt x="125" y="3"/>
                    <a:pt x="158" y="7"/>
                    <a:pt x="191" y="11"/>
                  </a:cubicBezTo>
                  <a:cubicBezTo>
                    <a:pt x="193" y="11"/>
                    <a:pt x="195" y="11"/>
                    <a:pt x="197" y="12"/>
                  </a:cubicBezTo>
                  <a:cubicBezTo>
                    <a:pt x="181" y="25"/>
                    <a:pt x="162" y="35"/>
                    <a:pt x="145" y="46"/>
                  </a:cubicBezTo>
                  <a:cubicBezTo>
                    <a:pt x="128" y="58"/>
                    <a:pt x="110" y="69"/>
                    <a:pt x="93" y="80"/>
                  </a:cubicBezTo>
                  <a:cubicBezTo>
                    <a:pt x="91" y="82"/>
                    <a:pt x="88" y="82"/>
                    <a:pt x="86" y="84"/>
                  </a:cubicBezTo>
                  <a:cubicBezTo>
                    <a:pt x="81" y="85"/>
                    <a:pt x="76" y="88"/>
                    <a:pt x="70" y="83"/>
                  </a:cubicBezTo>
                  <a:cubicBezTo>
                    <a:pt x="68" y="82"/>
                    <a:pt x="65" y="85"/>
                    <a:pt x="63" y="88"/>
                  </a:cubicBezTo>
                  <a:cubicBezTo>
                    <a:pt x="63" y="89"/>
                    <a:pt x="62" y="89"/>
                    <a:pt x="62" y="90"/>
                  </a:cubicBezTo>
                  <a:cubicBezTo>
                    <a:pt x="61" y="91"/>
                    <a:pt x="60" y="92"/>
                    <a:pt x="59" y="93"/>
                  </a:cubicBezTo>
                  <a:cubicBezTo>
                    <a:pt x="55" y="97"/>
                    <a:pt x="53" y="97"/>
                    <a:pt x="50" y="92"/>
                  </a:cubicBezTo>
                  <a:cubicBezTo>
                    <a:pt x="45" y="87"/>
                    <a:pt x="41" y="81"/>
                    <a:pt x="35" y="77"/>
                  </a:cubicBezTo>
                  <a:close/>
                </a:path>
              </a:pathLst>
            </a:custGeom>
            <a:solidFill>
              <a:srgbClr val="57575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68"/>
            <p:cNvSpPr/>
            <p:nvPr/>
          </p:nvSpPr>
          <p:spPr>
            <a:xfrm>
              <a:off x="1463675" y="4294188"/>
              <a:ext cx="960438" cy="952500"/>
            </a:xfrm>
            <a:custGeom>
              <a:avLst/>
              <a:gdLst/>
              <a:ahLst/>
              <a:cxnLst/>
              <a:rect l="l" t="t" r="r" b="b"/>
              <a:pathLst>
                <a:path w="255" h="253" extrusionOk="0">
                  <a:moveTo>
                    <a:pt x="145" y="105"/>
                  </a:moveTo>
                  <a:cubicBezTo>
                    <a:pt x="152" y="112"/>
                    <a:pt x="157" y="118"/>
                    <a:pt x="164" y="124"/>
                  </a:cubicBezTo>
                  <a:cubicBezTo>
                    <a:pt x="170" y="129"/>
                    <a:pt x="170" y="133"/>
                    <a:pt x="164" y="137"/>
                  </a:cubicBezTo>
                  <a:cubicBezTo>
                    <a:pt x="163" y="138"/>
                    <a:pt x="162" y="139"/>
                    <a:pt x="161" y="140"/>
                  </a:cubicBezTo>
                  <a:cubicBezTo>
                    <a:pt x="160" y="148"/>
                    <a:pt x="153" y="152"/>
                    <a:pt x="148" y="157"/>
                  </a:cubicBezTo>
                  <a:cubicBezTo>
                    <a:pt x="144" y="161"/>
                    <a:pt x="141" y="166"/>
                    <a:pt x="134" y="167"/>
                  </a:cubicBezTo>
                  <a:cubicBezTo>
                    <a:pt x="125" y="175"/>
                    <a:pt x="125" y="175"/>
                    <a:pt x="116" y="166"/>
                  </a:cubicBezTo>
                  <a:cubicBezTo>
                    <a:pt x="110" y="161"/>
                    <a:pt x="105" y="156"/>
                    <a:pt x="100" y="151"/>
                  </a:cubicBezTo>
                  <a:cubicBezTo>
                    <a:pt x="93" y="151"/>
                    <a:pt x="91" y="145"/>
                    <a:pt x="87" y="142"/>
                  </a:cubicBezTo>
                  <a:cubicBezTo>
                    <a:pt x="81" y="136"/>
                    <a:pt x="80" y="137"/>
                    <a:pt x="75" y="143"/>
                  </a:cubicBezTo>
                  <a:cubicBezTo>
                    <a:pt x="48" y="174"/>
                    <a:pt x="28" y="209"/>
                    <a:pt x="10" y="246"/>
                  </a:cubicBezTo>
                  <a:cubicBezTo>
                    <a:pt x="10" y="247"/>
                    <a:pt x="10" y="246"/>
                    <a:pt x="10" y="247"/>
                  </a:cubicBezTo>
                  <a:cubicBezTo>
                    <a:pt x="9" y="250"/>
                    <a:pt x="7" y="253"/>
                    <a:pt x="4" y="252"/>
                  </a:cubicBezTo>
                  <a:cubicBezTo>
                    <a:pt x="0" y="250"/>
                    <a:pt x="1" y="247"/>
                    <a:pt x="2" y="243"/>
                  </a:cubicBezTo>
                  <a:cubicBezTo>
                    <a:pt x="4" y="237"/>
                    <a:pt x="6" y="231"/>
                    <a:pt x="9" y="226"/>
                  </a:cubicBezTo>
                  <a:cubicBezTo>
                    <a:pt x="23" y="192"/>
                    <a:pt x="40" y="161"/>
                    <a:pt x="63" y="132"/>
                  </a:cubicBezTo>
                  <a:cubicBezTo>
                    <a:pt x="66" y="129"/>
                    <a:pt x="71" y="125"/>
                    <a:pt x="68" y="119"/>
                  </a:cubicBezTo>
                  <a:cubicBezTo>
                    <a:pt x="63" y="115"/>
                    <a:pt x="63" y="111"/>
                    <a:pt x="68" y="107"/>
                  </a:cubicBezTo>
                  <a:cubicBezTo>
                    <a:pt x="70" y="106"/>
                    <a:pt x="71" y="105"/>
                    <a:pt x="72" y="103"/>
                  </a:cubicBezTo>
                  <a:cubicBezTo>
                    <a:pt x="72" y="101"/>
                    <a:pt x="72" y="99"/>
                    <a:pt x="74" y="98"/>
                  </a:cubicBezTo>
                  <a:cubicBezTo>
                    <a:pt x="80" y="91"/>
                    <a:pt x="86" y="85"/>
                    <a:pt x="93" y="78"/>
                  </a:cubicBezTo>
                  <a:cubicBezTo>
                    <a:pt x="95" y="77"/>
                    <a:pt x="97" y="77"/>
                    <a:pt x="99" y="77"/>
                  </a:cubicBezTo>
                  <a:cubicBezTo>
                    <a:pt x="99" y="76"/>
                    <a:pt x="101" y="76"/>
                    <a:pt x="101" y="75"/>
                  </a:cubicBezTo>
                  <a:cubicBezTo>
                    <a:pt x="105" y="69"/>
                    <a:pt x="109" y="68"/>
                    <a:pt x="114" y="73"/>
                  </a:cubicBezTo>
                  <a:cubicBezTo>
                    <a:pt x="119" y="74"/>
                    <a:pt x="123" y="71"/>
                    <a:pt x="126" y="68"/>
                  </a:cubicBezTo>
                  <a:cubicBezTo>
                    <a:pt x="160" y="39"/>
                    <a:pt x="199" y="18"/>
                    <a:pt x="242" y="2"/>
                  </a:cubicBezTo>
                  <a:cubicBezTo>
                    <a:pt x="244" y="1"/>
                    <a:pt x="247" y="0"/>
                    <a:pt x="251" y="0"/>
                  </a:cubicBezTo>
                  <a:cubicBezTo>
                    <a:pt x="252" y="0"/>
                    <a:pt x="254" y="0"/>
                    <a:pt x="255" y="2"/>
                  </a:cubicBezTo>
                  <a:cubicBezTo>
                    <a:pt x="255" y="4"/>
                    <a:pt x="254" y="6"/>
                    <a:pt x="253" y="7"/>
                  </a:cubicBezTo>
                  <a:cubicBezTo>
                    <a:pt x="252" y="8"/>
                    <a:pt x="250" y="8"/>
                    <a:pt x="248" y="9"/>
                  </a:cubicBezTo>
                  <a:cubicBezTo>
                    <a:pt x="212" y="26"/>
                    <a:pt x="178" y="46"/>
                    <a:pt x="147" y="71"/>
                  </a:cubicBezTo>
                  <a:cubicBezTo>
                    <a:pt x="143" y="74"/>
                    <a:pt x="140" y="78"/>
                    <a:pt x="135" y="80"/>
                  </a:cubicBezTo>
                  <a:cubicBezTo>
                    <a:pt x="131" y="83"/>
                    <a:pt x="132" y="87"/>
                    <a:pt x="135" y="90"/>
                  </a:cubicBezTo>
                  <a:cubicBezTo>
                    <a:pt x="139" y="95"/>
                    <a:pt x="145" y="98"/>
                    <a:pt x="145" y="105"/>
                  </a:cubicBezTo>
                  <a:close/>
                </a:path>
              </a:pathLst>
            </a:custGeom>
            <a:solidFill>
              <a:srgbClr val="B2B2B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68"/>
            <p:cNvSpPr/>
            <p:nvPr/>
          </p:nvSpPr>
          <p:spPr>
            <a:xfrm>
              <a:off x="969963" y="5883275"/>
              <a:ext cx="625475" cy="338137"/>
            </a:xfrm>
            <a:custGeom>
              <a:avLst/>
              <a:gdLst/>
              <a:ahLst/>
              <a:cxnLst/>
              <a:rect l="l" t="t" r="r" b="b"/>
              <a:pathLst>
                <a:path w="166" h="90" extrusionOk="0">
                  <a:moveTo>
                    <a:pt x="166" y="24"/>
                  </a:moveTo>
                  <a:cubicBezTo>
                    <a:pt x="166" y="30"/>
                    <a:pt x="161" y="34"/>
                    <a:pt x="160" y="39"/>
                  </a:cubicBezTo>
                  <a:cubicBezTo>
                    <a:pt x="156" y="46"/>
                    <a:pt x="152" y="54"/>
                    <a:pt x="147" y="61"/>
                  </a:cubicBezTo>
                  <a:cubicBezTo>
                    <a:pt x="142" y="70"/>
                    <a:pt x="139" y="79"/>
                    <a:pt x="140" y="89"/>
                  </a:cubicBezTo>
                  <a:cubicBezTo>
                    <a:pt x="95" y="90"/>
                    <a:pt x="50" y="88"/>
                    <a:pt x="5" y="88"/>
                  </a:cubicBezTo>
                  <a:cubicBezTo>
                    <a:pt x="4" y="88"/>
                    <a:pt x="2" y="88"/>
                    <a:pt x="0" y="87"/>
                  </a:cubicBezTo>
                  <a:cubicBezTo>
                    <a:pt x="5" y="80"/>
                    <a:pt x="14" y="78"/>
                    <a:pt x="22" y="75"/>
                  </a:cubicBezTo>
                  <a:cubicBezTo>
                    <a:pt x="48" y="66"/>
                    <a:pt x="75" y="56"/>
                    <a:pt x="101" y="46"/>
                  </a:cubicBezTo>
                  <a:cubicBezTo>
                    <a:pt x="103" y="46"/>
                    <a:pt x="106" y="46"/>
                    <a:pt x="106" y="43"/>
                  </a:cubicBezTo>
                  <a:cubicBezTo>
                    <a:pt x="106" y="41"/>
                    <a:pt x="104" y="40"/>
                    <a:pt x="102" y="39"/>
                  </a:cubicBezTo>
                  <a:cubicBezTo>
                    <a:pt x="89" y="29"/>
                    <a:pt x="76" y="21"/>
                    <a:pt x="64" y="11"/>
                  </a:cubicBezTo>
                  <a:cubicBezTo>
                    <a:pt x="62" y="10"/>
                    <a:pt x="61" y="9"/>
                    <a:pt x="59" y="8"/>
                  </a:cubicBezTo>
                  <a:cubicBezTo>
                    <a:pt x="58" y="7"/>
                    <a:pt x="56" y="5"/>
                    <a:pt x="57" y="2"/>
                  </a:cubicBezTo>
                  <a:cubicBezTo>
                    <a:pt x="58" y="0"/>
                    <a:pt x="61" y="0"/>
                    <a:pt x="63" y="0"/>
                  </a:cubicBezTo>
                  <a:cubicBezTo>
                    <a:pt x="65" y="0"/>
                    <a:pt x="67" y="0"/>
                    <a:pt x="68" y="1"/>
                  </a:cubicBezTo>
                  <a:cubicBezTo>
                    <a:pt x="98" y="8"/>
                    <a:pt x="127" y="13"/>
                    <a:pt x="156" y="20"/>
                  </a:cubicBezTo>
                  <a:cubicBezTo>
                    <a:pt x="160" y="21"/>
                    <a:pt x="163" y="23"/>
                    <a:pt x="166" y="24"/>
                  </a:cubicBezTo>
                  <a:close/>
                </a:path>
              </a:pathLst>
            </a:custGeom>
            <a:solidFill>
              <a:srgbClr val="706F6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68"/>
            <p:cNvSpPr/>
            <p:nvPr/>
          </p:nvSpPr>
          <p:spPr>
            <a:xfrm>
              <a:off x="1892300" y="4233863"/>
              <a:ext cx="704850" cy="455612"/>
            </a:xfrm>
            <a:custGeom>
              <a:avLst/>
              <a:gdLst/>
              <a:ahLst/>
              <a:cxnLst/>
              <a:rect l="l" t="t" r="r" b="b"/>
              <a:pathLst>
                <a:path w="187" h="121" extrusionOk="0">
                  <a:moveTo>
                    <a:pt x="31" y="121"/>
                  </a:moveTo>
                  <a:cubicBezTo>
                    <a:pt x="26" y="116"/>
                    <a:pt x="21" y="111"/>
                    <a:pt x="16" y="106"/>
                  </a:cubicBezTo>
                  <a:cubicBezTo>
                    <a:pt x="12" y="102"/>
                    <a:pt x="12" y="100"/>
                    <a:pt x="17" y="96"/>
                  </a:cubicBezTo>
                  <a:cubicBezTo>
                    <a:pt x="43" y="73"/>
                    <a:pt x="72" y="53"/>
                    <a:pt x="103" y="37"/>
                  </a:cubicBezTo>
                  <a:cubicBezTo>
                    <a:pt x="115" y="31"/>
                    <a:pt x="127" y="25"/>
                    <a:pt x="139" y="19"/>
                  </a:cubicBezTo>
                  <a:cubicBezTo>
                    <a:pt x="124" y="23"/>
                    <a:pt x="110" y="29"/>
                    <a:pt x="96" y="35"/>
                  </a:cubicBezTo>
                  <a:cubicBezTo>
                    <a:pt x="66" y="49"/>
                    <a:pt x="38" y="67"/>
                    <a:pt x="12" y="88"/>
                  </a:cubicBezTo>
                  <a:cubicBezTo>
                    <a:pt x="9" y="91"/>
                    <a:pt x="5" y="98"/>
                    <a:pt x="0" y="89"/>
                  </a:cubicBezTo>
                  <a:cubicBezTo>
                    <a:pt x="27" y="64"/>
                    <a:pt x="58" y="44"/>
                    <a:pt x="91" y="28"/>
                  </a:cubicBezTo>
                  <a:cubicBezTo>
                    <a:pt x="120" y="14"/>
                    <a:pt x="150" y="5"/>
                    <a:pt x="182" y="1"/>
                  </a:cubicBezTo>
                  <a:cubicBezTo>
                    <a:pt x="183" y="1"/>
                    <a:pt x="185" y="0"/>
                    <a:pt x="187" y="2"/>
                  </a:cubicBezTo>
                  <a:cubicBezTo>
                    <a:pt x="183" y="6"/>
                    <a:pt x="179" y="8"/>
                    <a:pt x="175" y="11"/>
                  </a:cubicBezTo>
                  <a:cubicBezTo>
                    <a:pt x="131" y="37"/>
                    <a:pt x="90" y="67"/>
                    <a:pt x="51" y="102"/>
                  </a:cubicBezTo>
                  <a:cubicBezTo>
                    <a:pt x="44" y="108"/>
                    <a:pt x="36" y="113"/>
                    <a:pt x="31" y="121"/>
                  </a:cubicBezTo>
                  <a:close/>
                </a:path>
              </a:pathLst>
            </a:custGeom>
            <a:solidFill>
              <a:srgbClr val="3C3C3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68"/>
            <p:cNvSpPr/>
            <p:nvPr/>
          </p:nvSpPr>
          <p:spPr>
            <a:xfrm>
              <a:off x="1414463" y="4741863"/>
              <a:ext cx="425450" cy="677862"/>
            </a:xfrm>
            <a:custGeom>
              <a:avLst/>
              <a:gdLst/>
              <a:ahLst/>
              <a:cxnLst/>
              <a:rect l="l" t="t" r="r" b="b"/>
              <a:pathLst>
                <a:path w="113" h="180" extrusionOk="0">
                  <a:moveTo>
                    <a:pt x="81" y="0"/>
                  </a:moveTo>
                  <a:cubicBezTo>
                    <a:pt x="86" y="3"/>
                    <a:pt x="87" y="6"/>
                    <a:pt x="83" y="11"/>
                  </a:cubicBezTo>
                  <a:cubicBezTo>
                    <a:pt x="54" y="46"/>
                    <a:pt x="32" y="84"/>
                    <a:pt x="18" y="127"/>
                  </a:cubicBezTo>
                  <a:cubicBezTo>
                    <a:pt x="17" y="128"/>
                    <a:pt x="17" y="129"/>
                    <a:pt x="18" y="131"/>
                  </a:cubicBezTo>
                  <a:cubicBezTo>
                    <a:pt x="19" y="127"/>
                    <a:pt x="21" y="124"/>
                    <a:pt x="23" y="120"/>
                  </a:cubicBezTo>
                  <a:cubicBezTo>
                    <a:pt x="24" y="117"/>
                    <a:pt x="26" y="113"/>
                    <a:pt x="28" y="110"/>
                  </a:cubicBezTo>
                  <a:cubicBezTo>
                    <a:pt x="44" y="76"/>
                    <a:pt x="65" y="46"/>
                    <a:pt x="89" y="17"/>
                  </a:cubicBezTo>
                  <a:cubicBezTo>
                    <a:pt x="92" y="13"/>
                    <a:pt x="94" y="12"/>
                    <a:pt x="97" y="16"/>
                  </a:cubicBezTo>
                  <a:cubicBezTo>
                    <a:pt x="102" y="21"/>
                    <a:pt x="108" y="26"/>
                    <a:pt x="113" y="32"/>
                  </a:cubicBezTo>
                  <a:cubicBezTo>
                    <a:pt x="98" y="46"/>
                    <a:pt x="84" y="62"/>
                    <a:pt x="72" y="79"/>
                  </a:cubicBezTo>
                  <a:cubicBezTo>
                    <a:pt x="58" y="94"/>
                    <a:pt x="47" y="111"/>
                    <a:pt x="35" y="128"/>
                  </a:cubicBezTo>
                  <a:cubicBezTo>
                    <a:pt x="23" y="145"/>
                    <a:pt x="12" y="163"/>
                    <a:pt x="0" y="180"/>
                  </a:cubicBezTo>
                  <a:cubicBezTo>
                    <a:pt x="0" y="158"/>
                    <a:pt x="7" y="136"/>
                    <a:pt x="13" y="115"/>
                  </a:cubicBezTo>
                  <a:cubicBezTo>
                    <a:pt x="27" y="78"/>
                    <a:pt x="47" y="45"/>
                    <a:pt x="70" y="14"/>
                  </a:cubicBezTo>
                  <a:cubicBezTo>
                    <a:pt x="74" y="9"/>
                    <a:pt x="78" y="5"/>
                    <a:pt x="81" y="0"/>
                  </a:cubicBezTo>
                  <a:close/>
                </a:path>
              </a:pathLst>
            </a:custGeom>
            <a:solidFill>
              <a:srgbClr val="3C3C3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68"/>
            <p:cNvSpPr/>
            <p:nvPr/>
          </p:nvSpPr>
          <p:spPr>
            <a:xfrm>
              <a:off x="1139825" y="5241925"/>
              <a:ext cx="131763" cy="293687"/>
            </a:xfrm>
            <a:custGeom>
              <a:avLst/>
              <a:gdLst/>
              <a:ahLst/>
              <a:cxnLst/>
              <a:rect l="l" t="t" r="r" b="b"/>
              <a:pathLst>
                <a:path w="35" h="78" extrusionOk="0">
                  <a:moveTo>
                    <a:pt x="1" y="75"/>
                  </a:moveTo>
                  <a:cubicBezTo>
                    <a:pt x="1" y="50"/>
                    <a:pt x="1" y="25"/>
                    <a:pt x="0" y="0"/>
                  </a:cubicBezTo>
                  <a:cubicBezTo>
                    <a:pt x="9" y="9"/>
                    <a:pt x="20" y="15"/>
                    <a:pt x="30" y="23"/>
                  </a:cubicBezTo>
                  <a:cubicBezTo>
                    <a:pt x="31" y="24"/>
                    <a:pt x="32" y="24"/>
                    <a:pt x="34" y="24"/>
                  </a:cubicBezTo>
                  <a:cubicBezTo>
                    <a:pt x="34" y="25"/>
                    <a:pt x="34" y="25"/>
                    <a:pt x="34" y="25"/>
                  </a:cubicBezTo>
                  <a:cubicBezTo>
                    <a:pt x="35" y="29"/>
                    <a:pt x="32" y="30"/>
                    <a:pt x="29" y="32"/>
                  </a:cubicBezTo>
                  <a:cubicBezTo>
                    <a:pt x="26" y="34"/>
                    <a:pt x="23" y="36"/>
                    <a:pt x="20" y="38"/>
                  </a:cubicBezTo>
                  <a:cubicBezTo>
                    <a:pt x="17" y="42"/>
                    <a:pt x="18" y="47"/>
                    <a:pt x="17" y="52"/>
                  </a:cubicBezTo>
                  <a:cubicBezTo>
                    <a:pt x="16" y="58"/>
                    <a:pt x="15" y="63"/>
                    <a:pt x="13" y="69"/>
                  </a:cubicBezTo>
                  <a:cubicBezTo>
                    <a:pt x="10" y="74"/>
                    <a:pt x="7" y="78"/>
                    <a:pt x="1" y="75"/>
                  </a:cubicBezTo>
                  <a:close/>
                </a:path>
              </a:pathLst>
            </a:custGeom>
            <a:solidFill>
              <a:srgbClr val="6C625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68"/>
            <p:cNvSpPr/>
            <p:nvPr/>
          </p:nvSpPr>
          <p:spPr>
            <a:xfrm>
              <a:off x="1647825" y="4489450"/>
              <a:ext cx="158750" cy="165100"/>
            </a:xfrm>
            <a:custGeom>
              <a:avLst/>
              <a:gdLst/>
              <a:ahLst/>
              <a:cxnLst/>
              <a:rect l="l" t="t" r="r" b="b"/>
              <a:pathLst>
                <a:path w="42" h="44" extrusionOk="0">
                  <a:moveTo>
                    <a:pt x="16" y="44"/>
                  </a:moveTo>
                  <a:cubicBezTo>
                    <a:pt x="15" y="43"/>
                    <a:pt x="15" y="43"/>
                    <a:pt x="14" y="43"/>
                  </a:cubicBezTo>
                  <a:cubicBezTo>
                    <a:pt x="0" y="32"/>
                    <a:pt x="0" y="29"/>
                    <a:pt x="13" y="17"/>
                  </a:cubicBezTo>
                  <a:cubicBezTo>
                    <a:pt x="13" y="16"/>
                    <a:pt x="13" y="16"/>
                    <a:pt x="14" y="16"/>
                  </a:cubicBezTo>
                  <a:cubicBezTo>
                    <a:pt x="26" y="4"/>
                    <a:pt x="26" y="0"/>
                    <a:pt x="41" y="17"/>
                  </a:cubicBezTo>
                  <a:cubicBezTo>
                    <a:pt x="42" y="20"/>
                    <a:pt x="41" y="22"/>
                    <a:pt x="39" y="24"/>
                  </a:cubicBezTo>
                  <a:cubicBezTo>
                    <a:pt x="33" y="30"/>
                    <a:pt x="27" y="36"/>
                    <a:pt x="21" y="42"/>
                  </a:cubicBezTo>
                  <a:cubicBezTo>
                    <a:pt x="20" y="43"/>
                    <a:pt x="18" y="44"/>
                    <a:pt x="16" y="44"/>
                  </a:cubicBezTo>
                  <a:close/>
                </a:path>
              </a:pathLst>
            </a:custGeom>
            <a:solidFill>
              <a:srgbClr val="D98B6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68"/>
            <p:cNvSpPr/>
            <p:nvPr/>
          </p:nvSpPr>
          <p:spPr>
            <a:xfrm>
              <a:off x="1968500" y="4821238"/>
              <a:ext cx="146050" cy="150812"/>
            </a:xfrm>
            <a:custGeom>
              <a:avLst/>
              <a:gdLst/>
              <a:ahLst/>
              <a:cxnLst/>
              <a:rect l="l" t="t" r="r" b="b"/>
              <a:pathLst>
                <a:path w="39" h="40" extrusionOk="0">
                  <a:moveTo>
                    <a:pt x="0" y="27"/>
                  </a:moveTo>
                  <a:cubicBezTo>
                    <a:pt x="9" y="17"/>
                    <a:pt x="18" y="8"/>
                    <a:pt x="27" y="0"/>
                  </a:cubicBezTo>
                  <a:cubicBezTo>
                    <a:pt x="31" y="4"/>
                    <a:pt x="35" y="8"/>
                    <a:pt x="39" y="13"/>
                  </a:cubicBezTo>
                  <a:cubicBezTo>
                    <a:pt x="32" y="20"/>
                    <a:pt x="25" y="27"/>
                    <a:pt x="18" y="34"/>
                  </a:cubicBezTo>
                  <a:cubicBezTo>
                    <a:pt x="17" y="35"/>
                    <a:pt x="14" y="37"/>
                    <a:pt x="14" y="40"/>
                  </a:cubicBezTo>
                  <a:cubicBezTo>
                    <a:pt x="9" y="36"/>
                    <a:pt x="5" y="31"/>
                    <a:pt x="0" y="27"/>
                  </a:cubicBezTo>
                  <a:close/>
                </a:path>
              </a:pathLst>
            </a:custGeom>
            <a:solidFill>
              <a:srgbClr val="A95A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68"/>
            <p:cNvSpPr/>
            <p:nvPr/>
          </p:nvSpPr>
          <p:spPr>
            <a:xfrm>
              <a:off x="1708150" y="4552950"/>
              <a:ext cx="128588" cy="128587"/>
            </a:xfrm>
            <a:custGeom>
              <a:avLst/>
              <a:gdLst/>
              <a:ahLst/>
              <a:cxnLst/>
              <a:rect l="l" t="t" r="r" b="b"/>
              <a:pathLst>
                <a:path w="34" h="34" extrusionOk="0">
                  <a:moveTo>
                    <a:pt x="0" y="27"/>
                  </a:moveTo>
                  <a:cubicBezTo>
                    <a:pt x="8" y="18"/>
                    <a:pt x="16" y="9"/>
                    <a:pt x="25" y="0"/>
                  </a:cubicBezTo>
                  <a:cubicBezTo>
                    <a:pt x="28" y="3"/>
                    <a:pt x="31" y="5"/>
                    <a:pt x="34" y="8"/>
                  </a:cubicBezTo>
                  <a:cubicBezTo>
                    <a:pt x="25" y="17"/>
                    <a:pt x="16" y="26"/>
                    <a:pt x="7" y="34"/>
                  </a:cubicBezTo>
                  <a:cubicBezTo>
                    <a:pt x="4" y="32"/>
                    <a:pt x="2" y="30"/>
                    <a:pt x="0" y="27"/>
                  </a:cubicBezTo>
                  <a:close/>
                </a:path>
              </a:pathLst>
            </a:custGeom>
            <a:solidFill>
              <a:srgbClr val="A95A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68"/>
            <p:cNvSpPr/>
            <p:nvPr/>
          </p:nvSpPr>
          <p:spPr>
            <a:xfrm>
              <a:off x="508000" y="5592763"/>
              <a:ext cx="1087438" cy="617537"/>
            </a:xfrm>
            <a:custGeom>
              <a:avLst/>
              <a:gdLst/>
              <a:ahLst/>
              <a:cxnLst/>
              <a:rect l="l" t="t" r="r" b="b"/>
              <a:pathLst>
                <a:path w="289" h="164" extrusionOk="0">
                  <a:moveTo>
                    <a:pt x="289" y="101"/>
                  </a:moveTo>
                  <a:cubicBezTo>
                    <a:pt x="282" y="102"/>
                    <a:pt x="276" y="100"/>
                    <a:pt x="270" y="98"/>
                  </a:cubicBezTo>
                  <a:cubicBezTo>
                    <a:pt x="241" y="92"/>
                    <a:pt x="212" y="86"/>
                    <a:pt x="182" y="79"/>
                  </a:cubicBezTo>
                  <a:cubicBezTo>
                    <a:pt x="183" y="82"/>
                    <a:pt x="185" y="82"/>
                    <a:pt x="186" y="83"/>
                  </a:cubicBezTo>
                  <a:cubicBezTo>
                    <a:pt x="202" y="95"/>
                    <a:pt x="218" y="106"/>
                    <a:pt x="233" y="117"/>
                  </a:cubicBezTo>
                  <a:cubicBezTo>
                    <a:pt x="236" y="119"/>
                    <a:pt x="240" y="121"/>
                    <a:pt x="233" y="124"/>
                  </a:cubicBezTo>
                  <a:cubicBezTo>
                    <a:pt x="197" y="137"/>
                    <a:pt x="161" y="150"/>
                    <a:pt x="125" y="164"/>
                  </a:cubicBezTo>
                  <a:cubicBezTo>
                    <a:pt x="125" y="164"/>
                    <a:pt x="124" y="164"/>
                    <a:pt x="123" y="164"/>
                  </a:cubicBezTo>
                  <a:cubicBezTo>
                    <a:pt x="123" y="164"/>
                    <a:pt x="122" y="164"/>
                    <a:pt x="122" y="164"/>
                  </a:cubicBezTo>
                  <a:cubicBezTo>
                    <a:pt x="120" y="158"/>
                    <a:pt x="124" y="155"/>
                    <a:pt x="126" y="151"/>
                  </a:cubicBezTo>
                  <a:cubicBezTo>
                    <a:pt x="130" y="145"/>
                    <a:pt x="133" y="139"/>
                    <a:pt x="139" y="136"/>
                  </a:cubicBezTo>
                  <a:cubicBezTo>
                    <a:pt x="151" y="119"/>
                    <a:pt x="164" y="101"/>
                    <a:pt x="176" y="83"/>
                  </a:cubicBezTo>
                  <a:cubicBezTo>
                    <a:pt x="179" y="78"/>
                    <a:pt x="175" y="78"/>
                    <a:pt x="172" y="78"/>
                  </a:cubicBezTo>
                  <a:cubicBezTo>
                    <a:pt x="155" y="76"/>
                    <a:pt x="138" y="75"/>
                    <a:pt x="120" y="73"/>
                  </a:cubicBezTo>
                  <a:cubicBezTo>
                    <a:pt x="94" y="71"/>
                    <a:pt x="68" y="69"/>
                    <a:pt x="43" y="66"/>
                  </a:cubicBezTo>
                  <a:cubicBezTo>
                    <a:pt x="29" y="65"/>
                    <a:pt x="15" y="64"/>
                    <a:pt x="0" y="63"/>
                  </a:cubicBezTo>
                  <a:cubicBezTo>
                    <a:pt x="8" y="57"/>
                    <a:pt x="16" y="56"/>
                    <a:pt x="24" y="53"/>
                  </a:cubicBezTo>
                  <a:cubicBezTo>
                    <a:pt x="71" y="36"/>
                    <a:pt x="118" y="20"/>
                    <a:pt x="165" y="3"/>
                  </a:cubicBezTo>
                  <a:cubicBezTo>
                    <a:pt x="166" y="3"/>
                    <a:pt x="168" y="3"/>
                    <a:pt x="169" y="3"/>
                  </a:cubicBezTo>
                  <a:cubicBezTo>
                    <a:pt x="172" y="0"/>
                    <a:pt x="175" y="2"/>
                    <a:pt x="178" y="4"/>
                  </a:cubicBezTo>
                  <a:cubicBezTo>
                    <a:pt x="184" y="7"/>
                    <a:pt x="188" y="12"/>
                    <a:pt x="195" y="13"/>
                  </a:cubicBezTo>
                  <a:cubicBezTo>
                    <a:pt x="200" y="14"/>
                    <a:pt x="204" y="14"/>
                    <a:pt x="209" y="13"/>
                  </a:cubicBezTo>
                  <a:cubicBezTo>
                    <a:pt x="214" y="13"/>
                    <a:pt x="219" y="13"/>
                    <a:pt x="223" y="13"/>
                  </a:cubicBezTo>
                  <a:cubicBezTo>
                    <a:pt x="229" y="14"/>
                    <a:pt x="231" y="16"/>
                    <a:pt x="232" y="22"/>
                  </a:cubicBezTo>
                  <a:cubicBezTo>
                    <a:pt x="232" y="27"/>
                    <a:pt x="232" y="33"/>
                    <a:pt x="231" y="39"/>
                  </a:cubicBezTo>
                  <a:cubicBezTo>
                    <a:pt x="233" y="46"/>
                    <a:pt x="234" y="47"/>
                    <a:pt x="241" y="46"/>
                  </a:cubicBezTo>
                  <a:cubicBezTo>
                    <a:pt x="246" y="45"/>
                    <a:pt x="251" y="45"/>
                    <a:pt x="256" y="45"/>
                  </a:cubicBezTo>
                  <a:cubicBezTo>
                    <a:pt x="261" y="46"/>
                    <a:pt x="265" y="48"/>
                    <a:pt x="267" y="54"/>
                  </a:cubicBezTo>
                  <a:cubicBezTo>
                    <a:pt x="272" y="62"/>
                    <a:pt x="276" y="71"/>
                    <a:pt x="281" y="79"/>
                  </a:cubicBezTo>
                  <a:cubicBezTo>
                    <a:pt x="281" y="82"/>
                    <a:pt x="282" y="85"/>
                    <a:pt x="284" y="87"/>
                  </a:cubicBezTo>
                  <a:cubicBezTo>
                    <a:pt x="286" y="89"/>
                    <a:pt x="287" y="92"/>
                    <a:pt x="286" y="95"/>
                  </a:cubicBezTo>
                  <a:cubicBezTo>
                    <a:pt x="287" y="97"/>
                    <a:pt x="288" y="99"/>
                    <a:pt x="289" y="101"/>
                  </a:cubicBezTo>
                  <a:close/>
                </a:path>
              </a:pathLst>
            </a:custGeom>
            <a:solidFill>
              <a:srgbClr val="57575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68"/>
            <p:cNvSpPr/>
            <p:nvPr/>
          </p:nvSpPr>
          <p:spPr>
            <a:xfrm>
              <a:off x="19050" y="5487988"/>
              <a:ext cx="700088" cy="338137"/>
            </a:xfrm>
            <a:custGeom>
              <a:avLst/>
              <a:gdLst/>
              <a:ahLst/>
              <a:cxnLst/>
              <a:rect l="l" t="t" r="r" b="b"/>
              <a:pathLst>
                <a:path w="186" h="90" extrusionOk="0">
                  <a:moveTo>
                    <a:pt x="135" y="0"/>
                  </a:moveTo>
                  <a:cubicBezTo>
                    <a:pt x="142" y="2"/>
                    <a:pt x="146" y="7"/>
                    <a:pt x="150" y="12"/>
                  </a:cubicBezTo>
                  <a:cubicBezTo>
                    <a:pt x="152" y="15"/>
                    <a:pt x="154" y="21"/>
                    <a:pt x="157" y="12"/>
                  </a:cubicBezTo>
                  <a:cubicBezTo>
                    <a:pt x="157" y="11"/>
                    <a:pt x="160" y="11"/>
                    <a:pt x="162" y="11"/>
                  </a:cubicBezTo>
                  <a:cubicBezTo>
                    <a:pt x="162" y="12"/>
                    <a:pt x="162" y="12"/>
                    <a:pt x="162" y="11"/>
                  </a:cubicBezTo>
                  <a:cubicBezTo>
                    <a:pt x="162" y="11"/>
                    <a:pt x="162" y="12"/>
                    <a:pt x="162" y="11"/>
                  </a:cubicBezTo>
                  <a:cubicBezTo>
                    <a:pt x="162" y="6"/>
                    <a:pt x="164" y="4"/>
                    <a:pt x="168" y="2"/>
                  </a:cubicBezTo>
                  <a:cubicBezTo>
                    <a:pt x="169" y="1"/>
                    <a:pt x="171" y="0"/>
                    <a:pt x="172" y="1"/>
                  </a:cubicBezTo>
                  <a:cubicBezTo>
                    <a:pt x="175" y="8"/>
                    <a:pt x="181" y="5"/>
                    <a:pt x="186" y="7"/>
                  </a:cubicBezTo>
                  <a:cubicBezTo>
                    <a:pt x="179" y="13"/>
                    <a:pt x="171" y="17"/>
                    <a:pt x="163" y="22"/>
                  </a:cubicBezTo>
                  <a:cubicBezTo>
                    <a:pt x="159" y="25"/>
                    <a:pt x="156" y="28"/>
                    <a:pt x="153" y="33"/>
                  </a:cubicBezTo>
                  <a:cubicBezTo>
                    <a:pt x="146" y="50"/>
                    <a:pt x="137" y="67"/>
                    <a:pt x="129" y="85"/>
                  </a:cubicBezTo>
                  <a:cubicBezTo>
                    <a:pt x="128" y="88"/>
                    <a:pt x="126" y="90"/>
                    <a:pt x="122" y="88"/>
                  </a:cubicBezTo>
                  <a:cubicBezTo>
                    <a:pt x="82" y="68"/>
                    <a:pt x="41" y="49"/>
                    <a:pt x="1" y="29"/>
                  </a:cubicBezTo>
                  <a:cubicBezTo>
                    <a:pt x="1" y="29"/>
                    <a:pt x="0" y="28"/>
                    <a:pt x="0" y="27"/>
                  </a:cubicBezTo>
                  <a:cubicBezTo>
                    <a:pt x="3" y="27"/>
                    <a:pt x="5" y="27"/>
                    <a:pt x="8" y="27"/>
                  </a:cubicBezTo>
                  <a:cubicBezTo>
                    <a:pt x="54" y="27"/>
                    <a:pt x="101" y="27"/>
                    <a:pt x="147" y="27"/>
                  </a:cubicBezTo>
                  <a:cubicBezTo>
                    <a:pt x="150" y="27"/>
                    <a:pt x="153" y="28"/>
                    <a:pt x="154" y="25"/>
                  </a:cubicBezTo>
                  <a:cubicBezTo>
                    <a:pt x="155" y="23"/>
                    <a:pt x="152" y="21"/>
                    <a:pt x="151" y="20"/>
                  </a:cubicBezTo>
                  <a:cubicBezTo>
                    <a:pt x="146" y="13"/>
                    <a:pt x="140" y="7"/>
                    <a:pt x="135" y="0"/>
                  </a:cubicBezTo>
                  <a:close/>
                </a:path>
              </a:pathLst>
            </a:custGeom>
            <a:solidFill>
              <a:srgbClr val="57575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68"/>
            <p:cNvSpPr/>
            <p:nvPr/>
          </p:nvSpPr>
          <p:spPr>
            <a:xfrm>
              <a:off x="1144588" y="5494338"/>
              <a:ext cx="198438" cy="125412"/>
            </a:xfrm>
            <a:custGeom>
              <a:avLst/>
              <a:gdLst/>
              <a:ahLst/>
              <a:cxnLst/>
              <a:rect l="l" t="t" r="r" b="b"/>
              <a:pathLst>
                <a:path w="53" h="33" extrusionOk="0">
                  <a:moveTo>
                    <a:pt x="0" y="8"/>
                  </a:moveTo>
                  <a:cubicBezTo>
                    <a:pt x="3" y="6"/>
                    <a:pt x="7" y="4"/>
                    <a:pt x="10" y="1"/>
                  </a:cubicBezTo>
                  <a:cubicBezTo>
                    <a:pt x="11" y="1"/>
                    <a:pt x="12" y="1"/>
                    <a:pt x="12" y="0"/>
                  </a:cubicBezTo>
                  <a:cubicBezTo>
                    <a:pt x="13" y="0"/>
                    <a:pt x="14" y="0"/>
                    <a:pt x="14" y="1"/>
                  </a:cubicBezTo>
                  <a:cubicBezTo>
                    <a:pt x="26" y="4"/>
                    <a:pt x="38" y="6"/>
                    <a:pt x="49" y="13"/>
                  </a:cubicBezTo>
                  <a:cubicBezTo>
                    <a:pt x="50" y="14"/>
                    <a:pt x="51" y="14"/>
                    <a:pt x="52" y="15"/>
                  </a:cubicBezTo>
                  <a:cubicBezTo>
                    <a:pt x="53" y="23"/>
                    <a:pt x="46" y="25"/>
                    <a:pt x="42" y="29"/>
                  </a:cubicBezTo>
                  <a:cubicBezTo>
                    <a:pt x="41" y="30"/>
                    <a:pt x="38" y="31"/>
                    <a:pt x="37" y="32"/>
                  </a:cubicBezTo>
                  <a:cubicBezTo>
                    <a:pt x="37" y="33"/>
                    <a:pt x="36" y="33"/>
                    <a:pt x="36" y="33"/>
                  </a:cubicBezTo>
                  <a:cubicBezTo>
                    <a:pt x="35" y="33"/>
                    <a:pt x="34" y="33"/>
                    <a:pt x="33" y="33"/>
                  </a:cubicBezTo>
                  <a:cubicBezTo>
                    <a:pt x="24" y="30"/>
                    <a:pt x="15" y="24"/>
                    <a:pt x="5" y="20"/>
                  </a:cubicBezTo>
                  <a:cubicBezTo>
                    <a:pt x="2" y="18"/>
                    <a:pt x="1" y="16"/>
                    <a:pt x="0" y="13"/>
                  </a:cubicBezTo>
                  <a:cubicBezTo>
                    <a:pt x="0" y="12"/>
                    <a:pt x="0" y="10"/>
                    <a:pt x="0" y="8"/>
                  </a:cubicBezTo>
                  <a:close/>
                </a:path>
              </a:pathLst>
            </a:custGeom>
            <a:solidFill>
              <a:srgbClr val="FACD0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68"/>
            <p:cNvSpPr/>
            <p:nvPr/>
          </p:nvSpPr>
          <p:spPr>
            <a:xfrm>
              <a:off x="1144588" y="5543550"/>
              <a:ext cx="131763" cy="109537"/>
            </a:xfrm>
            <a:custGeom>
              <a:avLst/>
              <a:gdLst/>
              <a:ahLst/>
              <a:cxnLst/>
              <a:rect l="l" t="t" r="r" b="b"/>
              <a:pathLst>
                <a:path w="35" h="29" extrusionOk="0">
                  <a:moveTo>
                    <a:pt x="0" y="0"/>
                  </a:moveTo>
                  <a:cubicBezTo>
                    <a:pt x="12" y="6"/>
                    <a:pt x="24" y="10"/>
                    <a:pt x="34" y="19"/>
                  </a:cubicBezTo>
                  <a:cubicBezTo>
                    <a:pt x="35" y="26"/>
                    <a:pt x="29" y="27"/>
                    <a:pt x="24" y="29"/>
                  </a:cubicBezTo>
                  <a:cubicBezTo>
                    <a:pt x="17" y="28"/>
                    <a:pt x="12" y="22"/>
                    <a:pt x="7" y="19"/>
                  </a:cubicBezTo>
                  <a:cubicBezTo>
                    <a:pt x="4" y="18"/>
                    <a:pt x="2" y="17"/>
                    <a:pt x="0" y="16"/>
                  </a:cubicBezTo>
                  <a:cubicBezTo>
                    <a:pt x="0" y="10"/>
                    <a:pt x="0" y="5"/>
                    <a:pt x="0" y="0"/>
                  </a:cubicBezTo>
                  <a:close/>
                </a:path>
              </a:pathLst>
            </a:custGeom>
            <a:solidFill>
              <a:srgbClr val="F49F1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68"/>
            <p:cNvSpPr/>
            <p:nvPr/>
          </p:nvSpPr>
          <p:spPr>
            <a:xfrm>
              <a:off x="1249363" y="6273800"/>
              <a:ext cx="508000" cy="203200"/>
            </a:xfrm>
            <a:custGeom>
              <a:avLst/>
              <a:gdLst/>
              <a:ahLst/>
              <a:cxnLst/>
              <a:rect l="l" t="t" r="r" b="b"/>
              <a:pathLst>
                <a:path w="135" h="54" extrusionOk="0">
                  <a:moveTo>
                    <a:pt x="135" y="54"/>
                  </a:moveTo>
                  <a:cubicBezTo>
                    <a:pt x="90" y="37"/>
                    <a:pt x="45" y="21"/>
                    <a:pt x="0" y="4"/>
                  </a:cubicBezTo>
                  <a:cubicBezTo>
                    <a:pt x="20" y="1"/>
                    <a:pt x="39" y="0"/>
                    <a:pt x="59" y="0"/>
                  </a:cubicBezTo>
                  <a:cubicBezTo>
                    <a:pt x="66" y="1"/>
                    <a:pt x="71" y="6"/>
                    <a:pt x="76" y="10"/>
                  </a:cubicBezTo>
                  <a:cubicBezTo>
                    <a:pt x="95" y="25"/>
                    <a:pt x="115" y="37"/>
                    <a:pt x="133" y="51"/>
                  </a:cubicBezTo>
                  <a:cubicBezTo>
                    <a:pt x="134" y="51"/>
                    <a:pt x="135" y="52"/>
                    <a:pt x="135" y="52"/>
                  </a:cubicBezTo>
                  <a:cubicBezTo>
                    <a:pt x="135" y="53"/>
                    <a:pt x="135" y="54"/>
                    <a:pt x="135" y="54"/>
                  </a:cubicBezTo>
                  <a:close/>
                </a:path>
              </a:pathLst>
            </a:custGeom>
            <a:solidFill>
              <a:srgbClr val="706F6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68"/>
            <p:cNvSpPr/>
            <p:nvPr/>
          </p:nvSpPr>
          <p:spPr>
            <a:xfrm>
              <a:off x="1263650" y="5529263"/>
              <a:ext cx="508000" cy="285750"/>
            </a:xfrm>
            <a:custGeom>
              <a:avLst/>
              <a:gdLst/>
              <a:ahLst/>
              <a:cxnLst/>
              <a:rect l="l" t="t" r="r" b="b"/>
              <a:pathLst>
                <a:path w="135" h="76" extrusionOk="0">
                  <a:moveTo>
                    <a:pt x="64" y="73"/>
                  </a:moveTo>
                  <a:cubicBezTo>
                    <a:pt x="61" y="70"/>
                    <a:pt x="61" y="65"/>
                    <a:pt x="55" y="65"/>
                  </a:cubicBezTo>
                  <a:cubicBezTo>
                    <a:pt x="53" y="61"/>
                    <a:pt x="57" y="58"/>
                    <a:pt x="58" y="55"/>
                  </a:cubicBezTo>
                  <a:cubicBezTo>
                    <a:pt x="59" y="52"/>
                    <a:pt x="62" y="49"/>
                    <a:pt x="64" y="45"/>
                  </a:cubicBezTo>
                  <a:cubicBezTo>
                    <a:pt x="54" y="50"/>
                    <a:pt x="45" y="54"/>
                    <a:pt x="36" y="58"/>
                  </a:cubicBezTo>
                  <a:cubicBezTo>
                    <a:pt x="33" y="59"/>
                    <a:pt x="30" y="61"/>
                    <a:pt x="27" y="58"/>
                  </a:cubicBezTo>
                  <a:cubicBezTo>
                    <a:pt x="27" y="52"/>
                    <a:pt x="27" y="46"/>
                    <a:pt x="28" y="40"/>
                  </a:cubicBezTo>
                  <a:cubicBezTo>
                    <a:pt x="29" y="34"/>
                    <a:pt x="26" y="32"/>
                    <a:pt x="21" y="33"/>
                  </a:cubicBezTo>
                  <a:cubicBezTo>
                    <a:pt x="16" y="33"/>
                    <a:pt x="11" y="33"/>
                    <a:pt x="7" y="33"/>
                  </a:cubicBezTo>
                  <a:cubicBezTo>
                    <a:pt x="3" y="31"/>
                    <a:pt x="0" y="28"/>
                    <a:pt x="4" y="23"/>
                  </a:cubicBezTo>
                  <a:cubicBezTo>
                    <a:pt x="4" y="23"/>
                    <a:pt x="4" y="23"/>
                    <a:pt x="4" y="23"/>
                  </a:cubicBezTo>
                  <a:cubicBezTo>
                    <a:pt x="9" y="19"/>
                    <a:pt x="14" y="20"/>
                    <a:pt x="18" y="22"/>
                  </a:cubicBezTo>
                  <a:cubicBezTo>
                    <a:pt x="32" y="26"/>
                    <a:pt x="48" y="27"/>
                    <a:pt x="63" y="34"/>
                  </a:cubicBezTo>
                  <a:cubicBezTo>
                    <a:pt x="49" y="28"/>
                    <a:pt x="37" y="20"/>
                    <a:pt x="25" y="12"/>
                  </a:cubicBezTo>
                  <a:cubicBezTo>
                    <a:pt x="23" y="11"/>
                    <a:pt x="22" y="9"/>
                    <a:pt x="23" y="6"/>
                  </a:cubicBezTo>
                  <a:cubicBezTo>
                    <a:pt x="36" y="4"/>
                    <a:pt x="49" y="2"/>
                    <a:pt x="63" y="1"/>
                  </a:cubicBezTo>
                  <a:cubicBezTo>
                    <a:pt x="63" y="0"/>
                    <a:pt x="64" y="1"/>
                    <a:pt x="65" y="1"/>
                  </a:cubicBezTo>
                  <a:cubicBezTo>
                    <a:pt x="70" y="7"/>
                    <a:pt x="70" y="15"/>
                    <a:pt x="73" y="22"/>
                  </a:cubicBezTo>
                  <a:cubicBezTo>
                    <a:pt x="75" y="30"/>
                    <a:pt x="76" y="30"/>
                    <a:pt x="82" y="25"/>
                  </a:cubicBezTo>
                  <a:cubicBezTo>
                    <a:pt x="86" y="22"/>
                    <a:pt x="90" y="18"/>
                    <a:pt x="95" y="14"/>
                  </a:cubicBezTo>
                  <a:cubicBezTo>
                    <a:pt x="97" y="13"/>
                    <a:pt x="100" y="10"/>
                    <a:pt x="103" y="12"/>
                  </a:cubicBezTo>
                  <a:cubicBezTo>
                    <a:pt x="104" y="13"/>
                    <a:pt x="104" y="14"/>
                    <a:pt x="104" y="15"/>
                  </a:cubicBezTo>
                  <a:cubicBezTo>
                    <a:pt x="104" y="22"/>
                    <a:pt x="101" y="28"/>
                    <a:pt x="102" y="35"/>
                  </a:cubicBezTo>
                  <a:cubicBezTo>
                    <a:pt x="112" y="29"/>
                    <a:pt x="121" y="23"/>
                    <a:pt x="131" y="17"/>
                  </a:cubicBezTo>
                  <a:cubicBezTo>
                    <a:pt x="134" y="20"/>
                    <a:pt x="133" y="23"/>
                    <a:pt x="131" y="26"/>
                  </a:cubicBezTo>
                  <a:cubicBezTo>
                    <a:pt x="129" y="30"/>
                    <a:pt x="126" y="34"/>
                    <a:pt x="126" y="38"/>
                  </a:cubicBezTo>
                  <a:cubicBezTo>
                    <a:pt x="127" y="41"/>
                    <a:pt x="129" y="44"/>
                    <a:pt x="131" y="46"/>
                  </a:cubicBezTo>
                  <a:cubicBezTo>
                    <a:pt x="134" y="48"/>
                    <a:pt x="135" y="50"/>
                    <a:pt x="134" y="53"/>
                  </a:cubicBezTo>
                  <a:cubicBezTo>
                    <a:pt x="124" y="59"/>
                    <a:pt x="113" y="62"/>
                    <a:pt x="102" y="66"/>
                  </a:cubicBezTo>
                  <a:cubicBezTo>
                    <a:pt x="101" y="67"/>
                    <a:pt x="100" y="69"/>
                    <a:pt x="99" y="69"/>
                  </a:cubicBezTo>
                  <a:cubicBezTo>
                    <a:pt x="88" y="71"/>
                    <a:pt x="76" y="76"/>
                    <a:pt x="64" y="73"/>
                  </a:cubicBezTo>
                  <a:close/>
                </a:path>
              </a:pathLst>
            </a:custGeom>
            <a:solidFill>
              <a:srgbClr val="FACD0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68"/>
            <p:cNvSpPr/>
            <p:nvPr/>
          </p:nvSpPr>
          <p:spPr>
            <a:xfrm>
              <a:off x="1501775" y="5373688"/>
              <a:ext cx="304800" cy="211137"/>
            </a:xfrm>
            <a:custGeom>
              <a:avLst/>
              <a:gdLst/>
              <a:ahLst/>
              <a:cxnLst/>
              <a:rect l="l" t="t" r="r" b="b"/>
              <a:pathLst>
                <a:path w="81" h="56" extrusionOk="0">
                  <a:moveTo>
                    <a:pt x="1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3" y="30"/>
                    <a:pt x="7" y="18"/>
                    <a:pt x="10" y="7"/>
                  </a:cubicBezTo>
                  <a:cubicBezTo>
                    <a:pt x="11" y="5"/>
                    <a:pt x="10" y="1"/>
                    <a:pt x="14" y="0"/>
                  </a:cubicBezTo>
                  <a:cubicBezTo>
                    <a:pt x="27" y="2"/>
                    <a:pt x="38" y="10"/>
                    <a:pt x="49" y="16"/>
                  </a:cubicBezTo>
                  <a:cubicBezTo>
                    <a:pt x="57" y="20"/>
                    <a:pt x="64" y="24"/>
                    <a:pt x="72" y="28"/>
                  </a:cubicBezTo>
                  <a:cubicBezTo>
                    <a:pt x="76" y="30"/>
                    <a:pt x="80" y="32"/>
                    <a:pt x="81" y="37"/>
                  </a:cubicBezTo>
                  <a:cubicBezTo>
                    <a:pt x="71" y="43"/>
                    <a:pt x="59" y="45"/>
                    <a:pt x="47" y="50"/>
                  </a:cubicBezTo>
                  <a:cubicBezTo>
                    <a:pt x="44" y="51"/>
                    <a:pt x="41" y="52"/>
                    <a:pt x="41" y="56"/>
                  </a:cubicBezTo>
                  <a:cubicBezTo>
                    <a:pt x="41" y="55"/>
                    <a:pt x="40" y="55"/>
                    <a:pt x="40" y="54"/>
                  </a:cubicBezTo>
                  <a:cubicBezTo>
                    <a:pt x="30" y="53"/>
                    <a:pt x="20" y="50"/>
                    <a:pt x="10" y="47"/>
                  </a:cubicBezTo>
                  <a:cubicBezTo>
                    <a:pt x="7" y="46"/>
                    <a:pt x="3" y="45"/>
                    <a:pt x="1" y="42"/>
                  </a:cubicBezTo>
                  <a:close/>
                </a:path>
              </a:pathLst>
            </a:custGeom>
            <a:solidFill>
              <a:srgbClr val="F59F1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68"/>
            <p:cNvSpPr/>
            <p:nvPr/>
          </p:nvSpPr>
          <p:spPr>
            <a:xfrm>
              <a:off x="1504950" y="5776913"/>
              <a:ext cx="142875" cy="169862"/>
            </a:xfrm>
            <a:custGeom>
              <a:avLst/>
              <a:gdLst/>
              <a:ahLst/>
              <a:cxnLst/>
              <a:rect l="l" t="t" r="r" b="b"/>
              <a:pathLst>
                <a:path w="38" h="45" extrusionOk="0">
                  <a:moveTo>
                    <a:pt x="0" y="7"/>
                  </a:moveTo>
                  <a:cubicBezTo>
                    <a:pt x="12" y="3"/>
                    <a:pt x="25" y="2"/>
                    <a:pt x="38" y="0"/>
                  </a:cubicBezTo>
                  <a:cubicBezTo>
                    <a:pt x="37" y="15"/>
                    <a:pt x="36" y="30"/>
                    <a:pt x="33" y="45"/>
                  </a:cubicBezTo>
                  <a:cubicBezTo>
                    <a:pt x="27" y="44"/>
                    <a:pt x="21" y="42"/>
                    <a:pt x="18" y="36"/>
                  </a:cubicBezTo>
                  <a:cubicBezTo>
                    <a:pt x="17" y="34"/>
                    <a:pt x="15" y="32"/>
                    <a:pt x="13" y="31"/>
                  </a:cubicBezTo>
                  <a:cubicBezTo>
                    <a:pt x="8" y="23"/>
                    <a:pt x="4" y="15"/>
                    <a:pt x="0" y="7"/>
                  </a:cubicBezTo>
                  <a:close/>
                </a:path>
              </a:pathLst>
            </a:custGeom>
            <a:solidFill>
              <a:srgbClr val="FDE0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68"/>
            <p:cNvSpPr/>
            <p:nvPr/>
          </p:nvSpPr>
          <p:spPr>
            <a:xfrm>
              <a:off x="1279525" y="5551488"/>
              <a:ext cx="233363" cy="112712"/>
            </a:xfrm>
            <a:custGeom>
              <a:avLst/>
              <a:gdLst/>
              <a:ahLst/>
              <a:cxnLst/>
              <a:rect l="l" t="t" r="r" b="b"/>
              <a:pathLst>
                <a:path w="62" h="30" extrusionOk="0">
                  <a:moveTo>
                    <a:pt x="19" y="0"/>
                  </a:moveTo>
                  <a:cubicBezTo>
                    <a:pt x="30" y="10"/>
                    <a:pt x="44" y="16"/>
                    <a:pt x="56" y="24"/>
                  </a:cubicBezTo>
                  <a:cubicBezTo>
                    <a:pt x="58" y="25"/>
                    <a:pt x="61" y="27"/>
                    <a:pt x="62" y="30"/>
                  </a:cubicBezTo>
                  <a:cubicBezTo>
                    <a:pt x="42" y="26"/>
                    <a:pt x="21" y="21"/>
                    <a:pt x="0" y="17"/>
                  </a:cubicBezTo>
                  <a:cubicBezTo>
                    <a:pt x="4" y="10"/>
                    <a:pt x="11" y="6"/>
                    <a:pt x="16" y="0"/>
                  </a:cubicBezTo>
                  <a:cubicBezTo>
                    <a:pt x="17" y="0"/>
                    <a:pt x="18" y="0"/>
                    <a:pt x="19" y="0"/>
                  </a:cubicBezTo>
                  <a:close/>
                </a:path>
              </a:pathLst>
            </a:custGeom>
            <a:solidFill>
              <a:srgbClr val="F59F1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68"/>
            <p:cNvSpPr/>
            <p:nvPr/>
          </p:nvSpPr>
          <p:spPr>
            <a:xfrm>
              <a:off x="1554163" y="5362575"/>
              <a:ext cx="217488" cy="84137"/>
            </a:xfrm>
            <a:custGeom>
              <a:avLst/>
              <a:gdLst/>
              <a:ahLst/>
              <a:cxnLst/>
              <a:rect l="l" t="t" r="r" b="b"/>
              <a:pathLst>
                <a:path w="58" h="22" extrusionOk="0">
                  <a:moveTo>
                    <a:pt x="34" y="22"/>
                  </a:moveTo>
                  <a:cubicBezTo>
                    <a:pt x="22" y="16"/>
                    <a:pt x="11" y="10"/>
                    <a:pt x="0" y="3"/>
                  </a:cubicBezTo>
                  <a:cubicBezTo>
                    <a:pt x="19" y="2"/>
                    <a:pt x="38" y="0"/>
                    <a:pt x="57" y="0"/>
                  </a:cubicBezTo>
                  <a:cubicBezTo>
                    <a:pt x="58" y="4"/>
                    <a:pt x="56" y="7"/>
                    <a:pt x="53" y="9"/>
                  </a:cubicBezTo>
                  <a:cubicBezTo>
                    <a:pt x="47" y="13"/>
                    <a:pt x="43" y="21"/>
                    <a:pt x="34" y="22"/>
                  </a:cubicBezTo>
                  <a:close/>
                </a:path>
              </a:pathLst>
            </a:custGeom>
            <a:solidFill>
              <a:srgbClr val="F9CD0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68"/>
            <p:cNvSpPr/>
            <p:nvPr/>
          </p:nvSpPr>
          <p:spPr>
            <a:xfrm>
              <a:off x="1682750" y="5362575"/>
              <a:ext cx="123825" cy="150812"/>
            </a:xfrm>
            <a:custGeom>
              <a:avLst/>
              <a:gdLst/>
              <a:ahLst/>
              <a:cxnLst/>
              <a:rect l="l" t="t" r="r" b="b"/>
              <a:pathLst>
                <a:path w="33" h="40" extrusionOk="0">
                  <a:moveTo>
                    <a:pt x="0" y="22"/>
                  </a:moveTo>
                  <a:cubicBezTo>
                    <a:pt x="7" y="14"/>
                    <a:pt x="16" y="8"/>
                    <a:pt x="23" y="0"/>
                  </a:cubicBezTo>
                  <a:cubicBezTo>
                    <a:pt x="27" y="5"/>
                    <a:pt x="27" y="12"/>
                    <a:pt x="29" y="18"/>
                  </a:cubicBezTo>
                  <a:cubicBezTo>
                    <a:pt x="31" y="25"/>
                    <a:pt x="33" y="32"/>
                    <a:pt x="33" y="40"/>
                  </a:cubicBezTo>
                  <a:cubicBezTo>
                    <a:pt x="22" y="34"/>
                    <a:pt x="11" y="28"/>
                    <a:pt x="0" y="22"/>
                  </a:cubicBezTo>
                  <a:close/>
                </a:path>
              </a:pathLst>
            </a:custGeom>
            <a:solidFill>
              <a:srgbClr val="FDE1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68"/>
            <p:cNvSpPr/>
            <p:nvPr/>
          </p:nvSpPr>
          <p:spPr>
            <a:xfrm>
              <a:off x="1189038" y="5392738"/>
              <a:ext cx="139700" cy="120650"/>
            </a:xfrm>
            <a:custGeom>
              <a:avLst/>
              <a:gdLst/>
              <a:ahLst/>
              <a:cxnLst/>
              <a:rect l="l" t="t" r="r" b="b"/>
              <a:pathLst>
                <a:path w="37" h="32" extrusionOk="0">
                  <a:moveTo>
                    <a:pt x="36" y="1"/>
                  </a:moveTo>
                  <a:cubicBezTo>
                    <a:pt x="37" y="5"/>
                    <a:pt x="33" y="8"/>
                    <a:pt x="32" y="11"/>
                  </a:cubicBezTo>
                  <a:cubicBezTo>
                    <a:pt x="29" y="17"/>
                    <a:pt x="26" y="22"/>
                    <a:pt x="23" y="27"/>
                  </a:cubicBezTo>
                  <a:cubicBezTo>
                    <a:pt x="21" y="31"/>
                    <a:pt x="18" y="32"/>
                    <a:pt x="14" y="31"/>
                  </a:cubicBezTo>
                  <a:cubicBezTo>
                    <a:pt x="10" y="30"/>
                    <a:pt x="5" y="30"/>
                    <a:pt x="1" y="29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0" y="25"/>
                    <a:pt x="2" y="23"/>
                    <a:pt x="5" y="21"/>
                  </a:cubicBezTo>
                  <a:cubicBezTo>
                    <a:pt x="12" y="16"/>
                    <a:pt x="19" y="10"/>
                    <a:pt x="27" y="6"/>
                  </a:cubicBezTo>
                  <a:cubicBezTo>
                    <a:pt x="29" y="5"/>
                    <a:pt x="29" y="3"/>
                    <a:pt x="29" y="2"/>
                  </a:cubicBezTo>
                  <a:cubicBezTo>
                    <a:pt x="31" y="0"/>
                    <a:pt x="34" y="0"/>
                    <a:pt x="36" y="1"/>
                  </a:cubicBezTo>
                  <a:close/>
                </a:path>
              </a:pathLst>
            </a:custGeom>
            <a:solidFill>
              <a:srgbClr val="F8CC0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68"/>
            <p:cNvSpPr/>
            <p:nvPr/>
          </p:nvSpPr>
          <p:spPr>
            <a:xfrm>
              <a:off x="1724025" y="5619750"/>
              <a:ext cx="107950" cy="107950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2" y="29"/>
                  </a:moveTo>
                  <a:cubicBezTo>
                    <a:pt x="8" y="24"/>
                    <a:pt x="2" y="21"/>
                    <a:pt x="0" y="15"/>
                  </a:cubicBezTo>
                  <a:cubicBezTo>
                    <a:pt x="3" y="12"/>
                    <a:pt x="6" y="8"/>
                    <a:pt x="11" y="8"/>
                  </a:cubicBezTo>
                  <a:cubicBezTo>
                    <a:pt x="14" y="8"/>
                    <a:pt x="17" y="7"/>
                    <a:pt x="19" y="4"/>
                  </a:cubicBezTo>
                  <a:cubicBezTo>
                    <a:pt x="22" y="0"/>
                    <a:pt x="25" y="0"/>
                    <a:pt x="29" y="2"/>
                  </a:cubicBezTo>
                  <a:cubicBezTo>
                    <a:pt x="24" y="11"/>
                    <a:pt x="18" y="21"/>
                    <a:pt x="12" y="29"/>
                  </a:cubicBezTo>
                  <a:close/>
                </a:path>
              </a:pathLst>
            </a:custGeom>
            <a:solidFill>
              <a:srgbClr val="F4A01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68"/>
            <p:cNvSpPr/>
            <p:nvPr/>
          </p:nvSpPr>
          <p:spPr>
            <a:xfrm>
              <a:off x="1724025" y="5592763"/>
              <a:ext cx="107950" cy="82550"/>
            </a:xfrm>
            <a:custGeom>
              <a:avLst/>
              <a:gdLst/>
              <a:ahLst/>
              <a:cxnLst/>
              <a:rect l="l" t="t" r="r" b="b"/>
              <a:pathLst>
                <a:path w="29" h="22" extrusionOk="0">
                  <a:moveTo>
                    <a:pt x="29" y="9"/>
                  </a:moveTo>
                  <a:cubicBezTo>
                    <a:pt x="26" y="9"/>
                    <a:pt x="23" y="10"/>
                    <a:pt x="21" y="13"/>
                  </a:cubicBezTo>
                  <a:cubicBezTo>
                    <a:pt x="17" y="14"/>
                    <a:pt x="14" y="14"/>
                    <a:pt x="11" y="18"/>
                  </a:cubicBezTo>
                  <a:cubicBezTo>
                    <a:pt x="7" y="18"/>
                    <a:pt x="4" y="21"/>
                    <a:pt x="0" y="22"/>
                  </a:cubicBezTo>
                  <a:cubicBezTo>
                    <a:pt x="3" y="15"/>
                    <a:pt x="6" y="8"/>
                    <a:pt x="9" y="0"/>
                  </a:cubicBezTo>
                  <a:cubicBezTo>
                    <a:pt x="17" y="1"/>
                    <a:pt x="23" y="4"/>
                    <a:pt x="29" y="9"/>
                  </a:cubicBezTo>
                  <a:close/>
                </a:path>
              </a:pathLst>
            </a:custGeom>
            <a:solidFill>
              <a:srgbClr val="FADF6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68"/>
            <p:cNvSpPr/>
            <p:nvPr/>
          </p:nvSpPr>
          <p:spPr>
            <a:xfrm>
              <a:off x="1233488" y="5337175"/>
              <a:ext cx="90488" cy="90487"/>
            </a:xfrm>
            <a:custGeom>
              <a:avLst/>
              <a:gdLst/>
              <a:ahLst/>
              <a:cxnLst/>
              <a:rect l="l" t="t" r="r" b="b"/>
              <a:pathLst>
                <a:path w="24" h="24" extrusionOk="0">
                  <a:moveTo>
                    <a:pt x="24" y="16"/>
                  </a:moveTo>
                  <a:cubicBezTo>
                    <a:pt x="22" y="17"/>
                    <a:pt x="20" y="17"/>
                    <a:pt x="18" y="18"/>
                  </a:cubicBezTo>
                  <a:cubicBezTo>
                    <a:pt x="14" y="22"/>
                    <a:pt x="9" y="24"/>
                    <a:pt x="4" y="22"/>
                  </a:cubicBezTo>
                  <a:cubicBezTo>
                    <a:pt x="0" y="19"/>
                    <a:pt x="1" y="16"/>
                    <a:pt x="3" y="12"/>
                  </a:cubicBezTo>
                  <a:cubicBezTo>
                    <a:pt x="5" y="7"/>
                    <a:pt x="8" y="3"/>
                    <a:pt x="12" y="0"/>
                  </a:cubicBezTo>
                  <a:cubicBezTo>
                    <a:pt x="17" y="4"/>
                    <a:pt x="20" y="10"/>
                    <a:pt x="24" y="16"/>
                  </a:cubicBezTo>
                  <a:close/>
                </a:path>
              </a:pathLst>
            </a:custGeom>
            <a:solidFill>
              <a:srgbClr val="FBE06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68"/>
            <p:cNvSpPr/>
            <p:nvPr/>
          </p:nvSpPr>
          <p:spPr>
            <a:xfrm>
              <a:off x="1192213" y="5494338"/>
              <a:ext cx="136525" cy="49212"/>
            </a:xfrm>
            <a:custGeom>
              <a:avLst/>
              <a:gdLst/>
              <a:ahLst/>
              <a:cxnLst/>
              <a:rect l="l" t="t" r="r" b="b"/>
              <a:pathLst>
                <a:path w="36" h="13" extrusionOk="0">
                  <a:moveTo>
                    <a:pt x="0" y="2"/>
                  </a:moveTo>
                  <a:cubicBezTo>
                    <a:pt x="7" y="1"/>
                    <a:pt x="14" y="2"/>
                    <a:pt x="22" y="0"/>
                  </a:cubicBezTo>
                  <a:cubicBezTo>
                    <a:pt x="26" y="5"/>
                    <a:pt x="32" y="8"/>
                    <a:pt x="36" y="13"/>
                  </a:cubicBezTo>
                  <a:cubicBezTo>
                    <a:pt x="23" y="11"/>
                    <a:pt x="11" y="7"/>
                    <a:pt x="0" y="2"/>
                  </a:cubicBezTo>
                  <a:close/>
                </a:path>
              </a:pathLst>
            </a:custGeom>
            <a:solidFill>
              <a:srgbClr val="FBDF6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68"/>
            <p:cNvSpPr/>
            <p:nvPr/>
          </p:nvSpPr>
          <p:spPr>
            <a:xfrm>
              <a:off x="1203325" y="5337175"/>
              <a:ext cx="76200" cy="79375"/>
            </a:xfrm>
            <a:custGeom>
              <a:avLst/>
              <a:gdLst/>
              <a:ahLst/>
              <a:cxnLst/>
              <a:rect l="l" t="t" r="r" b="b"/>
              <a:pathLst>
                <a:path w="20" h="21" extrusionOk="0">
                  <a:moveTo>
                    <a:pt x="20" y="0"/>
                  </a:moveTo>
                  <a:cubicBezTo>
                    <a:pt x="17" y="7"/>
                    <a:pt x="14" y="13"/>
                    <a:pt x="11" y="20"/>
                  </a:cubicBezTo>
                  <a:cubicBezTo>
                    <a:pt x="4" y="21"/>
                    <a:pt x="2" y="19"/>
                    <a:pt x="0" y="11"/>
                  </a:cubicBezTo>
                  <a:cubicBezTo>
                    <a:pt x="6" y="7"/>
                    <a:pt x="12" y="4"/>
                    <a:pt x="17" y="0"/>
                  </a:cubicBezTo>
                  <a:cubicBezTo>
                    <a:pt x="18" y="0"/>
                    <a:pt x="19" y="0"/>
                    <a:pt x="20" y="0"/>
                  </a:cubicBezTo>
                  <a:close/>
                </a:path>
              </a:pathLst>
            </a:custGeom>
            <a:solidFill>
              <a:srgbClr val="F6CC0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68"/>
            <p:cNvSpPr/>
            <p:nvPr/>
          </p:nvSpPr>
          <p:spPr>
            <a:xfrm>
              <a:off x="1554163" y="5894388"/>
              <a:ext cx="74613" cy="60325"/>
            </a:xfrm>
            <a:custGeom>
              <a:avLst/>
              <a:gdLst/>
              <a:ahLst/>
              <a:cxnLst/>
              <a:rect l="l" t="t" r="r" b="b"/>
              <a:pathLst>
                <a:path w="20" h="16" extrusionOk="0">
                  <a:moveTo>
                    <a:pt x="0" y="0"/>
                  </a:moveTo>
                  <a:cubicBezTo>
                    <a:pt x="8" y="3"/>
                    <a:pt x="13" y="10"/>
                    <a:pt x="20" y="14"/>
                  </a:cubicBezTo>
                  <a:cubicBezTo>
                    <a:pt x="16" y="16"/>
                    <a:pt x="12" y="14"/>
                    <a:pt x="8" y="15"/>
                  </a:cubicBezTo>
                  <a:cubicBezTo>
                    <a:pt x="5" y="10"/>
                    <a:pt x="2" y="5"/>
                    <a:pt x="0" y="0"/>
                  </a:cubicBezTo>
                  <a:close/>
                </a:path>
              </a:pathLst>
            </a:custGeom>
            <a:solidFill>
              <a:srgbClr val="ED9F2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68"/>
            <p:cNvSpPr/>
            <p:nvPr/>
          </p:nvSpPr>
          <p:spPr>
            <a:xfrm>
              <a:off x="2076450" y="4960938"/>
              <a:ext cx="866775" cy="865187"/>
            </a:xfrm>
            <a:custGeom>
              <a:avLst/>
              <a:gdLst/>
              <a:ahLst/>
              <a:cxnLst/>
              <a:rect l="l" t="t" r="r" b="b"/>
              <a:pathLst>
                <a:path w="230" h="230" extrusionOk="0">
                  <a:moveTo>
                    <a:pt x="230" y="222"/>
                  </a:moveTo>
                  <a:cubicBezTo>
                    <a:pt x="229" y="226"/>
                    <a:pt x="223" y="230"/>
                    <a:pt x="220" y="228"/>
                  </a:cubicBezTo>
                  <a:cubicBezTo>
                    <a:pt x="218" y="226"/>
                    <a:pt x="216" y="225"/>
                    <a:pt x="214" y="223"/>
                  </a:cubicBezTo>
                  <a:cubicBezTo>
                    <a:pt x="145" y="154"/>
                    <a:pt x="76" y="84"/>
                    <a:pt x="7" y="15"/>
                  </a:cubicBezTo>
                  <a:cubicBezTo>
                    <a:pt x="4" y="13"/>
                    <a:pt x="0" y="11"/>
                    <a:pt x="2" y="6"/>
                  </a:cubicBezTo>
                  <a:cubicBezTo>
                    <a:pt x="5" y="0"/>
                    <a:pt x="9" y="0"/>
                    <a:pt x="14" y="5"/>
                  </a:cubicBezTo>
                  <a:cubicBezTo>
                    <a:pt x="71" y="62"/>
                    <a:pt x="128" y="119"/>
                    <a:pt x="185" y="176"/>
                  </a:cubicBezTo>
                  <a:cubicBezTo>
                    <a:pt x="199" y="190"/>
                    <a:pt x="212" y="203"/>
                    <a:pt x="225" y="217"/>
                  </a:cubicBezTo>
                  <a:cubicBezTo>
                    <a:pt x="227" y="218"/>
                    <a:pt x="229" y="220"/>
                    <a:pt x="230" y="222"/>
                  </a:cubicBezTo>
                  <a:close/>
                </a:path>
              </a:pathLst>
            </a:custGeom>
            <a:solidFill>
              <a:srgbClr val="EEB07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68"/>
            <p:cNvSpPr/>
            <p:nvPr/>
          </p:nvSpPr>
          <p:spPr>
            <a:xfrm>
              <a:off x="609600" y="5238750"/>
              <a:ext cx="346075" cy="90487"/>
            </a:xfrm>
            <a:custGeom>
              <a:avLst/>
              <a:gdLst/>
              <a:ahLst/>
              <a:cxnLst/>
              <a:rect l="l" t="t" r="r" b="b"/>
              <a:pathLst>
                <a:path w="92" h="24" extrusionOk="0">
                  <a:moveTo>
                    <a:pt x="91" y="11"/>
                  </a:moveTo>
                  <a:cubicBezTo>
                    <a:pt x="61" y="15"/>
                    <a:pt x="31" y="20"/>
                    <a:pt x="1" y="24"/>
                  </a:cubicBezTo>
                  <a:cubicBezTo>
                    <a:pt x="0" y="23"/>
                    <a:pt x="0" y="22"/>
                    <a:pt x="0" y="22"/>
                  </a:cubicBezTo>
                  <a:cubicBezTo>
                    <a:pt x="17" y="16"/>
                    <a:pt x="31" y="0"/>
                    <a:pt x="52" y="5"/>
                  </a:cubicBezTo>
                  <a:cubicBezTo>
                    <a:pt x="65" y="7"/>
                    <a:pt x="78" y="7"/>
                    <a:pt x="92" y="8"/>
                  </a:cubicBezTo>
                  <a:cubicBezTo>
                    <a:pt x="92" y="9"/>
                    <a:pt x="91" y="10"/>
                    <a:pt x="91" y="11"/>
                  </a:cubicBezTo>
                  <a:close/>
                </a:path>
              </a:pathLst>
            </a:custGeom>
            <a:solidFill>
              <a:srgbClr val="706F6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68"/>
            <p:cNvSpPr/>
            <p:nvPr/>
          </p:nvSpPr>
          <p:spPr>
            <a:xfrm>
              <a:off x="1746250" y="4598988"/>
              <a:ext cx="142875" cy="146050"/>
            </a:xfrm>
            <a:custGeom>
              <a:avLst/>
              <a:gdLst/>
              <a:ahLst/>
              <a:cxnLst/>
              <a:rect l="l" t="t" r="r" b="b"/>
              <a:pathLst>
                <a:path w="38" h="39" extrusionOk="0">
                  <a:moveTo>
                    <a:pt x="38" y="3"/>
                  </a:moveTo>
                  <a:cubicBezTo>
                    <a:pt x="38" y="4"/>
                    <a:pt x="37" y="5"/>
                    <a:pt x="36" y="6"/>
                  </a:cubicBezTo>
                  <a:cubicBezTo>
                    <a:pt x="26" y="16"/>
                    <a:pt x="16" y="26"/>
                    <a:pt x="6" y="36"/>
                  </a:cubicBezTo>
                  <a:cubicBezTo>
                    <a:pt x="5" y="37"/>
                    <a:pt x="4" y="39"/>
                    <a:pt x="3" y="38"/>
                  </a:cubicBezTo>
                  <a:cubicBezTo>
                    <a:pt x="1" y="37"/>
                    <a:pt x="0" y="35"/>
                    <a:pt x="1" y="33"/>
                  </a:cubicBezTo>
                  <a:cubicBezTo>
                    <a:pt x="1" y="32"/>
                    <a:pt x="2" y="30"/>
                    <a:pt x="3" y="29"/>
                  </a:cubicBezTo>
                  <a:cubicBezTo>
                    <a:pt x="12" y="20"/>
                    <a:pt x="21" y="11"/>
                    <a:pt x="29" y="2"/>
                  </a:cubicBezTo>
                  <a:cubicBezTo>
                    <a:pt x="31" y="0"/>
                    <a:pt x="34" y="0"/>
                    <a:pt x="36" y="0"/>
                  </a:cubicBezTo>
                  <a:cubicBezTo>
                    <a:pt x="37" y="1"/>
                    <a:pt x="38" y="1"/>
                    <a:pt x="38" y="3"/>
                  </a:cubicBezTo>
                  <a:close/>
                </a:path>
              </a:pathLst>
            </a:custGeom>
            <a:solidFill>
              <a:srgbClr val="CFCFE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68"/>
            <p:cNvSpPr/>
            <p:nvPr/>
          </p:nvSpPr>
          <p:spPr>
            <a:xfrm>
              <a:off x="1181100" y="5378450"/>
              <a:ext cx="136525" cy="120650"/>
            </a:xfrm>
            <a:custGeom>
              <a:avLst/>
              <a:gdLst/>
              <a:ahLst/>
              <a:cxnLst/>
              <a:rect l="l" t="t" r="r" b="b"/>
              <a:pathLst>
                <a:path w="36" h="32" extrusionOk="0">
                  <a:moveTo>
                    <a:pt x="6" y="0"/>
                  </a:moveTo>
                  <a:cubicBezTo>
                    <a:pt x="9" y="4"/>
                    <a:pt x="13" y="6"/>
                    <a:pt x="17" y="9"/>
                  </a:cubicBezTo>
                  <a:cubicBezTo>
                    <a:pt x="22" y="8"/>
                    <a:pt x="27" y="8"/>
                    <a:pt x="32" y="7"/>
                  </a:cubicBezTo>
                  <a:cubicBezTo>
                    <a:pt x="36" y="8"/>
                    <a:pt x="34" y="10"/>
                    <a:pt x="32" y="11"/>
                  </a:cubicBezTo>
                  <a:cubicBezTo>
                    <a:pt x="24" y="17"/>
                    <a:pt x="15" y="23"/>
                    <a:pt x="7" y="28"/>
                  </a:cubicBezTo>
                  <a:cubicBezTo>
                    <a:pt x="5" y="30"/>
                    <a:pt x="4" y="31"/>
                    <a:pt x="3" y="32"/>
                  </a:cubicBezTo>
                  <a:cubicBezTo>
                    <a:pt x="2" y="32"/>
                    <a:pt x="1" y="32"/>
                    <a:pt x="0" y="32"/>
                  </a:cubicBezTo>
                  <a:cubicBezTo>
                    <a:pt x="2" y="22"/>
                    <a:pt x="2" y="10"/>
                    <a:pt x="6" y="0"/>
                  </a:cubicBezTo>
                  <a:close/>
                </a:path>
              </a:pathLst>
            </a:custGeom>
            <a:solidFill>
              <a:srgbClr val="F59F1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68"/>
            <p:cNvSpPr/>
            <p:nvPr/>
          </p:nvSpPr>
          <p:spPr>
            <a:xfrm>
              <a:off x="917575" y="5675313"/>
              <a:ext cx="304800" cy="158750"/>
            </a:xfrm>
            <a:custGeom>
              <a:avLst/>
              <a:gdLst/>
              <a:ahLst/>
              <a:cxnLst/>
              <a:rect l="l" t="t" r="r" b="b"/>
              <a:pathLst>
                <a:path w="81" h="42" extrusionOk="0">
                  <a:moveTo>
                    <a:pt x="0" y="15"/>
                  </a:moveTo>
                  <a:cubicBezTo>
                    <a:pt x="16" y="11"/>
                    <a:pt x="31" y="6"/>
                    <a:pt x="47" y="1"/>
                  </a:cubicBezTo>
                  <a:cubicBezTo>
                    <a:pt x="49" y="0"/>
                    <a:pt x="51" y="1"/>
                    <a:pt x="53" y="3"/>
                  </a:cubicBezTo>
                  <a:cubicBezTo>
                    <a:pt x="62" y="15"/>
                    <a:pt x="71" y="27"/>
                    <a:pt x="80" y="39"/>
                  </a:cubicBezTo>
                  <a:cubicBezTo>
                    <a:pt x="81" y="41"/>
                    <a:pt x="80" y="42"/>
                    <a:pt x="78" y="42"/>
                  </a:cubicBezTo>
                  <a:cubicBezTo>
                    <a:pt x="52" y="34"/>
                    <a:pt x="26" y="26"/>
                    <a:pt x="0" y="18"/>
                  </a:cubicBezTo>
                  <a:cubicBezTo>
                    <a:pt x="0" y="17"/>
                    <a:pt x="0" y="16"/>
                    <a:pt x="0" y="15"/>
                  </a:cubicBezTo>
                  <a:close/>
                </a:path>
              </a:pathLst>
            </a:custGeom>
            <a:solidFill>
              <a:srgbClr val="706F6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68"/>
            <p:cNvSpPr/>
            <p:nvPr/>
          </p:nvSpPr>
          <p:spPr>
            <a:xfrm>
              <a:off x="1358900" y="5675313"/>
              <a:ext cx="173038" cy="109537"/>
            </a:xfrm>
            <a:custGeom>
              <a:avLst/>
              <a:gdLst/>
              <a:ahLst/>
              <a:cxnLst/>
              <a:rect l="l" t="t" r="r" b="b"/>
              <a:pathLst>
                <a:path w="46" h="29" extrusionOk="0">
                  <a:moveTo>
                    <a:pt x="2" y="19"/>
                  </a:moveTo>
                  <a:cubicBezTo>
                    <a:pt x="17" y="13"/>
                    <a:pt x="31" y="6"/>
                    <a:pt x="45" y="0"/>
                  </a:cubicBezTo>
                  <a:cubicBezTo>
                    <a:pt x="46" y="0"/>
                    <a:pt x="46" y="1"/>
                    <a:pt x="46" y="2"/>
                  </a:cubicBezTo>
                  <a:cubicBezTo>
                    <a:pt x="41" y="10"/>
                    <a:pt x="36" y="18"/>
                    <a:pt x="30" y="26"/>
                  </a:cubicBezTo>
                  <a:cubicBezTo>
                    <a:pt x="24" y="27"/>
                    <a:pt x="17" y="27"/>
                    <a:pt x="10" y="28"/>
                  </a:cubicBezTo>
                  <a:cubicBezTo>
                    <a:pt x="0" y="29"/>
                    <a:pt x="0" y="28"/>
                    <a:pt x="2" y="19"/>
                  </a:cubicBezTo>
                  <a:close/>
                </a:path>
              </a:pathLst>
            </a:custGeom>
            <a:solidFill>
              <a:srgbClr val="F59F1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68"/>
            <p:cNvSpPr/>
            <p:nvPr/>
          </p:nvSpPr>
          <p:spPr>
            <a:xfrm>
              <a:off x="1233488" y="5614988"/>
              <a:ext cx="57150" cy="38100"/>
            </a:xfrm>
            <a:custGeom>
              <a:avLst/>
              <a:gdLst/>
              <a:ahLst/>
              <a:cxnLst/>
              <a:rect l="l" t="t" r="r" b="b"/>
              <a:pathLst>
                <a:path w="15" h="10" extrusionOk="0">
                  <a:moveTo>
                    <a:pt x="12" y="0"/>
                  </a:moveTo>
                  <a:cubicBezTo>
                    <a:pt x="13" y="3"/>
                    <a:pt x="14" y="7"/>
                    <a:pt x="15" y="10"/>
                  </a:cubicBezTo>
                  <a:cubicBezTo>
                    <a:pt x="10" y="10"/>
                    <a:pt x="5" y="10"/>
                    <a:pt x="0" y="10"/>
                  </a:cubicBezTo>
                  <a:cubicBezTo>
                    <a:pt x="3" y="7"/>
                    <a:pt x="7" y="3"/>
                    <a:pt x="10" y="0"/>
                  </a:cubicBezTo>
                  <a:cubicBezTo>
                    <a:pt x="11" y="0"/>
                    <a:pt x="11" y="0"/>
                    <a:pt x="12" y="0"/>
                  </a:cubicBezTo>
                  <a:close/>
                </a:path>
              </a:pathLst>
            </a:custGeom>
            <a:solidFill>
              <a:srgbClr val="FBDE6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68"/>
            <p:cNvSpPr/>
            <p:nvPr/>
          </p:nvSpPr>
          <p:spPr>
            <a:xfrm>
              <a:off x="1504950" y="5532438"/>
              <a:ext cx="147638" cy="131762"/>
            </a:xfrm>
            <a:custGeom>
              <a:avLst/>
              <a:gdLst/>
              <a:ahLst/>
              <a:cxnLst/>
              <a:rect l="l" t="t" r="r" b="b"/>
              <a:pathLst>
                <a:path w="39" h="35" extrusionOk="0">
                  <a:moveTo>
                    <a:pt x="0" y="0"/>
                  </a:moveTo>
                  <a:cubicBezTo>
                    <a:pt x="12" y="2"/>
                    <a:pt x="24" y="6"/>
                    <a:pt x="36" y="9"/>
                  </a:cubicBezTo>
                  <a:cubicBezTo>
                    <a:pt x="38" y="9"/>
                    <a:pt x="39" y="10"/>
                    <a:pt x="39" y="12"/>
                  </a:cubicBezTo>
                  <a:cubicBezTo>
                    <a:pt x="30" y="17"/>
                    <a:pt x="23" y="25"/>
                    <a:pt x="15" y="32"/>
                  </a:cubicBezTo>
                  <a:cubicBezTo>
                    <a:pt x="10" y="35"/>
                    <a:pt x="9" y="35"/>
                    <a:pt x="7" y="30"/>
                  </a:cubicBezTo>
                  <a:cubicBezTo>
                    <a:pt x="5" y="20"/>
                    <a:pt x="2" y="10"/>
                    <a:pt x="0" y="0"/>
                  </a:cubicBezTo>
                  <a:close/>
                </a:path>
              </a:pathLst>
            </a:custGeom>
            <a:solidFill>
              <a:srgbClr val="FEE1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68"/>
            <p:cNvSpPr/>
            <p:nvPr/>
          </p:nvSpPr>
          <p:spPr>
            <a:xfrm>
              <a:off x="1546225" y="5667375"/>
              <a:ext cx="106363" cy="103187"/>
            </a:xfrm>
            <a:custGeom>
              <a:avLst/>
              <a:gdLst/>
              <a:ahLst/>
              <a:cxnLst/>
              <a:rect l="l" t="t" r="r" b="b"/>
              <a:pathLst>
                <a:path w="28" h="27" extrusionOk="0">
                  <a:moveTo>
                    <a:pt x="1" y="0"/>
                  </a:moveTo>
                  <a:cubicBezTo>
                    <a:pt x="8" y="0"/>
                    <a:pt x="15" y="0"/>
                    <a:pt x="22" y="0"/>
                  </a:cubicBezTo>
                  <a:cubicBezTo>
                    <a:pt x="23" y="0"/>
                    <a:pt x="24" y="1"/>
                    <a:pt x="25" y="2"/>
                  </a:cubicBezTo>
                  <a:cubicBezTo>
                    <a:pt x="26" y="4"/>
                    <a:pt x="28" y="23"/>
                    <a:pt x="26" y="25"/>
                  </a:cubicBezTo>
                  <a:cubicBezTo>
                    <a:pt x="25" y="27"/>
                    <a:pt x="23" y="26"/>
                    <a:pt x="22" y="24"/>
                  </a:cubicBezTo>
                  <a:cubicBezTo>
                    <a:pt x="15" y="17"/>
                    <a:pt x="8" y="10"/>
                    <a:pt x="0" y="3"/>
                  </a:cubicBezTo>
                  <a:cubicBezTo>
                    <a:pt x="1" y="2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F59F1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68"/>
            <p:cNvSpPr/>
            <p:nvPr/>
          </p:nvSpPr>
          <p:spPr>
            <a:xfrm>
              <a:off x="1546225" y="5434013"/>
              <a:ext cx="71438" cy="46037"/>
            </a:xfrm>
            <a:custGeom>
              <a:avLst/>
              <a:gdLst/>
              <a:ahLst/>
              <a:cxnLst/>
              <a:rect l="l" t="t" r="r" b="b"/>
              <a:pathLst>
                <a:path w="19" h="12" extrusionOk="0">
                  <a:moveTo>
                    <a:pt x="10" y="0"/>
                  </a:moveTo>
                  <a:cubicBezTo>
                    <a:pt x="11" y="3"/>
                    <a:pt x="19" y="3"/>
                    <a:pt x="13" y="9"/>
                  </a:cubicBezTo>
                  <a:cubicBezTo>
                    <a:pt x="9" y="12"/>
                    <a:pt x="9" y="10"/>
                    <a:pt x="7" y="9"/>
                  </a:cubicBezTo>
                  <a:cubicBezTo>
                    <a:pt x="0" y="3"/>
                    <a:pt x="10" y="4"/>
                    <a:pt x="10" y="0"/>
                  </a:cubicBezTo>
                  <a:close/>
                </a:path>
              </a:pathLst>
            </a:custGeom>
            <a:solidFill>
              <a:srgbClr val="FBF2E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68"/>
            <p:cNvSpPr/>
            <p:nvPr/>
          </p:nvSpPr>
          <p:spPr>
            <a:xfrm>
              <a:off x="1568450" y="5822950"/>
              <a:ext cx="46038" cy="41275"/>
            </a:xfrm>
            <a:custGeom>
              <a:avLst/>
              <a:gdLst/>
              <a:ahLst/>
              <a:cxnLst/>
              <a:rect l="l" t="t" r="r" b="b"/>
              <a:pathLst>
                <a:path w="12" h="11" extrusionOk="0">
                  <a:moveTo>
                    <a:pt x="0" y="5"/>
                  </a:moveTo>
                  <a:cubicBezTo>
                    <a:pt x="2" y="3"/>
                    <a:pt x="4" y="1"/>
                    <a:pt x="6" y="0"/>
                  </a:cubicBezTo>
                  <a:cubicBezTo>
                    <a:pt x="9" y="0"/>
                    <a:pt x="12" y="3"/>
                    <a:pt x="12" y="6"/>
                  </a:cubicBezTo>
                  <a:cubicBezTo>
                    <a:pt x="12" y="7"/>
                    <a:pt x="9" y="11"/>
                    <a:pt x="7" y="11"/>
                  </a:cubicBezTo>
                  <a:cubicBezTo>
                    <a:pt x="5" y="11"/>
                    <a:pt x="3" y="8"/>
                    <a:pt x="0" y="5"/>
                  </a:cubicBezTo>
                  <a:close/>
                </a:path>
              </a:pathLst>
            </a:custGeom>
            <a:solidFill>
              <a:srgbClr val="FCF8E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68"/>
            <p:cNvSpPr/>
            <p:nvPr/>
          </p:nvSpPr>
          <p:spPr>
            <a:xfrm>
              <a:off x="1749425" y="5622925"/>
              <a:ext cx="52388" cy="60325"/>
            </a:xfrm>
            <a:custGeom>
              <a:avLst/>
              <a:gdLst/>
              <a:ahLst/>
              <a:cxnLst/>
              <a:rect l="l" t="t" r="r" b="b"/>
              <a:pathLst>
                <a:path w="14" h="16" extrusionOk="0">
                  <a:moveTo>
                    <a:pt x="4" y="10"/>
                  </a:moveTo>
                  <a:cubicBezTo>
                    <a:pt x="0" y="7"/>
                    <a:pt x="3" y="5"/>
                    <a:pt x="5" y="3"/>
                  </a:cubicBezTo>
                  <a:cubicBezTo>
                    <a:pt x="7" y="0"/>
                    <a:pt x="9" y="1"/>
                    <a:pt x="10" y="3"/>
                  </a:cubicBezTo>
                  <a:cubicBezTo>
                    <a:pt x="11" y="4"/>
                    <a:pt x="13" y="5"/>
                    <a:pt x="14" y="5"/>
                  </a:cubicBezTo>
                  <a:cubicBezTo>
                    <a:pt x="11" y="7"/>
                    <a:pt x="11" y="16"/>
                    <a:pt x="4" y="10"/>
                  </a:cubicBezTo>
                  <a:close/>
                </a:path>
              </a:pathLst>
            </a:custGeom>
            <a:solidFill>
              <a:srgbClr val="FAF6E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2" name="Google Shape;142;p68"/>
          <p:cNvSpPr/>
          <p:nvPr/>
        </p:nvSpPr>
        <p:spPr>
          <a:xfrm>
            <a:off x="-16625" y="-16625"/>
            <a:ext cx="1496290" cy="1546168"/>
          </a:xfrm>
          <a:prstGeom prst="diagStrip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Style slide layout">
  <p:cSld name="11_Style slide layout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69"/>
          <p:cNvPicPr preferRelativeResize="0"/>
          <p:nvPr/>
        </p:nvPicPr>
        <p:blipFill rotWithShape="1">
          <a:blip r:embed="rId2">
            <a:alphaModFix/>
          </a:blip>
          <a:srcRect l="-1" t="5893" r="593" b="10333"/>
          <a:stretch/>
        </p:blipFill>
        <p:spPr>
          <a:xfrm>
            <a:off x="0" y="0"/>
            <a:ext cx="12226636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Style slide layout">
  <p:cSld name="9_Style slide layout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Style slide layout">
  <p:cSld name="5_Style slide layout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7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110750" y="5508000"/>
            <a:ext cx="2081250" cy="135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72"/>
          <p:cNvSpPr/>
          <p:nvPr/>
        </p:nvSpPr>
        <p:spPr>
          <a:xfrm>
            <a:off x="-16625" y="-16625"/>
            <a:ext cx="1496290" cy="1546168"/>
          </a:xfrm>
          <a:prstGeom prst="diagStrip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_Style slide layout">
  <p:cSld name="16_Style slide layout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" name="Google Shape;150;p73"/>
          <p:cNvGrpSpPr/>
          <p:nvPr/>
        </p:nvGrpSpPr>
        <p:grpSpPr>
          <a:xfrm>
            <a:off x="9772649" y="4455566"/>
            <a:ext cx="2419350" cy="2402434"/>
            <a:chOff x="8296276" y="7648575"/>
            <a:chExt cx="1589086" cy="1577975"/>
          </a:xfrm>
        </p:grpSpPr>
        <p:sp>
          <p:nvSpPr>
            <p:cNvPr id="151" name="Google Shape;151;p73"/>
            <p:cNvSpPr/>
            <p:nvPr/>
          </p:nvSpPr>
          <p:spPr>
            <a:xfrm>
              <a:off x="8305800" y="7648575"/>
              <a:ext cx="1579562" cy="1577975"/>
            </a:xfrm>
            <a:custGeom>
              <a:avLst/>
              <a:gdLst/>
              <a:ahLst/>
              <a:cxnLst/>
              <a:rect l="l" t="t" r="r" b="b"/>
              <a:pathLst>
                <a:path w="1325" h="1323" extrusionOk="0">
                  <a:moveTo>
                    <a:pt x="0" y="1322"/>
                  </a:moveTo>
                  <a:cubicBezTo>
                    <a:pt x="14" y="1315"/>
                    <a:pt x="27" y="1308"/>
                    <a:pt x="40" y="1302"/>
                  </a:cubicBezTo>
                  <a:cubicBezTo>
                    <a:pt x="118" y="1262"/>
                    <a:pt x="197" y="1223"/>
                    <a:pt x="275" y="1184"/>
                  </a:cubicBezTo>
                  <a:cubicBezTo>
                    <a:pt x="291" y="1176"/>
                    <a:pt x="306" y="1169"/>
                    <a:pt x="322" y="1161"/>
                  </a:cubicBezTo>
                  <a:cubicBezTo>
                    <a:pt x="325" y="1159"/>
                    <a:pt x="329" y="1156"/>
                    <a:pt x="331" y="1152"/>
                  </a:cubicBezTo>
                  <a:cubicBezTo>
                    <a:pt x="370" y="1083"/>
                    <a:pt x="410" y="1014"/>
                    <a:pt x="449" y="946"/>
                  </a:cubicBezTo>
                  <a:cubicBezTo>
                    <a:pt x="460" y="927"/>
                    <a:pt x="471" y="908"/>
                    <a:pt x="481" y="890"/>
                  </a:cubicBezTo>
                  <a:cubicBezTo>
                    <a:pt x="502" y="855"/>
                    <a:pt x="521" y="819"/>
                    <a:pt x="541" y="784"/>
                  </a:cubicBezTo>
                  <a:cubicBezTo>
                    <a:pt x="571" y="732"/>
                    <a:pt x="601" y="680"/>
                    <a:pt x="630" y="628"/>
                  </a:cubicBezTo>
                  <a:cubicBezTo>
                    <a:pt x="639" y="613"/>
                    <a:pt x="648" y="597"/>
                    <a:pt x="658" y="581"/>
                  </a:cubicBezTo>
                  <a:cubicBezTo>
                    <a:pt x="659" y="578"/>
                    <a:pt x="662" y="575"/>
                    <a:pt x="665" y="574"/>
                  </a:cubicBezTo>
                  <a:cubicBezTo>
                    <a:pt x="724" y="544"/>
                    <a:pt x="782" y="515"/>
                    <a:pt x="841" y="486"/>
                  </a:cubicBezTo>
                  <a:cubicBezTo>
                    <a:pt x="875" y="469"/>
                    <a:pt x="909" y="451"/>
                    <a:pt x="944" y="434"/>
                  </a:cubicBezTo>
                  <a:cubicBezTo>
                    <a:pt x="1009" y="402"/>
                    <a:pt x="1075" y="369"/>
                    <a:pt x="1141" y="336"/>
                  </a:cubicBezTo>
                  <a:cubicBezTo>
                    <a:pt x="1161" y="331"/>
                    <a:pt x="1166" y="314"/>
                    <a:pt x="1173" y="298"/>
                  </a:cubicBezTo>
                  <a:cubicBezTo>
                    <a:pt x="1206" y="232"/>
                    <a:pt x="1240" y="165"/>
                    <a:pt x="1273" y="99"/>
                  </a:cubicBezTo>
                  <a:cubicBezTo>
                    <a:pt x="1285" y="75"/>
                    <a:pt x="1297" y="50"/>
                    <a:pt x="1309" y="26"/>
                  </a:cubicBezTo>
                  <a:cubicBezTo>
                    <a:pt x="1314" y="17"/>
                    <a:pt x="1318" y="9"/>
                    <a:pt x="1324" y="0"/>
                  </a:cubicBezTo>
                  <a:cubicBezTo>
                    <a:pt x="1325" y="441"/>
                    <a:pt x="1325" y="882"/>
                    <a:pt x="1325" y="1323"/>
                  </a:cubicBezTo>
                  <a:cubicBezTo>
                    <a:pt x="883" y="1323"/>
                    <a:pt x="442" y="1323"/>
                    <a:pt x="1" y="1323"/>
                  </a:cubicBezTo>
                  <a:cubicBezTo>
                    <a:pt x="1" y="1323"/>
                    <a:pt x="0" y="1322"/>
                    <a:pt x="0" y="1322"/>
                  </a:cubicBezTo>
                  <a:close/>
                </a:path>
              </a:pathLst>
            </a:custGeom>
            <a:solidFill>
              <a:srgbClr val="F279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73"/>
            <p:cNvSpPr/>
            <p:nvPr/>
          </p:nvSpPr>
          <p:spPr>
            <a:xfrm>
              <a:off x="8296276" y="7994650"/>
              <a:ext cx="542925" cy="542925"/>
            </a:xfrm>
            <a:custGeom>
              <a:avLst/>
              <a:gdLst/>
              <a:ahLst/>
              <a:cxnLst/>
              <a:rect l="l" t="t" r="r" b="b"/>
              <a:pathLst>
                <a:path w="455" h="455" extrusionOk="0">
                  <a:moveTo>
                    <a:pt x="393" y="0"/>
                  </a:moveTo>
                  <a:cubicBezTo>
                    <a:pt x="413" y="20"/>
                    <a:pt x="434" y="41"/>
                    <a:pt x="455" y="62"/>
                  </a:cubicBezTo>
                  <a:cubicBezTo>
                    <a:pt x="447" y="70"/>
                    <a:pt x="438" y="79"/>
                    <a:pt x="429" y="88"/>
                  </a:cubicBezTo>
                  <a:cubicBezTo>
                    <a:pt x="365" y="154"/>
                    <a:pt x="301" y="220"/>
                    <a:pt x="236" y="287"/>
                  </a:cubicBezTo>
                  <a:cubicBezTo>
                    <a:pt x="188" y="337"/>
                    <a:pt x="140" y="386"/>
                    <a:pt x="91" y="436"/>
                  </a:cubicBezTo>
                  <a:cubicBezTo>
                    <a:pt x="77" y="450"/>
                    <a:pt x="60" y="455"/>
                    <a:pt x="40" y="450"/>
                  </a:cubicBezTo>
                  <a:cubicBezTo>
                    <a:pt x="21" y="444"/>
                    <a:pt x="8" y="431"/>
                    <a:pt x="4" y="412"/>
                  </a:cubicBezTo>
                  <a:cubicBezTo>
                    <a:pt x="0" y="394"/>
                    <a:pt x="4" y="377"/>
                    <a:pt x="17" y="364"/>
                  </a:cubicBezTo>
                  <a:cubicBezTo>
                    <a:pt x="51" y="331"/>
                    <a:pt x="84" y="299"/>
                    <a:pt x="118" y="266"/>
                  </a:cubicBezTo>
                  <a:cubicBezTo>
                    <a:pt x="159" y="227"/>
                    <a:pt x="200" y="187"/>
                    <a:pt x="240" y="147"/>
                  </a:cubicBezTo>
                  <a:cubicBezTo>
                    <a:pt x="290" y="99"/>
                    <a:pt x="340" y="51"/>
                    <a:pt x="390" y="2"/>
                  </a:cubicBezTo>
                  <a:cubicBezTo>
                    <a:pt x="391" y="1"/>
                    <a:pt x="392" y="0"/>
                    <a:pt x="393" y="0"/>
                  </a:cubicBezTo>
                  <a:close/>
                </a:path>
              </a:pathLst>
            </a:custGeom>
            <a:solidFill>
              <a:srgbClr val="F279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73"/>
            <p:cNvSpPr/>
            <p:nvPr/>
          </p:nvSpPr>
          <p:spPr>
            <a:xfrm>
              <a:off x="8502650" y="7742238"/>
              <a:ext cx="588962" cy="588963"/>
            </a:xfrm>
            <a:custGeom>
              <a:avLst/>
              <a:gdLst/>
              <a:ahLst/>
              <a:cxnLst/>
              <a:rect l="l" t="t" r="r" b="b"/>
              <a:pathLst>
                <a:path w="494" h="494" extrusionOk="0">
                  <a:moveTo>
                    <a:pt x="243" y="159"/>
                  </a:moveTo>
                  <a:cubicBezTo>
                    <a:pt x="170" y="95"/>
                    <a:pt x="89" y="42"/>
                    <a:pt x="0" y="0"/>
                  </a:cubicBezTo>
                  <a:cubicBezTo>
                    <a:pt x="112" y="2"/>
                    <a:pt x="212" y="37"/>
                    <a:pt x="300" y="105"/>
                  </a:cubicBezTo>
                  <a:cubicBezTo>
                    <a:pt x="303" y="103"/>
                    <a:pt x="305" y="100"/>
                    <a:pt x="308" y="98"/>
                  </a:cubicBezTo>
                  <a:cubicBezTo>
                    <a:pt x="313" y="93"/>
                    <a:pt x="318" y="93"/>
                    <a:pt x="323" y="98"/>
                  </a:cubicBezTo>
                  <a:cubicBezTo>
                    <a:pt x="347" y="122"/>
                    <a:pt x="372" y="147"/>
                    <a:pt x="396" y="172"/>
                  </a:cubicBezTo>
                  <a:cubicBezTo>
                    <a:pt x="401" y="176"/>
                    <a:pt x="400" y="181"/>
                    <a:pt x="396" y="186"/>
                  </a:cubicBezTo>
                  <a:cubicBezTo>
                    <a:pt x="394" y="189"/>
                    <a:pt x="392" y="191"/>
                    <a:pt x="389" y="194"/>
                  </a:cubicBezTo>
                  <a:cubicBezTo>
                    <a:pt x="457" y="283"/>
                    <a:pt x="492" y="383"/>
                    <a:pt x="494" y="494"/>
                  </a:cubicBezTo>
                  <a:cubicBezTo>
                    <a:pt x="453" y="406"/>
                    <a:pt x="400" y="324"/>
                    <a:pt x="335" y="251"/>
                  </a:cubicBezTo>
                  <a:cubicBezTo>
                    <a:pt x="328" y="258"/>
                    <a:pt x="321" y="264"/>
                    <a:pt x="314" y="271"/>
                  </a:cubicBezTo>
                  <a:cubicBezTo>
                    <a:pt x="308" y="277"/>
                    <a:pt x="303" y="277"/>
                    <a:pt x="297" y="271"/>
                  </a:cubicBezTo>
                  <a:cubicBezTo>
                    <a:pt x="272" y="247"/>
                    <a:pt x="248" y="222"/>
                    <a:pt x="223" y="197"/>
                  </a:cubicBezTo>
                  <a:cubicBezTo>
                    <a:pt x="217" y="191"/>
                    <a:pt x="217" y="186"/>
                    <a:pt x="223" y="180"/>
                  </a:cubicBezTo>
                  <a:cubicBezTo>
                    <a:pt x="230" y="173"/>
                    <a:pt x="236" y="166"/>
                    <a:pt x="243" y="159"/>
                  </a:cubicBezTo>
                  <a:close/>
                </a:path>
              </a:pathLst>
            </a:custGeom>
            <a:solidFill>
              <a:srgbClr val="F279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73"/>
            <p:cNvSpPr/>
            <p:nvPr/>
          </p:nvSpPr>
          <p:spPr>
            <a:xfrm>
              <a:off x="8721725" y="8461375"/>
              <a:ext cx="207962" cy="180975"/>
            </a:xfrm>
            <a:custGeom>
              <a:avLst/>
              <a:gdLst/>
              <a:ahLst/>
              <a:cxnLst/>
              <a:rect l="l" t="t" r="r" b="b"/>
              <a:pathLst>
                <a:path w="174" h="152" extrusionOk="0">
                  <a:moveTo>
                    <a:pt x="174" y="1"/>
                  </a:moveTo>
                  <a:cubicBezTo>
                    <a:pt x="129" y="51"/>
                    <a:pt x="84" y="101"/>
                    <a:pt x="38" y="152"/>
                  </a:cubicBezTo>
                  <a:cubicBezTo>
                    <a:pt x="23" y="139"/>
                    <a:pt x="11" y="124"/>
                    <a:pt x="0" y="108"/>
                  </a:cubicBezTo>
                  <a:cubicBezTo>
                    <a:pt x="58" y="72"/>
                    <a:pt x="116" y="36"/>
                    <a:pt x="173" y="0"/>
                  </a:cubicBezTo>
                  <a:cubicBezTo>
                    <a:pt x="174" y="0"/>
                    <a:pt x="174" y="0"/>
                    <a:pt x="174" y="1"/>
                  </a:cubicBezTo>
                  <a:close/>
                </a:path>
              </a:pathLst>
            </a:custGeom>
            <a:solidFill>
              <a:srgbClr val="F279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73"/>
            <p:cNvSpPr/>
            <p:nvPr/>
          </p:nvSpPr>
          <p:spPr>
            <a:xfrm>
              <a:off x="9236075" y="8020050"/>
              <a:ext cx="184150" cy="173038"/>
            </a:xfrm>
            <a:custGeom>
              <a:avLst/>
              <a:gdLst/>
              <a:ahLst/>
              <a:cxnLst/>
              <a:rect l="l" t="t" r="r" b="b"/>
              <a:pathLst>
                <a:path w="155" h="144" extrusionOk="0">
                  <a:moveTo>
                    <a:pt x="112" y="0"/>
                  </a:moveTo>
                  <a:cubicBezTo>
                    <a:pt x="125" y="8"/>
                    <a:pt x="149" y="35"/>
                    <a:pt x="155" y="48"/>
                  </a:cubicBezTo>
                  <a:cubicBezTo>
                    <a:pt x="104" y="80"/>
                    <a:pt x="52" y="112"/>
                    <a:pt x="1" y="144"/>
                  </a:cubicBezTo>
                  <a:cubicBezTo>
                    <a:pt x="1" y="144"/>
                    <a:pt x="0" y="144"/>
                    <a:pt x="0" y="143"/>
                  </a:cubicBezTo>
                  <a:cubicBezTo>
                    <a:pt x="37" y="96"/>
                    <a:pt x="75" y="48"/>
                    <a:pt x="112" y="0"/>
                  </a:cubicBezTo>
                  <a:close/>
                </a:path>
              </a:pathLst>
            </a:custGeom>
            <a:solidFill>
              <a:srgbClr val="F279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73"/>
            <p:cNvSpPr/>
            <p:nvPr/>
          </p:nvSpPr>
          <p:spPr>
            <a:xfrm>
              <a:off x="8694738" y="8321675"/>
              <a:ext cx="193675" cy="68263"/>
            </a:xfrm>
            <a:custGeom>
              <a:avLst/>
              <a:gdLst/>
              <a:ahLst/>
              <a:cxnLst/>
              <a:rect l="l" t="t" r="r" b="b"/>
              <a:pathLst>
                <a:path w="162" h="57" extrusionOk="0">
                  <a:moveTo>
                    <a:pt x="7" y="57"/>
                  </a:moveTo>
                  <a:cubicBezTo>
                    <a:pt x="2" y="39"/>
                    <a:pt x="0" y="20"/>
                    <a:pt x="1" y="0"/>
                  </a:cubicBezTo>
                  <a:cubicBezTo>
                    <a:pt x="55" y="4"/>
                    <a:pt x="109" y="8"/>
                    <a:pt x="162" y="12"/>
                  </a:cubicBezTo>
                  <a:cubicBezTo>
                    <a:pt x="162" y="12"/>
                    <a:pt x="162" y="13"/>
                    <a:pt x="162" y="13"/>
                  </a:cubicBezTo>
                  <a:cubicBezTo>
                    <a:pt x="111" y="28"/>
                    <a:pt x="60" y="42"/>
                    <a:pt x="7" y="57"/>
                  </a:cubicBezTo>
                  <a:close/>
                </a:path>
              </a:pathLst>
            </a:custGeom>
            <a:solidFill>
              <a:srgbClr val="F279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73"/>
            <p:cNvSpPr/>
            <p:nvPr/>
          </p:nvSpPr>
          <p:spPr>
            <a:xfrm>
              <a:off x="9140825" y="7867650"/>
              <a:ext cx="63500" cy="127000"/>
            </a:xfrm>
            <a:custGeom>
              <a:avLst/>
              <a:gdLst/>
              <a:ahLst/>
              <a:cxnLst/>
              <a:rect l="l" t="t" r="r" b="b"/>
              <a:pathLst>
                <a:path w="53" h="106" extrusionOk="0">
                  <a:moveTo>
                    <a:pt x="0" y="86"/>
                  </a:moveTo>
                  <a:cubicBezTo>
                    <a:pt x="0" y="77"/>
                    <a:pt x="0" y="68"/>
                    <a:pt x="0" y="60"/>
                  </a:cubicBezTo>
                  <a:cubicBezTo>
                    <a:pt x="1" y="42"/>
                    <a:pt x="1" y="24"/>
                    <a:pt x="2" y="7"/>
                  </a:cubicBezTo>
                  <a:cubicBezTo>
                    <a:pt x="2" y="2"/>
                    <a:pt x="4" y="0"/>
                    <a:pt x="9" y="0"/>
                  </a:cubicBezTo>
                  <a:cubicBezTo>
                    <a:pt x="24" y="2"/>
                    <a:pt x="38" y="4"/>
                    <a:pt x="53" y="9"/>
                  </a:cubicBezTo>
                  <a:cubicBezTo>
                    <a:pt x="49" y="23"/>
                    <a:pt x="44" y="36"/>
                    <a:pt x="40" y="49"/>
                  </a:cubicBezTo>
                  <a:cubicBezTo>
                    <a:pt x="35" y="66"/>
                    <a:pt x="29" y="83"/>
                    <a:pt x="24" y="100"/>
                  </a:cubicBezTo>
                  <a:cubicBezTo>
                    <a:pt x="23" y="102"/>
                    <a:pt x="21" y="104"/>
                    <a:pt x="20" y="106"/>
                  </a:cubicBezTo>
                  <a:cubicBezTo>
                    <a:pt x="13" y="99"/>
                    <a:pt x="7" y="92"/>
                    <a:pt x="0" y="86"/>
                  </a:cubicBezTo>
                  <a:close/>
                </a:path>
              </a:pathLst>
            </a:custGeom>
            <a:solidFill>
              <a:srgbClr val="F279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73"/>
            <p:cNvSpPr/>
            <p:nvPr/>
          </p:nvSpPr>
          <p:spPr>
            <a:xfrm>
              <a:off x="8905875" y="7848600"/>
              <a:ext cx="79375" cy="79375"/>
            </a:xfrm>
            <a:custGeom>
              <a:avLst/>
              <a:gdLst/>
              <a:ahLst/>
              <a:cxnLst/>
              <a:rect l="l" t="t" r="r" b="b"/>
              <a:pathLst>
                <a:path w="66" h="66" extrusionOk="0">
                  <a:moveTo>
                    <a:pt x="57" y="66"/>
                  </a:moveTo>
                  <a:cubicBezTo>
                    <a:pt x="38" y="46"/>
                    <a:pt x="19" y="27"/>
                    <a:pt x="0" y="8"/>
                  </a:cubicBezTo>
                  <a:cubicBezTo>
                    <a:pt x="4" y="2"/>
                    <a:pt x="8" y="0"/>
                    <a:pt x="16" y="3"/>
                  </a:cubicBezTo>
                  <a:cubicBezTo>
                    <a:pt x="23" y="5"/>
                    <a:pt x="29" y="9"/>
                    <a:pt x="35" y="14"/>
                  </a:cubicBezTo>
                  <a:cubicBezTo>
                    <a:pt x="46" y="22"/>
                    <a:pt x="55" y="32"/>
                    <a:pt x="61" y="45"/>
                  </a:cubicBezTo>
                  <a:cubicBezTo>
                    <a:pt x="66" y="54"/>
                    <a:pt x="65" y="60"/>
                    <a:pt x="57" y="66"/>
                  </a:cubicBezTo>
                  <a:close/>
                </a:path>
              </a:pathLst>
            </a:custGeom>
            <a:solidFill>
              <a:srgbClr val="F279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73"/>
            <p:cNvSpPr/>
            <p:nvPr/>
          </p:nvSpPr>
          <p:spPr>
            <a:xfrm>
              <a:off x="9136063" y="7970838"/>
              <a:ext cx="30162" cy="112713"/>
            </a:xfrm>
            <a:custGeom>
              <a:avLst/>
              <a:gdLst/>
              <a:ahLst/>
              <a:cxnLst/>
              <a:rect l="l" t="t" r="r" b="b"/>
              <a:pathLst>
                <a:path w="25" h="95" extrusionOk="0">
                  <a:moveTo>
                    <a:pt x="4" y="0"/>
                  </a:moveTo>
                  <a:cubicBezTo>
                    <a:pt x="11" y="6"/>
                    <a:pt x="17" y="13"/>
                    <a:pt x="24" y="20"/>
                  </a:cubicBezTo>
                  <a:cubicBezTo>
                    <a:pt x="24" y="21"/>
                    <a:pt x="25" y="22"/>
                    <a:pt x="24" y="23"/>
                  </a:cubicBezTo>
                  <a:cubicBezTo>
                    <a:pt x="17" y="46"/>
                    <a:pt x="9" y="69"/>
                    <a:pt x="2" y="92"/>
                  </a:cubicBezTo>
                  <a:cubicBezTo>
                    <a:pt x="2" y="93"/>
                    <a:pt x="1" y="93"/>
                    <a:pt x="1" y="95"/>
                  </a:cubicBezTo>
                  <a:cubicBezTo>
                    <a:pt x="1" y="86"/>
                    <a:pt x="0" y="78"/>
                    <a:pt x="1" y="70"/>
                  </a:cubicBezTo>
                  <a:cubicBezTo>
                    <a:pt x="1" y="48"/>
                    <a:pt x="2" y="26"/>
                    <a:pt x="3" y="4"/>
                  </a:cubicBezTo>
                  <a:cubicBezTo>
                    <a:pt x="3" y="3"/>
                    <a:pt x="4" y="1"/>
                    <a:pt x="4" y="0"/>
                  </a:cubicBezTo>
                  <a:close/>
                </a:path>
              </a:pathLst>
            </a:custGeom>
            <a:solidFill>
              <a:srgbClr val="F279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Style slide layout">
  <p:cSld name="14_Style slide layout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161;p76"/>
          <p:cNvPicPr preferRelativeResize="0"/>
          <p:nvPr/>
        </p:nvPicPr>
        <p:blipFill rotWithShape="1">
          <a:blip r:embed="rId2">
            <a:alphaModFix/>
          </a:blip>
          <a:srcRect b="15625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Style slide layout">
  <p:cSld name="13_Style slide layout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3"/>
          <p:cNvSpPr/>
          <p:nvPr/>
        </p:nvSpPr>
        <p:spPr>
          <a:xfrm>
            <a:off x="-16625" y="-16625"/>
            <a:ext cx="1496290" cy="1546168"/>
          </a:xfrm>
          <a:prstGeom prst="diagStrip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Style slide layout">
  <p:cSld name="4_Style slide layout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94"/>
          <p:cNvSpPr/>
          <p:nvPr/>
        </p:nvSpPr>
        <p:spPr>
          <a:xfrm>
            <a:off x="-4763" y="0"/>
            <a:ext cx="12196763" cy="6854825"/>
          </a:xfrm>
          <a:prstGeom prst="rect">
            <a:avLst/>
          </a:prstGeom>
          <a:solidFill>
            <a:srgbClr val="F27900"/>
          </a:solidFill>
          <a:ln w="12700" cap="flat" cmpd="sng">
            <a:solidFill>
              <a:srgbClr val="FFC99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6" name="Google Shape;166;p9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4763" y="4865514"/>
            <a:ext cx="2038116" cy="19924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9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flipH="1">
            <a:off x="10685726" y="5382274"/>
            <a:ext cx="1506274" cy="14725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_Style slide layout">
  <p:cSld name="18_Style slide layout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p9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tyle slide layout">
  <p:cSld name="2_Style slide layout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96"/>
          <p:cNvSpPr/>
          <p:nvPr/>
        </p:nvSpPr>
        <p:spPr>
          <a:xfrm>
            <a:off x="-4763" y="0"/>
            <a:ext cx="12196763" cy="6854825"/>
          </a:xfrm>
          <a:prstGeom prst="rect">
            <a:avLst/>
          </a:prstGeom>
          <a:solidFill>
            <a:srgbClr val="B55A00"/>
          </a:solidFill>
          <a:ln w="12700" cap="flat" cmpd="sng">
            <a:solidFill>
              <a:srgbClr val="FFC99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2" name="Google Shape;172;p96"/>
          <p:cNvGrpSpPr/>
          <p:nvPr/>
        </p:nvGrpSpPr>
        <p:grpSpPr>
          <a:xfrm flipH="1">
            <a:off x="8945387" y="4056610"/>
            <a:ext cx="3263238" cy="2814840"/>
            <a:chOff x="-4763" y="4233863"/>
            <a:chExt cx="3038476" cy="2620962"/>
          </a:xfrm>
        </p:grpSpPr>
        <p:sp>
          <p:nvSpPr>
            <p:cNvPr id="173" name="Google Shape;173;p96"/>
            <p:cNvSpPr/>
            <p:nvPr/>
          </p:nvSpPr>
          <p:spPr>
            <a:xfrm>
              <a:off x="0" y="4775200"/>
              <a:ext cx="1192213" cy="2079625"/>
            </a:xfrm>
            <a:custGeom>
              <a:avLst/>
              <a:gdLst/>
              <a:ahLst/>
              <a:cxnLst/>
              <a:rect l="l" t="t" r="r" b="b"/>
              <a:pathLst>
                <a:path w="317" h="552" extrusionOk="0">
                  <a:moveTo>
                    <a:pt x="302" y="124"/>
                  </a:moveTo>
                  <a:cubicBezTo>
                    <a:pt x="303" y="124"/>
                    <a:pt x="303" y="124"/>
                    <a:pt x="303" y="124"/>
                  </a:cubicBezTo>
                  <a:cubicBezTo>
                    <a:pt x="306" y="129"/>
                    <a:pt x="307" y="136"/>
                    <a:pt x="307" y="142"/>
                  </a:cubicBezTo>
                  <a:cubicBezTo>
                    <a:pt x="307" y="158"/>
                    <a:pt x="306" y="173"/>
                    <a:pt x="308" y="189"/>
                  </a:cubicBezTo>
                  <a:cubicBezTo>
                    <a:pt x="308" y="192"/>
                    <a:pt x="305" y="196"/>
                    <a:pt x="307" y="199"/>
                  </a:cubicBezTo>
                  <a:cubicBezTo>
                    <a:pt x="307" y="201"/>
                    <a:pt x="307" y="203"/>
                    <a:pt x="307" y="204"/>
                  </a:cubicBezTo>
                  <a:cubicBezTo>
                    <a:pt x="305" y="209"/>
                    <a:pt x="308" y="215"/>
                    <a:pt x="305" y="220"/>
                  </a:cubicBezTo>
                  <a:cubicBezTo>
                    <a:pt x="304" y="223"/>
                    <a:pt x="300" y="224"/>
                    <a:pt x="297" y="225"/>
                  </a:cubicBezTo>
                  <a:cubicBezTo>
                    <a:pt x="254" y="240"/>
                    <a:pt x="211" y="256"/>
                    <a:pt x="168" y="270"/>
                  </a:cubicBezTo>
                  <a:cubicBezTo>
                    <a:pt x="159" y="273"/>
                    <a:pt x="152" y="277"/>
                    <a:pt x="145" y="278"/>
                  </a:cubicBezTo>
                  <a:cubicBezTo>
                    <a:pt x="160" y="278"/>
                    <a:pt x="177" y="280"/>
                    <a:pt x="194" y="282"/>
                  </a:cubicBezTo>
                  <a:cubicBezTo>
                    <a:pt x="214" y="283"/>
                    <a:pt x="234" y="285"/>
                    <a:pt x="254" y="287"/>
                  </a:cubicBezTo>
                  <a:cubicBezTo>
                    <a:pt x="272" y="288"/>
                    <a:pt x="289" y="290"/>
                    <a:pt x="307" y="292"/>
                  </a:cubicBezTo>
                  <a:cubicBezTo>
                    <a:pt x="314" y="292"/>
                    <a:pt x="317" y="297"/>
                    <a:pt x="313" y="302"/>
                  </a:cubicBezTo>
                  <a:cubicBezTo>
                    <a:pt x="302" y="320"/>
                    <a:pt x="291" y="339"/>
                    <a:pt x="276" y="355"/>
                  </a:cubicBezTo>
                  <a:cubicBezTo>
                    <a:pt x="264" y="356"/>
                    <a:pt x="262" y="366"/>
                    <a:pt x="258" y="375"/>
                  </a:cubicBezTo>
                  <a:cubicBezTo>
                    <a:pt x="256" y="378"/>
                    <a:pt x="256" y="383"/>
                    <a:pt x="252" y="386"/>
                  </a:cubicBezTo>
                  <a:cubicBezTo>
                    <a:pt x="246" y="391"/>
                    <a:pt x="239" y="392"/>
                    <a:pt x="232" y="394"/>
                  </a:cubicBezTo>
                  <a:cubicBezTo>
                    <a:pt x="212" y="401"/>
                    <a:pt x="191" y="408"/>
                    <a:pt x="170" y="415"/>
                  </a:cubicBezTo>
                  <a:cubicBezTo>
                    <a:pt x="168" y="416"/>
                    <a:pt x="166" y="417"/>
                    <a:pt x="163" y="417"/>
                  </a:cubicBezTo>
                  <a:cubicBezTo>
                    <a:pt x="158" y="417"/>
                    <a:pt x="155" y="416"/>
                    <a:pt x="154" y="410"/>
                  </a:cubicBezTo>
                  <a:cubicBezTo>
                    <a:pt x="151" y="399"/>
                    <a:pt x="151" y="387"/>
                    <a:pt x="148" y="375"/>
                  </a:cubicBezTo>
                  <a:cubicBezTo>
                    <a:pt x="141" y="349"/>
                    <a:pt x="137" y="322"/>
                    <a:pt x="131" y="296"/>
                  </a:cubicBezTo>
                  <a:cubicBezTo>
                    <a:pt x="131" y="294"/>
                    <a:pt x="131" y="291"/>
                    <a:pt x="129" y="290"/>
                  </a:cubicBezTo>
                  <a:cubicBezTo>
                    <a:pt x="126" y="289"/>
                    <a:pt x="125" y="292"/>
                    <a:pt x="123" y="294"/>
                  </a:cubicBezTo>
                  <a:cubicBezTo>
                    <a:pt x="108" y="309"/>
                    <a:pt x="94" y="325"/>
                    <a:pt x="79" y="340"/>
                  </a:cubicBezTo>
                  <a:cubicBezTo>
                    <a:pt x="63" y="357"/>
                    <a:pt x="47" y="375"/>
                    <a:pt x="30" y="392"/>
                  </a:cubicBezTo>
                  <a:cubicBezTo>
                    <a:pt x="24" y="398"/>
                    <a:pt x="17" y="405"/>
                    <a:pt x="11" y="412"/>
                  </a:cubicBezTo>
                  <a:cubicBezTo>
                    <a:pt x="6" y="417"/>
                    <a:pt x="6" y="419"/>
                    <a:pt x="12" y="423"/>
                  </a:cubicBezTo>
                  <a:cubicBezTo>
                    <a:pt x="30" y="435"/>
                    <a:pt x="47" y="447"/>
                    <a:pt x="63" y="460"/>
                  </a:cubicBezTo>
                  <a:cubicBezTo>
                    <a:pt x="75" y="469"/>
                    <a:pt x="87" y="478"/>
                    <a:pt x="99" y="486"/>
                  </a:cubicBezTo>
                  <a:cubicBezTo>
                    <a:pt x="119" y="500"/>
                    <a:pt x="138" y="514"/>
                    <a:pt x="158" y="527"/>
                  </a:cubicBezTo>
                  <a:cubicBezTo>
                    <a:pt x="165" y="532"/>
                    <a:pt x="170" y="537"/>
                    <a:pt x="177" y="541"/>
                  </a:cubicBezTo>
                  <a:cubicBezTo>
                    <a:pt x="179" y="542"/>
                    <a:pt x="181" y="544"/>
                    <a:pt x="182" y="546"/>
                  </a:cubicBezTo>
                  <a:cubicBezTo>
                    <a:pt x="184" y="549"/>
                    <a:pt x="183" y="552"/>
                    <a:pt x="179" y="551"/>
                  </a:cubicBezTo>
                  <a:cubicBezTo>
                    <a:pt x="172" y="549"/>
                    <a:pt x="164" y="549"/>
                    <a:pt x="157" y="545"/>
                  </a:cubicBezTo>
                  <a:cubicBezTo>
                    <a:pt x="149" y="541"/>
                    <a:pt x="140" y="541"/>
                    <a:pt x="133" y="538"/>
                  </a:cubicBezTo>
                  <a:cubicBezTo>
                    <a:pt x="112" y="530"/>
                    <a:pt x="91" y="524"/>
                    <a:pt x="71" y="516"/>
                  </a:cubicBezTo>
                  <a:cubicBezTo>
                    <a:pt x="53" y="510"/>
                    <a:pt x="36" y="504"/>
                    <a:pt x="18" y="500"/>
                  </a:cubicBezTo>
                  <a:cubicBezTo>
                    <a:pt x="11" y="498"/>
                    <a:pt x="5" y="496"/>
                    <a:pt x="0" y="490"/>
                  </a:cubicBezTo>
                  <a:cubicBezTo>
                    <a:pt x="0" y="382"/>
                    <a:pt x="0" y="273"/>
                    <a:pt x="0" y="165"/>
                  </a:cubicBezTo>
                  <a:cubicBezTo>
                    <a:pt x="2" y="161"/>
                    <a:pt x="6" y="161"/>
                    <a:pt x="10" y="160"/>
                  </a:cubicBezTo>
                  <a:cubicBezTo>
                    <a:pt x="38" y="156"/>
                    <a:pt x="65" y="152"/>
                    <a:pt x="92" y="148"/>
                  </a:cubicBezTo>
                  <a:cubicBezTo>
                    <a:pt x="100" y="148"/>
                    <a:pt x="103" y="144"/>
                    <a:pt x="105" y="138"/>
                  </a:cubicBezTo>
                  <a:cubicBezTo>
                    <a:pt x="113" y="115"/>
                    <a:pt x="121" y="93"/>
                    <a:pt x="128" y="70"/>
                  </a:cubicBezTo>
                  <a:cubicBezTo>
                    <a:pt x="135" y="49"/>
                    <a:pt x="143" y="29"/>
                    <a:pt x="149" y="8"/>
                  </a:cubicBezTo>
                  <a:cubicBezTo>
                    <a:pt x="150" y="5"/>
                    <a:pt x="152" y="2"/>
                    <a:pt x="155" y="0"/>
                  </a:cubicBezTo>
                  <a:cubicBezTo>
                    <a:pt x="161" y="9"/>
                    <a:pt x="163" y="19"/>
                    <a:pt x="167" y="29"/>
                  </a:cubicBezTo>
                  <a:cubicBezTo>
                    <a:pt x="177" y="57"/>
                    <a:pt x="187" y="84"/>
                    <a:pt x="197" y="112"/>
                  </a:cubicBezTo>
                  <a:cubicBezTo>
                    <a:pt x="197" y="116"/>
                    <a:pt x="194" y="117"/>
                    <a:pt x="191" y="118"/>
                  </a:cubicBezTo>
                  <a:cubicBezTo>
                    <a:pt x="167" y="128"/>
                    <a:pt x="143" y="138"/>
                    <a:pt x="120" y="148"/>
                  </a:cubicBezTo>
                  <a:cubicBezTo>
                    <a:pt x="112" y="151"/>
                    <a:pt x="111" y="152"/>
                    <a:pt x="116" y="158"/>
                  </a:cubicBezTo>
                  <a:cubicBezTo>
                    <a:pt x="125" y="168"/>
                    <a:pt x="134" y="178"/>
                    <a:pt x="143" y="188"/>
                  </a:cubicBezTo>
                  <a:cubicBezTo>
                    <a:pt x="147" y="196"/>
                    <a:pt x="154" y="202"/>
                    <a:pt x="159" y="209"/>
                  </a:cubicBezTo>
                  <a:cubicBezTo>
                    <a:pt x="163" y="214"/>
                    <a:pt x="161" y="218"/>
                    <a:pt x="155" y="219"/>
                  </a:cubicBezTo>
                  <a:cubicBezTo>
                    <a:pt x="153" y="219"/>
                    <a:pt x="151" y="219"/>
                    <a:pt x="149" y="219"/>
                  </a:cubicBezTo>
                  <a:cubicBezTo>
                    <a:pt x="106" y="219"/>
                    <a:pt x="64" y="219"/>
                    <a:pt x="21" y="219"/>
                  </a:cubicBezTo>
                  <a:cubicBezTo>
                    <a:pt x="18" y="219"/>
                    <a:pt x="16" y="219"/>
                    <a:pt x="14" y="219"/>
                  </a:cubicBezTo>
                  <a:cubicBezTo>
                    <a:pt x="15" y="219"/>
                    <a:pt x="16" y="219"/>
                    <a:pt x="18" y="220"/>
                  </a:cubicBezTo>
                  <a:cubicBezTo>
                    <a:pt x="43" y="233"/>
                    <a:pt x="68" y="245"/>
                    <a:pt x="94" y="257"/>
                  </a:cubicBezTo>
                  <a:cubicBezTo>
                    <a:pt x="103" y="262"/>
                    <a:pt x="114" y="266"/>
                    <a:pt x="123" y="271"/>
                  </a:cubicBezTo>
                  <a:cubicBezTo>
                    <a:pt x="128" y="274"/>
                    <a:pt x="131" y="273"/>
                    <a:pt x="133" y="268"/>
                  </a:cubicBezTo>
                  <a:cubicBezTo>
                    <a:pt x="138" y="256"/>
                    <a:pt x="145" y="245"/>
                    <a:pt x="150" y="233"/>
                  </a:cubicBezTo>
                  <a:cubicBezTo>
                    <a:pt x="153" y="224"/>
                    <a:pt x="158" y="217"/>
                    <a:pt x="164" y="211"/>
                  </a:cubicBezTo>
                  <a:cubicBezTo>
                    <a:pt x="168" y="206"/>
                    <a:pt x="175" y="202"/>
                    <a:pt x="181" y="200"/>
                  </a:cubicBezTo>
                  <a:cubicBezTo>
                    <a:pt x="184" y="198"/>
                    <a:pt x="187" y="197"/>
                    <a:pt x="189" y="194"/>
                  </a:cubicBezTo>
                  <a:cubicBezTo>
                    <a:pt x="202" y="185"/>
                    <a:pt x="215" y="176"/>
                    <a:pt x="229" y="168"/>
                  </a:cubicBezTo>
                  <a:cubicBezTo>
                    <a:pt x="249" y="155"/>
                    <a:pt x="269" y="142"/>
                    <a:pt x="290" y="129"/>
                  </a:cubicBezTo>
                  <a:cubicBezTo>
                    <a:pt x="294" y="126"/>
                    <a:pt x="298" y="125"/>
                    <a:pt x="302" y="124"/>
                  </a:cubicBezTo>
                  <a:close/>
                </a:path>
              </a:pathLst>
            </a:custGeom>
            <a:solidFill>
              <a:srgbClr val="706F6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96"/>
            <p:cNvSpPr/>
            <p:nvPr/>
          </p:nvSpPr>
          <p:spPr>
            <a:xfrm>
              <a:off x="0" y="4711700"/>
              <a:ext cx="582613" cy="685800"/>
            </a:xfrm>
            <a:custGeom>
              <a:avLst/>
              <a:gdLst/>
              <a:ahLst/>
              <a:cxnLst/>
              <a:rect l="l" t="t" r="r" b="b"/>
              <a:pathLst>
                <a:path w="155" h="182" extrusionOk="0">
                  <a:moveTo>
                    <a:pt x="155" y="17"/>
                  </a:moveTo>
                  <a:cubicBezTo>
                    <a:pt x="151" y="35"/>
                    <a:pt x="144" y="52"/>
                    <a:pt x="138" y="69"/>
                  </a:cubicBezTo>
                  <a:cubicBezTo>
                    <a:pt x="128" y="100"/>
                    <a:pt x="117" y="130"/>
                    <a:pt x="107" y="160"/>
                  </a:cubicBezTo>
                  <a:cubicBezTo>
                    <a:pt x="105" y="165"/>
                    <a:pt x="103" y="168"/>
                    <a:pt x="98" y="168"/>
                  </a:cubicBezTo>
                  <a:cubicBezTo>
                    <a:pt x="67" y="173"/>
                    <a:pt x="36" y="177"/>
                    <a:pt x="6" y="181"/>
                  </a:cubicBezTo>
                  <a:cubicBezTo>
                    <a:pt x="4" y="182"/>
                    <a:pt x="2" y="182"/>
                    <a:pt x="0" y="182"/>
                  </a:cubicBezTo>
                  <a:cubicBezTo>
                    <a:pt x="0" y="133"/>
                    <a:pt x="0" y="84"/>
                    <a:pt x="0" y="36"/>
                  </a:cubicBezTo>
                  <a:cubicBezTo>
                    <a:pt x="1" y="32"/>
                    <a:pt x="4" y="28"/>
                    <a:pt x="8" y="26"/>
                  </a:cubicBezTo>
                  <a:cubicBezTo>
                    <a:pt x="22" y="18"/>
                    <a:pt x="35" y="10"/>
                    <a:pt x="49" y="2"/>
                  </a:cubicBezTo>
                  <a:cubicBezTo>
                    <a:pt x="52" y="0"/>
                    <a:pt x="55" y="0"/>
                    <a:pt x="58" y="0"/>
                  </a:cubicBezTo>
                  <a:cubicBezTo>
                    <a:pt x="90" y="6"/>
                    <a:pt x="123" y="10"/>
                    <a:pt x="155" y="17"/>
                  </a:cubicBezTo>
                  <a:close/>
                </a:path>
              </a:pathLst>
            </a:custGeom>
            <a:solidFill>
              <a:srgbClr val="57575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175;p96"/>
            <p:cNvSpPr/>
            <p:nvPr/>
          </p:nvSpPr>
          <p:spPr>
            <a:xfrm>
              <a:off x="952500" y="6199188"/>
              <a:ext cx="920750" cy="655637"/>
            </a:xfrm>
            <a:custGeom>
              <a:avLst/>
              <a:gdLst/>
              <a:ahLst/>
              <a:cxnLst/>
              <a:rect l="l" t="t" r="r" b="b"/>
              <a:pathLst>
                <a:path w="245" h="174" extrusionOk="0">
                  <a:moveTo>
                    <a:pt x="145" y="5"/>
                  </a:moveTo>
                  <a:cubicBezTo>
                    <a:pt x="179" y="31"/>
                    <a:pt x="212" y="58"/>
                    <a:pt x="245" y="84"/>
                  </a:cubicBezTo>
                  <a:cubicBezTo>
                    <a:pt x="244" y="90"/>
                    <a:pt x="238" y="92"/>
                    <a:pt x="234" y="95"/>
                  </a:cubicBezTo>
                  <a:cubicBezTo>
                    <a:pt x="195" y="119"/>
                    <a:pt x="156" y="143"/>
                    <a:pt x="117" y="167"/>
                  </a:cubicBezTo>
                  <a:cubicBezTo>
                    <a:pt x="112" y="170"/>
                    <a:pt x="106" y="171"/>
                    <a:pt x="100" y="174"/>
                  </a:cubicBezTo>
                  <a:cubicBezTo>
                    <a:pt x="100" y="174"/>
                    <a:pt x="99" y="174"/>
                    <a:pt x="99" y="174"/>
                  </a:cubicBezTo>
                  <a:cubicBezTo>
                    <a:pt x="91" y="170"/>
                    <a:pt x="88" y="163"/>
                    <a:pt x="85" y="156"/>
                  </a:cubicBezTo>
                  <a:cubicBezTo>
                    <a:pt x="70" y="130"/>
                    <a:pt x="54" y="104"/>
                    <a:pt x="39" y="77"/>
                  </a:cubicBezTo>
                  <a:cubicBezTo>
                    <a:pt x="31" y="63"/>
                    <a:pt x="22" y="48"/>
                    <a:pt x="14" y="34"/>
                  </a:cubicBezTo>
                  <a:cubicBezTo>
                    <a:pt x="10" y="24"/>
                    <a:pt x="4" y="16"/>
                    <a:pt x="0" y="7"/>
                  </a:cubicBezTo>
                  <a:cubicBezTo>
                    <a:pt x="0" y="7"/>
                    <a:pt x="0" y="6"/>
                    <a:pt x="0" y="5"/>
                  </a:cubicBezTo>
                  <a:cubicBezTo>
                    <a:pt x="2" y="4"/>
                    <a:pt x="2" y="1"/>
                    <a:pt x="5" y="1"/>
                  </a:cubicBezTo>
                  <a:cubicBezTo>
                    <a:pt x="5" y="1"/>
                    <a:pt x="6" y="1"/>
                    <a:pt x="7" y="0"/>
                  </a:cubicBezTo>
                  <a:cubicBezTo>
                    <a:pt x="14" y="3"/>
                    <a:pt x="21" y="1"/>
                    <a:pt x="27" y="1"/>
                  </a:cubicBezTo>
                  <a:cubicBezTo>
                    <a:pt x="49" y="0"/>
                    <a:pt x="71" y="3"/>
                    <a:pt x="93" y="2"/>
                  </a:cubicBezTo>
                  <a:cubicBezTo>
                    <a:pt x="107" y="2"/>
                    <a:pt x="121" y="2"/>
                    <a:pt x="135" y="2"/>
                  </a:cubicBezTo>
                  <a:cubicBezTo>
                    <a:pt x="138" y="2"/>
                    <a:pt x="142" y="2"/>
                    <a:pt x="145" y="5"/>
                  </a:cubicBezTo>
                  <a:close/>
                </a:path>
              </a:pathLst>
            </a:custGeom>
            <a:solidFill>
              <a:srgbClr val="57575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176;p96"/>
            <p:cNvSpPr/>
            <p:nvPr/>
          </p:nvSpPr>
          <p:spPr>
            <a:xfrm>
              <a:off x="0" y="5837238"/>
              <a:ext cx="996950" cy="1017587"/>
            </a:xfrm>
            <a:custGeom>
              <a:avLst/>
              <a:gdLst/>
              <a:ahLst/>
              <a:cxnLst/>
              <a:rect l="l" t="t" r="r" b="b"/>
              <a:pathLst>
                <a:path w="265" h="270" extrusionOk="0">
                  <a:moveTo>
                    <a:pt x="254" y="102"/>
                  </a:moveTo>
                  <a:cubicBezTo>
                    <a:pt x="254" y="102"/>
                    <a:pt x="254" y="103"/>
                    <a:pt x="254" y="103"/>
                  </a:cubicBezTo>
                  <a:cubicBezTo>
                    <a:pt x="257" y="110"/>
                    <a:pt x="259" y="117"/>
                    <a:pt x="258" y="125"/>
                  </a:cubicBezTo>
                  <a:cubicBezTo>
                    <a:pt x="256" y="131"/>
                    <a:pt x="259" y="138"/>
                    <a:pt x="260" y="144"/>
                  </a:cubicBezTo>
                  <a:cubicBezTo>
                    <a:pt x="260" y="175"/>
                    <a:pt x="263" y="206"/>
                    <a:pt x="263" y="237"/>
                  </a:cubicBezTo>
                  <a:cubicBezTo>
                    <a:pt x="263" y="244"/>
                    <a:pt x="265" y="252"/>
                    <a:pt x="264" y="260"/>
                  </a:cubicBezTo>
                  <a:cubicBezTo>
                    <a:pt x="264" y="264"/>
                    <a:pt x="264" y="267"/>
                    <a:pt x="261" y="270"/>
                  </a:cubicBezTo>
                  <a:cubicBezTo>
                    <a:pt x="260" y="270"/>
                    <a:pt x="259" y="270"/>
                    <a:pt x="258" y="270"/>
                  </a:cubicBezTo>
                  <a:cubicBezTo>
                    <a:pt x="249" y="265"/>
                    <a:pt x="244" y="256"/>
                    <a:pt x="239" y="248"/>
                  </a:cubicBezTo>
                  <a:cubicBezTo>
                    <a:pt x="215" y="217"/>
                    <a:pt x="193" y="185"/>
                    <a:pt x="169" y="154"/>
                  </a:cubicBezTo>
                  <a:cubicBezTo>
                    <a:pt x="166" y="150"/>
                    <a:pt x="164" y="146"/>
                    <a:pt x="162" y="142"/>
                  </a:cubicBezTo>
                  <a:cubicBezTo>
                    <a:pt x="168" y="155"/>
                    <a:pt x="169" y="169"/>
                    <a:pt x="172" y="183"/>
                  </a:cubicBezTo>
                  <a:cubicBezTo>
                    <a:pt x="177" y="206"/>
                    <a:pt x="181" y="230"/>
                    <a:pt x="186" y="253"/>
                  </a:cubicBezTo>
                  <a:cubicBezTo>
                    <a:pt x="187" y="259"/>
                    <a:pt x="190" y="264"/>
                    <a:pt x="185" y="270"/>
                  </a:cubicBezTo>
                  <a:cubicBezTo>
                    <a:pt x="174" y="270"/>
                    <a:pt x="164" y="270"/>
                    <a:pt x="153" y="270"/>
                  </a:cubicBezTo>
                  <a:cubicBezTo>
                    <a:pt x="151" y="266"/>
                    <a:pt x="148" y="268"/>
                    <a:pt x="146" y="270"/>
                  </a:cubicBezTo>
                  <a:cubicBezTo>
                    <a:pt x="137" y="270"/>
                    <a:pt x="129" y="270"/>
                    <a:pt x="121" y="270"/>
                  </a:cubicBezTo>
                  <a:cubicBezTo>
                    <a:pt x="114" y="269"/>
                    <a:pt x="109" y="266"/>
                    <a:pt x="108" y="258"/>
                  </a:cubicBezTo>
                  <a:cubicBezTo>
                    <a:pt x="108" y="253"/>
                    <a:pt x="105" y="252"/>
                    <a:pt x="102" y="257"/>
                  </a:cubicBezTo>
                  <a:cubicBezTo>
                    <a:pt x="100" y="261"/>
                    <a:pt x="96" y="261"/>
                    <a:pt x="92" y="259"/>
                  </a:cubicBezTo>
                  <a:cubicBezTo>
                    <a:pt x="90" y="259"/>
                    <a:pt x="88" y="258"/>
                    <a:pt x="86" y="257"/>
                  </a:cubicBezTo>
                  <a:cubicBezTo>
                    <a:pt x="75" y="254"/>
                    <a:pt x="75" y="254"/>
                    <a:pt x="76" y="243"/>
                  </a:cubicBezTo>
                  <a:cubicBezTo>
                    <a:pt x="76" y="242"/>
                    <a:pt x="76" y="242"/>
                    <a:pt x="75" y="242"/>
                  </a:cubicBezTo>
                  <a:cubicBezTo>
                    <a:pt x="75" y="242"/>
                    <a:pt x="76" y="242"/>
                    <a:pt x="76" y="242"/>
                  </a:cubicBezTo>
                  <a:cubicBezTo>
                    <a:pt x="76" y="246"/>
                    <a:pt x="74" y="250"/>
                    <a:pt x="74" y="253"/>
                  </a:cubicBezTo>
                  <a:cubicBezTo>
                    <a:pt x="72" y="258"/>
                    <a:pt x="68" y="260"/>
                    <a:pt x="63" y="259"/>
                  </a:cubicBezTo>
                  <a:cubicBezTo>
                    <a:pt x="58" y="259"/>
                    <a:pt x="55" y="257"/>
                    <a:pt x="54" y="252"/>
                  </a:cubicBezTo>
                  <a:cubicBezTo>
                    <a:pt x="53" y="250"/>
                    <a:pt x="54" y="248"/>
                    <a:pt x="53" y="245"/>
                  </a:cubicBezTo>
                  <a:cubicBezTo>
                    <a:pt x="49" y="246"/>
                    <a:pt x="44" y="248"/>
                    <a:pt x="41" y="243"/>
                  </a:cubicBezTo>
                  <a:cubicBezTo>
                    <a:pt x="39" y="240"/>
                    <a:pt x="39" y="237"/>
                    <a:pt x="43" y="235"/>
                  </a:cubicBezTo>
                  <a:cubicBezTo>
                    <a:pt x="44" y="235"/>
                    <a:pt x="44" y="234"/>
                    <a:pt x="45" y="233"/>
                  </a:cubicBezTo>
                  <a:cubicBezTo>
                    <a:pt x="44" y="234"/>
                    <a:pt x="44" y="235"/>
                    <a:pt x="42" y="235"/>
                  </a:cubicBezTo>
                  <a:cubicBezTo>
                    <a:pt x="38" y="238"/>
                    <a:pt x="35" y="237"/>
                    <a:pt x="32" y="233"/>
                  </a:cubicBezTo>
                  <a:cubicBezTo>
                    <a:pt x="28" y="228"/>
                    <a:pt x="23" y="225"/>
                    <a:pt x="16" y="226"/>
                  </a:cubicBezTo>
                  <a:cubicBezTo>
                    <a:pt x="5" y="228"/>
                    <a:pt x="3" y="220"/>
                    <a:pt x="0" y="213"/>
                  </a:cubicBezTo>
                  <a:cubicBezTo>
                    <a:pt x="0" y="211"/>
                    <a:pt x="0" y="210"/>
                    <a:pt x="0" y="208"/>
                  </a:cubicBezTo>
                  <a:cubicBezTo>
                    <a:pt x="23" y="216"/>
                    <a:pt x="47" y="224"/>
                    <a:pt x="70" y="231"/>
                  </a:cubicBezTo>
                  <a:cubicBezTo>
                    <a:pt x="107" y="243"/>
                    <a:pt x="144" y="256"/>
                    <a:pt x="181" y="267"/>
                  </a:cubicBezTo>
                  <a:cubicBezTo>
                    <a:pt x="174" y="260"/>
                    <a:pt x="166" y="255"/>
                    <a:pt x="158" y="250"/>
                  </a:cubicBezTo>
                  <a:cubicBezTo>
                    <a:pt x="117" y="220"/>
                    <a:pt x="76" y="191"/>
                    <a:pt x="35" y="161"/>
                  </a:cubicBezTo>
                  <a:cubicBezTo>
                    <a:pt x="25" y="154"/>
                    <a:pt x="16" y="148"/>
                    <a:pt x="6" y="141"/>
                  </a:cubicBezTo>
                  <a:cubicBezTo>
                    <a:pt x="1" y="138"/>
                    <a:pt x="1" y="135"/>
                    <a:pt x="5" y="131"/>
                  </a:cubicBezTo>
                  <a:cubicBezTo>
                    <a:pt x="36" y="99"/>
                    <a:pt x="67" y="66"/>
                    <a:pt x="98" y="33"/>
                  </a:cubicBezTo>
                  <a:cubicBezTo>
                    <a:pt x="107" y="24"/>
                    <a:pt x="116" y="14"/>
                    <a:pt x="126" y="4"/>
                  </a:cubicBezTo>
                  <a:cubicBezTo>
                    <a:pt x="127" y="2"/>
                    <a:pt x="129" y="0"/>
                    <a:pt x="131" y="1"/>
                  </a:cubicBezTo>
                  <a:cubicBezTo>
                    <a:pt x="133" y="1"/>
                    <a:pt x="133" y="4"/>
                    <a:pt x="133" y="6"/>
                  </a:cubicBezTo>
                  <a:cubicBezTo>
                    <a:pt x="141" y="46"/>
                    <a:pt x="149" y="87"/>
                    <a:pt x="157" y="127"/>
                  </a:cubicBezTo>
                  <a:cubicBezTo>
                    <a:pt x="158" y="131"/>
                    <a:pt x="159" y="134"/>
                    <a:pt x="164" y="132"/>
                  </a:cubicBezTo>
                  <a:cubicBezTo>
                    <a:pt x="193" y="122"/>
                    <a:pt x="222" y="112"/>
                    <a:pt x="251" y="102"/>
                  </a:cubicBezTo>
                  <a:cubicBezTo>
                    <a:pt x="252" y="101"/>
                    <a:pt x="253" y="101"/>
                    <a:pt x="254" y="102"/>
                  </a:cubicBezTo>
                  <a:close/>
                </a:path>
              </a:pathLst>
            </a:custGeom>
            <a:solidFill>
              <a:srgbClr val="57575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" name="Google Shape;177;p96"/>
            <p:cNvSpPr/>
            <p:nvPr/>
          </p:nvSpPr>
          <p:spPr>
            <a:xfrm>
              <a:off x="955675" y="6297613"/>
              <a:ext cx="368300" cy="557212"/>
            </a:xfrm>
            <a:custGeom>
              <a:avLst/>
              <a:gdLst/>
              <a:ahLst/>
              <a:cxnLst/>
              <a:rect l="l" t="t" r="r" b="b"/>
              <a:pathLst>
                <a:path w="98" h="148" extrusionOk="0">
                  <a:moveTo>
                    <a:pt x="7" y="148"/>
                  </a:moveTo>
                  <a:cubicBezTo>
                    <a:pt x="7" y="115"/>
                    <a:pt x="5" y="82"/>
                    <a:pt x="3" y="49"/>
                  </a:cubicBezTo>
                  <a:cubicBezTo>
                    <a:pt x="3" y="40"/>
                    <a:pt x="3" y="31"/>
                    <a:pt x="3" y="22"/>
                  </a:cubicBezTo>
                  <a:cubicBezTo>
                    <a:pt x="0" y="16"/>
                    <a:pt x="5" y="10"/>
                    <a:pt x="4" y="3"/>
                  </a:cubicBezTo>
                  <a:cubicBezTo>
                    <a:pt x="4" y="1"/>
                    <a:pt x="7" y="0"/>
                    <a:pt x="10" y="1"/>
                  </a:cubicBezTo>
                  <a:cubicBezTo>
                    <a:pt x="12" y="3"/>
                    <a:pt x="14" y="5"/>
                    <a:pt x="16" y="6"/>
                  </a:cubicBezTo>
                  <a:cubicBezTo>
                    <a:pt x="43" y="53"/>
                    <a:pt x="70" y="100"/>
                    <a:pt x="98" y="148"/>
                  </a:cubicBezTo>
                  <a:cubicBezTo>
                    <a:pt x="67" y="148"/>
                    <a:pt x="37" y="148"/>
                    <a:pt x="7" y="148"/>
                  </a:cubicBezTo>
                  <a:close/>
                </a:path>
              </a:pathLst>
            </a:custGeom>
            <a:solidFill>
              <a:srgbClr val="706F6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96"/>
            <p:cNvSpPr/>
            <p:nvPr/>
          </p:nvSpPr>
          <p:spPr>
            <a:xfrm>
              <a:off x="606425" y="6350000"/>
              <a:ext cx="363538" cy="504825"/>
            </a:xfrm>
            <a:custGeom>
              <a:avLst/>
              <a:gdLst/>
              <a:ahLst/>
              <a:cxnLst/>
              <a:rect l="l" t="t" r="r" b="b"/>
              <a:pathLst>
                <a:path w="97" h="134" extrusionOk="0">
                  <a:moveTo>
                    <a:pt x="24" y="134"/>
                  </a:moveTo>
                  <a:cubicBezTo>
                    <a:pt x="20" y="107"/>
                    <a:pt x="14" y="81"/>
                    <a:pt x="9" y="55"/>
                  </a:cubicBezTo>
                  <a:cubicBezTo>
                    <a:pt x="6" y="37"/>
                    <a:pt x="2" y="19"/>
                    <a:pt x="0" y="0"/>
                  </a:cubicBezTo>
                  <a:cubicBezTo>
                    <a:pt x="7" y="10"/>
                    <a:pt x="13" y="19"/>
                    <a:pt x="20" y="28"/>
                  </a:cubicBezTo>
                  <a:cubicBezTo>
                    <a:pt x="45" y="62"/>
                    <a:pt x="70" y="96"/>
                    <a:pt x="95" y="130"/>
                  </a:cubicBezTo>
                  <a:cubicBezTo>
                    <a:pt x="96" y="131"/>
                    <a:pt x="96" y="132"/>
                    <a:pt x="97" y="134"/>
                  </a:cubicBezTo>
                  <a:cubicBezTo>
                    <a:pt x="73" y="134"/>
                    <a:pt x="49" y="134"/>
                    <a:pt x="24" y="134"/>
                  </a:cubicBezTo>
                  <a:close/>
                </a:path>
              </a:pathLst>
            </a:custGeom>
            <a:solidFill>
              <a:srgbClr val="706F6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96"/>
            <p:cNvSpPr/>
            <p:nvPr/>
          </p:nvSpPr>
          <p:spPr>
            <a:xfrm>
              <a:off x="1328738" y="6515100"/>
              <a:ext cx="549275" cy="339725"/>
            </a:xfrm>
            <a:custGeom>
              <a:avLst/>
              <a:gdLst/>
              <a:ahLst/>
              <a:cxnLst/>
              <a:rect l="l" t="t" r="r" b="b"/>
              <a:pathLst>
                <a:path w="146" h="90" extrusionOk="0">
                  <a:moveTo>
                    <a:pt x="0" y="90"/>
                  </a:moveTo>
                  <a:cubicBezTo>
                    <a:pt x="19" y="77"/>
                    <a:pt x="39" y="65"/>
                    <a:pt x="59" y="53"/>
                  </a:cubicBezTo>
                  <a:cubicBezTo>
                    <a:pt x="85" y="37"/>
                    <a:pt x="112" y="21"/>
                    <a:pt x="138" y="4"/>
                  </a:cubicBezTo>
                  <a:cubicBezTo>
                    <a:pt x="141" y="3"/>
                    <a:pt x="143" y="1"/>
                    <a:pt x="145" y="0"/>
                  </a:cubicBezTo>
                  <a:cubicBezTo>
                    <a:pt x="146" y="0"/>
                    <a:pt x="146" y="1"/>
                    <a:pt x="146" y="2"/>
                  </a:cubicBezTo>
                  <a:cubicBezTo>
                    <a:pt x="143" y="17"/>
                    <a:pt x="133" y="28"/>
                    <a:pt x="126" y="40"/>
                  </a:cubicBezTo>
                  <a:cubicBezTo>
                    <a:pt x="119" y="54"/>
                    <a:pt x="111" y="67"/>
                    <a:pt x="103" y="80"/>
                  </a:cubicBezTo>
                  <a:cubicBezTo>
                    <a:pt x="101" y="84"/>
                    <a:pt x="98" y="88"/>
                    <a:pt x="94" y="90"/>
                  </a:cubicBezTo>
                  <a:cubicBezTo>
                    <a:pt x="62" y="90"/>
                    <a:pt x="31" y="90"/>
                    <a:pt x="0" y="90"/>
                  </a:cubicBezTo>
                  <a:close/>
                </a:path>
              </a:pathLst>
            </a:custGeom>
            <a:solidFill>
              <a:srgbClr val="706F6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180;p96"/>
            <p:cNvSpPr/>
            <p:nvPr/>
          </p:nvSpPr>
          <p:spPr>
            <a:xfrm>
              <a:off x="1682750" y="6523038"/>
              <a:ext cx="304800" cy="331787"/>
            </a:xfrm>
            <a:custGeom>
              <a:avLst/>
              <a:gdLst/>
              <a:ahLst/>
              <a:cxnLst/>
              <a:rect l="l" t="t" r="r" b="b"/>
              <a:pathLst>
                <a:path w="81" h="88" extrusionOk="0">
                  <a:moveTo>
                    <a:pt x="0" y="88"/>
                  </a:moveTo>
                  <a:cubicBezTo>
                    <a:pt x="16" y="60"/>
                    <a:pt x="32" y="31"/>
                    <a:pt x="49" y="3"/>
                  </a:cubicBezTo>
                  <a:cubicBezTo>
                    <a:pt x="49" y="2"/>
                    <a:pt x="51" y="1"/>
                    <a:pt x="52" y="0"/>
                  </a:cubicBezTo>
                  <a:cubicBezTo>
                    <a:pt x="61" y="27"/>
                    <a:pt x="70" y="55"/>
                    <a:pt x="79" y="82"/>
                  </a:cubicBezTo>
                  <a:cubicBezTo>
                    <a:pt x="80" y="84"/>
                    <a:pt x="81" y="86"/>
                    <a:pt x="80" y="88"/>
                  </a:cubicBezTo>
                  <a:cubicBezTo>
                    <a:pt x="53" y="88"/>
                    <a:pt x="26" y="88"/>
                    <a:pt x="0" y="88"/>
                  </a:cubicBezTo>
                  <a:close/>
                </a:path>
              </a:pathLst>
            </a:custGeom>
            <a:solidFill>
              <a:srgbClr val="57575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181;p96"/>
            <p:cNvSpPr/>
            <p:nvPr/>
          </p:nvSpPr>
          <p:spPr>
            <a:xfrm>
              <a:off x="-4763" y="6638925"/>
              <a:ext cx="460375" cy="215900"/>
            </a:xfrm>
            <a:custGeom>
              <a:avLst/>
              <a:gdLst/>
              <a:ahLst/>
              <a:cxnLst/>
              <a:rect l="l" t="t" r="r" b="b"/>
              <a:pathLst>
                <a:path w="122" h="57" extrusionOk="0">
                  <a:moveTo>
                    <a:pt x="45" y="22"/>
                  </a:moveTo>
                  <a:cubicBezTo>
                    <a:pt x="43" y="25"/>
                    <a:pt x="42" y="28"/>
                    <a:pt x="45" y="30"/>
                  </a:cubicBezTo>
                  <a:cubicBezTo>
                    <a:pt x="49" y="33"/>
                    <a:pt x="50" y="28"/>
                    <a:pt x="52" y="27"/>
                  </a:cubicBezTo>
                  <a:cubicBezTo>
                    <a:pt x="53" y="26"/>
                    <a:pt x="56" y="26"/>
                    <a:pt x="58" y="25"/>
                  </a:cubicBezTo>
                  <a:cubicBezTo>
                    <a:pt x="61" y="25"/>
                    <a:pt x="62" y="26"/>
                    <a:pt x="60" y="29"/>
                  </a:cubicBezTo>
                  <a:cubicBezTo>
                    <a:pt x="58" y="31"/>
                    <a:pt x="57" y="34"/>
                    <a:pt x="58" y="38"/>
                  </a:cubicBezTo>
                  <a:cubicBezTo>
                    <a:pt x="58" y="41"/>
                    <a:pt x="61" y="43"/>
                    <a:pt x="64" y="43"/>
                  </a:cubicBezTo>
                  <a:cubicBezTo>
                    <a:pt x="68" y="44"/>
                    <a:pt x="71" y="43"/>
                    <a:pt x="72" y="39"/>
                  </a:cubicBezTo>
                  <a:cubicBezTo>
                    <a:pt x="73" y="35"/>
                    <a:pt x="74" y="31"/>
                    <a:pt x="75" y="27"/>
                  </a:cubicBezTo>
                  <a:cubicBezTo>
                    <a:pt x="75" y="27"/>
                    <a:pt x="75" y="27"/>
                    <a:pt x="75" y="27"/>
                  </a:cubicBezTo>
                  <a:cubicBezTo>
                    <a:pt x="79" y="28"/>
                    <a:pt x="87" y="26"/>
                    <a:pt x="79" y="34"/>
                  </a:cubicBezTo>
                  <a:cubicBezTo>
                    <a:pt x="77" y="37"/>
                    <a:pt x="80" y="40"/>
                    <a:pt x="84" y="40"/>
                  </a:cubicBezTo>
                  <a:cubicBezTo>
                    <a:pt x="87" y="41"/>
                    <a:pt x="90" y="41"/>
                    <a:pt x="93" y="43"/>
                  </a:cubicBezTo>
                  <a:cubicBezTo>
                    <a:pt x="97" y="45"/>
                    <a:pt x="101" y="47"/>
                    <a:pt x="101" y="39"/>
                  </a:cubicBezTo>
                  <a:cubicBezTo>
                    <a:pt x="101" y="36"/>
                    <a:pt x="105" y="35"/>
                    <a:pt x="107" y="36"/>
                  </a:cubicBezTo>
                  <a:cubicBezTo>
                    <a:pt x="111" y="36"/>
                    <a:pt x="113" y="39"/>
                    <a:pt x="113" y="42"/>
                  </a:cubicBezTo>
                  <a:cubicBezTo>
                    <a:pt x="113" y="49"/>
                    <a:pt x="114" y="55"/>
                    <a:pt x="122" y="57"/>
                  </a:cubicBezTo>
                  <a:cubicBezTo>
                    <a:pt x="83" y="57"/>
                    <a:pt x="45" y="57"/>
                    <a:pt x="6" y="57"/>
                  </a:cubicBezTo>
                  <a:cubicBezTo>
                    <a:pt x="2" y="57"/>
                    <a:pt x="0" y="56"/>
                    <a:pt x="1" y="51"/>
                  </a:cubicBezTo>
                  <a:cubicBezTo>
                    <a:pt x="1" y="34"/>
                    <a:pt x="1" y="17"/>
                    <a:pt x="1" y="0"/>
                  </a:cubicBezTo>
                  <a:cubicBezTo>
                    <a:pt x="7" y="7"/>
                    <a:pt x="14" y="12"/>
                    <a:pt x="24" y="9"/>
                  </a:cubicBezTo>
                  <a:cubicBezTo>
                    <a:pt x="27" y="9"/>
                    <a:pt x="33" y="12"/>
                    <a:pt x="35" y="16"/>
                  </a:cubicBezTo>
                  <a:cubicBezTo>
                    <a:pt x="37" y="21"/>
                    <a:pt x="40" y="22"/>
                    <a:pt x="45" y="22"/>
                  </a:cubicBezTo>
                  <a:close/>
                </a:path>
              </a:pathLst>
            </a:custGeom>
            <a:solidFill>
              <a:srgbClr val="57575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" name="Google Shape;182;p96"/>
            <p:cNvSpPr/>
            <p:nvPr/>
          </p:nvSpPr>
          <p:spPr>
            <a:xfrm>
              <a:off x="0" y="4594225"/>
              <a:ext cx="217488" cy="252412"/>
            </a:xfrm>
            <a:custGeom>
              <a:avLst/>
              <a:gdLst/>
              <a:ahLst/>
              <a:cxnLst/>
              <a:rect l="l" t="t" r="r" b="b"/>
              <a:pathLst>
                <a:path w="58" h="67" extrusionOk="0">
                  <a:moveTo>
                    <a:pt x="58" y="31"/>
                  </a:moveTo>
                  <a:cubicBezTo>
                    <a:pt x="39" y="43"/>
                    <a:pt x="19" y="55"/>
                    <a:pt x="0" y="67"/>
                  </a:cubicBezTo>
                  <a:cubicBezTo>
                    <a:pt x="0" y="50"/>
                    <a:pt x="0" y="33"/>
                    <a:pt x="0" y="16"/>
                  </a:cubicBezTo>
                  <a:cubicBezTo>
                    <a:pt x="1" y="10"/>
                    <a:pt x="6" y="7"/>
                    <a:pt x="9" y="3"/>
                  </a:cubicBezTo>
                  <a:cubicBezTo>
                    <a:pt x="11" y="1"/>
                    <a:pt x="13" y="0"/>
                    <a:pt x="16" y="1"/>
                  </a:cubicBezTo>
                  <a:cubicBezTo>
                    <a:pt x="31" y="10"/>
                    <a:pt x="44" y="21"/>
                    <a:pt x="58" y="31"/>
                  </a:cubicBezTo>
                  <a:close/>
                </a:path>
              </a:pathLst>
            </a:custGeom>
            <a:solidFill>
              <a:srgbClr val="706F6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" name="Google Shape;183;p96"/>
            <p:cNvSpPr/>
            <p:nvPr/>
          </p:nvSpPr>
          <p:spPr>
            <a:xfrm>
              <a:off x="0" y="4549775"/>
              <a:ext cx="60325" cy="104775"/>
            </a:xfrm>
            <a:custGeom>
              <a:avLst/>
              <a:gdLst/>
              <a:ahLst/>
              <a:cxnLst/>
              <a:rect l="l" t="t" r="r" b="b"/>
              <a:pathLst>
                <a:path w="16" h="28" extrusionOk="0">
                  <a:moveTo>
                    <a:pt x="16" y="13"/>
                  </a:moveTo>
                  <a:cubicBezTo>
                    <a:pt x="11" y="18"/>
                    <a:pt x="6" y="24"/>
                    <a:pt x="0" y="28"/>
                  </a:cubicBezTo>
                  <a:cubicBezTo>
                    <a:pt x="0" y="18"/>
                    <a:pt x="0" y="9"/>
                    <a:pt x="0" y="0"/>
                  </a:cubicBezTo>
                  <a:cubicBezTo>
                    <a:pt x="5" y="4"/>
                    <a:pt x="11" y="8"/>
                    <a:pt x="16" y="13"/>
                  </a:cubicBezTo>
                  <a:close/>
                </a:path>
              </a:pathLst>
            </a:custGeom>
            <a:solidFill>
              <a:srgbClr val="57575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96"/>
            <p:cNvSpPr/>
            <p:nvPr/>
          </p:nvSpPr>
          <p:spPr>
            <a:xfrm>
              <a:off x="1117600" y="4967288"/>
              <a:ext cx="1090613" cy="1319212"/>
            </a:xfrm>
            <a:custGeom>
              <a:avLst/>
              <a:gdLst/>
              <a:ahLst/>
              <a:cxnLst/>
              <a:rect l="l" t="t" r="r" b="b"/>
              <a:pathLst>
                <a:path w="290" h="350" extrusionOk="0">
                  <a:moveTo>
                    <a:pt x="151" y="19"/>
                  </a:moveTo>
                  <a:cubicBezTo>
                    <a:pt x="149" y="34"/>
                    <a:pt x="147" y="48"/>
                    <a:pt x="145" y="63"/>
                  </a:cubicBezTo>
                  <a:cubicBezTo>
                    <a:pt x="144" y="66"/>
                    <a:pt x="144" y="68"/>
                    <a:pt x="146" y="70"/>
                  </a:cubicBezTo>
                  <a:cubicBezTo>
                    <a:pt x="147" y="74"/>
                    <a:pt x="146" y="77"/>
                    <a:pt x="143" y="80"/>
                  </a:cubicBezTo>
                  <a:cubicBezTo>
                    <a:pt x="139" y="83"/>
                    <a:pt x="142" y="85"/>
                    <a:pt x="144" y="87"/>
                  </a:cubicBezTo>
                  <a:cubicBezTo>
                    <a:pt x="145" y="89"/>
                    <a:pt x="147" y="89"/>
                    <a:pt x="148" y="87"/>
                  </a:cubicBezTo>
                  <a:cubicBezTo>
                    <a:pt x="150" y="85"/>
                    <a:pt x="152" y="83"/>
                    <a:pt x="149" y="80"/>
                  </a:cubicBezTo>
                  <a:cubicBezTo>
                    <a:pt x="147" y="77"/>
                    <a:pt x="145" y="74"/>
                    <a:pt x="146" y="70"/>
                  </a:cubicBezTo>
                  <a:cubicBezTo>
                    <a:pt x="158" y="50"/>
                    <a:pt x="167" y="28"/>
                    <a:pt x="180" y="8"/>
                  </a:cubicBezTo>
                  <a:cubicBezTo>
                    <a:pt x="173" y="31"/>
                    <a:pt x="166" y="55"/>
                    <a:pt x="158" y="78"/>
                  </a:cubicBezTo>
                  <a:cubicBezTo>
                    <a:pt x="159" y="78"/>
                    <a:pt x="160" y="79"/>
                    <a:pt x="160" y="79"/>
                  </a:cubicBezTo>
                  <a:cubicBezTo>
                    <a:pt x="174" y="60"/>
                    <a:pt x="188" y="41"/>
                    <a:pt x="202" y="21"/>
                  </a:cubicBezTo>
                  <a:cubicBezTo>
                    <a:pt x="202" y="22"/>
                    <a:pt x="203" y="22"/>
                    <a:pt x="204" y="22"/>
                  </a:cubicBezTo>
                  <a:cubicBezTo>
                    <a:pt x="193" y="44"/>
                    <a:pt x="182" y="66"/>
                    <a:pt x="173" y="84"/>
                  </a:cubicBezTo>
                  <a:cubicBezTo>
                    <a:pt x="190" y="70"/>
                    <a:pt x="208" y="53"/>
                    <a:pt x="225" y="38"/>
                  </a:cubicBezTo>
                  <a:cubicBezTo>
                    <a:pt x="219" y="47"/>
                    <a:pt x="212" y="57"/>
                    <a:pt x="205" y="67"/>
                  </a:cubicBezTo>
                  <a:cubicBezTo>
                    <a:pt x="199" y="76"/>
                    <a:pt x="193" y="85"/>
                    <a:pt x="187" y="94"/>
                  </a:cubicBezTo>
                  <a:cubicBezTo>
                    <a:pt x="186" y="95"/>
                    <a:pt x="184" y="96"/>
                    <a:pt x="186" y="97"/>
                  </a:cubicBezTo>
                  <a:cubicBezTo>
                    <a:pt x="187" y="99"/>
                    <a:pt x="189" y="97"/>
                    <a:pt x="190" y="96"/>
                  </a:cubicBezTo>
                  <a:cubicBezTo>
                    <a:pt x="207" y="83"/>
                    <a:pt x="224" y="69"/>
                    <a:pt x="242" y="56"/>
                  </a:cubicBezTo>
                  <a:cubicBezTo>
                    <a:pt x="243" y="55"/>
                    <a:pt x="245" y="54"/>
                    <a:pt x="246" y="54"/>
                  </a:cubicBezTo>
                  <a:cubicBezTo>
                    <a:pt x="230" y="73"/>
                    <a:pt x="213" y="91"/>
                    <a:pt x="196" y="109"/>
                  </a:cubicBezTo>
                  <a:cubicBezTo>
                    <a:pt x="218" y="100"/>
                    <a:pt x="239" y="87"/>
                    <a:pt x="260" y="76"/>
                  </a:cubicBezTo>
                  <a:cubicBezTo>
                    <a:pt x="261" y="77"/>
                    <a:pt x="261" y="77"/>
                    <a:pt x="261" y="78"/>
                  </a:cubicBezTo>
                  <a:cubicBezTo>
                    <a:pt x="242" y="93"/>
                    <a:pt x="223" y="108"/>
                    <a:pt x="204" y="122"/>
                  </a:cubicBezTo>
                  <a:cubicBezTo>
                    <a:pt x="204" y="123"/>
                    <a:pt x="205" y="123"/>
                    <a:pt x="205" y="124"/>
                  </a:cubicBezTo>
                  <a:cubicBezTo>
                    <a:pt x="228" y="118"/>
                    <a:pt x="249" y="107"/>
                    <a:pt x="272" y="102"/>
                  </a:cubicBezTo>
                  <a:cubicBezTo>
                    <a:pt x="253" y="115"/>
                    <a:pt x="231" y="125"/>
                    <a:pt x="211" y="137"/>
                  </a:cubicBezTo>
                  <a:cubicBezTo>
                    <a:pt x="211" y="137"/>
                    <a:pt x="211" y="138"/>
                    <a:pt x="212" y="139"/>
                  </a:cubicBezTo>
                  <a:cubicBezTo>
                    <a:pt x="235" y="134"/>
                    <a:pt x="259" y="130"/>
                    <a:pt x="282" y="126"/>
                  </a:cubicBezTo>
                  <a:cubicBezTo>
                    <a:pt x="282" y="126"/>
                    <a:pt x="283" y="127"/>
                    <a:pt x="283" y="128"/>
                  </a:cubicBezTo>
                  <a:cubicBezTo>
                    <a:pt x="260" y="136"/>
                    <a:pt x="238" y="144"/>
                    <a:pt x="215" y="152"/>
                  </a:cubicBezTo>
                  <a:cubicBezTo>
                    <a:pt x="215" y="153"/>
                    <a:pt x="215" y="154"/>
                    <a:pt x="216" y="154"/>
                  </a:cubicBezTo>
                  <a:cubicBezTo>
                    <a:pt x="240" y="155"/>
                    <a:pt x="265" y="151"/>
                    <a:pt x="290" y="152"/>
                  </a:cubicBezTo>
                  <a:cubicBezTo>
                    <a:pt x="290" y="152"/>
                    <a:pt x="290" y="153"/>
                    <a:pt x="290" y="154"/>
                  </a:cubicBezTo>
                  <a:cubicBezTo>
                    <a:pt x="266" y="158"/>
                    <a:pt x="242" y="163"/>
                    <a:pt x="218" y="168"/>
                  </a:cubicBezTo>
                  <a:cubicBezTo>
                    <a:pt x="218" y="169"/>
                    <a:pt x="218" y="169"/>
                    <a:pt x="218" y="170"/>
                  </a:cubicBezTo>
                  <a:cubicBezTo>
                    <a:pt x="240" y="173"/>
                    <a:pt x="263" y="176"/>
                    <a:pt x="285" y="179"/>
                  </a:cubicBezTo>
                  <a:cubicBezTo>
                    <a:pt x="285" y="179"/>
                    <a:pt x="285" y="180"/>
                    <a:pt x="285" y="181"/>
                  </a:cubicBezTo>
                  <a:cubicBezTo>
                    <a:pt x="262" y="183"/>
                    <a:pt x="240" y="183"/>
                    <a:pt x="217" y="184"/>
                  </a:cubicBezTo>
                  <a:cubicBezTo>
                    <a:pt x="217" y="185"/>
                    <a:pt x="217" y="186"/>
                    <a:pt x="217" y="186"/>
                  </a:cubicBezTo>
                  <a:cubicBezTo>
                    <a:pt x="240" y="193"/>
                    <a:pt x="262" y="199"/>
                    <a:pt x="285" y="206"/>
                  </a:cubicBezTo>
                  <a:cubicBezTo>
                    <a:pt x="285" y="207"/>
                    <a:pt x="285" y="207"/>
                    <a:pt x="285" y="208"/>
                  </a:cubicBezTo>
                  <a:cubicBezTo>
                    <a:pt x="261" y="205"/>
                    <a:pt x="237" y="203"/>
                    <a:pt x="213" y="200"/>
                  </a:cubicBezTo>
                  <a:cubicBezTo>
                    <a:pt x="235" y="213"/>
                    <a:pt x="258" y="222"/>
                    <a:pt x="281" y="233"/>
                  </a:cubicBezTo>
                  <a:cubicBezTo>
                    <a:pt x="281" y="233"/>
                    <a:pt x="281" y="234"/>
                    <a:pt x="280" y="235"/>
                  </a:cubicBezTo>
                  <a:cubicBezTo>
                    <a:pt x="256" y="228"/>
                    <a:pt x="233" y="222"/>
                    <a:pt x="209" y="215"/>
                  </a:cubicBezTo>
                  <a:cubicBezTo>
                    <a:pt x="208" y="216"/>
                    <a:pt x="208" y="217"/>
                    <a:pt x="208" y="218"/>
                  </a:cubicBezTo>
                  <a:cubicBezTo>
                    <a:pt x="229" y="231"/>
                    <a:pt x="250" y="245"/>
                    <a:pt x="271" y="259"/>
                  </a:cubicBezTo>
                  <a:cubicBezTo>
                    <a:pt x="271" y="259"/>
                    <a:pt x="271" y="260"/>
                    <a:pt x="271" y="260"/>
                  </a:cubicBezTo>
                  <a:cubicBezTo>
                    <a:pt x="247" y="250"/>
                    <a:pt x="224" y="240"/>
                    <a:pt x="201" y="229"/>
                  </a:cubicBezTo>
                  <a:cubicBezTo>
                    <a:pt x="201" y="230"/>
                    <a:pt x="200" y="231"/>
                    <a:pt x="200" y="231"/>
                  </a:cubicBezTo>
                  <a:cubicBezTo>
                    <a:pt x="218" y="248"/>
                    <a:pt x="237" y="264"/>
                    <a:pt x="255" y="281"/>
                  </a:cubicBezTo>
                  <a:cubicBezTo>
                    <a:pt x="255" y="282"/>
                    <a:pt x="254" y="282"/>
                    <a:pt x="254" y="282"/>
                  </a:cubicBezTo>
                  <a:cubicBezTo>
                    <a:pt x="234" y="269"/>
                    <a:pt x="213" y="256"/>
                    <a:pt x="192" y="243"/>
                  </a:cubicBezTo>
                  <a:cubicBezTo>
                    <a:pt x="192" y="243"/>
                    <a:pt x="191" y="244"/>
                    <a:pt x="191" y="244"/>
                  </a:cubicBezTo>
                  <a:cubicBezTo>
                    <a:pt x="204" y="264"/>
                    <a:pt x="221" y="281"/>
                    <a:pt x="235" y="300"/>
                  </a:cubicBezTo>
                  <a:cubicBezTo>
                    <a:pt x="235" y="300"/>
                    <a:pt x="234" y="301"/>
                    <a:pt x="234" y="301"/>
                  </a:cubicBezTo>
                  <a:cubicBezTo>
                    <a:pt x="216" y="285"/>
                    <a:pt x="198" y="269"/>
                    <a:pt x="179" y="253"/>
                  </a:cubicBezTo>
                  <a:cubicBezTo>
                    <a:pt x="179" y="253"/>
                    <a:pt x="178" y="254"/>
                    <a:pt x="178" y="254"/>
                  </a:cubicBezTo>
                  <a:cubicBezTo>
                    <a:pt x="190" y="275"/>
                    <a:pt x="203" y="296"/>
                    <a:pt x="215" y="317"/>
                  </a:cubicBezTo>
                  <a:cubicBezTo>
                    <a:pt x="215" y="318"/>
                    <a:pt x="214" y="318"/>
                    <a:pt x="213" y="319"/>
                  </a:cubicBezTo>
                  <a:cubicBezTo>
                    <a:pt x="197" y="301"/>
                    <a:pt x="184" y="281"/>
                    <a:pt x="167" y="264"/>
                  </a:cubicBezTo>
                  <a:cubicBezTo>
                    <a:pt x="173" y="287"/>
                    <a:pt x="184" y="308"/>
                    <a:pt x="191" y="330"/>
                  </a:cubicBezTo>
                  <a:cubicBezTo>
                    <a:pt x="190" y="330"/>
                    <a:pt x="190" y="330"/>
                    <a:pt x="189" y="331"/>
                  </a:cubicBezTo>
                  <a:cubicBezTo>
                    <a:pt x="177" y="311"/>
                    <a:pt x="165" y="291"/>
                    <a:pt x="153" y="271"/>
                  </a:cubicBezTo>
                  <a:cubicBezTo>
                    <a:pt x="152" y="271"/>
                    <a:pt x="152" y="272"/>
                    <a:pt x="151" y="272"/>
                  </a:cubicBezTo>
                  <a:cubicBezTo>
                    <a:pt x="156" y="295"/>
                    <a:pt x="162" y="319"/>
                    <a:pt x="167" y="342"/>
                  </a:cubicBezTo>
                  <a:cubicBezTo>
                    <a:pt x="166" y="342"/>
                    <a:pt x="166" y="343"/>
                    <a:pt x="165" y="343"/>
                  </a:cubicBezTo>
                  <a:cubicBezTo>
                    <a:pt x="156" y="320"/>
                    <a:pt x="146" y="297"/>
                    <a:pt x="137" y="274"/>
                  </a:cubicBezTo>
                  <a:cubicBezTo>
                    <a:pt x="136" y="300"/>
                    <a:pt x="139" y="325"/>
                    <a:pt x="140" y="350"/>
                  </a:cubicBezTo>
                  <a:cubicBezTo>
                    <a:pt x="136" y="341"/>
                    <a:pt x="134" y="332"/>
                    <a:pt x="132" y="322"/>
                  </a:cubicBezTo>
                  <a:cubicBezTo>
                    <a:pt x="129" y="310"/>
                    <a:pt x="127" y="299"/>
                    <a:pt x="124" y="287"/>
                  </a:cubicBezTo>
                  <a:cubicBezTo>
                    <a:pt x="123" y="285"/>
                    <a:pt x="123" y="283"/>
                    <a:pt x="121" y="282"/>
                  </a:cubicBezTo>
                  <a:cubicBezTo>
                    <a:pt x="118" y="279"/>
                    <a:pt x="120" y="277"/>
                    <a:pt x="121" y="275"/>
                  </a:cubicBezTo>
                  <a:cubicBezTo>
                    <a:pt x="122" y="272"/>
                    <a:pt x="124" y="269"/>
                    <a:pt x="124" y="266"/>
                  </a:cubicBezTo>
                  <a:cubicBezTo>
                    <a:pt x="123" y="264"/>
                    <a:pt x="122" y="262"/>
                    <a:pt x="124" y="260"/>
                  </a:cubicBezTo>
                  <a:cubicBezTo>
                    <a:pt x="126" y="257"/>
                    <a:pt x="131" y="260"/>
                    <a:pt x="133" y="256"/>
                  </a:cubicBezTo>
                  <a:cubicBezTo>
                    <a:pt x="135" y="248"/>
                    <a:pt x="135" y="240"/>
                    <a:pt x="136" y="232"/>
                  </a:cubicBezTo>
                  <a:cubicBezTo>
                    <a:pt x="137" y="226"/>
                    <a:pt x="138" y="221"/>
                    <a:pt x="139" y="215"/>
                  </a:cubicBezTo>
                  <a:cubicBezTo>
                    <a:pt x="147" y="206"/>
                    <a:pt x="158" y="205"/>
                    <a:pt x="168" y="201"/>
                  </a:cubicBezTo>
                  <a:cubicBezTo>
                    <a:pt x="169" y="201"/>
                    <a:pt x="170" y="201"/>
                    <a:pt x="170" y="200"/>
                  </a:cubicBezTo>
                  <a:cubicBezTo>
                    <a:pt x="174" y="192"/>
                    <a:pt x="183" y="186"/>
                    <a:pt x="185" y="176"/>
                  </a:cubicBezTo>
                  <a:cubicBezTo>
                    <a:pt x="180" y="172"/>
                    <a:pt x="175" y="169"/>
                    <a:pt x="169" y="169"/>
                  </a:cubicBezTo>
                  <a:cubicBezTo>
                    <a:pt x="163" y="174"/>
                    <a:pt x="156" y="179"/>
                    <a:pt x="150" y="183"/>
                  </a:cubicBezTo>
                  <a:cubicBezTo>
                    <a:pt x="147" y="185"/>
                    <a:pt x="144" y="186"/>
                    <a:pt x="141" y="185"/>
                  </a:cubicBezTo>
                  <a:cubicBezTo>
                    <a:pt x="138" y="183"/>
                    <a:pt x="138" y="179"/>
                    <a:pt x="138" y="176"/>
                  </a:cubicBezTo>
                  <a:cubicBezTo>
                    <a:pt x="138" y="172"/>
                    <a:pt x="139" y="169"/>
                    <a:pt x="140" y="165"/>
                  </a:cubicBezTo>
                  <a:cubicBezTo>
                    <a:pt x="141" y="159"/>
                    <a:pt x="145" y="156"/>
                    <a:pt x="151" y="153"/>
                  </a:cubicBezTo>
                  <a:cubicBezTo>
                    <a:pt x="159" y="150"/>
                    <a:pt x="167" y="148"/>
                    <a:pt x="176" y="145"/>
                  </a:cubicBezTo>
                  <a:cubicBezTo>
                    <a:pt x="177" y="144"/>
                    <a:pt x="178" y="143"/>
                    <a:pt x="179" y="142"/>
                  </a:cubicBezTo>
                  <a:cubicBezTo>
                    <a:pt x="177" y="130"/>
                    <a:pt x="176" y="118"/>
                    <a:pt x="169" y="108"/>
                  </a:cubicBezTo>
                  <a:cubicBezTo>
                    <a:pt x="158" y="110"/>
                    <a:pt x="146" y="109"/>
                    <a:pt x="134" y="111"/>
                  </a:cubicBezTo>
                  <a:cubicBezTo>
                    <a:pt x="129" y="112"/>
                    <a:pt x="124" y="108"/>
                    <a:pt x="119" y="112"/>
                  </a:cubicBezTo>
                  <a:cubicBezTo>
                    <a:pt x="114" y="116"/>
                    <a:pt x="114" y="123"/>
                    <a:pt x="112" y="128"/>
                  </a:cubicBezTo>
                  <a:cubicBezTo>
                    <a:pt x="110" y="134"/>
                    <a:pt x="109" y="141"/>
                    <a:pt x="106" y="146"/>
                  </a:cubicBezTo>
                  <a:cubicBezTo>
                    <a:pt x="105" y="149"/>
                    <a:pt x="104" y="151"/>
                    <a:pt x="101" y="152"/>
                  </a:cubicBezTo>
                  <a:cubicBezTo>
                    <a:pt x="89" y="156"/>
                    <a:pt x="76" y="156"/>
                    <a:pt x="63" y="158"/>
                  </a:cubicBezTo>
                  <a:cubicBezTo>
                    <a:pt x="62" y="158"/>
                    <a:pt x="60" y="158"/>
                    <a:pt x="59" y="158"/>
                  </a:cubicBezTo>
                  <a:cubicBezTo>
                    <a:pt x="58" y="157"/>
                    <a:pt x="56" y="157"/>
                    <a:pt x="55" y="156"/>
                  </a:cubicBezTo>
                  <a:cubicBezTo>
                    <a:pt x="52" y="153"/>
                    <a:pt x="49" y="150"/>
                    <a:pt x="45" y="147"/>
                  </a:cubicBezTo>
                  <a:cubicBezTo>
                    <a:pt x="43" y="146"/>
                    <a:pt x="40" y="144"/>
                    <a:pt x="40" y="140"/>
                  </a:cubicBezTo>
                  <a:cubicBezTo>
                    <a:pt x="40" y="134"/>
                    <a:pt x="44" y="129"/>
                    <a:pt x="48" y="124"/>
                  </a:cubicBezTo>
                  <a:cubicBezTo>
                    <a:pt x="50" y="121"/>
                    <a:pt x="52" y="118"/>
                    <a:pt x="51" y="114"/>
                  </a:cubicBezTo>
                  <a:cubicBezTo>
                    <a:pt x="49" y="110"/>
                    <a:pt x="45" y="106"/>
                    <a:pt x="43" y="101"/>
                  </a:cubicBezTo>
                  <a:cubicBezTo>
                    <a:pt x="42" y="100"/>
                    <a:pt x="41" y="100"/>
                    <a:pt x="40" y="99"/>
                  </a:cubicBezTo>
                  <a:cubicBezTo>
                    <a:pt x="40" y="99"/>
                    <a:pt x="40" y="98"/>
                    <a:pt x="40" y="97"/>
                  </a:cubicBezTo>
                  <a:cubicBezTo>
                    <a:pt x="31" y="82"/>
                    <a:pt x="20" y="68"/>
                    <a:pt x="10" y="54"/>
                  </a:cubicBezTo>
                  <a:cubicBezTo>
                    <a:pt x="6" y="48"/>
                    <a:pt x="3" y="43"/>
                    <a:pt x="0" y="37"/>
                  </a:cubicBezTo>
                  <a:cubicBezTo>
                    <a:pt x="17" y="54"/>
                    <a:pt x="35" y="71"/>
                    <a:pt x="53" y="88"/>
                  </a:cubicBezTo>
                  <a:cubicBezTo>
                    <a:pt x="44" y="65"/>
                    <a:pt x="31" y="44"/>
                    <a:pt x="21" y="22"/>
                  </a:cubicBezTo>
                  <a:cubicBezTo>
                    <a:pt x="22" y="22"/>
                    <a:pt x="23" y="22"/>
                    <a:pt x="23" y="21"/>
                  </a:cubicBezTo>
                  <a:cubicBezTo>
                    <a:pt x="37" y="40"/>
                    <a:pt x="51" y="60"/>
                    <a:pt x="64" y="79"/>
                  </a:cubicBezTo>
                  <a:cubicBezTo>
                    <a:pt x="65" y="79"/>
                    <a:pt x="66" y="78"/>
                    <a:pt x="67" y="78"/>
                  </a:cubicBezTo>
                  <a:cubicBezTo>
                    <a:pt x="61" y="55"/>
                    <a:pt x="51" y="34"/>
                    <a:pt x="46" y="11"/>
                  </a:cubicBezTo>
                  <a:cubicBezTo>
                    <a:pt x="47" y="10"/>
                    <a:pt x="47" y="10"/>
                    <a:pt x="48" y="10"/>
                  </a:cubicBezTo>
                  <a:cubicBezTo>
                    <a:pt x="59" y="31"/>
                    <a:pt x="69" y="53"/>
                    <a:pt x="80" y="74"/>
                  </a:cubicBezTo>
                  <a:cubicBezTo>
                    <a:pt x="81" y="74"/>
                    <a:pt x="81" y="74"/>
                    <a:pt x="82" y="74"/>
                  </a:cubicBezTo>
                  <a:cubicBezTo>
                    <a:pt x="78" y="50"/>
                    <a:pt x="75" y="26"/>
                    <a:pt x="71" y="0"/>
                  </a:cubicBezTo>
                  <a:cubicBezTo>
                    <a:pt x="75" y="3"/>
                    <a:pt x="75" y="7"/>
                    <a:pt x="76" y="10"/>
                  </a:cubicBezTo>
                  <a:cubicBezTo>
                    <a:pt x="81" y="24"/>
                    <a:pt x="85" y="38"/>
                    <a:pt x="89" y="52"/>
                  </a:cubicBezTo>
                  <a:cubicBezTo>
                    <a:pt x="90" y="53"/>
                    <a:pt x="91" y="55"/>
                    <a:pt x="92" y="55"/>
                  </a:cubicBezTo>
                  <a:cubicBezTo>
                    <a:pt x="95" y="57"/>
                    <a:pt x="94" y="59"/>
                    <a:pt x="93" y="61"/>
                  </a:cubicBezTo>
                  <a:cubicBezTo>
                    <a:pt x="89" y="77"/>
                    <a:pt x="84" y="93"/>
                    <a:pt x="82" y="110"/>
                  </a:cubicBezTo>
                  <a:cubicBezTo>
                    <a:pt x="86" y="105"/>
                    <a:pt x="89" y="99"/>
                    <a:pt x="92" y="94"/>
                  </a:cubicBezTo>
                  <a:cubicBezTo>
                    <a:pt x="108" y="69"/>
                    <a:pt x="125" y="45"/>
                    <a:pt x="143" y="22"/>
                  </a:cubicBezTo>
                  <a:cubicBezTo>
                    <a:pt x="145" y="20"/>
                    <a:pt x="147" y="17"/>
                    <a:pt x="151" y="19"/>
                  </a:cubicBezTo>
                  <a:close/>
                </a:path>
              </a:pathLst>
            </a:custGeom>
            <a:solidFill>
              <a:srgbClr val="B2B2B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96"/>
            <p:cNvSpPr/>
            <p:nvPr/>
          </p:nvSpPr>
          <p:spPr>
            <a:xfrm>
              <a:off x="2012950" y="4865688"/>
              <a:ext cx="1020763" cy="1020762"/>
            </a:xfrm>
            <a:custGeom>
              <a:avLst/>
              <a:gdLst/>
              <a:ahLst/>
              <a:cxnLst/>
              <a:rect l="l" t="t" r="r" b="b"/>
              <a:pathLst>
                <a:path w="271" h="271" extrusionOk="0">
                  <a:moveTo>
                    <a:pt x="27" y="1"/>
                  </a:moveTo>
                  <a:cubicBezTo>
                    <a:pt x="44" y="16"/>
                    <a:pt x="60" y="33"/>
                    <a:pt x="77" y="50"/>
                  </a:cubicBezTo>
                  <a:cubicBezTo>
                    <a:pt x="139" y="112"/>
                    <a:pt x="201" y="174"/>
                    <a:pt x="263" y="236"/>
                  </a:cubicBezTo>
                  <a:cubicBezTo>
                    <a:pt x="271" y="244"/>
                    <a:pt x="271" y="245"/>
                    <a:pt x="263" y="254"/>
                  </a:cubicBezTo>
                  <a:cubicBezTo>
                    <a:pt x="260" y="257"/>
                    <a:pt x="258" y="259"/>
                    <a:pt x="256" y="261"/>
                  </a:cubicBezTo>
                  <a:cubicBezTo>
                    <a:pt x="246" y="271"/>
                    <a:pt x="245" y="271"/>
                    <a:pt x="235" y="261"/>
                  </a:cubicBezTo>
                  <a:cubicBezTo>
                    <a:pt x="211" y="237"/>
                    <a:pt x="188" y="214"/>
                    <a:pt x="165" y="191"/>
                  </a:cubicBezTo>
                  <a:cubicBezTo>
                    <a:pt x="110" y="136"/>
                    <a:pt x="56" y="82"/>
                    <a:pt x="2" y="28"/>
                  </a:cubicBezTo>
                  <a:cubicBezTo>
                    <a:pt x="0" y="26"/>
                    <a:pt x="1" y="23"/>
                    <a:pt x="2" y="21"/>
                  </a:cubicBezTo>
                  <a:cubicBezTo>
                    <a:pt x="9" y="15"/>
                    <a:pt x="15" y="8"/>
                    <a:pt x="22" y="2"/>
                  </a:cubicBezTo>
                  <a:cubicBezTo>
                    <a:pt x="24" y="0"/>
                    <a:pt x="25" y="0"/>
                    <a:pt x="27" y="1"/>
                  </a:cubicBezTo>
                  <a:close/>
                </a:path>
              </a:pathLst>
            </a:custGeom>
            <a:solidFill>
              <a:srgbClr val="DA8C6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96"/>
            <p:cNvSpPr/>
            <p:nvPr/>
          </p:nvSpPr>
          <p:spPr>
            <a:xfrm>
              <a:off x="395288" y="5197475"/>
              <a:ext cx="741363" cy="365125"/>
            </a:xfrm>
            <a:custGeom>
              <a:avLst/>
              <a:gdLst/>
              <a:ahLst/>
              <a:cxnLst/>
              <a:rect l="l" t="t" r="r" b="b"/>
              <a:pathLst>
                <a:path w="197" h="97" extrusionOk="0">
                  <a:moveTo>
                    <a:pt x="35" y="77"/>
                  </a:moveTo>
                  <a:cubicBezTo>
                    <a:pt x="24" y="66"/>
                    <a:pt x="14" y="54"/>
                    <a:pt x="3" y="42"/>
                  </a:cubicBezTo>
                  <a:cubicBezTo>
                    <a:pt x="0" y="38"/>
                    <a:pt x="4" y="36"/>
                    <a:pt x="7" y="35"/>
                  </a:cubicBezTo>
                  <a:cubicBezTo>
                    <a:pt x="23" y="28"/>
                    <a:pt x="38" y="22"/>
                    <a:pt x="54" y="15"/>
                  </a:cubicBezTo>
                  <a:cubicBezTo>
                    <a:pt x="67" y="10"/>
                    <a:pt x="79" y="5"/>
                    <a:pt x="92" y="0"/>
                  </a:cubicBezTo>
                  <a:cubicBezTo>
                    <a:pt x="125" y="3"/>
                    <a:pt x="158" y="7"/>
                    <a:pt x="191" y="11"/>
                  </a:cubicBezTo>
                  <a:cubicBezTo>
                    <a:pt x="193" y="11"/>
                    <a:pt x="195" y="11"/>
                    <a:pt x="197" y="12"/>
                  </a:cubicBezTo>
                  <a:cubicBezTo>
                    <a:pt x="181" y="25"/>
                    <a:pt x="162" y="35"/>
                    <a:pt x="145" y="46"/>
                  </a:cubicBezTo>
                  <a:cubicBezTo>
                    <a:pt x="128" y="58"/>
                    <a:pt x="110" y="69"/>
                    <a:pt x="93" y="80"/>
                  </a:cubicBezTo>
                  <a:cubicBezTo>
                    <a:pt x="91" y="82"/>
                    <a:pt x="88" y="82"/>
                    <a:pt x="86" y="84"/>
                  </a:cubicBezTo>
                  <a:cubicBezTo>
                    <a:pt x="81" y="85"/>
                    <a:pt x="76" y="88"/>
                    <a:pt x="70" y="83"/>
                  </a:cubicBezTo>
                  <a:cubicBezTo>
                    <a:pt x="68" y="82"/>
                    <a:pt x="65" y="85"/>
                    <a:pt x="63" y="88"/>
                  </a:cubicBezTo>
                  <a:cubicBezTo>
                    <a:pt x="63" y="89"/>
                    <a:pt x="62" y="89"/>
                    <a:pt x="62" y="90"/>
                  </a:cubicBezTo>
                  <a:cubicBezTo>
                    <a:pt x="61" y="91"/>
                    <a:pt x="60" y="92"/>
                    <a:pt x="59" y="93"/>
                  </a:cubicBezTo>
                  <a:cubicBezTo>
                    <a:pt x="55" y="97"/>
                    <a:pt x="53" y="97"/>
                    <a:pt x="50" y="92"/>
                  </a:cubicBezTo>
                  <a:cubicBezTo>
                    <a:pt x="45" y="87"/>
                    <a:pt x="41" y="81"/>
                    <a:pt x="35" y="77"/>
                  </a:cubicBezTo>
                  <a:close/>
                </a:path>
              </a:pathLst>
            </a:custGeom>
            <a:solidFill>
              <a:srgbClr val="57575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96"/>
            <p:cNvSpPr/>
            <p:nvPr/>
          </p:nvSpPr>
          <p:spPr>
            <a:xfrm>
              <a:off x="1463675" y="4294188"/>
              <a:ext cx="960438" cy="952500"/>
            </a:xfrm>
            <a:custGeom>
              <a:avLst/>
              <a:gdLst/>
              <a:ahLst/>
              <a:cxnLst/>
              <a:rect l="l" t="t" r="r" b="b"/>
              <a:pathLst>
                <a:path w="255" h="253" extrusionOk="0">
                  <a:moveTo>
                    <a:pt x="145" y="105"/>
                  </a:moveTo>
                  <a:cubicBezTo>
                    <a:pt x="152" y="112"/>
                    <a:pt x="157" y="118"/>
                    <a:pt x="164" y="124"/>
                  </a:cubicBezTo>
                  <a:cubicBezTo>
                    <a:pt x="170" y="129"/>
                    <a:pt x="170" y="133"/>
                    <a:pt x="164" y="137"/>
                  </a:cubicBezTo>
                  <a:cubicBezTo>
                    <a:pt x="163" y="138"/>
                    <a:pt x="162" y="139"/>
                    <a:pt x="161" y="140"/>
                  </a:cubicBezTo>
                  <a:cubicBezTo>
                    <a:pt x="160" y="148"/>
                    <a:pt x="153" y="152"/>
                    <a:pt x="148" y="157"/>
                  </a:cubicBezTo>
                  <a:cubicBezTo>
                    <a:pt x="144" y="161"/>
                    <a:pt x="141" y="166"/>
                    <a:pt x="134" y="167"/>
                  </a:cubicBezTo>
                  <a:cubicBezTo>
                    <a:pt x="125" y="175"/>
                    <a:pt x="125" y="175"/>
                    <a:pt x="116" y="166"/>
                  </a:cubicBezTo>
                  <a:cubicBezTo>
                    <a:pt x="110" y="161"/>
                    <a:pt x="105" y="156"/>
                    <a:pt x="100" y="151"/>
                  </a:cubicBezTo>
                  <a:cubicBezTo>
                    <a:pt x="93" y="151"/>
                    <a:pt x="91" y="145"/>
                    <a:pt x="87" y="142"/>
                  </a:cubicBezTo>
                  <a:cubicBezTo>
                    <a:pt x="81" y="136"/>
                    <a:pt x="80" y="137"/>
                    <a:pt x="75" y="143"/>
                  </a:cubicBezTo>
                  <a:cubicBezTo>
                    <a:pt x="48" y="174"/>
                    <a:pt x="28" y="209"/>
                    <a:pt x="10" y="246"/>
                  </a:cubicBezTo>
                  <a:cubicBezTo>
                    <a:pt x="10" y="247"/>
                    <a:pt x="10" y="246"/>
                    <a:pt x="10" y="247"/>
                  </a:cubicBezTo>
                  <a:cubicBezTo>
                    <a:pt x="9" y="250"/>
                    <a:pt x="7" y="253"/>
                    <a:pt x="4" y="252"/>
                  </a:cubicBezTo>
                  <a:cubicBezTo>
                    <a:pt x="0" y="250"/>
                    <a:pt x="1" y="247"/>
                    <a:pt x="2" y="243"/>
                  </a:cubicBezTo>
                  <a:cubicBezTo>
                    <a:pt x="4" y="237"/>
                    <a:pt x="6" y="231"/>
                    <a:pt x="9" y="226"/>
                  </a:cubicBezTo>
                  <a:cubicBezTo>
                    <a:pt x="23" y="192"/>
                    <a:pt x="40" y="161"/>
                    <a:pt x="63" y="132"/>
                  </a:cubicBezTo>
                  <a:cubicBezTo>
                    <a:pt x="66" y="129"/>
                    <a:pt x="71" y="125"/>
                    <a:pt x="68" y="119"/>
                  </a:cubicBezTo>
                  <a:cubicBezTo>
                    <a:pt x="63" y="115"/>
                    <a:pt x="63" y="111"/>
                    <a:pt x="68" y="107"/>
                  </a:cubicBezTo>
                  <a:cubicBezTo>
                    <a:pt x="70" y="106"/>
                    <a:pt x="71" y="105"/>
                    <a:pt x="72" y="103"/>
                  </a:cubicBezTo>
                  <a:cubicBezTo>
                    <a:pt x="72" y="101"/>
                    <a:pt x="72" y="99"/>
                    <a:pt x="74" y="98"/>
                  </a:cubicBezTo>
                  <a:cubicBezTo>
                    <a:pt x="80" y="91"/>
                    <a:pt x="86" y="85"/>
                    <a:pt x="93" y="78"/>
                  </a:cubicBezTo>
                  <a:cubicBezTo>
                    <a:pt x="95" y="77"/>
                    <a:pt x="97" y="77"/>
                    <a:pt x="99" y="77"/>
                  </a:cubicBezTo>
                  <a:cubicBezTo>
                    <a:pt x="99" y="76"/>
                    <a:pt x="101" y="76"/>
                    <a:pt x="101" y="75"/>
                  </a:cubicBezTo>
                  <a:cubicBezTo>
                    <a:pt x="105" y="69"/>
                    <a:pt x="109" y="68"/>
                    <a:pt x="114" y="73"/>
                  </a:cubicBezTo>
                  <a:cubicBezTo>
                    <a:pt x="119" y="74"/>
                    <a:pt x="123" y="71"/>
                    <a:pt x="126" y="68"/>
                  </a:cubicBezTo>
                  <a:cubicBezTo>
                    <a:pt x="160" y="39"/>
                    <a:pt x="199" y="18"/>
                    <a:pt x="242" y="2"/>
                  </a:cubicBezTo>
                  <a:cubicBezTo>
                    <a:pt x="244" y="1"/>
                    <a:pt x="247" y="0"/>
                    <a:pt x="251" y="0"/>
                  </a:cubicBezTo>
                  <a:cubicBezTo>
                    <a:pt x="252" y="0"/>
                    <a:pt x="254" y="0"/>
                    <a:pt x="255" y="2"/>
                  </a:cubicBezTo>
                  <a:cubicBezTo>
                    <a:pt x="255" y="4"/>
                    <a:pt x="254" y="6"/>
                    <a:pt x="253" y="7"/>
                  </a:cubicBezTo>
                  <a:cubicBezTo>
                    <a:pt x="252" y="8"/>
                    <a:pt x="250" y="8"/>
                    <a:pt x="248" y="9"/>
                  </a:cubicBezTo>
                  <a:cubicBezTo>
                    <a:pt x="212" y="26"/>
                    <a:pt x="178" y="46"/>
                    <a:pt x="147" y="71"/>
                  </a:cubicBezTo>
                  <a:cubicBezTo>
                    <a:pt x="143" y="74"/>
                    <a:pt x="140" y="78"/>
                    <a:pt x="135" y="80"/>
                  </a:cubicBezTo>
                  <a:cubicBezTo>
                    <a:pt x="131" y="83"/>
                    <a:pt x="132" y="87"/>
                    <a:pt x="135" y="90"/>
                  </a:cubicBezTo>
                  <a:cubicBezTo>
                    <a:pt x="139" y="95"/>
                    <a:pt x="145" y="98"/>
                    <a:pt x="145" y="105"/>
                  </a:cubicBezTo>
                  <a:close/>
                </a:path>
              </a:pathLst>
            </a:custGeom>
            <a:solidFill>
              <a:srgbClr val="B2B2B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96"/>
            <p:cNvSpPr/>
            <p:nvPr/>
          </p:nvSpPr>
          <p:spPr>
            <a:xfrm>
              <a:off x="969963" y="5883275"/>
              <a:ext cx="625475" cy="338137"/>
            </a:xfrm>
            <a:custGeom>
              <a:avLst/>
              <a:gdLst/>
              <a:ahLst/>
              <a:cxnLst/>
              <a:rect l="l" t="t" r="r" b="b"/>
              <a:pathLst>
                <a:path w="166" h="90" extrusionOk="0">
                  <a:moveTo>
                    <a:pt x="166" y="24"/>
                  </a:moveTo>
                  <a:cubicBezTo>
                    <a:pt x="166" y="30"/>
                    <a:pt x="161" y="34"/>
                    <a:pt x="160" y="39"/>
                  </a:cubicBezTo>
                  <a:cubicBezTo>
                    <a:pt x="156" y="46"/>
                    <a:pt x="152" y="54"/>
                    <a:pt x="147" y="61"/>
                  </a:cubicBezTo>
                  <a:cubicBezTo>
                    <a:pt x="142" y="70"/>
                    <a:pt x="139" y="79"/>
                    <a:pt x="140" y="89"/>
                  </a:cubicBezTo>
                  <a:cubicBezTo>
                    <a:pt x="95" y="90"/>
                    <a:pt x="50" y="88"/>
                    <a:pt x="5" y="88"/>
                  </a:cubicBezTo>
                  <a:cubicBezTo>
                    <a:pt x="4" y="88"/>
                    <a:pt x="2" y="88"/>
                    <a:pt x="0" y="87"/>
                  </a:cubicBezTo>
                  <a:cubicBezTo>
                    <a:pt x="5" y="80"/>
                    <a:pt x="14" y="78"/>
                    <a:pt x="22" y="75"/>
                  </a:cubicBezTo>
                  <a:cubicBezTo>
                    <a:pt x="48" y="66"/>
                    <a:pt x="75" y="56"/>
                    <a:pt x="101" y="46"/>
                  </a:cubicBezTo>
                  <a:cubicBezTo>
                    <a:pt x="103" y="46"/>
                    <a:pt x="106" y="46"/>
                    <a:pt x="106" y="43"/>
                  </a:cubicBezTo>
                  <a:cubicBezTo>
                    <a:pt x="106" y="41"/>
                    <a:pt x="104" y="40"/>
                    <a:pt x="102" y="39"/>
                  </a:cubicBezTo>
                  <a:cubicBezTo>
                    <a:pt x="89" y="29"/>
                    <a:pt x="76" y="21"/>
                    <a:pt x="64" y="11"/>
                  </a:cubicBezTo>
                  <a:cubicBezTo>
                    <a:pt x="62" y="10"/>
                    <a:pt x="61" y="9"/>
                    <a:pt x="59" y="8"/>
                  </a:cubicBezTo>
                  <a:cubicBezTo>
                    <a:pt x="58" y="7"/>
                    <a:pt x="56" y="5"/>
                    <a:pt x="57" y="2"/>
                  </a:cubicBezTo>
                  <a:cubicBezTo>
                    <a:pt x="58" y="0"/>
                    <a:pt x="61" y="0"/>
                    <a:pt x="63" y="0"/>
                  </a:cubicBezTo>
                  <a:cubicBezTo>
                    <a:pt x="65" y="0"/>
                    <a:pt x="67" y="0"/>
                    <a:pt x="68" y="1"/>
                  </a:cubicBezTo>
                  <a:cubicBezTo>
                    <a:pt x="98" y="8"/>
                    <a:pt x="127" y="13"/>
                    <a:pt x="156" y="20"/>
                  </a:cubicBezTo>
                  <a:cubicBezTo>
                    <a:pt x="160" y="21"/>
                    <a:pt x="163" y="23"/>
                    <a:pt x="166" y="24"/>
                  </a:cubicBezTo>
                  <a:close/>
                </a:path>
              </a:pathLst>
            </a:custGeom>
            <a:solidFill>
              <a:srgbClr val="706F6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96"/>
            <p:cNvSpPr/>
            <p:nvPr/>
          </p:nvSpPr>
          <p:spPr>
            <a:xfrm>
              <a:off x="1892300" y="4233863"/>
              <a:ext cx="704850" cy="455612"/>
            </a:xfrm>
            <a:custGeom>
              <a:avLst/>
              <a:gdLst/>
              <a:ahLst/>
              <a:cxnLst/>
              <a:rect l="l" t="t" r="r" b="b"/>
              <a:pathLst>
                <a:path w="187" h="121" extrusionOk="0">
                  <a:moveTo>
                    <a:pt x="31" y="121"/>
                  </a:moveTo>
                  <a:cubicBezTo>
                    <a:pt x="26" y="116"/>
                    <a:pt x="21" y="111"/>
                    <a:pt x="16" y="106"/>
                  </a:cubicBezTo>
                  <a:cubicBezTo>
                    <a:pt x="12" y="102"/>
                    <a:pt x="12" y="100"/>
                    <a:pt x="17" y="96"/>
                  </a:cubicBezTo>
                  <a:cubicBezTo>
                    <a:pt x="43" y="73"/>
                    <a:pt x="72" y="53"/>
                    <a:pt x="103" y="37"/>
                  </a:cubicBezTo>
                  <a:cubicBezTo>
                    <a:pt x="115" y="31"/>
                    <a:pt x="127" y="25"/>
                    <a:pt x="139" y="19"/>
                  </a:cubicBezTo>
                  <a:cubicBezTo>
                    <a:pt x="124" y="23"/>
                    <a:pt x="110" y="29"/>
                    <a:pt x="96" y="35"/>
                  </a:cubicBezTo>
                  <a:cubicBezTo>
                    <a:pt x="66" y="49"/>
                    <a:pt x="38" y="67"/>
                    <a:pt x="12" y="88"/>
                  </a:cubicBezTo>
                  <a:cubicBezTo>
                    <a:pt x="9" y="91"/>
                    <a:pt x="5" y="98"/>
                    <a:pt x="0" y="89"/>
                  </a:cubicBezTo>
                  <a:cubicBezTo>
                    <a:pt x="27" y="64"/>
                    <a:pt x="58" y="44"/>
                    <a:pt x="91" y="28"/>
                  </a:cubicBezTo>
                  <a:cubicBezTo>
                    <a:pt x="120" y="14"/>
                    <a:pt x="150" y="5"/>
                    <a:pt x="182" y="1"/>
                  </a:cubicBezTo>
                  <a:cubicBezTo>
                    <a:pt x="183" y="1"/>
                    <a:pt x="185" y="0"/>
                    <a:pt x="187" y="2"/>
                  </a:cubicBezTo>
                  <a:cubicBezTo>
                    <a:pt x="183" y="6"/>
                    <a:pt x="179" y="8"/>
                    <a:pt x="175" y="11"/>
                  </a:cubicBezTo>
                  <a:cubicBezTo>
                    <a:pt x="131" y="37"/>
                    <a:pt x="90" y="67"/>
                    <a:pt x="51" y="102"/>
                  </a:cubicBezTo>
                  <a:cubicBezTo>
                    <a:pt x="44" y="108"/>
                    <a:pt x="36" y="113"/>
                    <a:pt x="31" y="121"/>
                  </a:cubicBezTo>
                  <a:close/>
                </a:path>
              </a:pathLst>
            </a:custGeom>
            <a:solidFill>
              <a:srgbClr val="3C3C3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96"/>
            <p:cNvSpPr/>
            <p:nvPr/>
          </p:nvSpPr>
          <p:spPr>
            <a:xfrm>
              <a:off x="1414463" y="4741863"/>
              <a:ext cx="425450" cy="677862"/>
            </a:xfrm>
            <a:custGeom>
              <a:avLst/>
              <a:gdLst/>
              <a:ahLst/>
              <a:cxnLst/>
              <a:rect l="l" t="t" r="r" b="b"/>
              <a:pathLst>
                <a:path w="113" h="180" extrusionOk="0">
                  <a:moveTo>
                    <a:pt x="81" y="0"/>
                  </a:moveTo>
                  <a:cubicBezTo>
                    <a:pt x="86" y="3"/>
                    <a:pt x="87" y="6"/>
                    <a:pt x="83" y="11"/>
                  </a:cubicBezTo>
                  <a:cubicBezTo>
                    <a:pt x="54" y="46"/>
                    <a:pt x="32" y="84"/>
                    <a:pt x="18" y="127"/>
                  </a:cubicBezTo>
                  <a:cubicBezTo>
                    <a:pt x="17" y="128"/>
                    <a:pt x="17" y="129"/>
                    <a:pt x="18" y="131"/>
                  </a:cubicBezTo>
                  <a:cubicBezTo>
                    <a:pt x="19" y="127"/>
                    <a:pt x="21" y="124"/>
                    <a:pt x="23" y="120"/>
                  </a:cubicBezTo>
                  <a:cubicBezTo>
                    <a:pt x="24" y="117"/>
                    <a:pt x="26" y="113"/>
                    <a:pt x="28" y="110"/>
                  </a:cubicBezTo>
                  <a:cubicBezTo>
                    <a:pt x="44" y="76"/>
                    <a:pt x="65" y="46"/>
                    <a:pt x="89" y="17"/>
                  </a:cubicBezTo>
                  <a:cubicBezTo>
                    <a:pt x="92" y="13"/>
                    <a:pt x="94" y="12"/>
                    <a:pt x="97" y="16"/>
                  </a:cubicBezTo>
                  <a:cubicBezTo>
                    <a:pt x="102" y="21"/>
                    <a:pt x="108" y="26"/>
                    <a:pt x="113" y="32"/>
                  </a:cubicBezTo>
                  <a:cubicBezTo>
                    <a:pt x="98" y="46"/>
                    <a:pt x="84" y="62"/>
                    <a:pt x="72" y="79"/>
                  </a:cubicBezTo>
                  <a:cubicBezTo>
                    <a:pt x="58" y="94"/>
                    <a:pt x="47" y="111"/>
                    <a:pt x="35" y="128"/>
                  </a:cubicBezTo>
                  <a:cubicBezTo>
                    <a:pt x="23" y="145"/>
                    <a:pt x="12" y="163"/>
                    <a:pt x="0" y="180"/>
                  </a:cubicBezTo>
                  <a:cubicBezTo>
                    <a:pt x="0" y="158"/>
                    <a:pt x="7" y="136"/>
                    <a:pt x="13" y="115"/>
                  </a:cubicBezTo>
                  <a:cubicBezTo>
                    <a:pt x="27" y="78"/>
                    <a:pt x="47" y="45"/>
                    <a:pt x="70" y="14"/>
                  </a:cubicBezTo>
                  <a:cubicBezTo>
                    <a:pt x="74" y="9"/>
                    <a:pt x="78" y="5"/>
                    <a:pt x="81" y="0"/>
                  </a:cubicBezTo>
                  <a:close/>
                </a:path>
              </a:pathLst>
            </a:custGeom>
            <a:solidFill>
              <a:srgbClr val="3C3C3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96"/>
            <p:cNvSpPr/>
            <p:nvPr/>
          </p:nvSpPr>
          <p:spPr>
            <a:xfrm>
              <a:off x="1139825" y="5241925"/>
              <a:ext cx="131763" cy="293687"/>
            </a:xfrm>
            <a:custGeom>
              <a:avLst/>
              <a:gdLst/>
              <a:ahLst/>
              <a:cxnLst/>
              <a:rect l="l" t="t" r="r" b="b"/>
              <a:pathLst>
                <a:path w="35" h="78" extrusionOk="0">
                  <a:moveTo>
                    <a:pt x="1" y="75"/>
                  </a:moveTo>
                  <a:cubicBezTo>
                    <a:pt x="1" y="50"/>
                    <a:pt x="1" y="25"/>
                    <a:pt x="0" y="0"/>
                  </a:cubicBezTo>
                  <a:cubicBezTo>
                    <a:pt x="9" y="9"/>
                    <a:pt x="20" y="15"/>
                    <a:pt x="30" y="23"/>
                  </a:cubicBezTo>
                  <a:cubicBezTo>
                    <a:pt x="31" y="24"/>
                    <a:pt x="32" y="24"/>
                    <a:pt x="34" y="24"/>
                  </a:cubicBezTo>
                  <a:cubicBezTo>
                    <a:pt x="34" y="25"/>
                    <a:pt x="34" y="25"/>
                    <a:pt x="34" y="25"/>
                  </a:cubicBezTo>
                  <a:cubicBezTo>
                    <a:pt x="35" y="29"/>
                    <a:pt x="32" y="30"/>
                    <a:pt x="29" y="32"/>
                  </a:cubicBezTo>
                  <a:cubicBezTo>
                    <a:pt x="26" y="34"/>
                    <a:pt x="23" y="36"/>
                    <a:pt x="20" y="38"/>
                  </a:cubicBezTo>
                  <a:cubicBezTo>
                    <a:pt x="17" y="42"/>
                    <a:pt x="18" y="47"/>
                    <a:pt x="17" y="52"/>
                  </a:cubicBezTo>
                  <a:cubicBezTo>
                    <a:pt x="16" y="58"/>
                    <a:pt x="15" y="63"/>
                    <a:pt x="13" y="69"/>
                  </a:cubicBezTo>
                  <a:cubicBezTo>
                    <a:pt x="10" y="74"/>
                    <a:pt x="7" y="78"/>
                    <a:pt x="1" y="75"/>
                  </a:cubicBezTo>
                  <a:close/>
                </a:path>
              </a:pathLst>
            </a:custGeom>
            <a:solidFill>
              <a:srgbClr val="6C625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96"/>
            <p:cNvSpPr/>
            <p:nvPr/>
          </p:nvSpPr>
          <p:spPr>
            <a:xfrm>
              <a:off x="1647825" y="4489450"/>
              <a:ext cx="158750" cy="165100"/>
            </a:xfrm>
            <a:custGeom>
              <a:avLst/>
              <a:gdLst/>
              <a:ahLst/>
              <a:cxnLst/>
              <a:rect l="l" t="t" r="r" b="b"/>
              <a:pathLst>
                <a:path w="42" h="44" extrusionOk="0">
                  <a:moveTo>
                    <a:pt x="16" y="44"/>
                  </a:moveTo>
                  <a:cubicBezTo>
                    <a:pt x="15" y="43"/>
                    <a:pt x="15" y="43"/>
                    <a:pt x="14" y="43"/>
                  </a:cubicBezTo>
                  <a:cubicBezTo>
                    <a:pt x="0" y="32"/>
                    <a:pt x="0" y="29"/>
                    <a:pt x="13" y="17"/>
                  </a:cubicBezTo>
                  <a:cubicBezTo>
                    <a:pt x="13" y="16"/>
                    <a:pt x="13" y="16"/>
                    <a:pt x="14" y="16"/>
                  </a:cubicBezTo>
                  <a:cubicBezTo>
                    <a:pt x="26" y="4"/>
                    <a:pt x="26" y="0"/>
                    <a:pt x="41" y="17"/>
                  </a:cubicBezTo>
                  <a:cubicBezTo>
                    <a:pt x="42" y="20"/>
                    <a:pt x="41" y="22"/>
                    <a:pt x="39" y="24"/>
                  </a:cubicBezTo>
                  <a:cubicBezTo>
                    <a:pt x="33" y="30"/>
                    <a:pt x="27" y="36"/>
                    <a:pt x="21" y="42"/>
                  </a:cubicBezTo>
                  <a:cubicBezTo>
                    <a:pt x="20" y="43"/>
                    <a:pt x="18" y="44"/>
                    <a:pt x="16" y="44"/>
                  </a:cubicBezTo>
                  <a:close/>
                </a:path>
              </a:pathLst>
            </a:custGeom>
            <a:solidFill>
              <a:srgbClr val="D98B6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96"/>
            <p:cNvSpPr/>
            <p:nvPr/>
          </p:nvSpPr>
          <p:spPr>
            <a:xfrm>
              <a:off x="1968500" y="4821238"/>
              <a:ext cx="146050" cy="150812"/>
            </a:xfrm>
            <a:custGeom>
              <a:avLst/>
              <a:gdLst/>
              <a:ahLst/>
              <a:cxnLst/>
              <a:rect l="l" t="t" r="r" b="b"/>
              <a:pathLst>
                <a:path w="39" h="40" extrusionOk="0">
                  <a:moveTo>
                    <a:pt x="0" y="27"/>
                  </a:moveTo>
                  <a:cubicBezTo>
                    <a:pt x="9" y="17"/>
                    <a:pt x="18" y="8"/>
                    <a:pt x="27" y="0"/>
                  </a:cubicBezTo>
                  <a:cubicBezTo>
                    <a:pt x="31" y="4"/>
                    <a:pt x="35" y="8"/>
                    <a:pt x="39" y="13"/>
                  </a:cubicBezTo>
                  <a:cubicBezTo>
                    <a:pt x="32" y="20"/>
                    <a:pt x="25" y="27"/>
                    <a:pt x="18" y="34"/>
                  </a:cubicBezTo>
                  <a:cubicBezTo>
                    <a:pt x="17" y="35"/>
                    <a:pt x="14" y="37"/>
                    <a:pt x="14" y="40"/>
                  </a:cubicBezTo>
                  <a:cubicBezTo>
                    <a:pt x="9" y="36"/>
                    <a:pt x="5" y="31"/>
                    <a:pt x="0" y="27"/>
                  </a:cubicBezTo>
                  <a:close/>
                </a:path>
              </a:pathLst>
            </a:custGeom>
            <a:solidFill>
              <a:srgbClr val="A95A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96"/>
            <p:cNvSpPr/>
            <p:nvPr/>
          </p:nvSpPr>
          <p:spPr>
            <a:xfrm>
              <a:off x="1708150" y="4552950"/>
              <a:ext cx="128588" cy="128587"/>
            </a:xfrm>
            <a:custGeom>
              <a:avLst/>
              <a:gdLst/>
              <a:ahLst/>
              <a:cxnLst/>
              <a:rect l="l" t="t" r="r" b="b"/>
              <a:pathLst>
                <a:path w="34" h="34" extrusionOk="0">
                  <a:moveTo>
                    <a:pt x="0" y="27"/>
                  </a:moveTo>
                  <a:cubicBezTo>
                    <a:pt x="8" y="18"/>
                    <a:pt x="16" y="9"/>
                    <a:pt x="25" y="0"/>
                  </a:cubicBezTo>
                  <a:cubicBezTo>
                    <a:pt x="28" y="3"/>
                    <a:pt x="31" y="5"/>
                    <a:pt x="34" y="8"/>
                  </a:cubicBezTo>
                  <a:cubicBezTo>
                    <a:pt x="25" y="17"/>
                    <a:pt x="16" y="26"/>
                    <a:pt x="7" y="34"/>
                  </a:cubicBezTo>
                  <a:cubicBezTo>
                    <a:pt x="4" y="32"/>
                    <a:pt x="2" y="30"/>
                    <a:pt x="0" y="27"/>
                  </a:cubicBezTo>
                  <a:close/>
                </a:path>
              </a:pathLst>
            </a:custGeom>
            <a:solidFill>
              <a:srgbClr val="A95A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96"/>
            <p:cNvSpPr/>
            <p:nvPr/>
          </p:nvSpPr>
          <p:spPr>
            <a:xfrm>
              <a:off x="508000" y="5592763"/>
              <a:ext cx="1087438" cy="617537"/>
            </a:xfrm>
            <a:custGeom>
              <a:avLst/>
              <a:gdLst/>
              <a:ahLst/>
              <a:cxnLst/>
              <a:rect l="l" t="t" r="r" b="b"/>
              <a:pathLst>
                <a:path w="289" h="164" extrusionOk="0">
                  <a:moveTo>
                    <a:pt x="289" y="101"/>
                  </a:moveTo>
                  <a:cubicBezTo>
                    <a:pt x="282" y="102"/>
                    <a:pt x="276" y="100"/>
                    <a:pt x="270" y="98"/>
                  </a:cubicBezTo>
                  <a:cubicBezTo>
                    <a:pt x="241" y="92"/>
                    <a:pt x="212" y="86"/>
                    <a:pt x="182" y="79"/>
                  </a:cubicBezTo>
                  <a:cubicBezTo>
                    <a:pt x="183" y="82"/>
                    <a:pt x="185" y="82"/>
                    <a:pt x="186" y="83"/>
                  </a:cubicBezTo>
                  <a:cubicBezTo>
                    <a:pt x="202" y="95"/>
                    <a:pt x="218" y="106"/>
                    <a:pt x="233" y="117"/>
                  </a:cubicBezTo>
                  <a:cubicBezTo>
                    <a:pt x="236" y="119"/>
                    <a:pt x="240" y="121"/>
                    <a:pt x="233" y="124"/>
                  </a:cubicBezTo>
                  <a:cubicBezTo>
                    <a:pt x="197" y="137"/>
                    <a:pt x="161" y="150"/>
                    <a:pt x="125" y="164"/>
                  </a:cubicBezTo>
                  <a:cubicBezTo>
                    <a:pt x="125" y="164"/>
                    <a:pt x="124" y="164"/>
                    <a:pt x="123" y="164"/>
                  </a:cubicBezTo>
                  <a:cubicBezTo>
                    <a:pt x="123" y="164"/>
                    <a:pt x="122" y="164"/>
                    <a:pt x="122" y="164"/>
                  </a:cubicBezTo>
                  <a:cubicBezTo>
                    <a:pt x="120" y="158"/>
                    <a:pt x="124" y="155"/>
                    <a:pt x="126" y="151"/>
                  </a:cubicBezTo>
                  <a:cubicBezTo>
                    <a:pt x="130" y="145"/>
                    <a:pt x="133" y="139"/>
                    <a:pt x="139" y="136"/>
                  </a:cubicBezTo>
                  <a:cubicBezTo>
                    <a:pt x="151" y="119"/>
                    <a:pt x="164" y="101"/>
                    <a:pt x="176" y="83"/>
                  </a:cubicBezTo>
                  <a:cubicBezTo>
                    <a:pt x="179" y="78"/>
                    <a:pt x="175" y="78"/>
                    <a:pt x="172" y="78"/>
                  </a:cubicBezTo>
                  <a:cubicBezTo>
                    <a:pt x="155" y="76"/>
                    <a:pt x="138" y="75"/>
                    <a:pt x="120" y="73"/>
                  </a:cubicBezTo>
                  <a:cubicBezTo>
                    <a:pt x="94" y="71"/>
                    <a:pt x="68" y="69"/>
                    <a:pt x="43" y="66"/>
                  </a:cubicBezTo>
                  <a:cubicBezTo>
                    <a:pt x="29" y="65"/>
                    <a:pt x="15" y="64"/>
                    <a:pt x="0" y="63"/>
                  </a:cubicBezTo>
                  <a:cubicBezTo>
                    <a:pt x="8" y="57"/>
                    <a:pt x="16" y="56"/>
                    <a:pt x="24" y="53"/>
                  </a:cubicBezTo>
                  <a:cubicBezTo>
                    <a:pt x="71" y="36"/>
                    <a:pt x="118" y="20"/>
                    <a:pt x="165" y="3"/>
                  </a:cubicBezTo>
                  <a:cubicBezTo>
                    <a:pt x="166" y="3"/>
                    <a:pt x="168" y="3"/>
                    <a:pt x="169" y="3"/>
                  </a:cubicBezTo>
                  <a:cubicBezTo>
                    <a:pt x="172" y="0"/>
                    <a:pt x="175" y="2"/>
                    <a:pt x="178" y="4"/>
                  </a:cubicBezTo>
                  <a:cubicBezTo>
                    <a:pt x="184" y="7"/>
                    <a:pt x="188" y="12"/>
                    <a:pt x="195" y="13"/>
                  </a:cubicBezTo>
                  <a:cubicBezTo>
                    <a:pt x="200" y="14"/>
                    <a:pt x="204" y="14"/>
                    <a:pt x="209" y="13"/>
                  </a:cubicBezTo>
                  <a:cubicBezTo>
                    <a:pt x="214" y="13"/>
                    <a:pt x="219" y="13"/>
                    <a:pt x="223" y="13"/>
                  </a:cubicBezTo>
                  <a:cubicBezTo>
                    <a:pt x="229" y="14"/>
                    <a:pt x="231" y="16"/>
                    <a:pt x="232" y="22"/>
                  </a:cubicBezTo>
                  <a:cubicBezTo>
                    <a:pt x="232" y="27"/>
                    <a:pt x="232" y="33"/>
                    <a:pt x="231" y="39"/>
                  </a:cubicBezTo>
                  <a:cubicBezTo>
                    <a:pt x="233" y="46"/>
                    <a:pt x="234" y="47"/>
                    <a:pt x="241" y="46"/>
                  </a:cubicBezTo>
                  <a:cubicBezTo>
                    <a:pt x="246" y="45"/>
                    <a:pt x="251" y="45"/>
                    <a:pt x="256" y="45"/>
                  </a:cubicBezTo>
                  <a:cubicBezTo>
                    <a:pt x="261" y="46"/>
                    <a:pt x="265" y="48"/>
                    <a:pt x="267" y="54"/>
                  </a:cubicBezTo>
                  <a:cubicBezTo>
                    <a:pt x="272" y="62"/>
                    <a:pt x="276" y="71"/>
                    <a:pt x="281" y="79"/>
                  </a:cubicBezTo>
                  <a:cubicBezTo>
                    <a:pt x="281" y="82"/>
                    <a:pt x="282" y="85"/>
                    <a:pt x="284" y="87"/>
                  </a:cubicBezTo>
                  <a:cubicBezTo>
                    <a:pt x="286" y="89"/>
                    <a:pt x="287" y="92"/>
                    <a:pt x="286" y="95"/>
                  </a:cubicBezTo>
                  <a:cubicBezTo>
                    <a:pt x="287" y="97"/>
                    <a:pt x="288" y="99"/>
                    <a:pt x="289" y="101"/>
                  </a:cubicBezTo>
                  <a:close/>
                </a:path>
              </a:pathLst>
            </a:custGeom>
            <a:solidFill>
              <a:srgbClr val="57575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96"/>
            <p:cNvSpPr/>
            <p:nvPr/>
          </p:nvSpPr>
          <p:spPr>
            <a:xfrm>
              <a:off x="19050" y="5487988"/>
              <a:ext cx="700088" cy="338137"/>
            </a:xfrm>
            <a:custGeom>
              <a:avLst/>
              <a:gdLst/>
              <a:ahLst/>
              <a:cxnLst/>
              <a:rect l="l" t="t" r="r" b="b"/>
              <a:pathLst>
                <a:path w="186" h="90" extrusionOk="0">
                  <a:moveTo>
                    <a:pt x="135" y="0"/>
                  </a:moveTo>
                  <a:cubicBezTo>
                    <a:pt x="142" y="2"/>
                    <a:pt x="146" y="7"/>
                    <a:pt x="150" y="12"/>
                  </a:cubicBezTo>
                  <a:cubicBezTo>
                    <a:pt x="152" y="15"/>
                    <a:pt x="154" y="21"/>
                    <a:pt x="157" y="12"/>
                  </a:cubicBezTo>
                  <a:cubicBezTo>
                    <a:pt x="157" y="11"/>
                    <a:pt x="160" y="11"/>
                    <a:pt x="162" y="11"/>
                  </a:cubicBezTo>
                  <a:cubicBezTo>
                    <a:pt x="162" y="12"/>
                    <a:pt x="162" y="12"/>
                    <a:pt x="162" y="11"/>
                  </a:cubicBezTo>
                  <a:cubicBezTo>
                    <a:pt x="162" y="11"/>
                    <a:pt x="162" y="12"/>
                    <a:pt x="162" y="11"/>
                  </a:cubicBezTo>
                  <a:cubicBezTo>
                    <a:pt x="162" y="6"/>
                    <a:pt x="164" y="4"/>
                    <a:pt x="168" y="2"/>
                  </a:cubicBezTo>
                  <a:cubicBezTo>
                    <a:pt x="169" y="1"/>
                    <a:pt x="171" y="0"/>
                    <a:pt x="172" y="1"/>
                  </a:cubicBezTo>
                  <a:cubicBezTo>
                    <a:pt x="175" y="8"/>
                    <a:pt x="181" y="5"/>
                    <a:pt x="186" y="7"/>
                  </a:cubicBezTo>
                  <a:cubicBezTo>
                    <a:pt x="179" y="13"/>
                    <a:pt x="171" y="17"/>
                    <a:pt x="163" y="22"/>
                  </a:cubicBezTo>
                  <a:cubicBezTo>
                    <a:pt x="159" y="25"/>
                    <a:pt x="156" y="28"/>
                    <a:pt x="153" y="33"/>
                  </a:cubicBezTo>
                  <a:cubicBezTo>
                    <a:pt x="146" y="50"/>
                    <a:pt x="137" y="67"/>
                    <a:pt x="129" y="85"/>
                  </a:cubicBezTo>
                  <a:cubicBezTo>
                    <a:pt x="128" y="88"/>
                    <a:pt x="126" y="90"/>
                    <a:pt x="122" y="88"/>
                  </a:cubicBezTo>
                  <a:cubicBezTo>
                    <a:pt x="82" y="68"/>
                    <a:pt x="41" y="49"/>
                    <a:pt x="1" y="29"/>
                  </a:cubicBezTo>
                  <a:cubicBezTo>
                    <a:pt x="1" y="29"/>
                    <a:pt x="0" y="28"/>
                    <a:pt x="0" y="27"/>
                  </a:cubicBezTo>
                  <a:cubicBezTo>
                    <a:pt x="3" y="27"/>
                    <a:pt x="5" y="27"/>
                    <a:pt x="8" y="27"/>
                  </a:cubicBezTo>
                  <a:cubicBezTo>
                    <a:pt x="54" y="27"/>
                    <a:pt x="101" y="27"/>
                    <a:pt x="147" y="27"/>
                  </a:cubicBezTo>
                  <a:cubicBezTo>
                    <a:pt x="150" y="27"/>
                    <a:pt x="153" y="28"/>
                    <a:pt x="154" y="25"/>
                  </a:cubicBezTo>
                  <a:cubicBezTo>
                    <a:pt x="155" y="23"/>
                    <a:pt x="152" y="21"/>
                    <a:pt x="151" y="20"/>
                  </a:cubicBezTo>
                  <a:cubicBezTo>
                    <a:pt x="146" y="13"/>
                    <a:pt x="140" y="7"/>
                    <a:pt x="135" y="0"/>
                  </a:cubicBezTo>
                  <a:close/>
                </a:path>
              </a:pathLst>
            </a:custGeom>
            <a:solidFill>
              <a:srgbClr val="57575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96"/>
            <p:cNvSpPr/>
            <p:nvPr/>
          </p:nvSpPr>
          <p:spPr>
            <a:xfrm>
              <a:off x="1144588" y="5494338"/>
              <a:ext cx="198438" cy="125412"/>
            </a:xfrm>
            <a:custGeom>
              <a:avLst/>
              <a:gdLst/>
              <a:ahLst/>
              <a:cxnLst/>
              <a:rect l="l" t="t" r="r" b="b"/>
              <a:pathLst>
                <a:path w="53" h="33" extrusionOk="0">
                  <a:moveTo>
                    <a:pt x="0" y="8"/>
                  </a:moveTo>
                  <a:cubicBezTo>
                    <a:pt x="3" y="6"/>
                    <a:pt x="7" y="4"/>
                    <a:pt x="10" y="1"/>
                  </a:cubicBezTo>
                  <a:cubicBezTo>
                    <a:pt x="11" y="1"/>
                    <a:pt x="12" y="1"/>
                    <a:pt x="12" y="0"/>
                  </a:cubicBezTo>
                  <a:cubicBezTo>
                    <a:pt x="13" y="0"/>
                    <a:pt x="14" y="0"/>
                    <a:pt x="14" y="1"/>
                  </a:cubicBezTo>
                  <a:cubicBezTo>
                    <a:pt x="26" y="4"/>
                    <a:pt x="38" y="6"/>
                    <a:pt x="49" y="13"/>
                  </a:cubicBezTo>
                  <a:cubicBezTo>
                    <a:pt x="50" y="14"/>
                    <a:pt x="51" y="14"/>
                    <a:pt x="52" y="15"/>
                  </a:cubicBezTo>
                  <a:cubicBezTo>
                    <a:pt x="53" y="23"/>
                    <a:pt x="46" y="25"/>
                    <a:pt x="42" y="29"/>
                  </a:cubicBezTo>
                  <a:cubicBezTo>
                    <a:pt x="41" y="30"/>
                    <a:pt x="38" y="31"/>
                    <a:pt x="37" y="32"/>
                  </a:cubicBezTo>
                  <a:cubicBezTo>
                    <a:pt x="37" y="33"/>
                    <a:pt x="36" y="33"/>
                    <a:pt x="36" y="33"/>
                  </a:cubicBezTo>
                  <a:cubicBezTo>
                    <a:pt x="35" y="33"/>
                    <a:pt x="34" y="33"/>
                    <a:pt x="33" y="33"/>
                  </a:cubicBezTo>
                  <a:cubicBezTo>
                    <a:pt x="24" y="30"/>
                    <a:pt x="15" y="24"/>
                    <a:pt x="5" y="20"/>
                  </a:cubicBezTo>
                  <a:cubicBezTo>
                    <a:pt x="2" y="18"/>
                    <a:pt x="1" y="16"/>
                    <a:pt x="0" y="13"/>
                  </a:cubicBezTo>
                  <a:cubicBezTo>
                    <a:pt x="0" y="12"/>
                    <a:pt x="0" y="10"/>
                    <a:pt x="0" y="8"/>
                  </a:cubicBezTo>
                  <a:close/>
                </a:path>
              </a:pathLst>
            </a:custGeom>
            <a:solidFill>
              <a:srgbClr val="FACD0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96"/>
            <p:cNvSpPr/>
            <p:nvPr/>
          </p:nvSpPr>
          <p:spPr>
            <a:xfrm>
              <a:off x="1144588" y="5543550"/>
              <a:ext cx="131763" cy="109537"/>
            </a:xfrm>
            <a:custGeom>
              <a:avLst/>
              <a:gdLst/>
              <a:ahLst/>
              <a:cxnLst/>
              <a:rect l="l" t="t" r="r" b="b"/>
              <a:pathLst>
                <a:path w="35" h="29" extrusionOk="0">
                  <a:moveTo>
                    <a:pt x="0" y="0"/>
                  </a:moveTo>
                  <a:cubicBezTo>
                    <a:pt x="12" y="6"/>
                    <a:pt x="24" y="10"/>
                    <a:pt x="34" y="19"/>
                  </a:cubicBezTo>
                  <a:cubicBezTo>
                    <a:pt x="35" y="26"/>
                    <a:pt x="29" y="27"/>
                    <a:pt x="24" y="29"/>
                  </a:cubicBezTo>
                  <a:cubicBezTo>
                    <a:pt x="17" y="28"/>
                    <a:pt x="12" y="22"/>
                    <a:pt x="7" y="19"/>
                  </a:cubicBezTo>
                  <a:cubicBezTo>
                    <a:pt x="4" y="18"/>
                    <a:pt x="2" y="17"/>
                    <a:pt x="0" y="16"/>
                  </a:cubicBezTo>
                  <a:cubicBezTo>
                    <a:pt x="0" y="10"/>
                    <a:pt x="0" y="5"/>
                    <a:pt x="0" y="0"/>
                  </a:cubicBezTo>
                  <a:close/>
                </a:path>
              </a:pathLst>
            </a:custGeom>
            <a:solidFill>
              <a:srgbClr val="F49F1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96"/>
            <p:cNvSpPr/>
            <p:nvPr/>
          </p:nvSpPr>
          <p:spPr>
            <a:xfrm>
              <a:off x="1249363" y="6273800"/>
              <a:ext cx="508000" cy="203200"/>
            </a:xfrm>
            <a:custGeom>
              <a:avLst/>
              <a:gdLst/>
              <a:ahLst/>
              <a:cxnLst/>
              <a:rect l="l" t="t" r="r" b="b"/>
              <a:pathLst>
                <a:path w="135" h="54" extrusionOk="0">
                  <a:moveTo>
                    <a:pt x="135" y="54"/>
                  </a:moveTo>
                  <a:cubicBezTo>
                    <a:pt x="90" y="37"/>
                    <a:pt x="45" y="21"/>
                    <a:pt x="0" y="4"/>
                  </a:cubicBezTo>
                  <a:cubicBezTo>
                    <a:pt x="20" y="1"/>
                    <a:pt x="39" y="0"/>
                    <a:pt x="59" y="0"/>
                  </a:cubicBezTo>
                  <a:cubicBezTo>
                    <a:pt x="66" y="1"/>
                    <a:pt x="71" y="6"/>
                    <a:pt x="76" y="10"/>
                  </a:cubicBezTo>
                  <a:cubicBezTo>
                    <a:pt x="95" y="25"/>
                    <a:pt x="115" y="37"/>
                    <a:pt x="133" y="51"/>
                  </a:cubicBezTo>
                  <a:cubicBezTo>
                    <a:pt x="134" y="51"/>
                    <a:pt x="135" y="52"/>
                    <a:pt x="135" y="52"/>
                  </a:cubicBezTo>
                  <a:cubicBezTo>
                    <a:pt x="135" y="53"/>
                    <a:pt x="135" y="54"/>
                    <a:pt x="135" y="54"/>
                  </a:cubicBezTo>
                  <a:close/>
                </a:path>
              </a:pathLst>
            </a:custGeom>
            <a:solidFill>
              <a:srgbClr val="706F6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96"/>
            <p:cNvSpPr/>
            <p:nvPr/>
          </p:nvSpPr>
          <p:spPr>
            <a:xfrm>
              <a:off x="1263650" y="5529263"/>
              <a:ext cx="508000" cy="285750"/>
            </a:xfrm>
            <a:custGeom>
              <a:avLst/>
              <a:gdLst/>
              <a:ahLst/>
              <a:cxnLst/>
              <a:rect l="l" t="t" r="r" b="b"/>
              <a:pathLst>
                <a:path w="135" h="76" extrusionOk="0">
                  <a:moveTo>
                    <a:pt x="64" y="73"/>
                  </a:moveTo>
                  <a:cubicBezTo>
                    <a:pt x="61" y="70"/>
                    <a:pt x="61" y="65"/>
                    <a:pt x="55" y="65"/>
                  </a:cubicBezTo>
                  <a:cubicBezTo>
                    <a:pt x="53" y="61"/>
                    <a:pt x="57" y="58"/>
                    <a:pt x="58" y="55"/>
                  </a:cubicBezTo>
                  <a:cubicBezTo>
                    <a:pt x="59" y="52"/>
                    <a:pt x="62" y="49"/>
                    <a:pt x="64" y="45"/>
                  </a:cubicBezTo>
                  <a:cubicBezTo>
                    <a:pt x="54" y="50"/>
                    <a:pt x="45" y="54"/>
                    <a:pt x="36" y="58"/>
                  </a:cubicBezTo>
                  <a:cubicBezTo>
                    <a:pt x="33" y="59"/>
                    <a:pt x="30" y="61"/>
                    <a:pt x="27" y="58"/>
                  </a:cubicBezTo>
                  <a:cubicBezTo>
                    <a:pt x="27" y="52"/>
                    <a:pt x="27" y="46"/>
                    <a:pt x="28" y="40"/>
                  </a:cubicBezTo>
                  <a:cubicBezTo>
                    <a:pt x="29" y="34"/>
                    <a:pt x="26" y="32"/>
                    <a:pt x="21" y="33"/>
                  </a:cubicBezTo>
                  <a:cubicBezTo>
                    <a:pt x="16" y="33"/>
                    <a:pt x="11" y="33"/>
                    <a:pt x="7" y="33"/>
                  </a:cubicBezTo>
                  <a:cubicBezTo>
                    <a:pt x="3" y="31"/>
                    <a:pt x="0" y="28"/>
                    <a:pt x="4" y="23"/>
                  </a:cubicBezTo>
                  <a:cubicBezTo>
                    <a:pt x="4" y="23"/>
                    <a:pt x="4" y="23"/>
                    <a:pt x="4" y="23"/>
                  </a:cubicBezTo>
                  <a:cubicBezTo>
                    <a:pt x="9" y="19"/>
                    <a:pt x="14" y="20"/>
                    <a:pt x="18" y="22"/>
                  </a:cubicBezTo>
                  <a:cubicBezTo>
                    <a:pt x="32" y="26"/>
                    <a:pt x="48" y="27"/>
                    <a:pt x="63" y="34"/>
                  </a:cubicBezTo>
                  <a:cubicBezTo>
                    <a:pt x="49" y="28"/>
                    <a:pt x="37" y="20"/>
                    <a:pt x="25" y="12"/>
                  </a:cubicBezTo>
                  <a:cubicBezTo>
                    <a:pt x="23" y="11"/>
                    <a:pt x="22" y="9"/>
                    <a:pt x="23" y="6"/>
                  </a:cubicBezTo>
                  <a:cubicBezTo>
                    <a:pt x="36" y="4"/>
                    <a:pt x="49" y="2"/>
                    <a:pt x="63" y="1"/>
                  </a:cubicBezTo>
                  <a:cubicBezTo>
                    <a:pt x="63" y="0"/>
                    <a:pt x="64" y="1"/>
                    <a:pt x="65" y="1"/>
                  </a:cubicBezTo>
                  <a:cubicBezTo>
                    <a:pt x="70" y="7"/>
                    <a:pt x="70" y="15"/>
                    <a:pt x="73" y="22"/>
                  </a:cubicBezTo>
                  <a:cubicBezTo>
                    <a:pt x="75" y="30"/>
                    <a:pt x="76" y="30"/>
                    <a:pt x="82" y="25"/>
                  </a:cubicBezTo>
                  <a:cubicBezTo>
                    <a:pt x="86" y="22"/>
                    <a:pt x="90" y="18"/>
                    <a:pt x="95" y="14"/>
                  </a:cubicBezTo>
                  <a:cubicBezTo>
                    <a:pt x="97" y="13"/>
                    <a:pt x="100" y="10"/>
                    <a:pt x="103" y="12"/>
                  </a:cubicBezTo>
                  <a:cubicBezTo>
                    <a:pt x="104" y="13"/>
                    <a:pt x="104" y="14"/>
                    <a:pt x="104" y="15"/>
                  </a:cubicBezTo>
                  <a:cubicBezTo>
                    <a:pt x="104" y="22"/>
                    <a:pt x="101" y="28"/>
                    <a:pt x="102" y="35"/>
                  </a:cubicBezTo>
                  <a:cubicBezTo>
                    <a:pt x="112" y="29"/>
                    <a:pt x="121" y="23"/>
                    <a:pt x="131" y="17"/>
                  </a:cubicBezTo>
                  <a:cubicBezTo>
                    <a:pt x="134" y="20"/>
                    <a:pt x="133" y="23"/>
                    <a:pt x="131" y="26"/>
                  </a:cubicBezTo>
                  <a:cubicBezTo>
                    <a:pt x="129" y="30"/>
                    <a:pt x="126" y="34"/>
                    <a:pt x="126" y="38"/>
                  </a:cubicBezTo>
                  <a:cubicBezTo>
                    <a:pt x="127" y="41"/>
                    <a:pt x="129" y="44"/>
                    <a:pt x="131" y="46"/>
                  </a:cubicBezTo>
                  <a:cubicBezTo>
                    <a:pt x="134" y="48"/>
                    <a:pt x="135" y="50"/>
                    <a:pt x="134" y="53"/>
                  </a:cubicBezTo>
                  <a:cubicBezTo>
                    <a:pt x="124" y="59"/>
                    <a:pt x="113" y="62"/>
                    <a:pt x="102" y="66"/>
                  </a:cubicBezTo>
                  <a:cubicBezTo>
                    <a:pt x="101" y="67"/>
                    <a:pt x="100" y="69"/>
                    <a:pt x="99" y="69"/>
                  </a:cubicBezTo>
                  <a:cubicBezTo>
                    <a:pt x="88" y="71"/>
                    <a:pt x="76" y="76"/>
                    <a:pt x="64" y="73"/>
                  </a:cubicBezTo>
                  <a:close/>
                </a:path>
              </a:pathLst>
            </a:custGeom>
            <a:solidFill>
              <a:srgbClr val="FACD0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96"/>
            <p:cNvSpPr/>
            <p:nvPr/>
          </p:nvSpPr>
          <p:spPr>
            <a:xfrm>
              <a:off x="1501775" y="5373688"/>
              <a:ext cx="304800" cy="211137"/>
            </a:xfrm>
            <a:custGeom>
              <a:avLst/>
              <a:gdLst/>
              <a:ahLst/>
              <a:cxnLst/>
              <a:rect l="l" t="t" r="r" b="b"/>
              <a:pathLst>
                <a:path w="81" h="56" extrusionOk="0">
                  <a:moveTo>
                    <a:pt x="1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3" y="30"/>
                    <a:pt x="7" y="18"/>
                    <a:pt x="10" y="7"/>
                  </a:cubicBezTo>
                  <a:cubicBezTo>
                    <a:pt x="11" y="5"/>
                    <a:pt x="10" y="1"/>
                    <a:pt x="14" y="0"/>
                  </a:cubicBezTo>
                  <a:cubicBezTo>
                    <a:pt x="27" y="2"/>
                    <a:pt x="38" y="10"/>
                    <a:pt x="49" y="16"/>
                  </a:cubicBezTo>
                  <a:cubicBezTo>
                    <a:pt x="57" y="20"/>
                    <a:pt x="64" y="24"/>
                    <a:pt x="72" y="28"/>
                  </a:cubicBezTo>
                  <a:cubicBezTo>
                    <a:pt x="76" y="30"/>
                    <a:pt x="80" y="32"/>
                    <a:pt x="81" y="37"/>
                  </a:cubicBezTo>
                  <a:cubicBezTo>
                    <a:pt x="71" y="43"/>
                    <a:pt x="59" y="45"/>
                    <a:pt x="47" y="50"/>
                  </a:cubicBezTo>
                  <a:cubicBezTo>
                    <a:pt x="44" y="51"/>
                    <a:pt x="41" y="52"/>
                    <a:pt x="41" y="56"/>
                  </a:cubicBezTo>
                  <a:cubicBezTo>
                    <a:pt x="41" y="55"/>
                    <a:pt x="40" y="55"/>
                    <a:pt x="40" y="54"/>
                  </a:cubicBezTo>
                  <a:cubicBezTo>
                    <a:pt x="30" y="53"/>
                    <a:pt x="20" y="50"/>
                    <a:pt x="10" y="47"/>
                  </a:cubicBezTo>
                  <a:cubicBezTo>
                    <a:pt x="7" y="46"/>
                    <a:pt x="3" y="45"/>
                    <a:pt x="1" y="42"/>
                  </a:cubicBezTo>
                  <a:close/>
                </a:path>
              </a:pathLst>
            </a:custGeom>
            <a:solidFill>
              <a:srgbClr val="F59F1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96"/>
            <p:cNvSpPr/>
            <p:nvPr/>
          </p:nvSpPr>
          <p:spPr>
            <a:xfrm>
              <a:off x="1504950" y="5776913"/>
              <a:ext cx="142875" cy="169862"/>
            </a:xfrm>
            <a:custGeom>
              <a:avLst/>
              <a:gdLst/>
              <a:ahLst/>
              <a:cxnLst/>
              <a:rect l="l" t="t" r="r" b="b"/>
              <a:pathLst>
                <a:path w="38" h="45" extrusionOk="0">
                  <a:moveTo>
                    <a:pt x="0" y="7"/>
                  </a:moveTo>
                  <a:cubicBezTo>
                    <a:pt x="12" y="3"/>
                    <a:pt x="25" y="2"/>
                    <a:pt x="38" y="0"/>
                  </a:cubicBezTo>
                  <a:cubicBezTo>
                    <a:pt x="37" y="15"/>
                    <a:pt x="36" y="30"/>
                    <a:pt x="33" y="45"/>
                  </a:cubicBezTo>
                  <a:cubicBezTo>
                    <a:pt x="27" y="44"/>
                    <a:pt x="21" y="42"/>
                    <a:pt x="18" y="36"/>
                  </a:cubicBezTo>
                  <a:cubicBezTo>
                    <a:pt x="17" y="34"/>
                    <a:pt x="15" y="32"/>
                    <a:pt x="13" y="31"/>
                  </a:cubicBezTo>
                  <a:cubicBezTo>
                    <a:pt x="8" y="23"/>
                    <a:pt x="4" y="15"/>
                    <a:pt x="0" y="7"/>
                  </a:cubicBezTo>
                  <a:close/>
                </a:path>
              </a:pathLst>
            </a:custGeom>
            <a:solidFill>
              <a:srgbClr val="FDE0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96"/>
            <p:cNvSpPr/>
            <p:nvPr/>
          </p:nvSpPr>
          <p:spPr>
            <a:xfrm>
              <a:off x="1279525" y="5551488"/>
              <a:ext cx="233363" cy="112712"/>
            </a:xfrm>
            <a:custGeom>
              <a:avLst/>
              <a:gdLst/>
              <a:ahLst/>
              <a:cxnLst/>
              <a:rect l="l" t="t" r="r" b="b"/>
              <a:pathLst>
                <a:path w="62" h="30" extrusionOk="0">
                  <a:moveTo>
                    <a:pt x="19" y="0"/>
                  </a:moveTo>
                  <a:cubicBezTo>
                    <a:pt x="30" y="10"/>
                    <a:pt x="44" y="16"/>
                    <a:pt x="56" y="24"/>
                  </a:cubicBezTo>
                  <a:cubicBezTo>
                    <a:pt x="58" y="25"/>
                    <a:pt x="61" y="27"/>
                    <a:pt x="62" y="30"/>
                  </a:cubicBezTo>
                  <a:cubicBezTo>
                    <a:pt x="42" y="26"/>
                    <a:pt x="21" y="21"/>
                    <a:pt x="0" y="17"/>
                  </a:cubicBezTo>
                  <a:cubicBezTo>
                    <a:pt x="4" y="10"/>
                    <a:pt x="11" y="6"/>
                    <a:pt x="16" y="0"/>
                  </a:cubicBezTo>
                  <a:cubicBezTo>
                    <a:pt x="17" y="0"/>
                    <a:pt x="18" y="0"/>
                    <a:pt x="19" y="0"/>
                  </a:cubicBezTo>
                  <a:close/>
                </a:path>
              </a:pathLst>
            </a:custGeom>
            <a:solidFill>
              <a:srgbClr val="F59F1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96"/>
            <p:cNvSpPr/>
            <p:nvPr/>
          </p:nvSpPr>
          <p:spPr>
            <a:xfrm>
              <a:off x="1554163" y="5362575"/>
              <a:ext cx="217488" cy="84137"/>
            </a:xfrm>
            <a:custGeom>
              <a:avLst/>
              <a:gdLst/>
              <a:ahLst/>
              <a:cxnLst/>
              <a:rect l="l" t="t" r="r" b="b"/>
              <a:pathLst>
                <a:path w="58" h="22" extrusionOk="0">
                  <a:moveTo>
                    <a:pt x="34" y="22"/>
                  </a:moveTo>
                  <a:cubicBezTo>
                    <a:pt x="22" y="16"/>
                    <a:pt x="11" y="10"/>
                    <a:pt x="0" y="3"/>
                  </a:cubicBezTo>
                  <a:cubicBezTo>
                    <a:pt x="19" y="2"/>
                    <a:pt x="38" y="0"/>
                    <a:pt x="57" y="0"/>
                  </a:cubicBezTo>
                  <a:cubicBezTo>
                    <a:pt x="58" y="4"/>
                    <a:pt x="56" y="7"/>
                    <a:pt x="53" y="9"/>
                  </a:cubicBezTo>
                  <a:cubicBezTo>
                    <a:pt x="47" y="13"/>
                    <a:pt x="43" y="21"/>
                    <a:pt x="34" y="22"/>
                  </a:cubicBezTo>
                  <a:close/>
                </a:path>
              </a:pathLst>
            </a:custGeom>
            <a:solidFill>
              <a:srgbClr val="F9CD0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" name="Google Shape;205;p96"/>
            <p:cNvSpPr/>
            <p:nvPr/>
          </p:nvSpPr>
          <p:spPr>
            <a:xfrm>
              <a:off x="1682750" y="5362575"/>
              <a:ext cx="123825" cy="150812"/>
            </a:xfrm>
            <a:custGeom>
              <a:avLst/>
              <a:gdLst/>
              <a:ahLst/>
              <a:cxnLst/>
              <a:rect l="l" t="t" r="r" b="b"/>
              <a:pathLst>
                <a:path w="33" h="40" extrusionOk="0">
                  <a:moveTo>
                    <a:pt x="0" y="22"/>
                  </a:moveTo>
                  <a:cubicBezTo>
                    <a:pt x="7" y="14"/>
                    <a:pt x="16" y="8"/>
                    <a:pt x="23" y="0"/>
                  </a:cubicBezTo>
                  <a:cubicBezTo>
                    <a:pt x="27" y="5"/>
                    <a:pt x="27" y="12"/>
                    <a:pt x="29" y="18"/>
                  </a:cubicBezTo>
                  <a:cubicBezTo>
                    <a:pt x="31" y="25"/>
                    <a:pt x="33" y="32"/>
                    <a:pt x="33" y="40"/>
                  </a:cubicBezTo>
                  <a:cubicBezTo>
                    <a:pt x="22" y="34"/>
                    <a:pt x="11" y="28"/>
                    <a:pt x="0" y="22"/>
                  </a:cubicBezTo>
                  <a:close/>
                </a:path>
              </a:pathLst>
            </a:custGeom>
            <a:solidFill>
              <a:srgbClr val="FDE1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96"/>
            <p:cNvSpPr/>
            <p:nvPr/>
          </p:nvSpPr>
          <p:spPr>
            <a:xfrm>
              <a:off x="1189038" y="5392738"/>
              <a:ext cx="139700" cy="120650"/>
            </a:xfrm>
            <a:custGeom>
              <a:avLst/>
              <a:gdLst/>
              <a:ahLst/>
              <a:cxnLst/>
              <a:rect l="l" t="t" r="r" b="b"/>
              <a:pathLst>
                <a:path w="37" h="32" extrusionOk="0">
                  <a:moveTo>
                    <a:pt x="36" y="1"/>
                  </a:moveTo>
                  <a:cubicBezTo>
                    <a:pt x="37" y="5"/>
                    <a:pt x="33" y="8"/>
                    <a:pt x="32" y="11"/>
                  </a:cubicBezTo>
                  <a:cubicBezTo>
                    <a:pt x="29" y="17"/>
                    <a:pt x="26" y="22"/>
                    <a:pt x="23" y="27"/>
                  </a:cubicBezTo>
                  <a:cubicBezTo>
                    <a:pt x="21" y="31"/>
                    <a:pt x="18" y="32"/>
                    <a:pt x="14" y="31"/>
                  </a:cubicBezTo>
                  <a:cubicBezTo>
                    <a:pt x="10" y="30"/>
                    <a:pt x="5" y="30"/>
                    <a:pt x="1" y="29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0" y="25"/>
                    <a:pt x="2" y="23"/>
                    <a:pt x="5" y="21"/>
                  </a:cubicBezTo>
                  <a:cubicBezTo>
                    <a:pt x="12" y="16"/>
                    <a:pt x="19" y="10"/>
                    <a:pt x="27" y="6"/>
                  </a:cubicBezTo>
                  <a:cubicBezTo>
                    <a:pt x="29" y="5"/>
                    <a:pt x="29" y="3"/>
                    <a:pt x="29" y="2"/>
                  </a:cubicBezTo>
                  <a:cubicBezTo>
                    <a:pt x="31" y="0"/>
                    <a:pt x="34" y="0"/>
                    <a:pt x="36" y="1"/>
                  </a:cubicBezTo>
                  <a:close/>
                </a:path>
              </a:pathLst>
            </a:custGeom>
            <a:solidFill>
              <a:srgbClr val="F8CC0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96"/>
            <p:cNvSpPr/>
            <p:nvPr/>
          </p:nvSpPr>
          <p:spPr>
            <a:xfrm>
              <a:off x="1724025" y="5619750"/>
              <a:ext cx="107950" cy="107950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2" y="29"/>
                  </a:moveTo>
                  <a:cubicBezTo>
                    <a:pt x="8" y="24"/>
                    <a:pt x="2" y="21"/>
                    <a:pt x="0" y="15"/>
                  </a:cubicBezTo>
                  <a:cubicBezTo>
                    <a:pt x="3" y="12"/>
                    <a:pt x="6" y="8"/>
                    <a:pt x="11" y="8"/>
                  </a:cubicBezTo>
                  <a:cubicBezTo>
                    <a:pt x="14" y="8"/>
                    <a:pt x="17" y="7"/>
                    <a:pt x="19" y="4"/>
                  </a:cubicBezTo>
                  <a:cubicBezTo>
                    <a:pt x="22" y="0"/>
                    <a:pt x="25" y="0"/>
                    <a:pt x="29" y="2"/>
                  </a:cubicBezTo>
                  <a:cubicBezTo>
                    <a:pt x="24" y="11"/>
                    <a:pt x="18" y="21"/>
                    <a:pt x="12" y="29"/>
                  </a:cubicBezTo>
                  <a:close/>
                </a:path>
              </a:pathLst>
            </a:custGeom>
            <a:solidFill>
              <a:srgbClr val="F4A01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96"/>
            <p:cNvSpPr/>
            <p:nvPr/>
          </p:nvSpPr>
          <p:spPr>
            <a:xfrm>
              <a:off x="1724025" y="5592763"/>
              <a:ext cx="107950" cy="82550"/>
            </a:xfrm>
            <a:custGeom>
              <a:avLst/>
              <a:gdLst/>
              <a:ahLst/>
              <a:cxnLst/>
              <a:rect l="l" t="t" r="r" b="b"/>
              <a:pathLst>
                <a:path w="29" h="22" extrusionOk="0">
                  <a:moveTo>
                    <a:pt x="29" y="9"/>
                  </a:moveTo>
                  <a:cubicBezTo>
                    <a:pt x="26" y="9"/>
                    <a:pt x="23" y="10"/>
                    <a:pt x="21" y="13"/>
                  </a:cubicBezTo>
                  <a:cubicBezTo>
                    <a:pt x="17" y="14"/>
                    <a:pt x="14" y="14"/>
                    <a:pt x="11" y="18"/>
                  </a:cubicBezTo>
                  <a:cubicBezTo>
                    <a:pt x="7" y="18"/>
                    <a:pt x="4" y="21"/>
                    <a:pt x="0" y="22"/>
                  </a:cubicBezTo>
                  <a:cubicBezTo>
                    <a:pt x="3" y="15"/>
                    <a:pt x="6" y="8"/>
                    <a:pt x="9" y="0"/>
                  </a:cubicBezTo>
                  <a:cubicBezTo>
                    <a:pt x="17" y="1"/>
                    <a:pt x="23" y="4"/>
                    <a:pt x="29" y="9"/>
                  </a:cubicBezTo>
                  <a:close/>
                </a:path>
              </a:pathLst>
            </a:custGeom>
            <a:solidFill>
              <a:srgbClr val="FADF6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96"/>
            <p:cNvSpPr/>
            <p:nvPr/>
          </p:nvSpPr>
          <p:spPr>
            <a:xfrm>
              <a:off x="1233488" y="5337175"/>
              <a:ext cx="90488" cy="90487"/>
            </a:xfrm>
            <a:custGeom>
              <a:avLst/>
              <a:gdLst/>
              <a:ahLst/>
              <a:cxnLst/>
              <a:rect l="l" t="t" r="r" b="b"/>
              <a:pathLst>
                <a:path w="24" h="24" extrusionOk="0">
                  <a:moveTo>
                    <a:pt x="24" y="16"/>
                  </a:moveTo>
                  <a:cubicBezTo>
                    <a:pt x="22" y="17"/>
                    <a:pt x="20" y="17"/>
                    <a:pt x="18" y="18"/>
                  </a:cubicBezTo>
                  <a:cubicBezTo>
                    <a:pt x="14" y="22"/>
                    <a:pt x="9" y="24"/>
                    <a:pt x="4" y="22"/>
                  </a:cubicBezTo>
                  <a:cubicBezTo>
                    <a:pt x="0" y="19"/>
                    <a:pt x="1" y="16"/>
                    <a:pt x="3" y="12"/>
                  </a:cubicBezTo>
                  <a:cubicBezTo>
                    <a:pt x="5" y="7"/>
                    <a:pt x="8" y="3"/>
                    <a:pt x="12" y="0"/>
                  </a:cubicBezTo>
                  <a:cubicBezTo>
                    <a:pt x="17" y="4"/>
                    <a:pt x="20" y="10"/>
                    <a:pt x="24" y="16"/>
                  </a:cubicBezTo>
                  <a:close/>
                </a:path>
              </a:pathLst>
            </a:custGeom>
            <a:solidFill>
              <a:srgbClr val="FBE06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96"/>
            <p:cNvSpPr/>
            <p:nvPr/>
          </p:nvSpPr>
          <p:spPr>
            <a:xfrm>
              <a:off x="1192213" y="5494338"/>
              <a:ext cx="136525" cy="49212"/>
            </a:xfrm>
            <a:custGeom>
              <a:avLst/>
              <a:gdLst/>
              <a:ahLst/>
              <a:cxnLst/>
              <a:rect l="l" t="t" r="r" b="b"/>
              <a:pathLst>
                <a:path w="36" h="13" extrusionOk="0">
                  <a:moveTo>
                    <a:pt x="0" y="2"/>
                  </a:moveTo>
                  <a:cubicBezTo>
                    <a:pt x="7" y="1"/>
                    <a:pt x="14" y="2"/>
                    <a:pt x="22" y="0"/>
                  </a:cubicBezTo>
                  <a:cubicBezTo>
                    <a:pt x="26" y="5"/>
                    <a:pt x="32" y="8"/>
                    <a:pt x="36" y="13"/>
                  </a:cubicBezTo>
                  <a:cubicBezTo>
                    <a:pt x="23" y="11"/>
                    <a:pt x="11" y="7"/>
                    <a:pt x="0" y="2"/>
                  </a:cubicBezTo>
                  <a:close/>
                </a:path>
              </a:pathLst>
            </a:custGeom>
            <a:solidFill>
              <a:srgbClr val="FBDF6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96"/>
            <p:cNvSpPr/>
            <p:nvPr/>
          </p:nvSpPr>
          <p:spPr>
            <a:xfrm>
              <a:off x="1203325" y="5337175"/>
              <a:ext cx="76200" cy="79375"/>
            </a:xfrm>
            <a:custGeom>
              <a:avLst/>
              <a:gdLst/>
              <a:ahLst/>
              <a:cxnLst/>
              <a:rect l="l" t="t" r="r" b="b"/>
              <a:pathLst>
                <a:path w="20" h="21" extrusionOk="0">
                  <a:moveTo>
                    <a:pt x="20" y="0"/>
                  </a:moveTo>
                  <a:cubicBezTo>
                    <a:pt x="17" y="7"/>
                    <a:pt x="14" y="13"/>
                    <a:pt x="11" y="20"/>
                  </a:cubicBezTo>
                  <a:cubicBezTo>
                    <a:pt x="4" y="21"/>
                    <a:pt x="2" y="19"/>
                    <a:pt x="0" y="11"/>
                  </a:cubicBezTo>
                  <a:cubicBezTo>
                    <a:pt x="6" y="7"/>
                    <a:pt x="12" y="4"/>
                    <a:pt x="17" y="0"/>
                  </a:cubicBezTo>
                  <a:cubicBezTo>
                    <a:pt x="18" y="0"/>
                    <a:pt x="19" y="0"/>
                    <a:pt x="20" y="0"/>
                  </a:cubicBezTo>
                  <a:close/>
                </a:path>
              </a:pathLst>
            </a:custGeom>
            <a:solidFill>
              <a:srgbClr val="F6CC0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96"/>
            <p:cNvSpPr/>
            <p:nvPr/>
          </p:nvSpPr>
          <p:spPr>
            <a:xfrm>
              <a:off x="1554163" y="5894388"/>
              <a:ext cx="74613" cy="60325"/>
            </a:xfrm>
            <a:custGeom>
              <a:avLst/>
              <a:gdLst/>
              <a:ahLst/>
              <a:cxnLst/>
              <a:rect l="l" t="t" r="r" b="b"/>
              <a:pathLst>
                <a:path w="20" h="16" extrusionOk="0">
                  <a:moveTo>
                    <a:pt x="0" y="0"/>
                  </a:moveTo>
                  <a:cubicBezTo>
                    <a:pt x="8" y="3"/>
                    <a:pt x="13" y="10"/>
                    <a:pt x="20" y="14"/>
                  </a:cubicBezTo>
                  <a:cubicBezTo>
                    <a:pt x="16" y="16"/>
                    <a:pt x="12" y="14"/>
                    <a:pt x="8" y="15"/>
                  </a:cubicBezTo>
                  <a:cubicBezTo>
                    <a:pt x="5" y="10"/>
                    <a:pt x="2" y="5"/>
                    <a:pt x="0" y="0"/>
                  </a:cubicBezTo>
                  <a:close/>
                </a:path>
              </a:pathLst>
            </a:custGeom>
            <a:solidFill>
              <a:srgbClr val="ED9F2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96"/>
            <p:cNvSpPr/>
            <p:nvPr/>
          </p:nvSpPr>
          <p:spPr>
            <a:xfrm>
              <a:off x="2076450" y="4960938"/>
              <a:ext cx="866775" cy="865187"/>
            </a:xfrm>
            <a:custGeom>
              <a:avLst/>
              <a:gdLst/>
              <a:ahLst/>
              <a:cxnLst/>
              <a:rect l="l" t="t" r="r" b="b"/>
              <a:pathLst>
                <a:path w="230" h="230" extrusionOk="0">
                  <a:moveTo>
                    <a:pt x="230" y="222"/>
                  </a:moveTo>
                  <a:cubicBezTo>
                    <a:pt x="229" y="226"/>
                    <a:pt x="223" y="230"/>
                    <a:pt x="220" y="228"/>
                  </a:cubicBezTo>
                  <a:cubicBezTo>
                    <a:pt x="218" y="226"/>
                    <a:pt x="216" y="225"/>
                    <a:pt x="214" y="223"/>
                  </a:cubicBezTo>
                  <a:cubicBezTo>
                    <a:pt x="145" y="154"/>
                    <a:pt x="76" y="84"/>
                    <a:pt x="7" y="15"/>
                  </a:cubicBezTo>
                  <a:cubicBezTo>
                    <a:pt x="4" y="13"/>
                    <a:pt x="0" y="11"/>
                    <a:pt x="2" y="6"/>
                  </a:cubicBezTo>
                  <a:cubicBezTo>
                    <a:pt x="5" y="0"/>
                    <a:pt x="9" y="0"/>
                    <a:pt x="14" y="5"/>
                  </a:cubicBezTo>
                  <a:cubicBezTo>
                    <a:pt x="71" y="62"/>
                    <a:pt x="128" y="119"/>
                    <a:pt x="185" y="176"/>
                  </a:cubicBezTo>
                  <a:cubicBezTo>
                    <a:pt x="199" y="190"/>
                    <a:pt x="212" y="203"/>
                    <a:pt x="225" y="217"/>
                  </a:cubicBezTo>
                  <a:cubicBezTo>
                    <a:pt x="227" y="218"/>
                    <a:pt x="229" y="220"/>
                    <a:pt x="230" y="222"/>
                  </a:cubicBezTo>
                  <a:close/>
                </a:path>
              </a:pathLst>
            </a:custGeom>
            <a:solidFill>
              <a:srgbClr val="EEB07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96"/>
            <p:cNvSpPr/>
            <p:nvPr/>
          </p:nvSpPr>
          <p:spPr>
            <a:xfrm>
              <a:off x="609600" y="5238750"/>
              <a:ext cx="346075" cy="90487"/>
            </a:xfrm>
            <a:custGeom>
              <a:avLst/>
              <a:gdLst/>
              <a:ahLst/>
              <a:cxnLst/>
              <a:rect l="l" t="t" r="r" b="b"/>
              <a:pathLst>
                <a:path w="92" h="24" extrusionOk="0">
                  <a:moveTo>
                    <a:pt x="91" y="11"/>
                  </a:moveTo>
                  <a:cubicBezTo>
                    <a:pt x="61" y="15"/>
                    <a:pt x="31" y="20"/>
                    <a:pt x="1" y="24"/>
                  </a:cubicBezTo>
                  <a:cubicBezTo>
                    <a:pt x="0" y="23"/>
                    <a:pt x="0" y="22"/>
                    <a:pt x="0" y="22"/>
                  </a:cubicBezTo>
                  <a:cubicBezTo>
                    <a:pt x="17" y="16"/>
                    <a:pt x="31" y="0"/>
                    <a:pt x="52" y="5"/>
                  </a:cubicBezTo>
                  <a:cubicBezTo>
                    <a:pt x="65" y="7"/>
                    <a:pt x="78" y="7"/>
                    <a:pt x="92" y="8"/>
                  </a:cubicBezTo>
                  <a:cubicBezTo>
                    <a:pt x="92" y="9"/>
                    <a:pt x="91" y="10"/>
                    <a:pt x="91" y="11"/>
                  </a:cubicBezTo>
                  <a:close/>
                </a:path>
              </a:pathLst>
            </a:custGeom>
            <a:solidFill>
              <a:srgbClr val="706F6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96"/>
            <p:cNvSpPr/>
            <p:nvPr/>
          </p:nvSpPr>
          <p:spPr>
            <a:xfrm>
              <a:off x="1746250" y="4598988"/>
              <a:ext cx="142875" cy="146050"/>
            </a:xfrm>
            <a:custGeom>
              <a:avLst/>
              <a:gdLst/>
              <a:ahLst/>
              <a:cxnLst/>
              <a:rect l="l" t="t" r="r" b="b"/>
              <a:pathLst>
                <a:path w="38" h="39" extrusionOk="0">
                  <a:moveTo>
                    <a:pt x="38" y="3"/>
                  </a:moveTo>
                  <a:cubicBezTo>
                    <a:pt x="38" y="4"/>
                    <a:pt x="37" y="5"/>
                    <a:pt x="36" y="6"/>
                  </a:cubicBezTo>
                  <a:cubicBezTo>
                    <a:pt x="26" y="16"/>
                    <a:pt x="16" y="26"/>
                    <a:pt x="6" y="36"/>
                  </a:cubicBezTo>
                  <a:cubicBezTo>
                    <a:pt x="5" y="37"/>
                    <a:pt x="4" y="39"/>
                    <a:pt x="3" y="38"/>
                  </a:cubicBezTo>
                  <a:cubicBezTo>
                    <a:pt x="1" y="37"/>
                    <a:pt x="0" y="35"/>
                    <a:pt x="1" y="33"/>
                  </a:cubicBezTo>
                  <a:cubicBezTo>
                    <a:pt x="1" y="32"/>
                    <a:pt x="2" y="30"/>
                    <a:pt x="3" y="29"/>
                  </a:cubicBezTo>
                  <a:cubicBezTo>
                    <a:pt x="12" y="20"/>
                    <a:pt x="21" y="11"/>
                    <a:pt x="29" y="2"/>
                  </a:cubicBezTo>
                  <a:cubicBezTo>
                    <a:pt x="31" y="0"/>
                    <a:pt x="34" y="0"/>
                    <a:pt x="36" y="0"/>
                  </a:cubicBezTo>
                  <a:cubicBezTo>
                    <a:pt x="37" y="1"/>
                    <a:pt x="38" y="1"/>
                    <a:pt x="38" y="3"/>
                  </a:cubicBezTo>
                  <a:close/>
                </a:path>
              </a:pathLst>
            </a:custGeom>
            <a:solidFill>
              <a:srgbClr val="CFCFE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96"/>
            <p:cNvSpPr/>
            <p:nvPr/>
          </p:nvSpPr>
          <p:spPr>
            <a:xfrm>
              <a:off x="1181100" y="5378450"/>
              <a:ext cx="136525" cy="120650"/>
            </a:xfrm>
            <a:custGeom>
              <a:avLst/>
              <a:gdLst/>
              <a:ahLst/>
              <a:cxnLst/>
              <a:rect l="l" t="t" r="r" b="b"/>
              <a:pathLst>
                <a:path w="36" h="32" extrusionOk="0">
                  <a:moveTo>
                    <a:pt x="6" y="0"/>
                  </a:moveTo>
                  <a:cubicBezTo>
                    <a:pt x="9" y="4"/>
                    <a:pt x="13" y="6"/>
                    <a:pt x="17" y="9"/>
                  </a:cubicBezTo>
                  <a:cubicBezTo>
                    <a:pt x="22" y="8"/>
                    <a:pt x="27" y="8"/>
                    <a:pt x="32" y="7"/>
                  </a:cubicBezTo>
                  <a:cubicBezTo>
                    <a:pt x="36" y="8"/>
                    <a:pt x="34" y="10"/>
                    <a:pt x="32" y="11"/>
                  </a:cubicBezTo>
                  <a:cubicBezTo>
                    <a:pt x="24" y="17"/>
                    <a:pt x="15" y="23"/>
                    <a:pt x="7" y="28"/>
                  </a:cubicBezTo>
                  <a:cubicBezTo>
                    <a:pt x="5" y="30"/>
                    <a:pt x="4" y="31"/>
                    <a:pt x="3" y="32"/>
                  </a:cubicBezTo>
                  <a:cubicBezTo>
                    <a:pt x="2" y="32"/>
                    <a:pt x="1" y="32"/>
                    <a:pt x="0" y="32"/>
                  </a:cubicBezTo>
                  <a:cubicBezTo>
                    <a:pt x="2" y="22"/>
                    <a:pt x="2" y="10"/>
                    <a:pt x="6" y="0"/>
                  </a:cubicBezTo>
                  <a:close/>
                </a:path>
              </a:pathLst>
            </a:custGeom>
            <a:solidFill>
              <a:srgbClr val="F59F1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96"/>
            <p:cNvSpPr/>
            <p:nvPr/>
          </p:nvSpPr>
          <p:spPr>
            <a:xfrm>
              <a:off x="917575" y="5675313"/>
              <a:ext cx="304800" cy="158750"/>
            </a:xfrm>
            <a:custGeom>
              <a:avLst/>
              <a:gdLst/>
              <a:ahLst/>
              <a:cxnLst/>
              <a:rect l="l" t="t" r="r" b="b"/>
              <a:pathLst>
                <a:path w="81" h="42" extrusionOk="0">
                  <a:moveTo>
                    <a:pt x="0" y="15"/>
                  </a:moveTo>
                  <a:cubicBezTo>
                    <a:pt x="16" y="11"/>
                    <a:pt x="31" y="6"/>
                    <a:pt x="47" y="1"/>
                  </a:cubicBezTo>
                  <a:cubicBezTo>
                    <a:pt x="49" y="0"/>
                    <a:pt x="51" y="1"/>
                    <a:pt x="53" y="3"/>
                  </a:cubicBezTo>
                  <a:cubicBezTo>
                    <a:pt x="62" y="15"/>
                    <a:pt x="71" y="27"/>
                    <a:pt x="80" y="39"/>
                  </a:cubicBezTo>
                  <a:cubicBezTo>
                    <a:pt x="81" y="41"/>
                    <a:pt x="80" y="42"/>
                    <a:pt x="78" y="42"/>
                  </a:cubicBezTo>
                  <a:cubicBezTo>
                    <a:pt x="52" y="34"/>
                    <a:pt x="26" y="26"/>
                    <a:pt x="0" y="18"/>
                  </a:cubicBezTo>
                  <a:cubicBezTo>
                    <a:pt x="0" y="17"/>
                    <a:pt x="0" y="16"/>
                    <a:pt x="0" y="15"/>
                  </a:cubicBezTo>
                  <a:close/>
                </a:path>
              </a:pathLst>
            </a:custGeom>
            <a:solidFill>
              <a:srgbClr val="706F6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96"/>
            <p:cNvSpPr/>
            <p:nvPr/>
          </p:nvSpPr>
          <p:spPr>
            <a:xfrm>
              <a:off x="1358900" y="5675313"/>
              <a:ext cx="173038" cy="109537"/>
            </a:xfrm>
            <a:custGeom>
              <a:avLst/>
              <a:gdLst/>
              <a:ahLst/>
              <a:cxnLst/>
              <a:rect l="l" t="t" r="r" b="b"/>
              <a:pathLst>
                <a:path w="46" h="29" extrusionOk="0">
                  <a:moveTo>
                    <a:pt x="2" y="19"/>
                  </a:moveTo>
                  <a:cubicBezTo>
                    <a:pt x="17" y="13"/>
                    <a:pt x="31" y="6"/>
                    <a:pt x="45" y="0"/>
                  </a:cubicBezTo>
                  <a:cubicBezTo>
                    <a:pt x="46" y="0"/>
                    <a:pt x="46" y="1"/>
                    <a:pt x="46" y="2"/>
                  </a:cubicBezTo>
                  <a:cubicBezTo>
                    <a:pt x="41" y="10"/>
                    <a:pt x="36" y="18"/>
                    <a:pt x="30" y="26"/>
                  </a:cubicBezTo>
                  <a:cubicBezTo>
                    <a:pt x="24" y="27"/>
                    <a:pt x="17" y="27"/>
                    <a:pt x="10" y="28"/>
                  </a:cubicBezTo>
                  <a:cubicBezTo>
                    <a:pt x="0" y="29"/>
                    <a:pt x="0" y="28"/>
                    <a:pt x="2" y="19"/>
                  </a:cubicBezTo>
                  <a:close/>
                </a:path>
              </a:pathLst>
            </a:custGeom>
            <a:solidFill>
              <a:srgbClr val="F59F1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96"/>
            <p:cNvSpPr/>
            <p:nvPr/>
          </p:nvSpPr>
          <p:spPr>
            <a:xfrm>
              <a:off x="1233488" y="5614988"/>
              <a:ext cx="57150" cy="38100"/>
            </a:xfrm>
            <a:custGeom>
              <a:avLst/>
              <a:gdLst/>
              <a:ahLst/>
              <a:cxnLst/>
              <a:rect l="l" t="t" r="r" b="b"/>
              <a:pathLst>
                <a:path w="15" h="10" extrusionOk="0">
                  <a:moveTo>
                    <a:pt x="12" y="0"/>
                  </a:moveTo>
                  <a:cubicBezTo>
                    <a:pt x="13" y="3"/>
                    <a:pt x="14" y="7"/>
                    <a:pt x="15" y="10"/>
                  </a:cubicBezTo>
                  <a:cubicBezTo>
                    <a:pt x="10" y="10"/>
                    <a:pt x="5" y="10"/>
                    <a:pt x="0" y="10"/>
                  </a:cubicBezTo>
                  <a:cubicBezTo>
                    <a:pt x="3" y="7"/>
                    <a:pt x="7" y="3"/>
                    <a:pt x="10" y="0"/>
                  </a:cubicBezTo>
                  <a:cubicBezTo>
                    <a:pt x="11" y="0"/>
                    <a:pt x="11" y="0"/>
                    <a:pt x="12" y="0"/>
                  </a:cubicBezTo>
                  <a:close/>
                </a:path>
              </a:pathLst>
            </a:custGeom>
            <a:solidFill>
              <a:srgbClr val="FBDE6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96"/>
            <p:cNvSpPr/>
            <p:nvPr/>
          </p:nvSpPr>
          <p:spPr>
            <a:xfrm>
              <a:off x="1504950" y="5532438"/>
              <a:ext cx="147638" cy="131762"/>
            </a:xfrm>
            <a:custGeom>
              <a:avLst/>
              <a:gdLst/>
              <a:ahLst/>
              <a:cxnLst/>
              <a:rect l="l" t="t" r="r" b="b"/>
              <a:pathLst>
                <a:path w="39" h="35" extrusionOk="0">
                  <a:moveTo>
                    <a:pt x="0" y="0"/>
                  </a:moveTo>
                  <a:cubicBezTo>
                    <a:pt x="12" y="2"/>
                    <a:pt x="24" y="6"/>
                    <a:pt x="36" y="9"/>
                  </a:cubicBezTo>
                  <a:cubicBezTo>
                    <a:pt x="38" y="9"/>
                    <a:pt x="39" y="10"/>
                    <a:pt x="39" y="12"/>
                  </a:cubicBezTo>
                  <a:cubicBezTo>
                    <a:pt x="30" y="17"/>
                    <a:pt x="23" y="25"/>
                    <a:pt x="15" y="32"/>
                  </a:cubicBezTo>
                  <a:cubicBezTo>
                    <a:pt x="10" y="35"/>
                    <a:pt x="9" y="35"/>
                    <a:pt x="7" y="30"/>
                  </a:cubicBezTo>
                  <a:cubicBezTo>
                    <a:pt x="5" y="20"/>
                    <a:pt x="2" y="10"/>
                    <a:pt x="0" y="0"/>
                  </a:cubicBezTo>
                  <a:close/>
                </a:path>
              </a:pathLst>
            </a:custGeom>
            <a:solidFill>
              <a:srgbClr val="FEE1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96"/>
            <p:cNvSpPr/>
            <p:nvPr/>
          </p:nvSpPr>
          <p:spPr>
            <a:xfrm>
              <a:off x="1546225" y="5667375"/>
              <a:ext cx="106363" cy="103187"/>
            </a:xfrm>
            <a:custGeom>
              <a:avLst/>
              <a:gdLst/>
              <a:ahLst/>
              <a:cxnLst/>
              <a:rect l="l" t="t" r="r" b="b"/>
              <a:pathLst>
                <a:path w="28" h="27" extrusionOk="0">
                  <a:moveTo>
                    <a:pt x="1" y="0"/>
                  </a:moveTo>
                  <a:cubicBezTo>
                    <a:pt x="8" y="0"/>
                    <a:pt x="15" y="0"/>
                    <a:pt x="22" y="0"/>
                  </a:cubicBezTo>
                  <a:cubicBezTo>
                    <a:pt x="23" y="0"/>
                    <a:pt x="24" y="1"/>
                    <a:pt x="25" y="2"/>
                  </a:cubicBezTo>
                  <a:cubicBezTo>
                    <a:pt x="26" y="4"/>
                    <a:pt x="28" y="23"/>
                    <a:pt x="26" y="25"/>
                  </a:cubicBezTo>
                  <a:cubicBezTo>
                    <a:pt x="25" y="27"/>
                    <a:pt x="23" y="26"/>
                    <a:pt x="22" y="24"/>
                  </a:cubicBezTo>
                  <a:cubicBezTo>
                    <a:pt x="15" y="17"/>
                    <a:pt x="8" y="10"/>
                    <a:pt x="0" y="3"/>
                  </a:cubicBezTo>
                  <a:cubicBezTo>
                    <a:pt x="1" y="2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F59F1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96"/>
            <p:cNvSpPr/>
            <p:nvPr/>
          </p:nvSpPr>
          <p:spPr>
            <a:xfrm>
              <a:off x="1546225" y="5434013"/>
              <a:ext cx="71438" cy="46037"/>
            </a:xfrm>
            <a:custGeom>
              <a:avLst/>
              <a:gdLst/>
              <a:ahLst/>
              <a:cxnLst/>
              <a:rect l="l" t="t" r="r" b="b"/>
              <a:pathLst>
                <a:path w="19" h="12" extrusionOk="0">
                  <a:moveTo>
                    <a:pt x="10" y="0"/>
                  </a:moveTo>
                  <a:cubicBezTo>
                    <a:pt x="11" y="3"/>
                    <a:pt x="19" y="3"/>
                    <a:pt x="13" y="9"/>
                  </a:cubicBezTo>
                  <a:cubicBezTo>
                    <a:pt x="9" y="12"/>
                    <a:pt x="9" y="10"/>
                    <a:pt x="7" y="9"/>
                  </a:cubicBezTo>
                  <a:cubicBezTo>
                    <a:pt x="0" y="3"/>
                    <a:pt x="10" y="4"/>
                    <a:pt x="10" y="0"/>
                  </a:cubicBezTo>
                  <a:close/>
                </a:path>
              </a:pathLst>
            </a:custGeom>
            <a:solidFill>
              <a:srgbClr val="FBF2E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96"/>
            <p:cNvSpPr/>
            <p:nvPr/>
          </p:nvSpPr>
          <p:spPr>
            <a:xfrm>
              <a:off x="1568450" y="5822950"/>
              <a:ext cx="46038" cy="41275"/>
            </a:xfrm>
            <a:custGeom>
              <a:avLst/>
              <a:gdLst/>
              <a:ahLst/>
              <a:cxnLst/>
              <a:rect l="l" t="t" r="r" b="b"/>
              <a:pathLst>
                <a:path w="12" h="11" extrusionOk="0">
                  <a:moveTo>
                    <a:pt x="0" y="5"/>
                  </a:moveTo>
                  <a:cubicBezTo>
                    <a:pt x="2" y="3"/>
                    <a:pt x="4" y="1"/>
                    <a:pt x="6" y="0"/>
                  </a:cubicBezTo>
                  <a:cubicBezTo>
                    <a:pt x="9" y="0"/>
                    <a:pt x="12" y="3"/>
                    <a:pt x="12" y="6"/>
                  </a:cubicBezTo>
                  <a:cubicBezTo>
                    <a:pt x="12" y="7"/>
                    <a:pt x="9" y="11"/>
                    <a:pt x="7" y="11"/>
                  </a:cubicBezTo>
                  <a:cubicBezTo>
                    <a:pt x="5" y="11"/>
                    <a:pt x="3" y="8"/>
                    <a:pt x="0" y="5"/>
                  </a:cubicBezTo>
                  <a:close/>
                </a:path>
              </a:pathLst>
            </a:custGeom>
            <a:solidFill>
              <a:srgbClr val="FCF8E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96"/>
            <p:cNvSpPr/>
            <p:nvPr/>
          </p:nvSpPr>
          <p:spPr>
            <a:xfrm>
              <a:off x="1749425" y="5622925"/>
              <a:ext cx="52388" cy="60325"/>
            </a:xfrm>
            <a:custGeom>
              <a:avLst/>
              <a:gdLst/>
              <a:ahLst/>
              <a:cxnLst/>
              <a:rect l="l" t="t" r="r" b="b"/>
              <a:pathLst>
                <a:path w="14" h="16" extrusionOk="0">
                  <a:moveTo>
                    <a:pt x="4" y="10"/>
                  </a:moveTo>
                  <a:cubicBezTo>
                    <a:pt x="0" y="7"/>
                    <a:pt x="3" y="5"/>
                    <a:pt x="5" y="3"/>
                  </a:cubicBezTo>
                  <a:cubicBezTo>
                    <a:pt x="7" y="0"/>
                    <a:pt x="9" y="1"/>
                    <a:pt x="10" y="3"/>
                  </a:cubicBezTo>
                  <a:cubicBezTo>
                    <a:pt x="11" y="4"/>
                    <a:pt x="13" y="5"/>
                    <a:pt x="14" y="5"/>
                  </a:cubicBezTo>
                  <a:cubicBezTo>
                    <a:pt x="11" y="7"/>
                    <a:pt x="11" y="16"/>
                    <a:pt x="4" y="10"/>
                  </a:cubicBezTo>
                  <a:close/>
                </a:path>
              </a:pathLst>
            </a:custGeom>
            <a:solidFill>
              <a:srgbClr val="FAF6E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Style slide layout">
  <p:cSld name="12_Style slide layout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151397" y="135355"/>
                </a:moveTo>
                <a:lnTo>
                  <a:pt x="408072" y="6562224"/>
                </a:lnTo>
                <a:lnTo>
                  <a:pt x="12056645" y="6738687"/>
                </a:lnTo>
                <a:lnTo>
                  <a:pt x="11783929" y="408071"/>
                </a:lnTo>
                <a:lnTo>
                  <a:pt x="151397" y="13535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s slide layout">
  <p:cSld name="Contents slide layout"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97"/>
          <p:cNvSpPr txBox="1">
            <a:spLocks noGrp="1"/>
          </p:cNvSpPr>
          <p:nvPr>
            <p:ph type="body" idx="1"/>
          </p:nvPr>
        </p:nvSpPr>
        <p:spPr>
          <a:xfrm>
            <a:off x="323529" y="287255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NG sets layout">
  <p:cSld name="PNG sets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98"/>
          <p:cNvSpPr txBox="1">
            <a:spLocks noGrp="1"/>
          </p:cNvSpPr>
          <p:nvPr>
            <p:ph type="body" idx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Icon sets layout">
  <p:cSld name="1_Icon sets layout"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99"/>
          <p:cNvSpPr txBox="1">
            <a:spLocks noGrp="1"/>
          </p:cNvSpPr>
          <p:nvPr>
            <p:ph type="body" idx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1" name="Google Shape;231;p99"/>
          <p:cNvSpPr/>
          <p:nvPr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99"/>
          <p:cNvSpPr/>
          <p:nvPr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lt1">
              <a:alpha val="40784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99"/>
          <p:cNvSpPr/>
          <p:nvPr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lt1">
              <a:alpha val="2274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99"/>
          <p:cNvSpPr txBox="1"/>
          <p:nvPr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Resize without losing quality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99"/>
          <p:cNvSpPr txBox="1"/>
          <p:nvPr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Change Fill Color &amp;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Line Color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99"/>
          <p:cNvSpPr txBox="1"/>
          <p:nvPr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FREE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PPT TEMPLATES</a:t>
            </a:r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Style slide layout">
  <p:cSld name="8_Style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61"/>
          <p:cNvSpPr>
            <a:spLocks noGrp="1"/>
          </p:cNvSpPr>
          <p:nvPr>
            <p:ph type="pic" idx="2"/>
          </p:nvPr>
        </p:nvSpPr>
        <p:spPr>
          <a:xfrm>
            <a:off x="905691" y="1825115"/>
            <a:ext cx="2269640" cy="273630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41" name="Google Shape;241;p61"/>
          <p:cNvSpPr>
            <a:spLocks noGrp="1"/>
          </p:cNvSpPr>
          <p:nvPr>
            <p:ph type="pic" idx="3"/>
          </p:nvPr>
        </p:nvSpPr>
        <p:spPr>
          <a:xfrm>
            <a:off x="3615156" y="1825115"/>
            <a:ext cx="2269640" cy="273630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42" name="Google Shape;242;p61"/>
          <p:cNvSpPr>
            <a:spLocks noGrp="1"/>
          </p:cNvSpPr>
          <p:nvPr>
            <p:ph type="pic" idx="4"/>
          </p:nvPr>
        </p:nvSpPr>
        <p:spPr>
          <a:xfrm>
            <a:off x="6324621" y="1825115"/>
            <a:ext cx="2269640" cy="273630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43" name="Google Shape;243;p61"/>
          <p:cNvSpPr>
            <a:spLocks noGrp="1"/>
          </p:cNvSpPr>
          <p:nvPr>
            <p:ph type="pic" idx="5"/>
          </p:nvPr>
        </p:nvSpPr>
        <p:spPr>
          <a:xfrm>
            <a:off x="9034358" y="1825115"/>
            <a:ext cx="2269640" cy="273630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44" name="Google Shape;244;p61"/>
          <p:cNvSpPr/>
          <p:nvPr/>
        </p:nvSpPr>
        <p:spPr>
          <a:xfrm>
            <a:off x="905691" y="4561418"/>
            <a:ext cx="2269892" cy="160856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61"/>
          <p:cNvSpPr/>
          <p:nvPr/>
        </p:nvSpPr>
        <p:spPr>
          <a:xfrm>
            <a:off x="3615176" y="4561418"/>
            <a:ext cx="2269892" cy="160856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61"/>
          <p:cNvSpPr/>
          <p:nvPr/>
        </p:nvSpPr>
        <p:spPr>
          <a:xfrm>
            <a:off x="6324642" y="4561418"/>
            <a:ext cx="2269892" cy="160856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61"/>
          <p:cNvSpPr/>
          <p:nvPr/>
        </p:nvSpPr>
        <p:spPr>
          <a:xfrm>
            <a:off x="9034106" y="4561418"/>
            <a:ext cx="2269892" cy="160856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61"/>
          <p:cNvSpPr/>
          <p:nvPr/>
        </p:nvSpPr>
        <p:spPr>
          <a:xfrm>
            <a:off x="905691" y="4561418"/>
            <a:ext cx="2269892" cy="10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61"/>
          <p:cNvSpPr/>
          <p:nvPr/>
        </p:nvSpPr>
        <p:spPr>
          <a:xfrm>
            <a:off x="3615176" y="4561418"/>
            <a:ext cx="2269892" cy="10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61"/>
          <p:cNvSpPr/>
          <p:nvPr/>
        </p:nvSpPr>
        <p:spPr>
          <a:xfrm>
            <a:off x="6324642" y="4561418"/>
            <a:ext cx="2269892" cy="10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61"/>
          <p:cNvSpPr/>
          <p:nvPr/>
        </p:nvSpPr>
        <p:spPr>
          <a:xfrm>
            <a:off x="9034106" y="4561418"/>
            <a:ext cx="2269892" cy="10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63"/>
          <p:cNvSpPr/>
          <p:nvPr/>
        </p:nvSpPr>
        <p:spPr>
          <a:xfrm>
            <a:off x="7570177" y="551723"/>
            <a:ext cx="3436232" cy="5152744"/>
          </a:xfrm>
          <a:prstGeom prst="rect">
            <a:avLst/>
          </a:prstGeom>
          <a:noFill/>
          <a:ln w="889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63"/>
          <p:cNvSpPr>
            <a:spLocks noGrp="1"/>
          </p:cNvSpPr>
          <p:nvPr>
            <p:ph type="pic" idx="2"/>
          </p:nvPr>
        </p:nvSpPr>
        <p:spPr>
          <a:xfrm>
            <a:off x="6972300" y="1144427"/>
            <a:ext cx="3436232" cy="515274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yle slide layout">
  <p:cSld name="Style slide layout"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66"/>
          <p:cNvSpPr>
            <a:spLocks noGrp="1"/>
          </p:cNvSpPr>
          <p:nvPr>
            <p:ph type="pic" idx="2"/>
          </p:nvPr>
        </p:nvSpPr>
        <p:spPr>
          <a:xfrm>
            <a:off x="1776545" y="1872070"/>
            <a:ext cx="3326678" cy="3326678"/>
          </a:xfrm>
          <a:prstGeom prst="diamond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Style slide layout">
  <p:cSld name="9_Style slide layout"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71"/>
          <p:cNvSpPr>
            <a:spLocks noGrp="1"/>
          </p:cNvSpPr>
          <p:nvPr>
            <p:ph type="pic" idx="2"/>
          </p:nvPr>
        </p:nvSpPr>
        <p:spPr>
          <a:xfrm>
            <a:off x="0" y="1183602"/>
            <a:ext cx="3512321" cy="547005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59" name="Google Shape;259;p71"/>
          <p:cNvSpPr/>
          <p:nvPr/>
        </p:nvSpPr>
        <p:spPr>
          <a:xfrm rot="2283856">
            <a:off x="-1145000" y="3273775"/>
            <a:ext cx="9041918" cy="507660"/>
          </a:xfrm>
          <a:custGeom>
            <a:avLst/>
            <a:gdLst/>
            <a:ahLst/>
            <a:cxnLst/>
            <a:rect l="l" t="t" r="r" b="b"/>
            <a:pathLst>
              <a:path w="8508719" h="507660" extrusionOk="0">
                <a:moveTo>
                  <a:pt x="0" y="0"/>
                </a:moveTo>
                <a:lnTo>
                  <a:pt x="8508719" y="0"/>
                </a:lnTo>
                <a:lnTo>
                  <a:pt x="8382750" y="507660"/>
                </a:lnTo>
                <a:lnTo>
                  <a:pt x="397545" y="507660"/>
                </a:lnTo>
                <a:close/>
              </a:path>
            </a:pathLst>
          </a:custGeom>
          <a:solidFill>
            <a:srgbClr val="FFAD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71"/>
          <p:cNvSpPr/>
          <p:nvPr/>
        </p:nvSpPr>
        <p:spPr>
          <a:xfrm rot="-2280000">
            <a:off x="6359981" y="2723208"/>
            <a:ext cx="7218431" cy="2018306"/>
          </a:xfrm>
          <a:custGeom>
            <a:avLst/>
            <a:gdLst/>
            <a:ahLst/>
            <a:cxnLst/>
            <a:rect l="l" t="t" r="r" b="b"/>
            <a:pathLst>
              <a:path w="7218431" h="2018306" extrusionOk="0">
                <a:moveTo>
                  <a:pt x="7218431" y="0"/>
                </a:moveTo>
                <a:lnTo>
                  <a:pt x="5641558" y="2018306"/>
                </a:lnTo>
                <a:lnTo>
                  <a:pt x="131951" y="2002104"/>
                </a:lnTo>
                <a:lnTo>
                  <a:pt x="0" y="0"/>
                </a:lnTo>
                <a:lnTo>
                  <a:pt x="7218431" y="0"/>
                </a:lnTo>
                <a:close/>
              </a:path>
            </a:pathLst>
          </a:custGeom>
          <a:solidFill>
            <a:srgbClr val="FFAD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p71"/>
          <p:cNvSpPr/>
          <p:nvPr/>
        </p:nvSpPr>
        <p:spPr>
          <a:xfrm rot="2283856">
            <a:off x="-1281243" y="3125602"/>
            <a:ext cx="10430561" cy="457200"/>
          </a:xfrm>
          <a:custGeom>
            <a:avLst/>
            <a:gdLst/>
            <a:ahLst/>
            <a:cxnLst/>
            <a:rect l="l" t="t" r="r" b="b"/>
            <a:pathLst>
              <a:path w="9464629" h="457200" extrusionOk="0">
                <a:moveTo>
                  <a:pt x="0" y="0"/>
                </a:moveTo>
                <a:lnTo>
                  <a:pt x="9464629" y="0"/>
                </a:lnTo>
                <a:lnTo>
                  <a:pt x="9464629" y="19238"/>
                </a:lnTo>
                <a:lnTo>
                  <a:pt x="9355955" y="457200"/>
                </a:lnTo>
                <a:lnTo>
                  <a:pt x="358030" y="457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71"/>
          <p:cNvSpPr>
            <a:spLocks noGrp="1"/>
          </p:cNvSpPr>
          <p:nvPr>
            <p:ph type="pic" idx="3"/>
          </p:nvPr>
        </p:nvSpPr>
        <p:spPr>
          <a:xfrm>
            <a:off x="-1" y="0"/>
            <a:ext cx="12209257" cy="512281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Style slide layout">
  <p:cSld name="10_Style slide layout"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74"/>
          <p:cNvSpPr/>
          <p:nvPr/>
        </p:nvSpPr>
        <p:spPr>
          <a:xfrm>
            <a:off x="5255664" y="3153398"/>
            <a:ext cx="6355221" cy="32461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74"/>
          <p:cNvSpPr>
            <a:spLocks noGrp="1"/>
          </p:cNvSpPr>
          <p:nvPr>
            <p:ph type="pic" idx="2"/>
          </p:nvPr>
        </p:nvSpPr>
        <p:spPr>
          <a:xfrm>
            <a:off x="588679" y="458495"/>
            <a:ext cx="9358626" cy="536988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8_Images &amp; Contents Layout">
  <p:cSld name="48_Images &amp; Contents Layout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75"/>
          <p:cNvSpPr/>
          <p:nvPr/>
        </p:nvSpPr>
        <p:spPr>
          <a:xfrm>
            <a:off x="0" y="2362200"/>
            <a:ext cx="12191999" cy="2133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75"/>
          <p:cNvSpPr>
            <a:spLocks noGrp="1"/>
          </p:cNvSpPr>
          <p:nvPr>
            <p:ph type="pic" idx="2"/>
          </p:nvPr>
        </p:nvSpPr>
        <p:spPr>
          <a:xfrm>
            <a:off x="5534029" y="2"/>
            <a:ext cx="6657973" cy="685799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5_Images &amp; Contents Layout">
  <p:cSld name="55_Images &amp; Contents Layout"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77"/>
          <p:cNvSpPr/>
          <p:nvPr/>
        </p:nvSpPr>
        <p:spPr>
          <a:xfrm>
            <a:off x="5895975" y="0"/>
            <a:ext cx="5979207" cy="6858000"/>
          </a:xfrm>
          <a:custGeom>
            <a:avLst/>
            <a:gdLst/>
            <a:ahLst/>
            <a:cxnLst/>
            <a:rect l="l" t="t" r="r" b="b"/>
            <a:pathLst>
              <a:path w="5979207" h="6858000" extrusionOk="0">
                <a:moveTo>
                  <a:pt x="102129" y="0"/>
                </a:moveTo>
                <a:lnTo>
                  <a:pt x="2568591" y="0"/>
                </a:lnTo>
                <a:lnTo>
                  <a:pt x="3429043" y="1911463"/>
                </a:lnTo>
                <a:lnTo>
                  <a:pt x="4432480" y="0"/>
                </a:lnTo>
                <a:lnTo>
                  <a:pt x="5979207" y="0"/>
                </a:lnTo>
                <a:lnTo>
                  <a:pt x="5979207" y="1317813"/>
                </a:lnTo>
                <a:lnTo>
                  <a:pt x="4875315" y="3267558"/>
                </a:lnTo>
                <a:lnTo>
                  <a:pt x="5979207" y="5266500"/>
                </a:lnTo>
                <a:lnTo>
                  <a:pt x="5979207" y="6858000"/>
                </a:lnTo>
                <a:lnTo>
                  <a:pt x="4432480" y="6858000"/>
                </a:lnTo>
                <a:lnTo>
                  <a:pt x="3429043" y="4649491"/>
                </a:lnTo>
                <a:lnTo>
                  <a:pt x="2251989" y="6858000"/>
                </a:lnTo>
                <a:lnTo>
                  <a:pt x="0" y="6858000"/>
                </a:lnTo>
                <a:lnTo>
                  <a:pt x="1969690" y="326755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77"/>
          <p:cNvSpPr/>
          <p:nvPr/>
        </p:nvSpPr>
        <p:spPr>
          <a:xfrm>
            <a:off x="6054384" y="0"/>
            <a:ext cx="5979207" cy="6858000"/>
          </a:xfrm>
          <a:custGeom>
            <a:avLst/>
            <a:gdLst/>
            <a:ahLst/>
            <a:cxnLst/>
            <a:rect l="l" t="t" r="r" b="b"/>
            <a:pathLst>
              <a:path w="5979207" h="6858000" extrusionOk="0">
                <a:moveTo>
                  <a:pt x="102129" y="0"/>
                </a:moveTo>
                <a:lnTo>
                  <a:pt x="2568591" y="0"/>
                </a:lnTo>
                <a:lnTo>
                  <a:pt x="3429043" y="1911463"/>
                </a:lnTo>
                <a:lnTo>
                  <a:pt x="4432480" y="0"/>
                </a:lnTo>
                <a:lnTo>
                  <a:pt x="5979207" y="0"/>
                </a:lnTo>
                <a:lnTo>
                  <a:pt x="5979207" y="1317813"/>
                </a:lnTo>
                <a:lnTo>
                  <a:pt x="4875315" y="3267558"/>
                </a:lnTo>
                <a:lnTo>
                  <a:pt x="5979207" y="5266500"/>
                </a:lnTo>
                <a:lnTo>
                  <a:pt x="5979207" y="6858000"/>
                </a:lnTo>
                <a:lnTo>
                  <a:pt x="4432480" y="6858000"/>
                </a:lnTo>
                <a:lnTo>
                  <a:pt x="3429043" y="4649491"/>
                </a:lnTo>
                <a:lnTo>
                  <a:pt x="2251989" y="6858000"/>
                </a:lnTo>
                <a:lnTo>
                  <a:pt x="0" y="6858000"/>
                </a:lnTo>
                <a:lnTo>
                  <a:pt x="1969690" y="3267558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77"/>
          <p:cNvSpPr>
            <a:spLocks noGrp="1"/>
          </p:cNvSpPr>
          <p:nvPr>
            <p:ph type="pic" idx="2"/>
          </p:nvPr>
        </p:nvSpPr>
        <p:spPr>
          <a:xfrm>
            <a:off x="6212793" y="0"/>
            <a:ext cx="5979207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_Style slide layout">
  <p:cSld name="15_Style slide layou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5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Style slide layout">
  <p:cSld name="11_Style slide layout"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78"/>
          <p:cNvSpPr/>
          <p:nvPr/>
        </p:nvSpPr>
        <p:spPr>
          <a:xfrm>
            <a:off x="-1" y="828942"/>
            <a:ext cx="4862557" cy="166372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78"/>
          <p:cNvSpPr>
            <a:spLocks noGrp="1"/>
          </p:cNvSpPr>
          <p:nvPr>
            <p:ph type="pic" idx="2"/>
          </p:nvPr>
        </p:nvSpPr>
        <p:spPr>
          <a:xfrm>
            <a:off x="503221" y="-3827"/>
            <a:ext cx="2666667" cy="536988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76" name="Google Shape;276;p78"/>
          <p:cNvSpPr>
            <a:spLocks noGrp="1"/>
          </p:cNvSpPr>
          <p:nvPr>
            <p:ph type="pic" idx="3"/>
          </p:nvPr>
        </p:nvSpPr>
        <p:spPr>
          <a:xfrm>
            <a:off x="3774835" y="1488113"/>
            <a:ext cx="2666667" cy="536988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Images &amp; Contents">
  <p:cSld name="10_Images &amp; Contents"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79"/>
          <p:cNvSpPr>
            <a:spLocks noGrp="1"/>
          </p:cNvSpPr>
          <p:nvPr>
            <p:ph type="pic" idx="2"/>
          </p:nvPr>
        </p:nvSpPr>
        <p:spPr>
          <a:xfrm>
            <a:off x="3" y="0"/>
            <a:ext cx="9565167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Style slide layout">
  <p:cSld name="6_Style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NG sets layout">
  <p:cSld name="PNG sets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81"/>
          <p:cNvSpPr txBox="1">
            <a:spLocks noGrp="1"/>
          </p:cNvSpPr>
          <p:nvPr>
            <p:ph type="body" idx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Icon sets layout">
  <p:cSld name="1_Icon sets layout"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82"/>
          <p:cNvSpPr txBox="1">
            <a:spLocks noGrp="1"/>
          </p:cNvSpPr>
          <p:nvPr>
            <p:ph type="body" idx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4" name="Google Shape;284;p82"/>
          <p:cNvSpPr/>
          <p:nvPr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82"/>
          <p:cNvSpPr/>
          <p:nvPr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lt1">
              <a:alpha val="40784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82"/>
          <p:cNvSpPr/>
          <p:nvPr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lt1">
              <a:alpha val="2274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82"/>
          <p:cNvSpPr txBox="1"/>
          <p:nvPr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Resize without losing quality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82"/>
          <p:cNvSpPr txBox="1"/>
          <p:nvPr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Change Fill Color &amp;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Line Color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82"/>
          <p:cNvSpPr txBox="1"/>
          <p:nvPr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FREE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PPT TEMPLATES</a:t>
            </a:r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slide layout">
  <p:cSld name="Cover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tyle slide layout">
  <p:cSld name="1_Style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tyle slide layout">
  <p:cSld name="2_Style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Style slide layout">
  <p:cSld name="4_Style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Style slide layout">
  <p:cSld name="7_Style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tyle slide layout">
  <p:cSld name="1_Style slide layout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58"/>
          <p:cNvSpPr/>
          <p:nvPr/>
        </p:nvSpPr>
        <p:spPr>
          <a:xfrm>
            <a:off x="-4763" y="0"/>
            <a:ext cx="12196763" cy="6854825"/>
          </a:xfrm>
          <a:prstGeom prst="rect">
            <a:avLst/>
          </a:prstGeom>
          <a:solidFill>
            <a:srgbClr val="F27900"/>
          </a:solidFill>
          <a:ln w="12700" cap="flat" cmpd="sng">
            <a:solidFill>
              <a:srgbClr val="FFC99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" name="Google Shape;15;p58"/>
          <p:cNvGrpSpPr/>
          <p:nvPr/>
        </p:nvGrpSpPr>
        <p:grpSpPr>
          <a:xfrm>
            <a:off x="9791699" y="4474617"/>
            <a:ext cx="2419350" cy="2402434"/>
            <a:chOff x="8296276" y="7648575"/>
            <a:chExt cx="1589086" cy="1577975"/>
          </a:xfrm>
        </p:grpSpPr>
        <p:sp>
          <p:nvSpPr>
            <p:cNvPr id="16" name="Google Shape;16;p58"/>
            <p:cNvSpPr/>
            <p:nvPr/>
          </p:nvSpPr>
          <p:spPr>
            <a:xfrm>
              <a:off x="8305800" y="7648575"/>
              <a:ext cx="1579562" cy="1577975"/>
            </a:xfrm>
            <a:custGeom>
              <a:avLst/>
              <a:gdLst/>
              <a:ahLst/>
              <a:cxnLst/>
              <a:rect l="l" t="t" r="r" b="b"/>
              <a:pathLst>
                <a:path w="1325" h="1323" extrusionOk="0">
                  <a:moveTo>
                    <a:pt x="0" y="1322"/>
                  </a:moveTo>
                  <a:cubicBezTo>
                    <a:pt x="14" y="1315"/>
                    <a:pt x="27" y="1308"/>
                    <a:pt x="40" y="1302"/>
                  </a:cubicBezTo>
                  <a:cubicBezTo>
                    <a:pt x="118" y="1262"/>
                    <a:pt x="197" y="1223"/>
                    <a:pt x="275" y="1184"/>
                  </a:cubicBezTo>
                  <a:cubicBezTo>
                    <a:pt x="291" y="1176"/>
                    <a:pt x="306" y="1169"/>
                    <a:pt x="322" y="1161"/>
                  </a:cubicBezTo>
                  <a:cubicBezTo>
                    <a:pt x="325" y="1159"/>
                    <a:pt x="329" y="1156"/>
                    <a:pt x="331" y="1152"/>
                  </a:cubicBezTo>
                  <a:cubicBezTo>
                    <a:pt x="370" y="1083"/>
                    <a:pt x="410" y="1014"/>
                    <a:pt x="449" y="946"/>
                  </a:cubicBezTo>
                  <a:cubicBezTo>
                    <a:pt x="460" y="927"/>
                    <a:pt x="471" y="908"/>
                    <a:pt x="481" y="890"/>
                  </a:cubicBezTo>
                  <a:cubicBezTo>
                    <a:pt x="502" y="855"/>
                    <a:pt x="521" y="819"/>
                    <a:pt x="541" y="784"/>
                  </a:cubicBezTo>
                  <a:cubicBezTo>
                    <a:pt x="571" y="732"/>
                    <a:pt x="601" y="680"/>
                    <a:pt x="630" y="628"/>
                  </a:cubicBezTo>
                  <a:cubicBezTo>
                    <a:pt x="639" y="613"/>
                    <a:pt x="648" y="597"/>
                    <a:pt x="658" y="581"/>
                  </a:cubicBezTo>
                  <a:cubicBezTo>
                    <a:pt x="659" y="578"/>
                    <a:pt x="662" y="575"/>
                    <a:pt x="665" y="574"/>
                  </a:cubicBezTo>
                  <a:cubicBezTo>
                    <a:pt x="724" y="544"/>
                    <a:pt x="782" y="515"/>
                    <a:pt x="841" y="486"/>
                  </a:cubicBezTo>
                  <a:cubicBezTo>
                    <a:pt x="875" y="469"/>
                    <a:pt x="909" y="451"/>
                    <a:pt x="944" y="434"/>
                  </a:cubicBezTo>
                  <a:cubicBezTo>
                    <a:pt x="1009" y="402"/>
                    <a:pt x="1075" y="369"/>
                    <a:pt x="1141" y="336"/>
                  </a:cubicBezTo>
                  <a:cubicBezTo>
                    <a:pt x="1161" y="331"/>
                    <a:pt x="1166" y="314"/>
                    <a:pt x="1173" y="298"/>
                  </a:cubicBezTo>
                  <a:cubicBezTo>
                    <a:pt x="1206" y="232"/>
                    <a:pt x="1240" y="165"/>
                    <a:pt x="1273" y="99"/>
                  </a:cubicBezTo>
                  <a:cubicBezTo>
                    <a:pt x="1285" y="75"/>
                    <a:pt x="1297" y="50"/>
                    <a:pt x="1309" y="26"/>
                  </a:cubicBezTo>
                  <a:cubicBezTo>
                    <a:pt x="1314" y="17"/>
                    <a:pt x="1318" y="9"/>
                    <a:pt x="1324" y="0"/>
                  </a:cubicBezTo>
                  <a:cubicBezTo>
                    <a:pt x="1325" y="441"/>
                    <a:pt x="1325" y="882"/>
                    <a:pt x="1325" y="1323"/>
                  </a:cubicBezTo>
                  <a:cubicBezTo>
                    <a:pt x="883" y="1323"/>
                    <a:pt x="442" y="1323"/>
                    <a:pt x="1" y="1323"/>
                  </a:cubicBezTo>
                  <a:cubicBezTo>
                    <a:pt x="1" y="1323"/>
                    <a:pt x="0" y="1322"/>
                    <a:pt x="0" y="13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17;p58"/>
            <p:cNvSpPr/>
            <p:nvPr/>
          </p:nvSpPr>
          <p:spPr>
            <a:xfrm>
              <a:off x="8296276" y="7994650"/>
              <a:ext cx="542925" cy="542925"/>
            </a:xfrm>
            <a:custGeom>
              <a:avLst/>
              <a:gdLst/>
              <a:ahLst/>
              <a:cxnLst/>
              <a:rect l="l" t="t" r="r" b="b"/>
              <a:pathLst>
                <a:path w="455" h="455" extrusionOk="0">
                  <a:moveTo>
                    <a:pt x="393" y="0"/>
                  </a:moveTo>
                  <a:cubicBezTo>
                    <a:pt x="413" y="20"/>
                    <a:pt x="434" y="41"/>
                    <a:pt x="455" y="62"/>
                  </a:cubicBezTo>
                  <a:cubicBezTo>
                    <a:pt x="447" y="70"/>
                    <a:pt x="438" y="79"/>
                    <a:pt x="429" y="88"/>
                  </a:cubicBezTo>
                  <a:cubicBezTo>
                    <a:pt x="365" y="154"/>
                    <a:pt x="301" y="220"/>
                    <a:pt x="236" y="287"/>
                  </a:cubicBezTo>
                  <a:cubicBezTo>
                    <a:pt x="188" y="337"/>
                    <a:pt x="140" y="386"/>
                    <a:pt x="91" y="436"/>
                  </a:cubicBezTo>
                  <a:cubicBezTo>
                    <a:pt x="77" y="450"/>
                    <a:pt x="60" y="455"/>
                    <a:pt x="40" y="450"/>
                  </a:cubicBezTo>
                  <a:cubicBezTo>
                    <a:pt x="21" y="444"/>
                    <a:pt x="8" y="431"/>
                    <a:pt x="4" y="412"/>
                  </a:cubicBezTo>
                  <a:cubicBezTo>
                    <a:pt x="0" y="394"/>
                    <a:pt x="4" y="377"/>
                    <a:pt x="17" y="364"/>
                  </a:cubicBezTo>
                  <a:cubicBezTo>
                    <a:pt x="51" y="331"/>
                    <a:pt x="84" y="299"/>
                    <a:pt x="118" y="266"/>
                  </a:cubicBezTo>
                  <a:cubicBezTo>
                    <a:pt x="159" y="227"/>
                    <a:pt x="200" y="187"/>
                    <a:pt x="240" y="147"/>
                  </a:cubicBezTo>
                  <a:cubicBezTo>
                    <a:pt x="290" y="99"/>
                    <a:pt x="340" y="51"/>
                    <a:pt x="390" y="2"/>
                  </a:cubicBezTo>
                  <a:cubicBezTo>
                    <a:pt x="391" y="1"/>
                    <a:pt x="392" y="0"/>
                    <a:pt x="3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18;p58"/>
            <p:cNvSpPr/>
            <p:nvPr/>
          </p:nvSpPr>
          <p:spPr>
            <a:xfrm>
              <a:off x="8502650" y="7742238"/>
              <a:ext cx="588962" cy="588963"/>
            </a:xfrm>
            <a:custGeom>
              <a:avLst/>
              <a:gdLst/>
              <a:ahLst/>
              <a:cxnLst/>
              <a:rect l="l" t="t" r="r" b="b"/>
              <a:pathLst>
                <a:path w="494" h="494" extrusionOk="0">
                  <a:moveTo>
                    <a:pt x="243" y="159"/>
                  </a:moveTo>
                  <a:cubicBezTo>
                    <a:pt x="170" y="95"/>
                    <a:pt x="89" y="42"/>
                    <a:pt x="0" y="0"/>
                  </a:cubicBezTo>
                  <a:cubicBezTo>
                    <a:pt x="112" y="2"/>
                    <a:pt x="212" y="37"/>
                    <a:pt x="300" y="105"/>
                  </a:cubicBezTo>
                  <a:cubicBezTo>
                    <a:pt x="303" y="103"/>
                    <a:pt x="305" y="100"/>
                    <a:pt x="308" y="98"/>
                  </a:cubicBezTo>
                  <a:cubicBezTo>
                    <a:pt x="313" y="93"/>
                    <a:pt x="318" y="93"/>
                    <a:pt x="323" y="98"/>
                  </a:cubicBezTo>
                  <a:cubicBezTo>
                    <a:pt x="347" y="122"/>
                    <a:pt x="372" y="147"/>
                    <a:pt x="396" y="172"/>
                  </a:cubicBezTo>
                  <a:cubicBezTo>
                    <a:pt x="401" y="176"/>
                    <a:pt x="400" y="181"/>
                    <a:pt x="396" y="186"/>
                  </a:cubicBezTo>
                  <a:cubicBezTo>
                    <a:pt x="394" y="189"/>
                    <a:pt x="392" y="191"/>
                    <a:pt x="389" y="194"/>
                  </a:cubicBezTo>
                  <a:cubicBezTo>
                    <a:pt x="457" y="283"/>
                    <a:pt x="492" y="383"/>
                    <a:pt x="494" y="494"/>
                  </a:cubicBezTo>
                  <a:cubicBezTo>
                    <a:pt x="453" y="406"/>
                    <a:pt x="400" y="324"/>
                    <a:pt x="335" y="251"/>
                  </a:cubicBezTo>
                  <a:cubicBezTo>
                    <a:pt x="328" y="258"/>
                    <a:pt x="321" y="264"/>
                    <a:pt x="314" y="271"/>
                  </a:cubicBezTo>
                  <a:cubicBezTo>
                    <a:pt x="308" y="277"/>
                    <a:pt x="303" y="277"/>
                    <a:pt x="297" y="271"/>
                  </a:cubicBezTo>
                  <a:cubicBezTo>
                    <a:pt x="272" y="247"/>
                    <a:pt x="248" y="222"/>
                    <a:pt x="223" y="197"/>
                  </a:cubicBezTo>
                  <a:cubicBezTo>
                    <a:pt x="217" y="191"/>
                    <a:pt x="217" y="186"/>
                    <a:pt x="223" y="180"/>
                  </a:cubicBezTo>
                  <a:cubicBezTo>
                    <a:pt x="230" y="173"/>
                    <a:pt x="236" y="166"/>
                    <a:pt x="243" y="15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19;p58"/>
            <p:cNvSpPr/>
            <p:nvPr/>
          </p:nvSpPr>
          <p:spPr>
            <a:xfrm>
              <a:off x="8721725" y="8461375"/>
              <a:ext cx="207962" cy="180975"/>
            </a:xfrm>
            <a:custGeom>
              <a:avLst/>
              <a:gdLst/>
              <a:ahLst/>
              <a:cxnLst/>
              <a:rect l="l" t="t" r="r" b="b"/>
              <a:pathLst>
                <a:path w="174" h="152" extrusionOk="0">
                  <a:moveTo>
                    <a:pt x="174" y="1"/>
                  </a:moveTo>
                  <a:cubicBezTo>
                    <a:pt x="129" y="51"/>
                    <a:pt x="84" y="101"/>
                    <a:pt x="38" y="152"/>
                  </a:cubicBezTo>
                  <a:cubicBezTo>
                    <a:pt x="23" y="139"/>
                    <a:pt x="11" y="124"/>
                    <a:pt x="0" y="108"/>
                  </a:cubicBezTo>
                  <a:cubicBezTo>
                    <a:pt x="58" y="72"/>
                    <a:pt x="116" y="36"/>
                    <a:pt x="173" y="0"/>
                  </a:cubicBezTo>
                  <a:cubicBezTo>
                    <a:pt x="174" y="0"/>
                    <a:pt x="174" y="0"/>
                    <a:pt x="1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20;p58"/>
            <p:cNvSpPr/>
            <p:nvPr/>
          </p:nvSpPr>
          <p:spPr>
            <a:xfrm>
              <a:off x="9236075" y="8020050"/>
              <a:ext cx="184150" cy="173038"/>
            </a:xfrm>
            <a:custGeom>
              <a:avLst/>
              <a:gdLst/>
              <a:ahLst/>
              <a:cxnLst/>
              <a:rect l="l" t="t" r="r" b="b"/>
              <a:pathLst>
                <a:path w="155" h="144" extrusionOk="0">
                  <a:moveTo>
                    <a:pt x="112" y="0"/>
                  </a:moveTo>
                  <a:cubicBezTo>
                    <a:pt x="125" y="8"/>
                    <a:pt x="149" y="35"/>
                    <a:pt x="155" y="48"/>
                  </a:cubicBezTo>
                  <a:cubicBezTo>
                    <a:pt x="104" y="80"/>
                    <a:pt x="52" y="112"/>
                    <a:pt x="1" y="144"/>
                  </a:cubicBezTo>
                  <a:cubicBezTo>
                    <a:pt x="1" y="144"/>
                    <a:pt x="0" y="144"/>
                    <a:pt x="0" y="143"/>
                  </a:cubicBezTo>
                  <a:cubicBezTo>
                    <a:pt x="37" y="96"/>
                    <a:pt x="75" y="48"/>
                    <a:pt x="1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1;p58"/>
            <p:cNvSpPr/>
            <p:nvPr/>
          </p:nvSpPr>
          <p:spPr>
            <a:xfrm>
              <a:off x="8694738" y="8321675"/>
              <a:ext cx="193675" cy="68263"/>
            </a:xfrm>
            <a:custGeom>
              <a:avLst/>
              <a:gdLst/>
              <a:ahLst/>
              <a:cxnLst/>
              <a:rect l="l" t="t" r="r" b="b"/>
              <a:pathLst>
                <a:path w="162" h="57" extrusionOk="0">
                  <a:moveTo>
                    <a:pt x="7" y="57"/>
                  </a:moveTo>
                  <a:cubicBezTo>
                    <a:pt x="2" y="39"/>
                    <a:pt x="0" y="20"/>
                    <a:pt x="1" y="0"/>
                  </a:cubicBezTo>
                  <a:cubicBezTo>
                    <a:pt x="55" y="4"/>
                    <a:pt x="109" y="8"/>
                    <a:pt x="162" y="12"/>
                  </a:cubicBezTo>
                  <a:cubicBezTo>
                    <a:pt x="162" y="12"/>
                    <a:pt x="162" y="13"/>
                    <a:pt x="162" y="13"/>
                  </a:cubicBezTo>
                  <a:cubicBezTo>
                    <a:pt x="111" y="28"/>
                    <a:pt x="60" y="42"/>
                    <a:pt x="7" y="5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22;p58"/>
            <p:cNvSpPr/>
            <p:nvPr/>
          </p:nvSpPr>
          <p:spPr>
            <a:xfrm>
              <a:off x="9140825" y="7867650"/>
              <a:ext cx="63500" cy="127000"/>
            </a:xfrm>
            <a:custGeom>
              <a:avLst/>
              <a:gdLst/>
              <a:ahLst/>
              <a:cxnLst/>
              <a:rect l="l" t="t" r="r" b="b"/>
              <a:pathLst>
                <a:path w="53" h="106" extrusionOk="0">
                  <a:moveTo>
                    <a:pt x="0" y="86"/>
                  </a:moveTo>
                  <a:cubicBezTo>
                    <a:pt x="0" y="77"/>
                    <a:pt x="0" y="68"/>
                    <a:pt x="0" y="60"/>
                  </a:cubicBezTo>
                  <a:cubicBezTo>
                    <a:pt x="1" y="42"/>
                    <a:pt x="1" y="24"/>
                    <a:pt x="2" y="7"/>
                  </a:cubicBezTo>
                  <a:cubicBezTo>
                    <a:pt x="2" y="2"/>
                    <a:pt x="4" y="0"/>
                    <a:pt x="9" y="0"/>
                  </a:cubicBezTo>
                  <a:cubicBezTo>
                    <a:pt x="24" y="2"/>
                    <a:pt x="38" y="4"/>
                    <a:pt x="53" y="9"/>
                  </a:cubicBezTo>
                  <a:cubicBezTo>
                    <a:pt x="49" y="23"/>
                    <a:pt x="44" y="36"/>
                    <a:pt x="40" y="49"/>
                  </a:cubicBezTo>
                  <a:cubicBezTo>
                    <a:pt x="35" y="66"/>
                    <a:pt x="29" y="83"/>
                    <a:pt x="24" y="100"/>
                  </a:cubicBezTo>
                  <a:cubicBezTo>
                    <a:pt x="23" y="102"/>
                    <a:pt x="21" y="104"/>
                    <a:pt x="20" y="106"/>
                  </a:cubicBezTo>
                  <a:cubicBezTo>
                    <a:pt x="13" y="99"/>
                    <a:pt x="7" y="92"/>
                    <a:pt x="0" y="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23;p58"/>
            <p:cNvSpPr/>
            <p:nvPr/>
          </p:nvSpPr>
          <p:spPr>
            <a:xfrm>
              <a:off x="8905875" y="7848600"/>
              <a:ext cx="79375" cy="79375"/>
            </a:xfrm>
            <a:custGeom>
              <a:avLst/>
              <a:gdLst/>
              <a:ahLst/>
              <a:cxnLst/>
              <a:rect l="l" t="t" r="r" b="b"/>
              <a:pathLst>
                <a:path w="66" h="66" extrusionOk="0">
                  <a:moveTo>
                    <a:pt x="57" y="66"/>
                  </a:moveTo>
                  <a:cubicBezTo>
                    <a:pt x="38" y="46"/>
                    <a:pt x="19" y="27"/>
                    <a:pt x="0" y="8"/>
                  </a:cubicBezTo>
                  <a:cubicBezTo>
                    <a:pt x="4" y="2"/>
                    <a:pt x="8" y="0"/>
                    <a:pt x="16" y="3"/>
                  </a:cubicBezTo>
                  <a:cubicBezTo>
                    <a:pt x="23" y="5"/>
                    <a:pt x="29" y="9"/>
                    <a:pt x="35" y="14"/>
                  </a:cubicBezTo>
                  <a:cubicBezTo>
                    <a:pt x="46" y="22"/>
                    <a:pt x="55" y="32"/>
                    <a:pt x="61" y="45"/>
                  </a:cubicBezTo>
                  <a:cubicBezTo>
                    <a:pt x="66" y="54"/>
                    <a:pt x="65" y="60"/>
                    <a:pt x="57" y="6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24;p58"/>
            <p:cNvSpPr/>
            <p:nvPr/>
          </p:nvSpPr>
          <p:spPr>
            <a:xfrm>
              <a:off x="9136063" y="7970838"/>
              <a:ext cx="30162" cy="112713"/>
            </a:xfrm>
            <a:custGeom>
              <a:avLst/>
              <a:gdLst/>
              <a:ahLst/>
              <a:cxnLst/>
              <a:rect l="l" t="t" r="r" b="b"/>
              <a:pathLst>
                <a:path w="25" h="95" extrusionOk="0">
                  <a:moveTo>
                    <a:pt x="4" y="0"/>
                  </a:moveTo>
                  <a:cubicBezTo>
                    <a:pt x="11" y="6"/>
                    <a:pt x="17" y="13"/>
                    <a:pt x="24" y="20"/>
                  </a:cubicBezTo>
                  <a:cubicBezTo>
                    <a:pt x="24" y="21"/>
                    <a:pt x="25" y="22"/>
                    <a:pt x="24" y="23"/>
                  </a:cubicBezTo>
                  <a:cubicBezTo>
                    <a:pt x="17" y="46"/>
                    <a:pt x="9" y="69"/>
                    <a:pt x="2" y="92"/>
                  </a:cubicBezTo>
                  <a:cubicBezTo>
                    <a:pt x="2" y="93"/>
                    <a:pt x="1" y="93"/>
                    <a:pt x="1" y="95"/>
                  </a:cubicBezTo>
                  <a:cubicBezTo>
                    <a:pt x="1" y="86"/>
                    <a:pt x="0" y="78"/>
                    <a:pt x="1" y="70"/>
                  </a:cubicBezTo>
                  <a:cubicBezTo>
                    <a:pt x="1" y="48"/>
                    <a:pt x="2" y="26"/>
                    <a:pt x="3" y="4"/>
                  </a:cubicBezTo>
                  <a:cubicBezTo>
                    <a:pt x="3" y="3"/>
                    <a:pt x="4" y="1"/>
                    <a:pt x="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Style slide layout">
  <p:cSld name="3_Style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Style slide layout">
  <p:cSld name="5_Style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slide layout">
  <p:cSld name="End slide layout"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90"/>
          <p:cNvSpPr/>
          <p:nvPr/>
        </p:nvSpPr>
        <p:spPr>
          <a:xfrm>
            <a:off x="0" y="0"/>
            <a:ext cx="12192002" cy="6858000"/>
          </a:xfrm>
          <a:custGeom>
            <a:avLst/>
            <a:gdLst/>
            <a:ahLst/>
            <a:cxnLst/>
            <a:rect l="l" t="t" r="r" b="b"/>
            <a:pathLst>
              <a:path w="12240039" h="6858000" extrusionOk="0">
                <a:moveTo>
                  <a:pt x="12240039" y="5335596"/>
                </a:moveTo>
                <a:lnTo>
                  <a:pt x="12240039" y="6858000"/>
                </a:lnTo>
                <a:lnTo>
                  <a:pt x="11571468" y="6858000"/>
                </a:lnTo>
                <a:close/>
                <a:moveTo>
                  <a:pt x="11571468" y="1"/>
                </a:moveTo>
                <a:lnTo>
                  <a:pt x="12240039" y="1"/>
                </a:lnTo>
                <a:lnTo>
                  <a:pt x="12240039" y="1522405"/>
                </a:lnTo>
                <a:close/>
                <a:moveTo>
                  <a:pt x="9257174" y="1"/>
                </a:moveTo>
                <a:lnTo>
                  <a:pt x="10763036" y="1"/>
                </a:lnTo>
                <a:lnTo>
                  <a:pt x="12240039" y="3363290"/>
                </a:lnTo>
                <a:lnTo>
                  <a:pt x="12240039" y="3494711"/>
                </a:lnTo>
                <a:lnTo>
                  <a:pt x="10763036" y="6858000"/>
                </a:lnTo>
                <a:lnTo>
                  <a:pt x="9257174" y="6858000"/>
                </a:lnTo>
                <a:lnTo>
                  <a:pt x="10763036" y="3429000"/>
                </a:lnTo>
                <a:close/>
                <a:moveTo>
                  <a:pt x="6942881" y="0"/>
                </a:moveTo>
                <a:lnTo>
                  <a:pt x="8448742" y="0"/>
                </a:lnTo>
                <a:lnTo>
                  <a:pt x="9954603" y="3429000"/>
                </a:lnTo>
                <a:lnTo>
                  <a:pt x="8448742" y="6858000"/>
                </a:lnTo>
                <a:lnTo>
                  <a:pt x="6942881" y="6858000"/>
                </a:lnTo>
                <a:lnTo>
                  <a:pt x="8448742" y="3429000"/>
                </a:lnTo>
                <a:close/>
                <a:moveTo>
                  <a:pt x="4628587" y="0"/>
                </a:moveTo>
                <a:lnTo>
                  <a:pt x="6134449" y="0"/>
                </a:lnTo>
                <a:lnTo>
                  <a:pt x="7640310" y="3429000"/>
                </a:lnTo>
                <a:lnTo>
                  <a:pt x="6134449" y="6858000"/>
                </a:lnTo>
                <a:lnTo>
                  <a:pt x="4628587" y="6858000"/>
                </a:lnTo>
                <a:lnTo>
                  <a:pt x="6134449" y="3429000"/>
                </a:lnTo>
                <a:close/>
                <a:moveTo>
                  <a:pt x="2314294" y="0"/>
                </a:moveTo>
                <a:lnTo>
                  <a:pt x="3820156" y="0"/>
                </a:lnTo>
                <a:lnTo>
                  <a:pt x="5326016" y="3429000"/>
                </a:lnTo>
                <a:lnTo>
                  <a:pt x="3820156" y="6858000"/>
                </a:lnTo>
                <a:lnTo>
                  <a:pt x="2314294" y="6858000"/>
                </a:lnTo>
                <a:lnTo>
                  <a:pt x="3820156" y="3429000"/>
                </a:lnTo>
                <a:close/>
                <a:moveTo>
                  <a:pt x="0" y="0"/>
                </a:moveTo>
                <a:lnTo>
                  <a:pt x="1505862" y="0"/>
                </a:lnTo>
                <a:lnTo>
                  <a:pt x="3011723" y="3429000"/>
                </a:lnTo>
                <a:lnTo>
                  <a:pt x="1505862" y="6858000"/>
                </a:lnTo>
                <a:lnTo>
                  <a:pt x="0" y="6858000"/>
                </a:lnTo>
                <a:lnTo>
                  <a:pt x="1505862" y="3429000"/>
                </a:lnTo>
                <a:close/>
              </a:path>
            </a:pathLst>
          </a:custGeom>
          <a:solidFill>
            <a:schemeClr val="accent2">
              <a:alpha val="37647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ntents slide layout">
  <p:cSld name="1_Contents slide layout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91"/>
          <p:cNvSpPr txBox="1">
            <a:spLocks noGrp="1"/>
          </p:cNvSpPr>
          <p:nvPr>
            <p:ph type="body" idx="1"/>
          </p:nvPr>
        </p:nvSpPr>
        <p:spPr>
          <a:xfrm>
            <a:off x="972443" y="287255"/>
            <a:ext cx="11219558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2" name="Google Shape;302;p91"/>
          <p:cNvSpPr/>
          <p:nvPr/>
        </p:nvSpPr>
        <p:spPr>
          <a:xfrm>
            <a:off x="9125380" y="6274754"/>
            <a:ext cx="3066619" cy="488403"/>
          </a:xfrm>
          <a:custGeom>
            <a:avLst/>
            <a:gdLst/>
            <a:ahLst/>
            <a:cxnLst/>
            <a:rect l="l" t="t" r="r" b="b"/>
            <a:pathLst>
              <a:path w="12192148" h="1941773" extrusionOk="0">
                <a:moveTo>
                  <a:pt x="5307865" y="0"/>
                </a:moveTo>
                <a:cubicBezTo>
                  <a:pt x="5307865" y="0"/>
                  <a:pt x="5307865" y="0"/>
                  <a:pt x="5817217" y="0"/>
                </a:cubicBezTo>
                <a:cubicBezTo>
                  <a:pt x="5817217" y="0"/>
                  <a:pt x="5817217" y="0"/>
                  <a:pt x="5817217" y="697113"/>
                </a:cubicBezTo>
                <a:cubicBezTo>
                  <a:pt x="5817217" y="697113"/>
                  <a:pt x="5817217" y="697113"/>
                  <a:pt x="6190042" y="697113"/>
                </a:cubicBezTo>
                <a:cubicBezTo>
                  <a:pt x="6190042" y="697113"/>
                  <a:pt x="6190042" y="697113"/>
                  <a:pt x="6190042" y="1325570"/>
                </a:cubicBezTo>
                <a:cubicBezTo>
                  <a:pt x="6190042" y="1325570"/>
                  <a:pt x="6190042" y="1325570"/>
                  <a:pt x="6489353" y="1325570"/>
                </a:cubicBezTo>
                <a:cubicBezTo>
                  <a:pt x="6489353" y="1325570"/>
                  <a:pt x="6489353" y="1325570"/>
                  <a:pt x="6489353" y="1114324"/>
                </a:cubicBezTo>
                <a:cubicBezTo>
                  <a:pt x="6489353" y="1114324"/>
                  <a:pt x="6489353" y="1114324"/>
                  <a:pt x="6898935" y="1114324"/>
                </a:cubicBezTo>
                <a:cubicBezTo>
                  <a:pt x="6898935" y="1114324"/>
                  <a:pt x="6898935" y="1114324"/>
                  <a:pt x="6898935" y="348556"/>
                </a:cubicBezTo>
                <a:cubicBezTo>
                  <a:pt x="6898935" y="348556"/>
                  <a:pt x="6898935" y="348556"/>
                  <a:pt x="7219249" y="348556"/>
                </a:cubicBezTo>
                <a:cubicBezTo>
                  <a:pt x="7219249" y="348556"/>
                  <a:pt x="7219249" y="348556"/>
                  <a:pt x="7219249" y="1093199"/>
                </a:cubicBezTo>
                <a:cubicBezTo>
                  <a:pt x="7219249" y="1093199"/>
                  <a:pt x="7219249" y="1093199"/>
                  <a:pt x="7413539" y="1093199"/>
                </a:cubicBezTo>
                <a:cubicBezTo>
                  <a:pt x="7413539" y="1093199"/>
                  <a:pt x="7413539" y="1093199"/>
                  <a:pt x="7413539" y="517553"/>
                </a:cubicBezTo>
                <a:cubicBezTo>
                  <a:pt x="7413539" y="517553"/>
                  <a:pt x="7413539" y="517553"/>
                  <a:pt x="7875631" y="517553"/>
                </a:cubicBezTo>
                <a:cubicBezTo>
                  <a:pt x="7875631" y="517553"/>
                  <a:pt x="7875631" y="517553"/>
                  <a:pt x="7875631" y="1103761"/>
                </a:cubicBezTo>
                <a:cubicBezTo>
                  <a:pt x="7875631" y="1103761"/>
                  <a:pt x="7875631" y="1103761"/>
                  <a:pt x="8342975" y="1103761"/>
                </a:cubicBezTo>
                <a:cubicBezTo>
                  <a:pt x="8342975" y="1103761"/>
                  <a:pt x="8342975" y="1103761"/>
                  <a:pt x="8342975" y="739362"/>
                </a:cubicBezTo>
                <a:cubicBezTo>
                  <a:pt x="8342975" y="739362"/>
                  <a:pt x="8342975" y="739362"/>
                  <a:pt x="8852328" y="739362"/>
                </a:cubicBezTo>
                <a:cubicBezTo>
                  <a:pt x="8852328" y="739362"/>
                  <a:pt x="8852328" y="739362"/>
                  <a:pt x="8852328" y="1093199"/>
                </a:cubicBezTo>
                <a:cubicBezTo>
                  <a:pt x="8852328" y="1093199"/>
                  <a:pt x="8852328" y="1093199"/>
                  <a:pt x="9240906" y="1093199"/>
                </a:cubicBezTo>
                <a:cubicBezTo>
                  <a:pt x="9240906" y="1093199"/>
                  <a:pt x="9240906" y="1093199"/>
                  <a:pt x="9240906" y="924202"/>
                </a:cubicBezTo>
                <a:cubicBezTo>
                  <a:pt x="9240906" y="924202"/>
                  <a:pt x="9240906" y="924202"/>
                  <a:pt x="9503459" y="929483"/>
                </a:cubicBezTo>
                <a:cubicBezTo>
                  <a:pt x="9503459" y="929483"/>
                  <a:pt x="9503459" y="929483"/>
                  <a:pt x="9503459" y="781611"/>
                </a:cubicBezTo>
                <a:cubicBezTo>
                  <a:pt x="9503459" y="781611"/>
                  <a:pt x="9503459" y="781611"/>
                  <a:pt x="9771263" y="781611"/>
                </a:cubicBezTo>
                <a:cubicBezTo>
                  <a:pt x="9771263" y="781611"/>
                  <a:pt x="9771263" y="781611"/>
                  <a:pt x="9771263" y="918921"/>
                </a:cubicBezTo>
                <a:cubicBezTo>
                  <a:pt x="9771263" y="918921"/>
                  <a:pt x="9771263" y="918921"/>
                  <a:pt x="10028565" y="918921"/>
                </a:cubicBezTo>
                <a:cubicBezTo>
                  <a:pt x="10028565" y="918921"/>
                  <a:pt x="10028565" y="918921"/>
                  <a:pt x="10028565" y="765768"/>
                </a:cubicBezTo>
                <a:cubicBezTo>
                  <a:pt x="10028565" y="765768"/>
                  <a:pt x="10028565" y="765768"/>
                  <a:pt x="10280615" y="771049"/>
                </a:cubicBezTo>
                <a:cubicBezTo>
                  <a:pt x="10280615" y="771049"/>
                  <a:pt x="10280615" y="771049"/>
                  <a:pt x="10280615" y="190122"/>
                </a:cubicBezTo>
                <a:cubicBezTo>
                  <a:pt x="10280615" y="190122"/>
                  <a:pt x="10280615" y="190122"/>
                  <a:pt x="10789968" y="190122"/>
                </a:cubicBezTo>
                <a:cubicBezTo>
                  <a:pt x="10789968" y="190122"/>
                  <a:pt x="10789968" y="190122"/>
                  <a:pt x="10789968" y="697113"/>
                </a:cubicBezTo>
                <a:cubicBezTo>
                  <a:pt x="10789968" y="697113"/>
                  <a:pt x="10789968" y="697113"/>
                  <a:pt x="11168044" y="697113"/>
                </a:cubicBezTo>
                <a:cubicBezTo>
                  <a:pt x="11168044" y="697113"/>
                  <a:pt x="11168044" y="697113"/>
                  <a:pt x="11168044" y="1621315"/>
                </a:cubicBezTo>
                <a:cubicBezTo>
                  <a:pt x="11168044" y="1621315"/>
                  <a:pt x="11168044" y="1621315"/>
                  <a:pt x="11467354" y="1621315"/>
                </a:cubicBezTo>
                <a:cubicBezTo>
                  <a:pt x="11467354" y="1621315"/>
                  <a:pt x="11467354" y="1621315"/>
                  <a:pt x="11467354" y="1114324"/>
                </a:cubicBezTo>
                <a:cubicBezTo>
                  <a:pt x="11467354" y="1114324"/>
                  <a:pt x="11467354" y="1114324"/>
                  <a:pt x="11871686" y="1114324"/>
                </a:cubicBezTo>
                <a:cubicBezTo>
                  <a:pt x="11871686" y="1114324"/>
                  <a:pt x="11871686" y="1114324"/>
                  <a:pt x="11871686" y="348556"/>
                </a:cubicBezTo>
                <a:cubicBezTo>
                  <a:pt x="11871686" y="348556"/>
                  <a:pt x="11871686" y="348556"/>
                  <a:pt x="12192000" y="348556"/>
                </a:cubicBezTo>
                <a:cubicBezTo>
                  <a:pt x="12192000" y="348556"/>
                  <a:pt x="12192000" y="348556"/>
                  <a:pt x="12192000" y="1754103"/>
                </a:cubicBezTo>
                <a:lnTo>
                  <a:pt x="12192000" y="1896676"/>
                </a:lnTo>
                <a:lnTo>
                  <a:pt x="12192148" y="1896676"/>
                </a:lnTo>
                <a:lnTo>
                  <a:pt x="12192148" y="1941773"/>
                </a:lnTo>
                <a:lnTo>
                  <a:pt x="0" y="1941773"/>
                </a:lnTo>
                <a:lnTo>
                  <a:pt x="0" y="1896676"/>
                </a:lnTo>
                <a:lnTo>
                  <a:pt x="0" y="1573784"/>
                </a:lnTo>
                <a:lnTo>
                  <a:pt x="112847" y="1573784"/>
                </a:lnTo>
                <a:cubicBezTo>
                  <a:pt x="165111" y="1573784"/>
                  <a:pt x="224842" y="1573784"/>
                  <a:pt x="293106" y="1573784"/>
                </a:cubicBezTo>
                <a:cubicBezTo>
                  <a:pt x="293106" y="1573784"/>
                  <a:pt x="293106" y="1573784"/>
                  <a:pt x="293106" y="411930"/>
                </a:cubicBezTo>
                <a:cubicBezTo>
                  <a:pt x="293106" y="411930"/>
                  <a:pt x="293106" y="411930"/>
                  <a:pt x="655428" y="411930"/>
                </a:cubicBezTo>
                <a:cubicBezTo>
                  <a:pt x="655428" y="411930"/>
                  <a:pt x="655428" y="411930"/>
                  <a:pt x="655428" y="1373100"/>
                </a:cubicBezTo>
                <a:cubicBezTo>
                  <a:pt x="676433" y="1315008"/>
                  <a:pt x="734194" y="1188260"/>
                  <a:pt x="791956" y="1188260"/>
                </a:cubicBezTo>
                <a:cubicBezTo>
                  <a:pt x="875973" y="1188260"/>
                  <a:pt x="954739" y="1399506"/>
                  <a:pt x="954739" y="1399506"/>
                </a:cubicBezTo>
                <a:cubicBezTo>
                  <a:pt x="954739" y="1399506"/>
                  <a:pt x="1023002" y="1188260"/>
                  <a:pt x="1101768" y="1188260"/>
                </a:cubicBezTo>
                <a:cubicBezTo>
                  <a:pt x="1180534" y="1188260"/>
                  <a:pt x="1264551" y="1399506"/>
                  <a:pt x="1264551" y="1399506"/>
                </a:cubicBezTo>
                <a:cubicBezTo>
                  <a:pt x="1264551" y="1399506"/>
                  <a:pt x="1332815" y="1188260"/>
                  <a:pt x="1411580" y="1188260"/>
                </a:cubicBezTo>
                <a:cubicBezTo>
                  <a:pt x="1490347" y="1188260"/>
                  <a:pt x="1574363" y="1399506"/>
                  <a:pt x="1574363" y="1399506"/>
                </a:cubicBezTo>
                <a:cubicBezTo>
                  <a:pt x="1574363" y="1399506"/>
                  <a:pt x="1574363" y="1399506"/>
                  <a:pt x="1574363" y="1447036"/>
                </a:cubicBezTo>
                <a:cubicBezTo>
                  <a:pt x="1574363" y="1447036"/>
                  <a:pt x="1574363" y="1447036"/>
                  <a:pt x="1721393" y="1447036"/>
                </a:cubicBezTo>
                <a:cubicBezTo>
                  <a:pt x="1721393" y="1447036"/>
                  <a:pt x="1721393" y="1447036"/>
                  <a:pt x="1721393" y="1299164"/>
                </a:cubicBezTo>
                <a:cubicBezTo>
                  <a:pt x="1616372" y="1278040"/>
                  <a:pt x="1537606" y="1182979"/>
                  <a:pt x="1537606" y="1072074"/>
                </a:cubicBezTo>
                <a:cubicBezTo>
                  <a:pt x="1537606" y="961170"/>
                  <a:pt x="1616372" y="866110"/>
                  <a:pt x="1721393" y="844985"/>
                </a:cubicBezTo>
                <a:cubicBezTo>
                  <a:pt x="1721393" y="844985"/>
                  <a:pt x="1721393" y="844985"/>
                  <a:pt x="1721393" y="586208"/>
                </a:cubicBezTo>
                <a:cubicBezTo>
                  <a:pt x="1721393" y="586208"/>
                  <a:pt x="1721393" y="586208"/>
                  <a:pt x="1815912" y="586208"/>
                </a:cubicBezTo>
                <a:cubicBezTo>
                  <a:pt x="1815912" y="586208"/>
                  <a:pt x="1815912" y="586208"/>
                  <a:pt x="1815912" y="844985"/>
                </a:cubicBezTo>
                <a:cubicBezTo>
                  <a:pt x="1920933" y="866110"/>
                  <a:pt x="1999699" y="961170"/>
                  <a:pt x="1999699" y="1072074"/>
                </a:cubicBezTo>
                <a:cubicBezTo>
                  <a:pt x="1999699" y="1188260"/>
                  <a:pt x="1920933" y="1278040"/>
                  <a:pt x="1815912" y="1299164"/>
                </a:cubicBezTo>
                <a:cubicBezTo>
                  <a:pt x="1815912" y="1299164"/>
                  <a:pt x="1815912" y="1299164"/>
                  <a:pt x="1815912" y="1447036"/>
                </a:cubicBezTo>
                <a:cubicBezTo>
                  <a:pt x="1815912" y="1447036"/>
                  <a:pt x="1815912" y="1447036"/>
                  <a:pt x="1941937" y="1447036"/>
                </a:cubicBezTo>
                <a:cubicBezTo>
                  <a:pt x="1941937" y="1447036"/>
                  <a:pt x="1941937" y="1447036"/>
                  <a:pt x="1941937" y="1293883"/>
                </a:cubicBezTo>
                <a:cubicBezTo>
                  <a:pt x="1941937" y="1293883"/>
                  <a:pt x="1941937" y="1293883"/>
                  <a:pt x="2099469" y="1293883"/>
                </a:cubicBezTo>
                <a:cubicBezTo>
                  <a:pt x="2099469" y="1293883"/>
                  <a:pt x="2099469" y="1293883"/>
                  <a:pt x="2099469" y="1093199"/>
                </a:cubicBezTo>
                <a:cubicBezTo>
                  <a:pt x="2099469" y="1093199"/>
                  <a:pt x="2099469" y="1093199"/>
                  <a:pt x="2440788" y="1093199"/>
                </a:cubicBezTo>
                <a:cubicBezTo>
                  <a:pt x="2440788" y="1093199"/>
                  <a:pt x="2440788" y="1093199"/>
                  <a:pt x="2440788" y="517553"/>
                </a:cubicBezTo>
                <a:cubicBezTo>
                  <a:pt x="2440788" y="517553"/>
                  <a:pt x="2440788" y="517553"/>
                  <a:pt x="2897630" y="517553"/>
                </a:cubicBezTo>
                <a:cubicBezTo>
                  <a:pt x="2897630" y="517553"/>
                  <a:pt x="2897630" y="517553"/>
                  <a:pt x="2897630" y="1103761"/>
                </a:cubicBezTo>
                <a:cubicBezTo>
                  <a:pt x="2897630" y="1103761"/>
                  <a:pt x="2897630" y="1103761"/>
                  <a:pt x="3364974" y="1103761"/>
                </a:cubicBezTo>
                <a:cubicBezTo>
                  <a:pt x="3364974" y="1103761"/>
                  <a:pt x="3364974" y="1103761"/>
                  <a:pt x="3364974" y="739362"/>
                </a:cubicBezTo>
                <a:cubicBezTo>
                  <a:pt x="3364974" y="739362"/>
                  <a:pt x="3364974" y="739362"/>
                  <a:pt x="3879577" y="739362"/>
                </a:cubicBezTo>
                <a:cubicBezTo>
                  <a:pt x="3879577" y="739362"/>
                  <a:pt x="3879577" y="739362"/>
                  <a:pt x="3879577" y="1093199"/>
                </a:cubicBezTo>
                <a:cubicBezTo>
                  <a:pt x="3879577" y="1093199"/>
                  <a:pt x="3879577" y="1093199"/>
                  <a:pt x="4268157" y="1093199"/>
                </a:cubicBezTo>
                <a:cubicBezTo>
                  <a:pt x="4268157" y="1093199"/>
                  <a:pt x="4268157" y="1093199"/>
                  <a:pt x="4268157" y="924202"/>
                </a:cubicBezTo>
                <a:cubicBezTo>
                  <a:pt x="4268157" y="924202"/>
                  <a:pt x="4268157" y="924202"/>
                  <a:pt x="4530710" y="929483"/>
                </a:cubicBezTo>
                <a:cubicBezTo>
                  <a:pt x="4530710" y="929483"/>
                  <a:pt x="4530710" y="929483"/>
                  <a:pt x="4530710" y="781611"/>
                </a:cubicBezTo>
                <a:cubicBezTo>
                  <a:pt x="4530710" y="781611"/>
                  <a:pt x="4530710" y="781611"/>
                  <a:pt x="4798513" y="781611"/>
                </a:cubicBezTo>
                <a:cubicBezTo>
                  <a:pt x="4798513" y="781611"/>
                  <a:pt x="4798513" y="781611"/>
                  <a:pt x="4798513" y="918921"/>
                </a:cubicBezTo>
                <a:cubicBezTo>
                  <a:pt x="4798513" y="918921"/>
                  <a:pt x="4798513" y="918921"/>
                  <a:pt x="5055815" y="918921"/>
                </a:cubicBezTo>
                <a:cubicBezTo>
                  <a:pt x="5055815" y="918921"/>
                  <a:pt x="5055815" y="918921"/>
                  <a:pt x="5055815" y="765768"/>
                </a:cubicBezTo>
                <a:cubicBezTo>
                  <a:pt x="5055815" y="765768"/>
                  <a:pt x="5055815" y="765768"/>
                  <a:pt x="5307865" y="771049"/>
                </a:cubicBezTo>
                <a:cubicBezTo>
                  <a:pt x="5307865" y="771049"/>
                  <a:pt x="5307865" y="771049"/>
                  <a:pt x="530786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91"/>
          <p:cNvSpPr/>
          <p:nvPr/>
        </p:nvSpPr>
        <p:spPr>
          <a:xfrm>
            <a:off x="0" y="6730111"/>
            <a:ext cx="12192000" cy="1371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4" name="Google Shape;304;p91"/>
          <p:cNvGrpSpPr/>
          <p:nvPr/>
        </p:nvGrpSpPr>
        <p:grpSpPr>
          <a:xfrm flipH="1">
            <a:off x="11178612" y="5759424"/>
            <a:ext cx="817770" cy="809183"/>
            <a:chOff x="3175" y="1588"/>
            <a:chExt cx="4686300" cy="4637087"/>
          </a:xfrm>
        </p:grpSpPr>
        <p:sp>
          <p:nvSpPr>
            <p:cNvPr id="305" name="Google Shape;305;p91"/>
            <p:cNvSpPr/>
            <p:nvPr/>
          </p:nvSpPr>
          <p:spPr>
            <a:xfrm>
              <a:off x="1106488" y="3094038"/>
              <a:ext cx="98425" cy="133667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91"/>
            <p:cNvSpPr/>
            <p:nvPr/>
          </p:nvSpPr>
          <p:spPr>
            <a:xfrm>
              <a:off x="1450975" y="3094038"/>
              <a:ext cx="85725" cy="133667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91"/>
            <p:cNvSpPr/>
            <p:nvPr/>
          </p:nvSpPr>
          <p:spPr>
            <a:xfrm>
              <a:off x="1147763" y="3148013"/>
              <a:ext cx="357188" cy="63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91"/>
            <p:cNvSpPr/>
            <p:nvPr/>
          </p:nvSpPr>
          <p:spPr>
            <a:xfrm>
              <a:off x="1173163" y="3176588"/>
              <a:ext cx="306388" cy="306387"/>
            </a:xfrm>
            <a:custGeom>
              <a:avLst/>
              <a:gdLst/>
              <a:ahLst/>
              <a:cxnLst/>
              <a:rect l="l" t="t" r="r" b="b"/>
              <a:pathLst>
                <a:path w="193" h="193" extrusionOk="0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91"/>
            <p:cNvSpPr/>
            <p:nvPr/>
          </p:nvSpPr>
          <p:spPr>
            <a:xfrm>
              <a:off x="1173163" y="3176588"/>
              <a:ext cx="306388" cy="306387"/>
            </a:xfrm>
            <a:custGeom>
              <a:avLst/>
              <a:gdLst/>
              <a:ahLst/>
              <a:cxnLst/>
              <a:rect l="l" t="t" r="r" b="b"/>
              <a:pathLst>
                <a:path w="193" h="193" extrusionOk="0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91"/>
            <p:cNvSpPr/>
            <p:nvPr/>
          </p:nvSpPr>
          <p:spPr>
            <a:xfrm>
              <a:off x="1147763" y="3441700"/>
              <a:ext cx="357188" cy="63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91"/>
            <p:cNvSpPr/>
            <p:nvPr/>
          </p:nvSpPr>
          <p:spPr>
            <a:xfrm>
              <a:off x="1173163" y="3470275"/>
              <a:ext cx="306388" cy="304800"/>
            </a:xfrm>
            <a:custGeom>
              <a:avLst/>
              <a:gdLst/>
              <a:ahLst/>
              <a:cxnLst/>
              <a:rect l="l" t="t" r="r" b="b"/>
              <a:pathLst>
                <a:path w="193" h="192" extrusionOk="0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91"/>
            <p:cNvSpPr/>
            <p:nvPr/>
          </p:nvSpPr>
          <p:spPr>
            <a:xfrm>
              <a:off x="1173163" y="3470275"/>
              <a:ext cx="306388" cy="304800"/>
            </a:xfrm>
            <a:custGeom>
              <a:avLst/>
              <a:gdLst/>
              <a:ahLst/>
              <a:cxnLst/>
              <a:rect l="l" t="t" r="r" b="b"/>
              <a:pathLst>
                <a:path w="193" h="192" extrusionOk="0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91"/>
            <p:cNvSpPr/>
            <p:nvPr/>
          </p:nvSpPr>
          <p:spPr>
            <a:xfrm>
              <a:off x="1147763" y="3733800"/>
              <a:ext cx="357188" cy="63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91"/>
            <p:cNvSpPr/>
            <p:nvPr/>
          </p:nvSpPr>
          <p:spPr>
            <a:xfrm>
              <a:off x="1173163" y="3762375"/>
              <a:ext cx="306388" cy="306387"/>
            </a:xfrm>
            <a:custGeom>
              <a:avLst/>
              <a:gdLst/>
              <a:ahLst/>
              <a:cxnLst/>
              <a:rect l="l" t="t" r="r" b="b"/>
              <a:pathLst>
                <a:path w="193" h="193" extrusionOk="0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91"/>
            <p:cNvSpPr/>
            <p:nvPr/>
          </p:nvSpPr>
          <p:spPr>
            <a:xfrm>
              <a:off x="1173163" y="3762375"/>
              <a:ext cx="306388" cy="306387"/>
            </a:xfrm>
            <a:custGeom>
              <a:avLst/>
              <a:gdLst/>
              <a:ahLst/>
              <a:cxnLst/>
              <a:rect l="l" t="t" r="r" b="b"/>
              <a:pathLst>
                <a:path w="193" h="193" extrusionOk="0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91"/>
            <p:cNvSpPr/>
            <p:nvPr/>
          </p:nvSpPr>
          <p:spPr>
            <a:xfrm>
              <a:off x="1147763" y="4027488"/>
              <a:ext cx="357188" cy="63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317;p91"/>
            <p:cNvSpPr/>
            <p:nvPr/>
          </p:nvSpPr>
          <p:spPr>
            <a:xfrm>
              <a:off x="1173163" y="4056063"/>
              <a:ext cx="306388" cy="304800"/>
            </a:xfrm>
            <a:custGeom>
              <a:avLst/>
              <a:gdLst/>
              <a:ahLst/>
              <a:cxnLst/>
              <a:rect l="l" t="t" r="r" b="b"/>
              <a:pathLst>
                <a:path w="193" h="192" extrusionOk="0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91"/>
            <p:cNvSpPr/>
            <p:nvPr/>
          </p:nvSpPr>
          <p:spPr>
            <a:xfrm>
              <a:off x="1173163" y="4056063"/>
              <a:ext cx="306388" cy="304800"/>
            </a:xfrm>
            <a:custGeom>
              <a:avLst/>
              <a:gdLst/>
              <a:ahLst/>
              <a:cxnLst/>
              <a:rect l="l" t="t" r="r" b="b"/>
              <a:pathLst>
                <a:path w="193" h="192" extrusionOk="0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91"/>
            <p:cNvSpPr/>
            <p:nvPr/>
          </p:nvSpPr>
          <p:spPr>
            <a:xfrm>
              <a:off x="1106488" y="1897063"/>
              <a:ext cx="98425" cy="1282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91"/>
            <p:cNvSpPr/>
            <p:nvPr/>
          </p:nvSpPr>
          <p:spPr>
            <a:xfrm>
              <a:off x="1450975" y="1897063"/>
              <a:ext cx="85725" cy="1282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91"/>
            <p:cNvSpPr/>
            <p:nvPr/>
          </p:nvSpPr>
          <p:spPr>
            <a:xfrm>
              <a:off x="1147763" y="1897063"/>
              <a:ext cx="357188" cy="63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91"/>
            <p:cNvSpPr/>
            <p:nvPr/>
          </p:nvSpPr>
          <p:spPr>
            <a:xfrm>
              <a:off x="1173163" y="1925638"/>
              <a:ext cx="306388" cy="304800"/>
            </a:xfrm>
            <a:custGeom>
              <a:avLst/>
              <a:gdLst/>
              <a:ahLst/>
              <a:cxnLst/>
              <a:rect l="l" t="t" r="r" b="b"/>
              <a:pathLst>
                <a:path w="193" h="192" extrusionOk="0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91"/>
            <p:cNvSpPr/>
            <p:nvPr/>
          </p:nvSpPr>
          <p:spPr>
            <a:xfrm>
              <a:off x="1173163" y="1925638"/>
              <a:ext cx="306388" cy="304800"/>
            </a:xfrm>
            <a:custGeom>
              <a:avLst/>
              <a:gdLst/>
              <a:ahLst/>
              <a:cxnLst/>
              <a:rect l="l" t="t" r="r" b="b"/>
              <a:pathLst>
                <a:path w="193" h="192" extrusionOk="0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91"/>
            <p:cNvSpPr/>
            <p:nvPr/>
          </p:nvSpPr>
          <p:spPr>
            <a:xfrm>
              <a:off x="1147763" y="2189163"/>
              <a:ext cx="357188" cy="63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" name="Google Shape;325;p91"/>
            <p:cNvSpPr/>
            <p:nvPr/>
          </p:nvSpPr>
          <p:spPr>
            <a:xfrm>
              <a:off x="1173163" y="2217738"/>
              <a:ext cx="306388" cy="306387"/>
            </a:xfrm>
            <a:custGeom>
              <a:avLst/>
              <a:gdLst/>
              <a:ahLst/>
              <a:cxnLst/>
              <a:rect l="l" t="t" r="r" b="b"/>
              <a:pathLst>
                <a:path w="193" h="193" extrusionOk="0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91"/>
            <p:cNvSpPr/>
            <p:nvPr/>
          </p:nvSpPr>
          <p:spPr>
            <a:xfrm>
              <a:off x="1173163" y="2217738"/>
              <a:ext cx="306388" cy="306387"/>
            </a:xfrm>
            <a:custGeom>
              <a:avLst/>
              <a:gdLst/>
              <a:ahLst/>
              <a:cxnLst/>
              <a:rect l="l" t="t" r="r" b="b"/>
              <a:pathLst>
                <a:path w="193" h="193" extrusionOk="0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91"/>
            <p:cNvSpPr/>
            <p:nvPr/>
          </p:nvSpPr>
          <p:spPr>
            <a:xfrm>
              <a:off x="1147763" y="2482850"/>
              <a:ext cx="357188" cy="63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91"/>
            <p:cNvSpPr/>
            <p:nvPr/>
          </p:nvSpPr>
          <p:spPr>
            <a:xfrm>
              <a:off x="1173163" y="2511425"/>
              <a:ext cx="306388" cy="304800"/>
            </a:xfrm>
            <a:custGeom>
              <a:avLst/>
              <a:gdLst/>
              <a:ahLst/>
              <a:cxnLst/>
              <a:rect l="l" t="t" r="r" b="b"/>
              <a:pathLst>
                <a:path w="193" h="192" extrusionOk="0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91"/>
            <p:cNvSpPr/>
            <p:nvPr/>
          </p:nvSpPr>
          <p:spPr>
            <a:xfrm>
              <a:off x="1173163" y="2511425"/>
              <a:ext cx="306388" cy="304800"/>
            </a:xfrm>
            <a:custGeom>
              <a:avLst/>
              <a:gdLst/>
              <a:ahLst/>
              <a:cxnLst/>
              <a:rect l="l" t="t" r="r" b="b"/>
              <a:pathLst>
                <a:path w="193" h="192" extrusionOk="0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91"/>
            <p:cNvSpPr/>
            <p:nvPr/>
          </p:nvSpPr>
          <p:spPr>
            <a:xfrm>
              <a:off x="1147763" y="2774950"/>
              <a:ext cx="357188" cy="63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91"/>
            <p:cNvSpPr/>
            <p:nvPr/>
          </p:nvSpPr>
          <p:spPr>
            <a:xfrm>
              <a:off x="1173163" y="2803525"/>
              <a:ext cx="306388" cy="306387"/>
            </a:xfrm>
            <a:custGeom>
              <a:avLst/>
              <a:gdLst/>
              <a:ahLst/>
              <a:cxnLst/>
              <a:rect l="l" t="t" r="r" b="b"/>
              <a:pathLst>
                <a:path w="193" h="193" extrusionOk="0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91"/>
            <p:cNvSpPr/>
            <p:nvPr/>
          </p:nvSpPr>
          <p:spPr>
            <a:xfrm>
              <a:off x="1173163" y="2803525"/>
              <a:ext cx="306388" cy="306387"/>
            </a:xfrm>
            <a:custGeom>
              <a:avLst/>
              <a:gdLst/>
              <a:ahLst/>
              <a:cxnLst/>
              <a:rect l="l" t="t" r="r" b="b"/>
              <a:pathLst>
                <a:path w="193" h="193" extrusionOk="0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91"/>
            <p:cNvSpPr/>
            <p:nvPr/>
          </p:nvSpPr>
          <p:spPr>
            <a:xfrm>
              <a:off x="1179513" y="919163"/>
              <a:ext cx="44450" cy="98107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91"/>
            <p:cNvSpPr/>
            <p:nvPr/>
          </p:nvSpPr>
          <p:spPr>
            <a:xfrm>
              <a:off x="1412875" y="919163"/>
              <a:ext cx="53975" cy="98107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91"/>
            <p:cNvSpPr/>
            <p:nvPr/>
          </p:nvSpPr>
          <p:spPr>
            <a:xfrm>
              <a:off x="1179513" y="915988"/>
              <a:ext cx="274638" cy="4762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91"/>
            <p:cNvSpPr/>
            <p:nvPr/>
          </p:nvSpPr>
          <p:spPr>
            <a:xfrm>
              <a:off x="1198563" y="938213"/>
              <a:ext cx="236538" cy="234950"/>
            </a:xfrm>
            <a:custGeom>
              <a:avLst/>
              <a:gdLst/>
              <a:ahLst/>
              <a:cxnLst/>
              <a:rect l="l" t="t" r="r" b="b"/>
              <a:pathLst>
                <a:path w="149" h="148" extrusionOk="0">
                  <a:moveTo>
                    <a:pt x="135" y="148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91"/>
            <p:cNvSpPr/>
            <p:nvPr/>
          </p:nvSpPr>
          <p:spPr>
            <a:xfrm>
              <a:off x="1198563" y="938213"/>
              <a:ext cx="236538" cy="234950"/>
            </a:xfrm>
            <a:custGeom>
              <a:avLst/>
              <a:gdLst/>
              <a:ahLst/>
              <a:cxnLst/>
              <a:rect l="l" t="t" r="r" b="b"/>
              <a:pathLst>
                <a:path w="149" h="148" extrusionOk="0">
                  <a:moveTo>
                    <a:pt x="0" y="134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8"/>
                  </a:lnTo>
                  <a:lnTo>
                    <a:pt x="0" y="1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91"/>
            <p:cNvSpPr/>
            <p:nvPr/>
          </p:nvSpPr>
          <p:spPr>
            <a:xfrm>
              <a:off x="1179513" y="1141413"/>
              <a:ext cx="274638" cy="4762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91"/>
            <p:cNvSpPr/>
            <p:nvPr/>
          </p:nvSpPr>
          <p:spPr>
            <a:xfrm>
              <a:off x="1198563" y="1160463"/>
              <a:ext cx="236538" cy="236537"/>
            </a:xfrm>
            <a:custGeom>
              <a:avLst/>
              <a:gdLst/>
              <a:ahLst/>
              <a:cxnLst/>
              <a:rect l="l" t="t" r="r" b="b"/>
              <a:pathLst>
                <a:path w="149" h="149" extrusionOk="0">
                  <a:moveTo>
                    <a:pt x="135" y="149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91"/>
            <p:cNvSpPr/>
            <p:nvPr/>
          </p:nvSpPr>
          <p:spPr>
            <a:xfrm>
              <a:off x="1198563" y="1160463"/>
              <a:ext cx="236538" cy="236537"/>
            </a:xfrm>
            <a:custGeom>
              <a:avLst/>
              <a:gdLst/>
              <a:ahLst/>
              <a:cxnLst/>
              <a:rect l="l" t="t" r="r" b="b"/>
              <a:pathLst>
                <a:path w="149" h="149" extrusionOk="0">
                  <a:moveTo>
                    <a:pt x="0" y="135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91"/>
            <p:cNvSpPr/>
            <p:nvPr/>
          </p:nvSpPr>
          <p:spPr>
            <a:xfrm>
              <a:off x="1179513" y="1365250"/>
              <a:ext cx="274638" cy="4762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91"/>
            <p:cNvSpPr/>
            <p:nvPr/>
          </p:nvSpPr>
          <p:spPr>
            <a:xfrm>
              <a:off x="1198563" y="1387475"/>
              <a:ext cx="236538" cy="231775"/>
            </a:xfrm>
            <a:custGeom>
              <a:avLst/>
              <a:gdLst/>
              <a:ahLst/>
              <a:cxnLst/>
              <a:rect l="l" t="t" r="r" b="b"/>
              <a:pathLst>
                <a:path w="149" h="146" extrusionOk="0">
                  <a:moveTo>
                    <a:pt x="135" y="146"/>
                  </a:moveTo>
                  <a:lnTo>
                    <a:pt x="0" y="12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" name="Google Shape;343;p91"/>
            <p:cNvSpPr/>
            <p:nvPr/>
          </p:nvSpPr>
          <p:spPr>
            <a:xfrm>
              <a:off x="1198563" y="1387475"/>
              <a:ext cx="236538" cy="231775"/>
            </a:xfrm>
            <a:custGeom>
              <a:avLst/>
              <a:gdLst/>
              <a:ahLst/>
              <a:cxnLst/>
              <a:rect l="l" t="t" r="r" b="b"/>
              <a:pathLst>
                <a:path w="149" h="146" extrusionOk="0">
                  <a:moveTo>
                    <a:pt x="0" y="134"/>
                  </a:moveTo>
                  <a:lnTo>
                    <a:pt x="135" y="0"/>
                  </a:lnTo>
                  <a:lnTo>
                    <a:pt x="149" y="12"/>
                  </a:lnTo>
                  <a:lnTo>
                    <a:pt x="14" y="146"/>
                  </a:lnTo>
                  <a:lnTo>
                    <a:pt x="0" y="1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" name="Google Shape;344;p91"/>
            <p:cNvSpPr/>
            <p:nvPr/>
          </p:nvSpPr>
          <p:spPr>
            <a:xfrm>
              <a:off x="1179513" y="1590675"/>
              <a:ext cx="274638" cy="4445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91"/>
            <p:cNvSpPr/>
            <p:nvPr/>
          </p:nvSpPr>
          <p:spPr>
            <a:xfrm>
              <a:off x="1198563" y="1609725"/>
              <a:ext cx="236538" cy="236537"/>
            </a:xfrm>
            <a:custGeom>
              <a:avLst/>
              <a:gdLst/>
              <a:ahLst/>
              <a:cxnLst/>
              <a:rect l="l" t="t" r="r" b="b"/>
              <a:pathLst>
                <a:path w="149" h="149" extrusionOk="0">
                  <a:moveTo>
                    <a:pt x="135" y="149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91"/>
            <p:cNvSpPr/>
            <p:nvPr/>
          </p:nvSpPr>
          <p:spPr>
            <a:xfrm>
              <a:off x="1198563" y="1609725"/>
              <a:ext cx="236538" cy="236537"/>
            </a:xfrm>
            <a:custGeom>
              <a:avLst/>
              <a:gdLst/>
              <a:ahLst/>
              <a:cxnLst/>
              <a:rect l="l" t="t" r="r" b="b"/>
              <a:pathLst>
                <a:path w="149" h="149" extrusionOk="0">
                  <a:moveTo>
                    <a:pt x="0" y="135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91"/>
            <p:cNvSpPr/>
            <p:nvPr/>
          </p:nvSpPr>
          <p:spPr>
            <a:xfrm>
              <a:off x="1182688" y="217488"/>
              <a:ext cx="44450" cy="74612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91"/>
            <p:cNvSpPr/>
            <p:nvPr/>
          </p:nvSpPr>
          <p:spPr>
            <a:xfrm>
              <a:off x="1416050" y="217488"/>
              <a:ext cx="53975" cy="74612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91"/>
            <p:cNvSpPr/>
            <p:nvPr/>
          </p:nvSpPr>
          <p:spPr>
            <a:xfrm>
              <a:off x="1182688" y="65088"/>
              <a:ext cx="287338" cy="188912"/>
            </a:xfrm>
            <a:custGeom>
              <a:avLst/>
              <a:gdLst/>
              <a:ahLst/>
              <a:cxnLst/>
              <a:rect l="l" t="t" r="r" b="b"/>
              <a:pathLst>
                <a:path w="181" h="119" extrusionOk="0">
                  <a:moveTo>
                    <a:pt x="181" y="119"/>
                  </a:moveTo>
                  <a:lnTo>
                    <a:pt x="0" y="119"/>
                  </a:lnTo>
                  <a:lnTo>
                    <a:pt x="0" y="80"/>
                  </a:lnTo>
                  <a:lnTo>
                    <a:pt x="86" y="0"/>
                  </a:lnTo>
                  <a:lnTo>
                    <a:pt x="181" y="26"/>
                  </a:lnTo>
                  <a:lnTo>
                    <a:pt x="181" y="11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" name="Google Shape;350;p91"/>
            <p:cNvSpPr/>
            <p:nvPr/>
          </p:nvSpPr>
          <p:spPr>
            <a:xfrm>
              <a:off x="1201738" y="227013"/>
              <a:ext cx="236538" cy="236537"/>
            </a:xfrm>
            <a:custGeom>
              <a:avLst/>
              <a:gdLst/>
              <a:ahLst/>
              <a:cxnLst/>
              <a:rect l="l" t="t" r="r" b="b"/>
              <a:pathLst>
                <a:path w="149" h="149" extrusionOk="0">
                  <a:moveTo>
                    <a:pt x="135" y="149"/>
                  </a:moveTo>
                  <a:lnTo>
                    <a:pt x="0" y="15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" name="Google Shape;351;p91"/>
            <p:cNvSpPr/>
            <p:nvPr/>
          </p:nvSpPr>
          <p:spPr>
            <a:xfrm>
              <a:off x="1201738" y="227013"/>
              <a:ext cx="236538" cy="236537"/>
            </a:xfrm>
            <a:custGeom>
              <a:avLst/>
              <a:gdLst/>
              <a:ahLst/>
              <a:cxnLst/>
              <a:rect l="l" t="t" r="r" b="b"/>
              <a:pathLst>
                <a:path w="149" h="149" extrusionOk="0">
                  <a:moveTo>
                    <a:pt x="0" y="135"/>
                  </a:moveTo>
                  <a:lnTo>
                    <a:pt x="135" y="0"/>
                  </a:lnTo>
                  <a:lnTo>
                    <a:pt x="149" y="15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91"/>
            <p:cNvSpPr/>
            <p:nvPr/>
          </p:nvSpPr>
          <p:spPr>
            <a:xfrm>
              <a:off x="1182688" y="431800"/>
              <a:ext cx="274638" cy="4762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91"/>
            <p:cNvSpPr/>
            <p:nvPr/>
          </p:nvSpPr>
          <p:spPr>
            <a:xfrm>
              <a:off x="1201738" y="450850"/>
              <a:ext cx="236538" cy="234950"/>
            </a:xfrm>
            <a:custGeom>
              <a:avLst/>
              <a:gdLst/>
              <a:ahLst/>
              <a:cxnLst/>
              <a:rect l="l" t="t" r="r" b="b"/>
              <a:pathLst>
                <a:path w="149" h="148" extrusionOk="0">
                  <a:moveTo>
                    <a:pt x="135" y="148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91"/>
            <p:cNvSpPr/>
            <p:nvPr/>
          </p:nvSpPr>
          <p:spPr>
            <a:xfrm>
              <a:off x="1201738" y="450850"/>
              <a:ext cx="236538" cy="234950"/>
            </a:xfrm>
            <a:custGeom>
              <a:avLst/>
              <a:gdLst/>
              <a:ahLst/>
              <a:cxnLst/>
              <a:rect l="l" t="t" r="r" b="b"/>
              <a:pathLst>
                <a:path w="149" h="148" extrusionOk="0">
                  <a:moveTo>
                    <a:pt x="0" y="134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8"/>
                  </a:lnTo>
                  <a:lnTo>
                    <a:pt x="0" y="1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91"/>
            <p:cNvSpPr/>
            <p:nvPr/>
          </p:nvSpPr>
          <p:spPr>
            <a:xfrm>
              <a:off x="1182688" y="654050"/>
              <a:ext cx="274638" cy="4762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" name="Google Shape;356;p91"/>
            <p:cNvSpPr/>
            <p:nvPr/>
          </p:nvSpPr>
          <p:spPr>
            <a:xfrm>
              <a:off x="1201738" y="676275"/>
              <a:ext cx="236538" cy="233362"/>
            </a:xfrm>
            <a:custGeom>
              <a:avLst/>
              <a:gdLst/>
              <a:ahLst/>
              <a:cxnLst/>
              <a:rect l="l" t="t" r="r" b="b"/>
              <a:pathLst>
                <a:path w="149" h="147" extrusionOk="0">
                  <a:moveTo>
                    <a:pt x="135" y="147"/>
                  </a:moveTo>
                  <a:lnTo>
                    <a:pt x="0" y="12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91"/>
            <p:cNvSpPr/>
            <p:nvPr/>
          </p:nvSpPr>
          <p:spPr>
            <a:xfrm>
              <a:off x="1201738" y="676275"/>
              <a:ext cx="236538" cy="233362"/>
            </a:xfrm>
            <a:custGeom>
              <a:avLst/>
              <a:gdLst/>
              <a:ahLst/>
              <a:cxnLst/>
              <a:rect l="l" t="t" r="r" b="b"/>
              <a:pathLst>
                <a:path w="149" h="147" extrusionOk="0">
                  <a:moveTo>
                    <a:pt x="0" y="135"/>
                  </a:moveTo>
                  <a:lnTo>
                    <a:pt x="135" y="0"/>
                  </a:lnTo>
                  <a:lnTo>
                    <a:pt x="149" y="12"/>
                  </a:lnTo>
                  <a:lnTo>
                    <a:pt x="14" y="147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91"/>
            <p:cNvSpPr/>
            <p:nvPr/>
          </p:nvSpPr>
          <p:spPr>
            <a:xfrm>
              <a:off x="398463" y="755650"/>
              <a:ext cx="825500" cy="3968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1"/>
            <p:cNvSpPr/>
            <p:nvPr/>
          </p:nvSpPr>
          <p:spPr>
            <a:xfrm>
              <a:off x="398463" y="950913"/>
              <a:ext cx="825500" cy="4445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" name="Google Shape;360;p91"/>
            <p:cNvSpPr/>
            <p:nvPr/>
          </p:nvSpPr>
          <p:spPr>
            <a:xfrm>
              <a:off x="1185863" y="755650"/>
              <a:ext cx="38100" cy="23018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91"/>
            <p:cNvSpPr/>
            <p:nvPr/>
          </p:nvSpPr>
          <p:spPr>
            <a:xfrm>
              <a:off x="1009650" y="773113"/>
              <a:ext cx="198438" cy="196850"/>
            </a:xfrm>
            <a:custGeom>
              <a:avLst/>
              <a:gdLst/>
              <a:ahLst/>
              <a:cxnLst/>
              <a:rect l="l" t="t" r="r" b="b"/>
              <a:pathLst>
                <a:path w="125" h="124" extrusionOk="0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1" y="124"/>
                  </a:lnTo>
                  <a:lnTo>
                    <a:pt x="0" y="1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91"/>
            <p:cNvSpPr/>
            <p:nvPr/>
          </p:nvSpPr>
          <p:spPr>
            <a:xfrm>
              <a:off x="1009650" y="773113"/>
              <a:ext cx="198438" cy="196850"/>
            </a:xfrm>
            <a:custGeom>
              <a:avLst/>
              <a:gdLst/>
              <a:ahLst/>
              <a:cxnLst/>
              <a:rect l="l" t="t" r="r" b="b"/>
              <a:pathLst>
                <a:path w="125" h="124" extrusionOk="0">
                  <a:moveTo>
                    <a:pt x="11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91"/>
            <p:cNvSpPr/>
            <p:nvPr/>
          </p:nvSpPr>
          <p:spPr>
            <a:xfrm>
              <a:off x="996950" y="755650"/>
              <a:ext cx="39688" cy="23018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91"/>
            <p:cNvSpPr/>
            <p:nvPr/>
          </p:nvSpPr>
          <p:spPr>
            <a:xfrm>
              <a:off x="819150" y="773113"/>
              <a:ext cx="201613" cy="196850"/>
            </a:xfrm>
            <a:custGeom>
              <a:avLst/>
              <a:gdLst/>
              <a:ahLst/>
              <a:cxnLst/>
              <a:rect l="l" t="t" r="r" b="b"/>
              <a:pathLst>
                <a:path w="127" h="124" extrusionOk="0">
                  <a:moveTo>
                    <a:pt x="0" y="112"/>
                  </a:moveTo>
                  <a:lnTo>
                    <a:pt x="114" y="0"/>
                  </a:lnTo>
                  <a:lnTo>
                    <a:pt x="127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91"/>
            <p:cNvSpPr/>
            <p:nvPr/>
          </p:nvSpPr>
          <p:spPr>
            <a:xfrm>
              <a:off x="819150" y="773113"/>
              <a:ext cx="201613" cy="196850"/>
            </a:xfrm>
            <a:custGeom>
              <a:avLst/>
              <a:gdLst/>
              <a:ahLst/>
              <a:cxnLst/>
              <a:rect l="l" t="t" r="r" b="b"/>
              <a:pathLst>
                <a:path w="127" h="124" extrusionOk="0">
                  <a:moveTo>
                    <a:pt x="12" y="0"/>
                  </a:moveTo>
                  <a:lnTo>
                    <a:pt x="127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91"/>
            <p:cNvSpPr/>
            <p:nvPr/>
          </p:nvSpPr>
          <p:spPr>
            <a:xfrm>
              <a:off x="806450" y="755650"/>
              <a:ext cx="41275" cy="23018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91"/>
            <p:cNvSpPr/>
            <p:nvPr/>
          </p:nvSpPr>
          <p:spPr>
            <a:xfrm>
              <a:off x="631825" y="773113"/>
              <a:ext cx="196850" cy="196850"/>
            </a:xfrm>
            <a:custGeom>
              <a:avLst/>
              <a:gdLst/>
              <a:ahLst/>
              <a:cxnLst/>
              <a:rect l="l" t="t" r="r" b="b"/>
              <a:pathLst>
                <a:path w="124" h="124" extrusionOk="0">
                  <a:moveTo>
                    <a:pt x="0" y="112"/>
                  </a:moveTo>
                  <a:lnTo>
                    <a:pt x="114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1"/>
            <p:cNvSpPr/>
            <p:nvPr/>
          </p:nvSpPr>
          <p:spPr>
            <a:xfrm>
              <a:off x="631825" y="773113"/>
              <a:ext cx="196850" cy="196850"/>
            </a:xfrm>
            <a:custGeom>
              <a:avLst/>
              <a:gdLst/>
              <a:ahLst/>
              <a:cxnLst/>
              <a:rect l="l" t="t" r="r" b="b"/>
              <a:pathLst>
                <a:path w="124" h="124" extrusionOk="0">
                  <a:moveTo>
                    <a:pt x="12" y="0"/>
                  </a:moveTo>
                  <a:lnTo>
                    <a:pt x="124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91"/>
            <p:cNvSpPr/>
            <p:nvPr/>
          </p:nvSpPr>
          <p:spPr>
            <a:xfrm>
              <a:off x="617538" y="755650"/>
              <a:ext cx="42863" cy="23018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91"/>
            <p:cNvSpPr/>
            <p:nvPr/>
          </p:nvSpPr>
          <p:spPr>
            <a:xfrm>
              <a:off x="442913" y="773113"/>
              <a:ext cx="198438" cy="196850"/>
            </a:xfrm>
            <a:custGeom>
              <a:avLst/>
              <a:gdLst/>
              <a:ahLst/>
              <a:cxnLst/>
              <a:rect l="l" t="t" r="r" b="b"/>
              <a:pathLst>
                <a:path w="125" h="124" extrusionOk="0">
                  <a:moveTo>
                    <a:pt x="0" y="112"/>
                  </a:moveTo>
                  <a:lnTo>
                    <a:pt x="112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91"/>
            <p:cNvSpPr/>
            <p:nvPr/>
          </p:nvSpPr>
          <p:spPr>
            <a:xfrm>
              <a:off x="442913" y="773113"/>
              <a:ext cx="198438" cy="196850"/>
            </a:xfrm>
            <a:custGeom>
              <a:avLst/>
              <a:gdLst/>
              <a:ahLst/>
              <a:cxnLst/>
              <a:rect l="l" t="t" r="r" b="b"/>
              <a:pathLst>
                <a:path w="125" h="124" extrusionOk="0">
                  <a:moveTo>
                    <a:pt x="12" y="0"/>
                  </a:moveTo>
                  <a:lnTo>
                    <a:pt x="125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" name="Google Shape;372;p91"/>
            <p:cNvSpPr/>
            <p:nvPr/>
          </p:nvSpPr>
          <p:spPr>
            <a:xfrm>
              <a:off x="1504950" y="755650"/>
              <a:ext cx="822325" cy="3968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91"/>
            <p:cNvSpPr/>
            <p:nvPr/>
          </p:nvSpPr>
          <p:spPr>
            <a:xfrm>
              <a:off x="1504950" y="950913"/>
              <a:ext cx="822325" cy="4445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91"/>
            <p:cNvSpPr/>
            <p:nvPr/>
          </p:nvSpPr>
          <p:spPr>
            <a:xfrm>
              <a:off x="2292350" y="755650"/>
              <a:ext cx="38100" cy="23018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91"/>
            <p:cNvSpPr/>
            <p:nvPr/>
          </p:nvSpPr>
          <p:spPr>
            <a:xfrm>
              <a:off x="2116138" y="773113"/>
              <a:ext cx="198438" cy="196850"/>
            </a:xfrm>
            <a:custGeom>
              <a:avLst/>
              <a:gdLst/>
              <a:ahLst/>
              <a:cxnLst/>
              <a:rect l="l" t="t" r="r" b="b"/>
              <a:pathLst>
                <a:path w="125" h="124" extrusionOk="0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0" y="124"/>
                  </a:lnTo>
                  <a:lnTo>
                    <a:pt x="0" y="1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91"/>
            <p:cNvSpPr/>
            <p:nvPr/>
          </p:nvSpPr>
          <p:spPr>
            <a:xfrm>
              <a:off x="2116138" y="773113"/>
              <a:ext cx="198438" cy="196850"/>
            </a:xfrm>
            <a:custGeom>
              <a:avLst/>
              <a:gdLst/>
              <a:ahLst/>
              <a:cxnLst/>
              <a:rect l="l" t="t" r="r" b="b"/>
              <a:pathLst>
                <a:path w="125" h="124" extrusionOk="0">
                  <a:moveTo>
                    <a:pt x="10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1"/>
            <p:cNvSpPr/>
            <p:nvPr/>
          </p:nvSpPr>
          <p:spPr>
            <a:xfrm>
              <a:off x="2100263" y="755650"/>
              <a:ext cx="41275" cy="23018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" name="Google Shape;378;p91"/>
            <p:cNvSpPr/>
            <p:nvPr/>
          </p:nvSpPr>
          <p:spPr>
            <a:xfrm>
              <a:off x="1925638" y="773113"/>
              <a:ext cx="200025" cy="196850"/>
            </a:xfrm>
            <a:custGeom>
              <a:avLst/>
              <a:gdLst/>
              <a:ahLst/>
              <a:cxnLst/>
              <a:rect l="l" t="t" r="r" b="b"/>
              <a:pathLst>
                <a:path w="126" h="124" extrusionOk="0">
                  <a:moveTo>
                    <a:pt x="0" y="112"/>
                  </a:moveTo>
                  <a:lnTo>
                    <a:pt x="114" y="0"/>
                  </a:lnTo>
                  <a:lnTo>
                    <a:pt x="126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91"/>
            <p:cNvSpPr/>
            <p:nvPr/>
          </p:nvSpPr>
          <p:spPr>
            <a:xfrm>
              <a:off x="1925638" y="773113"/>
              <a:ext cx="200025" cy="196850"/>
            </a:xfrm>
            <a:custGeom>
              <a:avLst/>
              <a:gdLst/>
              <a:ahLst/>
              <a:cxnLst/>
              <a:rect l="l" t="t" r="r" b="b"/>
              <a:pathLst>
                <a:path w="126" h="124" extrusionOk="0">
                  <a:moveTo>
                    <a:pt x="12" y="0"/>
                  </a:moveTo>
                  <a:lnTo>
                    <a:pt x="126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91"/>
            <p:cNvSpPr/>
            <p:nvPr/>
          </p:nvSpPr>
          <p:spPr>
            <a:xfrm>
              <a:off x="1912938" y="755650"/>
              <a:ext cx="41275" cy="23018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91"/>
            <p:cNvSpPr/>
            <p:nvPr/>
          </p:nvSpPr>
          <p:spPr>
            <a:xfrm>
              <a:off x="1736725" y="773113"/>
              <a:ext cx="198438" cy="196850"/>
            </a:xfrm>
            <a:custGeom>
              <a:avLst/>
              <a:gdLst/>
              <a:ahLst/>
              <a:cxnLst/>
              <a:rect l="l" t="t" r="r" b="b"/>
              <a:pathLst>
                <a:path w="125" h="124" extrusionOk="0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" name="Google Shape;382;p91"/>
            <p:cNvSpPr/>
            <p:nvPr/>
          </p:nvSpPr>
          <p:spPr>
            <a:xfrm>
              <a:off x="1736725" y="773113"/>
              <a:ext cx="198438" cy="196850"/>
            </a:xfrm>
            <a:custGeom>
              <a:avLst/>
              <a:gdLst/>
              <a:ahLst/>
              <a:cxnLst/>
              <a:rect l="l" t="t" r="r" b="b"/>
              <a:pathLst>
                <a:path w="125" h="124" extrusionOk="0">
                  <a:moveTo>
                    <a:pt x="12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91"/>
            <p:cNvSpPr/>
            <p:nvPr/>
          </p:nvSpPr>
          <p:spPr>
            <a:xfrm>
              <a:off x="1724025" y="755650"/>
              <a:ext cx="38100" cy="23018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91"/>
            <p:cNvSpPr/>
            <p:nvPr/>
          </p:nvSpPr>
          <p:spPr>
            <a:xfrm>
              <a:off x="1549400" y="773113"/>
              <a:ext cx="196850" cy="196850"/>
            </a:xfrm>
            <a:custGeom>
              <a:avLst/>
              <a:gdLst/>
              <a:ahLst/>
              <a:cxnLst/>
              <a:rect l="l" t="t" r="r" b="b"/>
              <a:pathLst>
                <a:path w="124" h="124" extrusionOk="0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91"/>
            <p:cNvSpPr/>
            <p:nvPr/>
          </p:nvSpPr>
          <p:spPr>
            <a:xfrm>
              <a:off x="1549400" y="773113"/>
              <a:ext cx="196850" cy="196850"/>
            </a:xfrm>
            <a:custGeom>
              <a:avLst/>
              <a:gdLst/>
              <a:ahLst/>
              <a:cxnLst/>
              <a:rect l="l" t="t" r="r" b="b"/>
              <a:pathLst>
                <a:path w="124" h="124" extrusionOk="0">
                  <a:moveTo>
                    <a:pt x="12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91"/>
            <p:cNvSpPr/>
            <p:nvPr/>
          </p:nvSpPr>
          <p:spPr>
            <a:xfrm>
              <a:off x="2266950" y="755650"/>
              <a:ext cx="825500" cy="3968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1"/>
            <p:cNvSpPr/>
            <p:nvPr/>
          </p:nvSpPr>
          <p:spPr>
            <a:xfrm>
              <a:off x="2266950" y="950913"/>
              <a:ext cx="1379538" cy="44450"/>
            </a:xfrm>
            <a:custGeom>
              <a:avLst/>
              <a:gdLst/>
              <a:ahLst/>
              <a:cxnLst/>
              <a:rect l="l" t="t" r="r" b="b"/>
              <a:pathLst>
                <a:path w="869" h="28" extrusionOk="0">
                  <a:moveTo>
                    <a:pt x="869" y="0"/>
                  </a:moveTo>
                  <a:lnTo>
                    <a:pt x="869" y="28"/>
                  </a:lnTo>
                  <a:lnTo>
                    <a:pt x="0" y="28"/>
                  </a:lnTo>
                  <a:lnTo>
                    <a:pt x="0" y="0"/>
                  </a:lnTo>
                  <a:lnTo>
                    <a:pt x="777" y="0"/>
                  </a:lnTo>
                  <a:lnTo>
                    <a:pt x="86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91"/>
            <p:cNvSpPr/>
            <p:nvPr/>
          </p:nvSpPr>
          <p:spPr>
            <a:xfrm>
              <a:off x="2266950" y="950913"/>
              <a:ext cx="1379538" cy="44450"/>
            </a:xfrm>
            <a:custGeom>
              <a:avLst/>
              <a:gdLst/>
              <a:ahLst/>
              <a:cxnLst/>
              <a:rect l="l" t="t" r="r" b="b"/>
              <a:pathLst>
                <a:path w="869" h="28" extrusionOk="0">
                  <a:moveTo>
                    <a:pt x="869" y="0"/>
                  </a:moveTo>
                  <a:lnTo>
                    <a:pt x="869" y="28"/>
                  </a:lnTo>
                  <a:lnTo>
                    <a:pt x="0" y="28"/>
                  </a:lnTo>
                  <a:lnTo>
                    <a:pt x="0" y="0"/>
                  </a:lnTo>
                  <a:lnTo>
                    <a:pt x="777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91"/>
            <p:cNvSpPr/>
            <p:nvPr/>
          </p:nvSpPr>
          <p:spPr>
            <a:xfrm>
              <a:off x="3054350" y="755650"/>
              <a:ext cx="41275" cy="23018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" name="Google Shape;390;p91"/>
            <p:cNvSpPr/>
            <p:nvPr/>
          </p:nvSpPr>
          <p:spPr>
            <a:xfrm>
              <a:off x="2878138" y="773113"/>
              <a:ext cx="198438" cy="196850"/>
            </a:xfrm>
            <a:custGeom>
              <a:avLst/>
              <a:gdLst/>
              <a:ahLst/>
              <a:cxnLst/>
              <a:rect l="l" t="t" r="r" b="b"/>
              <a:pathLst>
                <a:path w="125" h="124" extrusionOk="0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" name="Google Shape;391;p91"/>
            <p:cNvSpPr/>
            <p:nvPr/>
          </p:nvSpPr>
          <p:spPr>
            <a:xfrm>
              <a:off x="2878138" y="773113"/>
              <a:ext cx="198438" cy="196850"/>
            </a:xfrm>
            <a:custGeom>
              <a:avLst/>
              <a:gdLst/>
              <a:ahLst/>
              <a:cxnLst/>
              <a:rect l="l" t="t" r="r" b="b"/>
              <a:pathLst>
                <a:path w="125" h="124" extrusionOk="0">
                  <a:moveTo>
                    <a:pt x="12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91"/>
            <p:cNvSpPr/>
            <p:nvPr/>
          </p:nvSpPr>
          <p:spPr>
            <a:xfrm>
              <a:off x="2865438" y="755650"/>
              <a:ext cx="38100" cy="23018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91"/>
            <p:cNvSpPr/>
            <p:nvPr/>
          </p:nvSpPr>
          <p:spPr>
            <a:xfrm>
              <a:off x="2690813" y="773113"/>
              <a:ext cx="196850" cy="196850"/>
            </a:xfrm>
            <a:custGeom>
              <a:avLst/>
              <a:gdLst/>
              <a:ahLst/>
              <a:cxnLst/>
              <a:rect l="l" t="t" r="r" b="b"/>
              <a:pathLst>
                <a:path w="124" h="124" extrusionOk="0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0" y="124"/>
                  </a:lnTo>
                  <a:lnTo>
                    <a:pt x="0" y="1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91"/>
            <p:cNvSpPr/>
            <p:nvPr/>
          </p:nvSpPr>
          <p:spPr>
            <a:xfrm>
              <a:off x="2690813" y="773113"/>
              <a:ext cx="196850" cy="196850"/>
            </a:xfrm>
            <a:custGeom>
              <a:avLst/>
              <a:gdLst/>
              <a:ahLst/>
              <a:cxnLst/>
              <a:rect l="l" t="t" r="r" b="b"/>
              <a:pathLst>
                <a:path w="124" h="124" extrusionOk="0">
                  <a:moveTo>
                    <a:pt x="10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91"/>
            <p:cNvSpPr/>
            <p:nvPr/>
          </p:nvSpPr>
          <p:spPr>
            <a:xfrm>
              <a:off x="2674938" y="755650"/>
              <a:ext cx="41275" cy="23018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91"/>
            <p:cNvSpPr/>
            <p:nvPr/>
          </p:nvSpPr>
          <p:spPr>
            <a:xfrm>
              <a:off x="2498725" y="773113"/>
              <a:ext cx="201613" cy="196850"/>
            </a:xfrm>
            <a:custGeom>
              <a:avLst/>
              <a:gdLst/>
              <a:ahLst/>
              <a:cxnLst/>
              <a:rect l="l" t="t" r="r" b="b"/>
              <a:pathLst>
                <a:path w="127" h="124" extrusionOk="0">
                  <a:moveTo>
                    <a:pt x="0" y="112"/>
                  </a:moveTo>
                  <a:lnTo>
                    <a:pt x="115" y="0"/>
                  </a:lnTo>
                  <a:lnTo>
                    <a:pt x="127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91"/>
            <p:cNvSpPr/>
            <p:nvPr/>
          </p:nvSpPr>
          <p:spPr>
            <a:xfrm>
              <a:off x="2498725" y="773113"/>
              <a:ext cx="201613" cy="196850"/>
            </a:xfrm>
            <a:custGeom>
              <a:avLst/>
              <a:gdLst/>
              <a:ahLst/>
              <a:cxnLst/>
              <a:rect l="l" t="t" r="r" b="b"/>
              <a:pathLst>
                <a:path w="127" h="124" extrusionOk="0">
                  <a:moveTo>
                    <a:pt x="12" y="0"/>
                  </a:moveTo>
                  <a:lnTo>
                    <a:pt x="127" y="112"/>
                  </a:lnTo>
                  <a:lnTo>
                    <a:pt x="115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91"/>
            <p:cNvSpPr/>
            <p:nvPr/>
          </p:nvSpPr>
          <p:spPr>
            <a:xfrm>
              <a:off x="2486025" y="755650"/>
              <a:ext cx="41275" cy="23018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91"/>
            <p:cNvSpPr/>
            <p:nvPr/>
          </p:nvSpPr>
          <p:spPr>
            <a:xfrm>
              <a:off x="2311400" y="773113"/>
              <a:ext cx="196850" cy="196850"/>
            </a:xfrm>
            <a:custGeom>
              <a:avLst/>
              <a:gdLst/>
              <a:ahLst/>
              <a:cxnLst/>
              <a:rect l="l" t="t" r="r" b="b"/>
              <a:pathLst>
                <a:path w="124" h="124" extrusionOk="0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91"/>
            <p:cNvSpPr/>
            <p:nvPr/>
          </p:nvSpPr>
          <p:spPr>
            <a:xfrm>
              <a:off x="2311400" y="773113"/>
              <a:ext cx="196850" cy="196850"/>
            </a:xfrm>
            <a:custGeom>
              <a:avLst/>
              <a:gdLst/>
              <a:ahLst/>
              <a:cxnLst/>
              <a:rect l="l" t="t" r="r" b="b"/>
              <a:pathLst>
                <a:path w="124" h="124" extrusionOk="0">
                  <a:moveTo>
                    <a:pt x="12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" name="Google Shape;401;p91"/>
            <p:cNvSpPr/>
            <p:nvPr/>
          </p:nvSpPr>
          <p:spPr>
            <a:xfrm>
              <a:off x="1052513" y="628650"/>
              <a:ext cx="652463" cy="474662"/>
            </a:xfrm>
            <a:custGeom>
              <a:avLst/>
              <a:gdLst/>
              <a:ahLst/>
              <a:cxnLst/>
              <a:rect l="l" t="t" r="r" b="b"/>
              <a:pathLst>
                <a:path w="205" h="149" extrusionOk="0">
                  <a:moveTo>
                    <a:pt x="205" y="149"/>
                  </a:moveTo>
                  <a:cubicBezTo>
                    <a:pt x="0" y="149"/>
                    <a:pt x="0" y="149"/>
                    <a:pt x="0" y="14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5" y="0"/>
                    <a:pt x="125" y="0"/>
                    <a:pt x="125" y="0"/>
                  </a:cubicBezTo>
                  <a:cubicBezTo>
                    <a:pt x="169" y="0"/>
                    <a:pt x="205" y="30"/>
                    <a:pt x="205" y="67"/>
                  </a:cubicBezTo>
                  <a:lnTo>
                    <a:pt x="205" y="14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91"/>
            <p:cNvSpPr/>
            <p:nvPr/>
          </p:nvSpPr>
          <p:spPr>
            <a:xfrm>
              <a:off x="236538" y="698500"/>
              <a:ext cx="219075" cy="4905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" name="Google Shape;403;p91"/>
            <p:cNvSpPr/>
            <p:nvPr/>
          </p:nvSpPr>
          <p:spPr>
            <a:xfrm>
              <a:off x="411163" y="1588"/>
              <a:ext cx="3952875" cy="977900"/>
            </a:xfrm>
            <a:custGeom>
              <a:avLst/>
              <a:gdLst/>
              <a:ahLst/>
              <a:cxnLst/>
              <a:rect l="l" t="t" r="r" b="b"/>
              <a:pathLst>
                <a:path w="2490" h="616" extrusionOk="0">
                  <a:moveTo>
                    <a:pt x="2474" y="616"/>
                  </a:moveTo>
                  <a:lnTo>
                    <a:pt x="580" y="48"/>
                  </a:lnTo>
                  <a:lnTo>
                    <a:pt x="28" y="469"/>
                  </a:lnTo>
                  <a:lnTo>
                    <a:pt x="0" y="437"/>
                  </a:lnTo>
                  <a:lnTo>
                    <a:pt x="572" y="0"/>
                  </a:lnTo>
                  <a:lnTo>
                    <a:pt x="2490" y="578"/>
                  </a:lnTo>
                  <a:lnTo>
                    <a:pt x="2474" y="61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91"/>
            <p:cNvSpPr/>
            <p:nvPr/>
          </p:nvSpPr>
          <p:spPr>
            <a:xfrm>
              <a:off x="4294188" y="966788"/>
              <a:ext cx="44450" cy="101282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91"/>
            <p:cNvSpPr/>
            <p:nvPr/>
          </p:nvSpPr>
          <p:spPr>
            <a:xfrm>
              <a:off x="3952875" y="1938338"/>
              <a:ext cx="736600" cy="241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91"/>
            <p:cNvSpPr/>
            <p:nvPr/>
          </p:nvSpPr>
          <p:spPr>
            <a:xfrm>
              <a:off x="4224338" y="1855788"/>
              <a:ext cx="187325" cy="12382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91"/>
            <p:cNvSpPr/>
            <p:nvPr/>
          </p:nvSpPr>
          <p:spPr>
            <a:xfrm>
              <a:off x="3044825" y="752475"/>
              <a:ext cx="771525" cy="3651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91"/>
            <p:cNvSpPr/>
            <p:nvPr/>
          </p:nvSpPr>
          <p:spPr>
            <a:xfrm>
              <a:off x="3044825" y="900113"/>
              <a:ext cx="1287463" cy="88900"/>
            </a:xfrm>
            <a:custGeom>
              <a:avLst/>
              <a:gdLst/>
              <a:ahLst/>
              <a:cxnLst/>
              <a:rect l="l" t="t" r="r" b="b"/>
              <a:pathLst>
                <a:path w="811" h="56" extrusionOk="0">
                  <a:moveTo>
                    <a:pt x="0" y="56"/>
                  </a:moveTo>
                  <a:lnTo>
                    <a:pt x="0" y="30"/>
                  </a:lnTo>
                  <a:lnTo>
                    <a:pt x="725" y="30"/>
                  </a:lnTo>
                  <a:lnTo>
                    <a:pt x="735" y="0"/>
                  </a:lnTo>
                  <a:lnTo>
                    <a:pt x="811" y="30"/>
                  </a:lnTo>
                  <a:lnTo>
                    <a:pt x="811" y="56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91"/>
            <p:cNvSpPr/>
            <p:nvPr/>
          </p:nvSpPr>
          <p:spPr>
            <a:xfrm>
              <a:off x="3781425" y="752475"/>
              <a:ext cx="34925" cy="21431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91"/>
            <p:cNvSpPr/>
            <p:nvPr/>
          </p:nvSpPr>
          <p:spPr>
            <a:xfrm>
              <a:off x="3949700" y="820738"/>
              <a:ext cx="38100" cy="13335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91"/>
            <p:cNvSpPr/>
            <p:nvPr/>
          </p:nvSpPr>
          <p:spPr>
            <a:xfrm>
              <a:off x="3614738" y="768350"/>
              <a:ext cx="185738" cy="185737"/>
            </a:xfrm>
            <a:custGeom>
              <a:avLst/>
              <a:gdLst/>
              <a:ahLst/>
              <a:cxnLst/>
              <a:rect l="l" t="t" r="r" b="b"/>
              <a:pathLst>
                <a:path w="117" h="117" extrusionOk="0">
                  <a:moveTo>
                    <a:pt x="0" y="105"/>
                  </a:moveTo>
                  <a:lnTo>
                    <a:pt x="107" y="0"/>
                  </a:lnTo>
                  <a:lnTo>
                    <a:pt x="117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91"/>
            <p:cNvSpPr/>
            <p:nvPr/>
          </p:nvSpPr>
          <p:spPr>
            <a:xfrm>
              <a:off x="3797300" y="814388"/>
              <a:ext cx="142875" cy="139700"/>
            </a:xfrm>
            <a:custGeom>
              <a:avLst/>
              <a:gdLst/>
              <a:ahLst/>
              <a:cxnLst/>
              <a:rect l="l" t="t" r="r" b="b"/>
              <a:pathLst>
                <a:path w="90" h="88" extrusionOk="0">
                  <a:moveTo>
                    <a:pt x="0" y="78"/>
                  </a:moveTo>
                  <a:lnTo>
                    <a:pt x="78" y="0"/>
                  </a:lnTo>
                  <a:lnTo>
                    <a:pt x="90" y="10"/>
                  </a:lnTo>
                  <a:lnTo>
                    <a:pt x="12" y="88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91"/>
            <p:cNvSpPr/>
            <p:nvPr/>
          </p:nvSpPr>
          <p:spPr>
            <a:xfrm>
              <a:off x="3614738" y="768350"/>
              <a:ext cx="185738" cy="185737"/>
            </a:xfrm>
            <a:custGeom>
              <a:avLst/>
              <a:gdLst/>
              <a:ahLst/>
              <a:cxnLst/>
              <a:rect l="l" t="t" r="r" b="b"/>
              <a:pathLst>
                <a:path w="117" h="117" extrusionOk="0">
                  <a:moveTo>
                    <a:pt x="12" y="0"/>
                  </a:moveTo>
                  <a:lnTo>
                    <a:pt x="117" y="105"/>
                  </a:lnTo>
                  <a:lnTo>
                    <a:pt x="107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91"/>
            <p:cNvSpPr/>
            <p:nvPr/>
          </p:nvSpPr>
          <p:spPr>
            <a:xfrm>
              <a:off x="3602038" y="752475"/>
              <a:ext cx="38100" cy="21431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91"/>
            <p:cNvSpPr/>
            <p:nvPr/>
          </p:nvSpPr>
          <p:spPr>
            <a:xfrm>
              <a:off x="3440113" y="768350"/>
              <a:ext cx="184150" cy="185737"/>
            </a:xfrm>
            <a:custGeom>
              <a:avLst/>
              <a:gdLst/>
              <a:ahLst/>
              <a:cxnLst/>
              <a:rect l="l" t="t" r="r" b="b"/>
              <a:pathLst>
                <a:path w="116" h="117" extrusionOk="0">
                  <a:moveTo>
                    <a:pt x="0" y="105"/>
                  </a:moveTo>
                  <a:lnTo>
                    <a:pt x="104" y="0"/>
                  </a:lnTo>
                  <a:lnTo>
                    <a:pt x="116" y="11"/>
                  </a:lnTo>
                  <a:lnTo>
                    <a:pt x="10" y="117"/>
                  </a:lnTo>
                  <a:lnTo>
                    <a:pt x="0" y="10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91"/>
            <p:cNvSpPr/>
            <p:nvPr/>
          </p:nvSpPr>
          <p:spPr>
            <a:xfrm>
              <a:off x="3440113" y="768350"/>
              <a:ext cx="184150" cy="185737"/>
            </a:xfrm>
            <a:custGeom>
              <a:avLst/>
              <a:gdLst/>
              <a:ahLst/>
              <a:cxnLst/>
              <a:rect l="l" t="t" r="r" b="b"/>
              <a:pathLst>
                <a:path w="116" h="117" extrusionOk="0">
                  <a:moveTo>
                    <a:pt x="10" y="0"/>
                  </a:moveTo>
                  <a:lnTo>
                    <a:pt x="116" y="105"/>
                  </a:lnTo>
                  <a:lnTo>
                    <a:pt x="104" y="117"/>
                  </a:lnTo>
                  <a:lnTo>
                    <a:pt x="0" y="11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91"/>
            <p:cNvSpPr/>
            <p:nvPr/>
          </p:nvSpPr>
          <p:spPr>
            <a:xfrm>
              <a:off x="3427413" y="752475"/>
              <a:ext cx="38100" cy="21431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91"/>
            <p:cNvSpPr/>
            <p:nvPr/>
          </p:nvSpPr>
          <p:spPr>
            <a:xfrm>
              <a:off x="3260725" y="768350"/>
              <a:ext cx="188913" cy="185737"/>
            </a:xfrm>
            <a:custGeom>
              <a:avLst/>
              <a:gdLst/>
              <a:ahLst/>
              <a:cxnLst/>
              <a:rect l="l" t="t" r="r" b="b"/>
              <a:pathLst>
                <a:path w="119" h="117" extrusionOk="0">
                  <a:moveTo>
                    <a:pt x="0" y="105"/>
                  </a:moveTo>
                  <a:lnTo>
                    <a:pt x="107" y="0"/>
                  </a:lnTo>
                  <a:lnTo>
                    <a:pt x="119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91"/>
            <p:cNvSpPr/>
            <p:nvPr/>
          </p:nvSpPr>
          <p:spPr>
            <a:xfrm>
              <a:off x="3260725" y="768350"/>
              <a:ext cx="188913" cy="185737"/>
            </a:xfrm>
            <a:custGeom>
              <a:avLst/>
              <a:gdLst/>
              <a:ahLst/>
              <a:cxnLst/>
              <a:rect l="l" t="t" r="r" b="b"/>
              <a:pathLst>
                <a:path w="119" h="117" extrusionOk="0">
                  <a:moveTo>
                    <a:pt x="12" y="0"/>
                  </a:moveTo>
                  <a:lnTo>
                    <a:pt x="119" y="105"/>
                  </a:lnTo>
                  <a:lnTo>
                    <a:pt x="107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91"/>
            <p:cNvSpPr/>
            <p:nvPr/>
          </p:nvSpPr>
          <p:spPr>
            <a:xfrm>
              <a:off x="3251200" y="752475"/>
              <a:ext cx="34925" cy="21431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91"/>
            <p:cNvSpPr/>
            <p:nvPr/>
          </p:nvSpPr>
          <p:spPr>
            <a:xfrm>
              <a:off x="3086100" y="768350"/>
              <a:ext cx="184150" cy="185737"/>
            </a:xfrm>
            <a:custGeom>
              <a:avLst/>
              <a:gdLst/>
              <a:ahLst/>
              <a:cxnLst/>
              <a:rect l="l" t="t" r="r" b="b"/>
              <a:pathLst>
                <a:path w="116" h="117" extrusionOk="0">
                  <a:moveTo>
                    <a:pt x="0" y="105"/>
                  </a:moveTo>
                  <a:lnTo>
                    <a:pt x="106" y="0"/>
                  </a:lnTo>
                  <a:lnTo>
                    <a:pt x="116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91"/>
            <p:cNvSpPr/>
            <p:nvPr/>
          </p:nvSpPr>
          <p:spPr>
            <a:xfrm>
              <a:off x="3086100" y="768350"/>
              <a:ext cx="184150" cy="185737"/>
            </a:xfrm>
            <a:custGeom>
              <a:avLst/>
              <a:gdLst/>
              <a:ahLst/>
              <a:cxnLst/>
              <a:rect l="l" t="t" r="r" b="b"/>
              <a:pathLst>
                <a:path w="116" h="117" extrusionOk="0">
                  <a:moveTo>
                    <a:pt x="12" y="0"/>
                  </a:moveTo>
                  <a:lnTo>
                    <a:pt x="116" y="105"/>
                  </a:lnTo>
                  <a:lnTo>
                    <a:pt x="106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91"/>
            <p:cNvSpPr/>
            <p:nvPr/>
          </p:nvSpPr>
          <p:spPr>
            <a:xfrm>
              <a:off x="3952875" y="2192338"/>
              <a:ext cx="736600" cy="24288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91"/>
            <p:cNvSpPr/>
            <p:nvPr/>
          </p:nvSpPr>
          <p:spPr>
            <a:xfrm>
              <a:off x="3175" y="695325"/>
              <a:ext cx="206375" cy="67627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" name="Google Shape;425;p91"/>
            <p:cNvSpPr/>
            <p:nvPr/>
          </p:nvSpPr>
          <p:spPr>
            <a:xfrm>
              <a:off x="752475" y="4430713"/>
              <a:ext cx="1154113" cy="207962"/>
            </a:xfrm>
            <a:custGeom>
              <a:avLst/>
              <a:gdLst/>
              <a:ahLst/>
              <a:cxnLst/>
              <a:rect l="l" t="t" r="r" b="b"/>
              <a:pathLst>
                <a:path w="362" h="65" extrusionOk="0">
                  <a:moveTo>
                    <a:pt x="362" y="31"/>
                  </a:moveTo>
                  <a:cubicBezTo>
                    <a:pt x="362" y="65"/>
                    <a:pt x="362" y="65"/>
                    <a:pt x="362" y="65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14"/>
                    <a:pt x="13" y="0"/>
                    <a:pt x="30" y="0"/>
                  </a:cubicBezTo>
                  <a:cubicBezTo>
                    <a:pt x="332" y="0"/>
                    <a:pt x="332" y="0"/>
                    <a:pt x="332" y="0"/>
                  </a:cubicBezTo>
                  <a:cubicBezTo>
                    <a:pt x="349" y="0"/>
                    <a:pt x="362" y="14"/>
                    <a:pt x="362" y="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6" name="Google Shape;426;p91"/>
          <p:cNvSpPr/>
          <p:nvPr/>
        </p:nvSpPr>
        <p:spPr>
          <a:xfrm>
            <a:off x="272952" y="287255"/>
            <a:ext cx="368489" cy="72424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7" name="Google Shape;427;p91"/>
          <p:cNvSpPr/>
          <p:nvPr/>
        </p:nvSpPr>
        <p:spPr>
          <a:xfrm>
            <a:off x="-4" y="287254"/>
            <a:ext cx="191071" cy="72424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Break Slide layout">
  <p:cSld name="Section Break Slide layout"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Break Slide layout">
  <p:cSld name="Section Break Slide layout"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Style slide layout">
  <p:cSld name="6_Style slide layou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59"/>
          <p:cNvPicPr preferRelativeResize="0"/>
          <p:nvPr/>
        </p:nvPicPr>
        <p:blipFill rotWithShape="1">
          <a:blip r:embed="rId2">
            <a:alphaModFix/>
          </a:blip>
          <a:srcRect r="858" b="23818"/>
          <a:stretch/>
        </p:blipFill>
        <p:spPr>
          <a:xfrm>
            <a:off x="0" y="1"/>
            <a:ext cx="12191999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Style slide layout">
  <p:cSld name="8_Style slide layou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oogle Shape;28;p6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53622"/>
            <a:ext cx="12288844" cy="68043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Style slide layout">
  <p:cSld name="7_Style slide layou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6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804" y="0"/>
            <a:ext cx="12188389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yle slide layout">
  <p:cSld name="Style slide layou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5"/>
          <p:cNvSpPr/>
          <p:nvPr/>
        </p:nvSpPr>
        <p:spPr>
          <a:xfrm>
            <a:off x="-4763" y="0"/>
            <a:ext cx="12196763" cy="6854825"/>
          </a:xfrm>
          <a:prstGeom prst="rect">
            <a:avLst/>
          </a:prstGeom>
          <a:solidFill>
            <a:srgbClr val="FFC993"/>
          </a:solidFill>
          <a:ln w="12700" cap="flat" cmpd="sng">
            <a:solidFill>
              <a:srgbClr val="FFC99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" name="Google Shape;33;p65"/>
          <p:cNvGrpSpPr/>
          <p:nvPr/>
        </p:nvGrpSpPr>
        <p:grpSpPr>
          <a:xfrm flipH="1">
            <a:off x="8945387" y="4056610"/>
            <a:ext cx="3263238" cy="2814840"/>
            <a:chOff x="-4763" y="4233863"/>
            <a:chExt cx="3038476" cy="2620962"/>
          </a:xfrm>
        </p:grpSpPr>
        <p:sp>
          <p:nvSpPr>
            <p:cNvPr id="34" name="Google Shape;34;p65"/>
            <p:cNvSpPr/>
            <p:nvPr/>
          </p:nvSpPr>
          <p:spPr>
            <a:xfrm>
              <a:off x="0" y="4775200"/>
              <a:ext cx="1192213" cy="2079625"/>
            </a:xfrm>
            <a:custGeom>
              <a:avLst/>
              <a:gdLst/>
              <a:ahLst/>
              <a:cxnLst/>
              <a:rect l="l" t="t" r="r" b="b"/>
              <a:pathLst>
                <a:path w="317" h="552" extrusionOk="0">
                  <a:moveTo>
                    <a:pt x="302" y="124"/>
                  </a:moveTo>
                  <a:cubicBezTo>
                    <a:pt x="303" y="124"/>
                    <a:pt x="303" y="124"/>
                    <a:pt x="303" y="124"/>
                  </a:cubicBezTo>
                  <a:cubicBezTo>
                    <a:pt x="306" y="129"/>
                    <a:pt x="307" y="136"/>
                    <a:pt x="307" y="142"/>
                  </a:cubicBezTo>
                  <a:cubicBezTo>
                    <a:pt x="307" y="158"/>
                    <a:pt x="306" y="173"/>
                    <a:pt x="308" y="189"/>
                  </a:cubicBezTo>
                  <a:cubicBezTo>
                    <a:pt x="308" y="192"/>
                    <a:pt x="305" y="196"/>
                    <a:pt x="307" y="199"/>
                  </a:cubicBezTo>
                  <a:cubicBezTo>
                    <a:pt x="307" y="201"/>
                    <a:pt x="307" y="203"/>
                    <a:pt x="307" y="204"/>
                  </a:cubicBezTo>
                  <a:cubicBezTo>
                    <a:pt x="305" y="209"/>
                    <a:pt x="308" y="215"/>
                    <a:pt x="305" y="220"/>
                  </a:cubicBezTo>
                  <a:cubicBezTo>
                    <a:pt x="304" y="223"/>
                    <a:pt x="300" y="224"/>
                    <a:pt x="297" y="225"/>
                  </a:cubicBezTo>
                  <a:cubicBezTo>
                    <a:pt x="254" y="240"/>
                    <a:pt x="211" y="256"/>
                    <a:pt x="168" y="270"/>
                  </a:cubicBezTo>
                  <a:cubicBezTo>
                    <a:pt x="159" y="273"/>
                    <a:pt x="152" y="277"/>
                    <a:pt x="145" y="278"/>
                  </a:cubicBezTo>
                  <a:cubicBezTo>
                    <a:pt x="160" y="278"/>
                    <a:pt x="177" y="280"/>
                    <a:pt x="194" y="282"/>
                  </a:cubicBezTo>
                  <a:cubicBezTo>
                    <a:pt x="214" y="283"/>
                    <a:pt x="234" y="285"/>
                    <a:pt x="254" y="287"/>
                  </a:cubicBezTo>
                  <a:cubicBezTo>
                    <a:pt x="272" y="288"/>
                    <a:pt x="289" y="290"/>
                    <a:pt x="307" y="292"/>
                  </a:cubicBezTo>
                  <a:cubicBezTo>
                    <a:pt x="314" y="292"/>
                    <a:pt x="317" y="297"/>
                    <a:pt x="313" y="302"/>
                  </a:cubicBezTo>
                  <a:cubicBezTo>
                    <a:pt x="302" y="320"/>
                    <a:pt x="291" y="339"/>
                    <a:pt x="276" y="355"/>
                  </a:cubicBezTo>
                  <a:cubicBezTo>
                    <a:pt x="264" y="356"/>
                    <a:pt x="262" y="366"/>
                    <a:pt x="258" y="375"/>
                  </a:cubicBezTo>
                  <a:cubicBezTo>
                    <a:pt x="256" y="378"/>
                    <a:pt x="256" y="383"/>
                    <a:pt x="252" y="386"/>
                  </a:cubicBezTo>
                  <a:cubicBezTo>
                    <a:pt x="246" y="391"/>
                    <a:pt x="239" y="392"/>
                    <a:pt x="232" y="394"/>
                  </a:cubicBezTo>
                  <a:cubicBezTo>
                    <a:pt x="212" y="401"/>
                    <a:pt x="191" y="408"/>
                    <a:pt x="170" y="415"/>
                  </a:cubicBezTo>
                  <a:cubicBezTo>
                    <a:pt x="168" y="416"/>
                    <a:pt x="166" y="417"/>
                    <a:pt x="163" y="417"/>
                  </a:cubicBezTo>
                  <a:cubicBezTo>
                    <a:pt x="158" y="417"/>
                    <a:pt x="155" y="416"/>
                    <a:pt x="154" y="410"/>
                  </a:cubicBezTo>
                  <a:cubicBezTo>
                    <a:pt x="151" y="399"/>
                    <a:pt x="151" y="387"/>
                    <a:pt x="148" y="375"/>
                  </a:cubicBezTo>
                  <a:cubicBezTo>
                    <a:pt x="141" y="349"/>
                    <a:pt x="137" y="322"/>
                    <a:pt x="131" y="296"/>
                  </a:cubicBezTo>
                  <a:cubicBezTo>
                    <a:pt x="131" y="294"/>
                    <a:pt x="131" y="291"/>
                    <a:pt x="129" y="290"/>
                  </a:cubicBezTo>
                  <a:cubicBezTo>
                    <a:pt x="126" y="289"/>
                    <a:pt x="125" y="292"/>
                    <a:pt x="123" y="294"/>
                  </a:cubicBezTo>
                  <a:cubicBezTo>
                    <a:pt x="108" y="309"/>
                    <a:pt x="94" y="325"/>
                    <a:pt x="79" y="340"/>
                  </a:cubicBezTo>
                  <a:cubicBezTo>
                    <a:pt x="63" y="357"/>
                    <a:pt x="47" y="375"/>
                    <a:pt x="30" y="392"/>
                  </a:cubicBezTo>
                  <a:cubicBezTo>
                    <a:pt x="24" y="398"/>
                    <a:pt x="17" y="405"/>
                    <a:pt x="11" y="412"/>
                  </a:cubicBezTo>
                  <a:cubicBezTo>
                    <a:pt x="6" y="417"/>
                    <a:pt x="6" y="419"/>
                    <a:pt x="12" y="423"/>
                  </a:cubicBezTo>
                  <a:cubicBezTo>
                    <a:pt x="30" y="435"/>
                    <a:pt x="47" y="447"/>
                    <a:pt x="63" y="460"/>
                  </a:cubicBezTo>
                  <a:cubicBezTo>
                    <a:pt x="75" y="469"/>
                    <a:pt x="87" y="478"/>
                    <a:pt x="99" y="486"/>
                  </a:cubicBezTo>
                  <a:cubicBezTo>
                    <a:pt x="119" y="500"/>
                    <a:pt x="138" y="514"/>
                    <a:pt x="158" y="527"/>
                  </a:cubicBezTo>
                  <a:cubicBezTo>
                    <a:pt x="165" y="532"/>
                    <a:pt x="170" y="537"/>
                    <a:pt x="177" y="541"/>
                  </a:cubicBezTo>
                  <a:cubicBezTo>
                    <a:pt x="179" y="542"/>
                    <a:pt x="181" y="544"/>
                    <a:pt x="182" y="546"/>
                  </a:cubicBezTo>
                  <a:cubicBezTo>
                    <a:pt x="184" y="549"/>
                    <a:pt x="183" y="552"/>
                    <a:pt x="179" y="551"/>
                  </a:cubicBezTo>
                  <a:cubicBezTo>
                    <a:pt x="172" y="549"/>
                    <a:pt x="164" y="549"/>
                    <a:pt x="157" y="545"/>
                  </a:cubicBezTo>
                  <a:cubicBezTo>
                    <a:pt x="149" y="541"/>
                    <a:pt x="140" y="541"/>
                    <a:pt x="133" y="538"/>
                  </a:cubicBezTo>
                  <a:cubicBezTo>
                    <a:pt x="112" y="530"/>
                    <a:pt x="91" y="524"/>
                    <a:pt x="71" y="516"/>
                  </a:cubicBezTo>
                  <a:cubicBezTo>
                    <a:pt x="53" y="510"/>
                    <a:pt x="36" y="504"/>
                    <a:pt x="18" y="500"/>
                  </a:cubicBezTo>
                  <a:cubicBezTo>
                    <a:pt x="11" y="498"/>
                    <a:pt x="5" y="496"/>
                    <a:pt x="0" y="490"/>
                  </a:cubicBezTo>
                  <a:cubicBezTo>
                    <a:pt x="0" y="382"/>
                    <a:pt x="0" y="273"/>
                    <a:pt x="0" y="165"/>
                  </a:cubicBezTo>
                  <a:cubicBezTo>
                    <a:pt x="2" y="161"/>
                    <a:pt x="6" y="161"/>
                    <a:pt x="10" y="160"/>
                  </a:cubicBezTo>
                  <a:cubicBezTo>
                    <a:pt x="38" y="156"/>
                    <a:pt x="65" y="152"/>
                    <a:pt x="92" y="148"/>
                  </a:cubicBezTo>
                  <a:cubicBezTo>
                    <a:pt x="100" y="148"/>
                    <a:pt x="103" y="144"/>
                    <a:pt x="105" y="138"/>
                  </a:cubicBezTo>
                  <a:cubicBezTo>
                    <a:pt x="113" y="115"/>
                    <a:pt x="121" y="93"/>
                    <a:pt x="128" y="70"/>
                  </a:cubicBezTo>
                  <a:cubicBezTo>
                    <a:pt x="135" y="49"/>
                    <a:pt x="143" y="29"/>
                    <a:pt x="149" y="8"/>
                  </a:cubicBezTo>
                  <a:cubicBezTo>
                    <a:pt x="150" y="5"/>
                    <a:pt x="152" y="2"/>
                    <a:pt x="155" y="0"/>
                  </a:cubicBezTo>
                  <a:cubicBezTo>
                    <a:pt x="161" y="9"/>
                    <a:pt x="163" y="19"/>
                    <a:pt x="167" y="29"/>
                  </a:cubicBezTo>
                  <a:cubicBezTo>
                    <a:pt x="177" y="57"/>
                    <a:pt x="187" y="84"/>
                    <a:pt x="197" y="112"/>
                  </a:cubicBezTo>
                  <a:cubicBezTo>
                    <a:pt x="197" y="116"/>
                    <a:pt x="194" y="117"/>
                    <a:pt x="191" y="118"/>
                  </a:cubicBezTo>
                  <a:cubicBezTo>
                    <a:pt x="167" y="128"/>
                    <a:pt x="143" y="138"/>
                    <a:pt x="120" y="148"/>
                  </a:cubicBezTo>
                  <a:cubicBezTo>
                    <a:pt x="112" y="151"/>
                    <a:pt x="111" y="152"/>
                    <a:pt x="116" y="158"/>
                  </a:cubicBezTo>
                  <a:cubicBezTo>
                    <a:pt x="125" y="168"/>
                    <a:pt x="134" y="178"/>
                    <a:pt x="143" y="188"/>
                  </a:cubicBezTo>
                  <a:cubicBezTo>
                    <a:pt x="147" y="196"/>
                    <a:pt x="154" y="202"/>
                    <a:pt x="159" y="209"/>
                  </a:cubicBezTo>
                  <a:cubicBezTo>
                    <a:pt x="163" y="214"/>
                    <a:pt x="161" y="218"/>
                    <a:pt x="155" y="219"/>
                  </a:cubicBezTo>
                  <a:cubicBezTo>
                    <a:pt x="153" y="219"/>
                    <a:pt x="151" y="219"/>
                    <a:pt x="149" y="219"/>
                  </a:cubicBezTo>
                  <a:cubicBezTo>
                    <a:pt x="106" y="219"/>
                    <a:pt x="64" y="219"/>
                    <a:pt x="21" y="219"/>
                  </a:cubicBezTo>
                  <a:cubicBezTo>
                    <a:pt x="18" y="219"/>
                    <a:pt x="16" y="219"/>
                    <a:pt x="14" y="219"/>
                  </a:cubicBezTo>
                  <a:cubicBezTo>
                    <a:pt x="15" y="219"/>
                    <a:pt x="16" y="219"/>
                    <a:pt x="18" y="220"/>
                  </a:cubicBezTo>
                  <a:cubicBezTo>
                    <a:pt x="43" y="233"/>
                    <a:pt x="68" y="245"/>
                    <a:pt x="94" y="257"/>
                  </a:cubicBezTo>
                  <a:cubicBezTo>
                    <a:pt x="103" y="262"/>
                    <a:pt x="114" y="266"/>
                    <a:pt x="123" y="271"/>
                  </a:cubicBezTo>
                  <a:cubicBezTo>
                    <a:pt x="128" y="274"/>
                    <a:pt x="131" y="273"/>
                    <a:pt x="133" y="268"/>
                  </a:cubicBezTo>
                  <a:cubicBezTo>
                    <a:pt x="138" y="256"/>
                    <a:pt x="145" y="245"/>
                    <a:pt x="150" y="233"/>
                  </a:cubicBezTo>
                  <a:cubicBezTo>
                    <a:pt x="153" y="224"/>
                    <a:pt x="158" y="217"/>
                    <a:pt x="164" y="211"/>
                  </a:cubicBezTo>
                  <a:cubicBezTo>
                    <a:pt x="168" y="206"/>
                    <a:pt x="175" y="202"/>
                    <a:pt x="181" y="200"/>
                  </a:cubicBezTo>
                  <a:cubicBezTo>
                    <a:pt x="184" y="198"/>
                    <a:pt x="187" y="197"/>
                    <a:pt x="189" y="194"/>
                  </a:cubicBezTo>
                  <a:cubicBezTo>
                    <a:pt x="202" y="185"/>
                    <a:pt x="215" y="176"/>
                    <a:pt x="229" y="168"/>
                  </a:cubicBezTo>
                  <a:cubicBezTo>
                    <a:pt x="249" y="155"/>
                    <a:pt x="269" y="142"/>
                    <a:pt x="290" y="129"/>
                  </a:cubicBezTo>
                  <a:cubicBezTo>
                    <a:pt x="294" y="126"/>
                    <a:pt x="298" y="125"/>
                    <a:pt x="302" y="124"/>
                  </a:cubicBezTo>
                  <a:close/>
                </a:path>
              </a:pathLst>
            </a:custGeom>
            <a:solidFill>
              <a:srgbClr val="706F6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35;p65"/>
            <p:cNvSpPr/>
            <p:nvPr/>
          </p:nvSpPr>
          <p:spPr>
            <a:xfrm>
              <a:off x="0" y="4711700"/>
              <a:ext cx="582613" cy="685800"/>
            </a:xfrm>
            <a:custGeom>
              <a:avLst/>
              <a:gdLst/>
              <a:ahLst/>
              <a:cxnLst/>
              <a:rect l="l" t="t" r="r" b="b"/>
              <a:pathLst>
                <a:path w="155" h="182" extrusionOk="0">
                  <a:moveTo>
                    <a:pt x="155" y="17"/>
                  </a:moveTo>
                  <a:cubicBezTo>
                    <a:pt x="151" y="35"/>
                    <a:pt x="144" y="52"/>
                    <a:pt x="138" y="69"/>
                  </a:cubicBezTo>
                  <a:cubicBezTo>
                    <a:pt x="128" y="100"/>
                    <a:pt x="117" y="130"/>
                    <a:pt x="107" y="160"/>
                  </a:cubicBezTo>
                  <a:cubicBezTo>
                    <a:pt x="105" y="165"/>
                    <a:pt x="103" y="168"/>
                    <a:pt x="98" y="168"/>
                  </a:cubicBezTo>
                  <a:cubicBezTo>
                    <a:pt x="67" y="173"/>
                    <a:pt x="36" y="177"/>
                    <a:pt x="6" y="181"/>
                  </a:cubicBezTo>
                  <a:cubicBezTo>
                    <a:pt x="4" y="182"/>
                    <a:pt x="2" y="182"/>
                    <a:pt x="0" y="182"/>
                  </a:cubicBezTo>
                  <a:cubicBezTo>
                    <a:pt x="0" y="133"/>
                    <a:pt x="0" y="84"/>
                    <a:pt x="0" y="36"/>
                  </a:cubicBezTo>
                  <a:cubicBezTo>
                    <a:pt x="1" y="32"/>
                    <a:pt x="4" y="28"/>
                    <a:pt x="8" y="26"/>
                  </a:cubicBezTo>
                  <a:cubicBezTo>
                    <a:pt x="22" y="18"/>
                    <a:pt x="35" y="10"/>
                    <a:pt x="49" y="2"/>
                  </a:cubicBezTo>
                  <a:cubicBezTo>
                    <a:pt x="52" y="0"/>
                    <a:pt x="55" y="0"/>
                    <a:pt x="58" y="0"/>
                  </a:cubicBezTo>
                  <a:cubicBezTo>
                    <a:pt x="90" y="6"/>
                    <a:pt x="123" y="10"/>
                    <a:pt x="155" y="17"/>
                  </a:cubicBezTo>
                  <a:close/>
                </a:path>
              </a:pathLst>
            </a:custGeom>
            <a:solidFill>
              <a:srgbClr val="57575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36;p65"/>
            <p:cNvSpPr/>
            <p:nvPr/>
          </p:nvSpPr>
          <p:spPr>
            <a:xfrm>
              <a:off x="952500" y="6199188"/>
              <a:ext cx="920750" cy="655637"/>
            </a:xfrm>
            <a:custGeom>
              <a:avLst/>
              <a:gdLst/>
              <a:ahLst/>
              <a:cxnLst/>
              <a:rect l="l" t="t" r="r" b="b"/>
              <a:pathLst>
                <a:path w="245" h="174" extrusionOk="0">
                  <a:moveTo>
                    <a:pt x="145" y="5"/>
                  </a:moveTo>
                  <a:cubicBezTo>
                    <a:pt x="179" y="31"/>
                    <a:pt x="212" y="58"/>
                    <a:pt x="245" y="84"/>
                  </a:cubicBezTo>
                  <a:cubicBezTo>
                    <a:pt x="244" y="90"/>
                    <a:pt x="238" y="92"/>
                    <a:pt x="234" y="95"/>
                  </a:cubicBezTo>
                  <a:cubicBezTo>
                    <a:pt x="195" y="119"/>
                    <a:pt x="156" y="143"/>
                    <a:pt x="117" y="167"/>
                  </a:cubicBezTo>
                  <a:cubicBezTo>
                    <a:pt x="112" y="170"/>
                    <a:pt x="106" y="171"/>
                    <a:pt x="100" y="174"/>
                  </a:cubicBezTo>
                  <a:cubicBezTo>
                    <a:pt x="100" y="174"/>
                    <a:pt x="99" y="174"/>
                    <a:pt x="99" y="174"/>
                  </a:cubicBezTo>
                  <a:cubicBezTo>
                    <a:pt x="91" y="170"/>
                    <a:pt x="88" y="163"/>
                    <a:pt x="85" y="156"/>
                  </a:cubicBezTo>
                  <a:cubicBezTo>
                    <a:pt x="70" y="130"/>
                    <a:pt x="54" y="104"/>
                    <a:pt x="39" y="77"/>
                  </a:cubicBezTo>
                  <a:cubicBezTo>
                    <a:pt x="31" y="63"/>
                    <a:pt x="22" y="48"/>
                    <a:pt x="14" y="34"/>
                  </a:cubicBezTo>
                  <a:cubicBezTo>
                    <a:pt x="10" y="24"/>
                    <a:pt x="4" y="16"/>
                    <a:pt x="0" y="7"/>
                  </a:cubicBezTo>
                  <a:cubicBezTo>
                    <a:pt x="0" y="7"/>
                    <a:pt x="0" y="6"/>
                    <a:pt x="0" y="5"/>
                  </a:cubicBezTo>
                  <a:cubicBezTo>
                    <a:pt x="2" y="4"/>
                    <a:pt x="2" y="1"/>
                    <a:pt x="5" y="1"/>
                  </a:cubicBezTo>
                  <a:cubicBezTo>
                    <a:pt x="5" y="1"/>
                    <a:pt x="6" y="1"/>
                    <a:pt x="7" y="0"/>
                  </a:cubicBezTo>
                  <a:cubicBezTo>
                    <a:pt x="14" y="3"/>
                    <a:pt x="21" y="1"/>
                    <a:pt x="27" y="1"/>
                  </a:cubicBezTo>
                  <a:cubicBezTo>
                    <a:pt x="49" y="0"/>
                    <a:pt x="71" y="3"/>
                    <a:pt x="93" y="2"/>
                  </a:cubicBezTo>
                  <a:cubicBezTo>
                    <a:pt x="107" y="2"/>
                    <a:pt x="121" y="2"/>
                    <a:pt x="135" y="2"/>
                  </a:cubicBezTo>
                  <a:cubicBezTo>
                    <a:pt x="138" y="2"/>
                    <a:pt x="142" y="2"/>
                    <a:pt x="145" y="5"/>
                  </a:cubicBezTo>
                  <a:close/>
                </a:path>
              </a:pathLst>
            </a:custGeom>
            <a:solidFill>
              <a:srgbClr val="57575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37;p65"/>
            <p:cNvSpPr/>
            <p:nvPr/>
          </p:nvSpPr>
          <p:spPr>
            <a:xfrm>
              <a:off x="0" y="5837238"/>
              <a:ext cx="996950" cy="1017587"/>
            </a:xfrm>
            <a:custGeom>
              <a:avLst/>
              <a:gdLst/>
              <a:ahLst/>
              <a:cxnLst/>
              <a:rect l="l" t="t" r="r" b="b"/>
              <a:pathLst>
                <a:path w="265" h="270" extrusionOk="0">
                  <a:moveTo>
                    <a:pt x="254" y="102"/>
                  </a:moveTo>
                  <a:cubicBezTo>
                    <a:pt x="254" y="102"/>
                    <a:pt x="254" y="103"/>
                    <a:pt x="254" y="103"/>
                  </a:cubicBezTo>
                  <a:cubicBezTo>
                    <a:pt x="257" y="110"/>
                    <a:pt x="259" y="117"/>
                    <a:pt x="258" y="125"/>
                  </a:cubicBezTo>
                  <a:cubicBezTo>
                    <a:pt x="256" y="131"/>
                    <a:pt x="259" y="138"/>
                    <a:pt x="260" y="144"/>
                  </a:cubicBezTo>
                  <a:cubicBezTo>
                    <a:pt x="260" y="175"/>
                    <a:pt x="263" y="206"/>
                    <a:pt x="263" y="237"/>
                  </a:cubicBezTo>
                  <a:cubicBezTo>
                    <a:pt x="263" y="244"/>
                    <a:pt x="265" y="252"/>
                    <a:pt x="264" y="260"/>
                  </a:cubicBezTo>
                  <a:cubicBezTo>
                    <a:pt x="264" y="264"/>
                    <a:pt x="264" y="267"/>
                    <a:pt x="261" y="270"/>
                  </a:cubicBezTo>
                  <a:cubicBezTo>
                    <a:pt x="260" y="270"/>
                    <a:pt x="259" y="270"/>
                    <a:pt x="258" y="270"/>
                  </a:cubicBezTo>
                  <a:cubicBezTo>
                    <a:pt x="249" y="265"/>
                    <a:pt x="244" y="256"/>
                    <a:pt x="239" y="248"/>
                  </a:cubicBezTo>
                  <a:cubicBezTo>
                    <a:pt x="215" y="217"/>
                    <a:pt x="193" y="185"/>
                    <a:pt x="169" y="154"/>
                  </a:cubicBezTo>
                  <a:cubicBezTo>
                    <a:pt x="166" y="150"/>
                    <a:pt x="164" y="146"/>
                    <a:pt x="162" y="142"/>
                  </a:cubicBezTo>
                  <a:cubicBezTo>
                    <a:pt x="168" y="155"/>
                    <a:pt x="169" y="169"/>
                    <a:pt x="172" y="183"/>
                  </a:cubicBezTo>
                  <a:cubicBezTo>
                    <a:pt x="177" y="206"/>
                    <a:pt x="181" y="230"/>
                    <a:pt x="186" y="253"/>
                  </a:cubicBezTo>
                  <a:cubicBezTo>
                    <a:pt x="187" y="259"/>
                    <a:pt x="190" y="264"/>
                    <a:pt x="185" y="270"/>
                  </a:cubicBezTo>
                  <a:cubicBezTo>
                    <a:pt x="174" y="270"/>
                    <a:pt x="164" y="270"/>
                    <a:pt x="153" y="270"/>
                  </a:cubicBezTo>
                  <a:cubicBezTo>
                    <a:pt x="151" y="266"/>
                    <a:pt x="148" y="268"/>
                    <a:pt x="146" y="270"/>
                  </a:cubicBezTo>
                  <a:cubicBezTo>
                    <a:pt x="137" y="270"/>
                    <a:pt x="129" y="270"/>
                    <a:pt x="121" y="270"/>
                  </a:cubicBezTo>
                  <a:cubicBezTo>
                    <a:pt x="114" y="269"/>
                    <a:pt x="109" y="266"/>
                    <a:pt x="108" y="258"/>
                  </a:cubicBezTo>
                  <a:cubicBezTo>
                    <a:pt x="108" y="253"/>
                    <a:pt x="105" y="252"/>
                    <a:pt x="102" y="257"/>
                  </a:cubicBezTo>
                  <a:cubicBezTo>
                    <a:pt x="100" y="261"/>
                    <a:pt x="96" y="261"/>
                    <a:pt x="92" y="259"/>
                  </a:cubicBezTo>
                  <a:cubicBezTo>
                    <a:pt x="90" y="259"/>
                    <a:pt x="88" y="258"/>
                    <a:pt x="86" y="257"/>
                  </a:cubicBezTo>
                  <a:cubicBezTo>
                    <a:pt x="75" y="254"/>
                    <a:pt x="75" y="254"/>
                    <a:pt x="76" y="243"/>
                  </a:cubicBezTo>
                  <a:cubicBezTo>
                    <a:pt x="76" y="242"/>
                    <a:pt x="76" y="242"/>
                    <a:pt x="75" y="242"/>
                  </a:cubicBezTo>
                  <a:cubicBezTo>
                    <a:pt x="75" y="242"/>
                    <a:pt x="76" y="242"/>
                    <a:pt x="76" y="242"/>
                  </a:cubicBezTo>
                  <a:cubicBezTo>
                    <a:pt x="76" y="246"/>
                    <a:pt x="74" y="250"/>
                    <a:pt x="74" y="253"/>
                  </a:cubicBezTo>
                  <a:cubicBezTo>
                    <a:pt x="72" y="258"/>
                    <a:pt x="68" y="260"/>
                    <a:pt x="63" y="259"/>
                  </a:cubicBezTo>
                  <a:cubicBezTo>
                    <a:pt x="58" y="259"/>
                    <a:pt x="55" y="257"/>
                    <a:pt x="54" y="252"/>
                  </a:cubicBezTo>
                  <a:cubicBezTo>
                    <a:pt x="53" y="250"/>
                    <a:pt x="54" y="248"/>
                    <a:pt x="53" y="245"/>
                  </a:cubicBezTo>
                  <a:cubicBezTo>
                    <a:pt x="49" y="246"/>
                    <a:pt x="44" y="248"/>
                    <a:pt x="41" y="243"/>
                  </a:cubicBezTo>
                  <a:cubicBezTo>
                    <a:pt x="39" y="240"/>
                    <a:pt x="39" y="237"/>
                    <a:pt x="43" y="235"/>
                  </a:cubicBezTo>
                  <a:cubicBezTo>
                    <a:pt x="44" y="235"/>
                    <a:pt x="44" y="234"/>
                    <a:pt x="45" y="233"/>
                  </a:cubicBezTo>
                  <a:cubicBezTo>
                    <a:pt x="44" y="234"/>
                    <a:pt x="44" y="235"/>
                    <a:pt x="42" y="235"/>
                  </a:cubicBezTo>
                  <a:cubicBezTo>
                    <a:pt x="38" y="238"/>
                    <a:pt x="35" y="237"/>
                    <a:pt x="32" y="233"/>
                  </a:cubicBezTo>
                  <a:cubicBezTo>
                    <a:pt x="28" y="228"/>
                    <a:pt x="23" y="225"/>
                    <a:pt x="16" y="226"/>
                  </a:cubicBezTo>
                  <a:cubicBezTo>
                    <a:pt x="5" y="228"/>
                    <a:pt x="3" y="220"/>
                    <a:pt x="0" y="213"/>
                  </a:cubicBezTo>
                  <a:cubicBezTo>
                    <a:pt x="0" y="211"/>
                    <a:pt x="0" y="210"/>
                    <a:pt x="0" y="208"/>
                  </a:cubicBezTo>
                  <a:cubicBezTo>
                    <a:pt x="23" y="216"/>
                    <a:pt x="47" y="224"/>
                    <a:pt x="70" y="231"/>
                  </a:cubicBezTo>
                  <a:cubicBezTo>
                    <a:pt x="107" y="243"/>
                    <a:pt x="144" y="256"/>
                    <a:pt x="181" y="267"/>
                  </a:cubicBezTo>
                  <a:cubicBezTo>
                    <a:pt x="174" y="260"/>
                    <a:pt x="166" y="255"/>
                    <a:pt x="158" y="250"/>
                  </a:cubicBezTo>
                  <a:cubicBezTo>
                    <a:pt x="117" y="220"/>
                    <a:pt x="76" y="191"/>
                    <a:pt x="35" y="161"/>
                  </a:cubicBezTo>
                  <a:cubicBezTo>
                    <a:pt x="25" y="154"/>
                    <a:pt x="16" y="148"/>
                    <a:pt x="6" y="141"/>
                  </a:cubicBezTo>
                  <a:cubicBezTo>
                    <a:pt x="1" y="138"/>
                    <a:pt x="1" y="135"/>
                    <a:pt x="5" y="131"/>
                  </a:cubicBezTo>
                  <a:cubicBezTo>
                    <a:pt x="36" y="99"/>
                    <a:pt x="67" y="66"/>
                    <a:pt x="98" y="33"/>
                  </a:cubicBezTo>
                  <a:cubicBezTo>
                    <a:pt x="107" y="24"/>
                    <a:pt x="116" y="14"/>
                    <a:pt x="126" y="4"/>
                  </a:cubicBezTo>
                  <a:cubicBezTo>
                    <a:pt x="127" y="2"/>
                    <a:pt x="129" y="0"/>
                    <a:pt x="131" y="1"/>
                  </a:cubicBezTo>
                  <a:cubicBezTo>
                    <a:pt x="133" y="1"/>
                    <a:pt x="133" y="4"/>
                    <a:pt x="133" y="6"/>
                  </a:cubicBezTo>
                  <a:cubicBezTo>
                    <a:pt x="141" y="46"/>
                    <a:pt x="149" y="87"/>
                    <a:pt x="157" y="127"/>
                  </a:cubicBezTo>
                  <a:cubicBezTo>
                    <a:pt x="158" y="131"/>
                    <a:pt x="159" y="134"/>
                    <a:pt x="164" y="132"/>
                  </a:cubicBezTo>
                  <a:cubicBezTo>
                    <a:pt x="193" y="122"/>
                    <a:pt x="222" y="112"/>
                    <a:pt x="251" y="102"/>
                  </a:cubicBezTo>
                  <a:cubicBezTo>
                    <a:pt x="252" y="101"/>
                    <a:pt x="253" y="101"/>
                    <a:pt x="254" y="102"/>
                  </a:cubicBezTo>
                  <a:close/>
                </a:path>
              </a:pathLst>
            </a:custGeom>
            <a:solidFill>
              <a:srgbClr val="57575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38;p65"/>
            <p:cNvSpPr/>
            <p:nvPr/>
          </p:nvSpPr>
          <p:spPr>
            <a:xfrm>
              <a:off x="955675" y="6297613"/>
              <a:ext cx="368300" cy="557212"/>
            </a:xfrm>
            <a:custGeom>
              <a:avLst/>
              <a:gdLst/>
              <a:ahLst/>
              <a:cxnLst/>
              <a:rect l="l" t="t" r="r" b="b"/>
              <a:pathLst>
                <a:path w="98" h="148" extrusionOk="0">
                  <a:moveTo>
                    <a:pt x="7" y="148"/>
                  </a:moveTo>
                  <a:cubicBezTo>
                    <a:pt x="7" y="115"/>
                    <a:pt x="5" y="82"/>
                    <a:pt x="3" y="49"/>
                  </a:cubicBezTo>
                  <a:cubicBezTo>
                    <a:pt x="3" y="40"/>
                    <a:pt x="3" y="31"/>
                    <a:pt x="3" y="22"/>
                  </a:cubicBezTo>
                  <a:cubicBezTo>
                    <a:pt x="0" y="16"/>
                    <a:pt x="5" y="10"/>
                    <a:pt x="4" y="3"/>
                  </a:cubicBezTo>
                  <a:cubicBezTo>
                    <a:pt x="4" y="1"/>
                    <a:pt x="7" y="0"/>
                    <a:pt x="10" y="1"/>
                  </a:cubicBezTo>
                  <a:cubicBezTo>
                    <a:pt x="12" y="3"/>
                    <a:pt x="14" y="5"/>
                    <a:pt x="16" y="6"/>
                  </a:cubicBezTo>
                  <a:cubicBezTo>
                    <a:pt x="43" y="53"/>
                    <a:pt x="70" y="100"/>
                    <a:pt x="98" y="148"/>
                  </a:cubicBezTo>
                  <a:cubicBezTo>
                    <a:pt x="67" y="148"/>
                    <a:pt x="37" y="148"/>
                    <a:pt x="7" y="148"/>
                  </a:cubicBezTo>
                  <a:close/>
                </a:path>
              </a:pathLst>
            </a:custGeom>
            <a:solidFill>
              <a:srgbClr val="706F6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;p65"/>
            <p:cNvSpPr/>
            <p:nvPr/>
          </p:nvSpPr>
          <p:spPr>
            <a:xfrm>
              <a:off x="606425" y="6350000"/>
              <a:ext cx="363538" cy="504825"/>
            </a:xfrm>
            <a:custGeom>
              <a:avLst/>
              <a:gdLst/>
              <a:ahLst/>
              <a:cxnLst/>
              <a:rect l="l" t="t" r="r" b="b"/>
              <a:pathLst>
                <a:path w="97" h="134" extrusionOk="0">
                  <a:moveTo>
                    <a:pt x="24" y="134"/>
                  </a:moveTo>
                  <a:cubicBezTo>
                    <a:pt x="20" y="107"/>
                    <a:pt x="14" y="81"/>
                    <a:pt x="9" y="55"/>
                  </a:cubicBezTo>
                  <a:cubicBezTo>
                    <a:pt x="6" y="37"/>
                    <a:pt x="2" y="19"/>
                    <a:pt x="0" y="0"/>
                  </a:cubicBezTo>
                  <a:cubicBezTo>
                    <a:pt x="7" y="10"/>
                    <a:pt x="13" y="19"/>
                    <a:pt x="20" y="28"/>
                  </a:cubicBezTo>
                  <a:cubicBezTo>
                    <a:pt x="45" y="62"/>
                    <a:pt x="70" y="96"/>
                    <a:pt x="95" y="130"/>
                  </a:cubicBezTo>
                  <a:cubicBezTo>
                    <a:pt x="96" y="131"/>
                    <a:pt x="96" y="132"/>
                    <a:pt x="97" y="134"/>
                  </a:cubicBezTo>
                  <a:cubicBezTo>
                    <a:pt x="73" y="134"/>
                    <a:pt x="49" y="134"/>
                    <a:pt x="24" y="134"/>
                  </a:cubicBezTo>
                  <a:close/>
                </a:path>
              </a:pathLst>
            </a:custGeom>
            <a:solidFill>
              <a:srgbClr val="706F6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40;p65"/>
            <p:cNvSpPr/>
            <p:nvPr/>
          </p:nvSpPr>
          <p:spPr>
            <a:xfrm>
              <a:off x="1328738" y="6515100"/>
              <a:ext cx="549275" cy="339725"/>
            </a:xfrm>
            <a:custGeom>
              <a:avLst/>
              <a:gdLst/>
              <a:ahLst/>
              <a:cxnLst/>
              <a:rect l="l" t="t" r="r" b="b"/>
              <a:pathLst>
                <a:path w="146" h="90" extrusionOk="0">
                  <a:moveTo>
                    <a:pt x="0" y="90"/>
                  </a:moveTo>
                  <a:cubicBezTo>
                    <a:pt x="19" y="77"/>
                    <a:pt x="39" y="65"/>
                    <a:pt x="59" y="53"/>
                  </a:cubicBezTo>
                  <a:cubicBezTo>
                    <a:pt x="85" y="37"/>
                    <a:pt x="112" y="21"/>
                    <a:pt x="138" y="4"/>
                  </a:cubicBezTo>
                  <a:cubicBezTo>
                    <a:pt x="141" y="3"/>
                    <a:pt x="143" y="1"/>
                    <a:pt x="145" y="0"/>
                  </a:cubicBezTo>
                  <a:cubicBezTo>
                    <a:pt x="146" y="0"/>
                    <a:pt x="146" y="1"/>
                    <a:pt x="146" y="2"/>
                  </a:cubicBezTo>
                  <a:cubicBezTo>
                    <a:pt x="143" y="17"/>
                    <a:pt x="133" y="28"/>
                    <a:pt x="126" y="40"/>
                  </a:cubicBezTo>
                  <a:cubicBezTo>
                    <a:pt x="119" y="54"/>
                    <a:pt x="111" y="67"/>
                    <a:pt x="103" y="80"/>
                  </a:cubicBezTo>
                  <a:cubicBezTo>
                    <a:pt x="101" y="84"/>
                    <a:pt x="98" y="88"/>
                    <a:pt x="94" y="90"/>
                  </a:cubicBezTo>
                  <a:cubicBezTo>
                    <a:pt x="62" y="90"/>
                    <a:pt x="31" y="90"/>
                    <a:pt x="0" y="90"/>
                  </a:cubicBezTo>
                  <a:close/>
                </a:path>
              </a:pathLst>
            </a:custGeom>
            <a:solidFill>
              <a:srgbClr val="706F6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41;p65"/>
            <p:cNvSpPr/>
            <p:nvPr/>
          </p:nvSpPr>
          <p:spPr>
            <a:xfrm>
              <a:off x="1682750" y="6523038"/>
              <a:ext cx="304800" cy="331787"/>
            </a:xfrm>
            <a:custGeom>
              <a:avLst/>
              <a:gdLst/>
              <a:ahLst/>
              <a:cxnLst/>
              <a:rect l="l" t="t" r="r" b="b"/>
              <a:pathLst>
                <a:path w="81" h="88" extrusionOk="0">
                  <a:moveTo>
                    <a:pt x="0" y="88"/>
                  </a:moveTo>
                  <a:cubicBezTo>
                    <a:pt x="16" y="60"/>
                    <a:pt x="32" y="31"/>
                    <a:pt x="49" y="3"/>
                  </a:cubicBezTo>
                  <a:cubicBezTo>
                    <a:pt x="49" y="2"/>
                    <a:pt x="51" y="1"/>
                    <a:pt x="52" y="0"/>
                  </a:cubicBezTo>
                  <a:cubicBezTo>
                    <a:pt x="61" y="27"/>
                    <a:pt x="70" y="55"/>
                    <a:pt x="79" y="82"/>
                  </a:cubicBezTo>
                  <a:cubicBezTo>
                    <a:pt x="80" y="84"/>
                    <a:pt x="81" y="86"/>
                    <a:pt x="80" y="88"/>
                  </a:cubicBezTo>
                  <a:cubicBezTo>
                    <a:pt x="53" y="88"/>
                    <a:pt x="26" y="88"/>
                    <a:pt x="0" y="88"/>
                  </a:cubicBezTo>
                  <a:close/>
                </a:path>
              </a:pathLst>
            </a:custGeom>
            <a:solidFill>
              <a:srgbClr val="57575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42;p65"/>
            <p:cNvSpPr/>
            <p:nvPr/>
          </p:nvSpPr>
          <p:spPr>
            <a:xfrm>
              <a:off x="-4763" y="6638925"/>
              <a:ext cx="460375" cy="215900"/>
            </a:xfrm>
            <a:custGeom>
              <a:avLst/>
              <a:gdLst/>
              <a:ahLst/>
              <a:cxnLst/>
              <a:rect l="l" t="t" r="r" b="b"/>
              <a:pathLst>
                <a:path w="122" h="57" extrusionOk="0">
                  <a:moveTo>
                    <a:pt x="45" y="22"/>
                  </a:moveTo>
                  <a:cubicBezTo>
                    <a:pt x="43" y="25"/>
                    <a:pt x="42" y="28"/>
                    <a:pt x="45" y="30"/>
                  </a:cubicBezTo>
                  <a:cubicBezTo>
                    <a:pt x="49" y="33"/>
                    <a:pt x="50" y="28"/>
                    <a:pt x="52" y="27"/>
                  </a:cubicBezTo>
                  <a:cubicBezTo>
                    <a:pt x="53" y="26"/>
                    <a:pt x="56" y="26"/>
                    <a:pt x="58" y="25"/>
                  </a:cubicBezTo>
                  <a:cubicBezTo>
                    <a:pt x="61" y="25"/>
                    <a:pt x="62" y="26"/>
                    <a:pt x="60" y="29"/>
                  </a:cubicBezTo>
                  <a:cubicBezTo>
                    <a:pt x="58" y="31"/>
                    <a:pt x="57" y="34"/>
                    <a:pt x="58" y="38"/>
                  </a:cubicBezTo>
                  <a:cubicBezTo>
                    <a:pt x="58" y="41"/>
                    <a:pt x="61" y="43"/>
                    <a:pt x="64" y="43"/>
                  </a:cubicBezTo>
                  <a:cubicBezTo>
                    <a:pt x="68" y="44"/>
                    <a:pt x="71" y="43"/>
                    <a:pt x="72" y="39"/>
                  </a:cubicBezTo>
                  <a:cubicBezTo>
                    <a:pt x="73" y="35"/>
                    <a:pt x="74" y="31"/>
                    <a:pt x="75" y="27"/>
                  </a:cubicBezTo>
                  <a:cubicBezTo>
                    <a:pt x="75" y="27"/>
                    <a:pt x="75" y="27"/>
                    <a:pt x="75" y="27"/>
                  </a:cubicBezTo>
                  <a:cubicBezTo>
                    <a:pt x="79" y="28"/>
                    <a:pt x="87" y="26"/>
                    <a:pt x="79" y="34"/>
                  </a:cubicBezTo>
                  <a:cubicBezTo>
                    <a:pt x="77" y="37"/>
                    <a:pt x="80" y="40"/>
                    <a:pt x="84" y="40"/>
                  </a:cubicBezTo>
                  <a:cubicBezTo>
                    <a:pt x="87" y="41"/>
                    <a:pt x="90" y="41"/>
                    <a:pt x="93" y="43"/>
                  </a:cubicBezTo>
                  <a:cubicBezTo>
                    <a:pt x="97" y="45"/>
                    <a:pt x="101" y="47"/>
                    <a:pt x="101" y="39"/>
                  </a:cubicBezTo>
                  <a:cubicBezTo>
                    <a:pt x="101" y="36"/>
                    <a:pt x="105" y="35"/>
                    <a:pt x="107" y="36"/>
                  </a:cubicBezTo>
                  <a:cubicBezTo>
                    <a:pt x="111" y="36"/>
                    <a:pt x="113" y="39"/>
                    <a:pt x="113" y="42"/>
                  </a:cubicBezTo>
                  <a:cubicBezTo>
                    <a:pt x="113" y="49"/>
                    <a:pt x="114" y="55"/>
                    <a:pt x="122" y="57"/>
                  </a:cubicBezTo>
                  <a:cubicBezTo>
                    <a:pt x="83" y="57"/>
                    <a:pt x="45" y="57"/>
                    <a:pt x="6" y="57"/>
                  </a:cubicBezTo>
                  <a:cubicBezTo>
                    <a:pt x="2" y="57"/>
                    <a:pt x="0" y="56"/>
                    <a:pt x="1" y="51"/>
                  </a:cubicBezTo>
                  <a:cubicBezTo>
                    <a:pt x="1" y="34"/>
                    <a:pt x="1" y="17"/>
                    <a:pt x="1" y="0"/>
                  </a:cubicBezTo>
                  <a:cubicBezTo>
                    <a:pt x="7" y="7"/>
                    <a:pt x="14" y="12"/>
                    <a:pt x="24" y="9"/>
                  </a:cubicBezTo>
                  <a:cubicBezTo>
                    <a:pt x="27" y="9"/>
                    <a:pt x="33" y="12"/>
                    <a:pt x="35" y="16"/>
                  </a:cubicBezTo>
                  <a:cubicBezTo>
                    <a:pt x="37" y="21"/>
                    <a:pt x="40" y="22"/>
                    <a:pt x="45" y="22"/>
                  </a:cubicBezTo>
                  <a:close/>
                </a:path>
              </a:pathLst>
            </a:custGeom>
            <a:solidFill>
              <a:srgbClr val="57575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43;p65"/>
            <p:cNvSpPr/>
            <p:nvPr/>
          </p:nvSpPr>
          <p:spPr>
            <a:xfrm>
              <a:off x="0" y="4594225"/>
              <a:ext cx="217488" cy="252412"/>
            </a:xfrm>
            <a:custGeom>
              <a:avLst/>
              <a:gdLst/>
              <a:ahLst/>
              <a:cxnLst/>
              <a:rect l="l" t="t" r="r" b="b"/>
              <a:pathLst>
                <a:path w="58" h="67" extrusionOk="0">
                  <a:moveTo>
                    <a:pt x="58" y="31"/>
                  </a:moveTo>
                  <a:cubicBezTo>
                    <a:pt x="39" y="43"/>
                    <a:pt x="19" y="55"/>
                    <a:pt x="0" y="67"/>
                  </a:cubicBezTo>
                  <a:cubicBezTo>
                    <a:pt x="0" y="50"/>
                    <a:pt x="0" y="33"/>
                    <a:pt x="0" y="16"/>
                  </a:cubicBezTo>
                  <a:cubicBezTo>
                    <a:pt x="1" y="10"/>
                    <a:pt x="6" y="7"/>
                    <a:pt x="9" y="3"/>
                  </a:cubicBezTo>
                  <a:cubicBezTo>
                    <a:pt x="11" y="1"/>
                    <a:pt x="13" y="0"/>
                    <a:pt x="16" y="1"/>
                  </a:cubicBezTo>
                  <a:cubicBezTo>
                    <a:pt x="31" y="10"/>
                    <a:pt x="44" y="21"/>
                    <a:pt x="58" y="31"/>
                  </a:cubicBezTo>
                  <a:close/>
                </a:path>
              </a:pathLst>
            </a:custGeom>
            <a:solidFill>
              <a:srgbClr val="706F6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44;p65"/>
            <p:cNvSpPr/>
            <p:nvPr/>
          </p:nvSpPr>
          <p:spPr>
            <a:xfrm>
              <a:off x="0" y="4549775"/>
              <a:ext cx="60325" cy="104775"/>
            </a:xfrm>
            <a:custGeom>
              <a:avLst/>
              <a:gdLst/>
              <a:ahLst/>
              <a:cxnLst/>
              <a:rect l="l" t="t" r="r" b="b"/>
              <a:pathLst>
                <a:path w="16" h="28" extrusionOk="0">
                  <a:moveTo>
                    <a:pt x="16" y="13"/>
                  </a:moveTo>
                  <a:cubicBezTo>
                    <a:pt x="11" y="18"/>
                    <a:pt x="6" y="24"/>
                    <a:pt x="0" y="28"/>
                  </a:cubicBezTo>
                  <a:cubicBezTo>
                    <a:pt x="0" y="18"/>
                    <a:pt x="0" y="9"/>
                    <a:pt x="0" y="0"/>
                  </a:cubicBezTo>
                  <a:cubicBezTo>
                    <a:pt x="5" y="4"/>
                    <a:pt x="11" y="8"/>
                    <a:pt x="16" y="13"/>
                  </a:cubicBezTo>
                  <a:close/>
                </a:path>
              </a:pathLst>
            </a:custGeom>
            <a:solidFill>
              <a:srgbClr val="57575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45;p65"/>
            <p:cNvSpPr/>
            <p:nvPr/>
          </p:nvSpPr>
          <p:spPr>
            <a:xfrm>
              <a:off x="1117600" y="4967288"/>
              <a:ext cx="1090613" cy="1319212"/>
            </a:xfrm>
            <a:custGeom>
              <a:avLst/>
              <a:gdLst/>
              <a:ahLst/>
              <a:cxnLst/>
              <a:rect l="l" t="t" r="r" b="b"/>
              <a:pathLst>
                <a:path w="290" h="350" extrusionOk="0">
                  <a:moveTo>
                    <a:pt x="151" y="19"/>
                  </a:moveTo>
                  <a:cubicBezTo>
                    <a:pt x="149" y="34"/>
                    <a:pt x="147" y="48"/>
                    <a:pt x="145" y="63"/>
                  </a:cubicBezTo>
                  <a:cubicBezTo>
                    <a:pt x="144" y="66"/>
                    <a:pt x="144" y="68"/>
                    <a:pt x="146" y="70"/>
                  </a:cubicBezTo>
                  <a:cubicBezTo>
                    <a:pt x="147" y="74"/>
                    <a:pt x="146" y="77"/>
                    <a:pt x="143" y="80"/>
                  </a:cubicBezTo>
                  <a:cubicBezTo>
                    <a:pt x="139" y="83"/>
                    <a:pt x="142" y="85"/>
                    <a:pt x="144" y="87"/>
                  </a:cubicBezTo>
                  <a:cubicBezTo>
                    <a:pt x="145" y="89"/>
                    <a:pt x="147" y="89"/>
                    <a:pt x="148" y="87"/>
                  </a:cubicBezTo>
                  <a:cubicBezTo>
                    <a:pt x="150" y="85"/>
                    <a:pt x="152" y="83"/>
                    <a:pt x="149" y="80"/>
                  </a:cubicBezTo>
                  <a:cubicBezTo>
                    <a:pt x="147" y="77"/>
                    <a:pt x="145" y="74"/>
                    <a:pt x="146" y="70"/>
                  </a:cubicBezTo>
                  <a:cubicBezTo>
                    <a:pt x="158" y="50"/>
                    <a:pt x="167" y="28"/>
                    <a:pt x="180" y="8"/>
                  </a:cubicBezTo>
                  <a:cubicBezTo>
                    <a:pt x="173" y="31"/>
                    <a:pt x="166" y="55"/>
                    <a:pt x="158" y="78"/>
                  </a:cubicBezTo>
                  <a:cubicBezTo>
                    <a:pt x="159" y="78"/>
                    <a:pt x="160" y="79"/>
                    <a:pt x="160" y="79"/>
                  </a:cubicBezTo>
                  <a:cubicBezTo>
                    <a:pt x="174" y="60"/>
                    <a:pt x="188" y="41"/>
                    <a:pt x="202" y="21"/>
                  </a:cubicBezTo>
                  <a:cubicBezTo>
                    <a:pt x="202" y="22"/>
                    <a:pt x="203" y="22"/>
                    <a:pt x="204" y="22"/>
                  </a:cubicBezTo>
                  <a:cubicBezTo>
                    <a:pt x="193" y="44"/>
                    <a:pt x="182" y="66"/>
                    <a:pt x="173" y="84"/>
                  </a:cubicBezTo>
                  <a:cubicBezTo>
                    <a:pt x="190" y="70"/>
                    <a:pt x="208" y="53"/>
                    <a:pt x="225" y="38"/>
                  </a:cubicBezTo>
                  <a:cubicBezTo>
                    <a:pt x="219" y="47"/>
                    <a:pt x="212" y="57"/>
                    <a:pt x="205" y="67"/>
                  </a:cubicBezTo>
                  <a:cubicBezTo>
                    <a:pt x="199" y="76"/>
                    <a:pt x="193" y="85"/>
                    <a:pt x="187" y="94"/>
                  </a:cubicBezTo>
                  <a:cubicBezTo>
                    <a:pt x="186" y="95"/>
                    <a:pt x="184" y="96"/>
                    <a:pt x="186" y="97"/>
                  </a:cubicBezTo>
                  <a:cubicBezTo>
                    <a:pt x="187" y="99"/>
                    <a:pt x="189" y="97"/>
                    <a:pt x="190" y="96"/>
                  </a:cubicBezTo>
                  <a:cubicBezTo>
                    <a:pt x="207" y="83"/>
                    <a:pt x="224" y="69"/>
                    <a:pt x="242" y="56"/>
                  </a:cubicBezTo>
                  <a:cubicBezTo>
                    <a:pt x="243" y="55"/>
                    <a:pt x="245" y="54"/>
                    <a:pt x="246" y="54"/>
                  </a:cubicBezTo>
                  <a:cubicBezTo>
                    <a:pt x="230" y="73"/>
                    <a:pt x="213" y="91"/>
                    <a:pt x="196" y="109"/>
                  </a:cubicBezTo>
                  <a:cubicBezTo>
                    <a:pt x="218" y="100"/>
                    <a:pt x="239" y="87"/>
                    <a:pt x="260" y="76"/>
                  </a:cubicBezTo>
                  <a:cubicBezTo>
                    <a:pt x="261" y="77"/>
                    <a:pt x="261" y="77"/>
                    <a:pt x="261" y="78"/>
                  </a:cubicBezTo>
                  <a:cubicBezTo>
                    <a:pt x="242" y="93"/>
                    <a:pt x="223" y="108"/>
                    <a:pt x="204" y="122"/>
                  </a:cubicBezTo>
                  <a:cubicBezTo>
                    <a:pt x="204" y="123"/>
                    <a:pt x="205" y="123"/>
                    <a:pt x="205" y="124"/>
                  </a:cubicBezTo>
                  <a:cubicBezTo>
                    <a:pt x="228" y="118"/>
                    <a:pt x="249" y="107"/>
                    <a:pt x="272" y="102"/>
                  </a:cubicBezTo>
                  <a:cubicBezTo>
                    <a:pt x="253" y="115"/>
                    <a:pt x="231" y="125"/>
                    <a:pt x="211" y="137"/>
                  </a:cubicBezTo>
                  <a:cubicBezTo>
                    <a:pt x="211" y="137"/>
                    <a:pt x="211" y="138"/>
                    <a:pt x="212" y="139"/>
                  </a:cubicBezTo>
                  <a:cubicBezTo>
                    <a:pt x="235" y="134"/>
                    <a:pt x="259" y="130"/>
                    <a:pt x="282" y="126"/>
                  </a:cubicBezTo>
                  <a:cubicBezTo>
                    <a:pt x="282" y="126"/>
                    <a:pt x="283" y="127"/>
                    <a:pt x="283" y="128"/>
                  </a:cubicBezTo>
                  <a:cubicBezTo>
                    <a:pt x="260" y="136"/>
                    <a:pt x="238" y="144"/>
                    <a:pt x="215" y="152"/>
                  </a:cubicBezTo>
                  <a:cubicBezTo>
                    <a:pt x="215" y="153"/>
                    <a:pt x="215" y="154"/>
                    <a:pt x="216" y="154"/>
                  </a:cubicBezTo>
                  <a:cubicBezTo>
                    <a:pt x="240" y="155"/>
                    <a:pt x="265" y="151"/>
                    <a:pt x="290" y="152"/>
                  </a:cubicBezTo>
                  <a:cubicBezTo>
                    <a:pt x="290" y="152"/>
                    <a:pt x="290" y="153"/>
                    <a:pt x="290" y="154"/>
                  </a:cubicBezTo>
                  <a:cubicBezTo>
                    <a:pt x="266" y="158"/>
                    <a:pt x="242" y="163"/>
                    <a:pt x="218" y="168"/>
                  </a:cubicBezTo>
                  <a:cubicBezTo>
                    <a:pt x="218" y="169"/>
                    <a:pt x="218" y="169"/>
                    <a:pt x="218" y="170"/>
                  </a:cubicBezTo>
                  <a:cubicBezTo>
                    <a:pt x="240" y="173"/>
                    <a:pt x="263" y="176"/>
                    <a:pt x="285" y="179"/>
                  </a:cubicBezTo>
                  <a:cubicBezTo>
                    <a:pt x="285" y="179"/>
                    <a:pt x="285" y="180"/>
                    <a:pt x="285" y="181"/>
                  </a:cubicBezTo>
                  <a:cubicBezTo>
                    <a:pt x="262" y="183"/>
                    <a:pt x="240" y="183"/>
                    <a:pt x="217" y="184"/>
                  </a:cubicBezTo>
                  <a:cubicBezTo>
                    <a:pt x="217" y="185"/>
                    <a:pt x="217" y="186"/>
                    <a:pt x="217" y="186"/>
                  </a:cubicBezTo>
                  <a:cubicBezTo>
                    <a:pt x="240" y="193"/>
                    <a:pt x="262" y="199"/>
                    <a:pt x="285" y="206"/>
                  </a:cubicBezTo>
                  <a:cubicBezTo>
                    <a:pt x="285" y="207"/>
                    <a:pt x="285" y="207"/>
                    <a:pt x="285" y="208"/>
                  </a:cubicBezTo>
                  <a:cubicBezTo>
                    <a:pt x="261" y="205"/>
                    <a:pt x="237" y="203"/>
                    <a:pt x="213" y="200"/>
                  </a:cubicBezTo>
                  <a:cubicBezTo>
                    <a:pt x="235" y="213"/>
                    <a:pt x="258" y="222"/>
                    <a:pt x="281" y="233"/>
                  </a:cubicBezTo>
                  <a:cubicBezTo>
                    <a:pt x="281" y="233"/>
                    <a:pt x="281" y="234"/>
                    <a:pt x="280" y="235"/>
                  </a:cubicBezTo>
                  <a:cubicBezTo>
                    <a:pt x="256" y="228"/>
                    <a:pt x="233" y="222"/>
                    <a:pt x="209" y="215"/>
                  </a:cubicBezTo>
                  <a:cubicBezTo>
                    <a:pt x="208" y="216"/>
                    <a:pt x="208" y="217"/>
                    <a:pt x="208" y="218"/>
                  </a:cubicBezTo>
                  <a:cubicBezTo>
                    <a:pt x="229" y="231"/>
                    <a:pt x="250" y="245"/>
                    <a:pt x="271" y="259"/>
                  </a:cubicBezTo>
                  <a:cubicBezTo>
                    <a:pt x="271" y="259"/>
                    <a:pt x="271" y="260"/>
                    <a:pt x="271" y="260"/>
                  </a:cubicBezTo>
                  <a:cubicBezTo>
                    <a:pt x="247" y="250"/>
                    <a:pt x="224" y="240"/>
                    <a:pt x="201" y="229"/>
                  </a:cubicBezTo>
                  <a:cubicBezTo>
                    <a:pt x="201" y="230"/>
                    <a:pt x="200" y="231"/>
                    <a:pt x="200" y="231"/>
                  </a:cubicBezTo>
                  <a:cubicBezTo>
                    <a:pt x="218" y="248"/>
                    <a:pt x="237" y="264"/>
                    <a:pt x="255" y="281"/>
                  </a:cubicBezTo>
                  <a:cubicBezTo>
                    <a:pt x="255" y="282"/>
                    <a:pt x="254" y="282"/>
                    <a:pt x="254" y="282"/>
                  </a:cubicBezTo>
                  <a:cubicBezTo>
                    <a:pt x="234" y="269"/>
                    <a:pt x="213" y="256"/>
                    <a:pt x="192" y="243"/>
                  </a:cubicBezTo>
                  <a:cubicBezTo>
                    <a:pt x="192" y="243"/>
                    <a:pt x="191" y="244"/>
                    <a:pt x="191" y="244"/>
                  </a:cubicBezTo>
                  <a:cubicBezTo>
                    <a:pt x="204" y="264"/>
                    <a:pt x="221" y="281"/>
                    <a:pt x="235" y="300"/>
                  </a:cubicBezTo>
                  <a:cubicBezTo>
                    <a:pt x="235" y="300"/>
                    <a:pt x="234" y="301"/>
                    <a:pt x="234" y="301"/>
                  </a:cubicBezTo>
                  <a:cubicBezTo>
                    <a:pt x="216" y="285"/>
                    <a:pt x="198" y="269"/>
                    <a:pt x="179" y="253"/>
                  </a:cubicBezTo>
                  <a:cubicBezTo>
                    <a:pt x="179" y="253"/>
                    <a:pt x="178" y="254"/>
                    <a:pt x="178" y="254"/>
                  </a:cubicBezTo>
                  <a:cubicBezTo>
                    <a:pt x="190" y="275"/>
                    <a:pt x="203" y="296"/>
                    <a:pt x="215" y="317"/>
                  </a:cubicBezTo>
                  <a:cubicBezTo>
                    <a:pt x="215" y="318"/>
                    <a:pt x="214" y="318"/>
                    <a:pt x="213" y="319"/>
                  </a:cubicBezTo>
                  <a:cubicBezTo>
                    <a:pt x="197" y="301"/>
                    <a:pt x="184" y="281"/>
                    <a:pt x="167" y="264"/>
                  </a:cubicBezTo>
                  <a:cubicBezTo>
                    <a:pt x="173" y="287"/>
                    <a:pt x="184" y="308"/>
                    <a:pt x="191" y="330"/>
                  </a:cubicBezTo>
                  <a:cubicBezTo>
                    <a:pt x="190" y="330"/>
                    <a:pt x="190" y="330"/>
                    <a:pt x="189" y="331"/>
                  </a:cubicBezTo>
                  <a:cubicBezTo>
                    <a:pt x="177" y="311"/>
                    <a:pt x="165" y="291"/>
                    <a:pt x="153" y="271"/>
                  </a:cubicBezTo>
                  <a:cubicBezTo>
                    <a:pt x="152" y="271"/>
                    <a:pt x="152" y="272"/>
                    <a:pt x="151" y="272"/>
                  </a:cubicBezTo>
                  <a:cubicBezTo>
                    <a:pt x="156" y="295"/>
                    <a:pt x="162" y="319"/>
                    <a:pt x="167" y="342"/>
                  </a:cubicBezTo>
                  <a:cubicBezTo>
                    <a:pt x="166" y="342"/>
                    <a:pt x="166" y="343"/>
                    <a:pt x="165" y="343"/>
                  </a:cubicBezTo>
                  <a:cubicBezTo>
                    <a:pt x="156" y="320"/>
                    <a:pt x="146" y="297"/>
                    <a:pt x="137" y="274"/>
                  </a:cubicBezTo>
                  <a:cubicBezTo>
                    <a:pt x="136" y="300"/>
                    <a:pt x="139" y="325"/>
                    <a:pt x="140" y="350"/>
                  </a:cubicBezTo>
                  <a:cubicBezTo>
                    <a:pt x="136" y="341"/>
                    <a:pt x="134" y="332"/>
                    <a:pt x="132" y="322"/>
                  </a:cubicBezTo>
                  <a:cubicBezTo>
                    <a:pt x="129" y="310"/>
                    <a:pt x="127" y="299"/>
                    <a:pt x="124" y="287"/>
                  </a:cubicBezTo>
                  <a:cubicBezTo>
                    <a:pt x="123" y="285"/>
                    <a:pt x="123" y="283"/>
                    <a:pt x="121" y="282"/>
                  </a:cubicBezTo>
                  <a:cubicBezTo>
                    <a:pt x="118" y="279"/>
                    <a:pt x="120" y="277"/>
                    <a:pt x="121" y="275"/>
                  </a:cubicBezTo>
                  <a:cubicBezTo>
                    <a:pt x="122" y="272"/>
                    <a:pt x="124" y="269"/>
                    <a:pt x="124" y="266"/>
                  </a:cubicBezTo>
                  <a:cubicBezTo>
                    <a:pt x="123" y="264"/>
                    <a:pt x="122" y="262"/>
                    <a:pt x="124" y="260"/>
                  </a:cubicBezTo>
                  <a:cubicBezTo>
                    <a:pt x="126" y="257"/>
                    <a:pt x="131" y="260"/>
                    <a:pt x="133" y="256"/>
                  </a:cubicBezTo>
                  <a:cubicBezTo>
                    <a:pt x="135" y="248"/>
                    <a:pt x="135" y="240"/>
                    <a:pt x="136" y="232"/>
                  </a:cubicBezTo>
                  <a:cubicBezTo>
                    <a:pt x="137" y="226"/>
                    <a:pt x="138" y="221"/>
                    <a:pt x="139" y="215"/>
                  </a:cubicBezTo>
                  <a:cubicBezTo>
                    <a:pt x="147" y="206"/>
                    <a:pt x="158" y="205"/>
                    <a:pt x="168" y="201"/>
                  </a:cubicBezTo>
                  <a:cubicBezTo>
                    <a:pt x="169" y="201"/>
                    <a:pt x="170" y="201"/>
                    <a:pt x="170" y="200"/>
                  </a:cubicBezTo>
                  <a:cubicBezTo>
                    <a:pt x="174" y="192"/>
                    <a:pt x="183" y="186"/>
                    <a:pt x="185" y="176"/>
                  </a:cubicBezTo>
                  <a:cubicBezTo>
                    <a:pt x="180" y="172"/>
                    <a:pt x="175" y="169"/>
                    <a:pt x="169" y="169"/>
                  </a:cubicBezTo>
                  <a:cubicBezTo>
                    <a:pt x="163" y="174"/>
                    <a:pt x="156" y="179"/>
                    <a:pt x="150" y="183"/>
                  </a:cubicBezTo>
                  <a:cubicBezTo>
                    <a:pt x="147" y="185"/>
                    <a:pt x="144" y="186"/>
                    <a:pt x="141" y="185"/>
                  </a:cubicBezTo>
                  <a:cubicBezTo>
                    <a:pt x="138" y="183"/>
                    <a:pt x="138" y="179"/>
                    <a:pt x="138" y="176"/>
                  </a:cubicBezTo>
                  <a:cubicBezTo>
                    <a:pt x="138" y="172"/>
                    <a:pt x="139" y="169"/>
                    <a:pt x="140" y="165"/>
                  </a:cubicBezTo>
                  <a:cubicBezTo>
                    <a:pt x="141" y="159"/>
                    <a:pt x="145" y="156"/>
                    <a:pt x="151" y="153"/>
                  </a:cubicBezTo>
                  <a:cubicBezTo>
                    <a:pt x="159" y="150"/>
                    <a:pt x="167" y="148"/>
                    <a:pt x="176" y="145"/>
                  </a:cubicBezTo>
                  <a:cubicBezTo>
                    <a:pt x="177" y="144"/>
                    <a:pt x="178" y="143"/>
                    <a:pt x="179" y="142"/>
                  </a:cubicBezTo>
                  <a:cubicBezTo>
                    <a:pt x="177" y="130"/>
                    <a:pt x="176" y="118"/>
                    <a:pt x="169" y="108"/>
                  </a:cubicBezTo>
                  <a:cubicBezTo>
                    <a:pt x="158" y="110"/>
                    <a:pt x="146" y="109"/>
                    <a:pt x="134" y="111"/>
                  </a:cubicBezTo>
                  <a:cubicBezTo>
                    <a:pt x="129" y="112"/>
                    <a:pt x="124" y="108"/>
                    <a:pt x="119" y="112"/>
                  </a:cubicBezTo>
                  <a:cubicBezTo>
                    <a:pt x="114" y="116"/>
                    <a:pt x="114" y="123"/>
                    <a:pt x="112" y="128"/>
                  </a:cubicBezTo>
                  <a:cubicBezTo>
                    <a:pt x="110" y="134"/>
                    <a:pt x="109" y="141"/>
                    <a:pt x="106" y="146"/>
                  </a:cubicBezTo>
                  <a:cubicBezTo>
                    <a:pt x="105" y="149"/>
                    <a:pt x="104" y="151"/>
                    <a:pt x="101" y="152"/>
                  </a:cubicBezTo>
                  <a:cubicBezTo>
                    <a:pt x="89" y="156"/>
                    <a:pt x="76" y="156"/>
                    <a:pt x="63" y="158"/>
                  </a:cubicBezTo>
                  <a:cubicBezTo>
                    <a:pt x="62" y="158"/>
                    <a:pt x="60" y="158"/>
                    <a:pt x="59" y="158"/>
                  </a:cubicBezTo>
                  <a:cubicBezTo>
                    <a:pt x="58" y="157"/>
                    <a:pt x="56" y="157"/>
                    <a:pt x="55" y="156"/>
                  </a:cubicBezTo>
                  <a:cubicBezTo>
                    <a:pt x="52" y="153"/>
                    <a:pt x="49" y="150"/>
                    <a:pt x="45" y="147"/>
                  </a:cubicBezTo>
                  <a:cubicBezTo>
                    <a:pt x="43" y="146"/>
                    <a:pt x="40" y="144"/>
                    <a:pt x="40" y="140"/>
                  </a:cubicBezTo>
                  <a:cubicBezTo>
                    <a:pt x="40" y="134"/>
                    <a:pt x="44" y="129"/>
                    <a:pt x="48" y="124"/>
                  </a:cubicBezTo>
                  <a:cubicBezTo>
                    <a:pt x="50" y="121"/>
                    <a:pt x="52" y="118"/>
                    <a:pt x="51" y="114"/>
                  </a:cubicBezTo>
                  <a:cubicBezTo>
                    <a:pt x="49" y="110"/>
                    <a:pt x="45" y="106"/>
                    <a:pt x="43" y="101"/>
                  </a:cubicBezTo>
                  <a:cubicBezTo>
                    <a:pt x="42" y="100"/>
                    <a:pt x="41" y="100"/>
                    <a:pt x="40" y="99"/>
                  </a:cubicBezTo>
                  <a:cubicBezTo>
                    <a:pt x="40" y="99"/>
                    <a:pt x="40" y="98"/>
                    <a:pt x="40" y="97"/>
                  </a:cubicBezTo>
                  <a:cubicBezTo>
                    <a:pt x="31" y="82"/>
                    <a:pt x="20" y="68"/>
                    <a:pt x="10" y="54"/>
                  </a:cubicBezTo>
                  <a:cubicBezTo>
                    <a:pt x="6" y="48"/>
                    <a:pt x="3" y="43"/>
                    <a:pt x="0" y="37"/>
                  </a:cubicBezTo>
                  <a:cubicBezTo>
                    <a:pt x="17" y="54"/>
                    <a:pt x="35" y="71"/>
                    <a:pt x="53" y="88"/>
                  </a:cubicBezTo>
                  <a:cubicBezTo>
                    <a:pt x="44" y="65"/>
                    <a:pt x="31" y="44"/>
                    <a:pt x="21" y="22"/>
                  </a:cubicBezTo>
                  <a:cubicBezTo>
                    <a:pt x="22" y="22"/>
                    <a:pt x="23" y="22"/>
                    <a:pt x="23" y="21"/>
                  </a:cubicBezTo>
                  <a:cubicBezTo>
                    <a:pt x="37" y="40"/>
                    <a:pt x="51" y="60"/>
                    <a:pt x="64" y="79"/>
                  </a:cubicBezTo>
                  <a:cubicBezTo>
                    <a:pt x="65" y="79"/>
                    <a:pt x="66" y="78"/>
                    <a:pt x="67" y="78"/>
                  </a:cubicBezTo>
                  <a:cubicBezTo>
                    <a:pt x="61" y="55"/>
                    <a:pt x="51" y="34"/>
                    <a:pt x="46" y="11"/>
                  </a:cubicBezTo>
                  <a:cubicBezTo>
                    <a:pt x="47" y="10"/>
                    <a:pt x="47" y="10"/>
                    <a:pt x="48" y="10"/>
                  </a:cubicBezTo>
                  <a:cubicBezTo>
                    <a:pt x="59" y="31"/>
                    <a:pt x="69" y="53"/>
                    <a:pt x="80" y="74"/>
                  </a:cubicBezTo>
                  <a:cubicBezTo>
                    <a:pt x="81" y="74"/>
                    <a:pt x="81" y="74"/>
                    <a:pt x="82" y="74"/>
                  </a:cubicBezTo>
                  <a:cubicBezTo>
                    <a:pt x="78" y="50"/>
                    <a:pt x="75" y="26"/>
                    <a:pt x="71" y="0"/>
                  </a:cubicBezTo>
                  <a:cubicBezTo>
                    <a:pt x="75" y="3"/>
                    <a:pt x="75" y="7"/>
                    <a:pt x="76" y="10"/>
                  </a:cubicBezTo>
                  <a:cubicBezTo>
                    <a:pt x="81" y="24"/>
                    <a:pt x="85" y="38"/>
                    <a:pt x="89" y="52"/>
                  </a:cubicBezTo>
                  <a:cubicBezTo>
                    <a:pt x="90" y="53"/>
                    <a:pt x="91" y="55"/>
                    <a:pt x="92" y="55"/>
                  </a:cubicBezTo>
                  <a:cubicBezTo>
                    <a:pt x="95" y="57"/>
                    <a:pt x="94" y="59"/>
                    <a:pt x="93" y="61"/>
                  </a:cubicBezTo>
                  <a:cubicBezTo>
                    <a:pt x="89" y="77"/>
                    <a:pt x="84" y="93"/>
                    <a:pt x="82" y="110"/>
                  </a:cubicBezTo>
                  <a:cubicBezTo>
                    <a:pt x="86" y="105"/>
                    <a:pt x="89" y="99"/>
                    <a:pt x="92" y="94"/>
                  </a:cubicBezTo>
                  <a:cubicBezTo>
                    <a:pt x="108" y="69"/>
                    <a:pt x="125" y="45"/>
                    <a:pt x="143" y="22"/>
                  </a:cubicBezTo>
                  <a:cubicBezTo>
                    <a:pt x="145" y="20"/>
                    <a:pt x="147" y="17"/>
                    <a:pt x="151" y="19"/>
                  </a:cubicBezTo>
                  <a:close/>
                </a:path>
              </a:pathLst>
            </a:custGeom>
            <a:solidFill>
              <a:srgbClr val="B2B2B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46;p65"/>
            <p:cNvSpPr/>
            <p:nvPr/>
          </p:nvSpPr>
          <p:spPr>
            <a:xfrm>
              <a:off x="2012950" y="4865688"/>
              <a:ext cx="1020763" cy="1020762"/>
            </a:xfrm>
            <a:custGeom>
              <a:avLst/>
              <a:gdLst/>
              <a:ahLst/>
              <a:cxnLst/>
              <a:rect l="l" t="t" r="r" b="b"/>
              <a:pathLst>
                <a:path w="271" h="271" extrusionOk="0">
                  <a:moveTo>
                    <a:pt x="27" y="1"/>
                  </a:moveTo>
                  <a:cubicBezTo>
                    <a:pt x="44" y="16"/>
                    <a:pt x="60" y="33"/>
                    <a:pt x="77" y="50"/>
                  </a:cubicBezTo>
                  <a:cubicBezTo>
                    <a:pt x="139" y="112"/>
                    <a:pt x="201" y="174"/>
                    <a:pt x="263" y="236"/>
                  </a:cubicBezTo>
                  <a:cubicBezTo>
                    <a:pt x="271" y="244"/>
                    <a:pt x="271" y="245"/>
                    <a:pt x="263" y="254"/>
                  </a:cubicBezTo>
                  <a:cubicBezTo>
                    <a:pt x="260" y="257"/>
                    <a:pt x="258" y="259"/>
                    <a:pt x="256" y="261"/>
                  </a:cubicBezTo>
                  <a:cubicBezTo>
                    <a:pt x="246" y="271"/>
                    <a:pt x="245" y="271"/>
                    <a:pt x="235" y="261"/>
                  </a:cubicBezTo>
                  <a:cubicBezTo>
                    <a:pt x="211" y="237"/>
                    <a:pt x="188" y="214"/>
                    <a:pt x="165" y="191"/>
                  </a:cubicBezTo>
                  <a:cubicBezTo>
                    <a:pt x="110" y="136"/>
                    <a:pt x="56" y="82"/>
                    <a:pt x="2" y="28"/>
                  </a:cubicBezTo>
                  <a:cubicBezTo>
                    <a:pt x="0" y="26"/>
                    <a:pt x="1" y="23"/>
                    <a:pt x="2" y="21"/>
                  </a:cubicBezTo>
                  <a:cubicBezTo>
                    <a:pt x="9" y="15"/>
                    <a:pt x="15" y="8"/>
                    <a:pt x="22" y="2"/>
                  </a:cubicBezTo>
                  <a:cubicBezTo>
                    <a:pt x="24" y="0"/>
                    <a:pt x="25" y="0"/>
                    <a:pt x="27" y="1"/>
                  </a:cubicBezTo>
                  <a:close/>
                </a:path>
              </a:pathLst>
            </a:custGeom>
            <a:solidFill>
              <a:srgbClr val="DA8C6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47;p65"/>
            <p:cNvSpPr/>
            <p:nvPr/>
          </p:nvSpPr>
          <p:spPr>
            <a:xfrm>
              <a:off x="395288" y="5197475"/>
              <a:ext cx="741363" cy="365125"/>
            </a:xfrm>
            <a:custGeom>
              <a:avLst/>
              <a:gdLst/>
              <a:ahLst/>
              <a:cxnLst/>
              <a:rect l="l" t="t" r="r" b="b"/>
              <a:pathLst>
                <a:path w="197" h="97" extrusionOk="0">
                  <a:moveTo>
                    <a:pt x="35" y="77"/>
                  </a:moveTo>
                  <a:cubicBezTo>
                    <a:pt x="24" y="66"/>
                    <a:pt x="14" y="54"/>
                    <a:pt x="3" y="42"/>
                  </a:cubicBezTo>
                  <a:cubicBezTo>
                    <a:pt x="0" y="38"/>
                    <a:pt x="4" y="36"/>
                    <a:pt x="7" y="35"/>
                  </a:cubicBezTo>
                  <a:cubicBezTo>
                    <a:pt x="23" y="28"/>
                    <a:pt x="38" y="22"/>
                    <a:pt x="54" y="15"/>
                  </a:cubicBezTo>
                  <a:cubicBezTo>
                    <a:pt x="67" y="10"/>
                    <a:pt x="79" y="5"/>
                    <a:pt x="92" y="0"/>
                  </a:cubicBezTo>
                  <a:cubicBezTo>
                    <a:pt x="125" y="3"/>
                    <a:pt x="158" y="7"/>
                    <a:pt x="191" y="11"/>
                  </a:cubicBezTo>
                  <a:cubicBezTo>
                    <a:pt x="193" y="11"/>
                    <a:pt x="195" y="11"/>
                    <a:pt x="197" y="12"/>
                  </a:cubicBezTo>
                  <a:cubicBezTo>
                    <a:pt x="181" y="25"/>
                    <a:pt x="162" y="35"/>
                    <a:pt x="145" y="46"/>
                  </a:cubicBezTo>
                  <a:cubicBezTo>
                    <a:pt x="128" y="58"/>
                    <a:pt x="110" y="69"/>
                    <a:pt x="93" y="80"/>
                  </a:cubicBezTo>
                  <a:cubicBezTo>
                    <a:pt x="91" y="82"/>
                    <a:pt x="88" y="82"/>
                    <a:pt x="86" y="84"/>
                  </a:cubicBezTo>
                  <a:cubicBezTo>
                    <a:pt x="81" y="85"/>
                    <a:pt x="76" y="88"/>
                    <a:pt x="70" y="83"/>
                  </a:cubicBezTo>
                  <a:cubicBezTo>
                    <a:pt x="68" y="82"/>
                    <a:pt x="65" y="85"/>
                    <a:pt x="63" y="88"/>
                  </a:cubicBezTo>
                  <a:cubicBezTo>
                    <a:pt x="63" y="89"/>
                    <a:pt x="62" y="89"/>
                    <a:pt x="62" y="90"/>
                  </a:cubicBezTo>
                  <a:cubicBezTo>
                    <a:pt x="61" y="91"/>
                    <a:pt x="60" y="92"/>
                    <a:pt x="59" y="93"/>
                  </a:cubicBezTo>
                  <a:cubicBezTo>
                    <a:pt x="55" y="97"/>
                    <a:pt x="53" y="97"/>
                    <a:pt x="50" y="92"/>
                  </a:cubicBezTo>
                  <a:cubicBezTo>
                    <a:pt x="45" y="87"/>
                    <a:pt x="41" y="81"/>
                    <a:pt x="35" y="77"/>
                  </a:cubicBezTo>
                  <a:close/>
                </a:path>
              </a:pathLst>
            </a:custGeom>
            <a:solidFill>
              <a:srgbClr val="57575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48;p65"/>
            <p:cNvSpPr/>
            <p:nvPr/>
          </p:nvSpPr>
          <p:spPr>
            <a:xfrm>
              <a:off x="1463675" y="4294188"/>
              <a:ext cx="960438" cy="952500"/>
            </a:xfrm>
            <a:custGeom>
              <a:avLst/>
              <a:gdLst/>
              <a:ahLst/>
              <a:cxnLst/>
              <a:rect l="l" t="t" r="r" b="b"/>
              <a:pathLst>
                <a:path w="255" h="253" extrusionOk="0">
                  <a:moveTo>
                    <a:pt x="145" y="105"/>
                  </a:moveTo>
                  <a:cubicBezTo>
                    <a:pt x="152" y="112"/>
                    <a:pt x="157" y="118"/>
                    <a:pt x="164" y="124"/>
                  </a:cubicBezTo>
                  <a:cubicBezTo>
                    <a:pt x="170" y="129"/>
                    <a:pt x="170" y="133"/>
                    <a:pt x="164" y="137"/>
                  </a:cubicBezTo>
                  <a:cubicBezTo>
                    <a:pt x="163" y="138"/>
                    <a:pt x="162" y="139"/>
                    <a:pt x="161" y="140"/>
                  </a:cubicBezTo>
                  <a:cubicBezTo>
                    <a:pt x="160" y="148"/>
                    <a:pt x="153" y="152"/>
                    <a:pt x="148" y="157"/>
                  </a:cubicBezTo>
                  <a:cubicBezTo>
                    <a:pt x="144" y="161"/>
                    <a:pt x="141" y="166"/>
                    <a:pt x="134" y="167"/>
                  </a:cubicBezTo>
                  <a:cubicBezTo>
                    <a:pt x="125" y="175"/>
                    <a:pt x="125" y="175"/>
                    <a:pt x="116" y="166"/>
                  </a:cubicBezTo>
                  <a:cubicBezTo>
                    <a:pt x="110" y="161"/>
                    <a:pt x="105" y="156"/>
                    <a:pt x="100" y="151"/>
                  </a:cubicBezTo>
                  <a:cubicBezTo>
                    <a:pt x="93" y="151"/>
                    <a:pt x="91" y="145"/>
                    <a:pt x="87" y="142"/>
                  </a:cubicBezTo>
                  <a:cubicBezTo>
                    <a:pt x="81" y="136"/>
                    <a:pt x="80" y="137"/>
                    <a:pt x="75" y="143"/>
                  </a:cubicBezTo>
                  <a:cubicBezTo>
                    <a:pt x="48" y="174"/>
                    <a:pt x="28" y="209"/>
                    <a:pt x="10" y="246"/>
                  </a:cubicBezTo>
                  <a:cubicBezTo>
                    <a:pt x="10" y="247"/>
                    <a:pt x="10" y="246"/>
                    <a:pt x="10" y="247"/>
                  </a:cubicBezTo>
                  <a:cubicBezTo>
                    <a:pt x="9" y="250"/>
                    <a:pt x="7" y="253"/>
                    <a:pt x="4" y="252"/>
                  </a:cubicBezTo>
                  <a:cubicBezTo>
                    <a:pt x="0" y="250"/>
                    <a:pt x="1" y="247"/>
                    <a:pt x="2" y="243"/>
                  </a:cubicBezTo>
                  <a:cubicBezTo>
                    <a:pt x="4" y="237"/>
                    <a:pt x="6" y="231"/>
                    <a:pt x="9" y="226"/>
                  </a:cubicBezTo>
                  <a:cubicBezTo>
                    <a:pt x="23" y="192"/>
                    <a:pt x="40" y="161"/>
                    <a:pt x="63" y="132"/>
                  </a:cubicBezTo>
                  <a:cubicBezTo>
                    <a:pt x="66" y="129"/>
                    <a:pt x="71" y="125"/>
                    <a:pt x="68" y="119"/>
                  </a:cubicBezTo>
                  <a:cubicBezTo>
                    <a:pt x="63" y="115"/>
                    <a:pt x="63" y="111"/>
                    <a:pt x="68" y="107"/>
                  </a:cubicBezTo>
                  <a:cubicBezTo>
                    <a:pt x="70" y="106"/>
                    <a:pt x="71" y="105"/>
                    <a:pt x="72" y="103"/>
                  </a:cubicBezTo>
                  <a:cubicBezTo>
                    <a:pt x="72" y="101"/>
                    <a:pt x="72" y="99"/>
                    <a:pt x="74" y="98"/>
                  </a:cubicBezTo>
                  <a:cubicBezTo>
                    <a:pt x="80" y="91"/>
                    <a:pt x="86" y="85"/>
                    <a:pt x="93" y="78"/>
                  </a:cubicBezTo>
                  <a:cubicBezTo>
                    <a:pt x="95" y="77"/>
                    <a:pt x="97" y="77"/>
                    <a:pt x="99" y="77"/>
                  </a:cubicBezTo>
                  <a:cubicBezTo>
                    <a:pt x="99" y="76"/>
                    <a:pt x="101" y="76"/>
                    <a:pt x="101" y="75"/>
                  </a:cubicBezTo>
                  <a:cubicBezTo>
                    <a:pt x="105" y="69"/>
                    <a:pt x="109" y="68"/>
                    <a:pt x="114" y="73"/>
                  </a:cubicBezTo>
                  <a:cubicBezTo>
                    <a:pt x="119" y="74"/>
                    <a:pt x="123" y="71"/>
                    <a:pt x="126" y="68"/>
                  </a:cubicBezTo>
                  <a:cubicBezTo>
                    <a:pt x="160" y="39"/>
                    <a:pt x="199" y="18"/>
                    <a:pt x="242" y="2"/>
                  </a:cubicBezTo>
                  <a:cubicBezTo>
                    <a:pt x="244" y="1"/>
                    <a:pt x="247" y="0"/>
                    <a:pt x="251" y="0"/>
                  </a:cubicBezTo>
                  <a:cubicBezTo>
                    <a:pt x="252" y="0"/>
                    <a:pt x="254" y="0"/>
                    <a:pt x="255" y="2"/>
                  </a:cubicBezTo>
                  <a:cubicBezTo>
                    <a:pt x="255" y="4"/>
                    <a:pt x="254" y="6"/>
                    <a:pt x="253" y="7"/>
                  </a:cubicBezTo>
                  <a:cubicBezTo>
                    <a:pt x="252" y="8"/>
                    <a:pt x="250" y="8"/>
                    <a:pt x="248" y="9"/>
                  </a:cubicBezTo>
                  <a:cubicBezTo>
                    <a:pt x="212" y="26"/>
                    <a:pt x="178" y="46"/>
                    <a:pt x="147" y="71"/>
                  </a:cubicBezTo>
                  <a:cubicBezTo>
                    <a:pt x="143" y="74"/>
                    <a:pt x="140" y="78"/>
                    <a:pt x="135" y="80"/>
                  </a:cubicBezTo>
                  <a:cubicBezTo>
                    <a:pt x="131" y="83"/>
                    <a:pt x="132" y="87"/>
                    <a:pt x="135" y="90"/>
                  </a:cubicBezTo>
                  <a:cubicBezTo>
                    <a:pt x="139" y="95"/>
                    <a:pt x="145" y="98"/>
                    <a:pt x="145" y="105"/>
                  </a:cubicBezTo>
                  <a:close/>
                </a:path>
              </a:pathLst>
            </a:custGeom>
            <a:solidFill>
              <a:srgbClr val="B2B2B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Google Shape;49;p65"/>
            <p:cNvSpPr/>
            <p:nvPr/>
          </p:nvSpPr>
          <p:spPr>
            <a:xfrm>
              <a:off x="969963" y="5883275"/>
              <a:ext cx="625475" cy="338137"/>
            </a:xfrm>
            <a:custGeom>
              <a:avLst/>
              <a:gdLst/>
              <a:ahLst/>
              <a:cxnLst/>
              <a:rect l="l" t="t" r="r" b="b"/>
              <a:pathLst>
                <a:path w="166" h="90" extrusionOk="0">
                  <a:moveTo>
                    <a:pt x="166" y="24"/>
                  </a:moveTo>
                  <a:cubicBezTo>
                    <a:pt x="166" y="30"/>
                    <a:pt x="161" y="34"/>
                    <a:pt x="160" y="39"/>
                  </a:cubicBezTo>
                  <a:cubicBezTo>
                    <a:pt x="156" y="46"/>
                    <a:pt x="152" y="54"/>
                    <a:pt x="147" y="61"/>
                  </a:cubicBezTo>
                  <a:cubicBezTo>
                    <a:pt x="142" y="70"/>
                    <a:pt x="139" y="79"/>
                    <a:pt x="140" y="89"/>
                  </a:cubicBezTo>
                  <a:cubicBezTo>
                    <a:pt x="95" y="90"/>
                    <a:pt x="50" y="88"/>
                    <a:pt x="5" y="88"/>
                  </a:cubicBezTo>
                  <a:cubicBezTo>
                    <a:pt x="4" y="88"/>
                    <a:pt x="2" y="88"/>
                    <a:pt x="0" y="87"/>
                  </a:cubicBezTo>
                  <a:cubicBezTo>
                    <a:pt x="5" y="80"/>
                    <a:pt x="14" y="78"/>
                    <a:pt x="22" y="75"/>
                  </a:cubicBezTo>
                  <a:cubicBezTo>
                    <a:pt x="48" y="66"/>
                    <a:pt x="75" y="56"/>
                    <a:pt x="101" y="46"/>
                  </a:cubicBezTo>
                  <a:cubicBezTo>
                    <a:pt x="103" y="46"/>
                    <a:pt x="106" y="46"/>
                    <a:pt x="106" y="43"/>
                  </a:cubicBezTo>
                  <a:cubicBezTo>
                    <a:pt x="106" y="41"/>
                    <a:pt x="104" y="40"/>
                    <a:pt x="102" y="39"/>
                  </a:cubicBezTo>
                  <a:cubicBezTo>
                    <a:pt x="89" y="29"/>
                    <a:pt x="76" y="21"/>
                    <a:pt x="64" y="11"/>
                  </a:cubicBezTo>
                  <a:cubicBezTo>
                    <a:pt x="62" y="10"/>
                    <a:pt x="61" y="9"/>
                    <a:pt x="59" y="8"/>
                  </a:cubicBezTo>
                  <a:cubicBezTo>
                    <a:pt x="58" y="7"/>
                    <a:pt x="56" y="5"/>
                    <a:pt x="57" y="2"/>
                  </a:cubicBezTo>
                  <a:cubicBezTo>
                    <a:pt x="58" y="0"/>
                    <a:pt x="61" y="0"/>
                    <a:pt x="63" y="0"/>
                  </a:cubicBezTo>
                  <a:cubicBezTo>
                    <a:pt x="65" y="0"/>
                    <a:pt x="67" y="0"/>
                    <a:pt x="68" y="1"/>
                  </a:cubicBezTo>
                  <a:cubicBezTo>
                    <a:pt x="98" y="8"/>
                    <a:pt x="127" y="13"/>
                    <a:pt x="156" y="20"/>
                  </a:cubicBezTo>
                  <a:cubicBezTo>
                    <a:pt x="160" y="21"/>
                    <a:pt x="163" y="23"/>
                    <a:pt x="166" y="24"/>
                  </a:cubicBezTo>
                  <a:close/>
                </a:path>
              </a:pathLst>
            </a:custGeom>
            <a:solidFill>
              <a:srgbClr val="706F6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50;p65"/>
            <p:cNvSpPr/>
            <p:nvPr/>
          </p:nvSpPr>
          <p:spPr>
            <a:xfrm>
              <a:off x="1892300" y="4233863"/>
              <a:ext cx="704850" cy="455612"/>
            </a:xfrm>
            <a:custGeom>
              <a:avLst/>
              <a:gdLst/>
              <a:ahLst/>
              <a:cxnLst/>
              <a:rect l="l" t="t" r="r" b="b"/>
              <a:pathLst>
                <a:path w="187" h="121" extrusionOk="0">
                  <a:moveTo>
                    <a:pt x="31" y="121"/>
                  </a:moveTo>
                  <a:cubicBezTo>
                    <a:pt x="26" y="116"/>
                    <a:pt x="21" y="111"/>
                    <a:pt x="16" y="106"/>
                  </a:cubicBezTo>
                  <a:cubicBezTo>
                    <a:pt x="12" y="102"/>
                    <a:pt x="12" y="100"/>
                    <a:pt x="17" y="96"/>
                  </a:cubicBezTo>
                  <a:cubicBezTo>
                    <a:pt x="43" y="73"/>
                    <a:pt x="72" y="53"/>
                    <a:pt x="103" y="37"/>
                  </a:cubicBezTo>
                  <a:cubicBezTo>
                    <a:pt x="115" y="31"/>
                    <a:pt x="127" y="25"/>
                    <a:pt x="139" y="19"/>
                  </a:cubicBezTo>
                  <a:cubicBezTo>
                    <a:pt x="124" y="23"/>
                    <a:pt x="110" y="29"/>
                    <a:pt x="96" y="35"/>
                  </a:cubicBezTo>
                  <a:cubicBezTo>
                    <a:pt x="66" y="49"/>
                    <a:pt x="38" y="67"/>
                    <a:pt x="12" y="88"/>
                  </a:cubicBezTo>
                  <a:cubicBezTo>
                    <a:pt x="9" y="91"/>
                    <a:pt x="5" y="98"/>
                    <a:pt x="0" y="89"/>
                  </a:cubicBezTo>
                  <a:cubicBezTo>
                    <a:pt x="27" y="64"/>
                    <a:pt x="58" y="44"/>
                    <a:pt x="91" y="28"/>
                  </a:cubicBezTo>
                  <a:cubicBezTo>
                    <a:pt x="120" y="14"/>
                    <a:pt x="150" y="5"/>
                    <a:pt x="182" y="1"/>
                  </a:cubicBezTo>
                  <a:cubicBezTo>
                    <a:pt x="183" y="1"/>
                    <a:pt x="185" y="0"/>
                    <a:pt x="187" y="2"/>
                  </a:cubicBezTo>
                  <a:cubicBezTo>
                    <a:pt x="183" y="6"/>
                    <a:pt x="179" y="8"/>
                    <a:pt x="175" y="11"/>
                  </a:cubicBezTo>
                  <a:cubicBezTo>
                    <a:pt x="131" y="37"/>
                    <a:pt x="90" y="67"/>
                    <a:pt x="51" y="102"/>
                  </a:cubicBezTo>
                  <a:cubicBezTo>
                    <a:pt x="44" y="108"/>
                    <a:pt x="36" y="113"/>
                    <a:pt x="31" y="121"/>
                  </a:cubicBezTo>
                  <a:close/>
                </a:path>
              </a:pathLst>
            </a:custGeom>
            <a:solidFill>
              <a:srgbClr val="3C3C3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51;p65"/>
            <p:cNvSpPr/>
            <p:nvPr/>
          </p:nvSpPr>
          <p:spPr>
            <a:xfrm>
              <a:off x="1414463" y="4741863"/>
              <a:ext cx="425450" cy="677862"/>
            </a:xfrm>
            <a:custGeom>
              <a:avLst/>
              <a:gdLst/>
              <a:ahLst/>
              <a:cxnLst/>
              <a:rect l="l" t="t" r="r" b="b"/>
              <a:pathLst>
                <a:path w="113" h="180" extrusionOk="0">
                  <a:moveTo>
                    <a:pt x="81" y="0"/>
                  </a:moveTo>
                  <a:cubicBezTo>
                    <a:pt x="86" y="3"/>
                    <a:pt x="87" y="6"/>
                    <a:pt x="83" y="11"/>
                  </a:cubicBezTo>
                  <a:cubicBezTo>
                    <a:pt x="54" y="46"/>
                    <a:pt x="32" y="84"/>
                    <a:pt x="18" y="127"/>
                  </a:cubicBezTo>
                  <a:cubicBezTo>
                    <a:pt x="17" y="128"/>
                    <a:pt x="17" y="129"/>
                    <a:pt x="18" y="131"/>
                  </a:cubicBezTo>
                  <a:cubicBezTo>
                    <a:pt x="19" y="127"/>
                    <a:pt x="21" y="124"/>
                    <a:pt x="23" y="120"/>
                  </a:cubicBezTo>
                  <a:cubicBezTo>
                    <a:pt x="24" y="117"/>
                    <a:pt x="26" y="113"/>
                    <a:pt x="28" y="110"/>
                  </a:cubicBezTo>
                  <a:cubicBezTo>
                    <a:pt x="44" y="76"/>
                    <a:pt x="65" y="46"/>
                    <a:pt x="89" y="17"/>
                  </a:cubicBezTo>
                  <a:cubicBezTo>
                    <a:pt x="92" y="13"/>
                    <a:pt x="94" y="12"/>
                    <a:pt x="97" y="16"/>
                  </a:cubicBezTo>
                  <a:cubicBezTo>
                    <a:pt x="102" y="21"/>
                    <a:pt x="108" y="26"/>
                    <a:pt x="113" y="32"/>
                  </a:cubicBezTo>
                  <a:cubicBezTo>
                    <a:pt x="98" y="46"/>
                    <a:pt x="84" y="62"/>
                    <a:pt x="72" y="79"/>
                  </a:cubicBezTo>
                  <a:cubicBezTo>
                    <a:pt x="58" y="94"/>
                    <a:pt x="47" y="111"/>
                    <a:pt x="35" y="128"/>
                  </a:cubicBezTo>
                  <a:cubicBezTo>
                    <a:pt x="23" y="145"/>
                    <a:pt x="12" y="163"/>
                    <a:pt x="0" y="180"/>
                  </a:cubicBezTo>
                  <a:cubicBezTo>
                    <a:pt x="0" y="158"/>
                    <a:pt x="7" y="136"/>
                    <a:pt x="13" y="115"/>
                  </a:cubicBezTo>
                  <a:cubicBezTo>
                    <a:pt x="27" y="78"/>
                    <a:pt x="47" y="45"/>
                    <a:pt x="70" y="14"/>
                  </a:cubicBezTo>
                  <a:cubicBezTo>
                    <a:pt x="74" y="9"/>
                    <a:pt x="78" y="5"/>
                    <a:pt x="81" y="0"/>
                  </a:cubicBezTo>
                  <a:close/>
                </a:path>
              </a:pathLst>
            </a:custGeom>
            <a:solidFill>
              <a:srgbClr val="3C3C3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52;p65"/>
            <p:cNvSpPr/>
            <p:nvPr/>
          </p:nvSpPr>
          <p:spPr>
            <a:xfrm>
              <a:off x="1139825" y="5241925"/>
              <a:ext cx="131763" cy="293687"/>
            </a:xfrm>
            <a:custGeom>
              <a:avLst/>
              <a:gdLst/>
              <a:ahLst/>
              <a:cxnLst/>
              <a:rect l="l" t="t" r="r" b="b"/>
              <a:pathLst>
                <a:path w="35" h="78" extrusionOk="0">
                  <a:moveTo>
                    <a:pt x="1" y="75"/>
                  </a:moveTo>
                  <a:cubicBezTo>
                    <a:pt x="1" y="50"/>
                    <a:pt x="1" y="25"/>
                    <a:pt x="0" y="0"/>
                  </a:cubicBezTo>
                  <a:cubicBezTo>
                    <a:pt x="9" y="9"/>
                    <a:pt x="20" y="15"/>
                    <a:pt x="30" y="23"/>
                  </a:cubicBezTo>
                  <a:cubicBezTo>
                    <a:pt x="31" y="24"/>
                    <a:pt x="32" y="24"/>
                    <a:pt x="34" y="24"/>
                  </a:cubicBezTo>
                  <a:cubicBezTo>
                    <a:pt x="34" y="25"/>
                    <a:pt x="34" y="25"/>
                    <a:pt x="34" y="25"/>
                  </a:cubicBezTo>
                  <a:cubicBezTo>
                    <a:pt x="35" y="29"/>
                    <a:pt x="32" y="30"/>
                    <a:pt x="29" y="32"/>
                  </a:cubicBezTo>
                  <a:cubicBezTo>
                    <a:pt x="26" y="34"/>
                    <a:pt x="23" y="36"/>
                    <a:pt x="20" y="38"/>
                  </a:cubicBezTo>
                  <a:cubicBezTo>
                    <a:pt x="17" y="42"/>
                    <a:pt x="18" y="47"/>
                    <a:pt x="17" y="52"/>
                  </a:cubicBezTo>
                  <a:cubicBezTo>
                    <a:pt x="16" y="58"/>
                    <a:pt x="15" y="63"/>
                    <a:pt x="13" y="69"/>
                  </a:cubicBezTo>
                  <a:cubicBezTo>
                    <a:pt x="10" y="74"/>
                    <a:pt x="7" y="78"/>
                    <a:pt x="1" y="75"/>
                  </a:cubicBezTo>
                  <a:close/>
                </a:path>
              </a:pathLst>
            </a:custGeom>
            <a:solidFill>
              <a:srgbClr val="6C625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53;p65"/>
            <p:cNvSpPr/>
            <p:nvPr/>
          </p:nvSpPr>
          <p:spPr>
            <a:xfrm>
              <a:off x="1647825" y="4489450"/>
              <a:ext cx="158750" cy="165100"/>
            </a:xfrm>
            <a:custGeom>
              <a:avLst/>
              <a:gdLst/>
              <a:ahLst/>
              <a:cxnLst/>
              <a:rect l="l" t="t" r="r" b="b"/>
              <a:pathLst>
                <a:path w="42" h="44" extrusionOk="0">
                  <a:moveTo>
                    <a:pt x="16" y="44"/>
                  </a:moveTo>
                  <a:cubicBezTo>
                    <a:pt x="15" y="43"/>
                    <a:pt x="15" y="43"/>
                    <a:pt x="14" y="43"/>
                  </a:cubicBezTo>
                  <a:cubicBezTo>
                    <a:pt x="0" y="32"/>
                    <a:pt x="0" y="29"/>
                    <a:pt x="13" y="17"/>
                  </a:cubicBezTo>
                  <a:cubicBezTo>
                    <a:pt x="13" y="16"/>
                    <a:pt x="13" y="16"/>
                    <a:pt x="14" y="16"/>
                  </a:cubicBezTo>
                  <a:cubicBezTo>
                    <a:pt x="26" y="4"/>
                    <a:pt x="26" y="0"/>
                    <a:pt x="41" y="17"/>
                  </a:cubicBezTo>
                  <a:cubicBezTo>
                    <a:pt x="42" y="20"/>
                    <a:pt x="41" y="22"/>
                    <a:pt x="39" y="24"/>
                  </a:cubicBezTo>
                  <a:cubicBezTo>
                    <a:pt x="33" y="30"/>
                    <a:pt x="27" y="36"/>
                    <a:pt x="21" y="42"/>
                  </a:cubicBezTo>
                  <a:cubicBezTo>
                    <a:pt x="20" y="43"/>
                    <a:pt x="18" y="44"/>
                    <a:pt x="16" y="44"/>
                  </a:cubicBezTo>
                  <a:close/>
                </a:path>
              </a:pathLst>
            </a:custGeom>
            <a:solidFill>
              <a:srgbClr val="D98B6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Google Shape;54;p65"/>
            <p:cNvSpPr/>
            <p:nvPr/>
          </p:nvSpPr>
          <p:spPr>
            <a:xfrm>
              <a:off x="1968500" y="4821238"/>
              <a:ext cx="146050" cy="150812"/>
            </a:xfrm>
            <a:custGeom>
              <a:avLst/>
              <a:gdLst/>
              <a:ahLst/>
              <a:cxnLst/>
              <a:rect l="l" t="t" r="r" b="b"/>
              <a:pathLst>
                <a:path w="39" h="40" extrusionOk="0">
                  <a:moveTo>
                    <a:pt x="0" y="27"/>
                  </a:moveTo>
                  <a:cubicBezTo>
                    <a:pt x="9" y="17"/>
                    <a:pt x="18" y="8"/>
                    <a:pt x="27" y="0"/>
                  </a:cubicBezTo>
                  <a:cubicBezTo>
                    <a:pt x="31" y="4"/>
                    <a:pt x="35" y="8"/>
                    <a:pt x="39" y="13"/>
                  </a:cubicBezTo>
                  <a:cubicBezTo>
                    <a:pt x="32" y="20"/>
                    <a:pt x="25" y="27"/>
                    <a:pt x="18" y="34"/>
                  </a:cubicBezTo>
                  <a:cubicBezTo>
                    <a:pt x="17" y="35"/>
                    <a:pt x="14" y="37"/>
                    <a:pt x="14" y="40"/>
                  </a:cubicBezTo>
                  <a:cubicBezTo>
                    <a:pt x="9" y="36"/>
                    <a:pt x="5" y="31"/>
                    <a:pt x="0" y="27"/>
                  </a:cubicBezTo>
                  <a:close/>
                </a:path>
              </a:pathLst>
            </a:custGeom>
            <a:solidFill>
              <a:srgbClr val="A95A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55;p65"/>
            <p:cNvSpPr/>
            <p:nvPr/>
          </p:nvSpPr>
          <p:spPr>
            <a:xfrm>
              <a:off x="1708150" y="4552950"/>
              <a:ext cx="128588" cy="128587"/>
            </a:xfrm>
            <a:custGeom>
              <a:avLst/>
              <a:gdLst/>
              <a:ahLst/>
              <a:cxnLst/>
              <a:rect l="l" t="t" r="r" b="b"/>
              <a:pathLst>
                <a:path w="34" h="34" extrusionOk="0">
                  <a:moveTo>
                    <a:pt x="0" y="27"/>
                  </a:moveTo>
                  <a:cubicBezTo>
                    <a:pt x="8" y="18"/>
                    <a:pt x="16" y="9"/>
                    <a:pt x="25" y="0"/>
                  </a:cubicBezTo>
                  <a:cubicBezTo>
                    <a:pt x="28" y="3"/>
                    <a:pt x="31" y="5"/>
                    <a:pt x="34" y="8"/>
                  </a:cubicBezTo>
                  <a:cubicBezTo>
                    <a:pt x="25" y="17"/>
                    <a:pt x="16" y="26"/>
                    <a:pt x="7" y="34"/>
                  </a:cubicBezTo>
                  <a:cubicBezTo>
                    <a:pt x="4" y="32"/>
                    <a:pt x="2" y="30"/>
                    <a:pt x="0" y="27"/>
                  </a:cubicBezTo>
                  <a:close/>
                </a:path>
              </a:pathLst>
            </a:custGeom>
            <a:solidFill>
              <a:srgbClr val="A95A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65"/>
            <p:cNvSpPr/>
            <p:nvPr/>
          </p:nvSpPr>
          <p:spPr>
            <a:xfrm>
              <a:off x="508000" y="5592763"/>
              <a:ext cx="1087438" cy="617537"/>
            </a:xfrm>
            <a:custGeom>
              <a:avLst/>
              <a:gdLst/>
              <a:ahLst/>
              <a:cxnLst/>
              <a:rect l="l" t="t" r="r" b="b"/>
              <a:pathLst>
                <a:path w="289" h="164" extrusionOk="0">
                  <a:moveTo>
                    <a:pt x="289" y="101"/>
                  </a:moveTo>
                  <a:cubicBezTo>
                    <a:pt x="282" y="102"/>
                    <a:pt x="276" y="100"/>
                    <a:pt x="270" y="98"/>
                  </a:cubicBezTo>
                  <a:cubicBezTo>
                    <a:pt x="241" y="92"/>
                    <a:pt x="212" y="86"/>
                    <a:pt x="182" y="79"/>
                  </a:cubicBezTo>
                  <a:cubicBezTo>
                    <a:pt x="183" y="82"/>
                    <a:pt x="185" y="82"/>
                    <a:pt x="186" y="83"/>
                  </a:cubicBezTo>
                  <a:cubicBezTo>
                    <a:pt x="202" y="95"/>
                    <a:pt x="218" y="106"/>
                    <a:pt x="233" y="117"/>
                  </a:cubicBezTo>
                  <a:cubicBezTo>
                    <a:pt x="236" y="119"/>
                    <a:pt x="240" y="121"/>
                    <a:pt x="233" y="124"/>
                  </a:cubicBezTo>
                  <a:cubicBezTo>
                    <a:pt x="197" y="137"/>
                    <a:pt x="161" y="150"/>
                    <a:pt x="125" y="164"/>
                  </a:cubicBezTo>
                  <a:cubicBezTo>
                    <a:pt x="125" y="164"/>
                    <a:pt x="124" y="164"/>
                    <a:pt x="123" y="164"/>
                  </a:cubicBezTo>
                  <a:cubicBezTo>
                    <a:pt x="123" y="164"/>
                    <a:pt x="122" y="164"/>
                    <a:pt x="122" y="164"/>
                  </a:cubicBezTo>
                  <a:cubicBezTo>
                    <a:pt x="120" y="158"/>
                    <a:pt x="124" y="155"/>
                    <a:pt x="126" y="151"/>
                  </a:cubicBezTo>
                  <a:cubicBezTo>
                    <a:pt x="130" y="145"/>
                    <a:pt x="133" y="139"/>
                    <a:pt x="139" y="136"/>
                  </a:cubicBezTo>
                  <a:cubicBezTo>
                    <a:pt x="151" y="119"/>
                    <a:pt x="164" y="101"/>
                    <a:pt x="176" y="83"/>
                  </a:cubicBezTo>
                  <a:cubicBezTo>
                    <a:pt x="179" y="78"/>
                    <a:pt x="175" y="78"/>
                    <a:pt x="172" y="78"/>
                  </a:cubicBezTo>
                  <a:cubicBezTo>
                    <a:pt x="155" y="76"/>
                    <a:pt x="138" y="75"/>
                    <a:pt x="120" y="73"/>
                  </a:cubicBezTo>
                  <a:cubicBezTo>
                    <a:pt x="94" y="71"/>
                    <a:pt x="68" y="69"/>
                    <a:pt x="43" y="66"/>
                  </a:cubicBezTo>
                  <a:cubicBezTo>
                    <a:pt x="29" y="65"/>
                    <a:pt x="15" y="64"/>
                    <a:pt x="0" y="63"/>
                  </a:cubicBezTo>
                  <a:cubicBezTo>
                    <a:pt x="8" y="57"/>
                    <a:pt x="16" y="56"/>
                    <a:pt x="24" y="53"/>
                  </a:cubicBezTo>
                  <a:cubicBezTo>
                    <a:pt x="71" y="36"/>
                    <a:pt x="118" y="20"/>
                    <a:pt x="165" y="3"/>
                  </a:cubicBezTo>
                  <a:cubicBezTo>
                    <a:pt x="166" y="3"/>
                    <a:pt x="168" y="3"/>
                    <a:pt x="169" y="3"/>
                  </a:cubicBezTo>
                  <a:cubicBezTo>
                    <a:pt x="172" y="0"/>
                    <a:pt x="175" y="2"/>
                    <a:pt x="178" y="4"/>
                  </a:cubicBezTo>
                  <a:cubicBezTo>
                    <a:pt x="184" y="7"/>
                    <a:pt x="188" y="12"/>
                    <a:pt x="195" y="13"/>
                  </a:cubicBezTo>
                  <a:cubicBezTo>
                    <a:pt x="200" y="14"/>
                    <a:pt x="204" y="14"/>
                    <a:pt x="209" y="13"/>
                  </a:cubicBezTo>
                  <a:cubicBezTo>
                    <a:pt x="214" y="13"/>
                    <a:pt x="219" y="13"/>
                    <a:pt x="223" y="13"/>
                  </a:cubicBezTo>
                  <a:cubicBezTo>
                    <a:pt x="229" y="14"/>
                    <a:pt x="231" y="16"/>
                    <a:pt x="232" y="22"/>
                  </a:cubicBezTo>
                  <a:cubicBezTo>
                    <a:pt x="232" y="27"/>
                    <a:pt x="232" y="33"/>
                    <a:pt x="231" y="39"/>
                  </a:cubicBezTo>
                  <a:cubicBezTo>
                    <a:pt x="233" y="46"/>
                    <a:pt x="234" y="47"/>
                    <a:pt x="241" y="46"/>
                  </a:cubicBezTo>
                  <a:cubicBezTo>
                    <a:pt x="246" y="45"/>
                    <a:pt x="251" y="45"/>
                    <a:pt x="256" y="45"/>
                  </a:cubicBezTo>
                  <a:cubicBezTo>
                    <a:pt x="261" y="46"/>
                    <a:pt x="265" y="48"/>
                    <a:pt x="267" y="54"/>
                  </a:cubicBezTo>
                  <a:cubicBezTo>
                    <a:pt x="272" y="62"/>
                    <a:pt x="276" y="71"/>
                    <a:pt x="281" y="79"/>
                  </a:cubicBezTo>
                  <a:cubicBezTo>
                    <a:pt x="281" y="82"/>
                    <a:pt x="282" y="85"/>
                    <a:pt x="284" y="87"/>
                  </a:cubicBezTo>
                  <a:cubicBezTo>
                    <a:pt x="286" y="89"/>
                    <a:pt x="287" y="92"/>
                    <a:pt x="286" y="95"/>
                  </a:cubicBezTo>
                  <a:cubicBezTo>
                    <a:pt x="287" y="97"/>
                    <a:pt x="288" y="99"/>
                    <a:pt x="289" y="101"/>
                  </a:cubicBezTo>
                  <a:close/>
                </a:path>
              </a:pathLst>
            </a:custGeom>
            <a:solidFill>
              <a:srgbClr val="57575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Google Shape;57;p65"/>
            <p:cNvSpPr/>
            <p:nvPr/>
          </p:nvSpPr>
          <p:spPr>
            <a:xfrm>
              <a:off x="19050" y="5487988"/>
              <a:ext cx="700088" cy="338137"/>
            </a:xfrm>
            <a:custGeom>
              <a:avLst/>
              <a:gdLst/>
              <a:ahLst/>
              <a:cxnLst/>
              <a:rect l="l" t="t" r="r" b="b"/>
              <a:pathLst>
                <a:path w="186" h="90" extrusionOk="0">
                  <a:moveTo>
                    <a:pt x="135" y="0"/>
                  </a:moveTo>
                  <a:cubicBezTo>
                    <a:pt x="142" y="2"/>
                    <a:pt x="146" y="7"/>
                    <a:pt x="150" y="12"/>
                  </a:cubicBezTo>
                  <a:cubicBezTo>
                    <a:pt x="152" y="15"/>
                    <a:pt x="154" y="21"/>
                    <a:pt x="157" y="12"/>
                  </a:cubicBezTo>
                  <a:cubicBezTo>
                    <a:pt x="157" y="11"/>
                    <a:pt x="160" y="11"/>
                    <a:pt x="162" y="11"/>
                  </a:cubicBezTo>
                  <a:cubicBezTo>
                    <a:pt x="162" y="12"/>
                    <a:pt x="162" y="12"/>
                    <a:pt x="162" y="11"/>
                  </a:cubicBezTo>
                  <a:cubicBezTo>
                    <a:pt x="162" y="11"/>
                    <a:pt x="162" y="12"/>
                    <a:pt x="162" y="11"/>
                  </a:cubicBezTo>
                  <a:cubicBezTo>
                    <a:pt x="162" y="6"/>
                    <a:pt x="164" y="4"/>
                    <a:pt x="168" y="2"/>
                  </a:cubicBezTo>
                  <a:cubicBezTo>
                    <a:pt x="169" y="1"/>
                    <a:pt x="171" y="0"/>
                    <a:pt x="172" y="1"/>
                  </a:cubicBezTo>
                  <a:cubicBezTo>
                    <a:pt x="175" y="8"/>
                    <a:pt x="181" y="5"/>
                    <a:pt x="186" y="7"/>
                  </a:cubicBezTo>
                  <a:cubicBezTo>
                    <a:pt x="179" y="13"/>
                    <a:pt x="171" y="17"/>
                    <a:pt x="163" y="22"/>
                  </a:cubicBezTo>
                  <a:cubicBezTo>
                    <a:pt x="159" y="25"/>
                    <a:pt x="156" y="28"/>
                    <a:pt x="153" y="33"/>
                  </a:cubicBezTo>
                  <a:cubicBezTo>
                    <a:pt x="146" y="50"/>
                    <a:pt x="137" y="67"/>
                    <a:pt x="129" y="85"/>
                  </a:cubicBezTo>
                  <a:cubicBezTo>
                    <a:pt x="128" y="88"/>
                    <a:pt x="126" y="90"/>
                    <a:pt x="122" y="88"/>
                  </a:cubicBezTo>
                  <a:cubicBezTo>
                    <a:pt x="82" y="68"/>
                    <a:pt x="41" y="49"/>
                    <a:pt x="1" y="29"/>
                  </a:cubicBezTo>
                  <a:cubicBezTo>
                    <a:pt x="1" y="29"/>
                    <a:pt x="0" y="28"/>
                    <a:pt x="0" y="27"/>
                  </a:cubicBezTo>
                  <a:cubicBezTo>
                    <a:pt x="3" y="27"/>
                    <a:pt x="5" y="27"/>
                    <a:pt x="8" y="27"/>
                  </a:cubicBezTo>
                  <a:cubicBezTo>
                    <a:pt x="54" y="27"/>
                    <a:pt x="101" y="27"/>
                    <a:pt x="147" y="27"/>
                  </a:cubicBezTo>
                  <a:cubicBezTo>
                    <a:pt x="150" y="27"/>
                    <a:pt x="153" y="28"/>
                    <a:pt x="154" y="25"/>
                  </a:cubicBezTo>
                  <a:cubicBezTo>
                    <a:pt x="155" y="23"/>
                    <a:pt x="152" y="21"/>
                    <a:pt x="151" y="20"/>
                  </a:cubicBezTo>
                  <a:cubicBezTo>
                    <a:pt x="146" y="13"/>
                    <a:pt x="140" y="7"/>
                    <a:pt x="135" y="0"/>
                  </a:cubicBezTo>
                  <a:close/>
                </a:path>
              </a:pathLst>
            </a:custGeom>
            <a:solidFill>
              <a:srgbClr val="57575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58;p65"/>
            <p:cNvSpPr/>
            <p:nvPr/>
          </p:nvSpPr>
          <p:spPr>
            <a:xfrm>
              <a:off x="1144588" y="5494338"/>
              <a:ext cx="198438" cy="125412"/>
            </a:xfrm>
            <a:custGeom>
              <a:avLst/>
              <a:gdLst/>
              <a:ahLst/>
              <a:cxnLst/>
              <a:rect l="l" t="t" r="r" b="b"/>
              <a:pathLst>
                <a:path w="53" h="33" extrusionOk="0">
                  <a:moveTo>
                    <a:pt x="0" y="8"/>
                  </a:moveTo>
                  <a:cubicBezTo>
                    <a:pt x="3" y="6"/>
                    <a:pt x="7" y="4"/>
                    <a:pt x="10" y="1"/>
                  </a:cubicBezTo>
                  <a:cubicBezTo>
                    <a:pt x="11" y="1"/>
                    <a:pt x="12" y="1"/>
                    <a:pt x="12" y="0"/>
                  </a:cubicBezTo>
                  <a:cubicBezTo>
                    <a:pt x="13" y="0"/>
                    <a:pt x="14" y="0"/>
                    <a:pt x="14" y="1"/>
                  </a:cubicBezTo>
                  <a:cubicBezTo>
                    <a:pt x="26" y="4"/>
                    <a:pt x="38" y="6"/>
                    <a:pt x="49" y="13"/>
                  </a:cubicBezTo>
                  <a:cubicBezTo>
                    <a:pt x="50" y="14"/>
                    <a:pt x="51" y="14"/>
                    <a:pt x="52" y="15"/>
                  </a:cubicBezTo>
                  <a:cubicBezTo>
                    <a:pt x="53" y="23"/>
                    <a:pt x="46" y="25"/>
                    <a:pt x="42" y="29"/>
                  </a:cubicBezTo>
                  <a:cubicBezTo>
                    <a:pt x="41" y="30"/>
                    <a:pt x="38" y="31"/>
                    <a:pt x="37" y="32"/>
                  </a:cubicBezTo>
                  <a:cubicBezTo>
                    <a:pt x="37" y="33"/>
                    <a:pt x="36" y="33"/>
                    <a:pt x="36" y="33"/>
                  </a:cubicBezTo>
                  <a:cubicBezTo>
                    <a:pt x="35" y="33"/>
                    <a:pt x="34" y="33"/>
                    <a:pt x="33" y="33"/>
                  </a:cubicBezTo>
                  <a:cubicBezTo>
                    <a:pt x="24" y="30"/>
                    <a:pt x="15" y="24"/>
                    <a:pt x="5" y="20"/>
                  </a:cubicBezTo>
                  <a:cubicBezTo>
                    <a:pt x="2" y="18"/>
                    <a:pt x="1" y="16"/>
                    <a:pt x="0" y="13"/>
                  </a:cubicBezTo>
                  <a:cubicBezTo>
                    <a:pt x="0" y="12"/>
                    <a:pt x="0" y="10"/>
                    <a:pt x="0" y="8"/>
                  </a:cubicBezTo>
                  <a:close/>
                </a:path>
              </a:pathLst>
            </a:custGeom>
            <a:solidFill>
              <a:srgbClr val="FACD0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59;p65"/>
            <p:cNvSpPr/>
            <p:nvPr/>
          </p:nvSpPr>
          <p:spPr>
            <a:xfrm>
              <a:off x="1144588" y="5543550"/>
              <a:ext cx="131763" cy="109537"/>
            </a:xfrm>
            <a:custGeom>
              <a:avLst/>
              <a:gdLst/>
              <a:ahLst/>
              <a:cxnLst/>
              <a:rect l="l" t="t" r="r" b="b"/>
              <a:pathLst>
                <a:path w="35" h="29" extrusionOk="0">
                  <a:moveTo>
                    <a:pt x="0" y="0"/>
                  </a:moveTo>
                  <a:cubicBezTo>
                    <a:pt x="12" y="6"/>
                    <a:pt x="24" y="10"/>
                    <a:pt x="34" y="19"/>
                  </a:cubicBezTo>
                  <a:cubicBezTo>
                    <a:pt x="35" y="26"/>
                    <a:pt x="29" y="27"/>
                    <a:pt x="24" y="29"/>
                  </a:cubicBezTo>
                  <a:cubicBezTo>
                    <a:pt x="17" y="28"/>
                    <a:pt x="12" y="22"/>
                    <a:pt x="7" y="19"/>
                  </a:cubicBezTo>
                  <a:cubicBezTo>
                    <a:pt x="4" y="18"/>
                    <a:pt x="2" y="17"/>
                    <a:pt x="0" y="16"/>
                  </a:cubicBezTo>
                  <a:cubicBezTo>
                    <a:pt x="0" y="10"/>
                    <a:pt x="0" y="5"/>
                    <a:pt x="0" y="0"/>
                  </a:cubicBezTo>
                  <a:close/>
                </a:path>
              </a:pathLst>
            </a:custGeom>
            <a:solidFill>
              <a:srgbClr val="F49F1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60;p65"/>
            <p:cNvSpPr/>
            <p:nvPr/>
          </p:nvSpPr>
          <p:spPr>
            <a:xfrm>
              <a:off x="1249363" y="6273800"/>
              <a:ext cx="508000" cy="203200"/>
            </a:xfrm>
            <a:custGeom>
              <a:avLst/>
              <a:gdLst/>
              <a:ahLst/>
              <a:cxnLst/>
              <a:rect l="l" t="t" r="r" b="b"/>
              <a:pathLst>
                <a:path w="135" h="54" extrusionOk="0">
                  <a:moveTo>
                    <a:pt x="135" y="54"/>
                  </a:moveTo>
                  <a:cubicBezTo>
                    <a:pt x="90" y="37"/>
                    <a:pt x="45" y="21"/>
                    <a:pt x="0" y="4"/>
                  </a:cubicBezTo>
                  <a:cubicBezTo>
                    <a:pt x="20" y="1"/>
                    <a:pt x="39" y="0"/>
                    <a:pt x="59" y="0"/>
                  </a:cubicBezTo>
                  <a:cubicBezTo>
                    <a:pt x="66" y="1"/>
                    <a:pt x="71" y="6"/>
                    <a:pt x="76" y="10"/>
                  </a:cubicBezTo>
                  <a:cubicBezTo>
                    <a:pt x="95" y="25"/>
                    <a:pt x="115" y="37"/>
                    <a:pt x="133" y="51"/>
                  </a:cubicBezTo>
                  <a:cubicBezTo>
                    <a:pt x="134" y="51"/>
                    <a:pt x="135" y="52"/>
                    <a:pt x="135" y="52"/>
                  </a:cubicBezTo>
                  <a:cubicBezTo>
                    <a:pt x="135" y="53"/>
                    <a:pt x="135" y="54"/>
                    <a:pt x="135" y="54"/>
                  </a:cubicBezTo>
                  <a:close/>
                </a:path>
              </a:pathLst>
            </a:custGeom>
            <a:solidFill>
              <a:srgbClr val="706F6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61;p65"/>
            <p:cNvSpPr/>
            <p:nvPr/>
          </p:nvSpPr>
          <p:spPr>
            <a:xfrm>
              <a:off x="1263650" y="5529263"/>
              <a:ext cx="508000" cy="285750"/>
            </a:xfrm>
            <a:custGeom>
              <a:avLst/>
              <a:gdLst/>
              <a:ahLst/>
              <a:cxnLst/>
              <a:rect l="l" t="t" r="r" b="b"/>
              <a:pathLst>
                <a:path w="135" h="76" extrusionOk="0">
                  <a:moveTo>
                    <a:pt x="64" y="73"/>
                  </a:moveTo>
                  <a:cubicBezTo>
                    <a:pt x="61" y="70"/>
                    <a:pt x="61" y="65"/>
                    <a:pt x="55" y="65"/>
                  </a:cubicBezTo>
                  <a:cubicBezTo>
                    <a:pt x="53" y="61"/>
                    <a:pt x="57" y="58"/>
                    <a:pt x="58" y="55"/>
                  </a:cubicBezTo>
                  <a:cubicBezTo>
                    <a:pt x="59" y="52"/>
                    <a:pt x="62" y="49"/>
                    <a:pt x="64" y="45"/>
                  </a:cubicBezTo>
                  <a:cubicBezTo>
                    <a:pt x="54" y="50"/>
                    <a:pt x="45" y="54"/>
                    <a:pt x="36" y="58"/>
                  </a:cubicBezTo>
                  <a:cubicBezTo>
                    <a:pt x="33" y="59"/>
                    <a:pt x="30" y="61"/>
                    <a:pt x="27" y="58"/>
                  </a:cubicBezTo>
                  <a:cubicBezTo>
                    <a:pt x="27" y="52"/>
                    <a:pt x="27" y="46"/>
                    <a:pt x="28" y="40"/>
                  </a:cubicBezTo>
                  <a:cubicBezTo>
                    <a:pt x="29" y="34"/>
                    <a:pt x="26" y="32"/>
                    <a:pt x="21" y="33"/>
                  </a:cubicBezTo>
                  <a:cubicBezTo>
                    <a:pt x="16" y="33"/>
                    <a:pt x="11" y="33"/>
                    <a:pt x="7" y="33"/>
                  </a:cubicBezTo>
                  <a:cubicBezTo>
                    <a:pt x="3" y="31"/>
                    <a:pt x="0" y="28"/>
                    <a:pt x="4" y="23"/>
                  </a:cubicBezTo>
                  <a:cubicBezTo>
                    <a:pt x="4" y="23"/>
                    <a:pt x="4" y="23"/>
                    <a:pt x="4" y="23"/>
                  </a:cubicBezTo>
                  <a:cubicBezTo>
                    <a:pt x="9" y="19"/>
                    <a:pt x="14" y="20"/>
                    <a:pt x="18" y="22"/>
                  </a:cubicBezTo>
                  <a:cubicBezTo>
                    <a:pt x="32" y="26"/>
                    <a:pt x="48" y="27"/>
                    <a:pt x="63" y="34"/>
                  </a:cubicBezTo>
                  <a:cubicBezTo>
                    <a:pt x="49" y="28"/>
                    <a:pt x="37" y="20"/>
                    <a:pt x="25" y="12"/>
                  </a:cubicBezTo>
                  <a:cubicBezTo>
                    <a:pt x="23" y="11"/>
                    <a:pt x="22" y="9"/>
                    <a:pt x="23" y="6"/>
                  </a:cubicBezTo>
                  <a:cubicBezTo>
                    <a:pt x="36" y="4"/>
                    <a:pt x="49" y="2"/>
                    <a:pt x="63" y="1"/>
                  </a:cubicBezTo>
                  <a:cubicBezTo>
                    <a:pt x="63" y="0"/>
                    <a:pt x="64" y="1"/>
                    <a:pt x="65" y="1"/>
                  </a:cubicBezTo>
                  <a:cubicBezTo>
                    <a:pt x="70" y="7"/>
                    <a:pt x="70" y="15"/>
                    <a:pt x="73" y="22"/>
                  </a:cubicBezTo>
                  <a:cubicBezTo>
                    <a:pt x="75" y="30"/>
                    <a:pt x="76" y="30"/>
                    <a:pt x="82" y="25"/>
                  </a:cubicBezTo>
                  <a:cubicBezTo>
                    <a:pt x="86" y="22"/>
                    <a:pt x="90" y="18"/>
                    <a:pt x="95" y="14"/>
                  </a:cubicBezTo>
                  <a:cubicBezTo>
                    <a:pt x="97" y="13"/>
                    <a:pt x="100" y="10"/>
                    <a:pt x="103" y="12"/>
                  </a:cubicBezTo>
                  <a:cubicBezTo>
                    <a:pt x="104" y="13"/>
                    <a:pt x="104" y="14"/>
                    <a:pt x="104" y="15"/>
                  </a:cubicBezTo>
                  <a:cubicBezTo>
                    <a:pt x="104" y="22"/>
                    <a:pt x="101" y="28"/>
                    <a:pt x="102" y="35"/>
                  </a:cubicBezTo>
                  <a:cubicBezTo>
                    <a:pt x="112" y="29"/>
                    <a:pt x="121" y="23"/>
                    <a:pt x="131" y="17"/>
                  </a:cubicBezTo>
                  <a:cubicBezTo>
                    <a:pt x="134" y="20"/>
                    <a:pt x="133" y="23"/>
                    <a:pt x="131" y="26"/>
                  </a:cubicBezTo>
                  <a:cubicBezTo>
                    <a:pt x="129" y="30"/>
                    <a:pt x="126" y="34"/>
                    <a:pt x="126" y="38"/>
                  </a:cubicBezTo>
                  <a:cubicBezTo>
                    <a:pt x="127" y="41"/>
                    <a:pt x="129" y="44"/>
                    <a:pt x="131" y="46"/>
                  </a:cubicBezTo>
                  <a:cubicBezTo>
                    <a:pt x="134" y="48"/>
                    <a:pt x="135" y="50"/>
                    <a:pt x="134" y="53"/>
                  </a:cubicBezTo>
                  <a:cubicBezTo>
                    <a:pt x="124" y="59"/>
                    <a:pt x="113" y="62"/>
                    <a:pt x="102" y="66"/>
                  </a:cubicBezTo>
                  <a:cubicBezTo>
                    <a:pt x="101" y="67"/>
                    <a:pt x="100" y="69"/>
                    <a:pt x="99" y="69"/>
                  </a:cubicBezTo>
                  <a:cubicBezTo>
                    <a:pt x="88" y="71"/>
                    <a:pt x="76" y="76"/>
                    <a:pt x="64" y="73"/>
                  </a:cubicBezTo>
                  <a:close/>
                </a:path>
              </a:pathLst>
            </a:custGeom>
            <a:solidFill>
              <a:srgbClr val="FACD0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62;p65"/>
            <p:cNvSpPr/>
            <p:nvPr/>
          </p:nvSpPr>
          <p:spPr>
            <a:xfrm>
              <a:off x="1501775" y="5373688"/>
              <a:ext cx="304800" cy="211137"/>
            </a:xfrm>
            <a:custGeom>
              <a:avLst/>
              <a:gdLst/>
              <a:ahLst/>
              <a:cxnLst/>
              <a:rect l="l" t="t" r="r" b="b"/>
              <a:pathLst>
                <a:path w="81" h="56" extrusionOk="0">
                  <a:moveTo>
                    <a:pt x="1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3" y="30"/>
                    <a:pt x="7" y="18"/>
                    <a:pt x="10" y="7"/>
                  </a:cubicBezTo>
                  <a:cubicBezTo>
                    <a:pt x="11" y="5"/>
                    <a:pt x="10" y="1"/>
                    <a:pt x="14" y="0"/>
                  </a:cubicBezTo>
                  <a:cubicBezTo>
                    <a:pt x="27" y="2"/>
                    <a:pt x="38" y="10"/>
                    <a:pt x="49" y="16"/>
                  </a:cubicBezTo>
                  <a:cubicBezTo>
                    <a:pt x="57" y="20"/>
                    <a:pt x="64" y="24"/>
                    <a:pt x="72" y="28"/>
                  </a:cubicBezTo>
                  <a:cubicBezTo>
                    <a:pt x="76" y="30"/>
                    <a:pt x="80" y="32"/>
                    <a:pt x="81" y="37"/>
                  </a:cubicBezTo>
                  <a:cubicBezTo>
                    <a:pt x="71" y="43"/>
                    <a:pt x="59" y="45"/>
                    <a:pt x="47" y="50"/>
                  </a:cubicBezTo>
                  <a:cubicBezTo>
                    <a:pt x="44" y="51"/>
                    <a:pt x="41" y="52"/>
                    <a:pt x="41" y="56"/>
                  </a:cubicBezTo>
                  <a:cubicBezTo>
                    <a:pt x="41" y="55"/>
                    <a:pt x="40" y="55"/>
                    <a:pt x="40" y="54"/>
                  </a:cubicBezTo>
                  <a:cubicBezTo>
                    <a:pt x="30" y="53"/>
                    <a:pt x="20" y="50"/>
                    <a:pt x="10" y="47"/>
                  </a:cubicBezTo>
                  <a:cubicBezTo>
                    <a:pt x="7" y="46"/>
                    <a:pt x="3" y="45"/>
                    <a:pt x="1" y="42"/>
                  </a:cubicBezTo>
                  <a:close/>
                </a:path>
              </a:pathLst>
            </a:custGeom>
            <a:solidFill>
              <a:srgbClr val="F59F1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63;p65"/>
            <p:cNvSpPr/>
            <p:nvPr/>
          </p:nvSpPr>
          <p:spPr>
            <a:xfrm>
              <a:off x="1504950" y="5776913"/>
              <a:ext cx="142875" cy="169862"/>
            </a:xfrm>
            <a:custGeom>
              <a:avLst/>
              <a:gdLst/>
              <a:ahLst/>
              <a:cxnLst/>
              <a:rect l="l" t="t" r="r" b="b"/>
              <a:pathLst>
                <a:path w="38" h="45" extrusionOk="0">
                  <a:moveTo>
                    <a:pt x="0" y="7"/>
                  </a:moveTo>
                  <a:cubicBezTo>
                    <a:pt x="12" y="3"/>
                    <a:pt x="25" y="2"/>
                    <a:pt x="38" y="0"/>
                  </a:cubicBezTo>
                  <a:cubicBezTo>
                    <a:pt x="37" y="15"/>
                    <a:pt x="36" y="30"/>
                    <a:pt x="33" y="45"/>
                  </a:cubicBezTo>
                  <a:cubicBezTo>
                    <a:pt x="27" y="44"/>
                    <a:pt x="21" y="42"/>
                    <a:pt x="18" y="36"/>
                  </a:cubicBezTo>
                  <a:cubicBezTo>
                    <a:pt x="17" y="34"/>
                    <a:pt x="15" y="32"/>
                    <a:pt x="13" y="31"/>
                  </a:cubicBezTo>
                  <a:cubicBezTo>
                    <a:pt x="8" y="23"/>
                    <a:pt x="4" y="15"/>
                    <a:pt x="0" y="7"/>
                  </a:cubicBezTo>
                  <a:close/>
                </a:path>
              </a:pathLst>
            </a:custGeom>
            <a:solidFill>
              <a:srgbClr val="FDE0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64;p65"/>
            <p:cNvSpPr/>
            <p:nvPr/>
          </p:nvSpPr>
          <p:spPr>
            <a:xfrm>
              <a:off x="1279525" y="5551488"/>
              <a:ext cx="233363" cy="112712"/>
            </a:xfrm>
            <a:custGeom>
              <a:avLst/>
              <a:gdLst/>
              <a:ahLst/>
              <a:cxnLst/>
              <a:rect l="l" t="t" r="r" b="b"/>
              <a:pathLst>
                <a:path w="62" h="30" extrusionOk="0">
                  <a:moveTo>
                    <a:pt x="19" y="0"/>
                  </a:moveTo>
                  <a:cubicBezTo>
                    <a:pt x="30" y="10"/>
                    <a:pt x="44" y="16"/>
                    <a:pt x="56" y="24"/>
                  </a:cubicBezTo>
                  <a:cubicBezTo>
                    <a:pt x="58" y="25"/>
                    <a:pt x="61" y="27"/>
                    <a:pt x="62" y="30"/>
                  </a:cubicBezTo>
                  <a:cubicBezTo>
                    <a:pt x="42" y="26"/>
                    <a:pt x="21" y="21"/>
                    <a:pt x="0" y="17"/>
                  </a:cubicBezTo>
                  <a:cubicBezTo>
                    <a:pt x="4" y="10"/>
                    <a:pt x="11" y="6"/>
                    <a:pt x="16" y="0"/>
                  </a:cubicBezTo>
                  <a:cubicBezTo>
                    <a:pt x="17" y="0"/>
                    <a:pt x="18" y="0"/>
                    <a:pt x="19" y="0"/>
                  </a:cubicBezTo>
                  <a:close/>
                </a:path>
              </a:pathLst>
            </a:custGeom>
            <a:solidFill>
              <a:srgbClr val="F59F1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65"/>
            <p:cNvSpPr/>
            <p:nvPr/>
          </p:nvSpPr>
          <p:spPr>
            <a:xfrm>
              <a:off x="1554163" y="5362575"/>
              <a:ext cx="217488" cy="84137"/>
            </a:xfrm>
            <a:custGeom>
              <a:avLst/>
              <a:gdLst/>
              <a:ahLst/>
              <a:cxnLst/>
              <a:rect l="l" t="t" r="r" b="b"/>
              <a:pathLst>
                <a:path w="58" h="22" extrusionOk="0">
                  <a:moveTo>
                    <a:pt x="34" y="22"/>
                  </a:moveTo>
                  <a:cubicBezTo>
                    <a:pt x="22" y="16"/>
                    <a:pt x="11" y="10"/>
                    <a:pt x="0" y="3"/>
                  </a:cubicBezTo>
                  <a:cubicBezTo>
                    <a:pt x="19" y="2"/>
                    <a:pt x="38" y="0"/>
                    <a:pt x="57" y="0"/>
                  </a:cubicBezTo>
                  <a:cubicBezTo>
                    <a:pt x="58" y="4"/>
                    <a:pt x="56" y="7"/>
                    <a:pt x="53" y="9"/>
                  </a:cubicBezTo>
                  <a:cubicBezTo>
                    <a:pt x="47" y="13"/>
                    <a:pt x="43" y="21"/>
                    <a:pt x="34" y="22"/>
                  </a:cubicBezTo>
                  <a:close/>
                </a:path>
              </a:pathLst>
            </a:custGeom>
            <a:solidFill>
              <a:srgbClr val="F9CD0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66;p65"/>
            <p:cNvSpPr/>
            <p:nvPr/>
          </p:nvSpPr>
          <p:spPr>
            <a:xfrm>
              <a:off x="1682750" y="5362575"/>
              <a:ext cx="123825" cy="150812"/>
            </a:xfrm>
            <a:custGeom>
              <a:avLst/>
              <a:gdLst/>
              <a:ahLst/>
              <a:cxnLst/>
              <a:rect l="l" t="t" r="r" b="b"/>
              <a:pathLst>
                <a:path w="33" h="40" extrusionOk="0">
                  <a:moveTo>
                    <a:pt x="0" y="22"/>
                  </a:moveTo>
                  <a:cubicBezTo>
                    <a:pt x="7" y="14"/>
                    <a:pt x="16" y="8"/>
                    <a:pt x="23" y="0"/>
                  </a:cubicBezTo>
                  <a:cubicBezTo>
                    <a:pt x="27" y="5"/>
                    <a:pt x="27" y="12"/>
                    <a:pt x="29" y="18"/>
                  </a:cubicBezTo>
                  <a:cubicBezTo>
                    <a:pt x="31" y="25"/>
                    <a:pt x="33" y="32"/>
                    <a:pt x="33" y="40"/>
                  </a:cubicBezTo>
                  <a:cubicBezTo>
                    <a:pt x="22" y="34"/>
                    <a:pt x="11" y="28"/>
                    <a:pt x="0" y="22"/>
                  </a:cubicBezTo>
                  <a:close/>
                </a:path>
              </a:pathLst>
            </a:custGeom>
            <a:solidFill>
              <a:srgbClr val="FDE1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p65"/>
            <p:cNvSpPr/>
            <p:nvPr/>
          </p:nvSpPr>
          <p:spPr>
            <a:xfrm>
              <a:off x="1189038" y="5392738"/>
              <a:ext cx="139700" cy="120650"/>
            </a:xfrm>
            <a:custGeom>
              <a:avLst/>
              <a:gdLst/>
              <a:ahLst/>
              <a:cxnLst/>
              <a:rect l="l" t="t" r="r" b="b"/>
              <a:pathLst>
                <a:path w="37" h="32" extrusionOk="0">
                  <a:moveTo>
                    <a:pt x="36" y="1"/>
                  </a:moveTo>
                  <a:cubicBezTo>
                    <a:pt x="37" y="5"/>
                    <a:pt x="33" y="8"/>
                    <a:pt x="32" y="11"/>
                  </a:cubicBezTo>
                  <a:cubicBezTo>
                    <a:pt x="29" y="17"/>
                    <a:pt x="26" y="22"/>
                    <a:pt x="23" y="27"/>
                  </a:cubicBezTo>
                  <a:cubicBezTo>
                    <a:pt x="21" y="31"/>
                    <a:pt x="18" y="32"/>
                    <a:pt x="14" y="31"/>
                  </a:cubicBezTo>
                  <a:cubicBezTo>
                    <a:pt x="10" y="30"/>
                    <a:pt x="5" y="30"/>
                    <a:pt x="1" y="29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0" y="25"/>
                    <a:pt x="2" y="23"/>
                    <a:pt x="5" y="21"/>
                  </a:cubicBezTo>
                  <a:cubicBezTo>
                    <a:pt x="12" y="16"/>
                    <a:pt x="19" y="10"/>
                    <a:pt x="27" y="6"/>
                  </a:cubicBezTo>
                  <a:cubicBezTo>
                    <a:pt x="29" y="5"/>
                    <a:pt x="29" y="3"/>
                    <a:pt x="29" y="2"/>
                  </a:cubicBezTo>
                  <a:cubicBezTo>
                    <a:pt x="31" y="0"/>
                    <a:pt x="34" y="0"/>
                    <a:pt x="36" y="1"/>
                  </a:cubicBezTo>
                  <a:close/>
                </a:path>
              </a:pathLst>
            </a:custGeom>
            <a:solidFill>
              <a:srgbClr val="F8CC0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68;p65"/>
            <p:cNvSpPr/>
            <p:nvPr/>
          </p:nvSpPr>
          <p:spPr>
            <a:xfrm>
              <a:off x="1724025" y="5619750"/>
              <a:ext cx="107950" cy="107950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2" y="29"/>
                  </a:moveTo>
                  <a:cubicBezTo>
                    <a:pt x="8" y="24"/>
                    <a:pt x="2" y="21"/>
                    <a:pt x="0" y="15"/>
                  </a:cubicBezTo>
                  <a:cubicBezTo>
                    <a:pt x="3" y="12"/>
                    <a:pt x="6" y="8"/>
                    <a:pt x="11" y="8"/>
                  </a:cubicBezTo>
                  <a:cubicBezTo>
                    <a:pt x="14" y="8"/>
                    <a:pt x="17" y="7"/>
                    <a:pt x="19" y="4"/>
                  </a:cubicBezTo>
                  <a:cubicBezTo>
                    <a:pt x="22" y="0"/>
                    <a:pt x="25" y="0"/>
                    <a:pt x="29" y="2"/>
                  </a:cubicBezTo>
                  <a:cubicBezTo>
                    <a:pt x="24" y="11"/>
                    <a:pt x="18" y="21"/>
                    <a:pt x="12" y="29"/>
                  </a:cubicBezTo>
                  <a:close/>
                </a:path>
              </a:pathLst>
            </a:custGeom>
            <a:solidFill>
              <a:srgbClr val="F4A01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69;p65"/>
            <p:cNvSpPr/>
            <p:nvPr/>
          </p:nvSpPr>
          <p:spPr>
            <a:xfrm>
              <a:off x="1724025" y="5592763"/>
              <a:ext cx="107950" cy="82550"/>
            </a:xfrm>
            <a:custGeom>
              <a:avLst/>
              <a:gdLst/>
              <a:ahLst/>
              <a:cxnLst/>
              <a:rect l="l" t="t" r="r" b="b"/>
              <a:pathLst>
                <a:path w="29" h="22" extrusionOk="0">
                  <a:moveTo>
                    <a:pt x="29" y="9"/>
                  </a:moveTo>
                  <a:cubicBezTo>
                    <a:pt x="26" y="9"/>
                    <a:pt x="23" y="10"/>
                    <a:pt x="21" y="13"/>
                  </a:cubicBezTo>
                  <a:cubicBezTo>
                    <a:pt x="17" y="14"/>
                    <a:pt x="14" y="14"/>
                    <a:pt x="11" y="18"/>
                  </a:cubicBezTo>
                  <a:cubicBezTo>
                    <a:pt x="7" y="18"/>
                    <a:pt x="4" y="21"/>
                    <a:pt x="0" y="22"/>
                  </a:cubicBezTo>
                  <a:cubicBezTo>
                    <a:pt x="3" y="15"/>
                    <a:pt x="6" y="8"/>
                    <a:pt x="9" y="0"/>
                  </a:cubicBezTo>
                  <a:cubicBezTo>
                    <a:pt x="17" y="1"/>
                    <a:pt x="23" y="4"/>
                    <a:pt x="29" y="9"/>
                  </a:cubicBezTo>
                  <a:close/>
                </a:path>
              </a:pathLst>
            </a:custGeom>
            <a:solidFill>
              <a:srgbClr val="FADF6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65"/>
            <p:cNvSpPr/>
            <p:nvPr/>
          </p:nvSpPr>
          <p:spPr>
            <a:xfrm>
              <a:off x="1233488" y="5337175"/>
              <a:ext cx="90488" cy="90487"/>
            </a:xfrm>
            <a:custGeom>
              <a:avLst/>
              <a:gdLst/>
              <a:ahLst/>
              <a:cxnLst/>
              <a:rect l="l" t="t" r="r" b="b"/>
              <a:pathLst>
                <a:path w="24" h="24" extrusionOk="0">
                  <a:moveTo>
                    <a:pt x="24" y="16"/>
                  </a:moveTo>
                  <a:cubicBezTo>
                    <a:pt x="22" y="17"/>
                    <a:pt x="20" y="17"/>
                    <a:pt x="18" y="18"/>
                  </a:cubicBezTo>
                  <a:cubicBezTo>
                    <a:pt x="14" y="22"/>
                    <a:pt x="9" y="24"/>
                    <a:pt x="4" y="22"/>
                  </a:cubicBezTo>
                  <a:cubicBezTo>
                    <a:pt x="0" y="19"/>
                    <a:pt x="1" y="16"/>
                    <a:pt x="3" y="12"/>
                  </a:cubicBezTo>
                  <a:cubicBezTo>
                    <a:pt x="5" y="7"/>
                    <a:pt x="8" y="3"/>
                    <a:pt x="12" y="0"/>
                  </a:cubicBezTo>
                  <a:cubicBezTo>
                    <a:pt x="17" y="4"/>
                    <a:pt x="20" y="10"/>
                    <a:pt x="24" y="16"/>
                  </a:cubicBezTo>
                  <a:close/>
                </a:path>
              </a:pathLst>
            </a:custGeom>
            <a:solidFill>
              <a:srgbClr val="FBE06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71;p65"/>
            <p:cNvSpPr/>
            <p:nvPr/>
          </p:nvSpPr>
          <p:spPr>
            <a:xfrm>
              <a:off x="1192213" y="5494338"/>
              <a:ext cx="136525" cy="49212"/>
            </a:xfrm>
            <a:custGeom>
              <a:avLst/>
              <a:gdLst/>
              <a:ahLst/>
              <a:cxnLst/>
              <a:rect l="l" t="t" r="r" b="b"/>
              <a:pathLst>
                <a:path w="36" h="13" extrusionOk="0">
                  <a:moveTo>
                    <a:pt x="0" y="2"/>
                  </a:moveTo>
                  <a:cubicBezTo>
                    <a:pt x="7" y="1"/>
                    <a:pt x="14" y="2"/>
                    <a:pt x="22" y="0"/>
                  </a:cubicBezTo>
                  <a:cubicBezTo>
                    <a:pt x="26" y="5"/>
                    <a:pt x="32" y="8"/>
                    <a:pt x="36" y="13"/>
                  </a:cubicBezTo>
                  <a:cubicBezTo>
                    <a:pt x="23" y="11"/>
                    <a:pt x="11" y="7"/>
                    <a:pt x="0" y="2"/>
                  </a:cubicBezTo>
                  <a:close/>
                </a:path>
              </a:pathLst>
            </a:custGeom>
            <a:solidFill>
              <a:srgbClr val="FBDF6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65"/>
            <p:cNvSpPr/>
            <p:nvPr/>
          </p:nvSpPr>
          <p:spPr>
            <a:xfrm>
              <a:off x="1203325" y="5337175"/>
              <a:ext cx="76200" cy="79375"/>
            </a:xfrm>
            <a:custGeom>
              <a:avLst/>
              <a:gdLst/>
              <a:ahLst/>
              <a:cxnLst/>
              <a:rect l="l" t="t" r="r" b="b"/>
              <a:pathLst>
                <a:path w="20" h="21" extrusionOk="0">
                  <a:moveTo>
                    <a:pt x="20" y="0"/>
                  </a:moveTo>
                  <a:cubicBezTo>
                    <a:pt x="17" y="7"/>
                    <a:pt x="14" y="13"/>
                    <a:pt x="11" y="20"/>
                  </a:cubicBezTo>
                  <a:cubicBezTo>
                    <a:pt x="4" y="21"/>
                    <a:pt x="2" y="19"/>
                    <a:pt x="0" y="11"/>
                  </a:cubicBezTo>
                  <a:cubicBezTo>
                    <a:pt x="6" y="7"/>
                    <a:pt x="12" y="4"/>
                    <a:pt x="17" y="0"/>
                  </a:cubicBezTo>
                  <a:cubicBezTo>
                    <a:pt x="18" y="0"/>
                    <a:pt x="19" y="0"/>
                    <a:pt x="20" y="0"/>
                  </a:cubicBezTo>
                  <a:close/>
                </a:path>
              </a:pathLst>
            </a:custGeom>
            <a:solidFill>
              <a:srgbClr val="F6CC0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65"/>
            <p:cNvSpPr/>
            <p:nvPr/>
          </p:nvSpPr>
          <p:spPr>
            <a:xfrm>
              <a:off x="1554163" y="5894388"/>
              <a:ext cx="74613" cy="60325"/>
            </a:xfrm>
            <a:custGeom>
              <a:avLst/>
              <a:gdLst/>
              <a:ahLst/>
              <a:cxnLst/>
              <a:rect l="l" t="t" r="r" b="b"/>
              <a:pathLst>
                <a:path w="20" h="16" extrusionOk="0">
                  <a:moveTo>
                    <a:pt x="0" y="0"/>
                  </a:moveTo>
                  <a:cubicBezTo>
                    <a:pt x="8" y="3"/>
                    <a:pt x="13" y="10"/>
                    <a:pt x="20" y="14"/>
                  </a:cubicBezTo>
                  <a:cubicBezTo>
                    <a:pt x="16" y="16"/>
                    <a:pt x="12" y="14"/>
                    <a:pt x="8" y="15"/>
                  </a:cubicBezTo>
                  <a:cubicBezTo>
                    <a:pt x="5" y="10"/>
                    <a:pt x="2" y="5"/>
                    <a:pt x="0" y="0"/>
                  </a:cubicBezTo>
                  <a:close/>
                </a:path>
              </a:pathLst>
            </a:custGeom>
            <a:solidFill>
              <a:srgbClr val="ED9F2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74;p65"/>
            <p:cNvSpPr/>
            <p:nvPr/>
          </p:nvSpPr>
          <p:spPr>
            <a:xfrm>
              <a:off x="2076450" y="4960938"/>
              <a:ext cx="866775" cy="865187"/>
            </a:xfrm>
            <a:custGeom>
              <a:avLst/>
              <a:gdLst/>
              <a:ahLst/>
              <a:cxnLst/>
              <a:rect l="l" t="t" r="r" b="b"/>
              <a:pathLst>
                <a:path w="230" h="230" extrusionOk="0">
                  <a:moveTo>
                    <a:pt x="230" y="222"/>
                  </a:moveTo>
                  <a:cubicBezTo>
                    <a:pt x="229" y="226"/>
                    <a:pt x="223" y="230"/>
                    <a:pt x="220" y="228"/>
                  </a:cubicBezTo>
                  <a:cubicBezTo>
                    <a:pt x="218" y="226"/>
                    <a:pt x="216" y="225"/>
                    <a:pt x="214" y="223"/>
                  </a:cubicBezTo>
                  <a:cubicBezTo>
                    <a:pt x="145" y="154"/>
                    <a:pt x="76" y="84"/>
                    <a:pt x="7" y="15"/>
                  </a:cubicBezTo>
                  <a:cubicBezTo>
                    <a:pt x="4" y="13"/>
                    <a:pt x="0" y="11"/>
                    <a:pt x="2" y="6"/>
                  </a:cubicBezTo>
                  <a:cubicBezTo>
                    <a:pt x="5" y="0"/>
                    <a:pt x="9" y="0"/>
                    <a:pt x="14" y="5"/>
                  </a:cubicBezTo>
                  <a:cubicBezTo>
                    <a:pt x="71" y="62"/>
                    <a:pt x="128" y="119"/>
                    <a:pt x="185" y="176"/>
                  </a:cubicBezTo>
                  <a:cubicBezTo>
                    <a:pt x="199" y="190"/>
                    <a:pt x="212" y="203"/>
                    <a:pt x="225" y="217"/>
                  </a:cubicBezTo>
                  <a:cubicBezTo>
                    <a:pt x="227" y="218"/>
                    <a:pt x="229" y="220"/>
                    <a:pt x="230" y="222"/>
                  </a:cubicBezTo>
                  <a:close/>
                </a:path>
              </a:pathLst>
            </a:custGeom>
            <a:solidFill>
              <a:srgbClr val="EEB07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75;p65"/>
            <p:cNvSpPr/>
            <p:nvPr/>
          </p:nvSpPr>
          <p:spPr>
            <a:xfrm>
              <a:off x="609600" y="5238750"/>
              <a:ext cx="346075" cy="90487"/>
            </a:xfrm>
            <a:custGeom>
              <a:avLst/>
              <a:gdLst/>
              <a:ahLst/>
              <a:cxnLst/>
              <a:rect l="l" t="t" r="r" b="b"/>
              <a:pathLst>
                <a:path w="92" h="24" extrusionOk="0">
                  <a:moveTo>
                    <a:pt x="91" y="11"/>
                  </a:moveTo>
                  <a:cubicBezTo>
                    <a:pt x="61" y="15"/>
                    <a:pt x="31" y="20"/>
                    <a:pt x="1" y="24"/>
                  </a:cubicBezTo>
                  <a:cubicBezTo>
                    <a:pt x="0" y="23"/>
                    <a:pt x="0" y="22"/>
                    <a:pt x="0" y="22"/>
                  </a:cubicBezTo>
                  <a:cubicBezTo>
                    <a:pt x="17" y="16"/>
                    <a:pt x="31" y="0"/>
                    <a:pt x="52" y="5"/>
                  </a:cubicBezTo>
                  <a:cubicBezTo>
                    <a:pt x="65" y="7"/>
                    <a:pt x="78" y="7"/>
                    <a:pt x="92" y="8"/>
                  </a:cubicBezTo>
                  <a:cubicBezTo>
                    <a:pt x="92" y="9"/>
                    <a:pt x="91" y="10"/>
                    <a:pt x="91" y="11"/>
                  </a:cubicBezTo>
                  <a:close/>
                </a:path>
              </a:pathLst>
            </a:custGeom>
            <a:solidFill>
              <a:srgbClr val="706F6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76;p65"/>
            <p:cNvSpPr/>
            <p:nvPr/>
          </p:nvSpPr>
          <p:spPr>
            <a:xfrm>
              <a:off x="1746250" y="4598988"/>
              <a:ext cx="142875" cy="146050"/>
            </a:xfrm>
            <a:custGeom>
              <a:avLst/>
              <a:gdLst/>
              <a:ahLst/>
              <a:cxnLst/>
              <a:rect l="l" t="t" r="r" b="b"/>
              <a:pathLst>
                <a:path w="38" h="39" extrusionOk="0">
                  <a:moveTo>
                    <a:pt x="38" y="3"/>
                  </a:moveTo>
                  <a:cubicBezTo>
                    <a:pt x="38" y="4"/>
                    <a:pt x="37" y="5"/>
                    <a:pt x="36" y="6"/>
                  </a:cubicBezTo>
                  <a:cubicBezTo>
                    <a:pt x="26" y="16"/>
                    <a:pt x="16" y="26"/>
                    <a:pt x="6" y="36"/>
                  </a:cubicBezTo>
                  <a:cubicBezTo>
                    <a:pt x="5" y="37"/>
                    <a:pt x="4" y="39"/>
                    <a:pt x="3" y="38"/>
                  </a:cubicBezTo>
                  <a:cubicBezTo>
                    <a:pt x="1" y="37"/>
                    <a:pt x="0" y="35"/>
                    <a:pt x="1" y="33"/>
                  </a:cubicBezTo>
                  <a:cubicBezTo>
                    <a:pt x="1" y="32"/>
                    <a:pt x="2" y="30"/>
                    <a:pt x="3" y="29"/>
                  </a:cubicBezTo>
                  <a:cubicBezTo>
                    <a:pt x="12" y="20"/>
                    <a:pt x="21" y="11"/>
                    <a:pt x="29" y="2"/>
                  </a:cubicBezTo>
                  <a:cubicBezTo>
                    <a:pt x="31" y="0"/>
                    <a:pt x="34" y="0"/>
                    <a:pt x="36" y="0"/>
                  </a:cubicBezTo>
                  <a:cubicBezTo>
                    <a:pt x="37" y="1"/>
                    <a:pt x="38" y="1"/>
                    <a:pt x="38" y="3"/>
                  </a:cubicBezTo>
                  <a:close/>
                </a:path>
              </a:pathLst>
            </a:custGeom>
            <a:solidFill>
              <a:srgbClr val="CFCFE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77;p65"/>
            <p:cNvSpPr/>
            <p:nvPr/>
          </p:nvSpPr>
          <p:spPr>
            <a:xfrm>
              <a:off x="1181100" y="5378450"/>
              <a:ext cx="136525" cy="120650"/>
            </a:xfrm>
            <a:custGeom>
              <a:avLst/>
              <a:gdLst/>
              <a:ahLst/>
              <a:cxnLst/>
              <a:rect l="l" t="t" r="r" b="b"/>
              <a:pathLst>
                <a:path w="36" h="32" extrusionOk="0">
                  <a:moveTo>
                    <a:pt x="6" y="0"/>
                  </a:moveTo>
                  <a:cubicBezTo>
                    <a:pt x="9" y="4"/>
                    <a:pt x="13" y="6"/>
                    <a:pt x="17" y="9"/>
                  </a:cubicBezTo>
                  <a:cubicBezTo>
                    <a:pt x="22" y="8"/>
                    <a:pt x="27" y="8"/>
                    <a:pt x="32" y="7"/>
                  </a:cubicBezTo>
                  <a:cubicBezTo>
                    <a:pt x="36" y="8"/>
                    <a:pt x="34" y="10"/>
                    <a:pt x="32" y="11"/>
                  </a:cubicBezTo>
                  <a:cubicBezTo>
                    <a:pt x="24" y="17"/>
                    <a:pt x="15" y="23"/>
                    <a:pt x="7" y="28"/>
                  </a:cubicBezTo>
                  <a:cubicBezTo>
                    <a:pt x="5" y="30"/>
                    <a:pt x="4" y="31"/>
                    <a:pt x="3" y="32"/>
                  </a:cubicBezTo>
                  <a:cubicBezTo>
                    <a:pt x="2" y="32"/>
                    <a:pt x="1" y="32"/>
                    <a:pt x="0" y="32"/>
                  </a:cubicBezTo>
                  <a:cubicBezTo>
                    <a:pt x="2" y="22"/>
                    <a:pt x="2" y="10"/>
                    <a:pt x="6" y="0"/>
                  </a:cubicBezTo>
                  <a:close/>
                </a:path>
              </a:pathLst>
            </a:custGeom>
            <a:solidFill>
              <a:srgbClr val="F59F1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65"/>
            <p:cNvSpPr/>
            <p:nvPr/>
          </p:nvSpPr>
          <p:spPr>
            <a:xfrm>
              <a:off x="917575" y="5675313"/>
              <a:ext cx="304800" cy="158750"/>
            </a:xfrm>
            <a:custGeom>
              <a:avLst/>
              <a:gdLst/>
              <a:ahLst/>
              <a:cxnLst/>
              <a:rect l="l" t="t" r="r" b="b"/>
              <a:pathLst>
                <a:path w="81" h="42" extrusionOk="0">
                  <a:moveTo>
                    <a:pt x="0" y="15"/>
                  </a:moveTo>
                  <a:cubicBezTo>
                    <a:pt x="16" y="11"/>
                    <a:pt x="31" y="6"/>
                    <a:pt x="47" y="1"/>
                  </a:cubicBezTo>
                  <a:cubicBezTo>
                    <a:pt x="49" y="0"/>
                    <a:pt x="51" y="1"/>
                    <a:pt x="53" y="3"/>
                  </a:cubicBezTo>
                  <a:cubicBezTo>
                    <a:pt x="62" y="15"/>
                    <a:pt x="71" y="27"/>
                    <a:pt x="80" y="39"/>
                  </a:cubicBezTo>
                  <a:cubicBezTo>
                    <a:pt x="81" y="41"/>
                    <a:pt x="80" y="42"/>
                    <a:pt x="78" y="42"/>
                  </a:cubicBezTo>
                  <a:cubicBezTo>
                    <a:pt x="52" y="34"/>
                    <a:pt x="26" y="26"/>
                    <a:pt x="0" y="18"/>
                  </a:cubicBezTo>
                  <a:cubicBezTo>
                    <a:pt x="0" y="17"/>
                    <a:pt x="0" y="16"/>
                    <a:pt x="0" y="15"/>
                  </a:cubicBezTo>
                  <a:close/>
                </a:path>
              </a:pathLst>
            </a:custGeom>
            <a:solidFill>
              <a:srgbClr val="706F6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65"/>
            <p:cNvSpPr/>
            <p:nvPr/>
          </p:nvSpPr>
          <p:spPr>
            <a:xfrm>
              <a:off x="1358900" y="5675313"/>
              <a:ext cx="173038" cy="109537"/>
            </a:xfrm>
            <a:custGeom>
              <a:avLst/>
              <a:gdLst/>
              <a:ahLst/>
              <a:cxnLst/>
              <a:rect l="l" t="t" r="r" b="b"/>
              <a:pathLst>
                <a:path w="46" h="29" extrusionOk="0">
                  <a:moveTo>
                    <a:pt x="2" y="19"/>
                  </a:moveTo>
                  <a:cubicBezTo>
                    <a:pt x="17" y="13"/>
                    <a:pt x="31" y="6"/>
                    <a:pt x="45" y="0"/>
                  </a:cubicBezTo>
                  <a:cubicBezTo>
                    <a:pt x="46" y="0"/>
                    <a:pt x="46" y="1"/>
                    <a:pt x="46" y="2"/>
                  </a:cubicBezTo>
                  <a:cubicBezTo>
                    <a:pt x="41" y="10"/>
                    <a:pt x="36" y="18"/>
                    <a:pt x="30" y="26"/>
                  </a:cubicBezTo>
                  <a:cubicBezTo>
                    <a:pt x="24" y="27"/>
                    <a:pt x="17" y="27"/>
                    <a:pt x="10" y="28"/>
                  </a:cubicBezTo>
                  <a:cubicBezTo>
                    <a:pt x="0" y="29"/>
                    <a:pt x="0" y="28"/>
                    <a:pt x="2" y="19"/>
                  </a:cubicBezTo>
                  <a:close/>
                </a:path>
              </a:pathLst>
            </a:custGeom>
            <a:solidFill>
              <a:srgbClr val="F59F1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0;p65"/>
            <p:cNvSpPr/>
            <p:nvPr/>
          </p:nvSpPr>
          <p:spPr>
            <a:xfrm>
              <a:off x="1233488" y="5614988"/>
              <a:ext cx="57150" cy="38100"/>
            </a:xfrm>
            <a:custGeom>
              <a:avLst/>
              <a:gdLst/>
              <a:ahLst/>
              <a:cxnLst/>
              <a:rect l="l" t="t" r="r" b="b"/>
              <a:pathLst>
                <a:path w="15" h="10" extrusionOk="0">
                  <a:moveTo>
                    <a:pt x="12" y="0"/>
                  </a:moveTo>
                  <a:cubicBezTo>
                    <a:pt x="13" y="3"/>
                    <a:pt x="14" y="7"/>
                    <a:pt x="15" y="10"/>
                  </a:cubicBezTo>
                  <a:cubicBezTo>
                    <a:pt x="10" y="10"/>
                    <a:pt x="5" y="10"/>
                    <a:pt x="0" y="10"/>
                  </a:cubicBezTo>
                  <a:cubicBezTo>
                    <a:pt x="3" y="7"/>
                    <a:pt x="7" y="3"/>
                    <a:pt x="10" y="0"/>
                  </a:cubicBezTo>
                  <a:cubicBezTo>
                    <a:pt x="11" y="0"/>
                    <a:pt x="11" y="0"/>
                    <a:pt x="12" y="0"/>
                  </a:cubicBezTo>
                  <a:close/>
                </a:path>
              </a:pathLst>
            </a:custGeom>
            <a:solidFill>
              <a:srgbClr val="FBDE6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81;p65"/>
            <p:cNvSpPr/>
            <p:nvPr/>
          </p:nvSpPr>
          <p:spPr>
            <a:xfrm>
              <a:off x="1504950" y="5532438"/>
              <a:ext cx="147638" cy="131762"/>
            </a:xfrm>
            <a:custGeom>
              <a:avLst/>
              <a:gdLst/>
              <a:ahLst/>
              <a:cxnLst/>
              <a:rect l="l" t="t" r="r" b="b"/>
              <a:pathLst>
                <a:path w="39" h="35" extrusionOk="0">
                  <a:moveTo>
                    <a:pt x="0" y="0"/>
                  </a:moveTo>
                  <a:cubicBezTo>
                    <a:pt x="12" y="2"/>
                    <a:pt x="24" y="6"/>
                    <a:pt x="36" y="9"/>
                  </a:cubicBezTo>
                  <a:cubicBezTo>
                    <a:pt x="38" y="9"/>
                    <a:pt x="39" y="10"/>
                    <a:pt x="39" y="12"/>
                  </a:cubicBezTo>
                  <a:cubicBezTo>
                    <a:pt x="30" y="17"/>
                    <a:pt x="23" y="25"/>
                    <a:pt x="15" y="32"/>
                  </a:cubicBezTo>
                  <a:cubicBezTo>
                    <a:pt x="10" y="35"/>
                    <a:pt x="9" y="35"/>
                    <a:pt x="7" y="30"/>
                  </a:cubicBezTo>
                  <a:cubicBezTo>
                    <a:pt x="5" y="20"/>
                    <a:pt x="2" y="10"/>
                    <a:pt x="0" y="0"/>
                  </a:cubicBezTo>
                  <a:close/>
                </a:path>
              </a:pathLst>
            </a:custGeom>
            <a:solidFill>
              <a:srgbClr val="FEE1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82;p65"/>
            <p:cNvSpPr/>
            <p:nvPr/>
          </p:nvSpPr>
          <p:spPr>
            <a:xfrm>
              <a:off x="1546225" y="5667375"/>
              <a:ext cx="106363" cy="103187"/>
            </a:xfrm>
            <a:custGeom>
              <a:avLst/>
              <a:gdLst/>
              <a:ahLst/>
              <a:cxnLst/>
              <a:rect l="l" t="t" r="r" b="b"/>
              <a:pathLst>
                <a:path w="28" h="27" extrusionOk="0">
                  <a:moveTo>
                    <a:pt x="1" y="0"/>
                  </a:moveTo>
                  <a:cubicBezTo>
                    <a:pt x="8" y="0"/>
                    <a:pt x="15" y="0"/>
                    <a:pt x="22" y="0"/>
                  </a:cubicBezTo>
                  <a:cubicBezTo>
                    <a:pt x="23" y="0"/>
                    <a:pt x="24" y="1"/>
                    <a:pt x="25" y="2"/>
                  </a:cubicBezTo>
                  <a:cubicBezTo>
                    <a:pt x="26" y="4"/>
                    <a:pt x="28" y="23"/>
                    <a:pt x="26" y="25"/>
                  </a:cubicBezTo>
                  <a:cubicBezTo>
                    <a:pt x="25" y="27"/>
                    <a:pt x="23" y="26"/>
                    <a:pt x="22" y="24"/>
                  </a:cubicBezTo>
                  <a:cubicBezTo>
                    <a:pt x="15" y="17"/>
                    <a:pt x="8" y="10"/>
                    <a:pt x="0" y="3"/>
                  </a:cubicBezTo>
                  <a:cubicBezTo>
                    <a:pt x="1" y="2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F59F1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83;p65"/>
            <p:cNvSpPr/>
            <p:nvPr/>
          </p:nvSpPr>
          <p:spPr>
            <a:xfrm>
              <a:off x="1546225" y="5434013"/>
              <a:ext cx="71438" cy="46037"/>
            </a:xfrm>
            <a:custGeom>
              <a:avLst/>
              <a:gdLst/>
              <a:ahLst/>
              <a:cxnLst/>
              <a:rect l="l" t="t" r="r" b="b"/>
              <a:pathLst>
                <a:path w="19" h="12" extrusionOk="0">
                  <a:moveTo>
                    <a:pt x="10" y="0"/>
                  </a:moveTo>
                  <a:cubicBezTo>
                    <a:pt x="11" y="3"/>
                    <a:pt x="19" y="3"/>
                    <a:pt x="13" y="9"/>
                  </a:cubicBezTo>
                  <a:cubicBezTo>
                    <a:pt x="9" y="12"/>
                    <a:pt x="9" y="10"/>
                    <a:pt x="7" y="9"/>
                  </a:cubicBezTo>
                  <a:cubicBezTo>
                    <a:pt x="0" y="3"/>
                    <a:pt x="10" y="4"/>
                    <a:pt x="10" y="0"/>
                  </a:cubicBezTo>
                  <a:close/>
                </a:path>
              </a:pathLst>
            </a:custGeom>
            <a:solidFill>
              <a:srgbClr val="FBF2E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84;p65"/>
            <p:cNvSpPr/>
            <p:nvPr/>
          </p:nvSpPr>
          <p:spPr>
            <a:xfrm>
              <a:off x="1568450" y="5822950"/>
              <a:ext cx="46038" cy="41275"/>
            </a:xfrm>
            <a:custGeom>
              <a:avLst/>
              <a:gdLst/>
              <a:ahLst/>
              <a:cxnLst/>
              <a:rect l="l" t="t" r="r" b="b"/>
              <a:pathLst>
                <a:path w="12" h="11" extrusionOk="0">
                  <a:moveTo>
                    <a:pt x="0" y="5"/>
                  </a:moveTo>
                  <a:cubicBezTo>
                    <a:pt x="2" y="3"/>
                    <a:pt x="4" y="1"/>
                    <a:pt x="6" y="0"/>
                  </a:cubicBezTo>
                  <a:cubicBezTo>
                    <a:pt x="9" y="0"/>
                    <a:pt x="12" y="3"/>
                    <a:pt x="12" y="6"/>
                  </a:cubicBezTo>
                  <a:cubicBezTo>
                    <a:pt x="12" y="7"/>
                    <a:pt x="9" y="11"/>
                    <a:pt x="7" y="11"/>
                  </a:cubicBezTo>
                  <a:cubicBezTo>
                    <a:pt x="5" y="11"/>
                    <a:pt x="3" y="8"/>
                    <a:pt x="0" y="5"/>
                  </a:cubicBezTo>
                  <a:close/>
                </a:path>
              </a:pathLst>
            </a:custGeom>
            <a:solidFill>
              <a:srgbClr val="FCF8E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65"/>
            <p:cNvSpPr/>
            <p:nvPr/>
          </p:nvSpPr>
          <p:spPr>
            <a:xfrm>
              <a:off x="1749425" y="5622925"/>
              <a:ext cx="52388" cy="60325"/>
            </a:xfrm>
            <a:custGeom>
              <a:avLst/>
              <a:gdLst/>
              <a:ahLst/>
              <a:cxnLst/>
              <a:rect l="l" t="t" r="r" b="b"/>
              <a:pathLst>
                <a:path w="14" h="16" extrusionOk="0">
                  <a:moveTo>
                    <a:pt x="4" y="10"/>
                  </a:moveTo>
                  <a:cubicBezTo>
                    <a:pt x="0" y="7"/>
                    <a:pt x="3" y="5"/>
                    <a:pt x="5" y="3"/>
                  </a:cubicBezTo>
                  <a:cubicBezTo>
                    <a:pt x="7" y="0"/>
                    <a:pt x="9" y="1"/>
                    <a:pt x="10" y="3"/>
                  </a:cubicBezTo>
                  <a:cubicBezTo>
                    <a:pt x="11" y="4"/>
                    <a:pt x="13" y="5"/>
                    <a:pt x="14" y="5"/>
                  </a:cubicBezTo>
                  <a:cubicBezTo>
                    <a:pt x="11" y="7"/>
                    <a:pt x="11" y="16"/>
                    <a:pt x="4" y="10"/>
                  </a:cubicBezTo>
                  <a:close/>
                </a:path>
              </a:pathLst>
            </a:custGeom>
            <a:solidFill>
              <a:srgbClr val="FAF6E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Style slide layout">
  <p:cSld name="10_Style slide layout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6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804" y="0"/>
            <a:ext cx="12188389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hyperlink" Target="https://plantillaspowerpoint.org/" TargetMode="Externa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25.xml"/><Relationship Id="rId21" Type="http://schemas.openxmlformats.org/officeDocument/2006/relationships/slideLayout" Target="../slideLayouts/slideLayout43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42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24" Type="http://schemas.openxmlformats.org/officeDocument/2006/relationships/hyperlink" Target="https://plantillaspowerpoint.org/" TargetMode="Externa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32.xml"/><Relationship Id="rId19" Type="http://schemas.openxmlformats.org/officeDocument/2006/relationships/slideLayout" Target="../slideLayouts/slideLayout41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Relationship Id="rId22" Type="http://schemas.openxmlformats.org/officeDocument/2006/relationships/slideLayout" Target="../slideLayouts/slideLayout44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illaspowerpoint.org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24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24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88" r:id="rId17"/>
    <p:sldLayoutId id="2147483689" r:id="rId18"/>
    <p:sldLayoutId id="2147483690" r:id="rId19"/>
    <p:sldLayoutId id="2147483691" r:id="rId20"/>
    <p:sldLayoutId id="2147483692" r:id="rId21"/>
    <p:sldLayoutId id="2147483693" r:id="rId2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95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0.xml"/><Relationship Id="rId4" Type="http://schemas.openxmlformats.org/officeDocument/2006/relationships/chart" Target="../charts/char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8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3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3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3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1"/>
          <p:cNvSpPr txBox="1"/>
          <p:nvPr/>
        </p:nvSpPr>
        <p:spPr>
          <a:xfrm>
            <a:off x="600538" y="2745216"/>
            <a:ext cx="6359855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PPT Templates</a:t>
            </a:r>
            <a:endParaRPr sz="5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6" name="Google Shape;436;p1"/>
          <p:cNvSpPr txBox="1"/>
          <p:nvPr/>
        </p:nvSpPr>
        <p:spPr>
          <a:xfrm>
            <a:off x="601409" y="3667851"/>
            <a:ext cx="635977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the Sub Title of Your Presentation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37" name="Google Shape;437;p1"/>
          <p:cNvGrpSpPr/>
          <p:nvPr/>
        </p:nvGrpSpPr>
        <p:grpSpPr>
          <a:xfrm>
            <a:off x="3953332" y="626201"/>
            <a:ext cx="8238668" cy="6250849"/>
            <a:chOff x="7643813" y="3330575"/>
            <a:chExt cx="7645401" cy="5800725"/>
          </a:xfrm>
        </p:grpSpPr>
        <p:sp>
          <p:nvSpPr>
            <p:cNvPr id="438" name="Google Shape;438;p1"/>
            <p:cNvSpPr/>
            <p:nvPr/>
          </p:nvSpPr>
          <p:spPr>
            <a:xfrm>
              <a:off x="12338051" y="9109075"/>
              <a:ext cx="30163" cy="19050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0" y="3"/>
                    <a:pt x="0" y="5"/>
                  </a:cubicBezTo>
                  <a:cubicBezTo>
                    <a:pt x="3" y="3"/>
                    <a:pt x="6" y="2"/>
                    <a:pt x="8" y="0"/>
                  </a:cubicBezTo>
                  <a:close/>
                </a:path>
              </a:pathLst>
            </a:custGeom>
            <a:solidFill>
              <a:srgbClr val="241F2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"/>
            <p:cNvSpPr/>
            <p:nvPr/>
          </p:nvSpPr>
          <p:spPr>
            <a:xfrm>
              <a:off x="12333288" y="9109075"/>
              <a:ext cx="49213" cy="22225"/>
            </a:xfrm>
            <a:custGeom>
              <a:avLst/>
              <a:gdLst/>
              <a:ahLst/>
              <a:cxnLst/>
              <a:rect l="l" t="t" r="r" b="b"/>
              <a:pathLst>
                <a:path w="13" h="6" extrusionOk="0">
                  <a:moveTo>
                    <a:pt x="1" y="5"/>
                  </a:moveTo>
                  <a:cubicBezTo>
                    <a:pt x="1" y="3"/>
                    <a:pt x="2" y="1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3"/>
                    <a:pt x="2" y="5"/>
                  </a:cubicBezTo>
                  <a:cubicBezTo>
                    <a:pt x="3" y="6"/>
                    <a:pt x="5" y="5"/>
                    <a:pt x="7" y="4"/>
                  </a:cubicBezTo>
                  <a:cubicBezTo>
                    <a:pt x="9" y="3"/>
                    <a:pt x="11" y="2"/>
                    <a:pt x="13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7" y="2"/>
                    <a:pt x="4" y="3"/>
                    <a:pt x="1" y="5"/>
                  </a:cubicBezTo>
                  <a:close/>
                </a:path>
              </a:pathLst>
            </a:custGeom>
            <a:solidFill>
              <a:srgbClr val="7D4E2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"/>
            <p:cNvSpPr/>
            <p:nvPr/>
          </p:nvSpPr>
          <p:spPr>
            <a:xfrm>
              <a:off x="11079163" y="4773613"/>
              <a:ext cx="0" cy="4763"/>
            </a:xfrm>
            <a:custGeom>
              <a:avLst/>
              <a:gdLst/>
              <a:ahLst/>
              <a:cxnLst/>
              <a:rect l="l" t="t" r="r" b="b"/>
              <a:pathLst>
                <a:path w="120000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241F2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" name="Google Shape;441;p1"/>
            <p:cNvSpPr/>
            <p:nvPr/>
          </p:nvSpPr>
          <p:spPr>
            <a:xfrm>
              <a:off x="7643813" y="3330575"/>
              <a:ext cx="7645400" cy="5778500"/>
            </a:xfrm>
            <a:custGeom>
              <a:avLst/>
              <a:gdLst/>
              <a:ahLst/>
              <a:cxnLst/>
              <a:rect l="l" t="t" r="r" b="b"/>
              <a:pathLst>
                <a:path w="2036" h="1538" extrusionOk="0">
                  <a:moveTo>
                    <a:pt x="595" y="1518"/>
                  </a:moveTo>
                  <a:cubicBezTo>
                    <a:pt x="608" y="1516"/>
                    <a:pt x="621" y="1520"/>
                    <a:pt x="634" y="1521"/>
                  </a:cubicBezTo>
                  <a:cubicBezTo>
                    <a:pt x="657" y="1523"/>
                    <a:pt x="680" y="1524"/>
                    <a:pt x="703" y="1531"/>
                  </a:cubicBezTo>
                  <a:cubicBezTo>
                    <a:pt x="710" y="1533"/>
                    <a:pt x="717" y="1535"/>
                    <a:pt x="723" y="1538"/>
                  </a:cubicBezTo>
                  <a:cubicBezTo>
                    <a:pt x="780" y="1538"/>
                    <a:pt x="780" y="1538"/>
                    <a:pt x="780" y="1538"/>
                  </a:cubicBezTo>
                  <a:cubicBezTo>
                    <a:pt x="780" y="1535"/>
                    <a:pt x="781" y="1533"/>
                    <a:pt x="781" y="1530"/>
                  </a:cubicBezTo>
                  <a:cubicBezTo>
                    <a:pt x="782" y="1525"/>
                    <a:pt x="784" y="1521"/>
                    <a:pt x="790" y="1520"/>
                  </a:cubicBezTo>
                  <a:cubicBezTo>
                    <a:pt x="821" y="1512"/>
                    <a:pt x="852" y="1504"/>
                    <a:pt x="883" y="1496"/>
                  </a:cubicBezTo>
                  <a:cubicBezTo>
                    <a:pt x="888" y="1495"/>
                    <a:pt x="891" y="1495"/>
                    <a:pt x="895" y="1498"/>
                  </a:cubicBezTo>
                  <a:cubicBezTo>
                    <a:pt x="910" y="1507"/>
                    <a:pt x="924" y="1517"/>
                    <a:pt x="938" y="1525"/>
                  </a:cubicBezTo>
                  <a:cubicBezTo>
                    <a:pt x="944" y="1529"/>
                    <a:pt x="944" y="1532"/>
                    <a:pt x="943" y="1537"/>
                  </a:cubicBezTo>
                  <a:cubicBezTo>
                    <a:pt x="943" y="1538"/>
                    <a:pt x="943" y="1538"/>
                    <a:pt x="943" y="1538"/>
                  </a:cubicBezTo>
                  <a:cubicBezTo>
                    <a:pt x="992" y="1538"/>
                    <a:pt x="992" y="1538"/>
                    <a:pt x="992" y="1538"/>
                  </a:cubicBezTo>
                  <a:cubicBezTo>
                    <a:pt x="991" y="1537"/>
                    <a:pt x="990" y="1535"/>
                    <a:pt x="989" y="1533"/>
                  </a:cubicBezTo>
                  <a:cubicBezTo>
                    <a:pt x="981" y="1519"/>
                    <a:pt x="983" y="1509"/>
                    <a:pt x="997" y="1501"/>
                  </a:cubicBezTo>
                  <a:cubicBezTo>
                    <a:pt x="1014" y="1492"/>
                    <a:pt x="1032" y="1484"/>
                    <a:pt x="1053" y="1490"/>
                  </a:cubicBezTo>
                  <a:cubicBezTo>
                    <a:pt x="1060" y="1491"/>
                    <a:pt x="1068" y="1494"/>
                    <a:pt x="1075" y="1492"/>
                  </a:cubicBezTo>
                  <a:cubicBezTo>
                    <a:pt x="1081" y="1490"/>
                    <a:pt x="1082" y="1480"/>
                    <a:pt x="1086" y="1474"/>
                  </a:cubicBezTo>
                  <a:cubicBezTo>
                    <a:pt x="1104" y="1445"/>
                    <a:pt x="1125" y="1419"/>
                    <a:pt x="1155" y="1401"/>
                  </a:cubicBezTo>
                  <a:cubicBezTo>
                    <a:pt x="1170" y="1392"/>
                    <a:pt x="1187" y="1387"/>
                    <a:pt x="1203" y="1381"/>
                  </a:cubicBezTo>
                  <a:cubicBezTo>
                    <a:pt x="1208" y="1380"/>
                    <a:pt x="1211" y="1381"/>
                    <a:pt x="1214" y="1385"/>
                  </a:cubicBezTo>
                  <a:cubicBezTo>
                    <a:pt x="1215" y="1387"/>
                    <a:pt x="1217" y="1391"/>
                    <a:pt x="1220" y="1387"/>
                  </a:cubicBezTo>
                  <a:cubicBezTo>
                    <a:pt x="1234" y="1368"/>
                    <a:pt x="1255" y="1372"/>
                    <a:pt x="1275" y="1369"/>
                  </a:cubicBezTo>
                  <a:cubicBezTo>
                    <a:pt x="1298" y="1366"/>
                    <a:pt x="1322" y="1367"/>
                    <a:pt x="1345" y="1361"/>
                  </a:cubicBezTo>
                  <a:cubicBezTo>
                    <a:pt x="1349" y="1360"/>
                    <a:pt x="1352" y="1359"/>
                    <a:pt x="1357" y="1357"/>
                  </a:cubicBezTo>
                  <a:cubicBezTo>
                    <a:pt x="1354" y="1365"/>
                    <a:pt x="1350" y="1371"/>
                    <a:pt x="1347" y="1378"/>
                  </a:cubicBezTo>
                  <a:cubicBezTo>
                    <a:pt x="1336" y="1402"/>
                    <a:pt x="1329" y="1428"/>
                    <a:pt x="1312" y="1449"/>
                  </a:cubicBezTo>
                  <a:cubicBezTo>
                    <a:pt x="1300" y="1463"/>
                    <a:pt x="1290" y="1478"/>
                    <a:pt x="1279" y="1493"/>
                  </a:cubicBezTo>
                  <a:cubicBezTo>
                    <a:pt x="1270" y="1506"/>
                    <a:pt x="1260" y="1520"/>
                    <a:pt x="1253" y="1534"/>
                  </a:cubicBezTo>
                  <a:cubicBezTo>
                    <a:pt x="1252" y="1535"/>
                    <a:pt x="1252" y="1537"/>
                    <a:pt x="1251" y="1538"/>
                  </a:cubicBezTo>
                  <a:cubicBezTo>
                    <a:pt x="1258" y="1538"/>
                    <a:pt x="1258" y="1538"/>
                    <a:pt x="1258" y="1538"/>
                  </a:cubicBezTo>
                  <a:cubicBezTo>
                    <a:pt x="1290" y="1518"/>
                    <a:pt x="1312" y="1487"/>
                    <a:pt x="1338" y="1461"/>
                  </a:cubicBezTo>
                  <a:cubicBezTo>
                    <a:pt x="1366" y="1433"/>
                    <a:pt x="1384" y="1397"/>
                    <a:pt x="1408" y="1363"/>
                  </a:cubicBezTo>
                  <a:cubicBezTo>
                    <a:pt x="1412" y="1384"/>
                    <a:pt x="1412" y="1404"/>
                    <a:pt x="1410" y="1423"/>
                  </a:cubicBezTo>
                  <a:cubicBezTo>
                    <a:pt x="1407" y="1456"/>
                    <a:pt x="1403" y="1489"/>
                    <a:pt x="1394" y="1521"/>
                  </a:cubicBezTo>
                  <a:cubicBezTo>
                    <a:pt x="1392" y="1527"/>
                    <a:pt x="1391" y="1533"/>
                    <a:pt x="1389" y="1538"/>
                  </a:cubicBezTo>
                  <a:cubicBezTo>
                    <a:pt x="1422" y="1538"/>
                    <a:pt x="1422" y="1538"/>
                    <a:pt x="1422" y="1538"/>
                  </a:cubicBezTo>
                  <a:cubicBezTo>
                    <a:pt x="1427" y="1508"/>
                    <a:pt x="1432" y="1478"/>
                    <a:pt x="1437" y="1447"/>
                  </a:cubicBezTo>
                  <a:cubicBezTo>
                    <a:pt x="1440" y="1424"/>
                    <a:pt x="1446" y="1401"/>
                    <a:pt x="1450" y="1378"/>
                  </a:cubicBezTo>
                  <a:cubicBezTo>
                    <a:pt x="1457" y="1337"/>
                    <a:pt x="1462" y="1296"/>
                    <a:pt x="1471" y="1256"/>
                  </a:cubicBezTo>
                  <a:cubicBezTo>
                    <a:pt x="1476" y="1238"/>
                    <a:pt x="1481" y="1220"/>
                    <a:pt x="1489" y="1202"/>
                  </a:cubicBezTo>
                  <a:cubicBezTo>
                    <a:pt x="1496" y="1185"/>
                    <a:pt x="1510" y="1179"/>
                    <a:pt x="1527" y="1177"/>
                  </a:cubicBezTo>
                  <a:cubicBezTo>
                    <a:pt x="1535" y="1177"/>
                    <a:pt x="1544" y="1176"/>
                    <a:pt x="1552" y="1174"/>
                  </a:cubicBezTo>
                  <a:cubicBezTo>
                    <a:pt x="1563" y="1172"/>
                    <a:pt x="1572" y="1165"/>
                    <a:pt x="1577" y="1154"/>
                  </a:cubicBezTo>
                  <a:cubicBezTo>
                    <a:pt x="1585" y="1139"/>
                    <a:pt x="1592" y="1124"/>
                    <a:pt x="1600" y="1108"/>
                  </a:cubicBezTo>
                  <a:cubicBezTo>
                    <a:pt x="1605" y="1117"/>
                    <a:pt x="1606" y="1126"/>
                    <a:pt x="1608" y="1135"/>
                  </a:cubicBezTo>
                  <a:cubicBezTo>
                    <a:pt x="1611" y="1146"/>
                    <a:pt x="1613" y="1156"/>
                    <a:pt x="1614" y="1167"/>
                  </a:cubicBezTo>
                  <a:cubicBezTo>
                    <a:pt x="1615" y="1173"/>
                    <a:pt x="1614" y="1178"/>
                    <a:pt x="1612" y="1183"/>
                  </a:cubicBezTo>
                  <a:cubicBezTo>
                    <a:pt x="1607" y="1194"/>
                    <a:pt x="1605" y="1206"/>
                    <a:pt x="1603" y="1218"/>
                  </a:cubicBezTo>
                  <a:cubicBezTo>
                    <a:pt x="1601" y="1223"/>
                    <a:pt x="1603" y="1227"/>
                    <a:pt x="1606" y="1231"/>
                  </a:cubicBezTo>
                  <a:cubicBezTo>
                    <a:pt x="1624" y="1259"/>
                    <a:pt x="1628" y="1291"/>
                    <a:pt x="1630" y="1323"/>
                  </a:cubicBezTo>
                  <a:cubicBezTo>
                    <a:pt x="1631" y="1336"/>
                    <a:pt x="1632" y="1348"/>
                    <a:pt x="1637" y="1360"/>
                  </a:cubicBezTo>
                  <a:cubicBezTo>
                    <a:pt x="1645" y="1382"/>
                    <a:pt x="1662" y="1392"/>
                    <a:pt x="1684" y="1394"/>
                  </a:cubicBezTo>
                  <a:cubicBezTo>
                    <a:pt x="1695" y="1395"/>
                    <a:pt x="1706" y="1394"/>
                    <a:pt x="1716" y="1394"/>
                  </a:cubicBezTo>
                  <a:cubicBezTo>
                    <a:pt x="1729" y="1394"/>
                    <a:pt x="1742" y="1392"/>
                    <a:pt x="1757" y="1397"/>
                  </a:cubicBezTo>
                  <a:cubicBezTo>
                    <a:pt x="1757" y="1397"/>
                    <a:pt x="1757" y="1397"/>
                    <a:pt x="1757" y="1397"/>
                  </a:cubicBezTo>
                  <a:cubicBezTo>
                    <a:pt x="1749" y="1387"/>
                    <a:pt x="1739" y="1384"/>
                    <a:pt x="1729" y="1381"/>
                  </a:cubicBezTo>
                  <a:cubicBezTo>
                    <a:pt x="1712" y="1375"/>
                    <a:pt x="1695" y="1373"/>
                    <a:pt x="1678" y="1365"/>
                  </a:cubicBezTo>
                  <a:cubicBezTo>
                    <a:pt x="1668" y="1360"/>
                    <a:pt x="1663" y="1353"/>
                    <a:pt x="1660" y="1343"/>
                  </a:cubicBezTo>
                  <a:cubicBezTo>
                    <a:pt x="1654" y="1322"/>
                    <a:pt x="1657" y="1302"/>
                    <a:pt x="1656" y="1281"/>
                  </a:cubicBezTo>
                  <a:cubicBezTo>
                    <a:pt x="1656" y="1277"/>
                    <a:pt x="1659" y="1276"/>
                    <a:pt x="1662" y="1276"/>
                  </a:cubicBezTo>
                  <a:cubicBezTo>
                    <a:pt x="1672" y="1274"/>
                    <a:pt x="1681" y="1276"/>
                    <a:pt x="1689" y="1280"/>
                  </a:cubicBezTo>
                  <a:cubicBezTo>
                    <a:pt x="1707" y="1287"/>
                    <a:pt x="1723" y="1297"/>
                    <a:pt x="1739" y="1306"/>
                  </a:cubicBezTo>
                  <a:cubicBezTo>
                    <a:pt x="1742" y="1308"/>
                    <a:pt x="1745" y="1309"/>
                    <a:pt x="1750" y="1310"/>
                  </a:cubicBezTo>
                  <a:cubicBezTo>
                    <a:pt x="1750" y="1310"/>
                    <a:pt x="1750" y="1310"/>
                    <a:pt x="1750" y="1310"/>
                  </a:cubicBezTo>
                  <a:cubicBezTo>
                    <a:pt x="1750" y="1309"/>
                    <a:pt x="1750" y="1309"/>
                    <a:pt x="1750" y="1309"/>
                  </a:cubicBezTo>
                  <a:cubicBezTo>
                    <a:pt x="1745" y="1300"/>
                    <a:pt x="1737" y="1295"/>
                    <a:pt x="1731" y="1290"/>
                  </a:cubicBezTo>
                  <a:cubicBezTo>
                    <a:pt x="1714" y="1277"/>
                    <a:pt x="1696" y="1267"/>
                    <a:pt x="1681" y="1252"/>
                  </a:cubicBezTo>
                  <a:cubicBezTo>
                    <a:pt x="1677" y="1249"/>
                    <a:pt x="1674" y="1246"/>
                    <a:pt x="1671" y="1243"/>
                  </a:cubicBezTo>
                  <a:cubicBezTo>
                    <a:pt x="1664" y="1235"/>
                    <a:pt x="1659" y="1227"/>
                    <a:pt x="1657" y="1216"/>
                  </a:cubicBezTo>
                  <a:cubicBezTo>
                    <a:pt x="1651" y="1189"/>
                    <a:pt x="1640" y="1164"/>
                    <a:pt x="1629" y="1139"/>
                  </a:cubicBezTo>
                  <a:cubicBezTo>
                    <a:pt x="1627" y="1135"/>
                    <a:pt x="1626" y="1131"/>
                    <a:pt x="1627" y="1127"/>
                  </a:cubicBezTo>
                  <a:cubicBezTo>
                    <a:pt x="1627" y="1107"/>
                    <a:pt x="1624" y="1087"/>
                    <a:pt x="1624" y="1067"/>
                  </a:cubicBezTo>
                  <a:cubicBezTo>
                    <a:pt x="1623" y="1052"/>
                    <a:pt x="1628" y="1048"/>
                    <a:pt x="1643" y="1049"/>
                  </a:cubicBezTo>
                  <a:cubicBezTo>
                    <a:pt x="1648" y="1050"/>
                    <a:pt x="1653" y="1050"/>
                    <a:pt x="1658" y="1052"/>
                  </a:cubicBezTo>
                  <a:cubicBezTo>
                    <a:pt x="1682" y="1061"/>
                    <a:pt x="1707" y="1068"/>
                    <a:pt x="1730" y="1080"/>
                  </a:cubicBezTo>
                  <a:cubicBezTo>
                    <a:pt x="1753" y="1091"/>
                    <a:pt x="1769" y="1110"/>
                    <a:pt x="1782" y="1132"/>
                  </a:cubicBezTo>
                  <a:cubicBezTo>
                    <a:pt x="1785" y="1136"/>
                    <a:pt x="1787" y="1137"/>
                    <a:pt x="1792" y="1137"/>
                  </a:cubicBezTo>
                  <a:cubicBezTo>
                    <a:pt x="1814" y="1135"/>
                    <a:pt x="1835" y="1139"/>
                    <a:pt x="1855" y="1147"/>
                  </a:cubicBezTo>
                  <a:cubicBezTo>
                    <a:pt x="1859" y="1149"/>
                    <a:pt x="1863" y="1150"/>
                    <a:pt x="1868" y="1150"/>
                  </a:cubicBezTo>
                  <a:cubicBezTo>
                    <a:pt x="1883" y="1149"/>
                    <a:pt x="1897" y="1150"/>
                    <a:pt x="1912" y="1149"/>
                  </a:cubicBezTo>
                  <a:cubicBezTo>
                    <a:pt x="1914" y="1149"/>
                    <a:pt x="1917" y="1150"/>
                    <a:pt x="1920" y="1147"/>
                  </a:cubicBezTo>
                  <a:cubicBezTo>
                    <a:pt x="1915" y="1144"/>
                    <a:pt x="1909" y="1143"/>
                    <a:pt x="1903" y="1143"/>
                  </a:cubicBezTo>
                  <a:cubicBezTo>
                    <a:pt x="1873" y="1140"/>
                    <a:pt x="1846" y="1128"/>
                    <a:pt x="1818" y="1116"/>
                  </a:cubicBezTo>
                  <a:cubicBezTo>
                    <a:pt x="1810" y="1113"/>
                    <a:pt x="1802" y="1110"/>
                    <a:pt x="1794" y="1108"/>
                  </a:cubicBezTo>
                  <a:cubicBezTo>
                    <a:pt x="1786" y="1106"/>
                    <a:pt x="1781" y="1101"/>
                    <a:pt x="1777" y="1095"/>
                  </a:cubicBezTo>
                  <a:cubicBezTo>
                    <a:pt x="1765" y="1077"/>
                    <a:pt x="1755" y="1058"/>
                    <a:pt x="1739" y="1039"/>
                  </a:cubicBezTo>
                  <a:cubicBezTo>
                    <a:pt x="1758" y="1043"/>
                    <a:pt x="1774" y="1042"/>
                    <a:pt x="1791" y="1042"/>
                  </a:cubicBezTo>
                  <a:cubicBezTo>
                    <a:pt x="1797" y="1043"/>
                    <a:pt x="1799" y="1042"/>
                    <a:pt x="1797" y="1034"/>
                  </a:cubicBezTo>
                  <a:cubicBezTo>
                    <a:pt x="1789" y="1011"/>
                    <a:pt x="1780" y="989"/>
                    <a:pt x="1764" y="970"/>
                  </a:cubicBezTo>
                  <a:cubicBezTo>
                    <a:pt x="1752" y="956"/>
                    <a:pt x="1749" y="938"/>
                    <a:pt x="1745" y="921"/>
                  </a:cubicBezTo>
                  <a:cubicBezTo>
                    <a:pt x="1742" y="908"/>
                    <a:pt x="1739" y="895"/>
                    <a:pt x="1733" y="881"/>
                  </a:cubicBezTo>
                  <a:cubicBezTo>
                    <a:pt x="1757" y="894"/>
                    <a:pt x="1782" y="899"/>
                    <a:pt x="1804" y="911"/>
                  </a:cubicBezTo>
                  <a:cubicBezTo>
                    <a:pt x="1806" y="912"/>
                    <a:pt x="1808" y="914"/>
                    <a:pt x="1809" y="916"/>
                  </a:cubicBezTo>
                  <a:cubicBezTo>
                    <a:pt x="1822" y="943"/>
                    <a:pt x="1834" y="969"/>
                    <a:pt x="1847" y="996"/>
                  </a:cubicBezTo>
                  <a:cubicBezTo>
                    <a:pt x="1850" y="1002"/>
                    <a:pt x="1853" y="1009"/>
                    <a:pt x="1856" y="1018"/>
                  </a:cubicBezTo>
                  <a:cubicBezTo>
                    <a:pt x="1856" y="1018"/>
                    <a:pt x="1856" y="1018"/>
                    <a:pt x="1856" y="1018"/>
                  </a:cubicBezTo>
                  <a:cubicBezTo>
                    <a:pt x="1857" y="1018"/>
                    <a:pt x="1857" y="1018"/>
                    <a:pt x="1857" y="1018"/>
                  </a:cubicBezTo>
                  <a:cubicBezTo>
                    <a:pt x="1866" y="1003"/>
                    <a:pt x="1872" y="990"/>
                    <a:pt x="1877" y="975"/>
                  </a:cubicBezTo>
                  <a:cubicBezTo>
                    <a:pt x="1900" y="1000"/>
                    <a:pt x="1927" y="1020"/>
                    <a:pt x="1948" y="1045"/>
                  </a:cubicBezTo>
                  <a:cubicBezTo>
                    <a:pt x="1955" y="1054"/>
                    <a:pt x="1965" y="1058"/>
                    <a:pt x="1974" y="1064"/>
                  </a:cubicBezTo>
                  <a:cubicBezTo>
                    <a:pt x="1994" y="1076"/>
                    <a:pt x="2015" y="1088"/>
                    <a:pt x="2036" y="1100"/>
                  </a:cubicBezTo>
                  <a:cubicBezTo>
                    <a:pt x="2036" y="1098"/>
                    <a:pt x="2036" y="1096"/>
                    <a:pt x="2036" y="1093"/>
                  </a:cubicBezTo>
                  <a:cubicBezTo>
                    <a:pt x="2036" y="1093"/>
                    <a:pt x="2036" y="1093"/>
                    <a:pt x="2036" y="1093"/>
                  </a:cubicBezTo>
                  <a:cubicBezTo>
                    <a:pt x="1999" y="1065"/>
                    <a:pt x="1963" y="1036"/>
                    <a:pt x="1928" y="1006"/>
                  </a:cubicBezTo>
                  <a:cubicBezTo>
                    <a:pt x="1912" y="992"/>
                    <a:pt x="1912" y="976"/>
                    <a:pt x="1913" y="959"/>
                  </a:cubicBezTo>
                  <a:cubicBezTo>
                    <a:pt x="1914" y="944"/>
                    <a:pt x="1915" y="944"/>
                    <a:pt x="1929" y="949"/>
                  </a:cubicBezTo>
                  <a:cubicBezTo>
                    <a:pt x="1939" y="953"/>
                    <a:pt x="1949" y="957"/>
                    <a:pt x="1960" y="962"/>
                  </a:cubicBezTo>
                  <a:cubicBezTo>
                    <a:pt x="1963" y="963"/>
                    <a:pt x="1966" y="964"/>
                    <a:pt x="1969" y="961"/>
                  </a:cubicBezTo>
                  <a:cubicBezTo>
                    <a:pt x="1985" y="949"/>
                    <a:pt x="2005" y="949"/>
                    <a:pt x="2024" y="950"/>
                  </a:cubicBezTo>
                  <a:cubicBezTo>
                    <a:pt x="2028" y="950"/>
                    <a:pt x="2032" y="951"/>
                    <a:pt x="2036" y="951"/>
                  </a:cubicBezTo>
                  <a:cubicBezTo>
                    <a:pt x="2036" y="951"/>
                    <a:pt x="2036" y="951"/>
                    <a:pt x="2036" y="951"/>
                  </a:cubicBezTo>
                  <a:cubicBezTo>
                    <a:pt x="2036" y="938"/>
                    <a:pt x="2036" y="925"/>
                    <a:pt x="2036" y="912"/>
                  </a:cubicBezTo>
                  <a:cubicBezTo>
                    <a:pt x="2021" y="912"/>
                    <a:pt x="2005" y="913"/>
                    <a:pt x="1990" y="909"/>
                  </a:cubicBezTo>
                  <a:cubicBezTo>
                    <a:pt x="1977" y="906"/>
                    <a:pt x="1964" y="910"/>
                    <a:pt x="1952" y="913"/>
                  </a:cubicBezTo>
                  <a:cubicBezTo>
                    <a:pt x="1939" y="915"/>
                    <a:pt x="1927" y="920"/>
                    <a:pt x="1913" y="920"/>
                  </a:cubicBezTo>
                  <a:cubicBezTo>
                    <a:pt x="1889" y="920"/>
                    <a:pt x="1866" y="914"/>
                    <a:pt x="1843" y="906"/>
                  </a:cubicBezTo>
                  <a:cubicBezTo>
                    <a:pt x="1800" y="892"/>
                    <a:pt x="1769" y="862"/>
                    <a:pt x="1745" y="824"/>
                  </a:cubicBezTo>
                  <a:cubicBezTo>
                    <a:pt x="1737" y="811"/>
                    <a:pt x="1726" y="799"/>
                    <a:pt x="1724" y="783"/>
                  </a:cubicBezTo>
                  <a:cubicBezTo>
                    <a:pt x="1723" y="781"/>
                    <a:pt x="1723" y="778"/>
                    <a:pt x="1723" y="776"/>
                  </a:cubicBezTo>
                  <a:cubicBezTo>
                    <a:pt x="1721" y="768"/>
                    <a:pt x="1725" y="765"/>
                    <a:pt x="1733" y="763"/>
                  </a:cubicBezTo>
                  <a:cubicBezTo>
                    <a:pt x="1755" y="759"/>
                    <a:pt x="1778" y="757"/>
                    <a:pt x="1800" y="752"/>
                  </a:cubicBezTo>
                  <a:cubicBezTo>
                    <a:pt x="1807" y="751"/>
                    <a:pt x="1816" y="754"/>
                    <a:pt x="1823" y="756"/>
                  </a:cubicBezTo>
                  <a:cubicBezTo>
                    <a:pt x="1842" y="760"/>
                    <a:pt x="1861" y="762"/>
                    <a:pt x="1880" y="764"/>
                  </a:cubicBezTo>
                  <a:cubicBezTo>
                    <a:pt x="1894" y="766"/>
                    <a:pt x="1907" y="761"/>
                    <a:pt x="1921" y="758"/>
                  </a:cubicBezTo>
                  <a:cubicBezTo>
                    <a:pt x="1950" y="751"/>
                    <a:pt x="1979" y="742"/>
                    <a:pt x="2009" y="741"/>
                  </a:cubicBezTo>
                  <a:cubicBezTo>
                    <a:pt x="2019" y="741"/>
                    <a:pt x="2028" y="743"/>
                    <a:pt x="2036" y="750"/>
                  </a:cubicBezTo>
                  <a:cubicBezTo>
                    <a:pt x="2036" y="750"/>
                    <a:pt x="2036" y="750"/>
                    <a:pt x="2036" y="750"/>
                  </a:cubicBezTo>
                  <a:cubicBezTo>
                    <a:pt x="2036" y="739"/>
                    <a:pt x="2036" y="728"/>
                    <a:pt x="2036" y="717"/>
                  </a:cubicBezTo>
                  <a:cubicBezTo>
                    <a:pt x="2036" y="717"/>
                    <a:pt x="2036" y="717"/>
                    <a:pt x="2036" y="717"/>
                  </a:cubicBezTo>
                  <a:cubicBezTo>
                    <a:pt x="2016" y="711"/>
                    <a:pt x="1996" y="715"/>
                    <a:pt x="1976" y="718"/>
                  </a:cubicBezTo>
                  <a:cubicBezTo>
                    <a:pt x="1949" y="721"/>
                    <a:pt x="1922" y="721"/>
                    <a:pt x="1896" y="712"/>
                  </a:cubicBezTo>
                  <a:cubicBezTo>
                    <a:pt x="1889" y="710"/>
                    <a:pt x="1883" y="709"/>
                    <a:pt x="1875" y="713"/>
                  </a:cubicBezTo>
                  <a:cubicBezTo>
                    <a:pt x="1866" y="717"/>
                    <a:pt x="1855" y="721"/>
                    <a:pt x="1847" y="728"/>
                  </a:cubicBezTo>
                  <a:cubicBezTo>
                    <a:pt x="1841" y="733"/>
                    <a:pt x="1833" y="733"/>
                    <a:pt x="1827" y="733"/>
                  </a:cubicBezTo>
                  <a:cubicBezTo>
                    <a:pt x="1809" y="734"/>
                    <a:pt x="1791" y="734"/>
                    <a:pt x="1771" y="731"/>
                  </a:cubicBezTo>
                  <a:cubicBezTo>
                    <a:pt x="1780" y="725"/>
                    <a:pt x="1787" y="719"/>
                    <a:pt x="1794" y="714"/>
                  </a:cubicBezTo>
                  <a:cubicBezTo>
                    <a:pt x="1801" y="708"/>
                    <a:pt x="1809" y="702"/>
                    <a:pt x="1816" y="696"/>
                  </a:cubicBezTo>
                  <a:cubicBezTo>
                    <a:pt x="1830" y="683"/>
                    <a:pt x="1828" y="665"/>
                    <a:pt x="1826" y="649"/>
                  </a:cubicBezTo>
                  <a:cubicBezTo>
                    <a:pt x="1822" y="625"/>
                    <a:pt x="1830" y="608"/>
                    <a:pt x="1851" y="596"/>
                  </a:cubicBezTo>
                  <a:cubicBezTo>
                    <a:pt x="1878" y="579"/>
                    <a:pt x="1908" y="567"/>
                    <a:pt x="1938" y="555"/>
                  </a:cubicBezTo>
                  <a:cubicBezTo>
                    <a:pt x="1971" y="542"/>
                    <a:pt x="2004" y="530"/>
                    <a:pt x="2036" y="515"/>
                  </a:cubicBezTo>
                  <a:cubicBezTo>
                    <a:pt x="2036" y="504"/>
                    <a:pt x="2036" y="493"/>
                    <a:pt x="2036" y="482"/>
                  </a:cubicBezTo>
                  <a:cubicBezTo>
                    <a:pt x="2036" y="482"/>
                    <a:pt x="2036" y="482"/>
                    <a:pt x="2036" y="482"/>
                  </a:cubicBezTo>
                  <a:cubicBezTo>
                    <a:pt x="2019" y="486"/>
                    <a:pt x="2002" y="490"/>
                    <a:pt x="1982" y="490"/>
                  </a:cubicBezTo>
                  <a:cubicBezTo>
                    <a:pt x="2001" y="472"/>
                    <a:pt x="2018" y="454"/>
                    <a:pt x="2036" y="436"/>
                  </a:cubicBezTo>
                  <a:cubicBezTo>
                    <a:pt x="2036" y="436"/>
                    <a:pt x="2036" y="436"/>
                    <a:pt x="2036" y="436"/>
                  </a:cubicBezTo>
                  <a:cubicBezTo>
                    <a:pt x="2036" y="421"/>
                    <a:pt x="2036" y="406"/>
                    <a:pt x="2036" y="391"/>
                  </a:cubicBezTo>
                  <a:cubicBezTo>
                    <a:pt x="2015" y="410"/>
                    <a:pt x="1989" y="422"/>
                    <a:pt x="1966" y="442"/>
                  </a:cubicBezTo>
                  <a:cubicBezTo>
                    <a:pt x="1969" y="419"/>
                    <a:pt x="1965" y="398"/>
                    <a:pt x="1960" y="377"/>
                  </a:cubicBezTo>
                  <a:cubicBezTo>
                    <a:pt x="1955" y="357"/>
                    <a:pt x="1949" y="338"/>
                    <a:pt x="1946" y="318"/>
                  </a:cubicBezTo>
                  <a:cubicBezTo>
                    <a:pt x="1941" y="280"/>
                    <a:pt x="1949" y="244"/>
                    <a:pt x="1970" y="212"/>
                  </a:cubicBezTo>
                  <a:cubicBezTo>
                    <a:pt x="1986" y="187"/>
                    <a:pt x="2007" y="167"/>
                    <a:pt x="2029" y="148"/>
                  </a:cubicBezTo>
                  <a:cubicBezTo>
                    <a:pt x="2032" y="147"/>
                    <a:pt x="2034" y="145"/>
                    <a:pt x="2036" y="144"/>
                  </a:cubicBezTo>
                  <a:cubicBezTo>
                    <a:pt x="2036" y="144"/>
                    <a:pt x="2036" y="144"/>
                    <a:pt x="2036" y="144"/>
                  </a:cubicBezTo>
                  <a:cubicBezTo>
                    <a:pt x="2036" y="127"/>
                    <a:pt x="2036" y="111"/>
                    <a:pt x="2036" y="94"/>
                  </a:cubicBezTo>
                  <a:cubicBezTo>
                    <a:pt x="2036" y="94"/>
                    <a:pt x="2035" y="94"/>
                    <a:pt x="2035" y="94"/>
                  </a:cubicBezTo>
                  <a:cubicBezTo>
                    <a:pt x="1998" y="118"/>
                    <a:pt x="1966" y="146"/>
                    <a:pt x="1939" y="181"/>
                  </a:cubicBezTo>
                  <a:cubicBezTo>
                    <a:pt x="1921" y="204"/>
                    <a:pt x="1906" y="230"/>
                    <a:pt x="1889" y="254"/>
                  </a:cubicBezTo>
                  <a:cubicBezTo>
                    <a:pt x="1886" y="258"/>
                    <a:pt x="1884" y="262"/>
                    <a:pt x="1884" y="268"/>
                  </a:cubicBezTo>
                  <a:cubicBezTo>
                    <a:pt x="1885" y="297"/>
                    <a:pt x="1893" y="326"/>
                    <a:pt x="1899" y="355"/>
                  </a:cubicBezTo>
                  <a:cubicBezTo>
                    <a:pt x="1907" y="394"/>
                    <a:pt x="1913" y="433"/>
                    <a:pt x="1911" y="473"/>
                  </a:cubicBezTo>
                  <a:cubicBezTo>
                    <a:pt x="1909" y="501"/>
                    <a:pt x="1898" y="522"/>
                    <a:pt x="1874" y="536"/>
                  </a:cubicBezTo>
                  <a:cubicBezTo>
                    <a:pt x="1870" y="538"/>
                    <a:pt x="1867" y="540"/>
                    <a:pt x="1864" y="542"/>
                  </a:cubicBezTo>
                  <a:cubicBezTo>
                    <a:pt x="1847" y="552"/>
                    <a:pt x="1829" y="561"/>
                    <a:pt x="1813" y="573"/>
                  </a:cubicBezTo>
                  <a:cubicBezTo>
                    <a:pt x="1800" y="583"/>
                    <a:pt x="1788" y="593"/>
                    <a:pt x="1785" y="611"/>
                  </a:cubicBezTo>
                  <a:cubicBezTo>
                    <a:pt x="1780" y="646"/>
                    <a:pt x="1765" y="676"/>
                    <a:pt x="1736" y="698"/>
                  </a:cubicBezTo>
                  <a:cubicBezTo>
                    <a:pt x="1721" y="710"/>
                    <a:pt x="1705" y="722"/>
                    <a:pt x="1691" y="736"/>
                  </a:cubicBezTo>
                  <a:cubicBezTo>
                    <a:pt x="1685" y="741"/>
                    <a:pt x="1681" y="747"/>
                    <a:pt x="1680" y="755"/>
                  </a:cubicBezTo>
                  <a:cubicBezTo>
                    <a:pt x="1677" y="778"/>
                    <a:pt x="1674" y="801"/>
                    <a:pt x="1684" y="825"/>
                  </a:cubicBezTo>
                  <a:cubicBezTo>
                    <a:pt x="1699" y="860"/>
                    <a:pt x="1710" y="896"/>
                    <a:pt x="1712" y="935"/>
                  </a:cubicBezTo>
                  <a:cubicBezTo>
                    <a:pt x="1713" y="958"/>
                    <a:pt x="1712" y="982"/>
                    <a:pt x="1718" y="1005"/>
                  </a:cubicBezTo>
                  <a:cubicBezTo>
                    <a:pt x="1719" y="1009"/>
                    <a:pt x="1717" y="1009"/>
                    <a:pt x="1714" y="1009"/>
                  </a:cubicBezTo>
                  <a:cubicBezTo>
                    <a:pt x="1703" y="1010"/>
                    <a:pt x="1691" y="1010"/>
                    <a:pt x="1680" y="1011"/>
                  </a:cubicBezTo>
                  <a:cubicBezTo>
                    <a:pt x="1667" y="1012"/>
                    <a:pt x="1654" y="1010"/>
                    <a:pt x="1642" y="1014"/>
                  </a:cubicBezTo>
                  <a:cubicBezTo>
                    <a:pt x="1608" y="1026"/>
                    <a:pt x="1581" y="1047"/>
                    <a:pt x="1569" y="1083"/>
                  </a:cubicBezTo>
                  <a:cubicBezTo>
                    <a:pt x="1565" y="1096"/>
                    <a:pt x="1557" y="1106"/>
                    <a:pt x="1546" y="1114"/>
                  </a:cubicBezTo>
                  <a:cubicBezTo>
                    <a:pt x="1529" y="1126"/>
                    <a:pt x="1512" y="1138"/>
                    <a:pt x="1491" y="1143"/>
                  </a:cubicBezTo>
                  <a:cubicBezTo>
                    <a:pt x="1474" y="1148"/>
                    <a:pt x="1464" y="1160"/>
                    <a:pt x="1458" y="1176"/>
                  </a:cubicBezTo>
                  <a:cubicBezTo>
                    <a:pt x="1451" y="1190"/>
                    <a:pt x="1448" y="1205"/>
                    <a:pt x="1445" y="1221"/>
                  </a:cubicBezTo>
                  <a:cubicBezTo>
                    <a:pt x="1441" y="1240"/>
                    <a:pt x="1439" y="1260"/>
                    <a:pt x="1431" y="1279"/>
                  </a:cubicBezTo>
                  <a:cubicBezTo>
                    <a:pt x="1427" y="1289"/>
                    <a:pt x="1421" y="1296"/>
                    <a:pt x="1410" y="1298"/>
                  </a:cubicBezTo>
                  <a:cubicBezTo>
                    <a:pt x="1380" y="1306"/>
                    <a:pt x="1349" y="1315"/>
                    <a:pt x="1319" y="1323"/>
                  </a:cubicBezTo>
                  <a:cubicBezTo>
                    <a:pt x="1304" y="1327"/>
                    <a:pt x="1289" y="1331"/>
                    <a:pt x="1274" y="1335"/>
                  </a:cubicBezTo>
                  <a:cubicBezTo>
                    <a:pt x="1274" y="1333"/>
                    <a:pt x="1274" y="1333"/>
                    <a:pt x="1274" y="1333"/>
                  </a:cubicBezTo>
                  <a:cubicBezTo>
                    <a:pt x="1309" y="1295"/>
                    <a:pt x="1342" y="1256"/>
                    <a:pt x="1371" y="1213"/>
                  </a:cubicBezTo>
                  <a:cubicBezTo>
                    <a:pt x="1372" y="1212"/>
                    <a:pt x="1373" y="1210"/>
                    <a:pt x="1376" y="1211"/>
                  </a:cubicBezTo>
                  <a:cubicBezTo>
                    <a:pt x="1380" y="1213"/>
                    <a:pt x="1384" y="1210"/>
                    <a:pt x="1387" y="1207"/>
                  </a:cubicBezTo>
                  <a:cubicBezTo>
                    <a:pt x="1401" y="1195"/>
                    <a:pt x="1410" y="1180"/>
                    <a:pt x="1414" y="1162"/>
                  </a:cubicBezTo>
                  <a:cubicBezTo>
                    <a:pt x="1415" y="1160"/>
                    <a:pt x="1416" y="1157"/>
                    <a:pt x="1414" y="1156"/>
                  </a:cubicBezTo>
                  <a:cubicBezTo>
                    <a:pt x="1408" y="1153"/>
                    <a:pt x="1412" y="1149"/>
                    <a:pt x="1414" y="1145"/>
                  </a:cubicBezTo>
                  <a:cubicBezTo>
                    <a:pt x="1450" y="1078"/>
                    <a:pt x="1475" y="1007"/>
                    <a:pt x="1476" y="930"/>
                  </a:cubicBezTo>
                  <a:cubicBezTo>
                    <a:pt x="1477" y="922"/>
                    <a:pt x="1477" y="914"/>
                    <a:pt x="1476" y="906"/>
                  </a:cubicBezTo>
                  <a:cubicBezTo>
                    <a:pt x="1476" y="898"/>
                    <a:pt x="1475" y="890"/>
                    <a:pt x="1474" y="882"/>
                  </a:cubicBezTo>
                  <a:cubicBezTo>
                    <a:pt x="1473" y="875"/>
                    <a:pt x="1472" y="867"/>
                    <a:pt x="1471" y="859"/>
                  </a:cubicBezTo>
                  <a:cubicBezTo>
                    <a:pt x="1469" y="860"/>
                    <a:pt x="1469" y="861"/>
                    <a:pt x="1469" y="862"/>
                  </a:cubicBezTo>
                  <a:cubicBezTo>
                    <a:pt x="1462" y="911"/>
                    <a:pt x="1446" y="957"/>
                    <a:pt x="1427" y="1002"/>
                  </a:cubicBezTo>
                  <a:cubicBezTo>
                    <a:pt x="1409" y="1042"/>
                    <a:pt x="1388" y="1081"/>
                    <a:pt x="1364" y="1117"/>
                  </a:cubicBezTo>
                  <a:cubicBezTo>
                    <a:pt x="1363" y="1119"/>
                    <a:pt x="1362" y="1124"/>
                    <a:pt x="1360" y="1122"/>
                  </a:cubicBezTo>
                  <a:cubicBezTo>
                    <a:pt x="1353" y="1117"/>
                    <a:pt x="1345" y="1118"/>
                    <a:pt x="1338" y="1113"/>
                  </a:cubicBezTo>
                  <a:cubicBezTo>
                    <a:pt x="1253" y="1053"/>
                    <a:pt x="1169" y="994"/>
                    <a:pt x="1084" y="934"/>
                  </a:cubicBezTo>
                  <a:cubicBezTo>
                    <a:pt x="1081" y="932"/>
                    <a:pt x="1080" y="930"/>
                    <a:pt x="1080" y="927"/>
                  </a:cubicBezTo>
                  <a:cubicBezTo>
                    <a:pt x="1078" y="884"/>
                    <a:pt x="1071" y="843"/>
                    <a:pt x="1051" y="804"/>
                  </a:cubicBezTo>
                  <a:cubicBezTo>
                    <a:pt x="1049" y="801"/>
                    <a:pt x="1049" y="798"/>
                    <a:pt x="1049" y="794"/>
                  </a:cubicBezTo>
                  <a:cubicBezTo>
                    <a:pt x="1050" y="775"/>
                    <a:pt x="1051" y="756"/>
                    <a:pt x="1053" y="737"/>
                  </a:cubicBezTo>
                  <a:cubicBezTo>
                    <a:pt x="1055" y="708"/>
                    <a:pt x="1057" y="679"/>
                    <a:pt x="1050" y="650"/>
                  </a:cubicBezTo>
                  <a:cubicBezTo>
                    <a:pt x="1040" y="602"/>
                    <a:pt x="1035" y="555"/>
                    <a:pt x="1049" y="507"/>
                  </a:cubicBezTo>
                  <a:cubicBezTo>
                    <a:pt x="1050" y="502"/>
                    <a:pt x="1050" y="499"/>
                    <a:pt x="1056" y="502"/>
                  </a:cubicBezTo>
                  <a:cubicBezTo>
                    <a:pt x="1061" y="504"/>
                    <a:pt x="1061" y="500"/>
                    <a:pt x="1062" y="497"/>
                  </a:cubicBezTo>
                  <a:cubicBezTo>
                    <a:pt x="1068" y="467"/>
                    <a:pt x="1076" y="438"/>
                    <a:pt x="1081" y="407"/>
                  </a:cubicBezTo>
                  <a:cubicBezTo>
                    <a:pt x="1085" y="384"/>
                    <a:pt x="1090" y="360"/>
                    <a:pt x="1081" y="337"/>
                  </a:cubicBezTo>
                  <a:cubicBezTo>
                    <a:pt x="1074" y="321"/>
                    <a:pt x="1081" y="314"/>
                    <a:pt x="1091" y="306"/>
                  </a:cubicBezTo>
                  <a:cubicBezTo>
                    <a:pt x="1092" y="304"/>
                    <a:pt x="1094" y="303"/>
                    <a:pt x="1095" y="302"/>
                  </a:cubicBezTo>
                  <a:cubicBezTo>
                    <a:pt x="1099" y="296"/>
                    <a:pt x="1103" y="298"/>
                    <a:pt x="1108" y="302"/>
                  </a:cubicBezTo>
                  <a:cubicBezTo>
                    <a:pt x="1117" y="310"/>
                    <a:pt x="1124" y="309"/>
                    <a:pt x="1131" y="300"/>
                  </a:cubicBezTo>
                  <a:cubicBezTo>
                    <a:pt x="1139" y="288"/>
                    <a:pt x="1149" y="277"/>
                    <a:pt x="1157" y="266"/>
                  </a:cubicBezTo>
                  <a:cubicBezTo>
                    <a:pt x="1161" y="260"/>
                    <a:pt x="1164" y="260"/>
                    <a:pt x="1170" y="263"/>
                  </a:cubicBezTo>
                  <a:cubicBezTo>
                    <a:pt x="1185" y="270"/>
                    <a:pt x="1200" y="277"/>
                    <a:pt x="1217" y="279"/>
                  </a:cubicBezTo>
                  <a:cubicBezTo>
                    <a:pt x="1232" y="281"/>
                    <a:pt x="1238" y="274"/>
                    <a:pt x="1235" y="259"/>
                  </a:cubicBezTo>
                  <a:cubicBezTo>
                    <a:pt x="1232" y="247"/>
                    <a:pt x="1229" y="235"/>
                    <a:pt x="1225" y="223"/>
                  </a:cubicBezTo>
                  <a:cubicBezTo>
                    <a:pt x="1222" y="214"/>
                    <a:pt x="1224" y="208"/>
                    <a:pt x="1229" y="201"/>
                  </a:cubicBezTo>
                  <a:cubicBezTo>
                    <a:pt x="1241" y="185"/>
                    <a:pt x="1249" y="166"/>
                    <a:pt x="1250" y="146"/>
                  </a:cubicBezTo>
                  <a:cubicBezTo>
                    <a:pt x="1250" y="138"/>
                    <a:pt x="1249" y="130"/>
                    <a:pt x="1241" y="127"/>
                  </a:cubicBezTo>
                  <a:cubicBezTo>
                    <a:pt x="1238" y="126"/>
                    <a:pt x="1237" y="123"/>
                    <a:pt x="1237" y="121"/>
                  </a:cubicBezTo>
                  <a:cubicBezTo>
                    <a:pt x="1229" y="79"/>
                    <a:pt x="1204" y="48"/>
                    <a:pt x="1170" y="23"/>
                  </a:cubicBezTo>
                  <a:cubicBezTo>
                    <a:pt x="1155" y="12"/>
                    <a:pt x="1137" y="5"/>
                    <a:pt x="1118" y="0"/>
                  </a:cubicBezTo>
                  <a:cubicBezTo>
                    <a:pt x="1108" y="0"/>
                    <a:pt x="1098" y="0"/>
                    <a:pt x="1088" y="0"/>
                  </a:cubicBezTo>
                  <a:cubicBezTo>
                    <a:pt x="1088" y="1"/>
                    <a:pt x="1087" y="1"/>
                    <a:pt x="1086" y="1"/>
                  </a:cubicBezTo>
                  <a:cubicBezTo>
                    <a:pt x="1059" y="6"/>
                    <a:pt x="1036" y="20"/>
                    <a:pt x="1017" y="40"/>
                  </a:cubicBezTo>
                  <a:cubicBezTo>
                    <a:pt x="1007" y="51"/>
                    <a:pt x="1002" y="64"/>
                    <a:pt x="1008" y="78"/>
                  </a:cubicBezTo>
                  <a:cubicBezTo>
                    <a:pt x="1009" y="82"/>
                    <a:pt x="1008" y="83"/>
                    <a:pt x="1006" y="85"/>
                  </a:cubicBezTo>
                  <a:cubicBezTo>
                    <a:pt x="1001" y="91"/>
                    <a:pt x="998" y="98"/>
                    <a:pt x="996" y="105"/>
                  </a:cubicBezTo>
                  <a:cubicBezTo>
                    <a:pt x="995" y="110"/>
                    <a:pt x="993" y="113"/>
                    <a:pt x="989" y="114"/>
                  </a:cubicBezTo>
                  <a:cubicBezTo>
                    <a:pt x="975" y="118"/>
                    <a:pt x="961" y="123"/>
                    <a:pt x="947" y="128"/>
                  </a:cubicBezTo>
                  <a:cubicBezTo>
                    <a:pt x="944" y="129"/>
                    <a:pt x="942" y="129"/>
                    <a:pt x="939" y="128"/>
                  </a:cubicBezTo>
                  <a:cubicBezTo>
                    <a:pt x="926" y="122"/>
                    <a:pt x="912" y="119"/>
                    <a:pt x="898" y="116"/>
                  </a:cubicBezTo>
                  <a:cubicBezTo>
                    <a:pt x="839" y="105"/>
                    <a:pt x="783" y="106"/>
                    <a:pt x="728" y="138"/>
                  </a:cubicBezTo>
                  <a:cubicBezTo>
                    <a:pt x="654" y="180"/>
                    <a:pt x="599" y="238"/>
                    <a:pt x="565" y="314"/>
                  </a:cubicBezTo>
                  <a:cubicBezTo>
                    <a:pt x="551" y="345"/>
                    <a:pt x="535" y="373"/>
                    <a:pt x="509" y="396"/>
                  </a:cubicBezTo>
                  <a:cubicBezTo>
                    <a:pt x="495" y="407"/>
                    <a:pt x="489" y="424"/>
                    <a:pt x="487" y="442"/>
                  </a:cubicBezTo>
                  <a:cubicBezTo>
                    <a:pt x="487" y="445"/>
                    <a:pt x="487" y="448"/>
                    <a:pt x="484" y="452"/>
                  </a:cubicBezTo>
                  <a:cubicBezTo>
                    <a:pt x="457" y="494"/>
                    <a:pt x="441" y="540"/>
                    <a:pt x="428" y="588"/>
                  </a:cubicBezTo>
                  <a:cubicBezTo>
                    <a:pt x="418" y="624"/>
                    <a:pt x="412" y="661"/>
                    <a:pt x="404" y="697"/>
                  </a:cubicBezTo>
                  <a:cubicBezTo>
                    <a:pt x="389" y="756"/>
                    <a:pt x="373" y="816"/>
                    <a:pt x="358" y="875"/>
                  </a:cubicBezTo>
                  <a:cubicBezTo>
                    <a:pt x="348" y="916"/>
                    <a:pt x="338" y="956"/>
                    <a:pt x="314" y="991"/>
                  </a:cubicBezTo>
                  <a:cubicBezTo>
                    <a:pt x="292" y="1021"/>
                    <a:pt x="279" y="1055"/>
                    <a:pt x="272" y="1092"/>
                  </a:cubicBezTo>
                  <a:cubicBezTo>
                    <a:pt x="264" y="1134"/>
                    <a:pt x="253" y="1175"/>
                    <a:pt x="236" y="1215"/>
                  </a:cubicBezTo>
                  <a:cubicBezTo>
                    <a:pt x="220" y="1252"/>
                    <a:pt x="206" y="1290"/>
                    <a:pt x="196" y="1329"/>
                  </a:cubicBezTo>
                  <a:cubicBezTo>
                    <a:pt x="189" y="1351"/>
                    <a:pt x="183" y="1373"/>
                    <a:pt x="186" y="1396"/>
                  </a:cubicBezTo>
                  <a:cubicBezTo>
                    <a:pt x="188" y="1410"/>
                    <a:pt x="185" y="1420"/>
                    <a:pt x="179" y="1431"/>
                  </a:cubicBezTo>
                  <a:cubicBezTo>
                    <a:pt x="175" y="1438"/>
                    <a:pt x="171" y="1444"/>
                    <a:pt x="168" y="1451"/>
                  </a:cubicBezTo>
                  <a:cubicBezTo>
                    <a:pt x="159" y="1471"/>
                    <a:pt x="150" y="1493"/>
                    <a:pt x="166" y="1514"/>
                  </a:cubicBezTo>
                  <a:cubicBezTo>
                    <a:pt x="167" y="1514"/>
                    <a:pt x="166" y="1515"/>
                    <a:pt x="166" y="1515"/>
                  </a:cubicBezTo>
                  <a:cubicBezTo>
                    <a:pt x="111" y="1522"/>
                    <a:pt x="55" y="1529"/>
                    <a:pt x="0" y="1536"/>
                  </a:cubicBezTo>
                  <a:cubicBezTo>
                    <a:pt x="0" y="1537"/>
                    <a:pt x="0" y="1537"/>
                    <a:pt x="0" y="1538"/>
                  </a:cubicBezTo>
                  <a:cubicBezTo>
                    <a:pt x="526" y="1538"/>
                    <a:pt x="526" y="1538"/>
                    <a:pt x="526" y="1538"/>
                  </a:cubicBezTo>
                  <a:cubicBezTo>
                    <a:pt x="548" y="1528"/>
                    <a:pt x="572" y="1522"/>
                    <a:pt x="595" y="1518"/>
                  </a:cubicBezTo>
                  <a:close/>
                  <a:moveTo>
                    <a:pt x="1015" y="1452"/>
                  </a:moveTo>
                  <a:cubicBezTo>
                    <a:pt x="995" y="1465"/>
                    <a:pt x="973" y="1467"/>
                    <a:pt x="949" y="1465"/>
                  </a:cubicBezTo>
                  <a:cubicBezTo>
                    <a:pt x="924" y="1463"/>
                    <a:pt x="900" y="1459"/>
                    <a:pt x="877" y="1449"/>
                  </a:cubicBezTo>
                  <a:cubicBezTo>
                    <a:pt x="865" y="1444"/>
                    <a:pt x="852" y="1447"/>
                    <a:pt x="839" y="1447"/>
                  </a:cubicBezTo>
                  <a:cubicBezTo>
                    <a:pt x="835" y="1447"/>
                    <a:pt x="832" y="1448"/>
                    <a:pt x="828" y="1445"/>
                  </a:cubicBezTo>
                  <a:cubicBezTo>
                    <a:pt x="836" y="1441"/>
                    <a:pt x="844" y="1441"/>
                    <a:pt x="852" y="1439"/>
                  </a:cubicBezTo>
                  <a:cubicBezTo>
                    <a:pt x="866" y="1435"/>
                    <a:pt x="880" y="1438"/>
                    <a:pt x="893" y="1444"/>
                  </a:cubicBezTo>
                  <a:cubicBezTo>
                    <a:pt x="918" y="1455"/>
                    <a:pt x="943" y="1457"/>
                    <a:pt x="969" y="1453"/>
                  </a:cubicBezTo>
                  <a:cubicBezTo>
                    <a:pt x="981" y="1451"/>
                    <a:pt x="992" y="1449"/>
                    <a:pt x="1003" y="1443"/>
                  </a:cubicBezTo>
                  <a:cubicBezTo>
                    <a:pt x="998" y="1444"/>
                    <a:pt x="993" y="1445"/>
                    <a:pt x="988" y="1446"/>
                  </a:cubicBezTo>
                  <a:cubicBezTo>
                    <a:pt x="963" y="1451"/>
                    <a:pt x="938" y="1450"/>
                    <a:pt x="913" y="1442"/>
                  </a:cubicBezTo>
                  <a:cubicBezTo>
                    <a:pt x="908" y="1440"/>
                    <a:pt x="902" y="1437"/>
                    <a:pt x="897" y="1435"/>
                  </a:cubicBezTo>
                  <a:cubicBezTo>
                    <a:pt x="886" y="1428"/>
                    <a:pt x="873" y="1427"/>
                    <a:pt x="860" y="1427"/>
                  </a:cubicBezTo>
                  <a:cubicBezTo>
                    <a:pt x="839" y="1427"/>
                    <a:pt x="817" y="1428"/>
                    <a:pt x="796" y="1422"/>
                  </a:cubicBezTo>
                  <a:cubicBezTo>
                    <a:pt x="790" y="1420"/>
                    <a:pt x="785" y="1418"/>
                    <a:pt x="781" y="1411"/>
                  </a:cubicBezTo>
                  <a:cubicBezTo>
                    <a:pt x="785" y="1412"/>
                    <a:pt x="788" y="1412"/>
                    <a:pt x="791" y="1412"/>
                  </a:cubicBezTo>
                  <a:cubicBezTo>
                    <a:pt x="817" y="1415"/>
                    <a:pt x="840" y="1406"/>
                    <a:pt x="863" y="1397"/>
                  </a:cubicBezTo>
                  <a:cubicBezTo>
                    <a:pt x="873" y="1393"/>
                    <a:pt x="882" y="1388"/>
                    <a:pt x="892" y="1383"/>
                  </a:cubicBezTo>
                  <a:cubicBezTo>
                    <a:pt x="896" y="1381"/>
                    <a:pt x="900" y="1381"/>
                    <a:pt x="903" y="1385"/>
                  </a:cubicBezTo>
                  <a:cubicBezTo>
                    <a:pt x="915" y="1396"/>
                    <a:pt x="928" y="1407"/>
                    <a:pt x="932" y="1424"/>
                  </a:cubicBezTo>
                  <a:cubicBezTo>
                    <a:pt x="937" y="1419"/>
                    <a:pt x="938" y="1410"/>
                    <a:pt x="935" y="1404"/>
                  </a:cubicBezTo>
                  <a:cubicBezTo>
                    <a:pt x="934" y="1400"/>
                    <a:pt x="932" y="1397"/>
                    <a:pt x="930" y="1393"/>
                  </a:cubicBezTo>
                  <a:cubicBezTo>
                    <a:pt x="929" y="1391"/>
                    <a:pt x="928" y="1390"/>
                    <a:pt x="929" y="1388"/>
                  </a:cubicBezTo>
                  <a:cubicBezTo>
                    <a:pt x="930" y="1386"/>
                    <a:pt x="932" y="1385"/>
                    <a:pt x="934" y="1386"/>
                  </a:cubicBezTo>
                  <a:cubicBezTo>
                    <a:pt x="943" y="1389"/>
                    <a:pt x="952" y="1389"/>
                    <a:pt x="962" y="1390"/>
                  </a:cubicBezTo>
                  <a:cubicBezTo>
                    <a:pt x="966" y="1391"/>
                    <a:pt x="965" y="1393"/>
                    <a:pt x="965" y="1396"/>
                  </a:cubicBezTo>
                  <a:cubicBezTo>
                    <a:pt x="964" y="1402"/>
                    <a:pt x="958" y="1406"/>
                    <a:pt x="959" y="1415"/>
                  </a:cubicBezTo>
                  <a:cubicBezTo>
                    <a:pt x="964" y="1409"/>
                    <a:pt x="969" y="1405"/>
                    <a:pt x="973" y="1400"/>
                  </a:cubicBezTo>
                  <a:cubicBezTo>
                    <a:pt x="979" y="1392"/>
                    <a:pt x="988" y="1391"/>
                    <a:pt x="996" y="1395"/>
                  </a:cubicBezTo>
                  <a:cubicBezTo>
                    <a:pt x="1010" y="1400"/>
                    <a:pt x="1020" y="1410"/>
                    <a:pt x="1025" y="1424"/>
                  </a:cubicBezTo>
                  <a:cubicBezTo>
                    <a:pt x="1030" y="1436"/>
                    <a:pt x="1027" y="1444"/>
                    <a:pt x="1015" y="1452"/>
                  </a:cubicBezTo>
                  <a:close/>
                  <a:moveTo>
                    <a:pt x="801" y="1339"/>
                  </a:moveTo>
                  <a:cubicBezTo>
                    <a:pt x="800" y="1327"/>
                    <a:pt x="794" y="1318"/>
                    <a:pt x="788" y="1308"/>
                  </a:cubicBezTo>
                  <a:cubicBezTo>
                    <a:pt x="788" y="1308"/>
                    <a:pt x="788" y="1308"/>
                    <a:pt x="788" y="1308"/>
                  </a:cubicBezTo>
                  <a:cubicBezTo>
                    <a:pt x="780" y="1297"/>
                    <a:pt x="782" y="1284"/>
                    <a:pt x="783" y="1271"/>
                  </a:cubicBezTo>
                  <a:cubicBezTo>
                    <a:pt x="785" y="1260"/>
                    <a:pt x="787" y="1248"/>
                    <a:pt x="792" y="1236"/>
                  </a:cubicBezTo>
                  <a:cubicBezTo>
                    <a:pt x="793" y="1250"/>
                    <a:pt x="792" y="1262"/>
                    <a:pt x="791" y="1275"/>
                  </a:cubicBezTo>
                  <a:cubicBezTo>
                    <a:pt x="791" y="1278"/>
                    <a:pt x="791" y="1281"/>
                    <a:pt x="793" y="1283"/>
                  </a:cubicBezTo>
                  <a:cubicBezTo>
                    <a:pt x="793" y="1283"/>
                    <a:pt x="793" y="1283"/>
                    <a:pt x="793" y="1283"/>
                  </a:cubicBezTo>
                  <a:cubicBezTo>
                    <a:pt x="796" y="1288"/>
                    <a:pt x="799" y="1293"/>
                    <a:pt x="803" y="1297"/>
                  </a:cubicBezTo>
                  <a:cubicBezTo>
                    <a:pt x="804" y="1299"/>
                    <a:pt x="805" y="1301"/>
                    <a:pt x="808" y="1300"/>
                  </a:cubicBezTo>
                  <a:cubicBezTo>
                    <a:pt x="810" y="1300"/>
                    <a:pt x="809" y="1297"/>
                    <a:pt x="809" y="1295"/>
                  </a:cubicBezTo>
                  <a:cubicBezTo>
                    <a:pt x="809" y="1290"/>
                    <a:pt x="809" y="1285"/>
                    <a:pt x="809" y="1280"/>
                  </a:cubicBezTo>
                  <a:cubicBezTo>
                    <a:pt x="809" y="1259"/>
                    <a:pt x="807" y="1238"/>
                    <a:pt x="807" y="1216"/>
                  </a:cubicBezTo>
                  <a:cubicBezTo>
                    <a:pt x="808" y="1197"/>
                    <a:pt x="812" y="1178"/>
                    <a:pt x="815" y="1159"/>
                  </a:cubicBezTo>
                  <a:cubicBezTo>
                    <a:pt x="823" y="1119"/>
                    <a:pt x="834" y="1081"/>
                    <a:pt x="847" y="1042"/>
                  </a:cubicBezTo>
                  <a:cubicBezTo>
                    <a:pt x="852" y="1027"/>
                    <a:pt x="856" y="1011"/>
                    <a:pt x="872" y="1001"/>
                  </a:cubicBezTo>
                  <a:cubicBezTo>
                    <a:pt x="878" y="998"/>
                    <a:pt x="883" y="991"/>
                    <a:pt x="887" y="984"/>
                  </a:cubicBezTo>
                  <a:cubicBezTo>
                    <a:pt x="895" y="972"/>
                    <a:pt x="892" y="964"/>
                    <a:pt x="878" y="960"/>
                  </a:cubicBezTo>
                  <a:cubicBezTo>
                    <a:pt x="869" y="957"/>
                    <a:pt x="860" y="956"/>
                    <a:pt x="851" y="954"/>
                  </a:cubicBezTo>
                  <a:cubicBezTo>
                    <a:pt x="831" y="951"/>
                    <a:pt x="818" y="939"/>
                    <a:pt x="806" y="923"/>
                  </a:cubicBezTo>
                  <a:cubicBezTo>
                    <a:pt x="779" y="886"/>
                    <a:pt x="751" y="849"/>
                    <a:pt x="725" y="811"/>
                  </a:cubicBezTo>
                  <a:cubicBezTo>
                    <a:pt x="714" y="795"/>
                    <a:pt x="702" y="779"/>
                    <a:pt x="690" y="764"/>
                  </a:cubicBezTo>
                  <a:cubicBezTo>
                    <a:pt x="688" y="761"/>
                    <a:pt x="687" y="758"/>
                    <a:pt x="686" y="754"/>
                  </a:cubicBezTo>
                  <a:cubicBezTo>
                    <a:pt x="691" y="752"/>
                    <a:pt x="693" y="757"/>
                    <a:pt x="697" y="758"/>
                  </a:cubicBezTo>
                  <a:cubicBezTo>
                    <a:pt x="697" y="758"/>
                    <a:pt x="697" y="758"/>
                    <a:pt x="697" y="758"/>
                  </a:cubicBezTo>
                  <a:cubicBezTo>
                    <a:pt x="697" y="758"/>
                    <a:pt x="697" y="758"/>
                    <a:pt x="697" y="758"/>
                  </a:cubicBezTo>
                  <a:cubicBezTo>
                    <a:pt x="703" y="760"/>
                    <a:pt x="706" y="765"/>
                    <a:pt x="710" y="770"/>
                  </a:cubicBezTo>
                  <a:cubicBezTo>
                    <a:pt x="723" y="769"/>
                    <a:pt x="713" y="762"/>
                    <a:pt x="714" y="758"/>
                  </a:cubicBezTo>
                  <a:cubicBezTo>
                    <a:pt x="712" y="756"/>
                    <a:pt x="711" y="754"/>
                    <a:pt x="710" y="751"/>
                  </a:cubicBezTo>
                  <a:cubicBezTo>
                    <a:pt x="710" y="751"/>
                    <a:pt x="710" y="751"/>
                    <a:pt x="710" y="751"/>
                  </a:cubicBezTo>
                  <a:cubicBezTo>
                    <a:pt x="704" y="745"/>
                    <a:pt x="699" y="736"/>
                    <a:pt x="694" y="728"/>
                  </a:cubicBezTo>
                  <a:cubicBezTo>
                    <a:pt x="701" y="731"/>
                    <a:pt x="708" y="734"/>
                    <a:pt x="713" y="740"/>
                  </a:cubicBezTo>
                  <a:cubicBezTo>
                    <a:pt x="736" y="756"/>
                    <a:pt x="759" y="771"/>
                    <a:pt x="781" y="787"/>
                  </a:cubicBezTo>
                  <a:cubicBezTo>
                    <a:pt x="796" y="798"/>
                    <a:pt x="811" y="808"/>
                    <a:pt x="826" y="819"/>
                  </a:cubicBezTo>
                  <a:cubicBezTo>
                    <a:pt x="832" y="823"/>
                    <a:pt x="838" y="827"/>
                    <a:pt x="844" y="831"/>
                  </a:cubicBezTo>
                  <a:cubicBezTo>
                    <a:pt x="848" y="834"/>
                    <a:pt x="850" y="838"/>
                    <a:pt x="849" y="844"/>
                  </a:cubicBezTo>
                  <a:cubicBezTo>
                    <a:pt x="847" y="857"/>
                    <a:pt x="850" y="869"/>
                    <a:pt x="859" y="879"/>
                  </a:cubicBezTo>
                  <a:cubicBezTo>
                    <a:pt x="862" y="882"/>
                    <a:pt x="864" y="886"/>
                    <a:pt x="867" y="889"/>
                  </a:cubicBezTo>
                  <a:cubicBezTo>
                    <a:pt x="869" y="893"/>
                    <a:pt x="872" y="898"/>
                    <a:pt x="877" y="899"/>
                  </a:cubicBezTo>
                  <a:cubicBezTo>
                    <a:pt x="886" y="900"/>
                    <a:pt x="892" y="905"/>
                    <a:pt x="898" y="912"/>
                  </a:cubicBezTo>
                  <a:cubicBezTo>
                    <a:pt x="901" y="916"/>
                    <a:pt x="905" y="917"/>
                    <a:pt x="910" y="917"/>
                  </a:cubicBezTo>
                  <a:cubicBezTo>
                    <a:pt x="915" y="917"/>
                    <a:pt x="921" y="914"/>
                    <a:pt x="925" y="918"/>
                  </a:cubicBezTo>
                  <a:cubicBezTo>
                    <a:pt x="932" y="925"/>
                    <a:pt x="941" y="930"/>
                    <a:pt x="944" y="940"/>
                  </a:cubicBezTo>
                  <a:cubicBezTo>
                    <a:pt x="946" y="949"/>
                    <a:pt x="951" y="954"/>
                    <a:pt x="959" y="959"/>
                  </a:cubicBezTo>
                  <a:cubicBezTo>
                    <a:pt x="964" y="963"/>
                    <a:pt x="969" y="970"/>
                    <a:pt x="972" y="977"/>
                  </a:cubicBezTo>
                  <a:cubicBezTo>
                    <a:pt x="974" y="982"/>
                    <a:pt x="967" y="986"/>
                    <a:pt x="965" y="991"/>
                  </a:cubicBezTo>
                  <a:cubicBezTo>
                    <a:pt x="965" y="991"/>
                    <a:pt x="965" y="991"/>
                    <a:pt x="965" y="991"/>
                  </a:cubicBezTo>
                  <a:cubicBezTo>
                    <a:pt x="961" y="1000"/>
                    <a:pt x="953" y="1004"/>
                    <a:pt x="948" y="1010"/>
                  </a:cubicBezTo>
                  <a:cubicBezTo>
                    <a:pt x="945" y="1014"/>
                    <a:pt x="944" y="1016"/>
                    <a:pt x="950" y="1016"/>
                  </a:cubicBezTo>
                  <a:cubicBezTo>
                    <a:pt x="963" y="1008"/>
                    <a:pt x="976" y="1000"/>
                    <a:pt x="992" y="997"/>
                  </a:cubicBezTo>
                  <a:cubicBezTo>
                    <a:pt x="1004" y="995"/>
                    <a:pt x="1009" y="1000"/>
                    <a:pt x="1008" y="1012"/>
                  </a:cubicBezTo>
                  <a:cubicBezTo>
                    <a:pt x="1004" y="1033"/>
                    <a:pt x="997" y="1053"/>
                    <a:pt x="989" y="1073"/>
                  </a:cubicBezTo>
                  <a:cubicBezTo>
                    <a:pt x="976" y="1103"/>
                    <a:pt x="963" y="1133"/>
                    <a:pt x="950" y="1163"/>
                  </a:cubicBezTo>
                  <a:cubicBezTo>
                    <a:pt x="947" y="1169"/>
                    <a:pt x="944" y="1175"/>
                    <a:pt x="941" y="1181"/>
                  </a:cubicBezTo>
                  <a:cubicBezTo>
                    <a:pt x="941" y="1181"/>
                    <a:pt x="941" y="1181"/>
                    <a:pt x="941" y="1181"/>
                  </a:cubicBezTo>
                  <a:cubicBezTo>
                    <a:pt x="939" y="1192"/>
                    <a:pt x="935" y="1201"/>
                    <a:pt x="929" y="1211"/>
                  </a:cubicBezTo>
                  <a:cubicBezTo>
                    <a:pt x="930" y="1194"/>
                    <a:pt x="930" y="1178"/>
                    <a:pt x="938" y="1163"/>
                  </a:cubicBezTo>
                  <a:cubicBezTo>
                    <a:pt x="942" y="1146"/>
                    <a:pt x="948" y="1129"/>
                    <a:pt x="953" y="1113"/>
                  </a:cubicBezTo>
                  <a:cubicBezTo>
                    <a:pt x="959" y="1094"/>
                    <a:pt x="966" y="1076"/>
                    <a:pt x="970" y="1056"/>
                  </a:cubicBezTo>
                  <a:cubicBezTo>
                    <a:pt x="967" y="1061"/>
                    <a:pt x="964" y="1065"/>
                    <a:pt x="962" y="1069"/>
                  </a:cubicBezTo>
                  <a:cubicBezTo>
                    <a:pt x="945" y="1104"/>
                    <a:pt x="926" y="1138"/>
                    <a:pt x="913" y="1175"/>
                  </a:cubicBezTo>
                  <a:cubicBezTo>
                    <a:pt x="905" y="1198"/>
                    <a:pt x="904" y="1220"/>
                    <a:pt x="906" y="1244"/>
                  </a:cubicBezTo>
                  <a:cubicBezTo>
                    <a:pt x="908" y="1265"/>
                    <a:pt x="907" y="1286"/>
                    <a:pt x="902" y="1306"/>
                  </a:cubicBezTo>
                  <a:cubicBezTo>
                    <a:pt x="898" y="1320"/>
                    <a:pt x="889" y="1328"/>
                    <a:pt x="878" y="1335"/>
                  </a:cubicBezTo>
                  <a:cubicBezTo>
                    <a:pt x="876" y="1337"/>
                    <a:pt x="873" y="1338"/>
                    <a:pt x="873" y="1340"/>
                  </a:cubicBezTo>
                  <a:cubicBezTo>
                    <a:pt x="873" y="1344"/>
                    <a:pt x="877" y="1342"/>
                    <a:pt x="878" y="1344"/>
                  </a:cubicBezTo>
                  <a:cubicBezTo>
                    <a:pt x="882" y="1347"/>
                    <a:pt x="889" y="1347"/>
                    <a:pt x="889" y="1352"/>
                  </a:cubicBezTo>
                  <a:cubicBezTo>
                    <a:pt x="889" y="1357"/>
                    <a:pt x="882" y="1358"/>
                    <a:pt x="878" y="1360"/>
                  </a:cubicBezTo>
                  <a:cubicBezTo>
                    <a:pt x="849" y="1370"/>
                    <a:pt x="820" y="1376"/>
                    <a:pt x="790" y="1380"/>
                  </a:cubicBezTo>
                  <a:cubicBezTo>
                    <a:pt x="773" y="1383"/>
                    <a:pt x="771" y="1380"/>
                    <a:pt x="771" y="1364"/>
                  </a:cubicBezTo>
                  <a:cubicBezTo>
                    <a:pt x="771" y="1349"/>
                    <a:pt x="777" y="1344"/>
                    <a:pt x="792" y="1347"/>
                  </a:cubicBezTo>
                  <a:cubicBezTo>
                    <a:pt x="800" y="1348"/>
                    <a:pt x="801" y="1346"/>
                    <a:pt x="801" y="1339"/>
                  </a:cubicBezTo>
                  <a:close/>
                  <a:moveTo>
                    <a:pt x="718" y="712"/>
                  </a:moveTo>
                  <a:cubicBezTo>
                    <a:pt x="720" y="709"/>
                    <a:pt x="722" y="704"/>
                    <a:pt x="726" y="703"/>
                  </a:cubicBezTo>
                  <a:cubicBezTo>
                    <a:pt x="728" y="704"/>
                    <a:pt x="731" y="704"/>
                    <a:pt x="732" y="706"/>
                  </a:cubicBezTo>
                  <a:cubicBezTo>
                    <a:pt x="752" y="720"/>
                    <a:pt x="772" y="734"/>
                    <a:pt x="792" y="748"/>
                  </a:cubicBezTo>
                  <a:cubicBezTo>
                    <a:pt x="814" y="763"/>
                    <a:pt x="835" y="780"/>
                    <a:pt x="858" y="794"/>
                  </a:cubicBezTo>
                  <a:cubicBezTo>
                    <a:pt x="867" y="799"/>
                    <a:pt x="868" y="808"/>
                    <a:pt x="859" y="814"/>
                  </a:cubicBezTo>
                  <a:cubicBezTo>
                    <a:pt x="856" y="817"/>
                    <a:pt x="854" y="814"/>
                    <a:pt x="852" y="813"/>
                  </a:cubicBezTo>
                  <a:cubicBezTo>
                    <a:pt x="826" y="795"/>
                    <a:pt x="801" y="776"/>
                    <a:pt x="775" y="758"/>
                  </a:cubicBezTo>
                  <a:cubicBezTo>
                    <a:pt x="757" y="745"/>
                    <a:pt x="740" y="733"/>
                    <a:pt x="722" y="720"/>
                  </a:cubicBezTo>
                  <a:cubicBezTo>
                    <a:pt x="719" y="718"/>
                    <a:pt x="716" y="717"/>
                    <a:pt x="718" y="712"/>
                  </a:cubicBezTo>
                  <a:close/>
                  <a:moveTo>
                    <a:pt x="891" y="791"/>
                  </a:moveTo>
                  <a:cubicBezTo>
                    <a:pt x="886" y="764"/>
                    <a:pt x="884" y="736"/>
                    <a:pt x="880" y="709"/>
                  </a:cubicBezTo>
                  <a:cubicBezTo>
                    <a:pt x="880" y="706"/>
                    <a:pt x="881" y="704"/>
                    <a:pt x="878" y="702"/>
                  </a:cubicBezTo>
                  <a:cubicBezTo>
                    <a:pt x="877" y="714"/>
                    <a:pt x="876" y="726"/>
                    <a:pt x="874" y="738"/>
                  </a:cubicBezTo>
                  <a:cubicBezTo>
                    <a:pt x="851" y="688"/>
                    <a:pt x="819" y="643"/>
                    <a:pt x="806" y="588"/>
                  </a:cubicBezTo>
                  <a:cubicBezTo>
                    <a:pt x="816" y="596"/>
                    <a:pt x="825" y="603"/>
                    <a:pt x="834" y="611"/>
                  </a:cubicBezTo>
                  <a:cubicBezTo>
                    <a:pt x="834" y="606"/>
                    <a:pt x="831" y="604"/>
                    <a:pt x="830" y="601"/>
                  </a:cubicBezTo>
                  <a:cubicBezTo>
                    <a:pt x="824" y="593"/>
                    <a:pt x="817" y="585"/>
                    <a:pt x="812" y="576"/>
                  </a:cubicBezTo>
                  <a:cubicBezTo>
                    <a:pt x="803" y="562"/>
                    <a:pt x="801" y="547"/>
                    <a:pt x="805" y="532"/>
                  </a:cubicBezTo>
                  <a:cubicBezTo>
                    <a:pt x="808" y="521"/>
                    <a:pt x="810" y="511"/>
                    <a:pt x="812" y="501"/>
                  </a:cubicBezTo>
                  <a:cubicBezTo>
                    <a:pt x="813" y="495"/>
                    <a:pt x="813" y="488"/>
                    <a:pt x="809" y="482"/>
                  </a:cubicBezTo>
                  <a:cubicBezTo>
                    <a:pt x="805" y="491"/>
                    <a:pt x="804" y="500"/>
                    <a:pt x="800" y="508"/>
                  </a:cubicBezTo>
                  <a:cubicBezTo>
                    <a:pt x="781" y="462"/>
                    <a:pt x="769" y="415"/>
                    <a:pt x="774" y="365"/>
                  </a:cubicBezTo>
                  <a:cubicBezTo>
                    <a:pt x="777" y="380"/>
                    <a:pt x="780" y="396"/>
                    <a:pt x="783" y="412"/>
                  </a:cubicBezTo>
                  <a:cubicBezTo>
                    <a:pt x="787" y="428"/>
                    <a:pt x="792" y="444"/>
                    <a:pt x="799" y="459"/>
                  </a:cubicBezTo>
                  <a:cubicBezTo>
                    <a:pt x="800" y="446"/>
                    <a:pt x="798" y="433"/>
                    <a:pt x="797" y="421"/>
                  </a:cubicBezTo>
                  <a:cubicBezTo>
                    <a:pt x="796" y="405"/>
                    <a:pt x="794" y="389"/>
                    <a:pt x="794" y="374"/>
                  </a:cubicBezTo>
                  <a:cubicBezTo>
                    <a:pt x="794" y="369"/>
                    <a:pt x="795" y="366"/>
                    <a:pt x="801" y="367"/>
                  </a:cubicBezTo>
                  <a:cubicBezTo>
                    <a:pt x="829" y="372"/>
                    <a:pt x="857" y="377"/>
                    <a:pt x="885" y="382"/>
                  </a:cubicBezTo>
                  <a:cubicBezTo>
                    <a:pt x="890" y="382"/>
                    <a:pt x="892" y="385"/>
                    <a:pt x="894" y="389"/>
                  </a:cubicBezTo>
                  <a:cubicBezTo>
                    <a:pt x="901" y="405"/>
                    <a:pt x="902" y="422"/>
                    <a:pt x="901" y="440"/>
                  </a:cubicBezTo>
                  <a:cubicBezTo>
                    <a:pt x="899" y="466"/>
                    <a:pt x="899" y="492"/>
                    <a:pt x="905" y="517"/>
                  </a:cubicBezTo>
                  <a:cubicBezTo>
                    <a:pt x="908" y="529"/>
                    <a:pt x="914" y="540"/>
                    <a:pt x="918" y="552"/>
                  </a:cubicBezTo>
                  <a:cubicBezTo>
                    <a:pt x="929" y="585"/>
                    <a:pt x="932" y="619"/>
                    <a:pt x="932" y="653"/>
                  </a:cubicBezTo>
                  <a:cubicBezTo>
                    <a:pt x="933" y="681"/>
                    <a:pt x="935" y="709"/>
                    <a:pt x="947" y="736"/>
                  </a:cubicBezTo>
                  <a:cubicBezTo>
                    <a:pt x="942" y="735"/>
                    <a:pt x="941" y="730"/>
                    <a:pt x="936" y="728"/>
                  </a:cubicBezTo>
                  <a:cubicBezTo>
                    <a:pt x="942" y="740"/>
                    <a:pt x="947" y="751"/>
                    <a:pt x="953" y="762"/>
                  </a:cubicBezTo>
                  <a:cubicBezTo>
                    <a:pt x="960" y="774"/>
                    <a:pt x="961" y="786"/>
                    <a:pt x="956" y="799"/>
                  </a:cubicBezTo>
                  <a:cubicBezTo>
                    <a:pt x="954" y="804"/>
                    <a:pt x="953" y="811"/>
                    <a:pt x="951" y="817"/>
                  </a:cubicBezTo>
                  <a:cubicBezTo>
                    <a:pt x="954" y="816"/>
                    <a:pt x="956" y="814"/>
                    <a:pt x="958" y="813"/>
                  </a:cubicBezTo>
                  <a:cubicBezTo>
                    <a:pt x="959" y="812"/>
                    <a:pt x="961" y="812"/>
                    <a:pt x="962" y="814"/>
                  </a:cubicBezTo>
                  <a:cubicBezTo>
                    <a:pt x="968" y="825"/>
                    <a:pt x="977" y="834"/>
                    <a:pt x="982" y="846"/>
                  </a:cubicBezTo>
                  <a:cubicBezTo>
                    <a:pt x="982" y="847"/>
                    <a:pt x="982" y="848"/>
                    <a:pt x="983" y="849"/>
                  </a:cubicBezTo>
                  <a:cubicBezTo>
                    <a:pt x="982" y="849"/>
                    <a:pt x="981" y="849"/>
                    <a:pt x="981" y="849"/>
                  </a:cubicBezTo>
                  <a:cubicBezTo>
                    <a:pt x="971" y="842"/>
                    <a:pt x="971" y="842"/>
                    <a:pt x="966" y="854"/>
                  </a:cubicBezTo>
                  <a:cubicBezTo>
                    <a:pt x="961" y="868"/>
                    <a:pt x="955" y="883"/>
                    <a:pt x="946" y="895"/>
                  </a:cubicBezTo>
                  <a:cubicBezTo>
                    <a:pt x="940" y="905"/>
                    <a:pt x="937" y="906"/>
                    <a:pt x="928" y="898"/>
                  </a:cubicBezTo>
                  <a:cubicBezTo>
                    <a:pt x="924" y="894"/>
                    <a:pt x="920" y="895"/>
                    <a:pt x="917" y="896"/>
                  </a:cubicBezTo>
                  <a:cubicBezTo>
                    <a:pt x="910" y="897"/>
                    <a:pt x="904" y="896"/>
                    <a:pt x="901" y="889"/>
                  </a:cubicBezTo>
                  <a:cubicBezTo>
                    <a:pt x="900" y="888"/>
                    <a:pt x="899" y="886"/>
                    <a:pt x="898" y="886"/>
                  </a:cubicBezTo>
                  <a:cubicBezTo>
                    <a:pt x="887" y="884"/>
                    <a:pt x="882" y="874"/>
                    <a:pt x="874" y="867"/>
                  </a:cubicBezTo>
                  <a:cubicBezTo>
                    <a:pt x="867" y="860"/>
                    <a:pt x="864" y="852"/>
                    <a:pt x="866" y="841"/>
                  </a:cubicBezTo>
                  <a:cubicBezTo>
                    <a:pt x="870" y="826"/>
                    <a:pt x="879" y="813"/>
                    <a:pt x="888" y="800"/>
                  </a:cubicBezTo>
                  <a:cubicBezTo>
                    <a:pt x="890" y="798"/>
                    <a:pt x="891" y="795"/>
                    <a:pt x="891" y="791"/>
                  </a:cubicBezTo>
                  <a:close/>
                  <a:moveTo>
                    <a:pt x="748" y="290"/>
                  </a:moveTo>
                  <a:cubicBezTo>
                    <a:pt x="748" y="284"/>
                    <a:pt x="750" y="283"/>
                    <a:pt x="756" y="285"/>
                  </a:cubicBezTo>
                  <a:cubicBezTo>
                    <a:pt x="766" y="287"/>
                    <a:pt x="777" y="290"/>
                    <a:pt x="787" y="293"/>
                  </a:cubicBezTo>
                  <a:cubicBezTo>
                    <a:pt x="789" y="294"/>
                    <a:pt x="792" y="295"/>
                    <a:pt x="793" y="297"/>
                  </a:cubicBezTo>
                  <a:cubicBezTo>
                    <a:pt x="803" y="314"/>
                    <a:pt x="815" y="331"/>
                    <a:pt x="827" y="348"/>
                  </a:cubicBezTo>
                  <a:cubicBezTo>
                    <a:pt x="828" y="348"/>
                    <a:pt x="828" y="350"/>
                    <a:pt x="828" y="352"/>
                  </a:cubicBezTo>
                  <a:cubicBezTo>
                    <a:pt x="816" y="352"/>
                    <a:pt x="804" y="347"/>
                    <a:pt x="793" y="345"/>
                  </a:cubicBezTo>
                  <a:cubicBezTo>
                    <a:pt x="781" y="343"/>
                    <a:pt x="769" y="339"/>
                    <a:pt x="756" y="337"/>
                  </a:cubicBezTo>
                  <a:cubicBezTo>
                    <a:pt x="751" y="335"/>
                    <a:pt x="748" y="333"/>
                    <a:pt x="748" y="327"/>
                  </a:cubicBezTo>
                  <a:cubicBezTo>
                    <a:pt x="749" y="315"/>
                    <a:pt x="748" y="302"/>
                    <a:pt x="748" y="290"/>
                  </a:cubicBezTo>
                  <a:close/>
                  <a:moveTo>
                    <a:pt x="814" y="302"/>
                  </a:moveTo>
                  <a:cubicBezTo>
                    <a:pt x="831" y="304"/>
                    <a:pt x="845" y="310"/>
                    <a:pt x="860" y="314"/>
                  </a:cubicBezTo>
                  <a:cubicBezTo>
                    <a:pt x="862" y="314"/>
                    <a:pt x="864" y="315"/>
                    <a:pt x="866" y="315"/>
                  </a:cubicBezTo>
                  <a:cubicBezTo>
                    <a:pt x="881" y="318"/>
                    <a:pt x="884" y="321"/>
                    <a:pt x="885" y="336"/>
                  </a:cubicBezTo>
                  <a:cubicBezTo>
                    <a:pt x="886" y="344"/>
                    <a:pt x="887" y="351"/>
                    <a:pt x="887" y="358"/>
                  </a:cubicBezTo>
                  <a:cubicBezTo>
                    <a:pt x="887" y="365"/>
                    <a:pt x="884" y="366"/>
                    <a:pt x="879" y="365"/>
                  </a:cubicBezTo>
                  <a:cubicBezTo>
                    <a:pt x="870" y="364"/>
                    <a:pt x="864" y="357"/>
                    <a:pt x="858" y="352"/>
                  </a:cubicBezTo>
                  <a:cubicBezTo>
                    <a:pt x="842" y="337"/>
                    <a:pt x="828" y="321"/>
                    <a:pt x="814" y="302"/>
                  </a:cubicBezTo>
                  <a:close/>
                  <a:moveTo>
                    <a:pt x="1016" y="926"/>
                  </a:moveTo>
                  <a:cubicBezTo>
                    <a:pt x="1002" y="933"/>
                    <a:pt x="995" y="944"/>
                    <a:pt x="988" y="957"/>
                  </a:cubicBezTo>
                  <a:cubicBezTo>
                    <a:pt x="987" y="958"/>
                    <a:pt x="986" y="960"/>
                    <a:pt x="984" y="960"/>
                  </a:cubicBezTo>
                  <a:cubicBezTo>
                    <a:pt x="978" y="960"/>
                    <a:pt x="974" y="954"/>
                    <a:pt x="977" y="949"/>
                  </a:cubicBezTo>
                  <a:cubicBezTo>
                    <a:pt x="985" y="936"/>
                    <a:pt x="995" y="924"/>
                    <a:pt x="1009" y="916"/>
                  </a:cubicBezTo>
                  <a:cubicBezTo>
                    <a:pt x="1012" y="914"/>
                    <a:pt x="1015" y="913"/>
                    <a:pt x="1018" y="917"/>
                  </a:cubicBezTo>
                  <a:cubicBezTo>
                    <a:pt x="1019" y="921"/>
                    <a:pt x="1020" y="925"/>
                    <a:pt x="1016" y="926"/>
                  </a:cubicBezTo>
                  <a:close/>
                  <a:moveTo>
                    <a:pt x="1019" y="934"/>
                  </a:moveTo>
                  <a:cubicBezTo>
                    <a:pt x="1022" y="932"/>
                    <a:pt x="1025" y="931"/>
                    <a:pt x="1028" y="934"/>
                  </a:cubicBezTo>
                  <a:cubicBezTo>
                    <a:pt x="1030" y="937"/>
                    <a:pt x="1028" y="940"/>
                    <a:pt x="1026" y="941"/>
                  </a:cubicBezTo>
                  <a:cubicBezTo>
                    <a:pt x="1015" y="949"/>
                    <a:pt x="1009" y="959"/>
                    <a:pt x="1004" y="970"/>
                  </a:cubicBezTo>
                  <a:cubicBezTo>
                    <a:pt x="1003" y="972"/>
                    <a:pt x="1002" y="974"/>
                    <a:pt x="1000" y="975"/>
                  </a:cubicBezTo>
                  <a:cubicBezTo>
                    <a:pt x="996" y="975"/>
                    <a:pt x="993" y="968"/>
                    <a:pt x="995" y="964"/>
                  </a:cubicBezTo>
                  <a:cubicBezTo>
                    <a:pt x="1002" y="953"/>
                    <a:pt x="1007" y="941"/>
                    <a:pt x="1019" y="934"/>
                  </a:cubicBezTo>
                  <a:close/>
                  <a:moveTo>
                    <a:pt x="1002" y="912"/>
                  </a:moveTo>
                  <a:cubicBezTo>
                    <a:pt x="991" y="921"/>
                    <a:pt x="980" y="930"/>
                    <a:pt x="972" y="942"/>
                  </a:cubicBezTo>
                  <a:cubicBezTo>
                    <a:pt x="971" y="943"/>
                    <a:pt x="971" y="943"/>
                    <a:pt x="970" y="944"/>
                  </a:cubicBezTo>
                  <a:cubicBezTo>
                    <a:pt x="965" y="944"/>
                    <a:pt x="961" y="938"/>
                    <a:pt x="963" y="934"/>
                  </a:cubicBezTo>
                  <a:cubicBezTo>
                    <a:pt x="971" y="920"/>
                    <a:pt x="982" y="909"/>
                    <a:pt x="997" y="903"/>
                  </a:cubicBezTo>
                  <a:cubicBezTo>
                    <a:pt x="1000" y="902"/>
                    <a:pt x="1003" y="902"/>
                    <a:pt x="1005" y="905"/>
                  </a:cubicBezTo>
                  <a:cubicBezTo>
                    <a:pt x="1007" y="908"/>
                    <a:pt x="1005" y="910"/>
                    <a:pt x="1002" y="912"/>
                  </a:cubicBezTo>
                  <a:close/>
                  <a:moveTo>
                    <a:pt x="984" y="900"/>
                  </a:moveTo>
                  <a:cubicBezTo>
                    <a:pt x="975" y="908"/>
                    <a:pt x="966" y="915"/>
                    <a:pt x="956" y="923"/>
                  </a:cubicBezTo>
                  <a:cubicBezTo>
                    <a:pt x="956" y="923"/>
                    <a:pt x="955" y="923"/>
                    <a:pt x="955" y="924"/>
                  </a:cubicBezTo>
                  <a:cubicBezTo>
                    <a:pt x="951" y="923"/>
                    <a:pt x="949" y="920"/>
                    <a:pt x="951" y="916"/>
                  </a:cubicBezTo>
                  <a:cubicBezTo>
                    <a:pt x="953" y="910"/>
                    <a:pt x="973" y="895"/>
                    <a:pt x="981" y="894"/>
                  </a:cubicBezTo>
                  <a:cubicBezTo>
                    <a:pt x="982" y="894"/>
                    <a:pt x="984" y="894"/>
                    <a:pt x="985" y="896"/>
                  </a:cubicBezTo>
                  <a:cubicBezTo>
                    <a:pt x="985" y="897"/>
                    <a:pt x="985" y="899"/>
                    <a:pt x="984" y="900"/>
                  </a:cubicBezTo>
                  <a:close/>
                  <a:moveTo>
                    <a:pt x="1213" y="1368"/>
                  </a:moveTo>
                  <a:cubicBezTo>
                    <a:pt x="1206" y="1356"/>
                    <a:pt x="1195" y="1346"/>
                    <a:pt x="1200" y="1331"/>
                  </a:cubicBezTo>
                  <a:cubicBezTo>
                    <a:pt x="1210" y="1341"/>
                    <a:pt x="1214" y="1353"/>
                    <a:pt x="1213" y="1368"/>
                  </a:cubicBezTo>
                  <a:close/>
                  <a:moveTo>
                    <a:pt x="1198" y="1305"/>
                  </a:moveTo>
                  <a:cubicBezTo>
                    <a:pt x="1193" y="1309"/>
                    <a:pt x="1191" y="1313"/>
                    <a:pt x="1190" y="1319"/>
                  </a:cubicBezTo>
                  <a:cubicBezTo>
                    <a:pt x="1190" y="1327"/>
                    <a:pt x="1189" y="1335"/>
                    <a:pt x="1189" y="1343"/>
                  </a:cubicBezTo>
                  <a:cubicBezTo>
                    <a:pt x="1189" y="1345"/>
                    <a:pt x="1188" y="1347"/>
                    <a:pt x="1189" y="1348"/>
                  </a:cubicBezTo>
                  <a:cubicBezTo>
                    <a:pt x="1195" y="1356"/>
                    <a:pt x="1188" y="1357"/>
                    <a:pt x="1184" y="1360"/>
                  </a:cubicBezTo>
                  <a:cubicBezTo>
                    <a:pt x="1153" y="1376"/>
                    <a:pt x="1122" y="1392"/>
                    <a:pt x="1093" y="1412"/>
                  </a:cubicBezTo>
                  <a:cubicBezTo>
                    <a:pt x="1080" y="1422"/>
                    <a:pt x="1064" y="1427"/>
                    <a:pt x="1049" y="1438"/>
                  </a:cubicBezTo>
                  <a:cubicBezTo>
                    <a:pt x="1048" y="1419"/>
                    <a:pt x="1041" y="1404"/>
                    <a:pt x="1030" y="1391"/>
                  </a:cubicBezTo>
                  <a:cubicBezTo>
                    <a:pt x="1020" y="1379"/>
                    <a:pt x="1007" y="1375"/>
                    <a:pt x="993" y="1374"/>
                  </a:cubicBezTo>
                  <a:cubicBezTo>
                    <a:pt x="977" y="1373"/>
                    <a:pt x="961" y="1374"/>
                    <a:pt x="945" y="1371"/>
                  </a:cubicBezTo>
                  <a:cubicBezTo>
                    <a:pt x="935" y="1369"/>
                    <a:pt x="927" y="1365"/>
                    <a:pt x="919" y="1360"/>
                  </a:cubicBezTo>
                  <a:cubicBezTo>
                    <a:pt x="915" y="1357"/>
                    <a:pt x="914" y="1354"/>
                    <a:pt x="916" y="1350"/>
                  </a:cubicBezTo>
                  <a:cubicBezTo>
                    <a:pt x="930" y="1309"/>
                    <a:pt x="945" y="1269"/>
                    <a:pt x="960" y="1228"/>
                  </a:cubicBezTo>
                  <a:cubicBezTo>
                    <a:pt x="985" y="1155"/>
                    <a:pt x="1009" y="1082"/>
                    <a:pt x="1023" y="1006"/>
                  </a:cubicBezTo>
                  <a:cubicBezTo>
                    <a:pt x="1024" y="1002"/>
                    <a:pt x="1025" y="1000"/>
                    <a:pt x="1029" y="998"/>
                  </a:cubicBezTo>
                  <a:cubicBezTo>
                    <a:pt x="1036" y="995"/>
                    <a:pt x="1043" y="990"/>
                    <a:pt x="1048" y="985"/>
                  </a:cubicBezTo>
                  <a:cubicBezTo>
                    <a:pt x="1053" y="980"/>
                    <a:pt x="1056" y="981"/>
                    <a:pt x="1061" y="984"/>
                  </a:cubicBezTo>
                  <a:cubicBezTo>
                    <a:pt x="1098" y="1011"/>
                    <a:pt x="1135" y="1037"/>
                    <a:pt x="1172" y="1063"/>
                  </a:cubicBezTo>
                  <a:cubicBezTo>
                    <a:pt x="1218" y="1095"/>
                    <a:pt x="1264" y="1128"/>
                    <a:pt x="1310" y="1160"/>
                  </a:cubicBezTo>
                  <a:cubicBezTo>
                    <a:pt x="1316" y="1164"/>
                    <a:pt x="1315" y="1172"/>
                    <a:pt x="1323" y="1175"/>
                  </a:cubicBezTo>
                  <a:cubicBezTo>
                    <a:pt x="1324" y="1176"/>
                    <a:pt x="1322" y="1178"/>
                    <a:pt x="1321" y="1179"/>
                  </a:cubicBezTo>
                  <a:cubicBezTo>
                    <a:pt x="1284" y="1226"/>
                    <a:pt x="1245" y="1269"/>
                    <a:pt x="1198" y="1305"/>
                  </a:cubicBezTo>
                  <a:close/>
                  <a:moveTo>
                    <a:pt x="1357" y="1207"/>
                  </a:moveTo>
                  <a:cubicBezTo>
                    <a:pt x="1328" y="1249"/>
                    <a:pt x="1295" y="1290"/>
                    <a:pt x="1260" y="1328"/>
                  </a:cubicBezTo>
                  <a:cubicBezTo>
                    <a:pt x="1250" y="1338"/>
                    <a:pt x="1240" y="1349"/>
                    <a:pt x="1230" y="1359"/>
                  </a:cubicBezTo>
                  <a:cubicBezTo>
                    <a:pt x="1227" y="1361"/>
                    <a:pt x="1226" y="1366"/>
                    <a:pt x="1222" y="1364"/>
                  </a:cubicBezTo>
                  <a:cubicBezTo>
                    <a:pt x="1219" y="1363"/>
                    <a:pt x="1221" y="1358"/>
                    <a:pt x="1220" y="1353"/>
                  </a:cubicBezTo>
                  <a:cubicBezTo>
                    <a:pt x="1219" y="1350"/>
                    <a:pt x="1222" y="1347"/>
                    <a:pt x="1225" y="1344"/>
                  </a:cubicBezTo>
                  <a:cubicBezTo>
                    <a:pt x="1269" y="1299"/>
                    <a:pt x="1310" y="1251"/>
                    <a:pt x="1345" y="1199"/>
                  </a:cubicBezTo>
                  <a:cubicBezTo>
                    <a:pt x="1348" y="1195"/>
                    <a:pt x="1350" y="1192"/>
                    <a:pt x="1355" y="1196"/>
                  </a:cubicBezTo>
                  <a:cubicBezTo>
                    <a:pt x="1360" y="1200"/>
                    <a:pt x="1360" y="1202"/>
                    <a:pt x="1357" y="1207"/>
                  </a:cubicBezTo>
                  <a:close/>
                  <a:moveTo>
                    <a:pt x="1388" y="1131"/>
                  </a:moveTo>
                  <a:cubicBezTo>
                    <a:pt x="1399" y="1112"/>
                    <a:pt x="1410" y="1092"/>
                    <a:pt x="1420" y="1072"/>
                  </a:cubicBezTo>
                  <a:cubicBezTo>
                    <a:pt x="1441" y="1028"/>
                    <a:pt x="1456" y="982"/>
                    <a:pt x="1463" y="933"/>
                  </a:cubicBezTo>
                  <a:cubicBezTo>
                    <a:pt x="1464" y="928"/>
                    <a:pt x="1465" y="923"/>
                    <a:pt x="1466" y="918"/>
                  </a:cubicBezTo>
                  <a:cubicBezTo>
                    <a:pt x="1466" y="946"/>
                    <a:pt x="1461" y="972"/>
                    <a:pt x="1455" y="998"/>
                  </a:cubicBezTo>
                  <a:cubicBezTo>
                    <a:pt x="1443" y="1047"/>
                    <a:pt x="1423" y="1092"/>
                    <a:pt x="1400" y="1136"/>
                  </a:cubicBezTo>
                  <a:cubicBezTo>
                    <a:pt x="1397" y="1141"/>
                    <a:pt x="1395" y="1145"/>
                    <a:pt x="1388" y="1140"/>
                  </a:cubicBezTo>
                  <a:cubicBezTo>
                    <a:pt x="1384" y="1136"/>
                    <a:pt x="1387" y="1134"/>
                    <a:pt x="1388" y="1131"/>
                  </a:cubicBezTo>
                  <a:close/>
                  <a:moveTo>
                    <a:pt x="1351" y="1155"/>
                  </a:moveTo>
                  <a:cubicBezTo>
                    <a:pt x="1353" y="1152"/>
                    <a:pt x="1355" y="1151"/>
                    <a:pt x="1358" y="1153"/>
                  </a:cubicBezTo>
                  <a:cubicBezTo>
                    <a:pt x="1369" y="1160"/>
                    <a:pt x="1380" y="1167"/>
                    <a:pt x="1390" y="1174"/>
                  </a:cubicBezTo>
                  <a:cubicBezTo>
                    <a:pt x="1392" y="1175"/>
                    <a:pt x="1394" y="1176"/>
                    <a:pt x="1394" y="1179"/>
                  </a:cubicBezTo>
                  <a:cubicBezTo>
                    <a:pt x="1394" y="1183"/>
                    <a:pt x="1382" y="1198"/>
                    <a:pt x="1378" y="1198"/>
                  </a:cubicBezTo>
                  <a:cubicBezTo>
                    <a:pt x="1376" y="1199"/>
                    <a:pt x="1374" y="1198"/>
                    <a:pt x="1372" y="1196"/>
                  </a:cubicBezTo>
                  <a:cubicBezTo>
                    <a:pt x="1361" y="1189"/>
                    <a:pt x="1349" y="1182"/>
                    <a:pt x="1338" y="1174"/>
                  </a:cubicBezTo>
                  <a:cubicBezTo>
                    <a:pt x="1334" y="1172"/>
                    <a:pt x="1335" y="1171"/>
                    <a:pt x="1338" y="1168"/>
                  </a:cubicBezTo>
                  <a:cubicBezTo>
                    <a:pt x="1343" y="1164"/>
                    <a:pt x="1347" y="1159"/>
                    <a:pt x="1351" y="1155"/>
                  </a:cubicBezTo>
                  <a:close/>
                  <a:moveTo>
                    <a:pt x="1074" y="953"/>
                  </a:moveTo>
                  <a:cubicBezTo>
                    <a:pt x="1076" y="947"/>
                    <a:pt x="1081" y="951"/>
                    <a:pt x="1083" y="953"/>
                  </a:cubicBezTo>
                  <a:cubicBezTo>
                    <a:pt x="1097" y="962"/>
                    <a:pt x="1111" y="972"/>
                    <a:pt x="1124" y="981"/>
                  </a:cubicBezTo>
                  <a:cubicBezTo>
                    <a:pt x="1154" y="1002"/>
                    <a:pt x="1184" y="1023"/>
                    <a:pt x="1214" y="1044"/>
                  </a:cubicBezTo>
                  <a:cubicBezTo>
                    <a:pt x="1235" y="1058"/>
                    <a:pt x="1255" y="1074"/>
                    <a:pt x="1276" y="1088"/>
                  </a:cubicBezTo>
                  <a:cubicBezTo>
                    <a:pt x="1297" y="1102"/>
                    <a:pt x="1317" y="1117"/>
                    <a:pt x="1337" y="1131"/>
                  </a:cubicBezTo>
                  <a:cubicBezTo>
                    <a:pt x="1340" y="1133"/>
                    <a:pt x="1343" y="1135"/>
                    <a:pt x="1344" y="1138"/>
                  </a:cubicBezTo>
                  <a:cubicBezTo>
                    <a:pt x="1342" y="1144"/>
                    <a:pt x="1340" y="1149"/>
                    <a:pt x="1335" y="1153"/>
                  </a:cubicBezTo>
                  <a:cubicBezTo>
                    <a:pt x="1333" y="1155"/>
                    <a:pt x="1332" y="1154"/>
                    <a:pt x="1330" y="1153"/>
                  </a:cubicBezTo>
                  <a:cubicBezTo>
                    <a:pt x="1311" y="1139"/>
                    <a:pt x="1292" y="1126"/>
                    <a:pt x="1273" y="1112"/>
                  </a:cubicBezTo>
                  <a:cubicBezTo>
                    <a:pt x="1261" y="1104"/>
                    <a:pt x="1249" y="1095"/>
                    <a:pt x="1236" y="1086"/>
                  </a:cubicBezTo>
                  <a:cubicBezTo>
                    <a:pt x="1218" y="1074"/>
                    <a:pt x="1201" y="1061"/>
                    <a:pt x="1183" y="1048"/>
                  </a:cubicBezTo>
                  <a:cubicBezTo>
                    <a:pt x="1167" y="1037"/>
                    <a:pt x="1150" y="1025"/>
                    <a:pt x="1134" y="1014"/>
                  </a:cubicBezTo>
                  <a:cubicBezTo>
                    <a:pt x="1119" y="1003"/>
                    <a:pt x="1104" y="992"/>
                    <a:pt x="1090" y="982"/>
                  </a:cubicBezTo>
                  <a:cubicBezTo>
                    <a:pt x="1084" y="977"/>
                    <a:pt x="1078" y="973"/>
                    <a:pt x="1072" y="969"/>
                  </a:cubicBezTo>
                  <a:cubicBezTo>
                    <a:pt x="1062" y="963"/>
                    <a:pt x="1072" y="958"/>
                    <a:pt x="1074" y="953"/>
                  </a:cubicBezTo>
                  <a:close/>
                  <a:moveTo>
                    <a:pt x="1042" y="833"/>
                  </a:moveTo>
                  <a:cubicBezTo>
                    <a:pt x="1045" y="840"/>
                    <a:pt x="1049" y="847"/>
                    <a:pt x="1051" y="855"/>
                  </a:cubicBezTo>
                  <a:cubicBezTo>
                    <a:pt x="1053" y="860"/>
                    <a:pt x="1051" y="861"/>
                    <a:pt x="1047" y="859"/>
                  </a:cubicBezTo>
                  <a:cubicBezTo>
                    <a:pt x="1043" y="858"/>
                    <a:pt x="1040" y="856"/>
                    <a:pt x="1036" y="857"/>
                  </a:cubicBezTo>
                  <a:cubicBezTo>
                    <a:pt x="1037" y="862"/>
                    <a:pt x="1041" y="864"/>
                    <a:pt x="1044" y="867"/>
                  </a:cubicBezTo>
                  <a:cubicBezTo>
                    <a:pt x="1067" y="889"/>
                    <a:pt x="1070" y="921"/>
                    <a:pt x="1054" y="948"/>
                  </a:cubicBezTo>
                  <a:cubicBezTo>
                    <a:pt x="1046" y="963"/>
                    <a:pt x="1034" y="973"/>
                    <a:pt x="1020" y="981"/>
                  </a:cubicBezTo>
                  <a:cubicBezTo>
                    <a:pt x="1018" y="983"/>
                    <a:pt x="1016" y="986"/>
                    <a:pt x="1013" y="983"/>
                  </a:cubicBezTo>
                  <a:cubicBezTo>
                    <a:pt x="1011" y="981"/>
                    <a:pt x="1010" y="978"/>
                    <a:pt x="1011" y="975"/>
                  </a:cubicBezTo>
                  <a:cubicBezTo>
                    <a:pt x="1013" y="971"/>
                    <a:pt x="1015" y="968"/>
                    <a:pt x="1017" y="965"/>
                  </a:cubicBezTo>
                  <a:cubicBezTo>
                    <a:pt x="1022" y="957"/>
                    <a:pt x="1028" y="950"/>
                    <a:pt x="1034" y="944"/>
                  </a:cubicBezTo>
                  <a:cubicBezTo>
                    <a:pt x="1039" y="939"/>
                    <a:pt x="1040" y="934"/>
                    <a:pt x="1038" y="928"/>
                  </a:cubicBezTo>
                  <a:cubicBezTo>
                    <a:pt x="1036" y="923"/>
                    <a:pt x="1035" y="918"/>
                    <a:pt x="1036" y="912"/>
                  </a:cubicBezTo>
                  <a:cubicBezTo>
                    <a:pt x="1036" y="911"/>
                    <a:pt x="1036" y="908"/>
                    <a:pt x="1035" y="907"/>
                  </a:cubicBezTo>
                  <a:cubicBezTo>
                    <a:pt x="1030" y="901"/>
                    <a:pt x="1026" y="894"/>
                    <a:pt x="1021" y="886"/>
                  </a:cubicBezTo>
                  <a:cubicBezTo>
                    <a:pt x="1017" y="894"/>
                    <a:pt x="1020" y="900"/>
                    <a:pt x="1023" y="909"/>
                  </a:cubicBezTo>
                  <a:cubicBezTo>
                    <a:pt x="1017" y="902"/>
                    <a:pt x="1012" y="898"/>
                    <a:pt x="1005" y="897"/>
                  </a:cubicBezTo>
                  <a:cubicBezTo>
                    <a:pt x="1002" y="896"/>
                    <a:pt x="1001" y="894"/>
                    <a:pt x="1000" y="892"/>
                  </a:cubicBezTo>
                  <a:cubicBezTo>
                    <a:pt x="995" y="885"/>
                    <a:pt x="989" y="880"/>
                    <a:pt x="981" y="882"/>
                  </a:cubicBezTo>
                  <a:cubicBezTo>
                    <a:pt x="975" y="882"/>
                    <a:pt x="975" y="879"/>
                    <a:pt x="976" y="876"/>
                  </a:cubicBezTo>
                  <a:cubicBezTo>
                    <a:pt x="978" y="864"/>
                    <a:pt x="987" y="855"/>
                    <a:pt x="999" y="853"/>
                  </a:cubicBezTo>
                  <a:cubicBezTo>
                    <a:pt x="1001" y="853"/>
                    <a:pt x="1004" y="852"/>
                    <a:pt x="1008" y="852"/>
                  </a:cubicBezTo>
                  <a:cubicBezTo>
                    <a:pt x="996" y="844"/>
                    <a:pt x="993" y="831"/>
                    <a:pt x="987" y="821"/>
                  </a:cubicBezTo>
                  <a:cubicBezTo>
                    <a:pt x="976" y="802"/>
                    <a:pt x="980" y="779"/>
                    <a:pt x="971" y="760"/>
                  </a:cubicBezTo>
                  <a:cubicBezTo>
                    <a:pt x="968" y="753"/>
                    <a:pt x="967" y="745"/>
                    <a:pt x="965" y="738"/>
                  </a:cubicBezTo>
                  <a:cubicBezTo>
                    <a:pt x="951" y="703"/>
                    <a:pt x="952" y="666"/>
                    <a:pt x="950" y="629"/>
                  </a:cubicBezTo>
                  <a:cubicBezTo>
                    <a:pt x="948" y="595"/>
                    <a:pt x="942" y="561"/>
                    <a:pt x="928" y="530"/>
                  </a:cubicBezTo>
                  <a:cubicBezTo>
                    <a:pt x="926" y="526"/>
                    <a:pt x="927" y="524"/>
                    <a:pt x="931" y="522"/>
                  </a:cubicBezTo>
                  <a:cubicBezTo>
                    <a:pt x="938" y="520"/>
                    <a:pt x="944" y="517"/>
                    <a:pt x="951" y="514"/>
                  </a:cubicBezTo>
                  <a:cubicBezTo>
                    <a:pt x="949" y="529"/>
                    <a:pt x="948" y="544"/>
                    <a:pt x="952" y="557"/>
                  </a:cubicBezTo>
                  <a:cubicBezTo>
                    <a:pt x="954" y="546"/>
                    <a:pt x="954" y="535"/>
                    <a:pt x="959" y="524"/>
                  </a:cubicBezTo>
                  <a:cubicBezTo>
                    <a:pt x="966" y="508"/>
                    <a:pt x="984" y="497"/>
                    <a:pt x="1001" y="497"/>
                  </a:cubicBezTo>
                  <a:cubicBezTo>
                    <a:pt x="1010" y="498"/>
                    <a:pt x="1018" y="499"/>
                    <a:pt x="1027" y="499"/>
                  </a:cubicBezTo>
                  <a:cubicBezTo>
                    <a:pt x="1032" y="499"/>
                    <a:pt x="1033" y="500"/>
                    <a:pt x="1032" y="505"/>
                  </a:cubicBezTo>
                  <a:cubicBezTo>
                    <a:pt x="1027" y="526"/>
                    <a:pt x="1022" y="547"/>
                    <a:pt x="1020" y="568"/>
                  </a:cubicBezTo>
                  <a:cubicBezTo>
                    <a:pt x="1018" y="580"/>
                    <a:pt x="1020" y="591"/>
                    <a:pt x="1018" y="603"/>
                  </a:cubicBezTo>
                  <a:cubicBezTo>
                    <a:pt x="1016" y="614"/>
                    <a:pt x="1013" y="615"/>
                    <a:pt x="1004" y="609"/>
                  </a:cubicBezTo>
                  <a:cubicBezTo>
                    <a:pt x="999" y="606"/>
                    <a:pt x="994" y="604"/>
                    <a:pt x="986" y="603"/>
                  </a:cubicBezTo>
                  <a:cubicBezTo>
                    <a:pt x="995" y="614"/>
                    <a:pt x="1004" y="624"/>
                    <a:pt x="1013" y="634"/>
                  </a:cubicBezTo>
                  <a:cubicBezTo>
                    <a:pt x="1018" y="627"/>
                    <a:pt x="1019" y="619"/>
                    <a:pt x="1021" y="611"/>
                  </a:cubicBezTo>
                  <a:cubicBezTo>
                    <a:pt x="1041" y="660"/>
                    <a:pt x="1035" y="711"/>
                    <a:pt x="1032" y="763"/>
                  </a:cubicBezTo>
                  <a:cubicBezTo>
                    <a:pt x="1026" y="751"/>
                    <a:pt x="1021" y="739"/>
                    <a:pt x="1014" y="726"/>
                  </a:cubicBezTo>
                  <a:cubicBezTo>
                    <a:pt x="1014" y="736"/>
                    <a:pt x="1017" y="744"/>
                    <a:pt x="1019" y="751"/>
                  </a:cubicBezTo>
                  <a:cubicBezTo>
                    <a:pt x="1026" y="779"/>
                    <a:pt x="1033" y="806"/>
                    <a:pt x="1042" y="833"/>
                  </a:cubicBezTo>
                  <a:close/>
                  <a:moveTo>
                    <a:pt x="1061" y="399"/>
                  </a:moveTo>
                  <a:cubicBezTo>
                    <a:pt x="1053" y="422"/>
                    <a:pt x="1047" y="446"/>
                    <a:pt x="1041" y="469"/>
                  </a:cubicBezTo>
                  <a:cubicBezTo>
                    <a:pt x="1039" y="476"/>
                    <a:pt x="1036" y="479"/>
                    <a:pt x="1028" y="476"/>
                  </a:cubicBezTo>
                  <a:cubicBezTo>
                    <a:pt x="1028" y="476"/>
                    <a:pt x="1027" y="476"/>
                    <a:pt x="1026" y="476"/>
                  </a:cubicBezTo>
                  <a:cubicBezTo>
                    <a:pt x="1011" y="474"/>
                    <a:pt x="1011" y="474"/>
                    <a:pt x="1013" y="459"/>
                  </a:cubicBezTo>
                  <a:cubicBezTo>
                    <a:pt x="1013" y="459"/>
                    <a:pt x="1013" y="459"/>
                    <a:pt x="1013" y="459"/>
                  </a:cubicBezTo>
                  <a:cubicBezTo>
                    <a:pt x="1013" y="459"/>
                    <a:pt x="1013" y="459"/>
                    <a:pt x="1013" y="459"/>
                  </a:cubicBezTo>
                  <a:cubicBezTo>
                    <a:pt x="1012" y="457"/>
                    <a:pt x="1012" y="455"/>
                    <a:pt x="1013" y="452"/>
                  </a:cubicBezTo>
                  <a:cubicBezTo>
                    <a:pt x="1015" y="447"/>
                    <a:pt x="1014" y="444"/>
                    <a:pt x="1007" y="444"/>
                  </a:cubicBezTo>
                  <a:cubicBezTo>
                    <a:pt x="1003" y="449"/>
                    <a:pt x="1004" y="457"/>
                    <a:pt x="998" y="463"/>
                  </a:cubicBezTo>
                  <a:cubicBezTo>
                    <a:pt x="998" y="455"/>
                    <a:pt x="997" y="449"/>
                    <a:pt x="998" y="443"/>
                  </a:cubicBezTo>
                  <a:cubicBezTo>
                    <a:pt x="999" y="430"/>
                    <a:pt x="999" y="417"/>
                    <a:pt x="999" y="404"/>
                  </a:cubicBezTo>
                  <a:cubicBezTo>
                    <a:pt x="999" y="403"/>
                    <a:pt x="999" y="401"/>
                    <a:pt x="1001" y="400"/>
                  </a:cubicBezTo>
                  <a:cubicBezTo>
                    <a:pt x="1001" y="396"/>
                    <a:pt x="1001" y="393"/>
                    <a:pt x="1001" y="389"/>
                  </a:cubicBezTo>
                  <a:cubicBezTo>
                    <a:pt x="1001" y="389"/>
                    <a:pt x="1000" y="388"/>
                    <a:pt x="999" y="387"/>
                  </a:cubicBezTo>
                  <a:cubicBezTo>
                    <a:pt x="997" y="392"/>
                    <a:pt x="995" y="396"/>
                    <a:pt x="994" y="401"/>
                  </a:cubicBezTo>
                  <a:cubicBezTo>
                    <a:pt x="990" y="421"/>
                    <a:pt x="985" y="440"/>
                    <a:pt x="979" y="459"/>
                  </a:cubicBezTo>
                  <a:cubicBezTo>
                    <a:pt x="977" y="466"/>
                    <a:pt x="972" y="470"/>
                    <a:pt x="967" y="473"/>
                  </a:cubicBezTo>
                  <a:cubicBezTo>
                    <a:pt x="954" y="482"/>
                    <a:pt x="941" y="491"/>
                    <a:pt x="927" y="498"/>
                  </a:cubicBezTo>
                  <a:cubicBezTo>
                    <a:pt x="921" y="501"/>
                    <a:pt x="919" y="499"/>
                    <a:pt x="919" y="493"/>
                  </a:cubicBezTo>
                  <a:cubicBezTo>
                    <a:pt x="917" y="477"/>
                    <a:pt x="918" y="460"/>
                    <a:pt x="920" y="444"/>
                  </a:cubicBezTo>
                  <a:cubicBezTo>
                    <a:pt x="922" y="436"/>
                    <a:pt x="928" y="430"/>
                    <a:pt x="932" y="424"/>
                  </a:cubicBezTo>
                  <a:cubicBezTo>
                    <a:pt x="945" y="404"/>
                    <a:pt x="960" y="387"/>
                    <a:pt x="977" y="371"/>
                  </a:cubicBezTo>
                  <a:cubicBezTo>
                    <a:pt x="990" y="358"/>
                    <a:pt x="1007" y="348"/>
                    <a:pt x="1022" y="337"/>
                  </a:cubicBezTo>
                  <a:cubicBezTo>
                    <a:pt x="1025" y="334"/>
                    <a:pt x="1028" y="335"/>
                    <a:pt x="1031" y="336"/>
                  </a:cubicBezTo>
                  <a:cubicBezTo>
                    <a:pt x="1038" y="339"/>
                    <a:pt x="1044" y="339"/>
                    <a:pt x="1050" y="336"/>
                  </a:cubicBezTo>
                  <a:cubicBezTo>
                    <a:pt x="1054" y="334"/>
                    <a:pt x="1056" y="335"/>
                    <a:pt x="1058" y="340"/>
                  </a:cubicBezTo>
                  <a:cubicBezTo>
                    <a:pt x="1066" y="359"/>
                    <a:pt x="1067" y="378"/>
                    <a:pt x="1061" y="399"/>
                  </a:cubicBezTo>
                  <a:close/>
                  <a:moveTo>
                    <a:pt x="1206" y="256"/>
                  </a:moveTo>
                  <a:cubicBezTo>
                    <a:pt x="1185" y="256"/>
                    <a:pt x="1169" y="248"/>
                    <a:pt x="1155" y="234"/>
                  </a:cubicBezTo>
                  <a:cubicBezTo>
                    <a:pt x="1137" y="218"/>
                    <a:pt x="1124" y="198"/>
                    <a:pt x="1109" y="179"/>
                  </a:cubicBezTo>
                  <a:cubicBezTo>
                    <a:pt x="1105" y="173"/>
                    <a:pt x="1101" y="167"/>
                    <a:pt x="1096" y="161"/>
                  </a:cubicBezTo>
                  <a:cubicBezTo>
                    <a:pt x="1115" y="175"/>
                    <a:pt x="1132" y="189"/>
                    <a:pt x="1152" y="202"/>
                  </a:cubicBezTo>
                  <a:cubicBezTo>
                    <a:pt x="1164" y="210"/>
                    <a:pt x="1177" y="217"/>
                    <a:pt x="1193" y="218"/>
                  </a:cubicBezTo>
                  <a:cubicBezTo>
                    <a:pt x="1195" y="219"/>
                    <a:pt x="1197" y="220"/>
                    <a:pt x="1198" y="222"/>
                  </a:cubicBezTo>
                  <a:cubicBezTo>
                    <a:pt x="1203" y="231"/>
                    <a:pt x="1207" y="239"/>
                    <a:pt x="1211" y="248"/>
                  </a:cubicBezTo>
                  <a:cubicBezTo>
                    <a:pt x="1213" y="254"/>
                    <a:pt x="1211" y="256"/>
                    <a:pt x="1206" y="256"/>
                  </a:cubicBezTo>
                  <a:close/>
                  <a:moveTo>
                    <a:pt x="1234" y="137"/>
                  </a:moveTo>
                  <a:cubicBezTo>
                    <a:pt x="1238" y="138"/>
                    <a:pt x="1238" y="142"/>
                    <a:pt x="1238" y="146"/>
                  </a:cubicBezTo>
                  <a:cubicBezTo>
                    <a:pt x="1237" y="166"/>
                    <a:pt x="1228" y="183"/>
                    <a:pt x="1214" y="198"/>
                  </a:cubicBezTo>
                  <a:cubicBezTo>
                    <a:pt x="1211" y="201"/>
                    <a:pt x="1208" y="203"/>
                    <a:pt x="1203" y="201"/>
                  </a:cubicBezTo>
                  <a:cubicBezTo>
                    <a:pt x="1199" y="199"/>
                    <a:pt x="1200" y="195"/>
                    <a:pt x="1200" y="190"/>
                  </a:cubicBezTo>
                  <a:cubicBezTo>
                    <a:pt x="1202" y="171"/>
                    <a:pt x="1210" y="153"/>
                    <a:pt x="1225" y="140"/>
                  </a:cubicBezTo>
                  <a:cubicBezTo>
                    <a:pt x="1227" y="137"/>
                    <a:pt x="1230" y="135"/>
                    <a:pt x="1234" y="137"/>
                  </a:cubicBezTo>
                  <a:close/>
                  <a:moveTo>
                    <a:pt x="1225" y="130"/>
                  </a:moveTo>
                  <a:cubicBezTo>
                    <a:pt x="1204" y="150"/>
                    <a:pt x="1197" y="165"/>
                    <a:pt x="1191" y="199"/>
                  </a:cubicBezTo>
                  <a:cubicBezTo>
                    <a:pt x="1184" y="198"/>
                    <a:pt x="1180" y="194"/>
                    <a:pt x="1181" y="186"/>
                  </a:cubicBezTo>
                  <a:cubicBezTo>
                    <a:pt x="1184" y="164"/>
                    <a:pt x="1193" y="145"/>
                    <a:pt x="1208" y="129"/>
                  </a:cubicBezTo>
                  <a:cubicBezTo>
                    <a:pt x="1213" y="124"/>
                    <a:pt x="1219" y="123"/>
                    <a:pt x="1225" y="130"/>
                  </a:cubicBezTo>
                  <a:close/>
                  <a:moveTo>
                    <a:pt x="1135" y="31"/>
                  </a:moveTo>
                  <a:cubicBezTo>
                    <a:pt x="1168" y="46"/>
                    <a:pt x="1196" y="67"/>
                    <a:pt x="1211" y="101"/>
                  </a:cubicBezTo>
                  <a:cubicBezTo>
                    <a:pt x="1212" y="102"/>
                    <a:pt x="1213" y="104"/>
                    <a:pt x="1214" y="106"/>
                  </a:cubicBezTo>
                  <a:cubicBezTo>
                    <a:pt x="1216" y="112"/>
                    <a:pt x="1216" y="116"/>
                    <a:pt x="1208" y="118"/>
                  </a:cubicBezTo>
                  <a:cubicBezTo>
                    <a:pt x="1200" y="119"/>
                    <a:pt x="1196" y="126"/>
                    <a:pt x="1190" y="131"/>
                  </a:cubicBezTo>
                  <a:cubicBezTo>
                    <a:pt x="1177" y="75"/>
                    <a:pt x="1142" y="41"/>
                    <a:pt x="1082" y="24"/>
                  </a:cubicBezTo>
                  <a:cubicBezTo>
                    <a:pt x="1100" y="21"/>
                    <a:pt x="1118" y="23"/>
                    <a:pt x="1135" y="31"/>
                  </a:cubicBezTo>
                  <a:close/>
                  <a:moveTo>
                    <a:pt x="1029" y="61"/>
                  </a:moveTo>
                  <a:cubicBezTo>
                    <a:pt x="1050" y="30"/>
                    <a:pt x="1071" y="23"/>
                    <a:pt x="1104" y="39"/>
                  </a:cubicBezTo>
                  <a:cubicBezTo>
                    <a:pt x="1141" y="56"/>
                    <a:pt x="1166" y="83"/>
                    <a:pt x="1176" y="123"/>
                  </a:cubicBezTo>
                  <a:cubicBezTo>
                    <a:pt x="1177" y="127"/>
                    <a:pt x="1178" y="132"/>
                    <a:pt x="1178" y="136"/>
                  </a:cubicBezTo>
                  <a:cubicBezTo>
                    <a:pt x="1178" y="142"/>
                    <a:pt x="1177" y="146"/>
                    <a:pt x="1175" y="151"/>
                  </a:cubicBezTo>
                  <a:cubicBezTo>
                    <a:pt x="1171" y="160"/>
                    <a:pt x="1169" y="169"/>
                    <a:pt x="1168" y="178"/>
                  </a:cubicBezTo>
                  <a:cubicBezTo>
                    <a:pt x="1167" y="185"/>
                    <a:pt x="1164" y="186"/>
                    <a:pt x="1158" y="183"/>
                  </a:cubicBezTo>
                  <a:cubicBezTo>
                    <a:pt x="1141" y="173"/>
                    <a:pt x="1124" y="163"/>
                    <a:pt x="1107" y="152"/>
                  </a:cubicBezTo>
                  <a:cubicBezTo>
                    <a:pt x="1087" y="138"/>
                    <a:pt x="1068" y="123"/>
                    <a:pt x="1051" y="106"/>
                  </a:cubicBezTo>
                  <a:cubicBezTo>
                    <a:pt x="1041" y="97"/>
                    <a:pt x="1033" y="87"/>
                    <a:pt x="1028" y="75"/>
                  </a:cubicBezTo>
                  <a:cubicBezTo>
                    <a:pt x="1026" y="70"/>
                    <a:pt x="1026" y="66"/>
                    <a:pt x="1029" y="61"/>
                  </a:cubicBezTo>
                  <a:close/>
                  <a:moveTo>
                    <a:pt x="1009" y="154"/>
                  </a:moveTo>
                  <a:cubicBezTo>
                    <a:pt x="1013" y="168"/>
                    <a:pt x="1014" y="181"/>
                    <a:pt x="1029" y="186"/>
                  </a:cubicBezTo>
                  <a:cubicBezTo>
                    <a:pt x="1028" y="184"/>
                    <a:pt x="1026" y="181"/>
                    <a:pt x="1025" y="179"/>
                  </a:cubicBezTo>
                  <a:cubicBezTo>
                    <a:pt x="1018" y="164"/>
                    <a:pt x="1021" y="148"/>
                    <a:pt x="1032" y="136"/>
                  </a:cubicBezTo>
                  <a:cubicBezTo>
                    <a:pt x="1040" y="127"/>
                    <a:pt x="1042" y="127"/>
                    <a:pt x="1054" y="133"/>
                  </a:cubicBezTo>
                  <a:cubicBezTo>
                    <a:pt x="1053" y="136"/>
                    <a:pt x="1050" y="135"/>
                    <a:pt x="1048" y="136"/>
                  </a:cubicBezTo>
                  <a:cubicBezTo>
                    <a:pt x="1046" y="136"/>
                    <a:pt x="1044" y="137"/>
                    <a:pt x="1040" y="138"/>
                  </a:cubicBezTo>
                  <a:cubicBezTo>
                    <a:pt x="1049" y="139"/>
                    <a:pt x="1047" y="143"/>
                    <a:pt x="1045" y="147"/>
                  </a:cubicBezTo>
                  <a:cubicBezTo>
                    <a:pt x="1039" y="156"/>
                    <a:pt x="1039" y="158"/>
                    <a:pt x="1042" y="170"/>
                  </a:cubicBezTo>
                  <a:cubicBezTo>
                    <a:pt x="1047" y="167"/>
                    <a:pt x="1050" y="164"/>
                    <a:pt x="1048" y="158"/>
                  </a:cubicBezTo>
                  <a:cubicBezTo>
                    <a:pt x="1047" y="154"/>
                    <a:pt x="1048" y="150"/>
                    <a:pt x="1054" y="149"/>
                  </a:cubicBezTo>
                  <a:cubicBezTo>
                    <a:pt x="1059" y="149"/>
                    <a:pt x="1059" y="144"/>
                    <a:pt x="1061" y="141"/>
                  </a:cubicBezTo>
                  <a:cubicBezTo>
                    <a:pt x="1062" y="139"/>
                    <a:pt x="1062" y="136"/>
                    <a:pt x="1066" y="138"/>
                  </a:cubicBezTo>
                  <a:cubicBezTo>
                    <a:pt x="1069" y="140"/>
                    <a:pt x="1070" y="141"/>
                    <a:pt x="1069" y="144"/>
                  </a:cubicBezTo>
                  <a:cubicBezTo>
                    <a:pt x="1067" y="150"/>
                    <a:pt x="1063" y="156"/>
                    <a:pt x="1060" y="161"/>
                  </a:cubicBezTo>
                  <a:cubicBezTo>
                    <a:pt x="1055" y="168"/>
                    <a:pt x="1051" y="175"/>
                    <a:pt x="1046" y="182"/>
                  </a:cubicBezTo>
                  <a:cubicBezTo>
                    <a:pt x="1044" y="185"/>
                    <a:pt x="1044" y="188"/>
                    <a:pt x="1048" y="191"/>
                  </a:cubicBezTo>
                  <a:cubicBezTo>
                    <a:pt x="1063" y="206"/>
                    <a:pt x="1062" y="206"/>
                    <a:pt x="1079" y="193"/>
                  </a:cubicBezTo>
                  <a:cubicBezTo>
                    <a:pt x="1091" y="184"/>
                    <a:pt x="1091" y="184"/>
                    <a:pt x="1100" y="197"/>
                  </a:cubicBezTo>
                  <a:cubicBezTo>
                    <a:pt x="1103" y="201"/>
                    <a:pt x="1106" y="205"/>
                    <a:pt x="1109" y="210"/>
                  </a:cubicBezTo>
                  <a:cubicBezTo>
                    <a:pt x="1110" y="212"/>
                    <a:pt x="1115" y="214"/>
                    <a:pt x="1109" y="216"/>
                  </a:cubicBezTo>
                  <a:cubicBezTo>
                    <a:pt x="1106" y="217"/>
                    <a:pt x="1110" y="220"/>
                    <a:pt x="1111" y="222"/>
                  </a:cubicBezTo>
                  <a:cubicBezTo>
                    <a:pt x="1113" y="226"/>
                    <a:pt x="1120" y="227"/>
                    <a:pt x="1118" y="232"/>
                  </a:cubicBezTo>
                  <a:cubicBezTo>
                    <a:pt x="1116" y="236"/>
                    <a:pt x="1111" y="237"/>
                    <a:pt x="1107" y="240"/>
                  </a:cubicBezTo>
                  <a:cubicBezTo>
                    <a:pt x="1107" y="240"/>
                    <a:pt x="1106" y="241"/>
                    <a:pt x="1103" y="243"/>
                  </a:cubicBezTo>
                  <a:cubicBezTo>
                    <a:pt x="1113" y="242"/>
                    <a:pt x="1120" y="242"/>
                    <a:pt x="1127" y="240"/>
                  </a:cubicBezTo>
                  <a:cubicBezTo>
                    <a:pt x="1135" y="238"/>
                    <a:pt x="1139" y="241"/>
                    <a:pt x="1144" y="246"/>
                  </a:cubicBezTo>
                  <a:cubicBezTo>
                    <a:pt x="1146" y="248"/>
                    <a:pt x="1146" y="250"/>
                    <a:pt x="1144" y="252"/>
                  </a:cubicBezTo>
                  <a:cubicBezTo>
                    <a:pt x="1137" y="262"/>
                    <a:pt x="1131" y="272"/>
                    <a:pt x="1125" y="283"/>
                  </a:cubicBezTo>
                  <a:cubicBezTo>
                    <a:pt x="1121" y="289"/>
                    <a:pt x="1116" y="289"/>
                    <a:pt x="1111" y="283"/>
                  </a:cubicBezTo>
                  <a:cubicBezTo>
                    <a:pt x="1107" y="280"/>
                    <a:pt x="1105" y="276"/>
                    <a:pt x="1100" y="274"/>
                  </a:cubicBezTo>
                  <a:cubicBezTo>
                    <a:pt x="1095" y="272"/>
                    <a:pt x="1096" y="264"/>
                    <a:pt x="1101" y="261"/>
                  </a:cubicBezTo>
                  <a:cubicBezTo>
                    <a:pt x="1102" y="260"/>
                    <a:pt x="1105" y="259"/>
                    <a:pt x="1107" y="258"/>
                  </a:cubicBezTo>
                  <a:cubicBezTo>
                    <a:pt x="1096" y="255"/>
                    <a:pt x="1088" y="262"/>
                    <a:pt x="1090" y="273"/>
                  </a:cubicBezTo>
                  <a:cubicBezTo>
                    <a:pt x="1092" y="280"/>
                    <a:pt x="1088" y="288"/>
                    <a:pt x="1083" y="291"/>
                  </a:cubicBezTo>
                  <a:cubicBezTo>
                    <a:pt x="1081" y="293"/>
                    <a:pt x="1079" y="291"/>
                    <a:pt x="1078" y="290"/>
                  </a:cubicBezTo>
                  <a:cubicBezTo>
                    <a:pt x="1076" y="289"/>
                    <a:pt x="1074" y="287"/>
                    <a:pt x="1072" y="286"/>
                  </a:cubicBezTo>
                  <a:cubicBezTo>
                    <a:pt x="1071" y="285"/>
                    <a:pt x="1069" y="284"/>
                    <a:pt x="1067" y="283"/>
                  </a:cubicBezTo>
                  <a:cubicBezTo>
                    <a:pt x="1066" y="284"/>
                    <a:pt x="1066" y="284"/>
                    <a:pt x="1066" y="284"/>
                  </a:cubicBezTo>
                  <a:cubicBezTo>
                    <a:pt x="1068" y="292"/>
                    <a:pt x="1069" y="299"/>
                    <a:pt x="1059" y="303"/>
                  </a:cubicBezTo>
                  <a:cubicBezTo>
                    <a:pt x="1054" y="304"/>
                    <a:pt x="1051" y="309"/>
                    <a:pt x="1048" y="312"/>
                  </a:cubicBezTo>
                  <a:cubicBezTo>
                    <a:pt x="1042" y="316"/>
                    <a:pt x="1037" y="316"/>
                    <a:pt x="1033" y="310"/>
                  </a:cubicBezTo>
                  <a:cubicBezTo>
                    <a:pt x="1022" y="292"/>
                    <a:pt x="1012" y="273"/>
                    <a:pt x="1006" y="253"/>
                  </a:cubicBezTo>
                  <a:cubicBezTo>
                    <a:pt x="1003" y="241"/>
                    <a:pt x="1007" y="229"/>
                    <a:pt x="1013" y="218"/>
                  </a:cubicBezTo>
                  <a:cubicBezTo>
                    <a:pt x="1015" y="212"/>
                    <a:pt x="1019" y="207"/>
                    <a:pt x="1019" y="200"/>
                  </a:cubicBezTo>
                  <a:cubicBezTo>
                    <a:pt x="1012" y="204"/>
                    <a:pt x="1009" y="211"/>
                    <a:pt x="1003" y="218"/>
                  </a:cubicBezTo>
                  <a:cubicBezTo>
                    <a:pt x="1000" y="196"/>
                    <a:pt x="999" y="175"/>
                    <a:pt x="1009" y="154"/>
                  </a:cubicBezTo>
                  <a:close/>
                  <a:moveTo>
                    <a:pt x="1001" y="303"/>
                  </a:moveTo>
                  <a:cubicBezTo>
                    <a:pt x="1005" y="310"/>
                    <a:pt x="1008" y="316"/>
                    <a:pt x="1012" y="320"/>
                  </a:cubicBezTo>
                  <a:cubicBezTo>
                    <a:pt x="1015" y="323"/>
                    <a:pt x="1014" y="324"/>
                    <a:pt x="1011" y="326"/>
                  </a:cubicBezTo>
                  <a:cubicBezTo>
                    <a:pt x="1001" y="334"/>
                    <a:pt x="991" y="342"/>
                    <a:pt x="982" y="351"/>
                  </a:cubicBezTo>
                  <a:cubicBezTo>
                    <a:pt x="989" y="336"/>
                    <a:pt x="995" y="320"/>
                    <a:pt x="1001" y="303"/>
                  </a:cubicBezTo>
                  <a:close/>
                  <a:moveTo>
                    <a:pt x="525" y="407"/>
                  </a:moveTo>
                  <a:cubicBezTo>
                    <a:pt x="542" y="392"/>
                    <a:pt x="563" y="385"/>
                    <a:pt x="585" y="383"/>
                  </a:cubicBezTo>
                  <a:cubicBezTo>
                    <a:pt x="620" y="380"/>
                    <a:pt x="655" y="381"/>
                    <a:pt x="690" y="380"/>
                  </a:cubicBezTo>
                  <a:cubicBezTo>
                    <a:pt x="707" y="379"/>
                    <a:pt x="723" y="378"/>
                    <a:pt x="739" y="376"/>
                  </a:cubicBezTo>
                  <a:cubicBezTo>
                    <a:pt x="730" y="374"/>
                    <a:pt x="721" y="372"/>
                    <a:pt x="713" y="370"/>
                  </a:cubicBezTo>
                  <a:cubicBezTo>
                    <a:pt x="670" y="363"/>
                    <a:pt x="628" y="356"/>
                    <a:pt x="586" y="348"/>
                  </a:cubicBezTo>
                  <a:cubicBezTo>
                    <a:pt x="584" y="348"/>
                    <a:pt x="583" y="348"/>
                    <a:pt x="582" y="347"/>
                  </a:cubicBezTo>
                  <a:cubicBezTo>
                    <a:pt x="572" y="344"/>
                    <a:pt x="572" y="344"/>
                    <a:pt x="577" y="335"/>
                  </a:cubicBezTo>
                  <a:cubicBezTo>
                    <a:pt x="591" y="312"/>
                    <a:pt x="605" y="289"/>
                    <a:pt x="620" y="268"/>
                  </a:cubicBezTo>
                  <a:cubicBezTo>
                    <a:pt x="638" y="242"/>
                    <a:pt x="654" y="215"/>
                    <a:pt x="681" y="197"/>
                  </a:cubicBezTo>
                  <a:cubicBezTo>
                    <a:pt x="703" y="182"/>
                    <a:pt x="725" y="169"/>
                    <a:pt x="748" y="157"/>
                  </a:cubicBezTo>
                  <a:cubicBezTo>
                    <a:pt x="762" y="151"/>
                    <a:pt x="775" y="142"/>
                    <a:pt x="789" y="136"/>
                  </a:cubicBezTo>
                  <a:cubicBezTo>
                    <a:pt x="793" y="135"/>
                    <a:pt x="797" y="134"/>
                    <a:pt x="801" y="134"/>
                  </a:cubicBezTo>
                  <a:cubicBezTo>
                    <a:pt x="834" y="133"/>
                    <a:pt x="868" y="134"/>
                    <a:pt x="902" y="139"/>
                  </a:cubicBezTo>
                  <a:cubicBezTo>
                    <a:pt x="905" y="139"/>
                    <a:pt x="908" y="139"/>
                    <a:pt x="912" y="139"/>
                  </a:cubicBezTo>
                  <a:cubicBezTo>
                    <a:pt x="912" y="139"/>
                    <a:pt x="912" y="139"/>
                    <a:pt x="912" y="139"/>
                  </a:cubicBezTo>
                  <a:cubicBezTo>
                    <a:pt x="912" y="139"/>
                    <a:pt x="912" y="139"/>
                    <a:pt x="912" y="139"/>
                  </a:cubicBezTo>
                  <a:cubicBezTo>
                    <a:pt x="920" y="138"/>
                    <a:pt x="924" y="142"/>
                    <a:pt x="926" y="149"/>
                  </a:cubicBezTo>
                  <a:cubicBezTo>
                    <a:pt x="928" y="157"/>
                    <a:pt x="930" y="164"/>
                    <a:pt x="932" y="172"/>
                  </a:cubicBezTo>
                  <a:cubicBezTo>
                    <a:pt x="933" y="175"/>
                    <a:pt x="934" y="178"/>
                    <a:pt x="938" y="175"/>
                  </a:cubicBezTo>
                  <a:cubicBezTo>
                    <a:pt x="940" y="168"/>
                    <a:pt x="941" y="160"/>
                    <a:pt x="944" y="153"/>
                  </a:cubicBezTo>
                  <a:cubicBezTo>
                    <a:pt x="947" y="147"/>
                    <a:pt x="951" y="144"/>
                    <a:pt x="958" y="145"/>
                  </a:cubicBezTo>
                  <a:cubicBezTo>
                    <a:pt x="958" y="145"/>
                    <a:pt x="958" y="145"/>
                    <a:pt x="958" y="145"/>
                  </a:cubicBezTo>
                  <a:cubicBezTo>
                    <a:pt x="965" y="140"/>
                    <a:pt x="973" y="140"/>
                    <a:pt x="979" y="134"/>
                  </a:cubicBezTo>
                  <a:cubicBezTo>
                    <a:pt x="981" y="133"/>
                    <a:pt x="983" y="132"/>
                    <a:pt x="985" y="133"/>
                  </a:cubicBezTo>
                  <a:cubicBezTo>
                    <a:pt x="987" y="135"/>
                    <a:pt x="986" y="138"/>
                    <a:pt x="986" y="140"/>
                  </a:cubicBezTo>
                  <a:cubicBezTo>
                    <a:pt x="982" y="158"/>
                    <a:pt x="981" y="177"/>
                    <a:pt x="981" y="195"/>
                  </a:cubicBezTo>
                  <a:cubicBezTo>
                    <a:pt x="981" y="214"/>
                    <a:pt x="984" y="233"/>
                    <a:pt x="987" y="252"/>
                  </a:cubicBezTo>
                  <a:cubicBezTo>
                    <a:pt x="988" y="258"/>
                    <a:pt x="988" y="263"/>
                    <a:pt x="980" y="266"/>
                  </a:cubicBezTo>
                  <a:cubicBezTo>
                    <a:pt x="972" y="269"/>
                    <a:pt x="964" y="274"/>
                    <a:pt x="956" y="278"/>
                  </a:cubicBezTo>
                  <a:cubicBezTo>
                    <a:pt x="953" y="279"/>
                    <a:pt x="950" y="280"/>
                    <a:pt x="948" y="276"/>
                  </a:cubicBezTo>
                  <a:cubicBezTo>
                    <a:pt x="948" y="276"/>
                    <a:pt x="948" y="276"/>
                    <a:pt x="948" y="276"/>
                  </a:cubicBezTo>
                  <a:cubicBezTo>
                    <a:pt x="948" y="276"/>
                    <a:pt x="948" y="276"/>
                    <a:pt x="948" y="276"/>
                  </a:cubicBezTo>
                  <a:cubicBezTo>
                    <a:pt x="945" y="273"/>
                    <a:pt x="944" y="270"/>
                    <a:pt x="946" y="266"/>
                  </a:cubicBezTo>
                  <a:cubicBezTo>
                    <a:pt x="946" y="263"/>
                    <a:pt x="946" y="260"/>
                    <a:pt x="946" y="257"/>
                  </a:cubicBezTo>
                  <a:cubicBezTo>
                    <a:pt x="946" y="256"/>
                    <a:pt x="945" y="255"/>
                    <a:pt x="944" y="255"/>
                  </a:cubicBezTo>
                  <a:cubicBezTo>
                    <a:pt x="942" y="255"/>
                    <a:pt x="942" y="256"/>
                    <a:pt x="942" y="257"/>
                  </a:cubicBezTo>
                  <a:cubicBezTo>
                    <a:pt x="941" y="263"/>
                    <a:pt x="937" y="268"/>
                    <a:pt x="938" y="275"/>
                  </a:cubicBezTo>
                  <a:cubicBezTo>
                    <a:pt x="938" y="281"/>
                    <a:pt x="939" y="288"/>
                    <a:pt x="938" y="295"/>
                  </a:cubicBezTo>
                  <a:cubicBezTo>
                    <a:pt x="938" y="302"/>
                    <a:pt x="940" y="302"/>
                    <a:pt x="947" y="300"/>
                  </a:cubicBezTo>
                  <a:cubicBezTo>
                    <a:pt x="952" y="298"/>
                    <a:pt x="959" y="298"/>
                    <a:pt x="965" y="298"/>
                  </a:cubicBezTo>
                  <a:cubicBezTo>
                    <a:pt x="967" y="297"/>
                    <a:pt x="970" y="296"/>
                    <a:pt x="972" y="296"/>
                  </a:cubicBezTo>
                  <a:cubicBezTo>
                    <a:pt x="975" y="295"/>
                    <a:pt x="979" y="292"/>
                    <a:pt x="982" y="295"/>
                  </a:cubicBezTo>
                  <a:cubicBezTo>
                    <a:pt x="984" y="298"/>
                    <a:pt x="983" y="302"/>
                    <a:pt x="982" y="306"/>
                  </a:cubicBezTo>
                  <a:cubicBezTo>
                    <a:pt x="976" y="324"/>
                    <a:pt x="967" y="341"/>
                    <a:pt x="958" y="358"/>
                  </a:cubicBezTo>
                  <a:cubicBezTo>
                    <a:pt x="949" y="372"/>
                    <a:pt x="940" y="387"/>
                    <a:pt x="931" y="401"/>
                  </a:cubicBezTo>
                  <a:cubicBezTo>
                    <a:pt x="931" y="401"/>
                    <a:pt x="931" y="401"/>
                    <a:pt x="931" y="401"/>
                  </a:cubicBezTo>
                  <a:cubicBezTo>
                    <a:pt x="931" y="401"/>
                    <a:pt x="931" y="401"/>
                    <a:pt x="931" y="401"/>
                  </a:cubicBezTo>
                  <a:cubicBezTo>
                    <a:pt x="931" y="403"/>
                    <a:pt x="932" y="404"/>
                    <a:pt x="931" y="405"/>
                  </a:cubicBezTo>
                  <a:cubicBezTo>
                    <a:pt x="928" y="409"/>
                    <a:pt x="928" y="416"/>
                    <a:pt x="921" y="415"/>
                  </a:cubicBezTo>
                  <a:cubicBezTo>
                    <a:pt x="919" y="415"/>
                    <a:pt x="917" y="400"/>
                    <a:pt x="919" y="398"/>
                  </a:cubicBezTo>
                  <a:cubicBezTo>
                    <a:pt x="922" y="393"/>
                    <a:pt x="921" y="391"/>
                    <a:pt x="915" y="390"/>
                  </a:cubicBezTo>
                  <a:cubicBezTo>
                    <a:pt x="907" y="388"/>
                    <a:pt x="905" y="381"/>
                    <a:pt x="906" y="374"/>
                  </a:cubicBezTo>
                  <a:cubicBezTo>
                    <a:pt x="907" y="363"/>
                    <a:pt x="905" y="352"/>
                    <a:pt x="910" y="342"/>
                  </a:cubicBezTo>
                  <a:cubicBezTo>
                    <a:pt x="912" y="336"/>
                    <a:pt x="906" y="332"/>
                    <a:pt x="905" y="327"/>
                  </a:cubicBezTo>
                  <a:cubicBezTo>
                    <a:pt x="902" y="317"/>
                    <a:pt x="904" y="307"/>
                    <a:pt x="905" y="297"/>
                  </a:cubicBezTo>
                  <a:cubicBezTo>
                    <a:pt x="907" y="277"/>
                    <a:pt x="905" y="258"/>
                    <a:pt x="905" y="239"/>
                  </a:cubicBezTo>
                  <a:cubicBezTo>
                    <a:pt x="905" y="235"/>
                    <a:pt x="905" y="231"/>
                    <a:pt x="904" y="226"/>
                  </a:cubicBezTo>
                  <a:cubicBezTo>
                    <a:pt x="903" y="221"/>
                    <a:pt x="902" y="216"/>
                    <a:pt x="905" y="211"/>
                  </a:cubicBezTo>
                  <a:cubicBezTo>
                    <a:pt x="905" y="211"/>
                    <a:pt x="905" y="211"/>
                    <a:pt x="905" y="211"/>
                  </a:cubicBezTo>
                  <a:cubicBezTo>
                    <a:pt x="905" y="211"/>
                    <a:pt x="905" y="211"/>
                    <a:pt x="905" y="211"/>
                  </a:cubicBezTo>
                  <a:cubicBezTo>
                    <a:pt x="902" y="190"/>
                    <a:pt x="893" y="172"/>
                    <a:pt x="879" y="156"/>
                  </a:cubicBezTo>
                  <a:cubicBezTo>
                    <a:pt x="890" y="195"/>
                    <a:pt x="896" y="234"/>
                    <a:pt x="884" y="275"/>
                  </a:cubicBezTo>
                  <a:cubicBezTo>
                    <a:pt x="866" y="253"/>
                    <a:pt x="848" y="233"/>
                    <a:pt x="831" y="213"/>
                  </a:cubicBezTo>
                  <a:cubicBezTo>
                    <a:pt x="831" y="213"/>
                    <a:pt x="831" y="213"/>
                    <a:pt x="831" y="213"/>
                  </a:cubicBezTo>
                  <a:cubicBezTo>
                    <a:pt x="831" y="213"/>
                    <a:pt x="831" y="213"/>
                    <a:pt x="831" y="213"/>
                  </a:cubicBezTo>
                  <a:cubicBezTo>
                    <a:pt x="830" y="212"/>
                    <a:pt x="828" y="211"/>
                    <a:pt x="827" y="210"/>
                  </a:cubicBezTo>
                  <a:cubicBezTo>
                    <a:pt x="825" y="209"/>
                    <a:pt x="824" y="209"/>
                    <a:pt x="822" y="210"/>
                  </a:cubicBezTo>
                  <a:cubicBezTo>
                    <a:pt x="821" y="211"/>
                    <a:pt x="822" y="213"/>
                    <a:pt x="822" y="214"/>
                  </a:cubicBezTo>
                  <a:cubicBezTo>
                    <a:pt x="826" y="220"/>
                    <a:pt x="829" y="226"/>
                    <a:pt x="831" y="233"/>
                  </a:cubicBezTo>
                  <a:cubicBezTo>
                    <a:pt x="841" y="253"/>
                    <a:pt x="854" y="272"/>
                    <a:pt x="867" y="291"/>
                  </a:cubicBezTo>
                  <a:cubicBezTo>
                    <a:pt x="863" y="293"/>
                    <a:pt x="859" y="291"/>
                    <a:pt x="855" y="291"/>
                  </a:cubicBezTo>
                  <a:cubicBezTo>
                    <a:pt x="837" y="286"/>
                    <a:pt x="819" y="283"/>
                    <a:pt x="801" y="279"/>
                  </a:cubicBezTo>
                  <a:cubicBezTo>
                    <a:pt x="797" y="278"/>
                    <a:pt x="795" y="276"/>
                    <a:pt x="793" y="272"/>
                  </a:cubicBezTo>
                  <a:cubicBezTo>
                    <a:pt x="783" y="257"/>
                    <a:pt x="774" y="242"/>
                    <a:pt x="765" y="227"/>
                  </a:cubicBezTo>
                  <a:cubicBezTo>
                    <a:pt x="764" y="225"/>
                    <a:pt x="763" y="223"/>
                    <a:pt x="760" y="222"/>
                  </a:cubicBezTo>
                  <a:cubicBezTo>
                    <a:pt x="764" y="235"/>
                    <a:pt x="768" y="247"/>
                    <a:pt x="774" y="258"/>
                  </a:cubicBezTo>
                  <a:cubicBezTo>
                    <a:pt x="776" y="263"/>
                    <a:pt x="781" y="269"/>
                    <a:pt x="778" y="273"/>
                  </a:cubicBezTo>
                  <a:cubicBezTo>
                    <a:pt x="775" y="277"/>
                    <a:pt x="769" y="272"/>
                    <a:pt x="764" y="271"/>
                  </a:cubicBezTo>
                  <a:cubicBezTo>
                    <a:pt x="756" y="270"/>
                    <a:pt x="752" y="266"/>
                    <a:pt x="750" y="258"/>
                  </a:cubicBezTo>
                  <a:cubicBezTo>
                    <a:pt x="748" y="244"/>
                    <a:pt x="746" y="229"/>
                    <a:pt x="740" y="216"/>
                  </a:cubicBezTo>
                  <a:cubicBezTo>
                    <a:pt x="739" y="214"/>
                    <a:pt x="739" y="212"/>
                    <a:pt x="738" y="210"/>
                  </a:cubicBezTo>
                  <a:cubicBezTo>
                    <a:pt x="737" y="208"/>
                    <a:pt x="736" y="207"/>
                    <a:pt x="735" y="207"/>
                  </a:cubicBezTo>
                  <a:cubicBezTo>
                    <a:pt x="733" y="208"/>
                    <a:pt x="733" y="209"/>
                    <a:pt x="733" y="211"/>
                  </a:cubicBezTo>
                  <a:cubicBezTo>
                    <a:pt x="733" y="212"/>
                    <a:pt x="733" y="213"/>
                    <a:pt x="733" y="214"/>
                  </a:cubicBezTo>
                  <a:cubicBezTo>
                    <a:pt x="733" y="250"/>
                    <a:pt x="732" y="287"/>
                    <a:pt x="730" y="323"/>
                  </a:cubicBezTo>
                  <a:cubicBezTo>
                    <a:pt x="729" y="332"/>
                    <a:pt x="729" y="342"/>
                    <a:pt x="728" y="352"/>
                  </a:cubicBezTo>
                  <a:cubicBezTo>
                    <a:pt x="728" y="357"/>
                    <a:pt x="730" y="360"/>
                    <a:pt x="736" y="360"/>
                  </a:cubicBezTo>
                  <a:cubicBezTo>
                    <a:pt x="749" y="360"/>
                    <a:pt x="749" y="361"/>
                    <a:pt x="750" y="373"/>
                  </a:cubicBezTo>
                  <a:cubicBezTo>
                    <a:pt x="752" y="396"/>
                    <a:pt x="752" y="418"/>
                    <a:pt x="757" y="440"/>
                  </a:cubicBezTo>
                  <a:cubicBezTo>
                    <a:pt x="759" y="450"/>
                    <a:pt x="761" y="460"/>
                    <a:pt x="765" y="470"/>
                  </a:cubicBezTo>
                  <a:cubicBezTo>
                    <a:pt x="768" y="476"/>
                    <a:pt x="766" y="477"/>
                    <a:pt x="759" y="476"/>
                  </a:cubicBezTo>
                  <a:cubicBezTo>
                    <a:pt x="749" y="474"/>
                    <a:pt x="739" y="472"/>
                    <a:pt x="728" y="473"/>
                  </a:cubicBezTo>
                  <a:cubicBezTo>
                    <a:pt x="728" y="476"/>
                    <a:pt x="730" y="476"/>
                    <a:pt x="732" y="476"/>
                  </a:cubicBezTo>
                  <a:cubicBezTo>
                    <a:pt x="743" y="481"/>
                    <a:pt x="753" y="486"/>
                    <a:pt x="765" y="490"/>
                  </a:cubicBezTo>
                  <a:cubicBezTo>
                    <a:pt x="776" y="493"/>
                    <a:pt x="777" y="504"/>
                    <a:pt x="779" y="514"/>
                  </a:cubicBezTo>
                  <a:cubicBezTo>
                    <a:pt x="781" y="523"/>
                    <a:pt x="775" y="526"/>
                    <a:pt x="768" y="529"/>
                  </a:cubicBezTo>
                  <a:cubicBezTo>
                    <a:pt x="758" y="535"/>
                    <a:pt x="748" y="541"/>
                    <a:pt x="738" y="547"/>
                  </a:cubicBezTo>
                  <a:cubicBezTo>
                    <a:pt x="726" y="555"/>
                    <a:pt x="714" y="554"/>
                    <a:pt x="702" y="550"/>
                  </a:cubicBezTo>
                  <a:cubicBezTo>
                    <a:pt x="686" y="545"/>
                    <a:pt x="672" y="536"/>
                    <a:pt x="657" y="530"/>
                  </a:cubicBezTo>
                  <a:cubicBezTo>
                    <a:pt x="657" y="530"/>
                    <a:pt x="657" y="530"/>
                    <a:pt x="657" y="530"/>
                  </a:cubicBezTo>
                  <a:cubicBezTo>
                    <a:pt x="657" y="530"/>
                    <a:pt x="657" y="530"/>
                    <a:pt x="657" y="530"/>
                  </a:cubicBezTo>
                  <a:cubicBezTo>
                    <a:pt x="638" y="523"/>
                    <a:pt x="619" y="513"/>
                    <a:pt x="600" y="504"/>
                  </a:cubicBezTo>
                  <a:cubicBezTo>
                    <a:pt x="591" y="499"/>
                    <a:pt x="581" y="494"/>
                    <a:pt x="573" y="488"/>
                  </a:cubicBezTo>
                  <a:cubicBezTo>
                    <a:pt x="588" y="490"/>
                    <a:pt x="603" y="494"/>
                    <a:pt x="618" y="500"/>
                  </a:cubicBezTo>
                  <a:cubicBezTo>
                    <a:pt x="618" y="500"/>
                    <a:pt x="619" y="500"/>
                    <a:pt x="619" y="501"/>
                  </a:cubicBezTo>
                  <a:cubicBezTo>
                    <a:pt x="619" y="501"/>
                    <a:pt x="619" y="501"/>
                    <a:pt x="619" y="501"/>
                  </a:cubicBezTo>
                  <a:cubicBezTo>
                    <a:pt x="619" y="501"/>
                    <a:pt x="619" y="501"/>
                    <a:pt x="619" y="501"/>
                  </a:cubicBezTo>
                  <a:cubicBezTo>
                    <a:pt x="635" y="503"/>
                    <a:pt x="649" y="508"/>
                    <a:pt x="664" y="512"/>
                  </a:cubicBezTo>
                  <a:cubicBezTo>
                    <a:pt x="672" y="513"/>
                    <a:pt x="679" y="515"/>
                    <a:pt x="687" y="516"/>
                  </a:cubicBezTo>
                  <a:cubicBezTo>
                    <a:pt x="687" y="516"/>
                    <a:pt x="687" y="516"/>
                    <a:pt x="687" y="516"/>
                  </a:cubicBezTo>
                  <a:cubicBezTo>
                    <a:pt x="687" y="516"/>
                    <a:pt x="687" y="516"/>
                    <a:pt x="687" y="516"/>
                  </a:cubicBezTo>
                  <a:cubicBezTo>
                    <a:pt x="688" y="513"/>
                    <a:pt x="689" y="511"/>
                    <a:pt x="687" y="509"/>
                  </a:cubicBezTo>
                  <a:cubicBezTo>
                    <a:pt x="658" y="499"/>
                    <a:pt x="629" y="487"/>
                    <a:pt x="600" y="476"/>
                  </a:cubicBezTo>
                  <a:cubicBezTo>
                    <a:pt x="579" y="468"/>
                    <a:pt x="558" y="461"/>
                    <a:pt x="537" y="451"/>
                  </a:cubicBezTo>
                  <a:cubicBezTo>
                    <a:pt x="532" y="449"/>
                    <a:pt x="528" y="446"/>
                    <a:pt x="524" y="442"/>
                  </a:cubicBezTo>
                  <a:cubicBezTo>
                    <a:pt x="512" y="431"/>
                    <a:pt x="513" y="418"/>
                    <a:pt x="525" y="407"/>
                  </a:cubicBezTo>
                  <a:close/>
                  <a:moveTo>
                    <a:pt x="777" y="576"/>
                  </a:moveTo>
                  <a:cubicBezTo>
                    <a:pt x="778" y="582"/>
                    <a:pt x="772" y="580"/>
                    <a:pt x="768" y="579"/>
                  </a:cubicBezTo>
                  <a:cubicBezTo>
                    <a:pt x="762" y="576"/>
                    <a:pt x="756" y="573"/>
                    <a:pt x="750" y="571"/>
                  </a:cubicBezTo>
                  <a:cubicBezTo>
                    <a:pt x="747" y="569"/>
                    <a:pt x="742" y="570"/>
                    <a:pt x="742" y="566"/>
                  </a:cubicBezTo>
                  <a:cubicBezTo>
                    <a:pt x="743" y="563"/>
                    <a:pt x="746" y="560"/>
                    <a:pt x="750" y="560"/>
                  </a:cubicBezTo>
                  <a:cubicBezTo>
                    <a:pt x="753" y="558"/>
                    <a:pt x="754" y="555"/>
                    <a:pt x="758" y="555"/>
                  </a:cubicBezTo>
                  <a:cubicBezTo>
                    <a:pt x="758" y="555"/>
                    <a:pt x="758" y="555"/>
                    <a:pt x="758" y="555"/>
                  </a:cubicBezTo>
                  <a:cubicBezTo>
                    <a:pt x="762" y="548"/>
                    <a:pt x="769" y="547"/>
                    <a:pt x="774" y="543"/>
                  </a:cubicBezTo>
                  <a:cubicBezTo>
                    <a:pt x="777" y="541"/>
                    <a:pt x="778" y="543"/>
                    <a:pt x="778" y="545"/>
                  </a:cubicBezTo>
                  <a:cubicBezTo>
                    <a:pt x="778" y="556"/>
                    <a:pt x="777" y="566"/>
                    <a:pt x="777" y="576"/>
                  </a:cubicBezTo>
                  <a:close/>
                  <a:moveTo>
                    <a:pt x="284" y="1508"/>
                  </a:moveTo>
                  <a:cubicBezTo>
                    <a:pt x="268" y="1514"/>
                    <a:pt x="252" y="1518"/>
                    <a:pt x="235" y="1519"/>
                  </a:cubicBezTo>
                  <a:cubicBezTo>
                    <a:pt x="221" y="1520"/>
                    <a:pt x="208" y="1517"/>
                    <a:pt x="196" y="1511"/>
                  </a:cubicBezTo>
                  <a:cubicBezTo>
                    <a:pt x="178" y="1502"/>
                    <a:pt x="179" y="1486"/>
                    <a:pt x="187" y="1469"/>
                  </a:cubicBezTo>
                  <a:cubicBezTo>
                    <a:pt x="193" y="1458"/>
                    <a:pt x="204" y="1450"/>
                    <a:pt x="206" y="1437"/>
                  </a:cubicBezTo>
                  <a:cubicBezTo>
                    <a:pt x="206" y="1432"/>
                    <a:pt x="208" y="1428"/>
                    <a:pt x="208" y="1423"/>
                  </a:cubicBezTo>
                  <a:cubicBezTo>
                    <a:pt x="208" y="1416"/>
                    <a:pt x="212" y="1414"/>
                    <a:pt x="219" y="1414"/>
                  </a:cubicBezTo>
                  <a:cubicBezTo>
                    <a:pt x="223" y="1414"/>
                    <a:pt x="228" y="1412"/>
                    <a:pt x="232" y="1412"/>
                  </a:cubicBezTo>
                  <a:cubicBezTo>
                    <a:pt x="236" y="1412"/>
                    <a:pt x="239" y="1411"/>
                    <a:pt x="241" y="1415"/>
                  </a:cubicBezTo>
                  <a:cubicBezTo>
                    <a:pt x="242" y="1419"/>
                    <a:pt x="244" y="1423"/>
                    <a:pt x="241" y="1427"/>
                  </a:cubicBezTo>
                  <a:cubicBezTo>
                    <a:pt x="236" y="1435"/>
                    <a:pt x="227" y="1439"/>
                    <a:pt x="223" y="1450"/>
                  </a:cubicBezTo>
                  <a:cubicBezTo>
                    <a:pt x="239" y="1440"/>
                    <a:pt x="255" y="1435"/>
                    <a:pt x="272" y="1446"/>
                  </a:cubicBezTo>
                  <a:cubicBezTo>
                    <a:pt x="268" y="1437"/>
                    <a:pt x="268" y="1428"/>
                    <a:pt x="270" y="1420"/>
                  </a:cubicBezTo>
                  <a:cubicBezTo>
                    <a:pt x="271" y="1412"/>
                    <a:pt x="273" y="1405"/>
                    <a:pt x="283" y="1407"/>
                  </a:cubicBezTo>
                  <a:cubicBezTo>
                    <a:pt x="284" y="1407"/>
                    <a:pt x="286" y="1406"/>
                    <a:pt x="287" y="1406"/>
                  </a:cubicBezTo>
                  <a:cubicBezTo>
                    <a:pt x="291" y="1406"/>
                    <a:pt x="296" y="1404"/>
                    <a:pt x="298" y="1407"/>
                  </a:cubicBezTo>
                  <a:cubicBezTo>
                    <a:pt x="300" y="1410"/>
                    <a:pt x="296" y="1413"/>
                    <a:pt x="294" y="1416"/>
                  </a:cubicBezTo>
                  <a:cubicBezTo>
                    <a:pt x="289" y="1425"/>
                    <a:pt x="284" y="1433"/>
                    <a:pt x="284" y="1443"/>
                  </a:cubicBezTo>
                  <a:cubicBezTo>
                    <a:pt x="284" y="1447"/>
                    <a:pt x="285" y="1451"/>
                    <a:pt x="287" y="1455"/>
                  </a:cubicBezTo>
                  <a:cubicBezTo>
                    <a:pt x="296" y="1470"/>
                    <a:pt x="294" y="1481"/>
                    <a:pt x="282" y="1499"/>
                  </a:cubicBezTo>
                  <a:cubicBezTo>
                    <a:pt x="295" y="1492"/>
                    <a:pt x="300" y="1481"/>
                    <a:pt x="297" y="1467"/>
                  </a:cubicBezTo>
                  <a:cubicBezTo>
                    <a:pt x="295" y="1459"/>
                    <a:pt x="292" y="1451"/>
                    <a:pt x="292" y="1443"/>
                  </a:cubicBezTo>
                  <a:cubicBezTo>
                    <a:pt x="293" y="1436"/>
                    <a:pt x="295" y="1431"/>
                    <a:pt x="302" y="1427"/>
                  </a:cubicBezTo>
                  <a:cubicBezTo>
                    <a:pt x="301" y="1432"/>
                    <a:pt x="300" y="1436"/>
                    <a:pt x="299" y="1440"/>
                  </a:cubicBezTo>
                  <a:cubicBezTo>
                    <a:pt x="297" y="1449"/>
                    <a:pt x="303" y="1455"/>
                    <a:pt x="306" y="1462"/>
                  </a:cubicBezTo>
                  <a:cubicBezTo>
                    <a:pt x="313" y="1483"/>
                    <a:pt x="305" y="1499"/>
                    <a:pt x="284" y="1508"/>
                  </a:cubicBezTo>
                  <a:close/>
                  <a:moveTo>
                    <a:pt x="289" y="1382"/>
                  </a:moveTo>
                  <a:cubicBezTo>
                    <a:pt x="276" y="1383"/>
                    <a:pt x="264" y="1385"/>
                    <a:pt x="251" y="1387"/>
                  </a:cubicBezTo>
                  <a:cubicBezTo>
                    <a:pt x="245" y="1388"/>
                    <a:pt x="239" y="1387"/>
                    <a:pt x="233" y="1384"/>
                  </a:cubicBezTo>
                  <a:cubicBezTo>
                    <a:pt x="225" y="1379"/>
                    <a:pt x="224" y="1375"/>
                    <a:pt x="228" y="1366"/>
                  </a:cubicBezTo>
                  <a:cubicBezTo>
                    <a:pt x="233" y="1358"/>
                    <a:pt x="240" y="1351"/>
                    <a:pt x="247" y="1343"/>
                  </a:cubicBezTo>
                  <a:cubicBezTo>
                    <a:pt x="274" y="1312"/>
                    <a:pt x="303" y="1283"/>
                    <a:pt x="332" y="1254"/>
                  </a:cubicBezTo>
                  <a:cubicBezTo>
                    <a:pt x="346" y="1241"/>
                    <a:pt x="359" y="1228"/>
                    <a:pt x="372" y="1216"/>
                  </a:cubicBezTo>
                  <a:cubicBezTo>
                    <a:pt x="372" y="1216"/>
                    <a:pt x="372" y="1216"/>
                    <a:pt x="372" y="1216"/>
                  </a:cubicBezTo>
                  <a:cubicBezTo>
                    <a:pt x="372" y="1216"/>
                    <a:pt x="372" y="1216"/>
                    <a:pt x="372" y="1216"/>
                  </a:cubicBezTo>
                  <a:cubicBezTo>
                    <a:pt x="372" y="1212"/>
                    <a:pt x="380" y="1211"/>
                    <a:pt x="376" y="1207"/>
                  </a:cubicBezTo>
                  <a:cubicBezTo>
                    <a:pt x="372" y="1203"/>
                    <a:pt x="370" y="1210"/>
                    <a:pt x="367" y="1211"/>
                  </a:cubicBezTo>
                  <a:cubicBezTo>
                    <a:pt x="364" y="1212"/>
                    <a:pt x="362" y="1216"/>
                    <a:pt x="358" y="1215"/>
                  </a:cubicBezTo>
                  <a:cubicBezTo>
                    <a:pt x="341" y="1229"/>
                    <a:pt x="324" y="1242"/>
                    <a:pt x="306" y="1256"/>
                  </a:cubicBezTo>
                  <a:cubicBezTo>
                    <a:pt x="279" y="1277"/>
                    <a:pt x="252" y="1298"/>
                    <a:pt x="225" y="1320"/>
                  </a:cubicBezTo>
                  <a:cubicBezTo>
                    <a:pt x="224" y="1320"/>
                    <a:pt x="224" y="1320"/>
                    <a:pt x="222" y="1321"/>
                  </a:cubicBezTo>
                  <a:cubicBezTo>
                    <a:pt x="223" y="1311"/>
                    <a:pt x="230" y="1304"/>
                    <a:pt x="234" y="1297"/>
                  </a:cubicBezTo>
                  <a:cubicBezTo>
                    <a:pt x="249" y="1274"/>
                    <a:pt x="257" y="1248"/>
                    <a:pt x="266" y="1222"/>
                  </a:cubicBezTo>
                  <a:cubicBezTo>
                    <a:pt x="282" y="1172"/>
                    <a:pt x="294" y="1121"/>
                    <a:pt x="311" y="1072"/>
                  </a:cubicBezTo>
                  <a:cubicBezTo>
                    <a:pt x="319" y="1049"/>
                    <a:pt x="329" y="1026"/>
                    <a:pt x="340" y="1005"/>
                  </a:cubicBezTo>
                  <a:cubicBezTo>
                    <a:pt x="350" y="986"/>
                    <a:pt x="357" y="967"/>
                    <a:pt x="364" y="946"/>
                  </a:cubicBezTo>
                  <a:cubicBezTo>
                    <a:pt x="372" y="919"/>
                    <a:pt x="378" y="891"/>
                    <a:pt x="386" y="864"/>
                  </a:cubicBezTo>
                  <a:cubicBezTo>
                    <a:pt x="393" y="838"/>
                    <a:pt x="408" y="815"/>
                    <a:pt x="424" y="794"/>
                  </a:cubicBezTo>
                  <a:cubicBezTo>
                    <a:pt x="430" y="786"/>
                    <a:pt x="436" y="778"/>
                    <a:pt x="439" y="769"/>
                  </a:cubicBezTo>
                  <a:cubicBezTo>
                    <a:pt x="441" y="763"/>
                    <a:pt x="444" y="757"/>
                    <a:pt x="439" y="753"/>
                  </a:cubicBezTo>
                  <a:cubicBezTo>
                    <a:pt x="434" y="749"/>
                    <a:pt x="427" y="752"/>
                    <a:pt x="422" y="755"/>
                  </a:cubicBezTo>
                  <a:cubicBezTo>
                    <a:pt x="418" y="757"/>
                    <a:pt x="415" y="760"/>
                    <a:pt x="411" y="762"/>
                  </a:cubicBezTo>
                  <a:cubicBezTo>
                    <a:pt x="407" y="766"/>
                    <a:pt x="406" y="764"/>
                    <a:pt x="406" y="760"/>
                  </a:cubicBezTo>
                  <a:cubicBezTo>
                    <a:pt x="408" y="750"/>
                    <a:pt x="410" y="741"/>
                    <a:pt x="412" y="731"/>
                  </a:cubicBezTo>
                  <a:cubicBezTo>
                    <a:pt x="418" y="706"/>
                    <a:pt x="426" y="681"/>
                    <a:pt x="437" y="657"/>
                  </a:cubicBezTo>
                  <a:cubicBezTo>
                    <a:pt x="449" y="631"/>
                    <a:pt x="464" y="605"/>
                    <a:pt x="481" y="580"/>
                  </a:cubicBezTo>
                  <a:cubicBezTo>
                    <a:pt x="493" y="561"/>
                    <a:pt x="507" y="543"/>
                    <a:pt x="520" y="524"/>
                  </a:cubicBezTo>
                  <a:cubicBezTo>
                    <a:pt x="520" y="524"/>
                    <a:pt x="521" y="523"/>
                    <a:pt x="522" y="520"/>
                  </a:cubicBezTo>
                  <a:cubicBezTo>
                    <a:pt x="490" y="538"/>
                    <a:pt x="476" y="570"/>
                    <a:pt x="452" y="595"/>
                  </a:cubicBezTo>
                  <a:cubicBezTo>
                    <a:pt x="454" y="573"/>
                    <a:pt x="462" y="555"/>
                    <a:pt x="469" y="537"/>
                  </a:cubicBezTo>
                  <a:cubicBezTo>
                    <a:pt x="475" y="523"/>
                    <a:pt x="481" y="510"/>
                    <a:pt x="489" y="497"/>
                  </a:cubicBezTo>
                  <a:cubicBezTo>
                    <a:pt x="495" y="487"/>
                    <a:pt x="498" y="487"/>
                    <a:pt x="507" y="493"/>
                  </a:cubicBezTo>
                  <a:cubicBezTo>
                    <a:pt x="536" y="514"/>
                    <a:pt x="559" y="540"/>
                    <a:pt x="583" y="565"/>
                  </a:cubicBezTo>
                  <a:cubicBezTo>
                    <a:pt x="600" y="584"/>
                    <a:pt x="619" y="601"/>
                    <a:pt x="641" y="615"/>
                  </a:cubicBezTo>
                  <a:cubicBezTo>
                    <a:pt x="641" y="615"/>
                    <a:pt x="641" y="615"/>
                    <a:pt x="641" y="615"/>
                  </a:cubicBezTo>
                  <a:cubicBezTo>
                    <a:pt x="641" y="615"/>
                    <a:pt x="641" y="615"/>
                    <a:pt x="641" y="615"/>
                  </a:cubicBezTo>
                  <a:cubicBezTo>
                    <a:pt x="647" y="615"/>
                    <a:pt x="647" y="612"/>
                    <a:pt x="644" y="608"/>
                  </a:cubicBezTo>
                  <a:cubicBezTo>
                    <a:pt x="623" y="580"/>
                    <a:pt x="601" y="552"/>
                    <a:pt x="580" y="524"/>
                  </a:cubicBezTo>
                  <a:cubicBezTo>
                    <a:pt x="589" y="526"/>
                    <a:pt x="597" y="529"/>
                    <a:pt x="605" y="533"/>
                  </a:cubicBezTo>
                  <a:cubicBezTo>
                    <a:pt x="629" y="545"/>
                    <a:pt x="655" y="554"/>
                    <a:pt x="681" y="563"/>
                  </a:cubicBezTo>
                  <a:cubicBezTo>
                    <a:pt x="712" y="574"/>
                    <a:pt x="743" y="583"/>
                    <a:pt x="774" y="592"/>
                  </a:cubicBezTo>
                  <a:cubicBezTo>
                    <a:pt x="782" y="594"/>
                    <a:pt x="780" y="602"/>
                    <a:pt x="783" y="608"/>
                  </a:cubicBezTo>
                  <a:cubicBezTo>
                    <a:pt x="783" y="608"/>
                    <a:pt x="783" y="608"/>
                    <a:pt x="783" y="608"/>
                  </a:cubicBezTo>
                  <a:cubicBezTo>
                    <a:pt x="788" y="612"/>
                    <a:pt x="788" y="618"/>
                    <a:pt x="792" y="623"/>
                  </a:cubicBezTo>
                  <a:cubicBezTo>
                    <a:pt x="794" y="625"/>
                    <a:pt x="791" y="627"/>
                    <a:pt x="789" y="628"/>
                  </a:cubicBezTo>
                  <a:cubicBezTo>
                    <a:pt x="778" y="636"/>
                    <a:pt x="766" y="644"/>
                    <a:pt x="753" y="649"/>
                  </a:cubicBezTo>
                  <a:cubicBezTo>
                    <a:pt x="753" y="649"/>
                    <a:pt x="753" y="649"/>
                    <a:pt x="753" y="649"/>
                  </a:cubicBezTo>
                  <a:cubicBezTo>
                    <a:pt x="738" y="657"/>
                    <a:pt x="722" y="665"/>
                    <a:pt x="707" y="672"/>
                  </a:cubicBezTo>
                  <a:cubicBezTo>
                    <a:pt x="707" y="672"/>
                    <a:pt x="707" y="672"/>
                    <a:pt x="707" y="672"/>
                  </a:cubicBezTo>
                  <a:cubicBezTo>
                    <a:pt x="706" y="673"/>
                    <a:pt x="704" y="675"/>
                    <a:pt x="705" y="675"/>
                  </a:cubicBezTo>
                  <a:cubicBezTo>
                    <a:pt x="705" y="678"/>
                    <a:pt x="708" y="677"/>
                    <a:pt x="709" y="677"/>
                  </a:cubicBezTo>
                  <a:cubicBezTo>
                    <a:pt x="717" y="673"/>
                    <a:pt x="725" y="674"/>
                    <a:pt x="733" y="672"/>
                  </a:cubicBezTo>
                  <a:cubicBezTo>
                    <a:pt x="753" y="666"/>
                    <a:pt x="772" y="659"/>
                    <a:pt x="790" y="648"/>
                  </a:cubicBezTo>
                  <a:cubicBezTo>
                    <a:pt x="793" y="646"/>
                    <a:pt x="796" y="639"/>
                    <a:pt x="801" y="643"/>
                  </a:cubicBezTo>
                  <a:cubicBezTo>
                    <a:pt x="804" y="646"/>
                    <a:pt x="805" y="651"/>
                    <a:pt x="807" y="655"/>
                  </a:cubicBezTo>
                  <a:cubicBezTo>
                    <a:pt x="810" y="661"/>
                    <a:pt x="813" y="667"/>
                    <a:pt x="816" y="674"/>
                  </a:cubicBezTo>
                  <a:cubicBezTo>
                    <a:pt x="820" y="683"/>
                    <a:pt x="815" y="689"/>
                    <a:pt x="806" y="689"/>
                  </a:cubicBezTo>
                  <a:cubicBezTo>
                    <a:pt x="800" y="689"/>
                    <a:pt x="794" y="690"/>
                    <a:pt x="787" y="691"/>
                  </a:cubicBezTo>
                  <a:cubicBezTo>
                    <a:pt x="828" y="707"/>
                    <a:pt x="846" y="743"/>
                    <a:pt x="867" y="780"/>
                  </a:cubicBezTo>
                  <a:cubicBezTo>
                    <a:pt x="858" y="775"/>
                    <a:pt x="851" y="769"/>
                    <a:pt x="844" y="764"/>
                  </a:cubicBezTo>
                  <a:cubicBezTo>
                    <a:pt x="812" y="743"/>
                    <a:pt x="780" y="720"/>
                    <a:pt x="749" y="698"/>
                  </a:cubicBezTo>
                  <a:cubicBezTo>
                    <a:pt x="748" y="697"/>
                    <a:pt x="747" y="696"/>
                    <a:pt x="746" y="695"/>
                  </a:cubicBezTo>
                  <a:cubicBezTo>
                    <a:pt x="746" y="695"/>
                    <a:pt x="746" y="695"/>
                    <a:pt x="746" y="695"/>
                  </a:cubicBezTo>
                  <a:cubicBezTo>
                    <a:pt x="739" y="694"/>
                    <a:pt x="735" y="689"/>
                    <a:pt x="730" y="684"/>
                  </a:cubicBezTo>
                  <a:cubicBezTo>
                    <a:pt x="730" y="684"/>
                    <a:pt x="730" y="684"/>
                    <a:pt x="730" y="684"/>
                  </a:cubicBezTo>
                  <a:cubicBezTo>
                    <a:pt x="730" y="684"/>
                    <a:pt x="730" y="684"/>
                    <a:pt x="730" y="684"/>
                  </a:cubicBezTo>
                  <a:cubicBezTo>
                    <a:pt x="722" y="681"/>
                    <a:pt x="717" y="684"/>
                    <a:pt x="711" y="690"/>
                  </a:cubicBezTo>
                  <a:cubicBezTo>
                    <a:pt x="708" y="693"/>
                    <a:pt x="705" y="698"/>
                    <a:pt x="700" y="700"/>
                  </a:cubicBezTo>
                  <a:cubicBezTo>
                    <a:pt x="700" y="700"/>
                    <a:pt x="700" y="700"/>
                    <a:pt x="700" y="700"/>
                  </a:cubicBezTo>
                  <a:cubicBezTo>
                    <a:pt x="700" y="700"/>
                    <a:pt x="700" y="700"/>
                    <a:pt x="700" y="700"/>
                  </a:cubicBezTo>
                  <a:cubicBezTo>
                    <a:pt x="696" y="706"/>
                    <a:pt x="694" y="713"/>
                    <a:pt x="691" y="721"/>
                  </a:cubicBezTo>
                  <a:cubicBezTo>
                    <a:pt x="677" y="704"/>
                    <a:pt x="670" y="683"/>
                    <a:pt x="658" y="663"/>
                  </a:cubicBezTo>
                  <a:cubicBezTo>
                    <a:pt x="657" y="675"/>
                    <a:pt x="656" y="686"/>
                    <a:pt x="654" y="697"/>
                  </a:cubicBezTo>
                  <a:cubicBezTo>
                    <a:pt x="651" y="721"/>
                    <a:pt x="642" y="743"/>
                    <a:pt x="631" y="764"/>
                  </a:cubicBezTo>
                  <a:cubicBezTo>
                    <a:pt x="614" y="798"/>
                    <a:pt x="597" y="832"/>
                    <a:pt x="580" y="866"/>
                  </a:cubicBezTo>
                  <a:cubicBezTo>
                    <a:pt x="572" y="883"/>
                    <a:pt x="563" y="899"/>
                    <a:pt x="555" y="915"/>
                  </a:cubicBezTo>
                  <a:cubicBezTo>
                    <a:pt x="554" y="922"/>
                    <a:pt x="549" y="928"/>
                    <a:pt x="543" y="936"/>
                  </a:cubicBezTo>
                  <a:cubicBezTo>
                    <a:pt x="543" y="927"/>
                    <a:pt x="543" y="921"/>
                    <a:pt x="543" y="915"/>
                  </a:cubicBezTo>
                  <a:cubicBezTo>
                    <a:pt x="544" y="894"/>
                    <a:pt x="541" y="874"/>
                    <a:pt x="538" y="854"/>
                  </a:cubicBezTo>
                  <a:cubicBezTo>
                    <a:pt x="536" y="852"/>
                    <a:pt x="538" y="846"/>
                    <a:pt x="535" y="847"/>
                  </a:cubicBezTo>
                  <a:cubicBezTo>
                    <a:pt x="531" y="847"/>
                    <a:pt x="532" y="852"/>
                    <a:pt x="532" y="855"/>
                  </a:cubicBezTo>
                  <a:cubicBezTo>
                    <a:pt x="529" y="896"/>
                    <a:pt x="523" y="936"/>
                    <a:pt x="508" y="975"/>
                  </a:cubicBezTo>
                  <a:cubicBezTo>
                    <a:pt x="502" y="990"/>
                    <a:pt x="494" y="1004"/>
                    <a:pt x="485" y="1017"/>
                  </a:cubicBezTo>
                  <a:cubicBezTo>
                    <a:pt x="469" y="1042"/>
                    <a:pt x="449" y="1062"/>
                    <a:pt x="429" y="1083"/>
                  </a:cubicBezTo>
                  <a:cubicBezTo>
                    <a:pt x="428" y="1084"/>
                    <a:pt x="428" y="1085"/>
                    <a:pt x="427" y="1087"/>
                  </a:cubicBezTo>
                  <a:cubicBezTo>
                    <a:pt x="448" y="1079"/>
                    <a:pt x="468" y="1070"/>
                    <a:pt x="486" y="1057"/>
                  </a:cubicBezTo>
                  <a:cubicBezTo>
                    <a:pt x="486" y="1057"/>
                    <a:pt x="486" y="1057"/>
                    <a:pt x="486" y="1057"/>
                  </a:cubicBezTo>
                  <a:cubicBezTo>
                    <a:pt x="489" y="1052"/>
                    <a:pt x="496" y="1051"/>
                    <a:pt x="499" y="1046"/>
                  </a:cubicBezTo>
                  <a:cubicBezTo>
                    <a:pt x="497" y="1055"/>
                    <a:pt x="495" y="1065"/>
                    <a:pt x="489" y="1072"/>
                  </a:cubicBezTo>
                  <a:cubicBezTo>
                    <a:pt x="470" y="1118"/>
                    <a:pt x="446" y="1160"/>
                    <a:pt x="420" y="1202"/>
                  </a:cubicBezTo>
                  <a:cubicBezTo>
                    <a:pt x="408" y="1221"/>
                    <a:pt x="400" y="1242"/>
                    <a:pt x="391" y="1262"/>
                  </a:cubicBezTo>
                  <a:cubicBezTo>
                    <a:pt x="376" y="1291"/>
                    <a:pt x="359" y="1317"/>
                    <a:pt x="336" y="1340"/>
                  </a:cubicBezTo>
                  <a:cubicBezTo>
                    <a:pt x="334" y="1342"/>
                    <a:pt x="330" y="1344"/>
                    <a:pt x="332" y="1347"/>
                  </a:cubicBezTo>
                  <a:cubicBezTo>
                    <a:pt x="333" y="1349"/>
                    <a:pt x="337" y="1348"/>
                    <a:pt x="340" y="1348"/>
                  </a:cubicBezTo>
                  <a:cubicBezTo>
                    <a:pt x="346" y="1347"/>
                    <a:pt x="352" y="1347"/>
                    <a:pt x="358" y="1346"/>
                  </a:cubicBezTo>
                  <a:cubicBezTo>
                    <a:pt x="364" y="1346"/>
                    <a:pt x="367" y="1349"/>
                    <a:pt x="365" y="1354"/>
                  </a:cubicBezTo>
                  <a:cubicBezTo>
                    <a:pt x="362" y="1363"/>
                    <a:pt x="358" y="1371"/>
                    <a:pt x="352" y="1379"/>
                  </a:cubicBezTo>
                  <a:cubicBezTo>
                    <a:pt x="351" y="1381"/>
                    <a:pt x="349" y="1382"/>
                    <a:pt x="345" y="1382"/>
                  </a:cubicBezTo>
                  <a:cubicBezTo>
                    <a:pt x="327" y="1377"/>
                    <a:pt x="308" y="1379"/>
                    <a:pt x="289" y="1382"/>
                  </a:cubicBezTo>
                  <a:close/>
                  <a:moveTo>
                    <a:pt x="406" y="1513"/>
                  </a:moveTo>
                  <a:cubicBezTo>
                    <a:pt x="384" y="1508"/>
                    <a:pt x="362" y="1503"/>
                    <a:pt x="339" y="1502"/>
                  </a:cubicBezTo>
                  <a:cubicBezTo>
                    <a:pt x="338" y="1502"/>
                    <a:pt x="337" y="1502"/>
                    <a:pt x="336" y="1501"/>
                  </a:cubicBezTo>
                  <a:cubicBezTo>
                    <a:pt x="345" y="1487"/>
                    <a:pt x="342" y="1473"/>
                    <a:pt x="336" y="1458"/>
                  </a:cubicBezTo>
                  <a:cubicBezTo>
                    <a:pt x="335" y="1456"/>
                    <a:pt x="335" y="1454"/>
                    <a:pt x="334" y="1452"/>
                  </a:cubicBezTo>
                  <a:cubicBezTo>
                    <a:pt x="328" y="1442"/>
                    <a:pt x="327" y="1433"/>
                    <a:pt x="336" y="1424"/>
                  </a:cubicBezTo>
                  <a:cubicBezTo>
                    <a:pt x="340" y="1420"/>
                    <a:pt x="343" y="1415"/>
                    <a:pt x="343" y="1409"/>
                  </a:cubicBezTo>
                  <a:cubicBezTo>
                    <a:pt x="343" y="1404"/>
                    <a:pt x="346" y="1403"/>
                    <a:pt x="350" y="1404"/>
                  </a:cubicBezTo>
                  <a:cubicBezTo>
                    <a:pt x="358" y="1406"/>
                    <a:pt x="361" y="1401"/>
                    <a:pt x="364" y="1395"/>
                  </a:cubicBezTo>
                  <a:cubicBezTo>
                    <a:pt x="388" y="1342"/>
                    <a:pt x="408" y="1286"/>
                    <a:pt x="435" y="1235"/>
                  </a:cubicBezTo>
                  <a:cubicBezTo>
                    <a:pt x="464" y="1179"/>
                    <a:pt x="488" y="1122"/>
                    <a:pt x="513" y="1064"/>
                  </a:cubicBezTo>
                  <a:cubicBezTo>
                    <a:pt x="529" y="1029"/>
                    <a:pt x="547" y="996"/>
                    <a:pt x="565" y="962"/>
                  </a:cubicBezTo>
                  <a:cubicBezTo>
                    <a:pt x="587" y="922"/>
                    <a:pt x="604" y="879"/>
                    <a:pt x="624" y="837"/>
                  </a:cubicBezTo>
                  <a:cubicBezTo>
                    <a:pt x="634" y="815"/>
                    <a:pt x="645" y="793"/>
                    <a:pt x="658" y="771"/>
                  </a:cubicBezTo>
                  <a:cubicBezTo>
                    <a:pt x="708" y="830"/>
                    <a:pt x="757" y="890"/>
                    <a:pt x="795" y="957"/>
                  </a:cubicBezTo>
                  <a:cubicBezTo>
                    <a:pt x="804" y="973"/>
                    <a:pt x="812" y="990"/>
                    <a:pt x="820" y="1006"/>
                  </a:cubicBezTo>
                  <a:cubicBezTo>
                    <a:pt x="828" y="1023"/>
                    <a:pt x="825" y="1040"/>
                    <a:pt x="822" y="1057"/>
                  </a:cubicBezTo>
                  <a:cubicBezTo>
                    <a:pt x="815" y="1090"/>
                    <a:pt x="803" y="1122"/>
                    <a:pt x="794" y="1155"/>
                  </a:cubicBezTo>
                  <a:cubicBezTo>
                    <a:pt x="779" y="1208"/>
                    <a:pt x="765" y="1261"/>
                    <a:pt x="761" y="1316"/>
                  </a:cubicBezTo>
                  <a:cubicBezTo>
                    <a:pt x="759" y="1339"/>
                    <a:pt x="755" y="1361"/>
                    <a:pt x="750" y="1383"/>
                  </a:cubicBezTo>
                  <a:cubicBezTo>
                    <a:pt x="748" y="1392"/>
                    <a:pt x="753" y="1399"/>
                    <a:pt x="751" y="1408"/>
                  </a:cubicBezTo>
                  <a:cubicBezTo>
                    <a:pt x="748" y="1420"/>
                    <a:pt x="747" y="1434"/>
                    <a:pt x="748" y="1447"/>
                  </a:cubicBezTo>
                  <a:cubicBezTo>
                    <a:pt x="748" y="1451"/>
                    <a:pt x="749" y="1453"/>
                    <a:pt x="752" y="1455"/>
                  </a:cubicBezTo>
                  <a:cubicBezTo>
                    <a:pt x="760" y="1461"/>
                    <a:pt x="768" y="1467"/>
                    <a:pt x="777" y="1473"/>
                  </a:cubicBezTo>
                  <a:cubicBezTo>
                    <a:pt x="751" y="1484"/>
                    <a:pt x="726" y="1495"/>
                    <a:pt x="697" y="1491"/>
                  </a:cubicBezTo>
                  <a:cubicBezTo>
                    <a:pt x="658" y="1487"/>
                    <a:pt x="619" y="1488"/>
                    <a:pt x="580" y="1495"/>
                  </a:cubicBezTo>
                  <a:cubicBezTo>
                    <a:pt x="557" y="1499"/>
                    <a:pt x="534" y="1507"/>
                    <a:pt x="511" y="1513"/>
                  </a:cubicBezTo>
                  <a:cubicBezTo>
                    <a:pt x="476" y="1522"/>
                    <a:pt x="441" y="1520"/>
                    <a:pt x="406" y="1513"/>
                  </a:cubicBezTo>
                  <a:close/>
                </a:path>
              </a:pathLst>
            </a:custGeom>
            <a:solidFill>
              <a:srgbClr val="241F2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1"/>
            <p:cNvSpPr/>
            <p:nvPr/>
          </p:nvSpPr>
          <p:spPr>
            <a:xfrm>
              <a:off x="9720263" y="6769100"/>
              <a:ext cx="7938" cy="3175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2" y="0"/>
                  </a:moveTo>
                  <a:cubicBezTo>
                    <a:pt x="1" y="0"/>
                    <a:pt x="1" y="0"/>
                    <a:pt x="0" y="1"/>
                  </a:cubicBezTo>
                  <a:cubicBezTo>
                    <a:pt x="1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241F2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1"/>
            <p:cNvSpPr/>
            <p:nvPr/>
          </p:nvSpPr>
          <p:spPr>
            <a:xfrm>
              <a:off x="12990513" y="6656388"/>
              <a:ext cx="2298700" cy="2452688"/>
            </a:xfrm>
            <a:custGeom>
              <a:avLst/>
              <a:gdLst/>
              <a:ahLst/>
              <a:cxnLst/>
              <a:rect l="l" t="t" r="r" b="b"/>
              <a:pathLst>
                <a:path w="612" h="653" extrusionOk="0">
                  <a:moveTo>
                    <a:pt x="612" y="573"/>
                  </a:moveTo>
                  <a:cubicBezTo>
                    <a:pt x="593" y="561"/>
                    <a:pt x="574" y="549"/>
                    <a:pt x="554" y="537"/>
                  </a:cubicBezTo>
                  <a:cubicBezTo>
                    <a:pt x="542" y="530"/>
                    <a:pt x="533" y="520"/>
                    <a:pt x="523" y="510"/>
                  </a:cubicBezTo>
                  <a:cubicBezTo>
                    <a:pt x="512" y="498"/>
                    <a:pt x="499" y="489"/>
                    <a:pt x="482" y="488"/>
                  </a:cubicBezTo>
                  <a:cubicBezTo>
                    <a:pt x="472" y="488"/>
                    <a:pt x="464" y="482"/>
                    <a:pt x="457" y="475"/>
                  </a:cubicBezTo>
                  <a:cubicBezTo>
                    <a:pt x="444" y="461"/>
                    <a:pt x="431" y="447"/>
                    <a:pt x="418" y="434"/>
                  </a:cubicBezTo>
                  <a:cubicBezTo>
                    <a:pt x="411" y="427"/>
                    <a:pt x="407" y="420"/>
                    <a:pt x="404" y="410"/>
                  </a:cubicBezTo>
                  <a:cubicBezTo>
                    <a:pt x="401" y="396"/>
                    <a:pt x="396" y="382"/>
                    <a:pt x="394" y="367"/>
                  </a:cubicBezTo>
                  <a:cubicBezTo>
                    <a:pt x="399" y="375"/>
                    <a:pt x="405" y="382"/>
                    <a:pt x="409" y="391"/>
                  </a:cubicBezTo>
                  <a:cubicBezTo>
                    <a:pt x="425" y="421"/>
                    <a:pt x="451" y="441"/>
                    <a:pt x="476" y="461"/>
                  </a:cubicBezTo>
                  <a:cubicBezTo>
                    <a:pt x="492" y="473"/>
                    <a:pt x="511" y="480"/>
                    <a:pt x="530" y="489"/>
                  </a:cubicBezTo>
                  <a:cubicBezTo>
                    <a:pt x="557" y="502"/>
                    <a:pt x="583" y="518"/>
                    <a:pt x="605" y="538"/>
                  </a:cubicBezTo>
                  <a:cubicBezTo>
                    <a:pt x="607" y="540"/>
                    <a:pt x="610" y="542"/>
                    <a:pt x="612" y="544"/>
                  </a:cubicBezTo>
                  <a:cubicBezTo>
                    <a:pt x="612" y="499"/>
                    <a:pt x="612" y="454"/>
                    <a:pt x="612" y="410"/>
                  </a:cubicBezTo>
                  <a:cubicBezTo>
                    <a:pt x="596" y="401"/>
                    <a:pt x="580" y="392"/>
                    <a:pt x="562" y="384"/>
                  </a:cubicBezTo>
                  <a:cubicBezTo>
                    <a:pt x="540" y="375"/>
                    <a:pt x="523" y="358"/>
                    <a:pt x="504" y="342"/>
                  </a:cubicBezTo>
                  <a:cubicBezTo>
                    <a:pt x="499" y="337"/>
                    <a:pt x="494" y="333"/>
                    <a:pt x="489" y="329"/>
                  </a:cubicBezTo>
                  <a:cubicBezTo>
                    <a:pt x="485" y="325"/>
                    <a:pt x="484" y="323"/>
                    <a:pt x="488" y="318"/>
                  </a:cubicBezTo>
                  <a:cubicBezTo>
                    <a:pt x="495" y="309"/>
                    <a:pt x="495" y="309"/>
                    <a:pt x="485" y="302"/>
                  </a:cubicBezTo>
                  <a:cubicBezTo>
                    <a:pt x="478" y="297"/>
                    <a:pt x="471" y="292"/>
                    <a:pt x="465" y="287"/>
                  </a:cubicBezTo>
                  <a:cubicBezTo>
                    <a:pt x="491" y="294"/>
                    <a:pt x="517" y="300"/>
                    <a:pt x="536" y="321"/>
                  </a:cubicBezTo>
                  <a:cubicBezTo>
                    <a:pt x="553" y="339"/>
                    <a:pt x="572" y="357"/>
                    <a:pt x="589" y="375"/>
                  </a:cubicBezTo>
                  <a:cubicBezTo>
                    <a:pt x="596" y="382"/>
                    <a:pt x="604" y="388"/>
                    <a:pt x="612" y="393"/>
                  </a:cubicBezTo>
                  <a:cubicBezTo>
                    <a:pt x="612" y="334"/>
                    <a:pt x="612" y="274"/>
                    <a:pt x="612" y="215"/>
                  </a:cubicBezTo>
                  <a:cubicBezTo>
                    <a:pt x="604" y="214"/>
                    <a:pt x="597" y="209"/>
                    <a:pt x="590" y="205"/>
                  </a:cubicBezTo>
                  <a:cubicBezTo>
                    <a:pt x="571" y="194"/>
                    <a:pt x="552" y="183"/>
                    <a:pt x="534" y="172"/>
                  </a:cubicBezTo>
                  <a:cubicBezTo>
                    <a:pt x="530" y="169"/>
                    <a:pt x="527" y="167"/>
                    <a:pt x="524" y="163"/>
                  </a:cubicBezTo>
                  <a:cubicBezTo>
                    <a:pt x="512" y="149"/>
                    <a:pt x="499" y="136"/>
                    <a:pt x="485" y="124"/>
                  </a:cubicBezTo>
                  <a:cubicBezTo>
                    <a:pt x="474" y="115"/>
                    <a:pt x="465" y="104"/>
                    <a:pt x="454" y="94"/>
                  </a:cubicBezTo>
                  <a:cubicBezTo>
                    <a:pt x="450" y="104"/>
                    <a:pt x="446" y="114"/>
                    <a:pt x="441" y="123"/>
                  </a:cubicBezTo>
                  <a:cubicBezTo>
                    <a:pt x="440" y="125"/>
                    <a:pt x="439" y="126"/>
                    <a:pt x="438" y="128"/>
                  </a:cubicBezTo>
                  <a:cubicBezTo>
                    <a:pt x="437" y="130"/>
                    <a:pt x="436" y="133"/>
                    <a:pt x="433" y="133"/>
                  </a:cubicBezTo>
                  <a:cubicBezTo>
                    <a:pt x="433" y="133"/>
                    <a:pt x="433" y="134"/>
                    <a:pt x="433" y="134"/>
                  </a:cubicBezTo>
                  <a:cubicBezTo>
                    <a:pt x="432" y="134"/>
                    <a:pt x="432" y="133"/>
                    <a:pt x="432" y="133"/>
                  </a:cubicBezTo>
                  <a:cubicBezTo>
                    <a:pt x="429" y="133"/>
                    <a:pt x="428" y="130"/>
                    <a:pt x="428" y="128"/>
                  </a:cubicBezTo>
                  <a:cubicBezTo>
                    <a:pt x="416" y="96"/>
                    <a:pt x="399" y="68"/>
                    <a:pt x="385" y="37"/>
                  </a:cubicBezTo>
                  <a:cubicBezTo>
                    <a:pt x="382" y="31"/>
                    <a:pt x="379" y="27"/>
                    <a:pt x="373" y="25"/>
                  </a:cubicBezTo>
                  <a:cubicBezTo>
                    <a:pt x="361" y="20"/>
                    <a:pt x="349" y="15"/>
                    <a:pt x="337" y="11"/>
                  </a:cubicBezTo>
                  <a:cubicBezTo>
                    <a:pt x="330" y="8"/>
                    <a:pt x="322" y="5"/>
                    <a:pt x="313" y="0"/>
                  </a:cubicBezTo>
                  <a:cubicBezTo>
                    <a:pt x="323" y="27"/>
                    <a:pt x="324" y="54"/>
                    <a:pt x="337" y="79"/>
                  </a:cubicBezTo>
                  <a:cubicBezTo>
                    <a:pt x="338" y="80"/>
                    <a:pt x="339" y="82"/>
                    <a:pt x="341" y="83"/>
                  </a:cubicBezTo>
                  <a:cubicBezTo>
                    <a:pt x="357" y="102"/>
                    <a:pt x="366" y="123"/>
                    <a:pt x="374" y="146"/>
                  </a:cubicBezTo>
                  <a:cubicBezTo>
                    <a:pt x="377" y="157"/>
                    <a:pt x="376" y="159"/>
                    <a:pt x="365" y="159"/>
                  </a:cubicBezTo>
                  <a:cubicBezTo>
                    <a:pt x="351" y="159"/>
                    <a:pt x="337" y="160"/>
                    <a:pt x="321" y="157"/>
                  </a:cubicBezTo>
                  <a:cubicBezTo>
                    <a:pt x="330" y="170"/>
                    <a:pt x="337" y="182"/>
                    <a:pt x="345" y="194"/>
                  </a:cubicBezTo>
                  <a:cubicBezTo>
                    <a:pt x="346" y="195"/>
                    <a:pt x="347" y="197"/>
                    <a:pt x="348" y="198"/>
                  </a:cubicBezTo>
                  <a:cubicBezTo>
                    <a:pt x="355" y="212"/>
                    <a:pt x="365" y="220"/>
                    <a:pt x="380" y="224"/>
                  </a:cubicBezTo>
                  <a:cubicBezTo>
                    <a:pt x="395" y="227"/>
                    <a:pt x="407" y="235"/>
                    <a:pt x="421" y="240"/>
                  </a:cubicBezTo>
                  <a:cubicBezTo>
                    <a:pt x="439" y="247"/>
                    <a:pt x="457" y="253"/>
                    <a:pt x="476" y="254"/>
                  </a:cubicBezTo>
                  <a:cubicBezTo>
                    <a:pt x="481" y="255"/>
                    <a:pt x="487" y="256"/>
                    <a:pt x="492" y="258"/>
                  </a:cubicBezTo>
                  <a:cubicBezTo>
                    <a:pt x="494" y="259"/>
                    <a:pt x="497" y="260"/>
                    <a:pt x="497" y="263"/>
                  </a:cubicBezTo>
                  <a:cubicBezTo>
                    <a:pt x="496" y="266"/>
                    <a:pt x="493" y="266"/>
                    <a:pt x="491" y="266"/>
                  </a:cubicBezTo>
                  <a:cubicBezTo>
                    <a:pt x="489" y="267"/>
                    <a:pt x="487" y="267"/>
                    <a:pt x="485" y="267"/>
                  </a:cubicBezTo>
                  <a:cubicBezTo>
                    <a:pt x="479" y="267"/>
                    <a:pt x="473" y="267"/>
                    <a:pt x="467" y="267"/>
                  </a:cubicBezTo>
                  <a:cubicBezTo>
                    <a:pt x="451" y="267"/>
                    <a:pt x="435" y="267"/>
                    <a:pt x="420" y="261"/>
                  </a:cubicBezTo>
                  <a:cubicBezTo>
                    <a:pt x="403" y="254"/>
                    <a:pt x="385" y="252"/>
                    <a:pt x="367" y="254"/>
                  </a:cubicBezTo>
                  <a:cubicBezTo>
                    <a:pt x="361" y="255"/>
                    <a:pt x="358" y="252"/>
                    <a:pt x="356" y="247"/>
                  </a:cubicBezTo>
                  <a:cubicBezTo>
                    <a:pt x="348" y="234"/>
                    <a:pt x="338" y="223"/>
                    <a:pt x="327" y="212"/>
                  </a:cubicBezTo>
                  <a:cubicBezTo>
                    <a:pt x="315" y="201"/>
                    <a:pt x="300" y="193"/>
                    <a:pt x="284" y="187"/>
                  </a:cubicBezTo>
                  <a:cubicBezTo>
                    <a:pt x="269" y="182"/>
                    <a:pt x="253" y="176"/>
                    <a:pt x="238" y="171"/>
                  </a:cubicBezTo>
                  <a:cubicBezTo>
                    <a:pt x="230" y="168"/>
                    <a:pt x="221" y="166"/>
                    <a:pt x="212" y="167"/>
                  </a:cubicBezTo>
                  <a:cubicBezTo>
                    <a:pt x="204" y="169"/>
                    <a:pt x="202" y="171"/>
                    <a:pt x="202" y="179"/>
                  </a:cubicBezTo>
                  <a:cubicBezTo>
                    <a:pt x="202" y="192"/>
                    <a:pt x="203" y="205"/>
                    <a:pt x="204" y="218"/>
                  </a:cubicBezTo>
                  <a:cubicBezTo>
                    <a:pt x="204" y="220"/>
                    <a:pt x="205" y="222"/>
                    <a:pt x="205" y="224"/>
                  </a:cubicBezTo>
                  <a:cubicBezTo>
                    <a:pt x="203" y="242"/>
                    <a:pt x="209" y="258"/>
                    <a:pt x="216" y="274"/>
                  </a:cubicBezTo>
                  <a:cubicBezTo>
                    <a:pt x="225" y="294"/>
                    <a:pt x="233" y="315"/>
                    <a:pt x="237" y="338"/>
                  </a:cubicBezTo>
                  <a:cubicBezTo>
                    <a:pt x="238" y="345"/>
                    <a:pt x="243" y="350"/>
                    <a:pt x="248" y="355"/>
                  </a:cubicBezTo>
                  <a:cubicBezTo>
                    <a:pt x="262" y="372"/>
                    <a:pt x="281" y="384"/>
                    <a:pt x="299" y="396"/>
                  </a:cubicBezTo>
                  <a:cubicBezTo>
                    <a:pt x="307" y="402"/>
                    <a:pt x="314" y="408"/>
                    <a:pt x="321" y="414"/>
                  </a:cubicBezTo>
                  <a:cubicBezTo>
                    <a:pt x="322" y="414"/>
                    <a:pt x="322" y="415"/>
                    <a:pt x="323" y="416"/>
                  </a:cubicBezTo>
                  <a:cubicBezTo>
                    <a:pt x="325" y="418"/>
                    <a:pt x="328" y="421"/>
                    <a:pt x="326" y="424"/>
                  </a:cubicBezTo>
                  <a:cubicBezTo>
                    <a:pt x="327" y="424"/>
                    <a:pt x="327" y="425"/>
                    <a:pt x="327" y="425"/>
                  </a:cubicBezTo>
                  <a:cubicBezTo>
                    <a:pt x="327" y="425"/>
                    <a:pt x="326" y="425"/>
                    <a:pt x="326" y="425"/>
                  </a:cubicBezTo>
                  <a:cubicBezTo>
                    <a:pt x="323" y="428"/>
                    <a:pt x="320" y="426"/>
                    <a:pt x="317" y="424"/>
                  </a:cubicBezTo>
                  <a:cubicBezTo>
                    <a:pt x="307" y="419"/>
                    <a:pt x="298" y="414"/>
                    <a:pt x="289" y="409"/>
                  </a:cubicBezTo>
                  <a:cubicBezTo>
                    <a:pt x="280" y="403"/>
                    <a:pt x="270" y="399"/>
                    <a:pt x="260" y="395"/>
                  </a:cubicBezTo>
                  <a:cubicBezTo>
                    <a:pt x="257" y="394"/>
                    <a:pt x="254" y="393"/>
                    <a:pt x="251" y="393"/>
                  </a:cubicBezTo>
                  <a:cubicBezTo>
                    <a:pt x="237" y="391"/>
                    <a:pt x="234" y="393"/>
                    <a:pt x="235" y="406"/>
                  </a:cubicBezTo>
                  <a:cubicBezTo>
                    <a:pt x="235" y="419"/>
                    <a:pt x="234" y="432"/>
                    <a:pt x="236" y="445"/>
                  </a:cubicBezTo>
                  <a:cubicBezTo>
                    <a:pt x="238" y="467"/>
                    <a:pt x="250" y="478"/>
                    <a:pt x="270" y="484"/>
                  </a:cubicBezTo>
                  <a:cubicBezTo>
                    <a:pt x="286" y="488"/>
                    <a:pt x="302" y="491"/>
                    <a:pt x="318" y="498"/>
                  </a:cubicBezTo>
                  <a:cubicBezTo>
                    <a:pt x="323" y="500"/>
                    <a:pt x="327" y="503"/>
                    <a:pt x="331" y="507"/>
                  </a:cubicBezTo>
                  <a:cubicBezTo>
                    <a:pt x="332" y="508"/>
                    <a:pt x="334" y="510"/>
                    <a:pt x="333" y="512"/>
                  </a:cubicBezTo>
                  <a:cubicBezTo>
                    <a:pt x="333" y="512"/>
                    <a:pt x="333" y="512"/>
                    <a:pt x="333" y="512"/>
                  </a:cubicBezTo>
                  <a:cubicBezTo>
                    <a:pt x="333" y="512"/>
                    <a:pt x="334" y="512"/>
                    <a:pt x="334" y="513"/>
                  </a:cubicBezTo>
                  <a:cubicBezTo>
                    <a:pt x="334" y="513"/>
                    <a:pt x="333" y="512"/>
                    <a:pt x="333" y="512"/>
                  </a:cubicBezTo>
                  <a:cubicBezTo>
                    <a:pt x="332" y="514"/>
                    <a:pt x="330" y="513"/>
                    <a:pt x="328" y="513"/>
                  </a:cubicBezTo>
                  <a:cubicBezTo>
                    <a:pt x="308" y="509"/>
                    <a:pt x="287" y="511"/>
                    <a:pt x="266" y="511"/>
                  </a:cubicBezTo>
                  <a:cubicBezTo>
                    <a:pt x="232" y="511"/>
                    <a:pt x="211" y="492"/>
                    <a:pt x="205" y="456"/>
                  </a:cubicBezTo>
                  <a:cubicBezTo>
                    <a:pt x="203" y="437"/>
                    <a:pt x="203" y="417"/>
                    <a:pt x="199" y="398"/>
                  </a:cubicBezTo>
                  <a:cubicBezTo>
                    <a:pt x="195" y="381"/>
                    <a:pt x="191" y="365"/>
                    <a:pt x="181" y="350"/>
                  </a:cubicBezTo>
                  <a:cubicBezTo>
                    <a:pt x="176" y="342"/>
                    <a:pt x="175" y="334"/>
                    <a:pt x="178" y="325"/>
                  </a:cubicBezTo>
                  <a:cubicBezTo>
                    <a:pt x="181" y="315"/>
                    <a:pt x="182" y="305"/>
                    <a:pt x="186" y="296"/>
                  </a:cubicBezTo>
                  <a:cubicBezTo>
                    <a:pt x="189" y="291"/>
                    <a:pt x="188" y="285"/>
                    <a:pt x="188" y="280"/>
                  </a:cubicBezTo>
                  <a:cubicBezTo>
                    <a:pt x="185" y="263"/>
                    <a:pt x="181" y="246"/>
                    <a:pt x="176" y="229"/>
                  </a:cubicBezTo>
                  <a:cubicBezTo>
                    <a:pt x="173" y="231"/>
                    <a:pt x="172" y="234"/>
                    <a:pt x="171" y="237"/>
                  </a:cubicBezTo>
                  <a:cubicBezTo>
                    <a:pt x="167" y="248"/>
                    <a:pt x="161" y="259"/>
                    <a:pt x="155" y="270"/>
                  </a:cubicBezTo>
                  <a:cubicBezTo>
                    <a:pt x="150" y="280"/>
                    <a:pt x="142" y="287"/>
                    <a:pt x="131" y="290"/>
                  </a:cubicBezTo>
                  <a:cubicBezTo>
                    <a:pt x="122" y="293"/>
                    <a:pt x="113" y="294"/>
                    <a:pt x="103" y="295"/>
                  </a:cubicBezTo>
                  <a:cubicBezTo>
                    <a:pt x="86" y="296"/>
                    <a:pt x="74" y="302"/>
                    <a:pt x="66" y="319"/>
                  </a:cubicBezTo>
                  <a:cubicBezTo>
                    <a:pt x="56" y="342"/>
                    <a:pt x="50" y="367"/>
                    <a:pt x="45" y="392"/>
                  </a:cubicBezTo>
                  <a:cubicBezTo>
                    <a:pt x="35" y="446"/>
                    <a:pt x="27" y="500"/>
                    <a:pt x="16" y="554"/>
                  </a:cubicBezTo>
                  <a:cubicBezTo>
                    <a:pt x="10" y="587"/>
                    <a:pt x="5" y="620"/>
                    <a:pt x="0" y="653"/>
                  </a:cubicBezTo>
                  <a:cubicBezTo>
                    <a:pt x="393" y="653"/>
                    <a:pt x="393" y="653"/>
                    <a:pt x="393" y="653"/>
                  </a:cubicBezTo>
                  <a:cubicBezTo>
                    <a:pt x="386" y="636"/>
                    <a:pt x="381" y="618"/>
                    <a:pt x="379" y="599"/>
                  </a:cubicBezTo>
                  <a:cubicBezTo>
                    <a:pt x="387" y="617"/>
                    <a:pt x="398" y="633"/>
                    <a:pt x="408" y="650"/>
                  </a:cubicBezTo>
                  <a:cubicBezTo>
                    <a:pt x="409" y="651"/>
                    <a:pt x="410" y="652"/>
                    <a:pt x="410" y="653"/>
                  </a:cubicBezTo>
                  <a:cubicBezTo>
                    <a:pt x="612" y="653"/>
                    <a:pt x="612" y="653"/>
                    <a:pt x="612" y="653"/>
                  </a:cubicBezTo>
                  <a:cubicBezTo>
                    <a:pt x="612" y="627"/>
                    <a:pt x="612" y="600"/>
                    <a:pt x="612" y="573"/>
                  </a:cubicBezTo>
                  <a:close/>
                </a:path>
              </a:pathLst>
            </a:custGeom>
            <a:solidFill>
              <a:srgbClr val="7D4E2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1"/>
            <p:cNvSpPr/>
            <p:nvPr/>
          </p:nvSpPr>
          <p:spPr>
            <a:xfrm>
              <a:off x="13854113" y="8116888"/>
              <a:ext cx="390525" cy="461963"/>
            </a:xfrm>
            <a:custGeom>
              <a:avLst/>
              <a:gdLst/>
              <a:ahLst/>
              <a:cxnLst/>
              <a:rect l="l" t="t" r="r" b="b"/>
              <a:pathLst>
                <a:path w="104" h="123" extrusionOk="0">
                  <a:moveTo>
                    <a:pt x="35" y="6"/>
                  </a:moveTo>
                  <a:cubicBezTo>
                    <a:pt x="27" y="2"/>
                    <a:pt x="18" y="0"/>
                    <a:pt x="8" y="2"/>
                  </a:cubicBezTo>
                  <a:cubicBezTo>
                    <a:pt x="5" y="2"/>
                    <a:pt x="2" y="3"/>
                    <a:pt x="2" y="7"/>
                  </a:cubicBezTo>
                  <a:cubicBezTo>
                    <a:pt x="3" y="28"/>
                    <a:pt x="0" y="48"/>
                    <a:pt x="6" y="69"/>
                  </a:cubicBezTo>
                  <a:cubicBezTo>
                    <a:pt x="9" y="79"/>
                    <a:pt x="14" y="86"/>
                    <a:pt x="24" y="91"/>
                  </a:cubicBezTo>
                  <a:cubicBezTo>
                    <a:pt x="41" y="99"/>
                    <a:pt x="58" y="101"/>
                    <a:pt x="75" y="107"/>
                  </a:cubicBezTo>
                  <a:cubicBezTo>
                    <a:pt x="85" y="110"/>
                    <a:pt x="95" y="113"/>
                    <a:pt x="103" y="123"/>
                  </a:cubicBezTo>
                  <a:cubicBezTo>
                    <a:pt x="103" y="123"/>
                    <a:pt x="103" y="123"/>
                    <a:pt x="103" y="123"/>
                  </a:cubicBezTo>
                  <a:cubicBezTo>
                    <a:pt x="104" y="121"/>
                    <a:pt x="102" y="119"/>
                    <a:pt x="101" y="118"/>
                  </a:cubicBezTo>
                  <a:cubicBezTo>
                    <a:pt x="97" y="114"/>
                    <a:pt x="93" y="111"/>
                    <a:pt x="88" y="109"/>
                  </a:cubicBezTo>
                  <a:cubicBezTo>
                    <a:pt x="72" y="102"/>
                    <a:pt x="56" y="99"/>
                    <a:pt x="40" y="95"/>
                  </a:cubicBezTo>
                  <a:cubicBezTo>
                    <a:pt x="20" y="89"/>
                    <a:pt x="8" y="78"/>
                    <a:pt x="6" y="56"/>
                  </a:cubicBezTo>
                  <a:cubicBezTo>
                    <a:pt x="4" y="43"/>
                    <a:pt x="5" y="30"/>
                    <a:pt x="5" y="17"/>
                  </a:cubicBezTo>
                  <a:cubicBezTo>
                    <a:pt x="4" y="4"/>
                    <a:pt x="7" y="2"/>
                    <a:pt x="21" y="4"/>
                  </a:cubicBezTo>
                  <a:cubicBezTo>
                    <a:pt x="24" y="4"/>
                    <a:pt x="27" y="5"/>
                    <a:pt x="30" y="6"/>
                  </a:cubicBezTo>
                  <a:cubicBezTo>
                    <a:pt x="40" y="10"/>
                    <a:pt x="50" y="14"/>
                    <a:pt x="59" y="20"/>
                  </a:cubicBezTo>
                  <a:cubicBezTo>
                    <a:pt x="68" y="25"/>
                    <a:pt x="77" y="30"/>
                    <a:pt x="87" y="35"/>
                  </a:cubicBezTo>
                  <a:cubicBezTo>
                    <a:pt x="90" y="37"/>
                    <a:pt x="93" y="39"/>
                    <a:pt x="96" y="36"/>
                  </a:cubicBezTo>
                  <a:cubicBezTo>
                    <a:pt x="91" y="35"/>
                    <a:pt x="88" y="34"/>
                    <a:pt x="85" y="32"/>
                  </a:cubicBezTo>
                  <a:cubicBezTo>
                    <a:pt x="69" y="23"/>
                    <a:pt x="53" y="13"/>
                    <a:pt x="35" y="6"/>
                  </a:cubicBezTo>
                  <a:close/>
                </a:path>
              </a:pathLst>
            </a:custGeom>
            <a:solidFill>
              <a:srgbClr val="7D4E2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1"/>
            <p:cNvSpPr/>
            <p:nvPr/>
          </p:nvSpPr>
          <p:spPr>
            <a:xfrm>
              <a:off x="13738227" y="6640513"/>
              <a:ext cx="1119188" cy="1608138"/>
            </a:xfrm>
            <a:custGeom>
              <a:avLst/>
              <a:gdLst/>
              <a:ahLst/>
              <a:cxnLst/>
              <a:rect l="l" t="t" r="r" b="b"/>
              <a:pathLst>
                <a:path w="298" h="428" extrusionOk="0">
                  <a:moveTo>
                    <a:pt x="186" y="35"/>
                  </a:moveTo>
                  <a:cubicBezTo>
                    <a:pt x="185" y="33"/>
                    <a:pt x="183" y="31"/>
                    <a:pt x="181" y="30"/>
                  </a:cubicBezTo>
                  <a:cubicBezTo>
                    <a:pt x="159" y="18"/>
                    <a:pt x="134" y="13"/>
                    <a:pt x="110" y="0"/>
                  </a:cubicBezTo>
                  <a:cubicBezTo>
                    <a:pt x="116" y="14"/>
                    <a:pt x="119" y="27"/>
                    <a:pt x="122" y="40"/>
                  </a:cubicBezTo>
                  <a:cubicBezTo>
                    <a:pt x="126" y="57"/>
                    <a:pt x="129" y="75"/>
                    <a:pt x="141" y="89"/>
                  </a:cubicBezTo>
                  <a:cubicBezTo>
                    <a:pt x="157" y="108"/>
                    <a:pt x="166" y="130"/>
                    <a:pt x="174" y="153"/>
                  </a:cubicBezTo>
                  <a:cubicBezTo>
                    <a:pt x="176" y="161"/>
                    <a:pt x="174" y="162"/>
                    <a:pt x="168" y="161"/>
                  </a:cubicBezTo>
                  <a:cubicBezTo>
                    <a:pt x="151" y="161"/>
                    <a:pt x="135" y="162"/>
                    <a:pt x="116" y="158"/>
                  </a:cubicBezTo>
                  <a:cubicBezTo>
                    <a:pt x="132" y="177"/>
                    <a:pt x="142" y="196"/>
                    <a:pt x="154" y="214"/>
                  </a:cubicBezTo>
                  <a:cubicBezTo>
                    <a:pt x="158" y="220"/>
                    <a:pt x="163" y="225"/>
                    <a:pt x="171" y="227"/>
                  </a:cubicBezTo>
                  <a:cubicBezTo>
                    <a:pt x="179" y="229"/>
                    <a:pt x="187" y="232"/>
                    <a:pt x="195" y="235"/>
                  </a:cubicBezTo>
                  <a:cubicBezTo>
                    <a:pt x="223" y="247"/>
                    <a:pt x="250" y="259"/>
                    <a:pt x="280" y="262"/>
                  </a:cubicBezTo>
                  <a:cubicBezTo>
                    <a:pt x="286" y="262"/>
                    <a:pt x="292" y="263"/>
                    <a:pt x="297" y="266"/>
                  </a:cubicBezTo>
                  <a:cubicBezTo>
                    <a:pt x="294" y="269"/>
                    <a:pt x="291" y="268"/>
                    <a:pt x="289" y="268"/>
                  </a:cubicBezTo>
                  <a:cubicBezTo>
                    <a:pt x="274" y="269"/>
                    <a:pt x="260" y="268"/>
                    <a:pt x="245" y="269"/>
                  </a:cubicBezTo>
                  <a:cubicBezTo>
                    <a:pt x="240" y="269"/>
                    <a:pt x="236" y="268"/>
                    <a:pt x="232" y="266"/>
                  </a:cubicBezTo>
                  <a:cubicBezTo>
                    <a:pt x="212" y="258"/>
                    <a:pt x="191" y="254"/>
                    <a:pt x="169" y="256"/>
                  </a:cubicBezTo>
                  <a:cubicBezTo>
                    <a:pt x="164" y="256"/>
                    <a:pt x="162" y="255"/>
                    <a:pt x="159" y="251"/>
                  </a:cubicBezTo>
                  <a:cubicBezTo>
                    <a:pt x="146" y="229"/>
                    <a:pt x="130" y="210"/>
                    <a:pt x="107" y="199"/>
                  </a:cubicBezTo>
                  <a:cubicBezTo>
                    <a:pt x="84" y="187"/>
                    <a:pt x="59" y="180"/>
                    <a:pt x="35" y="171"/>
                  </a:cubicBezTo>
                  <a:cubicBezTo>
                    <a:pt x="30" y="169"/>
                    <a:pt x="25" y="169"/>
                    <a:pt x="20" y="168"/>
                  </a:cubicBezTo>
                  <a:cubicBezTo>
                    <a:pt x="5" y="167"/>
                    <a:pt x="0" y="171"/>
                    <a:pt x="1" y="186"/>
                  </a:cubicBezTo>
                  <a:cubicBezTo>
                    <a:pt x="1" y="206"/>
                    <a:pt x="4" y="226"/>
                    <a:pt x="4" y="246"/>
                  </a:cubicBezTo>
                  <a:cubicBezTo>
                    <a:pt x="3" y="250"/>
                    <a:pt x="4" y="254"/>
                    <a:pt x="6" y="258"/>
                  </a:cubicBezTo>
                  <a:cubicBezTo>
                    <a:pt x="17" y="283"/>
                    <a:pt x="28" y="308"/>
                    <a:pt x="34" y="335"/>
                  </a:cubicBezTo>
                  <a:cubicBezTo>
                    <a:pt x="36" y="346"/>
                    <a:pt x="41" y="354"/>
                    <a:pt x="48" y="362"/>
                  </a:cubicBezTo>
                  <a:cubicBezTo>
                    <a:pt x="51" y="365"/>
                    <a:pt x="54" y="368"/>
                    <a:pt x="58" y="371"/>
                  </a:cubicBezTo>
                  <a:cubicBezTo>
                    <a:pt x="73" y="386"/>
                    <a:pt x="91" y="396"/>
                    <a:pt x="108" y="409"/>
                  </a:cubicBezTo>
                  <a:cubicBezTo>
                    <a:pt x="114" y="414"/>
                    <a:pt x="122" y="419"/>
                    <a:pt x="127" y="428"/>
                  </a:cubicBezTo>
                  <a:cubicBezTo>
                    <a:pt x="129" y="425"/>
                    <a:pt x="126" y="422"/>
                    <a:pt x="124" y="420"/>
                  </a:cubicBezTo>
                  <a:cubicBezTo>
                    <a:pt x="123" y="419"/>
                    <a:pt x="123" y="418"/>
                    <a:pt x="122" y="418"/>
                  </a:cubicBezTo>
                  <a:cubicBezTo>
                    <a:pt x="115" y="412"/>
                    <a:pt x="108" y="406"/>
                    <a:pt x="100" y="400"/>
                  </a:cubicBezTo>
                  <a:cubicBezTo>
                    <a:pt x="82" y="388"/>
                    <a:pt x="63" y="376"/>
                    <a:pt x="49" y="359"/>
                  </a:cubicBezTo>
                  <a:cubicBezTo>
                    <a:pt x="44" y="354"/>
                    <a:pt x="39" y="349"/>
                    <a:pt x="38" y="342"/>
                  </a:cubicBezTo>
                  <a:cubicBezTo>
                    <a:pt x="34" y="319"/>
                    <a:pt x="26" y="298"/>
                    <a:pt x="17" y="278"/>
                  </a:cubicBezTo>
                  <a:cubicBezTo>
                    <a:pt x="10" y="262"/>
                    <a:pt x="4" y="246"/>
                    <a:pt x="6" y="228"/>
                  </a:cubicBezTo>
                  <a:cubicBezTo>
                    <a:pt x="6" y="226"/>
                    <a:pt x="5" y="224"/>
                    <a:pt x="5" y="222"/>
                  </a:cubicBezTo>
                  <a:cubicBezTo>
                    <a:pt x="4" y="209"/>
                    <a:pt x="3" y="196"/>
                    <a:pt x="3" y="183"/>
                  </a:cubicBezTo>
                  <a:cubicBezTo>
                    <a:pt x="3" y="175"/>
                    <a:pt x="5" y="173"/>
                    <a:pt x="13" y="171"/>
                  </a:cubicBezTo>
                  <a:cubicBezTo>
                    <a:pt x="22" y="170"/>
                    <a:pt x="31" y="172"/>
                    <a:pt x="39" y="175"/>
                  </a:cubicBezTo>
                  <a:cubicBezTo>
                    <a:pt x="54" y="180"/>
                    <a:pt x="70" y="186"/>
                    <a:pt x="85" y="191"/>
                  </a:cubicBezTo>
                  <a:cubicBezTo>
                    <a:pt x="101" y="197"/>
                    <a:pt x="116" y="205"/>
                    <a:pt x="128" y="216"/>
                  </a:cubicBezTo>
                  <a:cubicBezTo>
                    <a:pt x="139" y="227"/>
                    <a:pt x="149" y="238"/>
                    <a:pt x="157" y="251"/>
                  </a:cubicBezTo>
                  <a:cubicBezTo>
                    <a:pt x="159" y="256"/>
                    <a:pt x="162" y="259"/>
                    <a:pt x="168" y="258"/>
                  </a:cubicBezTo>
                  <a:cubicBezTo>
                    <a:pt x="186" y="256"/>
                    <a:pt x="204" y="258"/>
                    <a:pt x="221" y="265"/>
                  </a:cubicBezTo>
                  <a:cubicBezTo>
                    <a:pt x="236" y="271"/>
                    <a:pt x="252" y="271"/>
                    <a:pt x="268" y="271"/>
                  </a:cubicBezTo>
                  <a:cubicBezTo>
                    <a:pt x="274" y="271"/>
                    <a:pt x="280" y="271"/>
                    <a:pt x="286" y="271"/>
                  </a:cubicBezTo>
                  <a:cubicBezTo>
                    <a:pt x="288" y="271"/>
                    <a:pt x="290" y="271"/>
                    <a:pt x="292" y="270"/>
                  </a:cubicBezTo>
                  <a:cubicBezTo>
                    <a:pt x="294" y="270"/>
                    <a:pt x="297" y="270"/>
                    <a:pt x="298" y="267"/>
                  </a:cubicBezTo>
                  <a:cubicBezTo>
                    <a:pt x="298" y="264"/>
                    <a:pt x="295" y="263"/>
                    <a:pt x="293" y="262"/>
                  </a:cubicBezTo>
                  <a:cubicBezTo>
                    <a:pt x="288" y="260"/>
                    <a:pt x="282" y="259"/>
                    <a:pt x="277" y="258"/>
                  </a:cubicBezTo>
                  <a:cubicBezTo>
                    <a:pt x="258" y="257"/>
                    <a:pt x="240" y="251"/>
                    <a:pt x="222" y="244"/>
                  </a:cubicBezTo>
                  <a:cubicBezTo>
                    <a:pt x="208" y="239"/>
                    <a:pt x="196" y="231"/>
                    <a:pt x="181" y="228"/>
                  </a:cubicBezTo>
                  <a:cubicBezTo>
                    <a:pt x="166" y="224"/>
                    <a:pt x="156" y="216"/>
                    <a:pt x="149" y="202"/>
                  </a:cubicBezTo>
                  <a:cubicBezTo>
                    <a:pt x="148" y="201"/>
                    <a:pt x="147" y="199"/>
                    <a:pt x="146" y="198"/>
                  </a:cubicBezTo>
                  <a:cubicBezTo>
                    <a:pt x="138" y="186"/>
                    <a:pt x="131" y="174"/>
                    <a:pt x="122" y="161"/>
                  </a:cubicBezTo>
                  <a:cubicBezTo>
                    <a:pt x="138" y="164"/>
                    <a:pt x="152" y="163"/>
                    <a:pt x="166" y="163"/>
                  </a:cubicBezTo>
                  <a:cubicBezTo>
                    <a:pt x="177" y="163"/>
                    <a:pt x="178" y="161"/>
                    <a:pt x="175" y="150"/>
                  </a:cubicBezTo>
                  <a:cubicBezTo>
                    <a:pt x="167" y="127"/>
                    <a:pt x="158" y="106"/>
                    <a:pt x="142" y="87"/>
                  </a:cubicBezTo>
                  <a:cubicBezTo>
                    <a:pt x="140" y="86"/>
                    <a:pt x="139" y="84"/>
                    <a:pt x="138" y="83"/>
                  </a:cubicBezTo>
                  <a:cubicBezTo>
                    <a:pt x="125" y="58"/>
                    <a:pt x="124" y="31"/>
                    <a:pt x="114" y="4"/>
                  </a:cubicBezTo>
                  <a:cubicBezTo>
                    <a:pt x="123" y="9"/>
                    <a:pt x="131" y="12"/>
                    <a:pt x="138" y="15"/>
                  </a:cubicBezTo>
                  <a:cubicBezTo>
                    <a:pt x="150" y="19"/>
                    <a:pt x="162" y="24"/>
                    <a:pt x="174" y="29"/>
                  </a:cubicBezTo>
                  <a:cubicBezTo>
                    <a:pt x="180" y="31"/>
                    <a:pt x="183" y="35"/>
                    <a:pt x="186" y="41"/>
                  </a:cubicBezTo>
                  <a:cubicBezTo>
                    <a:pt x="200" y="72"/>
                    <a:pt x="217" y="100"/>
                    <a:pt x="229" y="132"/>
                  </a:cubicBezTo>
                  <a:cubicBezTo>
                    <a:pt x="229" y="134"/>
                    <a:pt x="230" y="137"/>
                    <a:pt x="233" y="137"/>
                  </a:cubicBezTo>
                  <a:cubicBezTo>
                    <a:pt x="230" y="128"/>
                    <a:pt x="227" y="121"/>
                    <a:pt x="224" y="115"/>
                  </a:cubicBezTo>
                  <a:cubicBezTo>
                    <a:pt x="211" y="88"/>
                    <a:pt x="199" y="62"/>
                    <a:pt x="186" y="35"/>
                  </a:cubicBezTo>
                  <a:close/>
                </a:path>
              </a:pathLst>
            </a:custGeom>
            <a:solidFill>
              <a:srgbClr val="7D4E2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1"/>
            <p:cNvSpPr/>
            <p:nvPr/>
          </p:nvSpPr>
          <p:spPr>
            <a:xfrm>
              <a:off x="14616113" y="6994525"/>
              <a:ext cx="673100" cy="468313"/>
            </a:xfrm>
            <a:custGeom>
              <a:avLst/>
              <a:gdLst/>
              <a:ahLst/>
              <a:cxnLst/>
              <a:rect l="l" t="t" r="r" b="b"/>
              <a:pathLst>
                <a:path w="179" h="125" extrusionOk="0">
                  <a:moveTo>
                    <a:pt x="91" y="70"/>
                  </a:moveTo>
                  <a:cubicBezTo>
                    <a:pt x="70" y="45"/>
                    <a:pt x="43" y="25"/>
                    <a:pt x="20" y="0"/>
                  </a:cubicBezTo>
                  <a:cubicBezTo>
                    <a:pt x="15" y="15"/>
                    <a:pt x="9" y="28"/>
                    <a:pt x="0" y="43"/>
                  </a:cubicBezTo>
                  <a:cubicBezTo>
                    <a:pt x="3" y="43"/>
                    <a:pt x="4" y="40"/>
                    <a:pt x="5" y="38"/>
                  </a:cubicBezTo>
                  <a:cubicBezTo>
                    <a:pt x="6" y="36"/>
                    <a:pt x="7" y="35"/>
                    <a:pt x="8" y="33"/>
                  </a:cubicBezTo>
                  <a:cubicBezTo>
                    <a:pt x="13" y="24"/>
                    <a:pt x="17" y="14"/>
                    <a:pt x="21" y="4"/>
                  </a:cubicBezTo>
                  <a:cubicBezTo>
                    <a:pt x="32" y="14"/>
                    <a:pt x="41" y="25"/>
                    <a:pt x="52" y="34"/>
                  </a:cubicBezTo>
                  <a:cubicBezTo>
                    <a:pt x="66" y="46"/>
                    <a:pt x="79" y="59"/>
                    <a:pt x="91" y="73"/>
                  </a:cubicBezTo>
                  <a:cubicBezTo>
                    <a:pt x="94" y="77"/>
                    <a:pt x="97" y="79"/>
                    <a:pt x="101" y="82"/>
                  </a:cubicBezTo>
                  <a:cubicBezTo>
                    <a:pt x="119" y="93"/>
                    <a:pt x="138" y="104"/>
                    <a:pt x="157" y="115"/>
                  </a:cubicBezTo>
                  <a:cubicBezTo>
                    <a:pt x="164" y="119"/>
                    <a:pt x="171" y="124"/>
                    <a:pt x="179" y="125"/>
                  </a:cubicBezTo>
                  <a:cubicBezTo>
                    <a:pt x="179" y="125"/>
                    <a:pt x="179" y="125"/>
                    <a:pt x="179" y="125"/>
                  </a:cubicBezTo>
                  <a:cubicBezTo>
                    <a:pt x="158" y="113"/>
                    <a:pt x="137" y="101"/>
                    <a:pt x="117" y="89"/>
                  </a:cubicBezTo>
                  <a:cubicBezTo>
                    <a:pt x="108" y="83"/>
                    <a:pt x="98" y="79"/>
                    <a:pt x="91" y="70"/>
                  </a:cubicBezTo>
                  <a:close/>
                </a:path>
              </a:pathLst>
            </a:custGeom>
            <a:solidFill>
              <a:srgbClr val="7D4E2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1"/>
            <p:cNvSpPr/>
            <p:nvPr/>
          </p:nvSpPr>
          <p:spPr>
            <a:xfrm>
              <a:off x="12982576" y="7493000"/>
              <a:ext cx="1258888" cy="1616075"/>
            </a:xfrm>
            <a:custGeom>
              <a:avLst/>
              <a:gdLst/>
              <a:ahLst/>
              <a:cxnLst/>
              <a:rect l="l" t="t" r="r" b="b"/>
              <a:pathLst>
                <a:path w="335" h="430" extrusionOk="0">
                  <a:moveTo>
                    <a:pt x="294" y="286"/>
                  </a:moveTo>
                  <a:cubicBezTo>
                    <a:pt x="284" y="286"/>
                    <a:pt x="273" y="287"/>
                    <a:pt x="262" y="286"/>
                  </a:cubicBezTo>
                  <a:cubicBezTo>
                    <a:pt x="240" y="284"/>
                    <a:pt x="223" y="274"/>
                    <a:pt x="215" y="252"/>
                  </a:cubicBezTo>
                  <a:cubicBezTo>
                    <a:pt x="210" y="240"/>
                    <a:pt x="209" y="228"/>
                    <a:pt x="208" y="215"/>
                  </a:cubicBezTo>
                  <a:cubicBezTo>
                    <a:pt x="206" y="183"/>
                    <a:pt x="202" y="151"/>
                    <a:pt x="184" y="123"/>
                  </a:cubicBezTo>
                  <a:cubicBezTo>
                    <a:pt x="181" y="119"/>
                    <a:pt x="179" y="115"/>
                    <a:pt x="181" y="110"/>
                  </a:cubicBezTo>
                  <a:cubicBezTo>
                    <a:pt x="183" y="98"/>
                    <a:pt x="185" y="86"/>
                    <a:pt x="190" y="75"/>
                  </a:cubicBezTo>
                  <a:cubicBezTo>
                    <a:pt x="192" y="70"/>
                    <a:pt x="193" y="65"/>
                    <a:pt x="192" y="59"/>
                  </a:cubicBezTo>
                  <a:cubicBezTo>
                    <a:pt x="191" y="48"/>
                    <a:pt x="189" y="38"/>
                    <a:pt x="186" y="27"/>
                  </a:cubicBezTo>
                  <a:cubicBezTo>
                    <a:pt x="184" y="18"/>
                    <a:pt x="183" y="9"/>
                    <a:pt x="178" y="0"/>
                  </a:cubicBezTo>
                  <a:cubicBezTo>
                    <a:pt x="170" y="16"/>
                    <a:pt x="163" y="31"/>
                    <a:pt x="155" y="46"/>
                  </a:cubicBezTo>
                  <a:cubicBezTo>
                    <a:pt x="150" y="57"/>
                    <a:pt x="141" y="64"/>
                    <a:pt x="130" y="66"/>
                  </a:cubicBezTo>
                  <a:cubicBezTo>
                    <a:pt x="122" y="68"/>
                    <a:pt x="113" y="69"/>
                    <a:pt x="105" y="69"/>
                  </a:cubicBezTo>
                  <a:cubicBezTo>
                    <a:pt x="88" y="71"/>
                    <a:pt x="74" y="77"/>
                    <a:pt x="67" y="94"/>
                  </a:cubicBezTo>
                  <a:cubicBezTo>
                    <a:pt x="59" y="112"/>
                    <a:pt x="54" y="130"/>
                    <a:pt x="49" y="148"/>
                  </a:cubicBezTo>
                  <a:cubicBezTo>
                    <a:pt x="40" y="188"/>
                    <a:pt x="35" y="229"/>
                    <a:pt x="28" y="270"/>
                  </a:cubicBezTo>
                  <a:cubicBezTo>
                    <a:pt x="24" y="293"/>
                    <a:pt x="18" y="316"/>
                    <a:pt x="15" y="339"/>
                  </a:cubicBezTo>
                  <a:cubicBezTo>
                    <a:pt x="10" y="370"/>
                    <a:pt x="5" y="400"/>
                    <a:pt x="0" y="430"/>
                  </a:cubicBezTo>
                  <a:cubicBezTo>
                    <a:pt x="2" y="430"/>
                    <a:pt x="2" y="430"/>
                    <a:pt x="2" y="430"/>
                  </a:cubicBezTo>
                  <a:cubicBezTo>
                    <a:pt x="7" y="397"/>
                    <a:pt x="12" y="364"/>
                    <a:pt x="18" y="331"/>
                  </a:cubicBezTo>
                  <a:cubicBezTo>
                    <a:pt x="29" y="277"/>
                    <a:pt x="37" y="223"/>
                    <a:pt x="47" y="169"/>
                  </a:cubicBezTo>
                  <a:cubicBezTo>
                    <a:pt x="52" y="144"/>
                    <a:pt x="58" y="119"/>
                    <a:pt x="68" y="96"/>
                  </a:cubicBezTo>
                  <a:cubicBezTo>
                    <a:pt x="76" y="79"/>
                    <a:pt x="88" y="73"/>
                    <a:pt x="105" y="72"/>
                  </a:cubicBezTo>
                  <a:cubicBezTo>
                    <a:pt x="115" y="71"/>
                    <a:pt x="124" y="70"/>
                    <a:pt x="133" y="67"/>
                  </a:cubicBezTo>
                  <a:cubicBezTo>
                    <a:pt x="144" y="64"/>
                    <a:pt x="152" y="57"/>
                    <a:pt x="157" y="47"/>
                  </a:cubicBezTo>
                  <a:cubicBezTo>
                    <a:pt x="163" y="36"/>
                    <a:pt x="169" y="25"/>
                    <a:pt x="173" y="14"/>
                  </a:cubicBezTo>
                  <a:cubicBezTo>
                    <a:pt x="174" y="11"/>
                    <a:pt x="175" y="8"/>
                    <a:pt x="178" y="6"/>
                  </a:cubicBezTo>
                  <a:cubicBezTo>
                    <a:pt x="183" y="23"/>
                    <a:pt x="187" y="40"/>
                    <a:pt x="190" y="57"/>
                  </a:cubicBezTo>
                  <a:cubicBezTo>
                    <a:pt x="190" y="62"/>
                    <a:pt x="191" y="68"/>
                    <a:pt x="188" y="73"/>
                  </a:cubicBezTo>
                  <a:cubicBezTo>
                    <a:pt x="184" y="82"/>
                    <a:pt x="183" y="92"/>
                    <a:pt x="180" y="102"/>
                  </a:cubicBezTo>
                  <a:cubicBezTo>
                    <a:pt x="177" y="111"/>
                    <a:pt x="178" y="119"/>
                    <a:pt x="183" y="127"/>
                  </a:cubicBezTo>
                  <a:cubicBezTo>
                    <a:pt x="193" y="142"/>
                    <a:pt x="197" y="158"/>
                    <a:pt x="201" y="175"/>
                  </a:cubicBezTo>
                  <a:cubicBezTo>
                    <a:pt x="205" y="194"/>
                    <a:pt x="205" y="214"/>
                    <a:pt x="207" y="233"/>
                  </a:cubicBezTo>
                  <a:cubicBezTo>
                    <a:pt x="213" y="269"/>
                    <a:pt x="234" y="288"/>
                    <a:pt x="268" y="288"/>
                  </a:cubicBezTo>
                  <a:cubicBezTo>
                    <a:pt x="289" y="288"/>
                    <a:pt x="310" y="286"/>
                    <a:pt x="330" y="290"/>
                  </a:cubicBezTo>
                  <a:cubicBezTo>
                    <a:pt x="332" y="290"/>
                    <a:pt x="334" y="291"/>
                    <a:pt x="335" y="289"/>
                  </a:cubicBezTo>
                  <a:cubicBezTo>
                    <a:pt x="320" y="284"/>
                    <a:pt x="307" y="286"/>
                    <a:pt x="294" y="286"/>
                  </a:cubicBezTo>
                  <a:close/>
                </a:path>
              </a:pathLst>
            </a:custGeom>
            <a:solidFill>
              <a:srgbClr val="7D4E2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1"/>
            <p:cNvSpPr/>
            <p:nvPr/>
          </p:nvSpPr>
          <p:spPr>
            <a:xfrm>
              <a:off x="12382501" y="8477250"/>
              <a:ext cx="552450" cy="631825"/>
            </a:xfrm>
            <a:custGeom>
              <a:avLst/>
              <a:gdLst/>
              <a:ahLst/>
              <a:cxnLst/>
              <a:rect l="l" t="t" r="r" b="b"/>
              <a:pathLst>
                <a:path w="147" h="168" extrusionOk="0">
                  <a:moveTo>
                    <a:pt x="145" y="65"/>
                  </a:moveTo>
                  <a:cubicBezTo>
                    <a:pt x="147" y="48"/>
                    <a:pt x="146" y="31"/>
                    <a:pt x="146" y="14"/>
                  </a:cubicBezTo>
                  <a:cubicBezTo>
                    <a:pt x="146" y="10"/>
                    <a:pt x="146" y="5"/>
                    <a:pt x="144" y="0"/>
                  </a:cubicBezTo>
                  <a:cubicBezTo>
                    <a:pt x="139" y="6"/>
                    <a:pt x="135" y="13"/>
                    <a:pt x="131" y="19"/>
                  </a:cubicBezTo>
                  <a:cubicBezTo>
                    <a:pt x="119" y="39"/>
                    <a:pt x="108" y="59"/>
                    <a:pt x="92" y="76"/>
                  </a:cubicBezTo>
                  <a:cubicBezTo>
                    <a:pt x="63" y="106"/>
                    <a:pt x="39" y="141"/>
                    <a:pt x="4" y="165"/>
                  </a:cubicBezTo>
                  <a:cubicBezTo>
                    <a:pt x="3" y="166"/>
                    <a:pt x="1" y="167"/>
                    <a:pt x="0" y="168"/>
                  </a:cubicBezTo>
                  <a:cubicBezTo>
                    <a:pt x="125" y="168"/>
                    <a:pt x="125" y="168"/>
                    <a:pt x="125" y="168"/>
                  </a:cubicBezTo>
                  <a:cubicBezTo>
                    <a:pt x="126" y="164"/>
                    <a:pt x="127" y="161"/>
                    <a:pt x="128" y="157"/>
                  </a:cubicBezTo>
                  <a:cubicBezTo>
                    <a:pt x="138" y="127"/>
                    <a:pt x="140" y="96"/>
                    <a:pt x="145" y="65"/>
                  </a:cubicBezTo>
                  <a:close/>
                </a:path>
              </a:pathLst>
            </a:custGeom>
            <a:solidFill>
              <a:srgbClr val="7D4E2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1"/>
            <p:cNvSpPr/>
            <p:nvPr/>
          </p:nvSpPr>
          <p:spPr>
            <a:xfrm>
              <a:off x="11342688" y="8447088"/>
              <a:ext cx="1377950" cy="661988"/>
            </a:xfrm>
            <a:custGeom>
              <a:avLst/>
              <a:gdLst/>
              <a:ahLst/>
              <a:cxnLst/>
              <a:rect l="l" t="t" r="r" b="b"/>
              <a:pathLst>
                <a:path w="367" h="176" extrusionOk="0">
                  <a:moveTo>
                    <a:pt x="271" y="162"/>
                  </a:moveTo>
                  <a:cubicBezTo>
                    <a:pt x="288" y="133"/>
                    <a:pt x="309" y="108"/>
                    <a:pt x="329" y="81"/>
                  </a:cubicBezTo>
                  <a:cubicBezTo>
                    <a:pt x="338" y="68"/>
                    <a:pt x="345" y="53"/>
                    <a:pt x="351" y="39"/>
                  </a:cubicBezTo>
                  <a:cubicBezTo>
                    <a:pt x="356" y="26"/>
                    <a:pt x="361" y="13"/>
                    <a:pt x="367" y="0"/>
                  </a:cubicBezTo>
                  <a:cubicBezTo>
                    <a:pt x="353" y="3"/>
                    <a:pt x="340" y="6"/>
                    <a:pt x="326" y="6"/>
                  </a:cubicBezTo>
                  <a:cubicBezTo>
                    <a:pt x="308" y="8"/>
                    <a:pt x="290" y="9"/>
                    <a:pt x="272" y="11"/>
                  </a:cubicBezTo>
                  <a:cubicBezTo>
                    <a:pt x="259" y="12"/>
                    <a:pt x="247" y="13"/>
                    <a:pt x="239" y="24"/>
                  </a:cubicBezTo>
                  <a:cubicBezTo>
                    <a:pt x="235" y="28"/>
                    <a:pt x="231" y="29"/>
                    <a:pt x="227" y="25"/>
                  </a:cubicBezTo>
                  <a:cubicBezTo>
                    <a:pt x="223" y="20"/>
                    <a:pt x="219" y="22"/>
                    <a:pt x="214" y="23"/>
                  </a:cubicBezTo>
                  <a:cubicBezTo>
                    <a:pt x="167" y="36"/>
                    <a:pt x="132" y="65"/>
                    <a:pt x="107" y="106"/>
                  </a:cubicBezTo>
                  <a:cubicBezTo>
                    <a:pt x="103" y="113"/>
                    <a:pt x="99" y="119"/>
                    <a:pt x="96" y="126"/>
                  </a:cubicBezTo>
                  <a:cubicBezTo>
                    <a:pt x="94" y="131"/>
                    <a:pt x="90" y="133"/>
                    <a:pt x="85" y="132"/>
                  </a:cubicBezTo>
                  <a:cubicBezTo>
                    <a:pt x="80" y="131"/>
                    <a:pt x="74" y="131"/>
                    <a:pt x="69" y="130"/>
                  </a:cubicBezTo>
                  <a:cubicBezTo>
                    <a:pt x="48" y="125"/>
                    <a:pt x="29" y="131"/>
                    <a:pt x="11" y="143"/>
                  </a:cubicBezTo>
                  <a:cubicBezTo>
                    <a:pt x="2" y="149"/>
                    <a:pt x="0" y="156"/>
                    <a:pt x="4" y="166"/>
                  </a:cubicBezTo>
                  <a:cubicBezTo>
                    <a:pt x="5" y="170"/>
                    <a:pt x="7" y="173"/>
                    <a:pt x="9" y="176"/>
                  </a:cubicBezTo>
                  <a:cubicBezTo>
                    <a:pt x="264" y="176"/>
                    <a:pt x="264" y="176"/>
                    <a:pt x="264" y="176"/>
                  </a:cubicBezTo>
                  <a:cubicBezTo>
                    <a:pt x="264" y="176"/>
                    <a:pt x="264" y="175"/>
                    <a:pt x="265" y="175"/>
                  </a:cubicBezTo>
                  <a:cubicBezTo>
                    <a:pt x="266" y="170"/>
                    <a:pt x="269" y="166"/>
                    <a:pt x="271" y="162"/>
                  </a:cubicBezTo>
                  <a:close/>
                </a:path>
              </a:pathLst>
            </a:custGeom>
            <a:solidFill>
              <a:srgbClr val="7D4E2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1"/>
            <p:cNvSpPr/>
            <p:nvPr/>
          </p:nvSpPr>
          <p:spPr>
            <a:xfrm>
              <a:off x="10580688" y="8955088"/>
              <a:ext cx="600075" cy="153988"/>
            </a:xfrm>
            <a:custGeom>
              <a:avLst/>
              <a:gdLst/>
              <a:ahLst/>
              <a:cxnLst/>
              <a:rect l="l" t="t" r="r" b="b"/>
              <a:pathLst>
                <a:path w="160" h="41" extrusionOk="0">
                  <a:moveTo>
                    <a:pt x="154" y="29"/>
                  </a:moveTo>
                  <a:cubicBezTo>
                    <a:pt x="140" y="21"/>
                    <a:pt x="126" y="12"/>
                    <a:pt x="113" y="3"/>
                  </a:cubicBezTo>
                  <a:cubicBezTo>
                    <a:pt x="109" y="1"/>
                    <a:pt x="106" y="0"/>
                    <a:pt x="102" y="1"/>
                  </a:cubicBezTo>
                  <a:cubicBezTo>
                    <a:pt x="71" y="9"/>
                    <a:pt x="40" y="17"/>
                    <a:pt x="9" y="25"/>
                  </a:cubicBezTo>
                  <a:cubicBezTo>
                    <a:pt x="4" y="26"/>
                    <a:pt x="2" y="29"/>
                    <a:pt x="1" y="34"/>
                  </a:cubicBezTo>
                  <a:cubicBezTo>
                    <a:pt x="1" y="36"/>
                    <a:pt x="1" y="39"/>
                    <a:pt x="0" y="41"/>
                  </a:cubicBezTo>
                  <a:cubicBezTo>
                    <a:pt x="158" y="41"/>
                    <a:pt x="158" y="41"/>
                    <a:pt x="158" y="41"/>
                  </a:cubicBezTo>
                  <a:cubicBezTo>
                    <a:pt x="160" y="36"/>
                    <a:pt x="159" y="32"/>
                    <a:pt x="154" y="29"/>
                  </a:cubicBezTo>
                  <a:close/>
                </a:path>
              </a:pathLst>
            </a:custGeom>
            <a:solidFill>
              <a:srgbClr val="7D4E2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" name="Google Shape;451;p1"/>
            <p:cNvSpPr/>
            <p:nvPr/>
          </p:nvSpPr>
          <p:spPr>
            <a:xfrm>
              <a:off x="10572751" y="8947150"/>
              <a:ext cx="615950" cy="161925"/>
            </a:xfrm>
            <a:custGeom>
              <a:avLst/>
              <a:gdLst/>
              <a:ahLst/>
              <a:cxnLst/>
              <a:rect l="l" t="t" r="r" b="b"/>
              <a:pathLst>
                <a:path w="164" h="43" extrusionOk="0">
                  <a:moveTo>
                    <a:pt x="163" y="42"/>
                  </a:moveTo>
                  <a:cubicBezTo>
                    <a:pt x="164" y="37"/>
                    <a:pt x="164" y="34"/>
                    <a:pt x="158" y="30"/>
                  </a:cubicBezTo>
                  <a:cubicBezTo>
                    <a:pt x="144" y="22"/>
                    <a:pt x="130" y="12"/>
                    <a:pt x="115" y="3"/>
                  </a:cubicBezTo>
                  <a:cubicBezTo>
                    <a:pt x="111" y="0"/>
                    <a:pt x="108" y="0"/>
                    <a:pt x="103" y="1"/>
                  </a:cubicBezTo>
                  <a:cubicBezTo>
                    <a:pt x="72" y="9"/>
                    <a:pt x="41" y="17"/>
                    <a:pt x="10" y="25"/>
                  </a:cubicBezTo>
                  <a:cubicBezTo>
                    <a:pt x="4" y="26"/>
                    <a:pt x="2" y="30"/>
                    <a:pt x="1" y="35"/>
                  </a:cubicBezTo>
                  <a:cubicBezTo>
                    <a:pt x="1" y="38"/>
                    <a:pt x="0" y="40"/>
                    <a:pt x="0" y="43"/>
                  </a:cubicBezTo>
                  <a:cubicBezTo>
                    <a:pt x="2" y="43"/>
                    <a:pt x="2" y="43"/>
                    <a:pt x="2" y="43"/>
                  </a:cubicBezTo>
                  <a:cubicBezTo>
                    <a:pt x="3" y="41"/>
                    <a:pt x="3" y="38"/>
                    <a:pt x="3" y="36"/>
                  </a:cubicBezTo>
                  <a:cubicBezTo>
                    <a:pt x="4" y="31"/>
                    <a:pt x="6" y="28"/>
                    <a:pt x="11" y="27"/>
                  </a:cubicBezTo>
                  <a:cubicBezTo>
                    <a:pt x="42" y="19"/>
                    <a:pt x="73" y="11"/>
                    <a:pt x="104" y="3"/>
                  </a:cubicBezTo>
                  <a:cubicBezTo>
                    <a:pt x="108" y="2"/>
                    <a:pt x="111" y="3"/>
                    <a:pt x="115" y="5"/>
                  </a:cubicBezTo>
                  <a:cubicBezTo>
                    <a:pt x="128" y="14"/>
                    <a:pt x="142" y="23"/>
                    <a:pt x="156" y="31"/>
                  </a:cubicBezTo>
                  <a:cubicBezTo>
                    <a:pt x="161" y="34"/>
                    <a:pt x="162" y="38"/>
                    <a:pt x="160" y="43"/>
                  </a:cubicBezTo>
                  <a:cubicBezTo>
                    <a:pt x="163" y="43"/>
                    <a:pt x="163" y="43"/>
                    <a:pt x="163" y="43"/>
                  </a:cubicBezTo>
                  <a:cubicBezTo>
                    <a:pt x="163" y="43"/>
                    <a:pt x="163" y="43"/>
                    <a:pt x="163" y="42"/>
                  </a:cubicBezTo>
                  <a:close/>
                </a:path>
              </a:pathLst>
            </a:custGeom>
            <a:solidFill>
              <a:srgbClr val="7D4E2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1"/>
            <p:cNvSpPr/>
            <p:nvPr/>
          </p:nvSpPr>
          <p:spPr>
            <a:xfrm>
              <a:off x="11326813" y="8429625"/>
              <a:ext cx="1412875" cy="679450"/>
            </a:xfrm>
            <a:custGeom>
              <a:avLst/>
              <a:gdLst/>
              <a:ahLst/>
              <a:cxnLst/>
              <a:rect l="l" t="t" r="r" b="b"/>
              <a:pathLst>
                <a:path w="376" h="181" extrusionOk="0">
                  <a:moveTo>
                    <a:pt x="272" y="177"/>
                  </a:moveTo>
                  <a:cubicBezTo>
                    <a:pt x="279" y="163"/>
                    <a:pt x="289" y="149"/>
                    <a:pt x="298" y="136"/>
                  </a:cubicBezTo>
                  <a:cubicBezTo>
                    <a:pt x="309" y="121"/>
                    <a:pt x="319" y="106"/>
                    <a:pt x="331" y="92"/>
                  </a:cubicBezTo>
                  <a:cubicBezTo>
                    <a:pt x="348" y="71"/>
                    <a:pt x="355" y="45"/>
                    <a:pt x="366" y="21"/>
                  </a:cubicBezTo>
                  <a:cubicBezTo>
                    <a:pt x="369" y="14"/>
                    <a:pt x="373" y="8"/>
                    <a:pt x="376" y="0"/>
                  </a:cubicBezTo>
                  <a:cubicBezTo>
                    <a:pt x="371" y="2"/>
                    <a:pt x="368" y="3"/>
                    <a:pt x="364" y="4"/>
                  </a:cubicBezTo>
                  <a:cubicBezTo>
                    <a:pt x="341" y="10"/>
                    <a:pt x="317" y="9"/>
                    <a:pt x="294" y="12"/>
                  </a:cubicBezTo>
                  <a:cubicBezTo>
                    <a:pt x="274" y="15"/>
                    <a:pt x="253" y="11"/>
                    <a:pt x="239" y="30"/>
                  </a:cubicBezTo>
                  <a:cubicBezTo>
                    <a:pt x="236" y="34"/>
                    <a:pt x="234" y="30"/>
                    <a:pt x="233" y="28"/>
                  </a:cubicBezTo>
                  <a:cubicBezTo>
                    <a:pt x="230" y="24"/>
                    <a:pt x="227" y="23"/>
                    <a:pt x="222" y="24"/>
                  </a:cubicBezTo>
                  <a:cubicBezTo>
                    <a:pt x="206" y="30"/>
                    <a:pt x="189" y="35"/>
                    <a:pt x="174" y="44"/>
                  </a:cubicBezTo>
                  <a:cubicBezTo>
                    <a:pt x="144" y="62"/>
                    <a:pt x="123" y="88"/>
                    <a:pt x="105" y="117"/>
                  </a:cubicBezTo>
                  <a:cubicBezTo>
                    <a:pt x="101" y="123"/>
                    <a:pt x="100" y="133"/>
                    <a:pt x="94" y="135"/>
                  </a:cubicBezTo>
                  <a:cubicBezTo>
                    <a:pt x="87" y="137"/>
                    <a:pt x="79" y="134"/>
                    <a:pt x="72" y="133"/>
                  </a:cubicBezTo>
                  <a:cubicBezTo>
                    <a:pt x="51" y="127"/>
                    <a:pt x="33" y="135"/>
                    <a:pt x="16" y="144"/>
                  </a:cubicBezTo>
                  <a:cubicBezTo>
                    <a:pt x="2" y="152"/>
                    <a:pt x="0" y="162"/>
                    <a:pt x="8" y="176"/>
                  </a:cubicBezTo>
                  <a:cubicBezTo>
                    <a:pt x="9" y="178"/>
                    <a:pt x="10" y="180"/>
                    <a:pt x="11" y="181"/>
                  </a:cubicBezTo>
                  <a:cubicBezTo>
                    <a:pt x="13" y="181"/>
                    <a:pt x="13" y="181"/>
                    <a:pt x="13" y="181"/>
                  </a:cubicBezTo>
                  <a:cubicBezTo>
                    <a:pt x="11" y="178"/>
                    <a:pt x="9" y="175"/>
                    <a:pt x="8" y="171"/>
                  </a:cubicBezTo>
                  <a:cubicBezTo>
                    <a:pt x="4" y="161"/>
                    <a:pt x="6" y="154"/>
                    <a:pt x="15" y="148"/>
                  </a:cubicBezTo>
                  <a:cubicBezTo>
                    <a:pt x="33" y="136"/>
                    <a:pt x="52" y="130"/>
                    <a:pt x="73" y="135"/>
                  </a:cubicBezTo>
                  <a:cubicBezTo>
                    <a:pt x="78" y="136"/>
                    <a:pt x="84" y="136"/>
                    <a:pt x="89" y="137"/>
                  </a:cubicBezTo>
                  <a:cubicBezTo>
                    <a:pt x="94" y="138"/>
                    <a:pt x="98" y="136"/>
                    <a:pt x="100" y="131"/>
                  </a:cubicBezTo>
                  <a:cubicBezTo>
                    <a:pt x="103" y="124"/>
                    <a:pt x="107" y="118"/>
                    <a:pt x="111" y="111"/>
                  </a:cubicBezTo>
                  <a:cubicBezTo>
                    <a:pt x="136" y="70"/>
                    <a:pt x="171" y="41"/>
                    <a:pt x="218" y="28"/>
                  </a:cubicBezTo>
                  <a:cubicBezTo>
                    <a:pt x="223" y="27"/>
                    <a:pt x="227" y="25"/>
                    <a:pt x="231" y="30"/>
                  </a:cubicBezTo>
                  <a:cubicBezTo>
                    <a:pt x="235" y="34"/>
                    <a:pt x="239" y="33"/>
                    <a:pt x="243" y="29"/>
                  </a:cubicBezTo>
                  <a:cubicBezTo>
                    <a:pt x="251" y="18"/>
                    <a:pt x="263" y="17"/>
                    <a:pt x="276" y="16"/>
                  </a:cubicBezTo>
                  <a:cubicBezTo>
                    <a:pt x="294" y="14"/>
                    <a:pt x="312" y="13"/>
                    <a:pt x="330" y="11"/>
                  </a:cubicBezTo>
                  <a:cubicBezTo>
                    <a:pt x="344" y="11"/>
                    <a:pt x="357" y="8"/>
                    <a:pt x="371" y="5"/>
                  </a:cubicBezTo>
                  <a:cubicBezTo>
                    <a:pt x="365" y="18"/>
                    <a:pt x="360" y="31"/>
                    <a:pt x="355" y="44"/>
                  </a:cubicBezTo>
                  <a:cubicBezTo>
                    <a:pt x="349" y="58"/>
                    <a:pt x="342" y="73"/>
                    <a:pt x="333" y="86"/>
                  </a:cubicBezTo>
                  <a:cubicBezTo>
                    <a:pt x="313" y="113"/>
                    <a:pt x="292" y="138"/>
                    <a:pt x="275" y="167"/>
                  </a:cubicBezTo>
                  <a:cubicBezTo>
                    <a:pt x="273" y="171"/>
                    <a:pt x="270" y="175"/>
                    <a:pt x="269" y="180"/>
                  </a:cubicBezTo>
                  <a:cubicBezTo>
                    <a:pt x="268" y="180"/>
                    <a:pt x="268" y="181"/>
                    <a:pt x="268" y="181"/>
                  </a:cubicBezTo>
                  <a:cubicBezTo>
                    <a:pt x="270" y="181"/>
                    <a:pt x="270" y="181"/>
                    <a:pt x="270" y="181"/>
                  </a:cubicBezTo>
                  <a:cubicBezTo>
                    <a:pt x="271" y="180"/>
                    <a:pt x="271" y="178"/>
                    <a:pt x="272" y="177"/>
                  </a:cubicBezTo>
                  <a:close/>
                </a:path>
              </a:pathLst>
            </a:custGeom>
            <a:solidFill>
              <a:srgbClr val="7D4E2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" name="Google Shape;453;p1"/>
            <p:cNvSpPr/>
            <p:nvPr/>
          </p:nvSpPr>
          <p:spPr>
            <a:xfrm>
              <a:off x="12368213" y="8451850"/>
              <a:ext cx="577850" cy="657225"/>
            </a:xfrm>
            <a:custGeom>
              <a:avLst/>
              <a:gdLst/>
              <a:ahLst/>
              <a:cxnLst/>
              <a:rect l="l" t="t" r="r" b="b"/>
              <a:pathLst>
                <a:path w="154" h="175" extrusionOk="0">
                  <a:moveTo>
                    <a:pt x="152" y="60"/>
                  </a:moveTo>
                  <a:cubicBezTo>
                    <a:pt x="154" y="41"/>
                    <a:pt x="154" y="21"/>
                    <a:pt x="150" y="0"/>
                  </a:cubicBezTo>
                  <a:cubicBezTo>
                    <a:pt x="126" y="34"/>
                    <a:pt x="108" y="70"/>
                    <a:pt x="80" y="98"/>
                  </a:cubicBezTo>
                  <a:cubicBezTo>
                    <a:pt x="54" y="124"/>
                    <a:pt x="32" y="155"/>
                    <a:pt x="0" y="175"/>
                  </a:cubicBezTo>
                  <a:cubicBezTo>
                    <a:pt x="4" y="175"/>
                    <a:pt x="4" y="175"/>
                    <a:pt x="4" y="175"/>
                  </a:cubicBezTo>
                  <a:cubicBezTo>
                    <a:pt x="5" y="174"/>
                    <a:pt x="7" y="173"/>
                    <a:pt x="8" y="172"/>
                  </a:cubicBezTo>
                  <a:cubicBezTo>
                    <a:pt x="43" y="148"/>
                    <a:pt x="67" y="113"/>
                    <a:pt x="96" y="83"/>
                  </a:cubicBezTo>
                  <a:cubicBezTo>
                    <a:pt x="112" y="66"/>
                    <a:pt x="123" y="46"/>
                    <a:pt x="135" y="26"/>
                  </a:cubicBezTo>
                  <a:cubicBezTo>
                    <a:pt x="139" y="20"/>
                    <a:pt x="143" y="13"/>
                    <a:pt x="148" y="7"/>
                  </a:cubicBezTo>
                  <a:cubicBezTo>
                    <a:pt x="150" y="12"/>
                    <a:pt x="150" y="17"/>
                    <a:pt x="150" y="21"/>
                  </a:cubicBezTo>
                  <a:cubicBezTo>
                    <a:pt x="150" y="38"/>
                    <a:pt x="151" y="55"/>
                    <a:pt x="149" y="72"/>
                  </a:cubicBezTo>
                  <a:cubicBezTo>
                    <a:pt x="144" y="103"/>
                    <a:pt x="142" y="134"/>
                    <a:pt x="132" y="164"/>
                  </a:cubicBezTo>
                  <a:cubicBezTo>
                    <a:pt x="131" y="168"/>
                    <a:pt x="130" y="171"/>
                    <a:pt x="129" y="175"/>
                  </a:cubicBezTo>
                  <a:cubicBezTo>
                    <a:pt x="131" y="175"/>
                    <a:pt x="131" y="175"/>
                    <a:pt x="131" y="175"/>
                  </a:cubicBezTo>
                  <a:cubicBezTo>
                    <a:pt x="133" y="170"/>
                    <a:pt x="134" y="164"/>
                    <a:pt x="136" y="158"/>
                  </a:cubicBezTo>
                  <a:cubicBezTo>
                    <a:pt x="145" y="126"/>
                    <a:pt x="149" y="93"/>
                    <a:pt x="152" y="60"/>
                  </a:cubicBezTo>
                  <a:close/>
                </a:path>
              </a:pathLst>
            </a:custGeom>
            <a:solidFill>
              <a:srgbClr val="7D4E2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" name="Google Shape;454;p1"/>
            <p:cNvSpPr/>
            <p:nvPr/>
          </p:nvSpPr>
          <p:spPr>
            <a:xfrm>
              <a:off x="14112877" y="6115050"/>
              <a:ext cx="1176338" cy="668338"/>
            </a:xfrm>
            <a:custGeom>
              <a:avLst/>
              <a:gdLst/>
              <a:ahLst/>
              <a:cxnLst/>
              <a:rect l="l" t="t" r="r" b="b"/>
              <a:pathLst>
                <a:path w="313" h="178" extrusionOk="0">
                  <a:moveTo>
                    <a:pt x="310" y="9"/>
                  </a:moveTo>
                  <a:cubicBezTo>
                    <a:pt x="296" y="0"/>
                    <a:pt x="281" y="2"/>
                    <a:pt x="266" y="4"/>
                  </a:cubicBezTo>
                  <a:cubicBezTo>
                    <a:pt x="242" y="8"/>
                    <a:pt x="218" y="13"/>
                    <a:pt x="195" y="20"/>
                  </a:cubicBezTo>
                  <a:cubicBezTo>
                    <a:pt x="176" y="26"/>
                    <a:pt x="156" y="27"/>
                    <a:pt x="136" y="23"/>
                  </a:cubicBezTo>
                  <a:cubicBezTo>
                    <a:pt x="123" y="21"/>
                    <a:pt x="111" y="20"/>
                    <a:pt x="98" y="17"/>
                  </a:cubicBezTo>
                  <a:cubicBezTo>
                    <a:pt x="86" y="14"/>
                    <a:pt x="74" y="13"/>
                    <a:pt x="62" y="17"/>
                  </a:cubicBezTo>
                  <a:cubicBezTo>
                    <a:pt x="46" y="20"/>
                    <a:pt x="30" y="21"/>
                    <a:pt x="14" y="24"/>
                  </a:cubicBezTo>
                  <a:cubicBezTo>
                    <a:pt x="2" y="26"/>
                    <a:pt x="0" y="29"/>
                    <a:pt x="3" y="40"/>
                  </a:cubicBezTo>
                  <a:cubicBezTo>
                    <a:pt x="4" y="46"/>
                    <a:pt x="5" y="51"/>
                    <a:pt x="8" y="56"/>
                  </a:cubicBezTo>
                  <a:cubicBezTo>
                    <a:pt x="21" y="78"/>
                    <a:pt x="35" y="99"/>
                    <a:pt x="52" y="118"/>
                  </a:cubicBezTo>
                  <a:cubicBezTo>
                    <a:pt x="77" y="146"/>
                    <a:pt x="108" y="161"/>
                    <a:pt x="144" y="170"/>
                  </a:cubicBezTo>
                  <a:cubicBezTo>
                    <a:pt x="150" y="171"/>
                    <a:pt x="156" y="173"/>
                    <a:pt x="162" y="174"/>
                  </a:cubicBezTo>
                  <a:cubicBezTo>
                    <a:pt x="180" y="178"/>
                    <a:pt x="199" y="177"/>
                    <a:pt x="217" y="172"/>
                  </a:cubicBezTo>
                  <a:cubicBezTo>
                    <a:pt x="226" y="170"/>
                    <a:pt x="236" y="168"/>
                    <a:pt x="245" y="166"/>
                  </a:cubicBezTo>
                  <a:cubicBezTo>
                    <a:pt x="252" y="165"/>
                    <a:pt x="259" y="164"/>
                    <a:pt x="265" y="166"/>
                  </a:cubicBezTo>
                  <a:cubicBezTo>
                    <a:pt x="278" y="169"/>
                    <a:pt x="292" y="168"/>
                    <a:pt x="305" y="168"/>
                  </a:cubicBezTo>
                  <a:cubicBezTo>
                    <a:pt x="308" y="168"/>
                    <a:pt x="311" y="168"/>
                    <a:pt x="313" y="171"/>
                  </a:cubicBezTo>
                  <a:cubicBezTo>
                    <a:pt x="313" y="117"/>
                    <a:pt x="313" y="63"/>
                    <a:pt x="313" y="9"/>
                  </a:cubicBezTo>
                  <a:cubicBezTo>
                    <a:pt x="313" y="9"/>
                    <a:pt x="313" y="9"/>
                    <a:pt x="313" y="9"/>
                  </a:cubicBezTo>
                  <a:cubicBezTo>
                    <a:pt x="312" y="9"/>
                    <a:pt x="311" y="9"/>
                    <a:pt x="310" y="9"/>
                  </a:cubicBezTo>
                  <a:close/>
                </a:path>
              </a:pathLst>
            </a:custGeom>
            <a:solidFill>
              <a:srgbClr val="7D4E2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" name="Google Shape;455;p1"/>
            <p:cNvSpPr/>
            <p:nvPr/>
          </p:nvSpPr>
          <p:spPr>
            <a:xfrm>
              <a:off x="14106527" y="6115050"/>
              <a:ext cx="1182688" cy="671513"/>
            </a:xfrm>
            <a:custGeom>
              <a:avLst/>
              <a:gdLst/>
              <a:ahLst/>
              <a:cxnLst/>
              <a:rect l="l" t="t" r="r" b="b"/>
              <a:pathLst>
                <a:path w="315" h="179" extrusionOk="0">
                  <a:moveTo>
                    <a:pt x="200" y="17"/>
                  </a:moveTo>
                  <a:cubicBezTo>
                    <a:pt x="186" y="20"/>
                    <a:pt x="173" y="25"/>
                    <a:pt x="159" y="23"/>
                  </a:cubicBezTo>
                  <a:cubicBezTo>
                    <a:pt x="140" y="21"/>
                    <a:pt x="121" y="19"/>
                    <a:pt x="102" y="15"/>
                  </a:cubicBezTo>
                  <a:cubicBezTo>
                    <a:pt x="95" y="13"/>
                    <a:pt x="86" y="10"/>
                    <a:pt x="79" y="11"/>
                  </a:cubicBezTo>
                  <a:cubicBezTo>
                    <a:pt x="57" y="16"/>
                    <a:pt x="34" y="18"/>
                    <a:pt x="12" y="22"/>
                  </a:cubicBezTo>
                  <a:cubicBezTo>
                    <a:pt x="4" y="24"/>
                    <a:pt x="0" y="27"/>
                    <a:pt x="2" y="35"/>
                  </a:cubicBezTo>
                  <a:cubicBezTo>
                    <a:pt x="2" y="37"/>
                    <a:pt x="2" y="40"/>
                    <a:pt x="3" y="42"/>
                  </a:cubicBezTo>
                  <a:cubicBezTo>
                    <a:pt x="5" y="58"/>
                    <a:pt x="16" y="70"/>
                    <a:pt x="24" y="83"/>
                  </a:cubicBezTo>
                  <a:cubicBezTo>
                    <a:pt x="48" y="121"/>
                    <a:pt x="79" y="151"/>
                    <a:pt x="122" y="165"/>
                  </a:cubicBezTo>
                  <a:cubicBezTo>
                    <a:pt x="145" y="173"/>
                    <a:pt x="168" y="179"/>
                    <a:pt x="192" y="179"/>
                  </a:cubicBezTo>
                  <a:cubicBezTo>
                    <a:pt x="206" y="179"/>
                    <a:pt x="218" y="174"/>
                    <a:pt x="231" y="172"/>
                  </a:cubicBezTo>
                  <a:cubicBezTo>
                    <a:pt x="243" y="169"/>
                    <a:pt x="256" y="165"/>
                    <a:pt x="269" y="168"/>
                  </a:cubicBezTo>
                  <a:cubicBezTo>
                    <a:pt x="284" y="172"/>
                    <a:pt x="300" y="171"/>
                    <a:pt x="315" y="171"/>
                  </a:cubicBezTo>
                  <a:cubicBezTo>
                    <a:pt x="315" y="171"/>
                    <a:pt x="315" y="171"/>
                    <a:pt x="315" y="171"/>
                  </a:cubicBezTo>
                  <a:cubicBezTo>
                    <a:pt x="313" y="168"/>
                    <a:pt x="310" y="168"/>
                    <a:pt x="307" y="168"/>
                  </a:cubicBezTo>
                  <a:cubicBezTo>
                    <a:pt x="294" y="168"/>
                    <a:pt x="280" y="169"/>
                    <a:pt x="267" y="166"/>
                  </a:cubicBezTo>
                  <a:cubicBezTo>
                    <a:pt x="261" y="164"/>
                    <a:pt x="254" y="165"/>
                    <a:pt x="247" y="166"/>
                  </a:cubicBezTo>
                  <a:cubicBezTo>
                    <a:pt x="238" y="168"/>
                    <a:pt x="228" y="170"/>
                    <a:pt x="219" y="172"/>
                  </a:cubicBezTo>
                  <a:cubicBezTo>
                    <a:pt x="201" y="177"/>
                    <a:pt x="182" y="178"/>
                    <a:pt x="164" y="174"/>
                  </a:cubicBezTo>
                  <a:cubicBezTo>
                    <a:pt x="158" y="173"/>
                    <a:pt x="152" y="171"/>
                    <a:pt x="146" y="170"/>
                  </a:cubicBezTo>
                  <a:cubicBezTo>
                    <a:pt x="110" y="161"/>
                    <a:pt x="79" y="146"/>
                    <a:pt x="54" y="118"/>
                  </a:cubicBezTo>
                  <a:cubicBezTo>
                    <a:pt x="37" y="99"/>
                    <a:pt x="23" y="78"/>
                    <a:pt x="10" y="56"/>
                  </a:cubicBezTo>
                  <a:cubicBezTo>
                    <a:pt x="7" y="51"/>
                    <a:pt x="6" y="46"/>
                    <a:pt x="5" y="40"/>
                  </a:cubicBezTo>
                  <a:cubicBezTo>
                    <a:pt x="2" y="29"/>
                    <a:pt x="4" y="26"/>
                    <a:pt x="16" y="24"/>
                  </a:cubicBezTo>
                  <a:cubicBezTo>
                    <a:pt x="32" y="21"/>
                    <a:pt x="48" y="20"/>
                    <a:pt x="64" y="17"/>
                  </a:cubicBezTo>
                  <a:cubicBezTo>
                    <a:pt x="76" y="13"/>
                    <a:pt x="88" y="14"/>
                    <a:pt x="100" y="17"/>
                  </a:cubicBezTo>
                  <a:cubicBezTo>
                    <a:pt x="113" y="20"/>
                    <a:pt x="125" y="21"/>
                    <a:pt x="138" y="23"/>
                  </a:cubicBezTo>
                  <a:cubicBezTo>
                    <a:pt x="158" y="27"/>
                    <a:pt x="178" y="26"/>
                    <a:pt x="197" y="20"/>
                  </a:cubicBezTo>
                  <a:cubicBezTo>
                    <a:pt x="220" y="13"/>
                    <a:pt x="244" y="8"/>
                    <a:pt x="268" y="4"/>
                  </a:cubicBezTo>
                  <a:cubicBezTo>
                    <a:pt x="283" y="2"/>
                    <a:pt x="298" y="0"/>
                    <a:pt x="312" y="9"/>
                  </a:cubicBezTo>
                  <a:cubicBezTo>
                    <a:pt x="313" y="9"/>
                    <a:pt x="314" y="9"/>
                    <a:pt x="315" y="9"/>
                  </a:cubicBezTo>
                  <a:cubicBezTo>
                    <a:pt x="307" y="2"/>
                    <a:pt x="298" y="0"/>
                    <a:pt x="288" y="0"/>
                  </a:cubicBezTo>
                  <a:cubicBezTo>
                    <a:pt x="258" y="1"/>
                    <a:pt x="229" y="10"/>
                    <a:pt x="200" y="17"/>
                  </a:cubicBezTo>
                  <a:close/>
                </a:path>
              </a:pathLst>
            </a:custGeom>
            <a:solidFill>
              <a:srgbClr val="7D4E2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" name="Google Shape;456;p1"/>
            <p:cNvSpPr/>
            <p:nvPr/>
          </p:nvSpPr>
          <p:spPr>
            <a:xfrm>
              <a:off x="14319252" y="5265738"/>
              <a:ext cx="969963" cy="815975"/>
            </a:xfrm>
            <a:custGeom>
              <a:avLst/>
              <a:gdLst/>
              <a:ahLst/>
              <a:cxnLst/>
              <a:rect l="l" t="t" r="r" b="b"/>
              <a:pathLst>
                <a:path w="258" h="217" extrusionOk="0">
                  <a:moveTo>
                    <a:pt x="127" y="56"/>
                  </a:moveTo>
                  <a:cubicBezTo>
                    <a:pt x="109" y="63"/>
                    <a:pt x="92" y="72"/>
                    <a:pt x="75" y="82"/>
                  </a:cubicBezTo>
                  <a:cubicBezTo>
                    <a:pt x="55" y="94"/>
                    <a:pt x="46" y="110"/>
                    <a:pt x="50" y="134"/>
                  </a:cubicBezTo>
                  <a:cubicBezTo>
                    <a:pt x="52" y="143"/>
                    <a:pt x="51" y="152"/>
                    <a:pt x="50" y="160"/>
                  </a:cubicBezTo>
                  <a:cubicBezTo>
                    <a:pt x="49" y="171"/>
                    <a:pt x="44" y="179"/>
                    <a:pt x="36" y="186"/>
                  </a:cubicBezTo>
                  <a:cubicBezTo>
                    <a:pt x="24" y="196"/>
                    <a:pt x="12" y="204"/>
                    <a:pt x="0" y="213"/>
                  </a:cubicBezTo>
                  <a:cubicBezTo>
                    <a:pt x="2" y="215"/>
                    <a:pt x="5" y="215"/>
                    <a:pt x="7" y="215"/>
                  </a:cubicBezTo>
                  <a:cubicBezTo>
                    <a:pt x="24" y="216"/>
                    <a:pt x="40" y="217"/>
                    <a:pt x="56" y="215"/>
                  </a:cubicBezTo>
                  <a:cubicBezTo>
                    <a:pt x="61" y="214"/>
                    <a:pt x="66" y="212"/>
                    <a:pt x="70" y="209"/>
                  </a:cubicBezTo>
                  <a:cubicBezTo>
                    <a:pt x="73" y="207"/>
                    <a:pt x="77" y="205"/>
                    <a:pt x="81" y="203"/>
                  </a:cubicBezTo>
                  <a:cubicBezTo>
                    <a:pt x="96" y="194"/>
                    <a:pt x="111" y="191"/>
                    <a:pt x="128" y="198"/>
                  </a:cubicBezTo>
                  <a:cubicBezTo>
                    <a:pt x="151" y="206"/>
                    <a:pt x="174" y="203"/>
                    <a:pt x="197" y="200"/>
                  </a:cubicBezTo>
                  <a:cubicBezTo>
                    <a:pt x="214" y="199"/>
                    <a:pt x="232" y="194"/>
                    <a:pt x="249" y="198"/>
                  </a:cubicBezTo>
                  <a:cubicBezTo>
                    <a:pt x="253" y="199"/>
                    <a:pt x="256" y="199"/>
                    <a:pt x="258" y="202"/>
                  </a:cubicBezTo>
                  <a:cubicBezTo>
                    <a:pt x="258" y="202"/>
                    <a:pt x="258" y="202"/>
                    <a:pt x="258" y="202"/>
                  </a:cubicBezTo>
                  <a:cubicBezTo>
                    <a:pt x="258" y="135"/>
                    <a:pt x="258" y="68"/>
                    <a:pt x="258" y="0"/>
                  </a:cubicBezTo>
                  <a:cubicBezTo>
                    <a:pt x="249" y="9"/>
                    <a:pt x="238" y="12"/>
                    <a:pt x="227" y="16"/>
                  </a:cubicBezTo>
                  <a:cubicBezTo>
                    <a:pt x="194" y="29"/>
                    <a:pt x="160" y="41"/>
                    <a:pt x="127" y="56"/>
                  </a:cubicBezTo>
                  <a:close/>
                </a:path>
              </a:pathLst>
            </a:custGeom>
            <a:solidFill>
              <a:srgbClr val="7D4E2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1"/>
            <p:cNvSpPr/>
            <p:nvPr/>
          </p:nvSpPr>
          <p:spPr>
            <a:xfrm>
              <a:off x="14293852" y="5265738"/>
              <a:ext cx="995363" cy="822325"/>
            </a:xfrm>
            <a:custGeom>
              <a:avLst/>
              <a:gdLst/>
              <a:ahLst/>
              <a:cxnLst/>
              <a:rect l="l" t="t" r="r" b="b"/>
              <a:pathLst>
                <a:path w="265" h="219" extrusionOk="0">
                  <a:moveTo>
                    <a:pt x="80" y="81"/>
                  </a:moveTo>
                  <a:cubicBezTo>
                    <a:pt x="59" y="93"/>
                    <a:pt x="51" y="110"/>
                    <a:pt x="55" y="134"/>
                  </a:cubicBezTo>
                  <a:cubicBezTo>
                    <a:pt x="57" y="150"/>
                    <a:pt x="59" y="168"/>
                    <a:pt x="45" y="181"/>
                  </a:cubicBezTo>
                  <a:cubicBezTo>
                    <a:pt x="38" y="187"/>
                    <a:pt x="30" y="193"/>
                    <a:pt x="23" y="199"/>
                  </a:cubicBezTo>
                  <a:cubicBezTo>
                    <a:pt x="16" y="204"/>
                    <a:pt x="9" y="210"/>
                    <a:pt x="0" y="216"/>
                  </a:cubicBezTo>
                  <a:cubicBezTo>
                    <a:pt x="20" y="219"/>
                    <a:pt x="38" y="219"/>
                    <a:pt x="56" y="218"/>
                  </a:cubicBezTo>
                  <a:cubicBezTo>
                    <a:pt x="62" y="218"/>
                    <a:pt x="70" y="218"/>
                    <a:pt x="76" y="213"/>
                  </a:cubicBezTo>
                  <a:cubicBezTo>
                    <a:pt x="84" y="206"/>
                    <a:pt x="95" y="202"/>
                    <a:pt x="104" y="198"/>
                  </a:cubicBezTo>
                  <a:cubicBezTo>
                    <a:pt x="112" y="194"/>
                    <a:pt x="118" y="195"/>
                    <a:pt x="125" y="197"/>
                  </a:cubicBezTo>
                  <a:cubicBezTo>
                    <a:pt x="151" y="206"/>
                    <a:pt x="178" y="206"/>
                    <a:pt x="205" y="203"/>
                  </a:cubicBezTo>
                  <a:cubicBezTo>
                    <a:pt x="225" y="200"/>
                    <a:pt x="245" y="196"/>
                    <a:pt x="265" y="202"/>
                  </a:cubicBezTo>
                  <a:cubicBezTo>
                    <a:pt x="263" y="199"/>
                    <a:pt x="260" y="199"/>
                    <a:pt x="256" y="198"/>
                  </a:cubicBezTo>
                  <a:cubicBezTo>
                    <a:pt x="239" y="194"/>
                    <a:pt x="221" y="199"/>
                    <a:pt x="204" y="200"/>
                  </a:cubicBezTo>
                  <a:cubicBezTo>
                    <a:pt x="181" y="203"/>
                    <a:pt x="158" y="206"/>
                    <a:pt x="135" y="198"/>
                  </a:cubicBezTo>
                  <a:cubicBezTo>
                    <a:pt x="118" y="191"/>
                    <a:pt x="103" y="194"/>
                    <a:pt x="88" y="203"/>
                  </a:cubicBezTo>
                  <a:cubicBezTo>
                    <a:pt x="84" y="205"/>
                    <a:pt x="80" y="207"/>
                    <a:pt x="77" y="209"/>
                  </a:cubicBezTo>
                  <a:cubicBezTo>
                    <a:pt x="73" y="212"/>
                    <a:pt x="68" y="214"/>
                    <a:pt x="63" y="215"/>
                  </a:cubicBezTo>
                  <a:cubicBezTo>
                    <a:pt x="47" y="217"/>
                    <a:pt x="31" y="216"/>
                    <a:pt x="14" y="215"/>
                  </a:cubicBezTo>
                  <a:cubicBezTo>
                    <a:pt x="12" y="215"/>
                    <a:pt x="9" y="215"/>
                    <a:pt x="7" y="213"/>
                  </a:cubicBezTo>
                  <a:cubicBezTo>
                    <a:pt x="19" y="204"/>
                    <a:pt x="31" y="196"/>
                    <a:pt x="43" y="186"/>
                  </a:cubicBezTo>
                  <a:cubicBezTo>
                    <a:pt x="51" y="179"/>
                    <a:pt x="56" y="171"/>
                    <a:pt x="57" y="160"/>
                  </a:cubicBezTo>
                  <a:cubicBezTo>
                    <a:pt x="58" y="152"/>
                    <a:pt x="59" y="143"/>
                    <a:pt x="57" y="134"/>
                  </a:cubicBezTo>
                  <a:cubicBezTo>
                    <a:pt x="53" y="110"/>
                    <a:pt x="62" y="94"/>
                    <a:pt x="82" y="82"/>
                  </a:cubicBezTo>
                  <a:cubicBezTo>
                    <a:pt x="99" y="72"/>
                    <a:pt x="116" y="63"/>
                    <a:pt x="134" y="56"/>
                  </a:cubicBezTo>
                  <a:cubicBezTo>
                    <a:pt x="167" y="41"/>
                    <a:pt x="201" y="29"/>
                    <a:pt x="234" y="16"/>
                  </a:cubicBezTo>
                  <a:cubicBezTo>
                    <a:pt x="245" y="12"/>
                    <a:pt x="256" y="9"/>
                    <a:pt x="265" y="0"/>
                  </a:cubicBezTo>
                  <a:cubicBezTo>
                    <a:pt x="233" y="15"/>
                    <a:pt x="200" y="27"/>
                    <a:pt x="167" y="40"/>
                  </a:cubicBezTo>
                  <a:cubicBezTo>
                    <a:pt x="137" y="52"/>
                    <a:pt x="107" y="64"/>
                    <a:pt x="80" y="81"/>
                  </a:cubicBezTo>
                  <a:close/>
                </a:path>
              </a:pathLst>
            </a:custGeom>
            <a:solidFill>
              <a:srgbClr val="7D4E2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" name="Google Shape;458;p1"/>
            <p:cNvSpPr/>
            <p:nvPr/>
          </p:nvSpPr>
          <p:spPr>
            <a:xfrm>
              <a:off x="9645651" y="9037638"/>
              <a:ext cx="690563" cy="71438"/>
            </a:xfrm>
            <a:custGeom>
              <a:avLst/>
              <a:gdLst/>
              <a:ahLst/>
              <a:cxnLst/>
              <a:rect l="l" t="t" r="r" b="b"/>
              <a:pathLst>
                <a:path w="184" h="19" extrusionOk="0">
                  <a:moveTo>
                    <a:pt x="70" y="1"/>
                  </a:moveTo>
                  <a:cubicBezTo>
                    <a:pt x="56" y="0"/>
                    <a:pt x="43" y="6"/>
                    <a:pt x="30" y="9"/>
                  </a:cubicBezTo>
                  <a:cubicBezTo>
                    <a:pt x="20" y="12"/>
                    <a:pt x="10" y="16"/>
                    <a:pt x="0" y="19"/>
                  </a:cubicBezTo>
                  <a:cubicBezTo>
                    <a:pt x="184" y="19"/>
                    <a:pt x="184" y="19"/>
                    <a:pt x="184" y="19"/>
                  </a:cubicBezTo>
                  <a:cubicBezTo>
                    <a:pt x="168" y="13"/>
                    <a:pt x="152" y="9"/>
                    <a:pt x="136" y="8"/>
                  </a:cubicBezTo>
                  <a:cubicBezTo>
                    <a:pt x="114" y="6"/>
                    <a:pt x="92" y="3"/>
                    <a:pt x="70" y="1"/>
                  </a:cubicBezTo>
                  <a:close/>
                </a:path>
              </a:pathLst>
            </a:custGeom>
            <a:solidFill>
              <a:srgbClr val="7D4E2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" name="Google Shape;459;p1"/>
            <p:cNvSpPr/>
            <p:nvPr/>
          </p:nvSpPr>
          <p:spPr>
            <a:xfrm>
              <a:off x="9618663" y="9026525"/>
              <a:ext cx="739775" cy="82550"/>
            </a:xfrm>
            <a:custGeom>
              <a:avLst/>
              <a:gdLst/>
              <a:ahLst/>
              <a:cxnLst/>
              <a:rect l="l" t="t" r="r" b="b"/>
              <a:pathLst>
                <a:path w="197" h="22" extrusionOk="0">
                  <a:moveTo>
                    <a:pt x="108" y="5"/>
                  </a:moveTo>
                  <a:cubicBezTo>
                    <a:pt x="95" y="4"/>
                    <a:pt x="82" y="0"/>
                    <a:pt x="69" y="2"/>
                  </a:cubicBezTo>
                  <a:cubicBezTo>
                    <a:pt x="46" y="6"/>
                    <a:pt x="22" y="12"/>
                    <a:pt x="0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17" y="19"/>
                    <a:pt x="27" y="15"/>
                    <a:pt x="37" y="12"/>
                  </a:cubicBezTo>
                  <a:cubicBezTo>
                    <a:pt x="50" y="9"/>
                    <a:pt x="63" y="3"/>
                    <a:pt x="77" y="4"/>
                  </a:cubicBezTo>
                  <a:cubicBezTo>
                    <a:pt x="99" y="6"/>
                    <a:pt x="121" y="9"/>
                    <a:pt x="143" y="11"/>
                  </a:cubicBezTo>
                  <a:cubicBezTo>
                    <a:pt x="159" y="12"/>
                    <a:pt x="175" y="16"/>
                    <a:pt x="191" y="22"/>
                  </a:cubicBezTo>
                  <a:cubicBezTo>
                    <a:pt x="197" y="22"/>
                    <a:pt x="197" y="22"/>
                    <a:pt x="197" y="22"/>
                  </a:cubicBezTo>
                  <a:cubicBezTo>
                    <a:pt x="191" y="19"/>
                    <a:pt x="184" y="17"/>
                    <a:pt x="177" y="15"/>
                  </a:cubicBezTo>
                  <a:cubicBezTo>
                    <a:pt x="154" y="8"/>
                    <a:pt x="131" y="7"/>
                    <a:pt x="108" y="5"/>
                  </a:cubicBezTo>
                  <a:close/>
                </a:path>
              </a:pathLst>
            </a:custGeom>
            <a:solidFill>
              <a:srgbClr val="7D4E2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" name="Google Shape;460;p1"/>
            <p:cNvSpPr/>
            <p:nvPr/>
          </p:nvSpPr>
          <p:spPr>
            <a:xfrm>
              <a:off x="14951077" y="3871913"/>
              <a:ext cx="338138" cy="1096963"/>
            </a:xfrm>
            <a:custGeom>
              <a:avLst/>
              <a:gdLst/>
              <a:ahLst/>
              <a:cxnLst/>
              <a:rect l="l" t="t" r="r" b="b"/>
              <a:pathLst>
                <a:path w="90" h="292" extrusionOk="0">
                  <a:moveTo>
                    <a:pt x="64" y="24"/>
                  </a:moveTo>
                  <a:cubicBezTo>
                    <a:pt x="33" y="54"/>
                    <a:pt x="8" y="88"/>
                    <a:pt x="2" y="132"/>
                  </a:cubicBezTo>
                  <a:cubicBezTo>
                    <a:pt x="0" y="154"/>
                    <a:pt x="2" y="176"/>
                    <a:pt x="7" y="198"/>
                  </a:cubicBezTo>
                  <a:cubicBezTo>
                    <a:pt x="12" y="221"/>
                    <a:pt x="19" y="243"/>
                    <a:pt x="22" y="266"/>
                  </a:cubicBezTo>
                  <a:cubicBezTo>
                    <a:pt x="24" y="274"/>
                    <a:pt x="22" y="283"/>
                    <a:pt x="24" y="292"/>
                  </a:cubicBezTo>
                  <a:cubicBezTo>
                    <a:pt x="42" y="276"/>
                    <a:pt x="64" y="266"/>
                    <a:pt x="82" y="252"/>
                  </a:cubicBezTo>
                  <a:cubicBezTo>
                    <a:pt x="84" y="250"/>
                    <a:pt x="86" y="247"/>
                    <a:pt x="90" y="247"/>
                  </a:cubicBezTo>
                  <a:cubicBezTo>
                    <a:pt x="90" y="165"/>
                    <a:pt x="90" y="82"/>
                    <a:pt x="90" y="0"/>
                  </a:cubicBezTo>
                  <a:cubicBezTo>
                    <a:pt x="90" y="0"/>
                    <a:pt x="90" y="0"/>
                    <a:pt x="90" y="0"/>
                  </a:cubicBezTo>
                  <a:cubicBezTo>
                    <a:pt x="83" y="9"/>
                    <a:pt x="72" y="16"/>
                    <a:pt x="64" y="24"/>
                  </a:cubicBezTo>
                  <a:close/>
                </a:path>
              </a:pathLst>
            </a:custGeom>
            <a:solidFill>
              <a:srgbClr val="7D4E2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" name="Google Shape;461;p1"/>
            <p:cNvSpPr/>
            <p:nvPr/>
          </p:nvSpPr>
          <p:spPr>
            <a:xfrm>
              <a:off x="14932027" y="3871913"/>
              <a:ext cx="357188" cy="1119188"/>
            </a:xfrm>
            <a:custGeom>
              <a:avLst/>
              <a:gdLst/>
              <a:ahLst/>
              <a:cxnLst/>
              <a:rect l="l" t="t" r="r" b="b"/>
              <a:pathLst>
                <a:path w="95" h="298" extrusionOk="0">
                  <a:moveTo>
                    <a:pt x="29" y="68"/>
                  </a:moveTo>
                  <a:cubicBezTo>
                    <a:pt x="8" y="100"/>
                    <a:pt x="0" y="136"/>
                    <a:pt x="5" y="174"/>
                  </a:cubicBezTo>
                  <a:cubicBezTo>
                    <a:pt x="8" y="194"/>
                    <a:pt x="14" y="213"/>
                    <a:pt x="19" y="233"/>
                  </a:cubicBezTo>
                  <a:cubicBezTo>
                    <a:pt x="24" y="254"/>
                    <a:pt x="28" y="275"/>
                    <a:pt x="25" y="298"/>
                  </a:cubicBezTo>
                  <a:cubicBezTo>
                    <a:pt x="48" y="278"/>
                    <a:pt x="74" y="266"/>
                    <a:pt x="95" y="247"/>
                  </a:cubicBezTo>
                  <a:cubicBezTo>
                    <a:pt x="95" y="247"/>
                    <a:pt x="95" y="247"/>
                    <a:pt x="95" y="247"/>
                  </a:cubicBezTo>
                  <a:cubicBezTo>
                    <a:pt x="91" y="247"/>
                    <a:pt x="89" y="250"/>
                    <a:pt x="87" y="252"/>
                  </a:cubicBezTo>
                  <a:cubicBezTo>
                    <a:pt x="69" y="266"/>
                    <a:pt x="47" y="276"/>
                    <a:pt x="29" y="292"/>
                  </a:cubicBezTo>
                  <a:cubicBezTo>
                    <a:pt x="27" y="283"/>
                    <a:pt x="29" y="274"/>
                    <a:pt x="27" y="266"/>
                  </a:cubicBezTo>
                  <a:cubicBezTo>
                    <a:pt x="24" y="243"/>
                    <a:pt x="17" y="221"/>
                    <a:pt x="12" y="198"/>
                  </a:cubicBezTo>
                  <a:cubicBezTo>
                    <a:pt x="7" y="176"/>
                    <a:pt x="5" y="154"/>
                    <a:pt x="7" y="132"/>
                  </a:cubicBezTo>
                  <a:cubicBezTo>
                    <a:pt x="13" y="88"/>
                    <a:pt x="38" y="54"/>
                    <a:pt x="69" y="24"/>
                  </a:cubicBezTo>
                  <a:cubicBezTo>
                    <a:pt x="77" y="16"/>
                    <a:pt x="88" y="9"/>
                    <a:pt x="95" y="0"/>
                  </a:cubicBezTo>
                  <a:cubicBezTo>
                    <a:pt x="93" y="1"/>
                    <a:pt x="91" y="3"/>
                    <a:pt x="88" y="4"/>
                  </a:cubicBezTo>
                  <a:cubicBezTo>
                    <a:pt x="66" y="23"/>
                    <a:pt x="45" y="43"/>
                    <a:pt x="29" y="68"/>
                  </a:cubicBezTo>
                  <a:close/>
                </a:path>
              </a:pathLst>
            </a:custGeom>
            <a:solidFill>
              <a:srgbClr val="7D4E2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" name="Google Shape;462;p1"/>
            <p:cNvSpPr/>
            <p:nvPr/>
          </p:nvSpPr>
          <p:spPr>
            <a:xfrm>
              <a:off x="14830427" y="6892925"/>
              <a:ext cx="458788" cy="544513"/>
            </a:xfrm>
            <a:custGeom>
              <a:avLst/>
              <a:gdLst/>
              <a:ahLst/>
              <a:cxnLst/>
              <a:rect l="l" t="t" r="r" b="b"/>
              <a:pathLst>
                <a:path w="122" h="145" extrusionOk="0">
                  <a:moveTo>
                    <a:pt x="111" y="5"/>
                  </a:moveTo>
                  <a:cubicBezTo>
                    <a:pt x="92" y="3"/>
                    <a:pt x="73" y="3"/>
                    <a:pt x="57" y="15"/>
                  </a:cubicBezTo>
                  <a:cubicBezTo>
                    <a:pt x="52" y="18"/>
                    <a:pt x="48" y="17"/>
                    <a:pt x="43" y="15"/>
                  </a:cubicBezTo>
                  <a:cubicBezTo>
                    <a:pt x="33" y="10"/>
                    <a:pt x="22" y="6"/>
                    <a:pt x="11" y="2"/>
                  </a:cubicBezTo>
                  <a:cubicBezTo>
                    <a:pt x="5" y="0"/>
                    <a:pt x="3" y="1"/>
                    <a:pt x="2" y="8"/>
                  </a:cubicBezTo>
                  <a:cubicBezTo>
                    <a:pt x="0" y="18"/>
                    <a:pt x="1" y="29"/>
                    <a:pt x="3" y="39"/>
                  </a:cubicBezTo>
                  <a:cubicBezTo>
                    <a:pt x="4" y="44"/>
                    <a:pt x="7" y="48"/>
                    <a:pt x="10" y="51"/>
                  </a:cubicBezTo>
                  <a:cubicBezTo>
                    <a:pt x="32" y="72"/>
                    <a:pt x="55" y="90"/>
                    <a:pt x="78" y="108"/>
                  </a:cubicBezTo>
                  <a:cubicBezTo>
                    <a:pt x="91" y="118"/>
                    <a:pt x="103" y="128"/>
                    <a:pt x="115" y="137"/>
                  </a:cubicBezTo>
                  <a:cubicBezTo>
                    <a:pt x="118" y="140"/>
                    <a:pt x="121" y="142"/>
                    <a:pt x="122" y="145"/>
                  </a:cubicBezTo>
                  <a:cubicBezTo>
                    <a:pt x="122" y="145"/>
                    <a:pt x="122" y="145"/>
                    <a:pt x="122" y="145"/>
                  </a:cubicBezTo>
                  <a:cubicBezTo>
                    <a:pt x="122" y="98"/>
                    <a:pt x="122" y="51"/>
                    <a:pt x="122" y="3"/>
                  </a:cubicBezTo>
                  <a:cubicBezTo>
                    <a:pt x="122" y="3"/>
                    <a:pt x="122" y="3"/>
                    <a:pt x="122" y="3"/>
                  </a:cubicBezTo>
                  <a:cubicBezTo>
                    <a:pt x="119" y="6"/>
                    <a:pt x="115" y="5"/>
                    <a:pt x="111" y="5"/>
                  </a:cubicBezTo>
                  <a:close/>
                </a:path>
              </a:pathLst>
            </a:custGeom>
            <a:solidFill>
              <a:srgbClr val="7D4E2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" name="Google Shape;463;p1"/>
            <p:cNvSpPr/>
            <p:nvPr/>
          </p:nvSpPr>
          <p:spPr>
            <a:xfrm>
              <a:off x="14822488" y="6877050"/>
              <a:ext cx="466725" cy="560388"/>
            </a:xfrm>
            <a:custGeom>
              <a:avLst/>
              <a:gdLst/>
              <a:ahLst/>
              <a:cxnLst/>
              <a:rect l="l" t="t" r="r" b="b"/>
              <a:pathLst>
                <a:path w="124" h="149" extrusionOk="0">
                  <a:moveTo>
                    <a:pt x="57" y="17"/>
                  </a:moveTo>
                  <a:cubicBezTo>
                    <a:pt x="54" y="20"/>
                    <a:pt x="51" y="19"/>
                    <a:pt x="48" y="18"/>
                  </a:cubicBezTo>
                  <a:cubicBezTo>
                    <a:pt x="37" y="13"/>
                    <a:pt x="27" y="9"/>
                    <a:pt x="17" y="5"/>
                  </a:cubicBezTo>
                  <a:cubicBezTo>
                    <a:pt x="3" y="0"/>
                    <a:pt x="2" y="0"/>
                    <a:pt x="1" y="15"/>
                  </a:cubicBezTo>
                  <a:cubicBezTo>
                    <a:pt x="0" y="32"/>
                    <a:pt x="0" y="48"/>
                    <a:pt x="16" y="62"/>
                  </a:cubicBezTo>
                  <a:cubicBezTo>
                    <a:pt x="51" y="92"/>
                    <a:pt x="87" y="121"/>
                    <a:pt x="124" y="149"/>
                  </a:cubicBezTo>
                  <a:cubicBezTo>
                    <a:pt x="123" y="146"/>
                    <a:pt x="120" y="144"/>
                    <a:pt x="117" y="141"/>
                  </a:cubicBezTo>
                  <a:cubicBezTo>
                    <a:pt x="105" y="132"/>
                    <a:pt x="93" y="122"/>
                    <a:pt x="80" y="112"/>
                  </a:cubicBezTo>
                  <a:cubicBezTo>
                    <a:pt x="57" y="94"/>
                    <a:pt x="34" y="76"/>
                    <a:pt x="12" y="55"/>
                  </a:cubicBezTo>
                  <a:cubicBezTo>
                    <a:pt x="9" y="52"/>
                    <a:pt x="6" y="48"/>
                    <a:pt x="5" y="43"/>
                  </a:cubicBezTo>
                  <a:cubicBezTo>
                    <a:pt x="3" y="33"/>
                    <a:pt x="2" y="22"/>
                    <a:pt x="4" y="12"/>
                  </a:cubicBezTo>
                  <a:cubicBezTo>
                    <a:pt x="5" y="5"/>
                    <a:pt x="7" y="4"/>
                    <a:pt x="13" y="6"/>
                  </a:cubicBezTo>
                  <a:cubicBezTo>
                    <a:pt x="24" y="10"/>
                    <a:pt x="35" y="14"/>
                    <a:pt x="45" y="19"/>
                  </a:cubicBezTo>
                  <a:cubicBezTo>
                    <a:pt x="50" y="21"/>
                    <a:pt x="54" y="22"/>
                    <a:pt x="59" y="19"/>
                  </a:cubicBezTo>
                  <a:cubicBezTo>
                    <a:pt x="75" y="7"/>
                    <a:pt x="94" y="7"/>
                    <a:pt x="113" y="9"/>
                  </a:cubicBezTo>
                  <a:cubicBezTo>
                    <a:pt x="117" y="9"/>
                    <a:pt x="121" y="10"/>
                    <a:pt x="124" y="7"/>
                  </a:cubicBezTo>
                  <a:cubicBezTo>
                    <a:pt x="120" y="7"/>
                    <a:pt x="116" y="6"/>
                    <a:pt x="112" y="6"/>
                  </a:cubicBezTo>
                  <a:cubicBezTo>
                    <a:pt x="93" y="5"/>
                    <a:pt x="73" y="5"/>
                    <a:pt x="57" y="17"/>
                  </a:cubicBezTo>
                  <a:close/>
                </a:path>
              </a:pathLst>
            </a:custGeom>
            <a:solidFill>
              <a:srgbClr val="7D4E2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1"/>
            <p:cNvSpPr/>
            <p:nvPr/>
          </p:nvSpPr>
          <p:spPr>
            <a:xfrm>
              <a:off x="14478002" y="8053388"/>
              <a:ext cx="811213" cy="755650"/>
            </a:xfrm>
            <a:custGeom>
              <a:avLst/>
              <a:gdLst/>
              <a:ahLst/>
              <a:cxnLst/>
              <a:rect l="l" t="t" r="r" b="b"/>
              <a:pathLst>
                <a:path w="216" h="201" extrusionOk="0">
                  <a:moveTo>
                    <a:pt x="207" y="167"/>
                  </a:moveTo>
                  <a:cubicBezTo>
                    <a:pt x="185" y="147"/>
                    <a:pt x="161" y="131"/>
                    <a:pt x="134" y="119"/>
                  </a:cubicBezTo>
                  <a:cubicBezTo>
                    <a:pt x="123" y="114"/>
                    <a:pt x="113" y="108"/>
                    <a:pt x="102" y="104"/>
                  </a:cubicBezTo>
                  <a:cubicBezTo>
                    <a:pt x="85" y="96"/>
                    <a:pt x="71" y="85"/>
                    <a:pt x="58" y="73"/>
                  </a:cubicBezTo>
                  <a:cubicBezTo>
                    <a:pt x="50" y="66"/>
                    <a:pt x="42" y="59"/>
                    <a:pt x="34" y="52"/>
                  </a:cubicBezTo>
                  <a:cubicBezTo>
                    <a:pt x="29" y="48"/>
                    <a:pt x="26" y="42"/>
                    <a:pt x="23" y="37"/>
                  </a:cubicBezTo>
                  <a:cubicBezTo>
                    <a:pt x="14" y="24"/>
                    <a:pt x="6" y="11"/>
                    <a:pt x="0" y="0"/>
                  </a:cubicBezTo>
                  <a:cubicBezTo>
                    <a:pt x="3" y="11"/>
                    <a:pt x="7" y="25"/>
                    <a:pt x="11" y="38"/>
                  </a:cubicBezTo>
                  <a:cubicBezTo>
                    <a:pt x="13" y="48"/>
                    <a:pt x="19" y="56"/>
                    <a:pt x="25" y="62"/>
                  </a:cubicBezTo>
                  <a:cubicBezTo>
                    <a:pt x="38" y="76"/>
                    <a:pt x="52" y="89"/>
                    <a:pt x="64" y="103"/>
                  </a:cubicBezTo>
                  <a:cubicBezTo>
                    <a:pt x="69" y="109"/>
                    <a:pt x="76" y="113"/>
                    <a:pt x="84" y="114"/>
                  </a:cubicBezTo>
                  <a:cubicBezTo>
                    <a:pt x="104" y="115"/>
                    <a:pt x="119" y="125"/>
                    <a:pt x="132" y="139"/>
                  </a:cubicBezTo>
                  <a:cubicBezTo>
                    <a:pt x="147" y="156"/>
                    <a:pt x="165" y="168"/>
                    <a:pt x="184" y="179"/>
                  </a:cubicBezTo>
                  <a:cubicBezTo>
                    <a:pt x="193" y="184"/>
                    <a:pt x="202" y="191"/>
                    <a:pt x="211" y="196"/>
                  </a:cubicBezTo>
                  <a:cubicBezTo>
                    <a:pt x="214" y="197"/>
                    <a:pt x="215" y="199"/>
                    <a:pt x="216" y="201"/>
                  </a:cubicBezTo>
                  <a:cubicBezTo>
                    <a:pt x="216" y="191"/>
                    <a:pt x="216" y="181"/>
                    <a:pt x="216" y="172"/>
                  </a:cubicBezTo>
                  <a:cubicBezTo>
                    <a:pt x="212" y="173"/>
                    <a:pt x="210" y="170"/>
                    <a:pt x="207" y="167"/>
                  </a:cubicBezTo>
                  <a:close/>
                </a:path>
              </a:pathLst>
            </a:custGeom>
            <a:solidFill>
              <a:srgbClr val="251F1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1"/>
            <p:cNvSpPr/>
            <p:nvPr/>
          </p:nvSpPr>
          <p:spPr>
            <a:xfrm>
              <a:off x="14470063" y="8034338"/>
              <a:ext cx="819150" cy="774700"/>
            </a:xfrm>
            <a:custGeom>
              <a:avLst/>
              <a:gdLst/>
              <a:ahLst/>
              <a:cxnLst/>
              <a:rect l="l" t="t" r="r" b="b"/>
              <a:pathLst>
                <a:path w="218" h="206" extrusionOk="0">
                  <a:moveTo>
                    <a:pt x="136" y="122"/>
                  </a:moveTo>
                  <a:cubicBezTo>
                    <a:pt x="117" y="113"/>
                    <a:pt x="98" y="106"/>
                    <a:pt x="82" y="94"/>
                  </a:cubicBezTo>
                  <a:cubicBezTo>
                    <a:pt x="57" y="74"/>
                    <a:pt x="31" y="54"/>
                    <a:pt x="15" y="24"/>
                  </a:cubicBezTo>
                  <a:cubicBezTo>
                    <a:pt x="11" y="15"/>
                    <a:pt x="5" y="8"/>
                    <a:pt x="0" y="0"/>
                  </a:cubicBezTo>
                  <a:cubicBezTo>
                    <a:pt x="2" y="15"/>
                    <a:pt x="7" y="29"/>
                    <a:pt x="10" y="43"/>
                  </a:cubicBezTo>
                  <a:cubicBezTo>
                    <a:pt x="13" y="53"/>
                    <a:pt x="17" y="60"/>
                    <a:pt x="24" y="67"/>
                  </a:cubicBezTo>
                  <a:cubicBezTo>
                    <a:pt x="37" y="80"/>
                    <a:pt x="50" y="94"/>
                    <a:pt x="63" y="108"/>
                  </a:cubicBezTo>
                  <a:cubicBezTo>
                    <a:pt x="70" y="115"/>
                    <a:pt x="78" y="121"/>
                    <a:pt x="88" y="121"/>
                  </a:cubicBezTo>
                  <a:cubicBezTo>
                    <a:pt x="105" y="122"/>
                    <a:pt x="118" y="131"/>
                    <a:pt x="129" y="143"/>
                  </a:cubicBezTo>
                  <a:cubicBezTo>
                    <a:pt x="139" y="153"/>
                    <a:pt x="148" y="163"/>
                    <a:pt x="160" y="170"/>
                  </a:cubicBezTo>
                  <a:cubicBezTo>
                    <a:pt x="180" y="182"/>
                    <a:pt x="199" y="194"/>
                    <a:pt x="218" y="206"/>
                  </a:cubicBezTo>
                  <a:cubicBezTo>
                    <a:pt x="217" y="204"/>
                    <a:pt x="216" y="202"/>
                    <a:pt x="213" y="201"/>
                  </a:cubicBezTo>
                  <a:cubicBezTo>
                    <a:pt x="204" y="196"/>
                    <a:pt x="195" y="189"/>
                    <a:pt x="186" y="184"/>
                  </a:cubicBezTo>
                  <a:cubicBezTo>
                    <a:pt x="167" y="173"/>
                    <a:pt x="149" y="161"/>
                    <a:pt x="134" y="144"/>
                  </a:cubicBezTo>
                  <a:cubicBezTo>
                    <a:pt x="121" y="130"/>
                    <a:pt x="106" y="120"/>
                    <a:pt x="86" y="119"/>
                  </a:cubicBezTo>
                  <a:cubicBezTo>
                    <a:pt x="78" y="118"/>
                    <a:pt x="71" y="114"/>
                    <a:pt x="66" y="108"/>
                  </a:cubicBezTo>
                  <a:cubicBezTo>
                    <a:pt x="54" y="94"/>
                    <a:pt x="40" y="81"/>
                    <a:pt x="27" y="67"/>
                  </a:cubicBezTo>
                  <a:cubicBezTo>
                    <a:pt x="21" y="61"/>
                    <a:pt x="15" y="53"/>
                    <a:pt x="13" y="43"/>
                  </a:cubicBezTo>
                  <a:cubicBezTo>
                    <a:pt x="9" y="30"/>
                    <a:pt x="5" y="16"/>
                    <a:pt x="2" y="5"/>
                  </a:cubicBezTo>
                  <a:cubicBezTo>
                    <a:pt x="8" y="16"/>
                    <a:pt x="16" y="29"/>
                    <a:pt x="25" y="42"/>
                  </a:cubicBezTo>
                  <a:cubicBezTo>
                    <a:pt x="28" y="47"/>
                    <a:pt x="31" y="53"/>
                    <a:pt x="36" y="57"/>
                  </a:cubicBezTo>
                  <a:cubicBezTo>
                    <a:pt x="44" y="64"/>
                    <a:pt x="52" y="71"/>
                    <a:pt x="60" y="78"/>
                  </a:cubicBezTo>
                  <a:cubicBezTo>
                    <a:pt x="73" y="90"/>
                    <a:pt x="87" y="101"/>
                    <a:pt x="104" y="109"/>
                  </a:cubicBezTo>
                  <a:cubicBezTo>
                    <a:pt x="115" y="113"/>
                    <a:pt x="125" y="119"/>
                    <a:pt x="136" y="124"/>
                  </a:cubicBezTo>
                  <a:cubicBezTo>
                    <a:pt x="163" y="136"/>
                    <a:pt x="187" y="152"/>
                    <a:pt x="209" y="172"/>
                  </a:cubicBezTo>
                  <a:cubicBezTo>
                    <a:pt x="212" y="175"/>
                    <a:pt x="214" y="178"/>
                    <a:pt x="218" y="177"/>
                  </a:cubicBezTo>
                  <a:cubicBezTo>
                    <a:pt x="216" y="175"/>
                    <a:pt x="213" y="173"/>
                    <a:pt x="211" y="171"/>
                  </a:cubicBezTo>
                  <a:cubicBezTo>
                    <a:pt x="189" y="151"/>
                    <a:pt x="163" y="135"/>
                    <a:pt x="136" y="122"/>
                  </a:cubicBezTo>
                  <a:close/>
                </a:path>
              </a:pathLst>
            </a:custGeom>
            <a:solidFill>
              <a:srgbClr val="251F1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" name="Google Shape;466;p1"/>
            <p:cNvSpPr/>
            <p:nvPr/>
          </p:nvSpPr>
          <p:spPr>
            <a:xfrm>
              <a:off x="14755813" y="7745413"/>
              <a:ext cx="533400" cy="450850"/>
            </a:xfrm>
            <a:custGeom>
              <a:avLst/>
              <a:gdLst/>
              <a:ahLst/>
              <a:cxnLst/>
              <a:rect l="l" t="t" r="r" b="b"/>
              <a:pathLst>
                <a:path w="142" h="120" extrusionOk="0">
                  <a:moveTo>
                    <a:pt x="121" y="89"/>
                  </a:moveTo>
                  <a:cubicBezTo>
                    <a:pt x="103" y="72"/>
                    <a:pt x="86" y="55"/>
                    <a:pt x="69" y="37"/>
                  </a:cubicBezTo>
                  <a:cubicBezTo>
                    <a:pt x="53" y="19"/>
                    <a:pt x="34" y="9"/>
                    <a:pt x="11" y="3"/>
                  </a:cubicBezTo>
                  <a:cubicBezTo>
                    <a:pt x="7" y="2"/>
                    <a:pt x="4" y="1"/>
                    <a:pt x="0" y="0"/>
                  </a:cubicBezTo>
                  <a:cubicBezTo>
                    <a:pt x="7" y="4"/>
                    <a:pt x="13" y="8"/>
                    <a:pt x="19" y="12"/>
                  </a:cubicBezTo>
                  <a:cubicBezTo>
                    <a:pt x="25" y="16"/>
                    <a:pt x="25" y="20"/>
                    <a:pt x="22" y="26"/>
                  </a:cubicBezTo>
                  <a:cubicBezTo>
                    <a:pt x="17" y="35"/>
                    <a:pt x="18" y="34"/>
                    <a:pt x="25" y="41"/>
                  </a:cubicBezTo>
                  <a:cubicBezTo>
                    <a:pt x="36" y="51"/>
                    <a:pt x="48" y="61"/>
                    <a:pt x="59" y="71"/>
                  </a:cubicBezTo>
                  <a:cubicBezTo>
                    <a:pt x="65" y="77"/>
                    <a:pt x="72" y="82"/>
                    <a:pt x="79" y="85"/>
                  </a:cubicBezTo>
                  <a:cubicBezTo>
                    <a:pt x="98" y="94"/>
                    <a:pt x="116" y="103"/>
                    <a:pt x="135" y="114"/>
                  </a:cubicBezTo>
                  <a:cubicBezTo>
                    <a:pt x="138" y="115"/>
                    <a:pt x="141" y="117"/>
                    <a:pt x="142" y="120"/>
                  </a:cubicBezTo>
                  <a:cubicBezTo>
                    <a:pt x="142" y="114"/>
                    <a:pt x="142" y="109"/>
                    <a:pt x="142" y="103"/>
                  </a:cubicBezTo>
                  <a:cubicBezTo>
                    <a:pt x="133" y="102"/>
                    <a:pt x="127" y="95"/>
                    <a:pt x="121" y="89"/>
                  </a:cubicBezTo>
                  <a:close/>
                </a:path>
              </a:pathLst>
            </a:custGeom>
            <a:solidFill>
              <a:srgbClr val="231F2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" name="Google Shape;467;p1"/>
            <p:cNvSpPr/>
            <p:nvPr/>
          </p:nvSpPr>
          <p:spPr>
            <a:xfrm>
              <a:off x="14736763" y="7734300"/>
              <a:ext cx="552450" cy="461963"/>
            </a:xfrm>
            <a:custGeom>
              <a:avLst/>
              <a:gdLst/>
              <a:ahLst/>
              <a:cxnLst/>
              <a:rect l="l" t="t" r="r" b="b"/>
              <a:pathLst>
                <a:path w="147" h="123" extrusionOk="0">
                  <a:moveTo>
                    <a:pt x="71" y="34"/>
                  </a:moveTo>
                  <a:cubicBezTo>
                    <a:pt x="52" y="13"/>
                    <a:pt x="26" y="7"/>
                    <a:pt x="0" y="0"/>
                  </a:cubicBezTo>
                  <a:cubicBezTo>
                    <a:pt x="6" y="5"/>
                    <a:pt x="13" y="10"/>
                    <a:pt x="20" y="15"/>
                  </a:cubicBezTo>
                  <a:cubicBezTo>
                    <a:pt x="30" y="22"/>
                    <a:pt x="30" y="22"/>
                    <a:pt x="23" y="31"/>
                  </a:cubicBezTo>
                  <a:cubicBezTo>
                    <a:pt x="19" y="36"/>
                    <a:pt x="20" y="38"/>
                    <a:pt x="24" y="42"/>
                  </a:cubicBezTo>
                  <a:cubicBezTo>
                    <a:pt x="29" y="46"/>
                    <a:pt x="34" y="50"/>
                    <a:pt x="39" y="55"/>
                  </a:cubicBezTo>
                  <a:cubicBezTo>
                    <a:pt x="58" y="71"/>
                    <a:pt x="75" y="88"/>
                    <a:pt x="97" y="97"/>
                  </a:cubicBezTo>
                  <a:cubicBezTo>
                    <a:pt x="115" y="105"/>
                    <a:pt x="131" y="114"/>
                    <a:pt x="147" y="123"/>
                  </a:cubicBezTo>
                  <a:cubicBezTo>
                    <a:pt x="146" y="120"/>
                    <a:pt x="143" y="118"/>
                    <a:pt x="140" y="117"/>
                  </a:cubicBezTo>
                  <a:cubicBezTo>
                    <a:pt x="121" y="106"/>
                    <a:pt x="103" y="97"/>
                    <a:pt x="84" y="88"/>
                  </a:cubicBezTo>
                  <a:cubicBezTo>
                    <a:pt x="77" y="85"/>
                    <a:pt x="70" y="80"/>
                    <a:pt x="64" y="74"/>
                  </a:cubicBezTo>
                  <a:cubicBezTo>
                    <a:pt x="53" y="64"/>
                    <a:pt x="41" y="54"/>
                    <a:pt x="30" y="44"/>
                  </a:cubicBezTo>
                  <a:cubicBezTo>
                    <a:pt x="23" y="37"/>
                    <a:pt x="22" y="38"/>
                    <a:pt x="27" y="29"/>
                  </a:cubicBezTo>
                  <a:cubicBezTo>
                    <a:pt x="30" y="23"/>
                    <a:pt x="30" y="19"/>
                    <a:pt x="24" y="15"/>
                  </a:cubicBezTo>
                  <a:cubicBezTo>
                    <a:pt x="18" y="11"/>
                    <a:pt x="12" y="7"/>
                    <a:pt x="5" y="3"/>
                  </a:cubicBezTo>
                  <a:cubicBezTo>
                    <a:pt x="9" y="4"/>
                    <a:pt x="12" y="5"/>
                    <a:pt x="16" y="6"/>
                  </a:cubicBezTo>
                  <a:cubicBezTo>
                    <a:pt x="39" y="12"/>
                    <a:pt x="58" y="22"/>
                    <a:pt x="74" y="40"/>
                  </a:cubicBezTo>
                  <a:cubicBezTo>
                    <a:pt x="91" y="58"/>
                    <a:pt x="108" y="75"/>
                    <a:pt x="126" y="92"/>
                  </a:cubicBezTo>
                  <a:cubicBezTo>
                    <a:pt x="132" y="98"/>
                    <a:pt x="138" y="105"/>
                    <a:pt x="147" y="106"/>
                  </a:cubicBezTo>
                  <a:cubicBezTo>
                    <a:pt x="139" y="101"/>
                    <a:pt x="131" y="95"/>
                    <a:pt x="124" y="88"/>
                  </a:cubicBezTo>
                  <a:cubicBezTo>
                    <a:pt x="107" y="70"/>
                    <a:pt x="88" y="52"/>
                    <a:pt x="71" y="34"/>
                  </a:cubicBezTo>
                  <a:close/>
                </a:path>
              </a:pathLst>
            </a:custGeom>
            <a:solidFill>
              <a:srgbClr val="231F2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" name="Google Shape;468;p1"/>
            <p:cNvSpPr/>
            <p:nvPr/>
          </p:nvSpPr>
          <p:spPr>
            <a:xfrm>
              <a:off x="14420852" y="8939213"/>
              <a:ext cx="101600" cy="169863"/>
            </a:xfrm>
            <a:custGeom>
              <a:avLst/>
              <a:gdLst/>
              <a:ahLst/>
              <a:cxnLst/>
              <a:rect l="l" t="t" r="r" b="b"/>
              <a:pathLst>
                <a:path w="27" h="45" extrusionOk="0">
                  <a:moveTo>
                    <a:pt x="12" y="40"/>
                  </a:moveTo>
                  <a:cubicBezTo>
                    <a:pt x="12" y="42"/>
                    <a:pt x="13" y="44"/>
                    <a:pt x="14" y="45"/>
                  </a:cubicBezTo>
                  <a:cubicBezTo>
                    <a:pt x="27" y="45"/>
                    <a:pt x="27" y="45"/>
                    <a:pt x="27" y="45"/>
                  </a:cubicBezTo>
                  <a:cubicBezTo>
                    <a:pt x="17" y="30"/>
                    <a:pt x="8" y="15"/>
                    <a:pt x="0" y="0"/>
                  </a:cubicBezTo>
                  <a:cubicBezTo>
                    <a:pt x="3" y="10"/>
                    <a:pt x="6" y="26"/>
                    <a:pt x="12" y="40"/>
                  </a:cubicBezTo>
                  <a:close/>
                </a:path>
              </a:pathLst>
            </a:custGeom>
            <a:solidFill>
              <a:srgbClr val="251F1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" name="Google Shape;469;p1"/>
            <p:cNvSpPr/>
            <p:nvPr/>
          </p:nvSpPr>
          <p:spPr>
            <a:xfrm>
              <a:off x="14414502" y="8905875"/>
              <a:ext cx="115888" cy="203200"/>
            </a:xfrm>
            <a:custGeom>
              <a:avLst/>
              <a:gdLst/>
              <a:ahLst/>
              <a:cxnLst/>
              <a:rect l="l" t="t" r="r" b="b"/>
              <a:pathLst>
                <a:path w="31" h="54" extrusionOk="0">
                  <a:moveTo>
                    <a:pt x="14" y="49"/>
                  </a:moveTo>
                  <a:cubicBezTo>
                    <a:pt x="8" y="35"/>
                    <a:pt x="5" y="19"/>
                    <a:pt x="2" y="9"/>
                  </a:cubicBezTo>
                  <a:cubicBezTo>
                    <a:pt x="10" y="24"/>
                    <a:pt x="19" y="39"/>
                    <a:pt x="29" y="54"/>
                  </a:cubicBezTo>
                  <a:cubicBezTo>
                    <a:pt x="31" y="54"/>
                    <a:pt x="31" y="54"/>
                    <a:pt x="31" y="54"/>
                  </a:cubicBezTo>
                  <a:cubicBezTo>
                    <a:pt x="31" y="53"/>
                    <a:pt x="30" y="52"/>
                    <a:pt x="29" y="51"/>
                  </a:cubicBezTo>
                  <a:cubicBezTo>
                    <a:pt x="19" y="34"/>
                    <a:pt x="8" y="18"/>
                    <a:pt x="0" y="0"/>
                  </a:cubicBezTo>
                  <a:cubicBezTo>
                    <a:pt x="2" y="19"/>
                    <a:pt x="7" y="37"/>
                    <a:pt x="14" y="54"/>
                  </a:cubicBezTo>
                  <a:cubicBezTo>
                    <a:pt x="16" y="54"/>
                    <a:pt x="16" y="54"/>
                    <a:pt x="16" y="54"/>
                  </a:cubicBezTo>
                  <a:cubicBezTo>
                    <a:pt x="15" y="53"/>
                    <a:pt x="14" y="51"/>
                    <a:pt x="14" y="49"/>
                  </a:cubicBezTo>
                  <a:close/>
                </a:path>
              </a:pathLst>
            </a:custGeom>
            <a:solidFill>
              <a:srgbClr val="251F1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" name="Google Shape;470;p1"/>
            <p:cNvSpPr/>
            <p:nvPr/>
          </p:nvSpPr>
          <p:spPr>
            <a:xfrm>
              <a:off x="15100302" y="4968875"/>
              <a:ext cx="188913" cy="195263"/>
            </a:xfrm>
            <a:custGeom>
              <a:avLst/>
              <a:gdLst/>
              <a:ahLst/>
              <a:cxnLst/>
              <a:rect l="l" t="t" r="r" b="b"/>
              <a:pathLst>
                <a:path w="50" h="52" extrusionOk="0">
                  <a:moveTo>
                    <a:pt x="27" y="26"/>
                  </a:moveTo>
                  <a:cubicBezTo>
                    <a:pt x="18" y="34"/>
                    <a:pt x="10" y="43"/>
                    <a:pt x="0" y="52"/>
                  </a:cubicBezTo>
                  <a:cubicBezTo>
                    <a:pt x="15" y="51"/>
                    <a:pt x="28" y="49"/>
                    <a:pt x="41" y="46"/>
                  </a:cubicBezTo>
                  <a:cubicBezTo>
                    <a:pt x="44" y="45"/>
                    <a:pt x="47" y="44"/>
                    <a:pt x="50" y="46"/>
                  </a:cubicBezTo>
                  <a:cubicBezTo>
                    <a:pt x="50" y="46"/>
                    <a:pt x="50" y="46"/>
                    <a:pt x="50" y="46"/>
                  </a:cubicBezTo>
                  <a:cubicBezTo>
                    <a:pt x="50" y="31"/>
                    <a:pt x="50" y="15"/>
                    <a:pt x="5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5" y="11"/>
                    <a:pt x="36" y="18"/>
                    <a:pt x="27" y="26"/>
                  </a:cubicBezTo>
                  <a:close/>
                </a:path>
              </a:pathLst>
            </a:custGeom>
            <a:solidFill>
              <a:srgbClr val="7D4E2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1"/>
            <p:cNvSpPr/>
            <p:nvPr/>
          </p:nvSpPr>
          <p:spPr>
            <a:xfrm>
              <a:off x="15086013" y="4968875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54" h="54" extrusionOk="0">
                  <a:moveTo>
                    <a:pt x="54" y="46"/>
                  </a:moveTo>
                  <a:cubicBezTo>
                    <a:pt x="51" y="44"/>
                    <a:pt x="48" y="45"/>
                    <a:pt x="45" y="46"/>
                  </a:cubicBezTo>
                  <a:cubicBezTo>
                    <a:pt x="32" y="49"/>
                    <a:pt x="19" y="51"/>
                    <a:pt x="4" y="52"/>
                  </a:cubicBezTo>
                  <a:cubicBezTo>
                    <a:pt x="14" y="43"/>
                    <a:pt x="22" y="34"/>
                    <a:pt x="31" y="26"/>
                  </a:cubicBezTo>
                  <a:cubicBezTo>
                    <a:pt x="40" y="18"/>
                    <a:pt x="49" y="11"/>
                    <a:pt x="54" y="0"/>
                  </a:cubicBezTo>
                  <a:cubicBezTo>
                    <a:pt x="36" y="18"/>
                    <a:pt x="19" y="36"/>
                    <a:pt x="0" y="54"/>
                  </a:cubicBezTo>
                  <a:cubicBezTo>
                    <a:pt x="20" y="54"/>
                    <a:pt x="37" y="50"/>
                    <a:pt x="54" y="46"/>
                  </a:cubicBezTo>
                  <a:close/>
                </a:path>
              </a:pathLst>
            </a:custGeom>
            <a:solidFill>
              <a:srgbClr val="7D4E2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1"/>
            <p:cNvSpPr/>
            <p:nvPr/>
          </p:nvSpPr>
          <p:spPr>
            <a:xfrm>
              <a:off x="8477251" y="5160963"/>
              <a:ext cx="2136775" cy="3384550"/>
            </a:xfrm>
            <a:custGeom>
              <a:avLst/>
              <a:gdLst/>
              <a:ahLst/>
              <a:cxnLst/>
              <a:rect l="l" t="t" r="r" b="b"/>
              <a:pathLst>
                <a:path w="569" h="901" extrusionOk="0">
                  <a:moveTo>
                    <a:pt x="130" y="892"/>
                  </a:moveTo>
                  <a:cubicBezTo>
                    <a:pt x="136" y="884"/>
                    <a:pt x="140" y="876"/>
                    <a:pt x="143" y="867"/>
                  </a:cubicBezTo>
                  <a:cubicBezTo>
                    <a:pt x="145" y="862"/>
                    <a:pt x="142" y="859"/>
                    <a:pt x="136" y="859"/>
                  </a:cubicBezTo>
                  <a:cubicBezTo>
                    <a:pt x="130" y="860"/>
                    <a:pt x="124" y="860"/>
                    <a:pt x="118" y="861"/>
                  </a:cubicBezTo>
                  <a:cubicBezTo>
                    <a:pt x="115" y="861"/>
                    <a:pt x="111" y="862"/>
                    <a:pt x="110" y="860"/>
                  </a:cubicBezTo>
                  <a:cubicBezTo>
                    <a:pt x="108" y="857"/>
                    <a:pt x="112" y="855"/>
                    <a:pt x="114" y="853"/>
                  </a:cubicBezTo>
                  <a:cubicBezTo>
                    <a:pt x="137" y="830"/>
                    <a:pt x="154" y="804"/>
                    <a:pt x="169" y="775"/>
                  </a:cubicBezTo>
                  <a:cubicBezTo>
                    <a:pt x="178" y="755"/>
                    <a:pt x="186" y="734"/>
                    <a:pt x="198" y="715"/>
                  </a:cubicBezTo>
                  <a:cubicBezTo>
                    <a:pt x="224" y="673"/>
                    <a:pt x="248" y="631"/>
                    <a:pt x="267" y="585"/>
                  </a:cubicBezTo>
                  <a:cubicBezTo>
                    <a:pt x="268" y="583"/>
                    <a:pt x="268" y="581"/>
                    <a:pt x="269" y="579"/>
                  </a:cubicBezTo>
                  <a:cubicBezTo>
                    <a:pt x="271" y="573"/>
                    <a:pt x="270" y="570"/>
                    <a:pt x="264" y="570"/>
                  </a:cubicBezTo>
                  <a:cubicBezTo>
                    <a:pt x="246" y="583"/>
                    <a:pt x="226" y="592"/>
                    <a:pt x="205" y="600"/>
                  </a:cubicBezTo>
                  <a:cubicBezTo>
                    <a:pt x="206" y="598"/>
                    <a:pt x="206" y="597"/>
                    <a:pt x="207" y="596"/>
                  </a:cubicBezTo>
                  <a:cubicBezTo>
                    <a:pt x="227" y="575"/>
                    <a:pt x="247" y="555"/>
                    <a:pt x="263" y="530"/>
                  </a:cubicBezTo>
                  <a:cubicBezTo>
                    <a:pt x="272" y="517"/>
                    <a:pt x="280" y="503"/>
                    <a:pt x="286" y="488"/>
                  </a:cubicBezTo>
                  <a:cubicBezTo>
                    <a:pt x="301" y="449"/>
                    <a:pt x="307" y="409"/>
                    <a:pt x="310" y="368"/>
                  </a:cubicBezTo>
                  <a:cubicBezTo>
                    <a:pt x="310" y="365"/>
                    <a:pt x="309" y="360"/>
                    <a:pt x="313" y="360"/>
                  </a:cubicBezTo>
                  <a:cubicBezTo>
                    <a:pt x="316" y="359"/>
                    <a:pt x="314" y="365"/>
                    <a:pt x="316" y="367"/>
                  </a:cubicBezTo>
                  <a:cubicBezTo>
                    <a:pt x="323" y="383"/>
                    <a:pt x="324" y="400"/>
                    <a:pt x="323" y="417"/>
                  </a:cubicBezTo>
                  <a:cubicBezTo>
                    <a:pt x="323" y="420"/>
                    <a:pt x="323" y="424"/>
                    <a:pt x="326" y="427"/>
                  </a:cubicBezTo>
                  <a:cubicBezTo>
                    <a:pt x="328" y="429"/>
                    <a:pt x="329" y="429"/>
                    <a:pt x="331" y="429"/>
                  </a:cubicBezTo>
                  <a:cubicBezTo>
                    <a:pt x="332" y="428"/>
                    <a:pt x="332" y="428"/>
                    <a:pt x="333" y="428"/>
                  </a:cubicBezTo>
                  <a:cubicBezTo>
                    <a:pt x="341" y="412"/>
                    <a:pt x="350" y="396"/>
                    <a:pt x="358" y="379"/>
                  </a:cubicBezTo>
                  <a:cubicBezTo>
                    <a:pt x="375" y="345"/>
                    <a:pt x="392" y="311"/>
                    <a:pt x="409" y="277"/>
                  </a:cubicBezTo>
                  <a:cubicBezTo>
                    <a:pt x="420" y="256"/>
                    <a:pt x="429" y="234"/>
                    <a:pt x="432" y="210"/>
                  </a:cubicBezTo>
                  <a:cubicBezTo>
                    <a:pt x="434" y="199"/>
                    <a:pt x="435" y="188"/>
                    <a:pt x="436" y="176"/>
                  </a:cubicBezTo>
                  <a:cubicBezTo>
                    <a:pt x="448" y="196"/>
                    <a:pt x="455" y="217"/>
                    <a:pt x="469" y="234"/>
                  </a:cubicBezTo>
                  <a:cubicBezTo>
                    <a:pt x="472" y="226"/>
                    <a:pt x="474" y="219"/>
                    <a:pt x="478" y="213"/>
                  </a:cubicBezTo>
                  <a:cubicBezTo>
                    <a:pt x="478" y="213"/>
                    <a:pt x="478" y="213"/>
                    <a:pt x="478" y="213"/>
                  </a:cubicBezTo>
                  <a:cubicBezTo>
                    <a:pt x="478" y="207"/>
                    <a:pt x="483" y="204"/>
                    <a:pt x="487" y="201"/>
                  </a:cubicBezTo>
                  <a:cubicBezTo>
                    <a:pt x="490" y="199"/>
                    <a:pt x="492" y="197"/>
                    <a:pt x="491" y="194"/>
                  </a:cubicBezTo>
                  <a:cubicBezTo>
                    <a:pt x="490" y="191"/>
                    <a:pt x="486" y="192"/>
                    <a:pt x="484" y="192"/>
                  </a:cubicBezTo>
                  <a:cubicBezTo>
                    <a:pt x="480" y="191"/>
                    <a:pt x="476" y="195"/>
                    <a:pt x="471" y="193"/>
                  </a:cubicBezTo>
                  <a:cubicBezTo>
                    <a:pt x="475" y="188"/>
                    <a:pt x="479" y="186"/>
                    <a:pt x="485" y="185"/>
                  </a:cubicBezTo>
                  <a:cubicBezTo>
                    <a:pt x="485" y="185"/>
                    <a:pt x="485" y="185"/>
                    <a:pt x="485" y="185"/>
                  </a:cubicBezTo>
                  <a:cubicBezTo>
                    <a:pt x="485" y="185"/>
                    <a:pt x="485" y="185"/>
                    <a:pt x="485" y="185"/>
                  </a:cubicBezTo>
                  <a:cubicBezTo>
                    <a:pt x="500" y="178"/>
                    <a:pt x="516" y="170"/>
                    <a:pt x="531" y="162"/>
                  </a:cubicBezTo>
                  <a:cubicBezTo>
                    <a:pt x="531" y="162"/>
                    <a:pt x="531" y="162"/>
                    <a:pt x="531" y="162"/>
                  </a:cubicBezTo>
                  <a:cubicBezTo>
                    <a:pt x="531" y="162"/>
                    <a:pt x="531" y="162"/>
                    <a:pt x="531" y="162"/>
                  </a:cubicBezTo>
                  <a:cubicBezTo>
                    <a:pt x="533" y="157"/>
                    <a:pt x="536" y="154"/>
                    <a:pt x="541" y="154"/>
                  </a:cubicBezTo>
                  <a:cubicBezTo>
                    <a:pt x="544" y="154"/>
                    <a:pt x="548" y="153"/>
                    <a:pt x="548" y="150"/>
                  </a:cubicBezTo>
                  <a:cubicBezTo>
                    <a:pt x="548" y="147"/>
                    <a:pt x="544" y="146"/>
                    <a:pt x="541" y="146"/>
                  </a:cubicBezTo>
                  <a:cubicBezTo>
                    <a:pt x="539" y="146"/>
                    <a:pt x="538" y="146"/>
                    <a:pt x="536" y="145"/>
                  </a:cubicBezTo>
                  <a:cubicBezTo>
                    <a:pt x="536" y="145"/>
                    <a:pt x="536" y="145"/>
                    <a:pt x="536" y="145"/>
                  </a:cubicBezTo>
                  <a:cubicBezTo>
                    <a:pt x="512" y="149"/>
                    <a:pt x="489" y="144"/>
                    <a:pt x="467" y="134"/>
                  </a:cubicBezTo>
                  <a:cubicBezTo>
                    <a:pt x="460" y="130"/>
                    <a:pt x="453" y="126"/>
                    <a:pt x="448" y="119"/>
                  </a:cubicBezTo>
                  <a:cubicBezTo>
                    <a:pt x="475" y="126"/>
                    <a:pt x="503" y="134"/>
                    <a:pt x="531" y="136"/>
                  </a:cubicBezTo>
                  <a:cubicBezTo>
                    <a:pt x="540" y="136"/>
                    <a:pt x="551" y="130"/>
                    <a:pt x="558" y="141"/>
                  </a:cubicBezTo>
                  <a:cubicBezTo>
                    <a:pt x="559" y="144"/>
                    <a:pt x="561" y="143"/>
                    <a:pt x="562" y="141"/>
                  </a:cubicBezTo>
                  <a:cubicBezTo>
                    <a:pt x="564" y="140"/>
                    <a:pt x="569" y="139"/>
                    <a:pt x="566" y="136"/>
                  </a:cubicBezTo>
                  <a:cubicBezTo>
                    <a:pt x="561" y="132"/>
                    <a:pt x="562" y="126"/>
                    <a:pt x="561" y="121"/>
                  </a:cubicBezTo>
                  <a:cubicBezTo>
                    <a:pt x="561" y="121"/>
                    <a:pt x="561" y="121"/>
                    <a:pt x="561" y="121"/>
                  </a:cubicBezTo>
                  <a:cubicBezTo>
                    <a:pt x="561" y="121"/>
                    <a:pt x="561" y="121"/>
                    <a:pt x="561" y="121"/>
                  </a:cubicBezTo>
                  <a:cubicBezTo>
                    <a:pt x="558" y="115"/>
                    <a:pt x="560" y="107"/>
                    <a:pt x="552" y="105"/>
                  </a:cubicBezTo>
                  <a:cubicBezTo>
                    <a:pt x="521" y="96"/>
                    <a:pt x="490" y="87"/>
                    <a:pt x="459" y="76"/>
                  </a:cubicBezTo>
                  <a:cubicBezTo>
                    <a:pt x="433" y="67"/>
                    <a:pt x="407" y="58"/>
                    <a:pt x="383" y="46"/>
                  </a:cubicBezTo>
                  <a:cubicBezTo>
                    <a:pt x="375" y="42"/>
                    <a:pt x="367" y="39"/>
                    <a:pt x="358" y="37"/>
                  </a:cubicBezTo>
                  <a:cubicBezTo>
                    <a:pt x="379" y="65"/>
                    <a:pt x="401" y="93"/>
                    <a:pt x="422" y="121"/>
                  </a:cubicBezTo>
                  <a:cubicBezTo>
                    <a:pt x="432" y="120"/>
                    <a:pt x="427" y="130"/>
                    <a:pt x="433" y="134"/>
                  </a:cubicBezTo>
                  <a:cubicBezTo>
                    <a:pt x="426" y="133"/>
                    <a:pt x="421" y="132"/>
                    <a:pt x="419" y="128"/>
                  </a:cubicBezTo>
                  <a:cubicBezTo>
                    <a:pt x="419" y="128"/>
                    <a:pt x="419" y="128"/>
                    <a:pt x="419" y="128"/>
                  </a:cubicBezTo>
                  <a:cubicBezTo>
                    <a:pt x="397" y="114"/>
                    <a:pt x="378" y="97"/>
                    <a:pt x="361" y="78"/>
                  </a:cubicBezTo>
                  <a:cubicBezTo>
                    <a:pt x="337" y="53"/>
                    <a:pt x="314" y="27"/>
                    <a:pt x="285" y="6"/>
                  </a:cubicBezTo>
                  <a:cubicBezTo>
                    <a:pt x="276" y="0"/>
                    <a:pt x="273" y="0"/>
                    <a:pt x="267" y="10"/>
                  </a:cubicBezTo>
                  <a:cubicBezTo>
                    <a:pt x="259" y="23"/>
                    <a:pt x="253" y="36"/>
                    <a:pt x="247" y="50"/>
                  </a:cubicBezTo>
                  <a:cubicBezTo>
                    <a:pt x="240" y="68"/>
                    <a:pt x="232" y="86"/>
                    <a:pt x="230" y="108"/>
                  </a:cubicBezTo>
                  <a:cubicBezTo>
                    <a:pt x="254" y="83"/>
                    <a:pt x="268" y="51"/>
                    <a:pt x="300" y="33"/>
                  </a:cubicBezTo>
                  <a:cubicBezTo>
                    <a:pt x="299" y="36"/>
                    <a:pt x="298" y="37"/>
                    <a:pt x="298" y="37"/>
                  </a:cubicBezTo>
                  <a:cubicBezTo>
                    <a:pt x="285" y="56"/>
                    <a:pt x="271" y="74"/>
                    <a:pt x="259" y="93"/>
                  </a:cubicBezTo>
                  <a:cubicBezTo>
                    <a:pt x="242" y="118"/>
                    <a:pt x="227" y="144"/>
                    <a:pt x="215" y="170"/>
                  </a:cubicBezTo>
                  <a:cubicBezTo>
                    <a:pt x="204" y="194"/>
                    <a:pt x="196" y="219"/>
                    <a:pt x="190" y="244"/>
                  </a:cubicBezTo>
                  <a:cubicBezTo>
                    <a:pt x="188" y="254"/>
                    <a:pt x="186" y="263"/>
                    <a:pt x="184" y="273"/>
                  </a:cubicBezTo>
                  <a:cubicBezTo>
                    <a:pt x="184" y="277"/>
                    <a:pt x="185" y="279"/>
                    <a:pt x="189" y="275"/>
                  </a:cubicBezTo>
                  <a:cubicBezTo>
                    <a:pt x="193" y="273"/>
                    <a:pt x="196" y="270"/>
                    <a:pt x="200" y="268"/>
                  </a:cubicBezTo>
                  <a:cubicBezTo>
                    <a:pt x="205" y="265"/>
                    <a:pt x="212" y="262"/>
                    <a:pt x="217" y="266"/>
                  </a:cubicBezTo>
                  <a:cubicBezTo>
                    <a:pt x="222" y="270"/>
                    <a:pt x="219" y="276"/>
                    <a:pt x="217" y="282"/>
                  </a:cubicBezTo>
                  <a:cubicBezTo>
                    <a:pt x="214" y="291"/>
                    <a:pt x="208" y="299"/>
                    <a:pt x="202" y="307"/>
                  </a:cubicBezTo>
                  <a:cubicBezTo>
                    <a:pt x="186" y="328"/>
                    <a:pt x="171" y="351"/>
                    <a:pt x="164" y="377"/>
                  </a:cubicBezTo>
                  <a:cubicBezTo>
                    <a:pt x="156" y="404"/>
                    <a:pt x="150" y="432"/>
                    <a:pt x="142" y="459"/>
                  </a:cubicBezTo>
                  <a:cubicBezTo>
                    <a:pt x="135" y="480"/>
                    <a:pt x="128" y="499"/>
                    <a:pt x="118" y="518"/>
                  </a:cubicBezTo>
                  <a:cubicBezTo>
                    <a:pt x="107" y="539"/>
                    <a:pt x="97" y="562"/>
                    <a:pt x="89" y="585"/>
                  </a:cubicBezTo>
                  <a:cubicBezTo>
                    <a:pt x="72" y="634"/>
                    <a:pt x="60" y="685"/>
                    <a:pt x="44" y="735"/>
                  </a:cubicBezTo>
                  <a:cubicBezTo>
                    <a:pt x="35" y="761"/>
                    <a:pt x="27" y="787"/>
                    <a:pt x="12" y="810"/>
                  </a:cubicBezTo>
                  <a:cubicBezTo>
                    <a:pt x="8" y="817"/>
                    <a:pt x="1" y="824"/>
                    <a:pt x="0" y="834"/>
                  </a:cubicBezTo>
                  <a:cubicBezTo>
                    <a:pt x="2" y="833"/>
                    <a:pt x="2" y="833"/>
                    <a:pt x="3" y="833"/>
                  </a:cubicBezTo>
                  <a:cubicBezTo>
                    <a:pt x="30" y="811"/>
                    <a:pt x="57" y="790"/>
                    <a:pt x="84" y="769"/>
                  </a:cubicBezTo>
                  <a:cubicBezTo>
                    <a:pt x="102" y="755"/>
                    <a:pt x="119" y="742"/>
                    <a:pt x="136" y="728"/>
                  </a:cubicBezTo>
                  <a:cubicBezTo>
                    <a:pt x="146" y="717"/>
                    <a:pt x="161" y="711"/>
                    <a:pt x="173" y="702"/>
                  </a:cubicBezTo>
                  <a:cubicBezTo>
                    <a:pt x="173" y="709"/>
                    <a:pt x="158" y="725"/>
                    <a:pt x="150" y="729"/>
                  </a:cubicBezTo>
                  <a:cubicBezTo>
                    <a:pt x="150" y="729"/>
                    <a:pt x="150" y="729"/>
                    <a:pt x="150" y="729"/>
                  </a:cubicBezTo>
                  <a:cubicBezTo>
                    <a:pt x="137" y="741"/>
                    <a:pt x="124" y="754"/>
                    <a:pt x="110" y="767"/>
                  </a:cubicBezTo>
                  <a:cubicBezTo>
                    <a:pt x="81" y="796"/>
                    <a:pt x="52" y="825"/>
                    <a:pt x="25" y="856"/>
                  </a:cubicBezTo>
                  <a:cubicBezTo>
                    <a:pt x="18" y="864"/>
                    <a:pt x="11" y="871"/>
                    <a:pt x="6" y="879"/>
                  </a:cubicBezTo>
                  <a:cubicBezTo>
                    <a:pt x="2" y="888"/>
                    <a:pt x="3" y="892"/>
                    <a:pt x="11" y="897"/>
                  </a:cubicBezTo>
                  <a:cubicBezTo>
                    <a:pt x="17" y="900"/>
                    <a:pt x="23" y="901"/>
                    <a:pt x="29" y="900"/>
                  </a:cubicBezTo>
                  <a:cubicBezTo>
                    <a:pt x="42" y="898"/>
                    <a:pt x="54" y="896"/>
                    <a:pt x="67" y="895"/>
                  </a:cubicBezTo>
                  <a:cubicBezTo>
                    <a:pt x="86" y="892"/>
                    <a:pt x="105" y="890"/>
                    <a:pt x="123" y="895"/>
                  </a:cubicBezTo>
                  <a:cubicBezTo>
                    <a:pt x="127" y="895"/>
                    <a:pt x="129" y="894"/>
                    <a:pt x="130" y="892"/>
                  </a:cubicBezTo>
                  <a:close/>
                  <a:moveTo>
                    <a:pt x="159" y="552"/>
                  </a:moveTo>
                  <a:cubicBezTo>
                    <a:pt x="156" y="560"/>
                    <a:pt x="151" y="568"/>
                    <a:pt x="144" y="575"/>
                  </a:cubicBezTo>
                  <a:cubicBezTo>
                    <a:pt x="146" y="566"/>
                    <a:pt x="148" y="556"/>
                    <a:pt x="152" y="548"/>
                  </a:cubicBezTo>
                  <a:cubicBezTo>
                    <a:pt x="153" y="546"/>
                    <a:pt x="154" y="545"/>
                    <a:pt x="155" y="544"/>
                  </a:cubicBezTo>
                  <a:cubicBezTo>
                    <a:pt x="180" y="481"/>
                    <a:pt x="213" y="423"/>
                    <a:pt x="256" y="368"/>
                  </a:cubicBezTo>
                  <a:cubicBezTo>
                    <a:pt x="258" y="375"/>
                    <a:pt x="256" y="380"/>
                    <a:pt x="254" y="385"/>
                  </a:cubicBezTo>
                  <a:cubicBezTo>
                    <a:pt x="244" y="418"/>
                    <a:pt x="226" y="447"/>
                    <a:pt x="207" y="475"/>
                  </a:cubicBezTo>
                  <a:cubicBezTo>
                    <a:pt x="191" y="501"/>
                    <a:pt x="174" y="526"/>
                    <a:pt x="159" y="552"/>
                  </a:cubicBezTo>
                  <a:cubicBezTo>
                    <a:pt x="159" y="552"/>
                    <a:pt x="159" y="552"/>
                    <a:pt x="159" y="552"/>
                  </a:cubicBezTo>
                  <a:close/>
                </a:path>
              </a:pathLst>
            </a:custGeom>
            <a:solidFill>
              <a:srgbClr val="EA5B0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1"/>
            <p:cNvSpPr/>
            <p:nvPr/>
          </p:nvSpPr>
          <p:spPr>
            <a:xfrm>
              <a:off x="9566276" y="3830638"/>
              <a:ext cx="1603375" cy="1585913"/>
            </a:xfrm>
            <a:custGeom>
              <a:avLst/>
              <a:gdLst/>
              <a:ahLst/>
              <a:cxnLst/>
              <a:rect l="l" t="t" r="r" b="b"/>
              <a:pathLst>
                <a:path w="427" h="422" extrusionOk="0">
                  <a:moveTo>
                    <a:pt x="12" y="309"/>
                  </a:moveTo>
                  <a:cubicBezTo>
                    <a:pt x="16" y="313"/>
                    <a:pt x="20" y="316"/>
                    <a:pt x="25" y="318"/>
                  </a:cubicBezTo>
                  <a:cubicBezTo>
                    <a:pt x="46" y="328"/>
                    <a:pt x="67" y="335"/>
                    <a:pt x="88" y="343"/>
                  </a:cubicBezTo>
                  <a:cubicBezTo>
                    <a:pt x="117" y="354"/>
                    <a:pt x="146" y="366"/>
                    <a:pt x="175" y="376"/>
                  </a:cubicBezTo>
                  <a:cubicBezTo>
                    <a:pt x="184" y="377"/>
                    <a:pt x="193" y="380"/>
                    <a:pt x="201" y="385"/>
                  </a:cubicBezTo>
                  <a:cubicBezTo>
                    <a:pt x="192" y="386"/>
                    <a:pt x="183" y="387"/>
                    <a:pt x="175" y="383"/>
                  </a:cubicBezTo>
                  <a:cubicBezTo>
                    <a:pt x="175" y="383"/>
                    <a:pt x="175" y="383"/>
                    <a:pt x="175" y="383"/>
                  </a:cubicBezTo>
                  <a:cubicBezTo>
                    <a:pt x="167" y="382"/>
                    <a:pt x="160" y="380"/>
                    <a:pt x="152" y="379"/>
                  </a:cubicBezTo>
                  <a:cubicBezTo>
                    <a:pt x="136" y="381"/>
                    <a:pt x="122" y="374"/>
                    <a:pt x="107" y="368"/>
                  </a:cubicBezTo>
                  <a:cubicBezTo>
                    <a:pt x="107" y="368"/>
                    <a:pt x="107" y="368"/>
                    <a:pt x="107" y="368"/>
                  </a:cubicBezTo>
                  <a:cubicBezTo>
                    <a:pt x="107" y="367"/>
                    <a:pt x="106" y="367"/>
                    <a:pt x="106" y="367"/>
                  </a:cubicBezTo>
                  <a:cubicBezTo>
                    <a:pt x="102" y="367"/>
                    <a:pt x="98" y="366"/>
                    <a:pt x="95" y="366"/>
                  </a:cubicBezTo>
                  <a:cubicBezTo>
                    <a:pt x="94" y="366"/>
                    <a:pt x="92" y="366"/>
                    <a:pt x="92" y="367"/>
                  </a:cubicBezTo>
                  <a:cubicBezTo>
                    <a:pt x="91" y="369"/>
                    <a:pt x="92" y="370"/>
                    <a:pt x="93" y="370"/>
                  </a:cubicBezTo>
                  <a:cubicBezTo>
                    <a:pt x="95" y="371"/>
                    <a:pt x="96" y="372"/>
                    <a:pt x="98" y="372"/>
                  </a:cubicBezTo>
                  <a:cubicBezTo>
                    <a:pt x="104" y="372"/>
                    <a:pt x="107" y="374"/>
                    <a:pt x="111" y="379"/>
                  </a:cubicBezTo>
                  <a:cubicBezTo>
                    <a:pt x="114" y="383"/>
                    <a:pt x="122" y="384"/>
                    <a:pt x="128" y="386"/>
                  </a:cubicBezTo>
                  <a:cubicBezTo>
                    <a:pt x="134" y="389"/>
                    <a:pt x="141" y="391"/>
                    <a:pt x="145" y="397"/>
                  </a:cubicBezTo>
                  <a:cubicBezTo>
                    <a:pt x="145" y="397"/>
                    <a:pt x="145" y="397"/>
                    <a:pt x="145" y="397"/>
                  </a:cubicBezTo>
                  <a:cubicBezTo>
                    <a:pt x="160" y="403"/>
                    <a:pt x="174" y="412"/>
                    <a:pt x="190" y="417"/>
                  </a:cubicBezTo>
                  <a:cubicBezTo>
                    <a:pt x="202" y="421"/>
                    <a:pt x="214" y="422"/>
                    <a:pt x="226" y="414"/>
                  </a:cubicBezTo>
                  <a:cubicBezTo>
                    <a:pt x="236" y="408"/>
                    <a:pt x="246" y="402"/>
                    <a:pt x="256" y="396"/>
                  </a:cubicBezTo>
                  <a:cubicBezTo>
                    <a:pt x="263" y="393"/>
                    <a:pt x="269" y="390"/>
                    <a:pt x="267" y="381"/>
                  </a:cubicBezTo>
                  <a:cubicBezTo>
                    <a:pt x="265" y="371"/>
                    <a:pt x="264" y="360"/>
                    <a:pt x="253" y="357"/>
                  </a:cubicBezTo>
                  <a:cubicBezTo>
                    <a:pt x="241" y="353"/>
                    <a:pt x="231" y="348"/>
                    <a:pt x="220" y="343"/>
                  </a:cubicBezTo>
                  <a:cubicBezTo>
                    <a:pt x="218" y="343"/>
                    <a:pt x="216" y="343"/>
                    <a:pt x="216" y="340"/>
                  </a:cubicBezTo>
                  <a:cubicBezTo>
                    <a:pt x="227" y="339"/>
                    <a:pt x="237" y="341"/>
                    <a:pt x="247" y="343"/>
                  </a:cubicBezTo>
                  <a:cubicBezTo>
                    <a:pt x="254" y="344"/>
                    <a:pt x="256" y="343"/>
                    <a:pt x="253" y="337"/>
                  </a:cubicBezTo>
                  <a:cubicBezTo>
                    <a:pt x="249" y="327"/>
                    <a:pt x="247" y="317"/>
                    <a:pt x="245" y="307"/>
                  </a:cubicBezTo>
                  <a:cubicBezTo>
                    <a:pt x="240" y="285"/>
                    <a:pt x="240" y="263"/>
                    <a:pt x="238" y="240"/>
                  </a:cubicBezTo>
                  <a:cubicBezTo>
                    <a:pt x="237" y="228"/>
                    <a:pt x="237" y="227"/>
                    <a:pt x="224" y="227"/>
                  </a:cubicBezTo>
                  <a:cubicBezTo>
                    <a:pt x="218" y="227"/>
                    <a:pt x="216" y="224"/>
                    <a:pt x="216" y="219"/>
                  </a:cubicBezTo>
                  <a:cubicBezTo>
                    <a:pt x="217" y="209"/>
                    <a:pt x="217" y="199"/>
                    <a:pt x="218" y="190"/>
                  </a:cubicBezTo>
                  <a:cubicBezTo>
                    <a:pt x="220" y="154"/>
                    <a:pt x="221" y="117"/>
                    <a:pt x="221" y="81"/>
                  </a:cubicBezTo>
                  <a:cubicBezTo>
                    <a:pt x="221" y="80"/>
                    <a:pt x="221" y="79"/>
                    <a:pt x="221" y="78"/>
                  </a:cubicBezTo>
                  <a:cubicBezTo>
                    <a:pt x="221" y="76"/>
                    <a:pt x="221" y="75"/>
                    <a:pt x="223" y="74"/>
                  </a:cubicBezTo>
                  <a:cubicBezTo>
                    <a:pt x="224" y="74"/>
                    <a:pt x="225" y="75"/>
                    <a:pt x="226" y="77"/>
                  </a:cubicBezTo>
                  <a:cubicBezTo>
                    <a:pt x="227" y="79"/>
                    <a:pt x="227" y="81"/>
                    <a:pt x="228" y="83"/>
                  </a:cubicBezTo>
                  <a:cubicBezTo>
                    <a:pt x="234" y="96"/>
                    <a:pt x="236" y="111"/>
                    <a:pt x="238" y="125"/>
                  </a:cubicBezTo>
                  <a:cubicBezTo>
                    <a:pt x="240" y="133"/>
                    <a:pt x="244" y="137"/>
                    <a:pt x="252" y="138"/>
                  </a:cubicBezTo>
                  <a:cubicBezTo>
                    <a:pt x="257" y="139"/>
                    <a:pt x="263" y="144"/>
                    <a:pt x="266" y="140"/>
                  </a:cubicBezTo>
                  <a:cubicBezTo>
                    <a:pt x="269" y="136"/>
                    <a:pt x="264" y="130"/>
                    <a:pt x="262" y="125"/>
                  </a:cubicBezTo>
                  <a:cubicBezTo>
                    <a:pt x="256" y="114"/>
                    <a:pt x="252" y="102"/>
                    <a:pt x="248" y="89"/>
                  </a:cubicBezTo>
                  <a:cubicBezTo>
                    <a:pt x="251" y="90"/>
                    <a:pt x="252" y="92"/>
                    <a:pt x="253" y="94"/>
                  </a:cubicBezTo>
                  <a:cubicBezTo>
                    <a:pt x="262" y="109"/>
                    <a:pt x="271" y="124"/>
                    <a:pt x="281" y="139"/>
                  </a:cubicBezTo>
                  <a:cubicBezTo>
                    <a:pt x="283" y="143"/>
                    <a:pt x="285" y="145"/>
                    <a:pt x="289" y="146"/>
                  </a:cubicBezTo>
                  <a:cubicBezTo>
                    <a:pt x="307" y="150"/>
                    <a:pt x="325" y="153"/>
                    <a:pt x="343" y="158"/>
                  </a:cubicBezTo>
                  <a:cubicBezTo>
                    <a:pt x="347" y="158"/>
                    <a:pt x="351" y="160"/>
                    <a:pt x="355" y="158"/>
                  </a:cubicBezTo>
                  <a:cubicBezTo>
                    <a:pt x="342" y="139"/>
                    <a:pt x="329" y="120"/>
                    <a:pt x="319" y="100"/>
                  </a:cubicBezTo>
                  <a:cubicBezTo>
                    <a:pt x="312" y="93"/>
                    <a:pt x="309" y="85"/>
                    <a:pt x="306" y="77"/>
                  </a:cubicBezTo>
                  <a:cubicBezTo>
                    <a:pt x="304" y="71"/>
                    <a:pt x="298" y="67"/>
                    <a:pt x="300" y="58"/>
                  </a:cubicBezTo>
                  <a:cubicBezTo>
                    <a:pt x="306" y="67"/>
                    <a:pt x="315" y="71"/>
                    <a:pt x="319" y="80"/>
                  </a:cubicBezTo>
                  <a:cubicBezTo>
                    <a:pt x="319" y="80"/>
                    <a:pt x="319" y="80"/>
                    <a:pt x="319" y="80"/>
                  </a:cubicBezTo>
                  <a:cubicBezTo>
                    <a:pt x="336" y="100"/>
                    <a:pt x="354" y="120"/>
                    <a:pt x="372" y="142"/>
                  </a:cubicBezTo>
                  <a:cubicBezTo>
                    <a:pt x="384" y="101"/>
                    <a:pt x="378" y="62"/>
                    <a:pt x="367" y="23"/>
                  </a:cubicBezTo>
                  <a:cubicBezTo>
                    <a:pt x="381" y="39"/>
                    <a:pt x="390" y="57"/>
                    <a:pt x="393" y="78"/>
                  </a:cubicBezTo>
                  <a:cubicBezTo>
                    <a:pt x="393" y="78"/>
                    <a:pt x="393" y="78"/>
                    <a:pt x="393" y="78"/>
                  </a:cubicBezTo>
                  <a:cubicBezTo>
                    <a:pt x="396" y="83"/>
                    <a:pt x="396" y="88"/>
                    <a:pt x="396" y="92"/>
                  </a:cubicBezTo>
                  <a:cubicBezTo>
                    <a:pt x="397" y="122"/>
                    <a:pt x="397" y="151"/>
                    <a:pt x="394" y="180"/>
                  </a:cubicBezTo>
                  <a:cubicBezTo>
                    <a:pt x="393" y="182"/>
                    <a:pt x="393" y="185"/>
                    <a:pt x="394" y="188"/>
                  </a:cubicBezTo>
                  <a:cubicBezTo>
                    <a:pt x="402" y="204"/>
                    <a:pt x="401" y="220"/>
                    <a:pt x="397" y="237"/>
                  </a:cubicBezTo>
                  <a:cubicBezTo>
                    <a:pt x="396" y="243"/>
                    <a:pt x="397" y="247"/>
                    <a:pt x="403" y="251"/>
                  </a:cubicBezTo>
                  <a:cubicBezTo>
                    <a:pt x="403" y="251"/>
                    <a:pt x="403" y="251"/>
                    <a:pt x="403" y="251"/>
                  </a:cubicBezTo>
                  <a:cubicBezTo>
                    <a:pt x="412" y="207"/>
                    <a:pt x="410" y="163"/>
                    <a:pt x="413" y="119"/>
                  </a:cubicBezTo>
                  <a:cubicBezTo>
                    <a:pt x="416" y="123"/>
                    <a:pt x="413" y="128"/>
                    <a:pt x="416" y="131"/>
                  </a:cubicBezTo>
                  <a:cubicBezTo>
                    <a:pt x="416" y="131"/>
                    <a:pt x="416" y="131"/>
                    <a:pt x="416" y="131"/>
                  </a:cubicBezTo>
                  <a:cubicBezTo>
                    <a:pt x="416" y="131"/>
                    <a:pt x="416" y="131"/>
                    <a:pt x="416" y="131"/>
                  </a:cubicBezTo>
                  <a:cubicBezTo>
                    <a:pt x="419" y="131"/>
                    <a:pt x="421" y="136"/>
                    <a:pt x="424" y="135"/>
                  </a:cubicBezTo>
                  <a:cubicBezTo>
                    <a:pt x="425" y="125"/>
                    <a:pt x="426" y="115"/>
                    <a:pt x="426" y="105"/>
                  </a:cubicBezTo>
                  <a:cubicBezTo>
                    <a:pt x="426" y="105"/>
                    <a:pt x="426" y="105"/>
                    <a:pt x="426" y="105"/>
                  </a:cubicBezTo>
                  <a:cubicBezTo>
                    <a:pt x="426" y="105"/>
                    <a:pt x="426" y="105"/>
                    <a:pt x="426" y="105"/>
                  </a:cubicBezTo>
                  <a:cubicBezTo>
                    <a:pt x="426" y="94"/>
                    <a:pt x="426" y="84"/>
                    <a:pt x="426" y="73"/>
                  </a:cubicBezTo>
                  <a:cubicBezTo>
                    <a:pt x="426" y="69"/>
                    <a:pt x="427" y="65"/>
                    <a:pt x="421" y="65"/>
                  </a:cubicBezTo>
                  <a:cubicBezTo>
                    <a:pt x="417" y="65"/>
                    <a:pt x="416" y="62"/>
                    <a:pt x="416" y="59"/>
                  </a:cubicBezTo>
                  <a:cubicBezTo>
                    <a:pt x="416" y="51"/>
                    <a:pt x="416" y="43"/>
                    <a:pt x="416" y="35"/>
                  </a:cubicBezTo>
                  <a:cubicBezTo>
                    <a:pt x="416" y="35"/>
                    <a:pt x="416" y="35"/>
                    <a:pt x="416" y="35"/>
                  </a:cubicBezTo>
                  <a:cubicBezTo>
                    <a:pt x="415" y="30"/>
                    <a:pt x="414" y="24"/>
                    <a:pt x="413" y="19"/>
                  </a:cubicBezTo>
                  <a:cubicBezTo>
                    <a:pt x="411" y="12"/>
                    <a:pt x="406" y="8"/>
                    <a:pt x="400" y="6"/>
                  </a:cubicBezTo>
                  <a:cubicBezTo>
                    <a:pt x="400" y="6"/>
                    <a:pt x="400" y="6"/>
                    <a:pt x="400" y="6"/>
                  </a:cubicBezTo>
                  <a:cubicBezTo>
                    <a:pt x="396" y="6"/>
                    <a:pt x="393" y="6"/>
                    <a:pt x="390" y="6"/>
                  </a:cubicBezTo>
                  <a:cubicBezTo>
                    <a:pt x="356" y="1"/>
                    <a:pt x="322" y="0"/>
                    <a:pt x="289" y="1"/>
                  </a:cubicBezTo>
                  <a:cubicBezTo>
                    <a:pt x="285" y="1"/>
                    <a:pt x="281" y="2"/>
                    <a:pt x="277" y="3"/>
                  </a:cubicBezTo>
                  <a:cubicBezTo>
                    <a:pt x="263" y="9"/>
                    <a:pt x="250" y="18"/>
                    <a:pt x="236" y="24"/>
                  </a:cubicBezTo>
                  <a:cubicBezTo>
                    <a:pt x="213" y="36"/>
                    <a:pt x="191" y="49"/>
                    <a:pt x="169" y="64"/>
                  </a:cubicBezTo>
                  <a:cubicBezTo>
                    <a:pt x="142" y="82"/>
                    <a:pt x="126" y="109"/>
                    <a:pt x="108" y="135"/>
                  </a:cubicBezTo>
                  <a:cubicBezTo>
                    <a:pt x="93" y="156"/>
                    <a:pt x="79" y="179"/>
                    <a:pt x="65" y="202"/>
                  </a:cubicBezTo>
                  <a:cubicBezTo>
                    <a:pt x="60" y="211"/>
                    <a:pt x="60" y="211"/>
                    <a:pt x="70" y="214"/>
                  </a:cubicBezTo>
                  <a:cubicBezTo>
                    <a:pt x="71" y="215"/>
                    <a:pt x="72" y="215"/>
                    <a:pt x="74" y="215"/>
                  </a:cubicBezTo>
                  <a:cubicBezTo>
                    <a:pt x="116" y="223"/>
                    <a:pt x="158" y="230"/>
                    <a:pt x="201" y="237"/>
                  </a:cubicBezTo>
                  <a:cubicBezTo>
                    <a:pt x="209" y="239"/>
                    <a:pt x="218" y="241"/>
                    <a:pt x="227" y="243"/>
                  </a:cubicBezTo>
                  <a:cubicBezTo>
                    <a:pt x="211" y="245"/>
                    <a:pt x="195" y="246"/>
                    <a:pt x="178" y="247"/>
                  </a:cubicBezTo>
                  <a:cubicBezTo>
                    <a:pt x="143" y="248"/>
                    <a:pt x="108" y="247"/>
                    <a:pt x="73" y="250"/>
                  </a:cubicBezTo>
                  <a:cubicBezTo>
                    <a:pt x="51" y="252"/>
                    <a:pt x="30" y="259"/>
                    <a:pt x="13" y="274"/>
                  </a:cubicBezTo>
                  <a:cubicBezTo>
                    <a:pt x="1" y="285"/>
                    <a:pt x="0" y="298"/>
                    <a:pt x="12" y="309"/>
                  </a:cubicBezTo>
                  <a:close/>
                </a:path>
              </a:pathLst>
            </a:custGeom>
            <a:solidFill>
              <a:srgbClr val="EA5B0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" name="Google Shape;474;p1"/>
            <p:cNvSpPr/>
            <p:nvPr/>
          </p:nvSpPr>
          <p:spPr>
            <a:xfrm>
              <a:off x="10220326" y="6111875"/>
              <a:ext cx="1212850" cy="2414588"/>
            </a:xfrm>
            <a:custGeom>
              <a:avLst/>
              <a:gdLst/>
              <a:ahLst/>
              <a:cxnLst/>
              <a:rect l="l" t="t" r="r" b="b"/>
              <a:pathLst>
                <a:path w="323" h="643" extrusionOk="0">
                  <a:moveTo>
                    <a:pt x="106" y="607"/>
                  </a:moveTo>
                  <a:cubicBezTo>
                    <a:pt x="91" y="604"/>
                    <a:pt x="85" y="609"/>
                    <a:pt x="85" y="624"/>
                  </a:cubicBezTo>
                  <a:cubicBezTo>
                    <a:pt x="85" y="640"/>
                    <a:pt x="87" y="643"/>
                    <a:pt x="104" y="640"/>
                  </a:cubicBezTo>
                  <a:cubicBezTo>
                    <a:pt x="134" y="636"/>
                    <a:pt x="163" y="630"/>
                    <a:pt x="192" y="620"/>
                  </a:cubicBezTo>
                  <a:cubicBezTo>
                    <a:pt x="196" y="618"/>
                    <a:pt x="203" y="617"/>
                    <a:pt x="203" y="612"/>
                  </a:cubicBezTo>
                  <a:cubicBezTo>
                    <a:pt x="203" y="607"/>
                    <a:pt x="196" y="607"/>
                    <a:pt x="192" y="604"/>
                  </a:cubicBezTo>
                  <a:cubicBezTo>
                    <a:pt x="191" y="602"/>
                    <a:pt x="187" y="604"/>
                    <a:pt x="187" y="600"/>
                  </a:cubicBezTo>
                  <a:cubicBezTo>
                    <a:pt x="187" y="598"/>
                    <a:pt x="190" y="597"/>
                    <a:pt x="192" y="595"/>
                  </a:cubicBezTo>
                  <a:cubicBezTo>
                    <a:pt x="203" y="588"/>
                    <a:pt x="212" y="580"/>
                    <a:pt x="216" y="566"/>
                  </a:cubicBezTo>
                  <a:cubicBezTo>
                    <a:pt x="221" y="546"/>
                    <a:pt x="222" y="525"/>
                    <a:pt x="220" y="504"/>
                  </a:cubicBezTo>
                  <a:cubicBezTo>
                    <a:pt x="218" y="480"/>
                    <a:pt x="219" y="458"/>
                    <a:pt x="227" y="435"/>
                  </a:cubicBezTo>
                  <a:cubicBezTo>
                    <a:pt x="240" y="398"/>
                    <a:pt x="259" y="364"/>
                    <a:pt x="276" y="329"/>
                  </a:cubicBezTo>
                  <a:cubicBezTo>
                    <a:pt x="278" y="325"/>
                    <a:pt x="281" y="321"/>
                    <a:pt x="284" y="316"/>
                  </a:cubicBezTo>
                  <a:cubicBezTo>
                    <a:pt x="280" y="336"/>
                    <a:pt x="273" y="354"/>
                    <a:pt x="267" y="373"/>
                  </a:cubicBezTo>
                  <a:cubicBezTo>
                    <a:pt x="262" y="389"/>
                    <a:pt x="256" y="406"/>
                    <a:pt x="252" y="423"/>
                  </a:cubicBezTo>
                  <a:cubicBezTo>
                    <a:pt x="253" y="427"/>
                    <a:pt x="250" y="431"/>
                    <a:pt x="249" y="436"/>
                  </a:cubicBezTo>
                  <a:cubicBezTo>
                    <a:pt x="248" y="441"/>
                    <a:pt x="250" y="444"/>
                    <a:pt x="255" y="441"/>
                  </a:cubicBezTo>
                  <a:cubicBezTo>
                    <a:pt x="255" y="441"/>
                    <a:pt x="255" y="441"/>
                    <a:pt x="255" y="441"/>
                  </a:cubicBezTo>
                  <a:cubicBezTo>
                    <a:pt x="255" y="441"/>
                    <a:pt x="255" y="441"/>
                    <a:pt x="255" y="441"/>
                  </a:cubicBezTo>
                  <a:cubicBezTo>
                    <a:pt x="258" y="435"/>
                    <a:pt x="261" y="429"/>
                    <a:pt x="264" y="423"/>
                  </a:cubicBezTo>
                  <a:cubicBezTo>
                    <a:pt x="277" y="393"/>
                    <a:pt x="290" y="363"/>
                    <a:pt x="303" y="333"/>
                  </a:cubicBezTo>
                  <a:cubicBezTo>
                    <a:pt x="311" y="313"/>
                    <a:pt x="318" y="293"/>
                    <a:pt x="322" y="272"/>
                  </a:cubicBezTo>
                  <a:cubicBezTo>
                    <a:pt x="323" y="260"/>
                    <a:pt x="318" y="255"/>
                    <a:pt x="306" y="257"/>
                  </a:cubicBezTo>
                  <a:cubicBezTo>
                    <a:pt x="290" y="260"/>
                    <a:pt x="277" y="268"/>
                    <a:pt x="264" y="276"/>
                  </a:cubicBezTo>
                  <a:cubicBezTo>
                    <a:pt x="257" y="282"/>
                    <a:pt x="249" y="285"/>
                    <a:pt x="241" y="289"/>
                  </a:cubicBezTo>
                  <a:cubicBezTo>
                    <a:pt x="253" y="276"/>
                    <a:pt x="265" y="263"/>
                    <a:pt x="279" y="251"/>
                  </a:cubicBezTo>
                  <a:cubicBezTo>
                    <a:pt x="279" y="251"/>
                    <a:pt x="279" y="251"/>
                    <a:pt x="279" y="251"/>
                  </a:cubicBezTo>
                  <a:cubicBezTo>
                    <a:pt x="279" y="251"/>
                    <a:pt x="279" y="251"/>
                    <a:pt x="279" y="251"/>
                  </a:cubicBezTo>
                  <a:cubicBezTo>
                    <a:pt x="281" y="246"/>
                    <a:pt x="288" y="242"/>
                    <a:pt x="286" y="237"/>
                  </a:cubicBezTo>
                  <a:cubicBezTo>
                    <a:pt x="283" y="230"/>
                    <a:pt x="278" y="223"/>
                    <a:pt x="273" y="219"/>
                  </a:cubicBezTo>
                  <a:cubicBezTo>
                    <a:pt x="265" y="214"/>
                    <a:pt x="260" y="209"/>
                    <a:pt x="258" y="200"/>
                  </a:cubicBezTo>
                  <a:cubicBezTo>
                    <a:pt x="255" y="190"/>
                    <a:pt x="246" y="185"/>
                    <a:pt x="239" y="178"/>
                  </a:cubicBezTo>
                  <a:cubicBezTo>
                    <a:pt x="235" y="174"/>
                    <a:pt x="229" y="177"/>
                    <a:pt x="224" y="177"/>
                  </a:cubicBezTo>
                  <a:cubicBezTo>
                    <a:pt x="219" y="177"/>
                    <a:pt x="215" y="176"/>
                    <a:pt x="212" y="172"/>
                  </a:cubicBezTo>
                  <a:cubicBezTo>
                    <a:pt x="206" y="165"/>
                    <a:pt x="200" y="160"/>
                    <a:pt x="191" y="159"/>
                  </a:cubicBezTo>
                  <a:cubicBezTo>
                    <a:pt x="186" y="158"/>
                    <a:pt x="183" y="153"/>
                    <a:pt x="181" y="149"/>
                  </a:cubicBezTo>
                  <a:cubicBezTo>
                    <a:pt x="178" y="146"/>
                    <a:pt x="176" y="142"/>
                    <a:pt x="173" y="139"/>
                  </a:cubicBezTo>
                  <a:cubicBezTo>
                    <a:pt x="164" y="129"/>
                    <a:pt x="161" y="117"/>
                    <a:pt x="163" y="104"/>
                  </a:cubicBezTo>
                  <a:cubicBezTo>
                    <a:pt x="164" y="98"/>
                    <a:pt x="162" y="94"/>
                    <a:pt x="158" y="91"/>
                  </a:cubicBezTo>
                  <a:cubicBezTo>
                    <a:pt x="152" y="87"/>
                    <a:pt x="146" y="83"/>
                    <a:pt x="140" y="79"/>
                  </a:cubicBezTo>
                  <a:cubicBezTo>
                    <a:pt x="125" y="68"/>
                    <a:pt x="110" y="58"/>
                    <a:pt x="95" y="47"/>
                  </a:cubicBezTo>
                  <a:cubicBezTo>
                    <a:pt x="73" y="31"/>
                    <a:pt x="50" y="16"/>
                    <a:pt x="27" y="0"/>
                  </a:cubicBezTo>
                  <a:cubicBezTo>
                    <a:pt x="20" y="2"/>
                    <a:pt x="23" y="7"/>
                    <a:pt x="24" y="11"/>
                  </a:cubicBezTo>
                  <a:cubicBezTo>
                    <a:pt x="25" y="14"/>
                    <a:pt x="26" y="16"/>
                    <a:pt x="28" y="18"/>
                  </a:cubicBezTo>
                  <a:cubicBezTo>
                    <a:pt x="35" y="23"/>
                    <a:pt x="36" y="31"/>
                    <a:pt x="37" y="39"/>
                  </a:cubicBezTo>
                  <a:cubicBezTo>
                    <a:pt x="31" y="38"/>
                    <a:pt x="27" y="34"/>
                    <a:pt x="24" y="30"/>
                  </a:cubicBezTo>
                  <a:cubicBezTo>
                    <a:pt x="18" y="28"/>
                    <a:pt x="15" y="23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7" y="17"/>
                    <a:pt x="5" y="12"/>
                    <a:pt x="0" y="14"/>
                  </a:cubicBezTo>
                  <a:cubicBezTo>
                    <a:pt x="1" y="18"/>
                    <a:pt x="2" y="21"/>
                    <a:pt x="4" y="24"/>
                  </a:cubicBezTo>
                  <a:cubicBezTo>
                    <a:pt x="16" y="39"/>
                    <a:pt x="28" y="55"/>
                    <a:pt x="39" y="71"/>
                  </a:cubicBezTo>
                  <a:cubicBezTo>
                    <a:pt x="65" y="109"/>
                    <a:pt x="93" y="146"/>
                    <a:pt x="120" y="183"/>
                  </a:cubicBezTo>
                  <a:cubicBezTo>
                    <a:pt x="132" y="199"/>
                    <a:pt x="145" y="211"/>
                    <a:pt x="165" y="214"/>
                  </a:cubicBezTo>
                  <a:cubicBezTo>
                    <a:pt x="174" y="216"/>
                    <a:pt x="183" y="217"/>
                    <a:pt x="192" y="220"/>
                  </a:cubicBezTo>
                  <a:cubicBezTo>
                    <a:pt x="206" y="224"/>
                    <a:pt x="209" y="232"/>
                    <a:pt x="201" y="244"/>
                  </a:cubicBezTo>
                  <a:cubicBezTo>
                    <a:pt x="197" y="251"/>
                    <a:pt x="192" y="258"/>
                    <a:pt x="186" y="261"/>
                  </a:cubicBezTo>
                  <a:cubicBezTo>
                    <a:pt x="170" y="271"/>
                    <a:pt x="166" y="287"/>
                    <a:pt x="161" y="302"/>
                  </a:cubicBezTo>
                  <a:cubicBezTo>
                    <a:pt x="148" y="341"/>
                    <a:pt x="137" y="379"/>
                    <a:pt x="129" y="419"/>
                  </a:cubicBezTo>
                  <a:cubicBezTo>
                    <a:pt x="126" y="438"/>
                    <a:pt x="122" y="457"/>
                    <a:pt x="121" y="476"/>
                  </a:cubicBezTo>
                  <a:cubicBezTo>
                    <a:pt x="121" y="498"/>
                    <a:pt x="123" y="519"/>
                    <a:pt x="123" y="540"/>
                  </a:cubicBezTo>
                  <a:cubicBezTo>
                    <a:pt x="126" y="548"/>
                    <a:pt x="126" y="556"/>
                    <a:pt x="126" y="564"/>
                  </a:cubicBezTo>
                  <a:cubicBezTo>
                    <a:pt x="127" y="567"/>
                    <a:pt x="125" y="569"/>
                    <a:pt x="122" y="566"/>
                  </a:cubicBezTo>
                  <a:cubicBezTo>
                    <a:pt x="115" y="560"/>
                    <a:pt x="108" y="553"/>
                    <a:pt x="107" y="543"/>
                  </a:cubicBezTo>
                  <a:cubicBezTo>
                    <a:pt x="107" y="543"/>
                    <a:pt x="107" y="543"/>
                    <a:pt x="107" y="543"/>
                  </a:cubicBezTo>
                  <a:cubicBezTo>
                    <a:pt x="107" y="543"/>
                    <a:pt x="107" y="543"/>
                    <a:pt x="107" y="543"/>
                  </a:cubicBezTo>
                  <a:cubicBezTo>
                    <a:pt x="105" y="541"/>
                    <a:pt x="105" y="538"/>
                    <a:pt x="105" y="535"/>
                  </a:cubicBezTo>
                  <a:cubicBezTo>
                    <a:pt x="103" y="534"/>
                    <a:pt x="105" y="530"/>
                    <a:pt x="101" y="529"/>
                  </a:cubicBezTo>
                  <a:cubicBezTo>
                    <a:pt x="95" y="542"/>
                    <a:pt x="100" y="555"/>
                    <a:pt x="102" y="568"/>
                  </a:cubicBezTo>
                  <a:cubicBezTo>
                    <a:pt x="102" y="568"/>
                    <a:pt x="102" y="568"/>
                    <a:pt x="102" y="568"/>
                  </a:cubicBezTo>
                  <a:cubicBezTo>
                    <a:pt x="102" y="568"/>
                    <a:pt x="102" y="568"/>
                    <a:pt x="102" y="568"/>
                  </a:cubicBezTo>
                  <a:cubicBezTo>
                    <a:pt x="108" y="578"/>
                    <a:pt x="114" y="587"/>
                    <a:pt x="115" y="599"/>
                  </a:cubicBezTo>
                  <a:cubicBezTo>
                    <a:pt x="115" y="606"/>
                    <a:pt x="114" y="608"/>
                    <a:pt x="106" y="607"/>
                  </a:cubicBezTo>
                  <a:close/>
                </a:path>
              </a:pathLst>
            </a:custGeom>
            <a:solidFill>
              <a:srgbClr val="EA5B0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" name="Google Shape;475;p1"/>
            <p:cNvSpPr/>
            <p:nvPr/>
          </p:nvSpPr>
          <p:spPr>
            <a:xfrm>
              <a:off x="10531476" y="4702175"/>
              <a:ext cx="803275" cy="2032000"/>
            </a:xfrm>
            <a:custGeom>
              <a:avLst/>
              <a:gdLst/>
              <a:ahLst/>
              <a:cxnLst/>
              <a:rect l="l" t="t" r="r" b="b"/>
              <a:pathLst>
                <a:path w="214" h="541" extrusionOk="0">
                  <a:moveTo>
                    <a:pt x="97" y="476"/>
                  </a:moveTo>
                  <a:cubicBezTo>
                    <a:pt x="95" y="487"/>
                    <a:pt x="98" y="495"/>
                    <a:pt x="105" y="502"/>
                  </a:cubicBezTo>
                  <a:cubicBezTo>
                    <a:pt x="113" y="509"/>
                    <a:pt x="118" y="519"/>
                    <a:pt x="129" y="521"/>
                  </a:cubicBezTo>
                  <a:cubicBezTo>
                    <a:pt x="130" y="521"/>
                    <a:pt x="131" y="523"/>
                    <a:pt x="132" y="524"/>
                  </a:cubicBezTo>
                  <a:cubicBezTo>
                    <a:pt x="135" y="531"/>
                    <a:pt x="141" y="532"/>
                    <a:pt x="148" y="531"/>
                  </a:cubicBezTo>
                  <a:cubicBezTo>
                    <a:pt x="151" y="530"/>
                    <a:pt x="155" y="529"/>
                    <a:pt x="159" y="533"/>
                  </a:cubicBezTo>
                  <a:cubicBezTo>
                    <a:pt x="168" y="541"/>
                    <a:pt x="171" y="540"/>
                    <a:pt x="177" y="530"/>
                  </a:cubicBezTo>
                  <a:cubicBezTo>
                    <a:pt x="186" y="518"/>
                    <a:pt x="192" y="503"/>
                    <a:pt x="197" y="489"/>
                  </a:cubicBezTo>
                  <a:cubicBezTo>
                    <a:pt x="202" y="477"/>
                    <a:pt x="202" y="477"/>
                    <a:pt x="212" y="484"/>
                  </a:cubicBezTo>
                  <a:cubicBezTo>
                    <a:pt x="212" y="484"/>
                    <a:pt x="213" y="484"/>
                    <a:pt x="214" y="484"/>
                  </a:cubicBezTo>
                  <a:cubicBezTo>
                    <a:pt x="213" y="483"/>
                    <a:pt x="213" y="482"/>
                    <a:pt x="213" y="481"/>
                  </a:cubicBezTo>
                  <a:cubicBezTo>
                    <a:pt x="208" y="469"/>
                    <a:pt x="199" y="460"/>
                    <a:pt x="193" y="449"/>
                  </a:cubicBezTo>
                  <a:cubicBezTo>
                    <a:pt x="192" y="447"/>
                    <a:pt x="190" y="447"/>
                    <a:pt x="189" y="448"/>
                  </a:cubicBezTo>
                  <a:cubicBezTo>
                    <a:pt x="187" y="449"/>
                    <a:pt x="185" y="451"/>
                    <a:pt x="182" y="452"/>
                  </a:cubicBezTo>
                  <a:cubicBezTo>
                    <a:pt x="184" y="446"/>
                    <a:pt x="185" y="439"/>
                    <a:pt x="187" y="434"/>
                  </a:cubicBezTo>
                  <a:cubicBezTo>
                    <a:pt x="192" y="421"/>
                    <a:pt x="191" y="409"/>
                    <a:pt x="184" y="397"/>
                  </a:cubicBezTo>
                  <a:cubicBezTo>
                    <a:pt x="178" y="386"/>
                    <a:pt x="173" y="375"/>
                    <a:pt x="167" y="363"/>
                  </a:cubicBezTo>
                  <a:cubicBezTo>
                    <a:pt x="172" y="365"/>
                    <a:pt x="173" y="370"/>
                    <a:pt x="178" y="371"/>
                  </a:cubicBezTo>
                  <a:cubicBezTo>
                    <a:pt x="166" y="344"/>
                    <a:pt x="164" y="316"/>
                    <a:pt x="163" y="288"/>
                  </a:cubicBezTo>
                  <a:cubicBezTo>
                    <a:pt x="163" y="254"/>
                    <a:pt x="160" y="220"/>
                    <a:pt x="149" y="187"/>
                  </a:cubicBezTo>
                  <a:cubicBezTo>
                    <a:pt x="145" y="175"/>
                    <a:pt x="139" y="164"/>
                    <a:pt x="136" y="152"/>
                  </a:cubicBezTo>
                  <a:cubicBezTo>
                    <a:pt x="130" y="127"/>
                    <a:pt x="130" y="101"/>
                    <a:pt x="132" y="75"/>
                  </a:cubicBezTo>
                  <a:cubicBezTo>
                    <a:pt x="133" y="57"/>
                    <a:pt x="132" y="40"/>
                    <a:pt x="125" y="24"/>
                  </a:cubicBezTo>
                  <a:cubicBezTo>
                    <a:pt x="123" y="20"/>
                    <a:pt x="121" y="17"/>
                    <a:pt x="116" y="17"/>
                  </a:cubicBezTo>
                  <a:cubicBezTo>
                    <a:pt x="88" y="12"/>
                    <a:pt x="60" y="7"/>
                    <a:pt x="32" y="2"/>
                  </a:cubicBezTo>
                  <a:cubicBezTo>
                    <a:pt x="26" y="1"/>
                    <a:pt x="25" y="4"/>
                    <a:pt x="25" y="9"/>
                  </a:cubicBezTo>
                  <a:cubicBezTo>
                    <a:pt x="25" y="24"/>
                    <a:pt x="27" y="40"/>
                    <a:pt x="28" y="56"/>
                  </a:cubicBezTo>
                  <a:cubicBezTo>
                    <a:pt x="29" y="68"/>
                    <a:pt x="31" y="81"/>
                    <a:pt x="30" y="94"/>
                  </a:cubicBezTo>
                  <a:cubicBezTo>
                    <a:pt x="23" y="79"/>
                    <a:pt x="18" y="63"/>
                    <a:pt x="14" y="47"/>
                  </a:cubicBezTo>
                  <a:cubicBezTo>
                    <a:pt x="11" y="31"/>
                    <a:pt x="8" y="15"/>
                    <a:pt x="5" y="0"/>
                  </a:cubicBezTo>
                  <a:cubicBezTo>
                    <a:pt x="0" y="50"/>
                    <a:pt x="12" y="97"/>
                    <a:pt x="31" y="143"/>
                  </a:cubicBezTo>
                  <a:cubicBezTo>
                    <a:pt x="35" y="135"/>
                    <a:pt x="36" y="126"/>
                    <a:pt x="40" y="117"/>
                  </a:cubicBezTo>
                  <a:cubicBezTo>
                    <a:pt x="44" y="123"/>
                    <a:pt x="44" y="130"/>
                    <a:pt x="43" y="136"/>
                  </a:cubicBezTo>
                  <a:cubicBezTo>
                    <a:pt x="41" y="146"/>
                    <a:pt x="39" y="156"/>
                    <a:pt x="36" y="167"/>
                  </a:cubicBezTo>
                  <a:cubicBezTo>
                    <a:pt x="32" y="182"/>
                    <a:pt x="34" y="197"/>
                    <a:pt x="43" y="211"/>
                  </a:cubicBezTo>
                  <a:cubicBezTo>
                    <a:pt x="48" y="220"/>
                    <a:pt x="55" y="228"/>
                    <a:pt x="61" y="236"/>
                  </a:cubicBezTo>
                  <a:cubicBezTo>
                    <a:pt x="62" y="239"/>
                    <a:pt x="65" y="241"/>
                    <a:pt x="65" y="246"/>
                  </a:cubicBezTo>
                  <a:cubicBezTo>
                    <a:pt x="56" y="238"/>
                    <a:pt x="47" y="231"/>
                    <a:pt x="37" y="223"/>
                  </a:cubicBezTo>
                  <a:cubicBezTo>
                    <a:pt x="50" y="278"/>
                    <a:pt x="82" y="323"/>
                    <a:pt x="105" y="373"/>
                  </a:cubicBezTo>
                  <a:cubicBezTo>
                    <a:pt x="107" y="361"/>
                    <a:pt x="108" y="349"/>
                    <a:pt x="109" y="337"/>
                  </a:cubicBezTo>
                  <a:cubicBezTo>
                    <a:pt x="112" y="339"/>
                    <a:pt x="111" y="341"/>
                    <a:pt x="111" y="344"/>
                  </a:cubicBezTo>
                  <a:cubicBezTo>
                    <a:pt x="115" y="371"/>
                    <a:pt x="117" y="399"/>
                    <a:pt x="122" y="426"/>
                  </a:cubicBezTo>
                  <a:cubicBezTo>
                    <a:pt x="122" y="430"/>
                    <a:pt x="121" y="433"/>
                    <a:pt x="119" y="435"/>
                  </a:cubicBezTo>
                  <a:cubicBezTo>
                    <a:pt x="110" y="448"/>
                    <a:pt x="101" y="461"/>
                    <a:pt x="97" y="476"/>
                  </a:cubicBezTo>
                  <a:close/>
                  <a:moveTo>
                    <a:pt x="110" y="205"/>
                  </a:moveTo>
                  <a:cubicBezTo>
                    <a:pt x="102" y="184"/>
                    <a:pt x="94" y="164"/>
                    <a:pt x="79" y="147"/>
                  </a:cubicBezTo>
                  <a:cubicBezTo>
                    <a:pt x="103" y="146"/>
                    <a:pt x="120" y="176"/>
                    <a:pt x="110" y="205"/>
                  </a:cubicBezTo>
                  <a:close/>
                </a:path>
              </a:pathLst>
            </a:custGeom>
            <a:solidFill>
              <a:srgbClr val="FAC69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"/>
            <p:cNvSpPr/>
            <p:nvPr/>
          </p:nvSpPr>
          <p:spPr>
            <a:xfrm>
              <a:off x="11120438" y="5199063"/>
              <a:ext cx="541338" cy="1836738"/>
            </a:xfrm>
            <a:custGeom>
              <a:avLst/>
              <a:gdLst/>
              <a:ahLst/>
              <a:cxnLst/>
              <a:rect l="l" t="t" r="r" b="b"/>
              <a:pathLst>
                <a:path w="144" h="489" extrusionOk="0">
                  <a:moveTo>
                    <a:pt x="88" y="229"/>
                  </a:moveTo>
                  <a:cubicBezTo>
                    <a:pt x="95" y="242"/>
                    <a:pt x="100" y="254"/>
                    <a:pt x="106" y="266"/>
                  </a:cubicBezTo>
                  <a:cubicBezTo>
                    <a:pt x="109" y="214"/>
                    <a:pt x="115" y="163"/>
                    <a:pt x="95" y="114"/>
                  </a:cubicBezTo>
                  <a:cubicBezTo>
                    <a:pt x="93" y="122"/>
                    <a:pt x="92" y="130"/>
                    <a:pt x="87" y="137"/>
                  </a:cubicBezTo>
                  <a:cubicBezTo>
                    <a:pt x="78" y="127"/>
                    <a:pt x="69" y="117"/>
                    <a:pt x="60" y="106"/>
                  </a:cubicBezTo>
                  <a:cubicBezTo>
                    <a:pt x="68" y="107"/>
                    <a:pt x="73" y="109"/>
                    <a:pt x="78" y="112"/>
                  </a:cubicBezTo>
                  <a:cubicBezTo>
                    <a:pt x="87" y="118"/>
                    <a:pt x="90" y="117"/>
                    <a:pt x="92" y="106"/>
                  </a:cubicBezTo>
                  <a:cubicBezTo>
                    <a:pt x="94" y="94"/>
                    <a:pt x="92" y="83"/>
                    <a:pt x="94" y="71"/>
                  </a:cubicBezTo>
                  <a:cubicBezTo>
                    <a:pt x="96" y="50"/>
                    <a:pt x="101" y="29"/>
                    <a:pt x="106" y="8"/>
                  </a:cubicBezTo>
                  <a:cubicBezTo>
                    <a:pt x="107" y="3"/>
                    <a:pt x="106" y="2"/>
                    <a:pt x="101" y="2"/>
                  </a:cubicBezTo>
                  <a:cubicBezTo>
                    <a:pt x="92" y="2"/>
                    <a:pt x="84" y="1"/>
                    <a:pt x="75" y="0"/>
                  </a:cubicBezTo>
                  <a:cubicBezTo>
                    <a:pt x="58" y="0"/>
                    <a:pt x="40" y="11"/>
                    <a:pt x="33" y="27"/>
                  </a:cubicBezTo>
                  <a:cubicBezTo>
                    <a:pt x="28" y="38"/>
                    <a:pt x="28" y="49"/>
                    <a:pt x="26" y="60"/>
                  </a:cubicBezTo>
                  <a:cubicBezTo>
                    <a:pt x="22" y="47"/>
                    <a:pt x="23" y="32"/>
                    <a:pt x="25" y="17"/>
                  </a:cubicBezTo>
                  <a:cubicBezTo>
                    <a:pt x="18" y="20"/>
                    <a:pt x="12" y="23"/>
                    <a:pt x="5" y="25"/>
                  </a:cubicBezTo>
                  <a:cubicBezTo>
                    <a:pt x="1" y="27"/>
                    <a:pt x="0" y="29"/>
                    <a:pt x="2" y="33"/>
                  </a:cubicBezTo>
                  <a:cubicBezTo>
                    <a:pt x="16" y="64"/>
                    <a:pt x="22" y="98"/>
                    <a:pt x="24" y="132"/>
                  </a:cubicBezTo>
                  <a:cubicBezTo>
                    <a:pt x="26" y="169"/>
                    <a:pt x="25" y="206"/>
                    <a:pt x="39" y="241"/>
                  </a:cubicBezTo>
                  <a:cubicBezTo>
                    <a:pt x="41" y="248"/>
                    <a:pt x="42" y="256"/>
                    <a:pt x="45" y="263"/>
                  </a:cubicBezTo>
                  <a:cubicBezTo>
                    <a:pt x="54" y="282"/>
                    <a:pt x="50" y="305"/>
                    <a:pt x="61" y="324"/>
                  </a:cubicBezTo>
                  <a:cubicBezTo>
                    <a:pt x="67" y="334"/>
                    <a:pt x="70" y="347"/>
                    <a:pt x="82" y="355"/>
                  </a:cubicBezTo>
                  <a:cubicBezTo>
                    <a:pt x="78" y="355"/>
                    <a:pt x="75" y="356"/>
                    <a:pt x="73" y="356"/>
                  </a:cubicBezTo>
                  <a:cubicBezTo>
                    <a:pt x="61" y="358"/>
                    <a:pt x="52" y="367"/>
                    <a:pt x="50" y="379"/>
                  </a:cubicBezTo>
                  <a:cubicBezTo>
                    <a:pt x="49" y="382"/>
                    <a:pt x="49" y="385"/>
                    <a:pt x="55" y="385"/>
                  </a:cubicBezTo>
                  <a:cubicBezTo>
                    <a:pt x="63" y="383"/>
                    <a:pt x="69" y="388"/>
                    <a:pt x="74" y="395"/>
                  </a:cubicBezTo>
                  <a:cubicBezTo>
                    <a:pt x="75" y="397"/>
                    <a:pt x="76" y="399"/>
                    <a:pt x="79" y="400"/>
                  </a:cubicBezTo>
                  <a:cubicBezTo>
                    <a:pt x="86" y="401"/>
                    <a:pt x="91" y="405"/>
                    <a:pt x="97" y="412"/>
                  </a:cubicBezTo>
                  <a:cubicBezTo>
                    <a:pt x="94" y="403"/>
                    <a:pt x="91" y="397"/>
                    <a:pt x="95" y="389"/>
                  </a:cubicBezTo>
                  <a:cubicBezTo>
                    <a:pt x="100" y="397"/>
                    <a:pt x="104" y="404"/>
                    <a:pt x="109" y="410"/>
                  </a:cubicBezTo>
                  <a:cubicBezTo>
                    <a:pt x="110" y="411"/>
                    <a:pt x="110" y="414"/>
                    <a:pt x="110" y="415"/>
                  </a:cubicBezTo>
                  <a:cubicBezTo>
                    <a:pt x="109" y="421"/>
                    <a:pt x="110" y="426"/>
                    <a:pt x="112" y="431"/>
                  </a:cubicBezTo>
                  <a:cubicBezTo>
                    <a:pt x="114" y="437"/>
                    <a:pt x="113" y="442"/>
                    <a:pt x="108" y="447"/>
                  </a:cubicBezTo>
                  <a:cubicBezTo>
                    <a:pt x="102" y="453"/>
                    <a:pt x="96" y="460"/>
                    <a:pt x="91" y="468"/>
                  </a:cubicBezTo>
                  <a:cubicBezTo>
                    <a:pt x="89" y="471"/>
                    <a:pt x="87" y="474"/>
                    <a:pt x="85" y="478"/>
                  </a:cubicBezTo>
                  <a:cubicBezTo>
                    <a:pt x="84" y="481"/>
                    <a:pt x="85" y="484"/>
                    <a:pt x="87" y="486"/>
                  </a:cubicBezTo>
                  <a:cubicBezTo>
                    <a:pt x="90" y="489"/>
                    <a:pt x="92" y="486"/>
                    <a:pt x="94" y="484"/>
                  </a:cubicBezTo>
                  <a:cubicBezTo>
                    <a:pt x="108" y="476"/>
                    <a:pt x="120" y="466"/>
                    <a:pt x="128" y="451"/>
                  </a:cubicBezTo>
                  <a:cubicBezTo>
                    <a:pt x="144" y="424"/>
                    <a:pt x="141" y="392"/>
                    <a:pt x="118" y="370"/>
                  </a:cubicBezTo>
                  <a:cubicBezTo>
                    <a:pt x="115" y="367"/>
                    <a:pt x="111" y="365"/>
                    <a:pt x="110" y="360"/>
                  </a:cubicBezTo>
                  <a:cubicBezTo>
                    <a:pt x="114" y="359"/>
                    <a:pt x="117" y="361"/>
                    <a:pt x="121" y="362"/>
                  </a:cubicBezTo>
                  <a:cubicBezTo>
                    <a:pt x="125" y="364"/>
                    <a:pt x="127" y="363"/>
                    <a:pt x="125" y="358"/>
                  </a:cubicBezTo>
                  <a:cubicBezTo>
                    <a:pt x="123" y="350"/>
                    <a:pt x="119" y="343"/>
                    <a:pt x="116" y="336"/>
                  </a:cubicBezTo>
                  <a:cubicBezTo>
                    <a:pt x="107" y="309"/>
                    <a:pt x="100" y="282"/>
                    <a:pt x="93" y="254"/>
                  </a:cubicBezTo>
                  <a:cubicBezTo>
                    <a:pt x="91" y="247"/>
                    <a:pt x="88" y="239"/>
                    <a:pt x="88" y="229"/>
                  </a:cubicBezTo>
                  <a:close/>
                </a:path>
              </a:pathLst>
            </a:custGeom>
            <a:solidFill>
              <a:srgbClr val="FAC69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"/>
            <p:cNvSpPr/>
            <p:nvPr/>
          </p:nvSpPr>
          <p:spPr>
            <a:xfrm>
              <a:off x="11496676" y="3417888"/>
              <a:ext cx="569913" cy="612775"/>
            </a:xfrm>
            <a:custGeom>
              <a:avLst/>
              <a:gdLst/>
              <a:ahLst/>
              <a:cxnLst/>
              <a:rect l="l" t="t" r="r" b="b"/>
              <a:pathLst>
                <a:path w="152" h="163" extrusionOk="0">
                  <a:moveTo>
                    <a:pt x="25" y="83"/>
                  </a:moveTo>
                  <a:cubicBezTo>
                    <a:pt x="42" y="100"/>
                    <a:pt x="61" y="115"/>
                    <a:pt x="81" y="129"/>
                  </a:cubicBezTo>
                  <a:cubicBezTo>
                    <a:pt x="98" y="140"/>
                    <a:pt x="115" y="150"/>
                    <a:pt x="132" y="160"/>
                  </a:cubicBezTo>
                  <a:cubicBezTo>
                    <a:pt x="138" y="163"/>
                    <a:pt x="141" y="162"/>
                    <a:pt x="142" y="155"/>
                  </a:cubicBezTo>
                  <a:cubicBezTo>
                    <a:pt x="143" y="146"/>
                    <a:pt x="145" y="137"/>
                    <a:pt x="149" y="128"/>
                  </a:cubicBezTo>
                  <a:cubicBezTo>
                    <a:pt x="151" y="123"/>
                    <a:pt x="152" y="119"/>
                    <a:pt x="152" y="113"/>
                  </a:cubicBezTo>
                  <a:cubicBezTo>
                    <a:pt x="152" y="109"/>
                    <a:pt x="151" y="104"/>
                    <a:pt x="150" y="100"/>
                  </a:cubicBezTo>
                  <a:cubicBezTo>
                    <a:pt x="140" y="60"/>
                    <a:pt x="115" y="33"/>
                    <a:pt x="78" y="16"/>
                  </a:cubicBezTo>
                  <a:cubicBezTo>
                    <a:pt x="45" y="0"/>
                    <a:pt x="24" y="7"/>
                    <a:pt x="3" y="38"/>
                  </a:cubicBezTo>
                  <a:cubicBezTo>
                    <a:pt x="0" y="43"/>
                    <a:pt x="0" y="47"/>
                    <a:pt x="2" y="52"/>
                  </a:cubicBezTo>
                  <a:cubicBezTo>
                    <a:pt x="7" y="64"/>
                    <a:pt x="15" y="74"/>
                    <a:pt x="25" y="83"/>
                  </a:cubicBezTo>
                  <a:close/>
                </a:path>
              </a:pathLst>
            </a:custGeom>
            <a:solidFill>
              <a:srgbClr val="F3C55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" name="Google Shape;478;p1"/>
            <p:cNvSpPr/>
            <p:nvPr/>
          </p:nvSpPr>
          <p:spPr>
            <a:xfrm>
              <a:off x="11395076" y="3808413"/>
              <a:ext cx="552450" cy="709613"/>
            </a:xfrm>
            <a:custGeom>
              <a:avLst/>
              <a:gdLst/>
              <a:ahLst/>
              <a:cxnLst/>
              <a:rect l="l" t="t" r="r" b="b"/>
              <a:pathLst>
                <a:path w="147" h="189" extrusionOk="0">
                  <a:moveTo>
                    <a:pt x="20" y="73"/>
                  </a:moveTo>
                  <a:cubicBezTo>
                    <a:pt x="20" y="80"/>
                    <a:pt x="16" y="85"/>
                    <a:pt x="14" y="91"/>
                  </a:cubicBezTo>
                  <a:cubicBezTo>
                    <a:pt x="8" y="102"/>
                    <a:pt x="4" y="114"/>
                    <a:pt x="7" y="126"/>
                  </a:cubicBezTo>
                  <a:cubicBezTo>
                    <a:pt x="13" y="146"/>
                    <a:pt x="23" y="165"/>
                    <a:pt x="34" y="183"/>
                  </a:cubicBezTo>
                  <a:cubicBezTo>
                    <a:pt x="38" y="189"/>
                    <a:pt x="43" y="189"/>
                    <a:pt x="49" y="185"/>
                  </a:cubicBezTo>
                  <a:cubicBezTo>
                    <a:pt x="52" y="182"/>
                    <a:pt x="55" y="177"/>
                    <a:pt x="60" y="176"/>
                  </a:cubicBezTo>
                  <a:cubicBezTo>
                    <a:pt x="70" y="172"/>
                    <a:pt x="69" y="165"/>
                    <a:pt x="67" y="157"/>
                  </a:cubicBezTo>
                  <a:cubicBezTo>
                    <a:pt x="67" y="157"/>
                    <a:pt x="67" y="157"/>
                    <a:pt x="68" y="156"/>
                  </a:cubicBezTo>
                  <a:cubicBezTo>
                    <a:pt x="70" y="157"/>
                    <a:pt x="72" y="158"/>
                    <a:pt x="73" y="159"/>
                  </a:cubicBezTo>
                  <a:cubicBezTo>
                    <a:pt x="75" y="160"/>
                    <a:pt x="77" y="162"/>
                    <a:pt x="79" y="163"/>
                  </a:cubicBezTo>
                  <a:cubicBezTo>
                    <a:pt x="80" y="164"/>
                    <a:pt x="82" y="166"/>
                    <a:pt x="84" y="164"/>
                  </a:cubicBezTo>
                  <a:cubicBezTo>
                    <a:pt x="89" y="161"/>
                    <a:pt x="93" y="153"/>
                    <a:pt x="91" y="146"/>
                  </a:cubicBezTo>
                  <a:cubicBezTo>
                    <a:pt x="89" y="135"/>
                    <a:pt x="97" y="128"/>
                    <a:pt x="108" y="131"/>
                  </a:cubicBezTo>
                  <a:cubicBezTo>
                    <a:pt x="106" y="132"/>
                    <a:pt x="103" y="133"/>
                    <a:pt x="102" y="134"/>
                  </a:cubicBezTo>
                  <a:cubicBezTo>
                    <a:pt x="97" y="137"/>
                    <a:pt x="96" y="145"/>
                    <a:pt x="101" y="147"/>
                  </a:cubicBezTo>
                  <a:cubicBezTo>
                    <a:pt x="106" y="149"/>
                    <a:pt x="108" y="153"/>
                    <a:pt x="112" y="156"/>
                  </a:cubicBezTo>
                  <a:cubicBezTo>
                    <a:pt x="117" y="162"/>
                    <a:pt x="122" y="162"/>
                    <a:pt x="126" y="156"/>
                  </a:cubicBezTo>
                  <a:cubicBezTo>
                    <a:pt x="132" y="145"/>
                    <a:pt x="138" y="135"/>
                    <a:pt x="145" y="125"/>
                  </a:cubicBezTo>
                  <a:cubicBezTo>
                    <a:pt x="147" y="123"/>
                    <a:pt x="147" y="121"/>
                    <a:pt x="145" y="119"/>
                  </a:cubicBezTo>
                  <a:cubicBezTo>
                    <a:pt x="140" y="114"/>
                    <a:pt x="136" y="111"/>
                    <a:pt x="128" y="113"/>
                  </a:cubicBezTo>
                  <a:cubicBezTo>
                    <a:pt x="121" y="115"/>
                    <a:pt x="114" y="115"/>
                    <a:pt x="104" y="116"/>
                  </a:cubicBezTo>
                  <a:cubicBezTo>
                    <a:pt x="107" y="114"/>
                    <a:pt x="108" y="113"/>
                    <a:pt x="108" y="113"/>
                  </a:cubicBezTo>
                  <a:cubicBezTo>
                    <a:pt x="112" y="110"/>
                    <a:pt x="117" y="109"/>
                    <a:pt x="119" y="105"/>
                  </a:cubicBezTo>
                  <a:cubicBezTo>
                    <a:pt x="121" y="100"/>
                    <a:pt x="114" y="99"/>
                    <a:pt x="112" y="95"/>
                  </a:cubicBezTo>
                  <a:cubicBezTo>
                    <a:pt x="111" y="93"/>
                    <a:pt x="107" y="90"/>
                    <a:pt x="110" y="89"/>
                  </a:cubicBezTo>
                  <a:cubicBezTo>
                    <a:pt x="116" y="87"/>
                    <a:pt x="111" y="85"/>
                    <a:pt x="110" y="83"/>
                  </a:cubicBezTo>
                  <a:cubicBezTo>
                    <a:pt x="107" y="78"/>
                    <a:pt x="104" y="74"/>
                    <a:pt x="101" y="70"/>
                  </a:cubicBezTo>
                  <a:cubicBezTo>
                    <a:pt x="92" y="57"/>
                    <a:pt x="92" y="57"/>
                    <a:pt x="80" y="66"/>
                  </a:cubicBezTo>
                  <a:cubicBezTo>
                    <a:pt x="63" y="79"/>
                    <a:pt x="64" y="79"/>
                    <a:pt x="49" y="64"/>
                  </a:cubicBezTo>
                  <a:cubicBezTo>
                    <a:pt x="45" y="61"/>
                    <a:pt x="45" y="58"/>
                    <a:pt x="47" y="55"/>
                  </a:cubicBezTo>
                  <a:cubicBezTo>
                    <a:pt x="52" y="48"/>
                    <a:pt x="56" y="41"/>
                    <a:pt x="61" y="34"/>
                  </a:cubicBezTo>
                  <a:cubicBezTo>
                    <a:pt x="64" y="29"/>
                    <a:pt x="68" y="23"/>
                    <a:pt x="70" y="17"/>
                  </a:cubicBezTo>
                  <a:cubicBezTo>
                    <a:pt x="71" y="14"/>
                    <a:pt x="70" y="13"/>
                    <a:pt x="67" y="11"/>
                  </a:cubicBezTo>
                  <a:cubicBezTo>
                    <a:pt x="63" y="9"/>
                    <a:pt x="63" y="12"/>
                    <a:pt x="62" y="14"/>
                  </a:cubicBezTo>
                  <a:cubicBezTo>
                    <a:pt x="60" y="17"/>
                    <a:pt x="60" y="22"/>
                    <a:pt x="55" y="22"/>
                  </a:cubicBezTo>
                  <a:cubicBezTo>
                    <a:pt x="49" y="23"/>
                    <a:pt x="48" y="27"/>
                    <a:pt x="49" y="31"/>
                  </a:cubicBezTo>
                  <a:cubicBezTo>
                    <a:pt x="51" y="37"/>
                    <a:pt x="48" y="40"/>
                    <a:pt x="43" y="43"/>
                  </a:cubicBezTo>
                  <a:cubicBezTo>
                    <a:pt x="40" y="31"/>
                    <a:pt x="40" y="29"/>
                    <a:pt x="46" y="20"/>
                  </a:cubicBezTo>
                  <a:cubicBezTo>
                    <a:pt x="48" y="16"/>
                    <a:pt x="50" y="12"/>
                    <a:pt x="41" y="11"/>
                  </a:cubicBezTo>
                  <a:cubicBezTo>
                    <a:pt x="45" y="10"/>
                    <a:pt x="47" y="9"/>
                    <a:pt x="49" y="9"/>
                  </a:cubicBezTo>
                  <a:cubicBezTo>
                    <a:pt x="51" y="8"/>
                    <a:pt x="54" y="9"/>
                    <a:pt x="55" y="6"/>
                  </a:cubicBezTo>
                  <a:cubicBezTo>
                    <a:pt x="43" y="0"/>
                    <a:pt x="41" y="0"/>
                    <a:pt x="33" y="9"/>
                  </a:cubicBezTo>
                  <a:cubicBezTo>
                    <a:pt x="22" y="21"/>
                    <a:pt x="19" y="37"/>
                    <a:pt x="26" y="52"/>
                  </a:cubicBezTo>
                  <a:cubicBezTo>
                    <a:pt x="27" y="54"/>
                    <a:pt x="29" y="57"/>
                    <a:pt x="30" y="59"/>
                  </a:cubicBezTo>
                  <a:cubicBezTo>
                    <a:pt x="15" y="54"/>
                    <a:pt x="14" y="41"/>
                    <a:pt x="10" y="27"/>
                  </a:cubicBezTo>
                  <a:cubicBezTo>
                    <a:pt x="0" y="48"/>
                    <a:pt x="1" y="69"/>
                    <a:pt x="4" y="91"/>
                  </a:cubicBezTo>
                  <a:cubicBezTo>
                    <a:pt x="10" y="84"/>
                    <a:pt x="13" y="77"/>
                    <a:pt x="20" y="73"/>
                  </a:cubicBezTo>
                  <a:close/>
                </a:path>
              </a:pathLst>
            </a:custGeom>
            <a:solidFill>
              <a:srgbClr val="FAC69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1"/>
            <p:cNvSpPr/>
            <p:nvPr/>
          </p:nvSpPr>
          <p:spPr>
            <a:xfrm>
              <a:off x="11087101" y="4586288"/>
              <a:ext cx="563563" cy="627063"/>
            </a:xfrm>
            <a:custGeom>
              <a:avLst/>
              <a:gdLst/>
              <a:ahLst/>
              <a:cxnLst/>
              <a:rect l="l" t="t" r="r" b="b"/>
              <a:pathLst>
                <a:path w="150" h="167" extrusionOk="0">
                  <a:moveTo>
                    <a:pt x="133" y="2"/>
                  </a:moveTo>
                  <a:cubicBezTo>
                    <a:pt x="127" y="5"/>
                    <a:pt x="121" y="5"/>
                    <a:pt x="114" y="2"/>
                  </a:cubicBezTo>
                  <a:cubicBezTo>
                    <a:pt x="111" y="1"/>
                    <a:pt x="108" y="0"/>
                    <a:pt x="105" y="3"/>
                  </a:cubicBezTo>
                  <a:cubicBezTo>
                    <a:pt x="90" y="14"/>
                    <a:pt x="73" y="24"/>
                    <a:pt x="60" y="37"/>
                  </a:cubicBezTo>
                  <a:cubicBezTo>
                    <a:pt x="43" y="53"/>
                    <a:pt x="28" y="70"/>
                    <a:pt x="15" y="90"/>
                  </a:cubicBezTo>
                  <a:cubicBezTo>
                    <a:pt x="11" y="96"/>
                    <a:pt x="5" y="102"/>
                    <a:pt x="3" y="110"/>
                  </a:cubicBezTo>
                  <a:cubicBezTo>
                    <a:pt x="1" y="126"/>
                    <a:pt x="0" y="143"/>
                    <a:pt x="2" y="159"/>
                  </a:cubicBezTo>
                  <a:cubicBezTo>
                    <a:pt x="2" y="165"/>
                    <a:pt x="4" y="167"/>
                    <a:pt x="10" y="164"/>
                  </a:cubicBezTo>
                  <a:cubicBezTo>
                    <a:pt x="24" y="157"/>
                    <a:pt x="37" y="148"/>
                    <a:pt x="50" y="139"/>
                  </a:cubicBezTo>
                  <a:cubicBezTo>
                    <a:pt x="55" y="136"/>
                    <a:pt x="60" y="132"/>
                    <a:pt x="62" y="125"/>
                  </a:cubicBezTo>
                  <a:cubicBezTo>
                    <a:pt x="68" y="106"/>
                    <a:pt x="73" y="87"/>
                    <a:pt x="77" y="67"/>
                  </a:cubicBezTo>
                  <a:cubicBezTo>
                    <a:pt x="78" y="62"/>
                    <a:pt x="80" y="58"/>
                    <a:pt x="82" y="53"/>
                  </a:cubicBezTo>
                  <a:cubicBezTo>
                    <a:pt x="83" y="54"/>
                    <a:pt x="84" y="55"/>
                    <a:pt x="84" y="55"/>
                  </a:cubicBezTo>
                  <a:cubicBezTo>
                    <a:pt x="84" y="59"/>
                    <a:pt x="84" y="62"/>
                    <a:pt x="84" y="66"/>
                  </a:cubicBezTo>
                  <a:cubicBezTo>
                    <a:pt x="85" y="75"/>
                    <a:pt x="84" y="84"/>
                    <a:pt x="84" y="92"/>
                  </a:cubicBezTo>
                  <a:cubicBezTo>
                    <a:pt x="83" y="100"/>
                    <a:pt x="86" y="103"/>
                    <a:pt x="94" y="102"/>
                  </a:cubicBezTo>
                  <a:cubicBezTo>
                    <a:pt x="94" y="102"/>
                    <a:pt x="94" y="102"/>
                    <a:pt x="94" y="102"/>
                  </a:cubicBezTo>
                  <a:cubicBezTo>
                    <a:pt x="94" y="102"/>
                    <a:pt x="94" y="102"/>
                    <a:pt x="94" y="102"/>
                  </a:cubicBezTo>
                  <a:cubicBezTo>
                    <a:pt x="97" y="94"/>
                    <a:pt x="103" y="87"/>
                    <a:pt x="108" y="78"/>
                  </a:cubicBezTo>
                  <a:cubicBezTo>
                    <a:pt x="108" y="87"/>
                    <a:pt x="105" y="92"/>
                    <a:pt x="103" y="98"/>
                  </a:cubicBezTo>
                  <a:cubicBezTo>
                    <a:pt x="100" y="107"/>
                    <a:pt x="101" y="117"/>
                    <a:pt x="96" y="125"/>
                  </a:cubicBezTo>
                  <a:cubicBezTo>
                    <a:pt x="96" y="125"/>
                    <a:pt x="96" y="125"/>
                    <a:pt x="96" y="125"/>
                  </a:cubicBezTo>
                  <a:cubicBezTo>
                    <a:pt x="94" y="140"/>
                    <a:pt x="94" y="140"/>
                    <a:pt x="109" y="142"/>
                  </a:cubicBezTo>
                  <a:cubicBezTo>
                    <a:pt x="110" y="142"/>
                    <a:pt x="111" y="142"/>
                    <a:pt x="111" y="142"/>
                  </a:cubicBezTo>
                  <a:cubicBezTo>
                    <a:pt x="119" y="145"/>
                    <a:pt x="122" y="142"/>
                    <a:pt x="124" y="135"/>
                  </a:cubicBezTo>
                  <a:cubicBezTo>
                    <a:pt x="130" y="112"/>
                    <a:pt x="136" y="88"/>
                    <a:pt x="144" y="65"/>
                  </a:cubicBezTo>
                  <a:cubicBezTo>
                    <a:pt x="150" y="44"/>
                    <a:pt x="149" y="25"/>
                    <a:pt x="141" y="6"/>
                  </a:cubicBezTo>
                  <a:cubicBezTo>
                    <a:pt x="139" y="1"/>
                    <a:pt x="137" y="0"/>
                    <a:pt x="133" y="2"/>
                  </a:cubicBezTo>
                  <a:close/>
                </a:path>
              </a:pathLst>
            </a:custGeom>
            <a:solidFill>
              <a:srgbClr val="EA5B0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1"/>
            <p:cNvSpPr/>
            <p:nvPr/>
          </p:nvSpPr>
          <p:spPr>
            <a:xfrm>
              <a:off x="10575926" y="8518525"/>
              <a:ext cx="935038" cy="323850"/>
            </a:xfrm>
            <a:custGeom>
              <a:avLst/>
              <a:gdLst/>
              <a:ahLst/>
              <a:cxnLst/>
              <a:rect l="l" t="t" r="r" b="b"/>
              <a:pathLst>
                <a:path w="249" h="86" extrusionOk="0">
                  <a:moveTo>
                    <a:pt x="215" y="14"/>
                  </a:moveTo>
                  <a:cubicBezTo>
                    <a:pt x="207" y="10"/>
                    <a:pt x="198" y="11"/>
                    <a:pt x="192" y="19"/>
                  </a:cubicBezTo>
                  <a:cubicBezTo>
                    <a:pt x="188" y="24"/>
                    <a:pt x="183" y="28"/>
                    <a:pt x="178" y="34"/>
                  </a:cubicBezTo>
                  <a:cubicBezTo>
                    <a:pt x="177" y="25"/>
                    <a:pt x="183" y="21"/>
                    <a:pt x="184" y="15"/>
                  </a:cubicBezTo>
                  <a:cubicBezTo>
                    <a:pt x="184" y="12"/>
                    <a:pt x="185" y="10"/>
                    <a:pt x="181" y="9"/>
                  </a:cubicBezTo>
                  <a:cubicBezTo>
                    <a:pt x="171" y="8"/>
                    <a:pt x="162" y="8"/>
                    <a:pt x="153" y="5"/>
                  </a:cubicBezTo>
                  <a:cubicBezTo>
                    <a:pt x="151" y="4"/>
                    <a:pt x="149" y="5"/>
                    <a:pt x="148" y="7"/>
                  </a:cubicBezTo>
                  <a:cubicBezTo>
                    <a:pt x="147" y="9"/>
                    <a:pt x="148" y="10"/>
                    <a:pt x="149" y="12"/>
                  </a:cubicBezTo>
                  <a:cubicBezTo>
                    <a:pt x="151" y="16"/>
                    <a:pt x="153" y="19"/>
                    <a:pt x="154" y="23"/>
                  </a:cubicBezTo>
                  <a:cubicBezTo>
                    <a:pt x="157" y="29"/>
                    <a:pt x="156" y="38"/>
                    <a:pt x="151" y="43"/>
                  </a:cubicBezTo>
                  <a:cubicBezTo>
                    <a:pt x="147" y="26"/>
                    <a:pt x="134" y="15"/>
                    <a:pt x="122" y="4"/>
                  </a:cubicBezTo>
                  <a:cubicBezTo>
                    <a:pt x="119" y="0"/>
                    <a:pt x="115" y="0"/>
                    <a:pt x="111" y="2"/>
                  </a:cubicBezTo>
                  <a:cubicBezTo>
                    <a:pt x="101" y="7"/>
                    <a:pt x="92" y="12"/>
                    <a:pt x="82" y="16"/>
                  </a:cubicBezTo>
                  <a:cubicBezTo>
                    <a:pt x="59" y="25"/>
                    <a:pt x="36" y="34"/>
                    <a:pt x="10" y="31"/>
                  </a:cubicBezTo>
                  <a:cubicBezTo>
                    <a:pt x="7" y="31"/>
                    <a:pt x="4" y="31"/>
                    <a:pt x="0" y="30"/>
                  </a:cubicBezTo>
                  <a:cubicBezTo>
                    <a:pt x="4" y="37"/>
                    <a:pt x="9" y="39"/>
                    <a:pt x="15" y="41"/>
                  </a:cubicBezTo>
                  <a:cubicBezTo>
                    <a:pt x="36" y="47"/>
                    <a:pt x="58" y="46"/>
                    <a:pt x="79" y="46"/>
                  </a:cubicBezTo>
                  <a:cubicBezTo>
                    <a:pt x="92" y="46"/>
                    <a:pt x="105" y="47"/>
                    <a:pt x="116" y="54"/>
                  </a:cubicBezTo>
                  <a:cubicBezTo>
                    <a:pt x="121" y="56"/>
                    <a:pt x="127" y="59"/>
                    <a:pt x="132" y="61"/>
                  </a:cubicBezTo>
                  <a:cubicBezTo>
                    <a:pt x="157" y="69"/>
                    <a:pt x="182" y="70"/>
                    <a:pt x="207" y="65"/>
                  </a:cubicBezTo>
                  <a:cubicBezTo>
                    <a:pt x="212" y="64"/>
                    <a:pt x="217" y="63"/>
                    <a:pt x="222" y="62"/>
                  </a:cubicBezTo>
                  <a:cubicBezTo>
                    <a:pt x="211" y="68"/>
                    <a:pt x="200" y="70"/>
                    <a:pt x="188" y="72"/>
                  </a:cubicBezTo>
                  <a:cubicBezTo>
                    <a:pt x="162" y="76"/>
                    <a:pt x="137" y="74"/>
                    <a:pt x="112" y="63"/>
                  </a:cubicBezTo>
                  <a:cubicBezTo>
                    <a:pt x="99" y="57"/>
                    <a:pt x="85" y="54"/>
                    <a:pt x="71" y="58"/>
                  </a:cubicBezTo>
                  <a:cubicBezTo>
                    <a:pt x="63" y="60"/>
                    <a:pt x="55" y="60"/>
                    <a:pt x="47" y="64"/>
                  </a:cubicBezTo>
                  <a:cubicBezTo>
                    <a:pt x="51" y="67"/>
                    <a:pt x="54" y="66"/>
                    <a:pt x="58" y="66"/>
                  </a:cubicBezTo>
                  <a:cubicBezTo>
                    <a:pt x="71" y="66"/>
                    <a:pt x="84" y="63"/>
                    <a:pt x="96" y="68"/>
                  </a:cubicBezTo>
                  <a:cubicBezTo>
                    <a:pt x="119" y="78"/>
                    <a:pt x="143" y="82"/>
                    <a:pt x="168" y="84"/>
                  </a:cubicBezTo>
                  <a:cubicBezTo>
                    <a:pt x="192" y="86"/>
                    <a:pt x="214" y="84"/>
                    <a:pt x="234" y="71"/>
                  </a:cubicBezTo>
                  <a:cubicBezTo>
                    <a:pt x="246" y="63"/>
                    <a:pt x="249" y="55"/>
                    <a:pt x="244" y="43"/>
                  </a:cubicBezTo>
                  <a:cubicBezTo>
                    <a:pt x="239" y="29"/>
                    <a:pt x="229" y="19"/>
                    <a:pt x="215" y="14"/>
                  </a:cubicBezTo>
                  <a:close/>
                </a:path>
              </a:pathLst>
            </a:custGeom>
            <a:solidFill>
              <a:srgbClr val="813F3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" name="Google Shape;481;p1"/>
            <p:cNvSpPr/>
            <p:nvPr/>
          </p:nvSpPr>
          <p:spPr>
            <a:xfrm>
              <a:off x="8312151" y="8605838"/>
              <a:ext cx="506413" cy="434975"/>
            </a:xfrm>
            <a:custGeom>
              <a:avLst/>
              <a:gdLst/>
              <a:ahLst/>
              <a:cxnLst/>
              <a:rect l="l" t="t" r="r" b="b"/>
              <a:pathLst>
                <a:path w="135" h="116" extrusionOk="0">
                  <a:moveTo>
                    <a:pt x="121" y="36"/>
                  </a:moveTo>
                  <a:cubicBezTo>
                    <a:pt x="122" y="32"/>
                    <a:pt x="123" y="28"/>
                    <a:pt x="124" y="23"/>
                  </a:cubicBezTo>
                  <a:cubicBezTo>
                    <a:pt x="117" y="27"/>
                    <a:pt x="115" y="32"/>
                    <a:pt x="114" y="39"/>
                  </a:cubicBezTo>
                  <a:cubicBezTo>
                    <a:pt x="114" y="47"/>
                    <a:pt x="117" y="55"/>
                    <a:pt x="119" y="63"/>
                  </a:cubicBezTo>
                  <a:cubicBezTo>
                    <a:pt x="122" y="77"/>
                    <a:pt x="117" y="88"/>
                    <a:pt x="104" y="95"/>
                  </a:cubicBezTo>
                  <a:cubicBezTo>
                    <a:pt x="116" y="77"/>
                    <a:pt x="118" y="66"/>
                    <a:pt x="109" y="51"/>
                  </a:cubicBezTo>
                  <a:cubicBezTo>
                    <a:pt x="107" y="47"/>
                    <a:pt x="106" y="43"/>
                    <a:pt x="106" y="39"/>
                  </a:cubicBezTo>
                  <a:cubicBezTo>
                    <a:pt x="106" y="29"/>
                    <a:pt x="111" y="21"/>
                    <a:pt x="116" y="12"/>
                  </a:cubicBezTo>
                  <a:cubicBezTo>
                    <a:pt x="118" y="9"/>
                    <a:pt x="122" y="6"/>
                    <a:pt x="120" y="3"/>
                  </a:cubicBezTo>
                  <a:cubicBezTo>
                    <a:pt x="118" y="0"/>
                    <a:pt x="113" y="2"/>
                    <a:pt x="109" y="2"/>
                  </a:cubicBezTo>
                  <a:cubicBezTo>
                    <a:pt x="108" y="2"/>
                    <a:pt x="106" y="3"/>
                    <a:pt x="105" y="3"/>
                  </a:cubicBezTo>
                  <a:cubicBezTo>
                    <a:pt x="95" y="1"/>
                    <a:pt x="93" y="8"/>
                    <a:pt x="92" y="16"/>
                  </a:cubicBezTo>
                  <a:cubicBezTo>
                    <a:pt x="90" y="24"/>
                    <a:pt x="90" y="33"/>
                    <a:pt x="94" y="42"/>
                  </a:cubicBezTo>
                  <a:cubicBezTo>
                    <a:pt x="77" y="31"/>
                    <a:pt x="61" y="36"/>
                    <a:pt x="45" y="46"/>
                  </a:cubicBezTo>
                  <a:cubicBezTo>
                    <a:pt x="49" y="35"/>
                    <a:pt x="58" y="31"/>
                    <a:pt x="63" y="23"/>
                  </a:cubicBezTo>
                  <a:cubicBezTo>
                    <a:pt x="66" y="19"/>
                    <a:pt x="64" y="15"/>
                    <a:pt x="63" y="11"/>
                  </a:cubicBezTo>
                  <a:cubicBezTo>
                    <a:pt x="61" y="7"/>
                    <a:pt x="58" y="8"/>
                    <a:pt x="54" y="8"/>
                  </a:cubicBezTo>
                  <a:cubicBezTo>
                    <a:pt x="50" y="8"/>
                    <a:pt x="45" y="10"/>
                    <a:pt x="41" y="10"/>
                  </a:cubicBezTo>
                  <a:cubicBezTo>
                    <a:pt x="34" y="10"/>
                    <a:pt x="30" y="12"/>
                    <a:pt x="30" y="19"/>
                  </a:cubicBezTo>
                  <a:cubicBezTo>
                    <a:pt x="30" y="24"/>
                    <a:pt x="28" y="28"/>
                    <a:pt x="28" y="33"/>
                  </a:cubicBezTo>
                  <a:cubicBezTo>
                    <a:pt x="26" y="46"/>
                    <a:pt x="15" y="54"/>
                    <a:pt x="9" y="65"/>
                  </a:cubicBezTo>
                  <a:cubicBezTo>
                    <a:pt x="1" y="82"/>
                    <a:pt x="0" y="98"/>
                    <a:pt x="18" y="107"/>
                  </a:cubicBezTo>
                  <a:cubicBezTo>
                    <a:pt x="30" y="113"/>
                    <a:pt x="43" y="116"/>
                    <a:pt x="57" y="115"/>
                  </a:cubicBezTo>
                  <a:cubicBezTo>
                    <a:pt x="74" y="114"/>
                    <a:pt x="90" y="110"/>
                    <a:pt x="106" y="104"/>
                  </a:cubicBezTo>
                  <a:cubicBezTo>
                    <a:pt x="127" y="95"/>
                    <a:pt x="135" y="79"/>
                    <a:pt x="128" y="58"/>
                  </a:cubicBezTo>
                  <a:cubicBezTo>
                    <a:pt x="125" y="51"/>
                    <a:pt x="119" y="45"/>
                    <a:pt x="121" y="36"/>
                  </a:cubicBezTo>
                  <a:close/>
                </a:path>
              </a:pathLst>
            </a:custGeom>
            <a:solidFill>
              <a:srgbClr val="81402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"/>
            <p:cNvSpPr/>
            <p:nvPr/>
          </p:nvSpPr>
          <p:spPr>
            <a:xfrm>
              <a:off x="11631613" y="6888163"/>
              <a:ext cx="1058863" cy="782638"/>
            </a:xfrm>
            <a:custGeom>
              <a:avLst/>
              <a:gdLst/>
              <a:ahLst/>
              <a:cxnLst/>
              <a:rect l="l" t="t" r="r" b="b"/>
              <a:pathLst>
                <a:path w="282" h="208" extrusionOk="0">
                  <a:moveTo>
                    <a:pt x="10" y="22"/>
                  </a:moveTo>
                  <a:cubicBezTo>
                    <a:pt x="16" y="26"/>
                    <a:pt x="22" y="30"/>
                    <a:pt x="28" y="35"/>
                  </a:cubicBezTo>
                  <a:cubicBezTo>
                    <a:pt x="42" y="45"/>
                    <a:pt x="57" y="56"/>
                    <a:pt x="72" y="67"/>
                  </a:cubicBezTo>
                  <a:cubicBezTo>
                    <a:pt x="88" y="78"/>
                    <a:pt x="105" y="90"/>
                    <a:pt x="121" y="101"/>
                  </a:cubicBezTo>
                  <a:cubicBezTo>
                    <a:pt x="139" y="114"/>
                    <a:pt x="156" y="127"/>
                    <a:pt x="174" y="139"/>
                  </a:cubicBezTo>
                  <a:cubicBezTo>
                    <a:pt x="187" y="148"/>
                    <a:pt x="199" y="157"/>
                    <a:pt x="211" y="165"/>
                  </a:cubicBezTo>
                  <a:cubicBezTo>
                    <a:pt x="230" y="179"/>
                    <a:pt x="249" y="192"/>
                    <a:pt x="268" y="206"/>
                  </a:cubicBezTo>
                  <a:cubicBezTo>
                    <a:pt x="270" y="207"/>
                    <a:pt x="271" y="208"/>
                    <a:pt x="273" y="206"/>
                  </a:cubicBezTo>
                  <a:cubicBezTo>
                    <a:pt x="278" y="202"/>
                    <a:pt x="280" y="197"/>
                    <a:pt x="282" y="191"/>
                  </a:cubicBezTo>
                  <a:cubicBezTo>
                    <a:pt x="281" y="188"/>
                    <a:pt x="278" y="186"/>
                    <a:pt x="275" y="184"/>
                  </a:cubicBezTo>
                  <a:cubicBezTo>
                    <a:pt x="255" y="170"/>
                    <a:pt x="235" y="155"/>
                    <a:pt x="214" y="141"/>
                  </a:cubicBezTo>
                  <a:cubicBezTo>
                    <a:pt x="193" y="127"/>
                    <a:pt x="173" y="111"/>
                    <a:pt x="152" y="97"/>
                  </a:cubicBezTo>
                  <a:cubicBezTo>
                    <a:pt x="122" y="76"/>
                    <a:pt x="92" y="55"/>
                    <a:pt x="62" y="34"/>
                  </a:cubicBezTo>
                  <a:cubicBezTo>
                    <a:pt x="49" y="25"/>
                    <a:pt x="35" y="15"/>
                    <a:pt x="21" y="6"/>
                  </a:cubicBezTo>
                  <a:cubicBezTo>
                    <a:pt x="19" y="4"/>
                    <a:pt x="14" y="0"/>
                    <a:pt x="12" y="6"/>
                  </a:cubicBezTo>
                  <a:cubicBezTo>
                    <a:pt x="10" y="11"/>
                    <a:pt x="0" y="16"/>
                    <a:pt x="10" y="22"/>
                  </a:cubicBezTo>
                  <a:close/>
                </a:path>
              </a:pathLst>
            </a:custGeom>
            <a:solidFill>
              <a:srgbClr val="80403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"/>
            <p:cNvSpPr/>
            <p:nvPr/>
          </p:nvSpPr>
          <p:spPr>
            <a:xfrm>
              <a:off x="10328276" y="5732463"/>
              <a:ext cx="571500" cy="528638"/>
            </a:xfrm>
            <a:custGeom>
              <a:avLst/>
              <a:gdLst/>
              <a:ahLst/>
              <a:cxnLst/>
              <a:rect l="l" t="t" r="r" b="b"/>
              <a:pathLst>
                <a:path w="152" h="141" extrusionOk="0">
                  <a:moveTo>
                    <a:pt x="15" y="45"/>
                  </a:moveTo>
                  <a:cubicBezTo>
                    <a:pt x="15" y="45"/>
                    <a:pt x="15" y="45"/>
                    <a:pt x="15" y="45"/>
                  </a:cubicBezTo>
                  <a:cubicBezTo>
                    <a:pt x="15" y="45"/>
                    <a:pt x="15" y="45"/>
                    <a:pt x="15" y="45"/>
                  </a:cubicBezTo>
                  <a:cubicBezTo>
                    <a:pt x="15" y="45"/>
                    <a:pt x="15" y="45"/>
                    <a:pt x="15" y="45"/>
                  </a:cubicBezTo>
                  <a:cubicBezTo>
                    <a:pt x="22" y="47"/>
                    <a:pt x="26" y="52"/>
                    <a:pt x="31" y="56"/>
                  </a:cubicBezTo>
                  <a:cubicBezTo>
                    <a:pt x="31" y="56"/>
                    <a:pt x="31" y="56"/>
                    <a:pt x="31" y="56"/>
                  </a:cubicBezTo>
                  <a:cubicBezTo>
                    <a:pt x="31" y="56"/>
                    <a:pt x="31" y="56"/>
                    <a:pt x="31" y="56"/>
                  </a:cubicBezTo>
                  <a:cubicBezTo>
                    <a:pt x="32" y="57"/>
                    <a:pt x="33" y="58"/>
                    <a:pt x="34" y="59"/>
                  </a:cubicBezTo>
                  <a:cubicBezTo>
                    <a:pt x="65" y="81"/>
                    <a:pt x="97" y="104"/>
                    <a:pt x="129" y="125"/>
                  </a:cubicBezTo>
                  <a:cubicBezTo>
                    <a:pt x="136" y="130"/>
                    <a:pt x="143" y="136"/>
                    <a:pt x="152" y="141"/>
                  </a:cubicBezTo>
                  <a:cubicBezTo>
                    <a:pt x="131" y="104"/>
                    <a:pt x="113" y="68"/>
                    <a:pt x="72" y="52"/>
                  </a:cubicBezTo>
                  <a:cubicBezTo>
                    <a:pt x="79" y="51"/>
                    <a:pt x="85" y="50"/>
                    <a:pt x="91" y="50"/>
                  </a:cubicBezTo>
                  <a:cubicBezTo>
                    <a:pt x="100" y="50"/>
                    <a:pt x="105" y="44"/>
                    <a:pt x="101" y="35"/>
                  </a:cubicBezTo>
                  <a:cubicBezTo>
                    <a:pt x="98" y="28"/>
                    <a:pt x="95" y="22"/>
                    <a:pt x="92" y="16"/>
                  </a:cubicBezTo>
                  <a:cubicBezTo>
                    <a:pt x="90" y="12"/>
                    <a:pt x="89" y="7"/>
                    <a:pt x="86" y="4"/>
                  </a:cubicBezTo>
                  <a:cubicBezTo>
                    <a:pt x="81" y="0"/>
                    <a:pt x="78" y="7"/>
                    <a:pt x="75" y="9"/>
                  </a:cubicBezTo>
                  <a:cubicBezTo>
                    <a:pt x="57" y="20"/>
                    <a:pt x="38" y="27"/>
                    <a:pt x="18" y="33"/>
                  </a:cubicBezTo>
                  <a:cubicBezTo>
                    <a:pt x="14" y="38"/>
                    <a:pt x="6" y="35"/>
                    <a:pt x="0" y="39"/>
                  </a:cubicBezTo>
                  <a:cubicBezTo>
                    <a:pt x="6" y="40"/>
                    <a:pt x="11" y="41"/>
                    <a:pt x="15" y="45"/>
                  </a:cubicBezTo>
                  <a:close/>
                </a:path>
              </a:pathLst>
            </a:custGeom>
            <a:solidFill>
              <a:srgbClr val="EA5B0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" name="Google Shape;484;p1"/>
            <p:cNvSpPr/>
            <p:nvPr/>
          </p:nvSpPr>
          <p:spPr>
            <a:xfrm>
              <a:off x="11199813" y="3827463"/>
              <a:ext cx="153988" cy="555625"/>
            </a:xfrm>
            <a:custGeom>
              <a:avLst/>
              <a:gdLst/>
              <a:ahLst/>
              <a:cxnLst/>
              <a:rect l="l" t="t" r="r" b="b"/>
              <a:pathLst>
                <a:path w="41" h="148" extrusionOk="0">
                  <a:moveTo>
                    <a:pt x="2" y="22"/>
                  </a:moveTo>
                  <a:cubicBezTo>
                    <a:pt x="4" y="29"/>
                    <a:pt x="1" y="35"/>
                    <a:pt x="3" y="41"/>
                  </a:cubicBezTo>
                  <a:cubicBezTo>
                    <a:pt x="5" y="48"/>
                    <a:pt x="5" y="54"/>
                    <a:pt x="2" y="61"/>
                  </a:cubicBezTo>
                  <a:cubicBezTo>
                    <a:pt x="0" y="68"/>
                    <a:pt x="2" y="75"/>
                    <a:pt x="1" y="81"/>
                  </a:cubicBezTo>
                  <a:cubicBezTo>
                    <a:pt x="1" y="102"/>
                    <a:pt x="1" y="123"/>
                    <a:pt x="1" y="144"/>
                  </a:cubicBezTo>
                  <a:cubicBezTo>
                    <a:pt x="1" y="144"/>
                    <a:pt x="1" y="144"/>
                    <a:pt x="1" y="144"/>
                  </a:cubicBezTo>
                  <a:cubicBezTo>
                    <a:pt x="3" y="148"/>
                    <a:pt x="6" y="147"/>
                    <a:pt x="9" y="146"/>
                  </a:cubicBezTo>
                  <a:cubicBezTo>
                    <a:pt x="17" y="142"/>
                    <a:pt x="25" y="137"/>
                    <a:pt x="33" y="134"/>
                  </a:cubicBezTo>
                  <a:cubicBezTo>
                    <a:pt x="41" y="131"/>
                    <a:pt x="41" y="126"/>
                    <a:pt x="40" y="120"/>
                  </a:cubicBezTo>
                  <a:cubicBezTo>
                    <a:pt x="37" y="101"/>
                    <a:pt x="34" y="82"/>
                    <a:pt x="34" y="63"/>
                  </a:cubicBezTo>
                  <a:cubicBezTo>
                    <a:pt x="34" y="45"/>
                    <a:pt x="35" y="26"/>
                    <a:pt x="39" y="8"/>
                  </a:cubicBezTo>
                  <a:cubicBezTo>
                    <a:pt x="39" y="6"/>
                    <a:pt x="40" y="3"/>
                    <a:pt x="38" y="1"/>
                  </a:cubicBezTo>
                  <a:cubicBezTo>
                    <a:pt x="36" y="0"/>
                    <a:pt x="34" y="1"/>
                    <a:pt x="32" y="2"/>
                  </a:cubicBezTo>
                  <a:cubicBezTo>
                    <a:pt x="26" y="8"/>
                    <a:pt x="18" y="8"/>
                    <a:pt x="11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8" y="16"/>
                    <a:pt x="0" y="18"/>
                    <a:pt x="2" y="22"/>
                  </a:cubicBezTo>
                  <a:close/>
                </a:path>
              </a:pathLst>
            </a:custGeom>
            <a:solidFill>
              <a:srgbClr val="EA5B0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" name="Google Shape;485;p1"/>
            <p:cNvSpPr/>
            <p:nvPr/>
          </p:nvSpPr>
          <p:spPr>
            <a:xfrm>
              <a:off x="10452101" y="4394200"/>
              <a:ext cx="300038" cy="258763"/>
            </a:xfrm>
            <a:custGeom>
              <a:avLst/>
              <a:gdLst/>
              <a:ahLst/>
              <a:cxnLst/>
              <a:rect l="l" t="t" r="r" b="b"/>
              <a:pathLst>
                <a:path w="80" h="69" extrusionOk="0">
                  <a:moveTo>
                    <a:pt x="8" y="54"/>
                  </a:moveTo>
                  <a:cubicBezTo>
                    <a:pt x="21" y="56"/>
                    <a:pt x="33" y="60"/>
                    <a:pt x="45" y="62"/>
                  </a:cubicBezTo>
                  <a:cubicBezTo>
                    <a:pt x="56" y="64"/>
                    <a:pt x="68" y="69"/>
                    <a:pt x="80" y="69"/>
                  </a:cubicBezTo>
                  <a:cubicBezTo>
                    <a:pt x="80" y="67"/>
                    <a:pt x="80" y="65"/>
                    <a:pt x="79" y="65"/>
                  </a:cubicBezTo>
                  <a:cubicBezTo>
                    <a:pt x="67" y="48"/>
                    <a:pt x="55" y="31"/>
                    <a:pt x="45" y="14"/>
                  </a:cubicBezTo>
                  <a:cubicBezTo>
                    <a:pt x="44" y="12"/>
                    <a:pt x="41" y="11"/>
                    <a:pt x="39" y="10"/>
                  </a:cubicBezTo>
                  <a:cubicBezTo>
                    <a:pt x="29" y="7"/>
                    <a:pt x="18" y="4"/>
                    <a:pt x="8" y="2"/>
                  </a:cubicBezTo>
                  <a:cubicBezTo>
                    <a:pt x="2" y="0"/>
                    <a:pt x="0" y="1"/>
                    <a:pt x="0" y="7"/>
                  </a:cubicBezTo>
                  <a:cubicBezTo>
                    <a:pt x="0" y="19"/>
                    <a:pt x="1" y="32"/>
                    <a:pt x="0" y="44"/>
                  </a:cubicBezTo>
                  <a:cubicBezTo>
                    <a:pt x="0" y="50"/>
                    <a:pt x="3" y="52"/>
                    <a:pt x="8" y="54"/>
                  </a:cubicBezTo>
                  <a:close/>
                </a:path>
              </a:pathLst>
            </a:custGeom>
            <a:solidFill>
              <a:srgbClr val="09669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" name="Google Shape;486;p1"/>
            <p:cNvSpPr/>
            <p:nvPr/>
          </p:nvSpPr>
          <p:spPr>
            <a:xfrm>
              <a:off x="10333038" y="5972175"/>
              <a:ext cx="569913" cy="428625"/>
            </a:xfrm>
            <a:custGeom>
              <a:avLst/>
              <a:gdLst/>
              <a:ahLst/>
              <a:cxnLst/>
              <a:rect l="l" t="t" r="r" b="b"/>
              <a:pathLst>
                <a:path w="152" h="114" extrusionOk="0">
                  <a:moveTo>
                    <a:pt x="59" y="55"/>
                  </a:moveTo>
                  <a:cubicBezTo>
                    <a:pt x="85" y="73"/>
                    <a:pt x="110" y="92"/>
                    <a:pt x="136" y="110"/>
                  </a:cubicBezTo>
                  <a:cubicBezTo>
                    <a:pt x="138" y="111"/>
                    <a:pt x="140" y="114"/>
                    <a:pt x="143" y="111"/>
                  </a:cubicBezTo>
                  <a:cubicBezTo>
                    <a:pt x="152" y="105"/>
                    <a:pt x="151" y="96"/>
                    <a:pt x="142" y="91"/>
                  </a:cubicBezTo>
                  <a:cubicBezTo>
                    <a:pt x="119" y="77"/>
                    <a:pt x="98" y="60"/>
                    <a:pt x="76" y="45"/>
                  </a:cubicBezTo>
                  <a:cubicBezTo>
                    <a:pt x="56" y="31"/>
                    <a:pt x="36" y="17"/>
                    <a:pt x="16" y="3"/>
                  </a:cubicBezTo>
                  <a:cubicBezTo>
                    <a:pt x="15" y="1"/>
                    <a:pt x="12" y="1"/>
                    <a:pt x="10" y="0"/>
                  </a:cubicBezTo>
                  <a:cubicBezTo>
                    <a:pt x="6" y="1"/>
                    <a:pt x="4" y="6"/>
                    <a:pt x="2" y="9"/>
                  </a:cubicBezTo>
                  <a:cubicBezTo>
                    <a:pt x="0" y="14"/>
                    <a:pt x="3" y="15"/>
                    <a:pt x="6" y="17"/>
                  </a:cubicBezTo>
                  <a:cubicBezTo>
                    <a:pt x="24" y="30"/>
                    <a:pt x="41" y="42"/>
                    <a:pt x="59" y="55"/>
                  </a:cubicBezTo>
                  <a:close/>
                </a:path>
              </a:pathLst>
            </a:custGeom>
            <a:solidFill>
              <a:srgbClr val="7F403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" name="Google Shape;487;p1"/>
            <p:cNvSpPr/>
            <p:nvPr/>
          </p:nvSpPr>
          <p:spPr>
            <a:xfrm>
              <a:off x="11706226" y="3409950"/>
              <a:ext cx="503238" cy="412750"/>
            </a:xfrm>
            <a:custGeom>
              <a:avLst/>
              <a:gdLst/>
              <a:ahLst/>
              <a:cxnLst/>
              <a:rect l="l" t="t" r="r" b="b"/>
              <a:pathLst>
                <a:path w="134" h="110" extrusionOk="0">
                  <a:moveTo>
                    <a:pt x="108" y="110"/>
                  </a:moveTo>
                  <a:cubicBezTo>
                    <a:pt x="114" y="105"/>
                    <a:pt x="118" y="98"/>
                    <a:pt x="126" y="97"/>
                  </a:cubicBezTo>
                  <a:cubicBezTo>
                    <a:pt x="134" y="95"/>
                    <a:pt x="134" y="91"/>
                    <a:pt x="132" y="85"/>
                  </a:cubicBezTo>
                  <a:cubicBezTo>
                    <a:pt x="131" y="83"/>
                    <a:pt x="130" y="81"/>
                    <a:pt x="129" y="80"/>
                  </a:cubicBezTo>
                  <a:cubicBezTo>
                    <a:pt x="114" y="46"/>
                    <a:pt x="86" y="25"/>
                    <a:pt x="53" y="10"/>
                  </a:cubicBezTo>
                  <a:cubicBezTo>
                    <a:pt x="36" y="2"/>
                    <a:pt x="18" y="0"/>
                    <a:pt x="0" y="3"/>
                  </a:cubicBezTo>
                  <a:cubicBezTo>
                    <a:pt x="60" y="20"/>
                    <a:pt x="95" y="54"/>
                    <a:pt x="108" y="110"/>
                  </a:cubicBezTo>
                  <a:close/>
                </a:path>
              </a:pathLst>
            </a:custGeom>
            <a:solidFill>
              <a:srgbClr val="EFC75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"/>
            <p:cNvSpPr/>
            <p:nvPr/>
          </p:nvSpPr>
          <p:spPr>
            <a:xfrm>
              <a:off x="11109326" y="4427538"/>
              <a:ext cx="228600" cy="439738"/>
            </a:xfrm>
            <a:custGeom>
              <a:avLst/>
              <a:gdLst/>
              <a:ahLst/>
              <a:cxnLst/>
              <a:rect l="l" t="t" r="r" b="b"/>
              <a:pathLst>
                <a:path w="61" h="117" extrusionOk="0">
                  <a:moveTo>
                    <a:pt x="25" y="12"/>
                  </a:moveTo>
                  <a:cubicBezTo>
                    <a:pt x="25" y="17"/>
                    <a:pt x="22" y="19"/>
                    <a:pt x="18" y="18"/>
                  </a:cubicBezTo>
                  <a:cubicBezTo>
                    <a:pt x="10" y="16"/>
                    <a:pt x="9" y="22"/>
                    <a:pt x="9" y="27"/>
                  </a:cubicBezTo>
                  <a:cubicBezTo>
                    <a:pt x="8" y="45"/>
                    <a:pt x="7" y="64"/>
                    <a:pt x="7" y="83"/>
                  </a:cubicBezTo>
                  <a:cubicBezTo>
                    <a:pt x="7" y="89"/>
                    <a:pt x="5" y="95"/>
                    <a:pt x="2" y="101"/>
                  </a:cubicBezTo>
                  <a:cubicBezTo>
                    <a:pt x="2" y="101"/>
                    <a:pt x="2" y="101"/>
                    <a:pt x="2" y="101"/>
                  </a:cubicBezTo>
                  <a:cubicBezTo>
                    <a:pt x="1" y="106"/>
                    <a:pt x="0" y="111"/>
                    <a:pt x="1" y="117"/>
                  </a:cubicBezTo>
                  <a:cubicBezTo>
                    <a:pt x="5" y="116"/>
                    <a:pt x="5" y="111"/>
                    <a:pt x="8" y="109"/>
                  </a:cubicBezTo>
                  <a:cubicBezTo>
                    <a:pt x="8" y="109"/>
                    <a:pt x="8" y="109"/>
                    <a:pt x="8" y="109"/>
                  </a:cubicBezTo>
                  <a:cubicBezTo>
                    <a:pt x="17" y="95"/>
                    <a:pt x="26" y="80"/>
                    <a:pt x="35" y="66"/>
                  </a:cubicBezTo>
                  <a:cubicBezTo>
                    <a:pt x="44" y="49"/>
                    <a:pt x="53" y="32"/>
                    <a:pt x="59" y="14"/>
                  </a:cubicBezTo>
                  <a:cubicBezTo>
                    <a:pt x="60" y="10"/>
                    <a:pt x="61" y="6"/>
                    <a:pt x="59" y="3"/>
                  </a:cubicBezTo>
                  <a:cubicBezTo>
                    <a:pt x="56" y="0"/>
                    <a:pt x="52" y="3"/>
                    <a:pt x="49" y="4"/>
                  </a:cubicBezTo>
                  <a:cubicBezTo>
                    <a:pt x="47" y="4"/>
                    <a:pt x="44" y="5"/>
                    <a:pt x="42" y="6"/>
                  </a:cubicBezTo>
                  <a:cubicBezTo>
                    <a:pt x="37" y="9"/>
                    <a:pt x="31" y="10"/>
                    <a:pt x="25" y="12"/>
                  </a:cubicBezTo>
                  <a:close/>
                </a:path>
              </a:pathLst>
            </a:custGeom>
            <a:solidFill>
              <a:srgbClr val="EA5B0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"/>
            <p:cNvSpPr/>
            <p:nvPr/>
          </p:nvSpPr>
          <p:spPr>
            <a:xfrm>
              <a:off x="12220576" y="7808913"/>
              <a:ext cx="530225" cy="654050"/>
            </a:xfrm>
            <a:custGeom>
              <a:avLst/>
              <a:gdLst/>
              <a:ahLst/>
              <a:cxnLst/>
              <a:rect l="l" t="t" r="r" b="b"/>
              <a:pathLst>
                <a:path w="141" h="174" extrusionOk="0">
                  <a:moveTo>
                    <a:pt x="136" y="4"/>
                  </a:moveTo>
                  <a:cubicBezTo>
                    <a:pt x="131" y="0"/>
                    <a:pt x="129" y="3"/>
                    <a:pt x="126" y="7"/>
                  </a:cubicBezTo>
                  <a:cubicBezTo>
                    <a:pt x="91" y="59"/>
                    <a:pt x="50" y="107"/>
                    <a:pt x="6" y="152"/>
                  </a:cubicBezTo>
                  <a:cubicBezTo>
                    <a:pt x="3" y="155"/>
                    <a:pt x="0" y="158"/>
                    <a:pt x="1" y="161"/>
                  </a:cubicBezTo>
                  <a:cubicBezTo>
                    <a:pt x="2" y="166"/>
                    <a:pt x="0" y="171"/>
                    <a:pt x="3" y="172"/>
                  </a:cubicBezTo>
                  <a:cubicBezTo>
                    <a:pt x="7" y="174"/>
                    <a:pt x="8" y="169"/>
                    <a:pt x="11" y="167"/>
                  </a:cubicBezTo>
                  <a:cubicBezTo>
                    <a:pt x="21" y="157"/>
                    <a:pt x="31" y="146"/>
                    <a:pt x="41" y="136"/>
                  </a:cubicBezTo>
                  <a:cubicBezTo>
                    <a:pt x="76" y="98"/>
                    <a:pt x="109" y="57"/>
                    <a:pt x="138" y="15"/>
                  </a:cubicBezTo>
                  <a:cubicBezTo>
                    <a:pt x="141" y="10"/>
                    <a:pt x="141" y="8"/>
                    <a:pt x="136" y="4"/>
                  </a:cubicBezTo>
                  <a:close/>
                </a:path>
              </a:pathLst>
            </a:custGeom>
            <a:solidFill>
              <a:srgbClr val="81828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" name="Google Shape;490;p1"/>
            <p:cNvSpPr/>
            <p:nvPr/>
          </p:nvSpPr>
          <p:spPr>
            <a:xfrm>
              <a:off x="11758613" y="3935413"/>
              <a:ext cx="439738" cy="357188"/>
            </a:xfrm>
            <a:custGeom>
              <a:avLst/>
              <a:gdLst/>
              <a:ahLst/>
              <a:cxnLst/>
              <a:rect l="l" t="t" r="r" b="b"/>
              <a:pathLst>
                <a:path w="117" h="95" extrusionOk="0">
                  <a:moveTo>
                    <a:pt x="102" y="61"/>
                  </a:moveTo>
                  <a:cubicBezTo>
                    <a:pt x="101" y="59"/>
                    <a:pt x="99" y="58"/>
                    <a:pt x="97" y="57"/>
                  </a:cubicBezTo>
                  <a:cubicBezTo>
                    <a:pt x="81" y="56"/>
                    <a:pt x="68" y="49"/>
                    <a:pt x="56" y="41"/>
                  </a:cubicBezTo>
                  <a:cubicBezTo>
                    <a:pt x="36" y="28"/>
                    <a:pt x="19" y="14"/>
                    <a:pt x="0" y="0"/>
                  </a:cubicBezTo>
                  <a:cubicBezTo>
                    <a:pt x="5" y="6"/>
                    <a:pt x="9" y="12"/>
                    <a:pt x="13" y="18"/>
                  </a:cubicBezTo>
                  <a:cubicBezTo>
                    <a:pt x="28" y="37"/>
                    <a:pt x="41" y="57"/>
                    <a:pt x="59" y="73"/>
                  </a:cubicBezTo>
                  <a:cubicBezTo>
                    <a:pt x="73" y="87"/>
                    <a:pt x="89" y="95"/>
                    <a:pt x="110" y="95"/>
                  </a:cubicBezTo>
                  <a:cubicBezTo>
                    <a:pt x="115" y="95"/>
                    <a:pt x="117" y="93"/>
                    <a:pt x="115" y="87"/>
                  </a:cubicBezTo>
                  <a:cubicBezTo>
                    <a:pt x="111" y="78"/>
                    <a:pt x="107" y="70"/>
                    <a:pt x="102" y="61"/>
                  </a:cubicBezTo>
                  <a:close/>
                </a:path>
              </a:pathLst>
            </a:custGeom>
            <a:solidFill>
              <a:srgbClr val="EFC65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" name="Google Shape;491;p1"/>
            <p:cNvSpPr/>
            <p:nvPr/>
          </p:nvSpPr>
          <p:spPr>
            <a:xfrm>
              <a:off x="10699751" y="4465638"/>
              <a:ext cx="274638" cy="241300"/>
            </a:xfrm>
            <a:custGeom>
              <a:avLst/>
              <a:gdLst/>
              <a:ahLst/>
              <a:cxnLst/>
              <a:rect l="l" t="t" r="r" b="b"/>
              <a:pathLst>
                <a:path w="73" h="64" extrusionOk="0">
                  <a:moveTo>
                    <a:pt x="44" y="50"/>
                  </a:moveTo>
                  <a:cubicBezTo>
                    <a:pt x="50" y="55"/>
                    <a:pt x="56" y="62"/>
                    <a:pt x="65" y="63"/>
                  </a:cubicBezTo>
                  <a:cubicBezTo>
                    <a:pt x="70" y="64"/>
                    <a:pt x="73" y="63"/>
                    <a:pt x="73" y="56"/>
                  </a:cubicBezTo>
                  <a:cubicBezTo>
                    <a:pt x="73" y="49"/>
                    <a:pt x="72" y="42"/>
                    <a:pt x="71" y="34"/>
                  </a:cubicBezTo>
                  <a:cubicBezTo>
                    <a:pt x="70" y="19"/>
                    <a:pt x="67" y="16"/>
                    <a:pt x="52" y="13"/>
                  </a:cubicBezTo>
                  <a:cubicBezTo>
                    <a:pt x="50" y="13"/>
                    <a:pt x="48" y="12"/>
                    <a:pt x="46" y="12"/>
                  </a:cubicBezTo>
                  <a:cubicBezTo>
                    <a:pt x="31" y="8"/>
                    <a:pt x="17" y="2"/>
                    <a:pt x="0" y="0"/>
                  </a:cubicBezTo>
                  <a:cubicBezTo>
                    <a:pt x="14" y="19"/>
                    <a:pt x="28" y="35"/>
                    <a:pt x="44" y="50"/>
                  </a:cubicBezTo>
                  <a:close/>
                </a:path>
              </a:pathLst>
            </a:custGeom>
            <a:solidFill>
              <a:srgbClr val="09659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" name="Google Shape;492;p1"/>
            <p:cNvSpPr/>
            <p:nvPr/>
          </p:nvSpPr>
          <p:spPr>
            <a:xfrm>
              <a:off x="12841288" y="6780213"/>
              <a:ext cx="306388" cy="852488"/>
            </a:xfrm>
            <a:custGeom>
              <a:avLst/>
              <a:gdLst/>
              <a:ahLst/>
              <a:cxnLst/>
              <a:rect l="l" t="t" r="r" b="b"/>
              <a:pathLst>
                <a:path w="82" h="227" extrusionOk="0">
                  <a:moveTo>
                    <a:pt x="4" y="222"/>
                  </a:moveTo>
                  <a:cubicBezTo>
                    <a:pt x="11" y="227"/>
                    <a:pt x="13" y="223"/>
                    <a:pt x="16" y="218"/>
                  </a:cubicBezTo>
                  <a:cubicBezTo>
                    <a:pt x="39" y="174"/>
                    <a:pt x="59" y="129"/>
                    <a:pt x="71" y="80"/>
                  </a:cubicBezTo>
                  <a:cubicBezTo>
                    <a:pt x="77" y="54"/>
                    <a:pt x="82" y="28"/>
                    <a:pt x="82" y="0"/>
                  </a:cubicBezTo>
                  <a:cubicBezTo>
                    <a:pt x="81" y="5"/>
                    <a:pt x="80" y="10"/>
                    <a:pt x="79" y="15"/>
                  </a:cubicBezTo>
                  <a:cubicBezTo>
                    <a:pt x="72" y="64"/>
                    <a:pt x="57" y="110"/>
                    <a:pt x="36" y="154"/>
                  </a:cubicBezTo>
                  <a:cubicBezTo>
                    <a:pt x="26" y="174"/>
                    <a:pt x="15" y="194"/>
                    <a:pt x="4" y="213"/>
                  </a:cubicBezTo>
                  <a:cubicBezTo>
                    <a:pt x="3" y="216"/>
                    <a:pt x="0" y="218"/>
                    <a:pt x="4" y="222"/>
                  </a:cubicBezTo>
                  <a:close/>
                </a:path>
              </a:pathLst>
            </a:custGeom>
            <a:solidFill>
              <a:srgbClr val="83818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" name="Google Shape;493;p1"/>
            <p:cNvSpPr/>
            <p:nvPr/>
          </p:nvSpPr>
          <p:spPr>
            <a:xfrm>
              <a:off x="11026776" y="4124325"/>
              <a:ext cx="115888" cy="769938"/>
            </a:xfrm>
            <a:custGeom>
              <a:avLst/>
              <a:gdLst/>
              <a:ahLst/>
              <a:cxnLst/>
              <a:rect l="l" t="t" r="r" b="b"/>
              <a:pathLst>
                <a:path w="31" h="205" extrusionOk="0">
                  <a:moveTo>
                    <a:pt x="23" y="198"/>
                  </a:moveTo>
                  <a:cubicBezTo>
                    <a:pt x="18" y="196"/>
                    <a:pt x="20" y="191"/>
                    <a:pt x="21" y="186"/>
                  </a:cubicBezTo>
                  <a:cubicBezTo>
                    <a:pt x="22" y="185"/>
                    <a:pt x="22" y="183"/>
                    <a:pt x="23" y="182"/>
                  </a:cubicBezTo>
                  <a:cubicBezTo>
                    <a:pt x="23" y="180"/>
                    <a:pt x="24" y="178"/>
                    <a:pt x="24" y="176"/>
                  </a:cubicBezTo>
                  <a:cubicBezTo>
                    <a:pt x="25" y="162"/>
                    <a:pt x="26" y="148"/>
                    <a:pt x="28" y="133"/>
                  </a:cubicBezTo>
                  <a:cubicBezTo>
                    <a:pt x="28" y="126"/>
                    <a:pt x="28" y="119"/>
                    <a:pt x="28" y="112"/>
                  </a:cubicBezTo>
                  <a:cubicBezTo>
                    <a:pt x="28" y="99"/>
                    <a:pt x="28" y="86"/>
                    <a:pt x="27" y="72"/>
                  </a:cubicBezTo>
                  <a:cubicBezTo>
                    <a:pt x="27" y="67"/>
                    <a:pt x="27" y="61"/>
                    <a:pt x="27" y="55"/>
                  </a:cubicBezTo>
                  <a:cubicBezTo>
                    <a:pt x="27" y="55"/>
                    <a:pt x="26" y="54"/>
                    <a:pt x="26" y="54"/>
                  </a:cubicBezTo>
                  <a:cubicBezTo>
                    <a:pt x="25" y="53"/>
                    <a:pt x="25" y="52"/>
                    <a:pt x="25" y="52"/>
                  </a:cubicBezTo>
                  <a:cubicBezTo>
                    <a:pt x="25" y="83"/>
                    <a:pt x="25" y="115"/>
                    <a:pt x="21" y="146"/>
                  </a:cubicBezTo>
                  <a:cubicBezTo>
                    <a:pt x="20" y="152"/>
                    <a:pt x="20" y="158"/>
                    <a:pt x="19" y="164"/>
                  </a:cubicBezTo>
                  <a:cubicBezTo>
                    <a:pt x="18" y="168"/>
                    <a:pt x="18" y="173"/>
                    <a:pt x="14" y="173"/>
                  </a:cubicBezTo>
                  <a:cubicBezTo>
                    <a:pt x="14" y="174"/>
                    <a:pt x="14" y="174"/>
                    <a:pt x="14" y="174"/>
                  </a:cubicBezTo>
                  <a:cubicBezTo>
                    <a:pt x="14" y="174"/>
                    <a:pt x="14" y="174"/>
                    <a:pt x="14" y="173"/>
                  </a:cubicBezTo>
                  <a:cubicBezTo>
                    <a:pt x="13" y="174"/>
                    <a:pt x="13" y="174"/>
                    <a:pt x="13" y="174"/>
                  </a:cubicBezTo>
                  <a:cubicBezTo>
                    <a:pt x="7" y="173"/>
                    <a:pt x="6" y="167"/>
                    <a:pt x="7" y="163"/>
                  </a:cubicBezTo>
                  <a:cubicBezTo>
                    <a:pt x="7" y="155"/>
                    <a:pt x="8" y="147"/>
                    <a:pt x="9" y="139"/>
                  </a:cubicBezTo>
                  <a:cubicBezTo>
                    <a:pt x="10" y="131"/>
                    <a:pt x="10" y="124"/>
                    <a:pt x="6" y="117"/>
                  </a:cubicBezTo>
                  <a:cubicBezTo>
                    <a:pt x="0" y="106"/>
                    <a:pt x="4" y="93"/>
                    <a:pt x="5" y="82"/>
                  </a:cubicBezTo>
                  <a:cubicBezTo>
                    <a:pt x="7" y="57"/>
                    <a:pt x="6" y="33"/>
                    <a:pt x="5" y="9"/>
                  </a:cubicBezTo>
                  <a:cubicBezTo>
                    <a:pt x="5" y="6"/>
                    <a:pt x="5" y="3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5"/>
                    <a:pt x="2" y="10"/>
                    <a:pt x="3" y="15"/>
                  </a:cubicBezTo>
                  <a:cubicBezTo>
                    <a:pt x="4" y="20"/>
                    <a:pt x="4" y="24"/>
                    <a:pt x="4" y="28"/>
                  </a:cubicBezTo>
                  <a:cubicBezTo>
                    <a:pt x="4" y="47"/>
                    <a:pt x="6" y="66"/>
                    <a:pt x="4" y="86"/>
                  </a:cubicBezTo>
                  <a:cubicBezTo>
                    <a:pt x="3" y="96"/>
                    <a:pt x="1" y="106"/>
                    <a:pt x="4" y="116"/>
                  </a:cubicBezTo>
                  <a:cubicBezTo>
                    <a:pt x="5" y="121"/>
                    <a:pt x="11" y="125"/>
                    <a:pt x="9" y="131"/>
                  </a:cubicBezTo>
                  <a:cubicBezTo>
                    <a:pt x="4" y="141"/>
                    <a:pt x="6" y="152"/>
                    <a:pt x="5" y="163"/>
                  </a:cubicBezTo>
                  <a:cubicBezTo>
                    <a:pt x="4" y="170"/>
                    <a:pt x="6" y="177"/>
                    <a:pt x="14" y="179"/>
                  </a:cubicBezTo>
                  <a:cubicBezTo>
                    <a:pt x="20" y="180"/>
                    <a:pt x="21" y="182"/>
                    <a:pt x="18" y="187"/>
                  </a:cubicBezTo>
                  <a:cubicBezTo>
                    <a:pt x="16" y="189"/>
                    <a:pt x="18" y="204"/>
                    <a:pt x="20" y="204"/>
                  </a:cubicBezTo>
                  <a:cubicBezTo>
                    <a:pt x="27" y="205"/>
                    <a:pt x="27" y="198"/>
                    <a:pt x="30" y="194"/>
                  </a:cubicBezTo>
                  <a:cubicBezTo>
                    <a:pt x="31" y="193"/>
                    <a:pt x="30" y="192"/>
                    <a:pt x="30" y="190"/>
                  </a:cubicBezTo>
                  <a:cubicBezTo>
                    <a:pt x="30" y="190"/>
                    <a:pt x="30" y="190"/>
                    <a:pt x="30" y="190"/>
                  </a:cubicBezTo>
                  <a:cubicBezTo>
                    <a:pt x="28" y="194"/>
                    <a:pt x="27" y="200"/>
                    <a:pt x="23" y="198"/>
                  </a:cubicBezTo>
                  <a:close/>
                </a:path>
              </a:pathLst>
            </a:custGeom>
            <a:solidFill>
              <a:srgbClr val="0D2B3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"/>
            <p:cNvSpPr/>
            <p:nvPr/>
          </p:nvSpPr>
          <p:spPr>
            <a:xfrm>
              <a:off x="11079163" y="4278313"/>
              <a:ext cx="49213" cy="495300"/>
            </a:xfrm>
            <a:custGeom>
              <a:avLst/>
              <a:gdLst/>
              <a:ahLst/>
              <a:cxnLst/>
              <a:rect l="l" t="t" r="r" b="b"/>
              <a:pathLst>
                <a:path w="13" h="132" extrusionOk="0">
                  <a:moveTo>
                    <a:pt x="5" y="123"/>
                  </a:moveTo>
                  <a:cubicBezTo>
                    <a:pt x="6" y="117"/>
                    <a:pt x="6" y="111"/>
                    <a:pt x="7" y="105"/>
                  </a:cubicBezTo>
                  <a:cubicBezTo>
                    <a:pt x="11" y="74"/>
                    <a:pt x="11" y="42"/>
                    <a:pt x="11" y="11"/>
                  </a:cubicBezTo>
                  <a:cubicBezTo>
                    <a:pt x="11" y="10"/>
                    <a:pt x="11" y="9"/>
                    <a:pt x="11" y="8"/>
                  </a:cubicBezTo>
                  <a:cubicBezTo>
                    <a:pt x="11" y="9"/>
                    <a:pt x="11" y="10"/>
                    <a:pt x="11" y="11"/>
                  </a:cubicBezTo>
                  <a:cubicBezTo>
                    <a:pt x="11" y="11"/>
                    <a:pt x="11" y="12"/>
                    <a:pt x="12" y="13"/>
                  </a:cubicBezTo>
                  <a:cubicBezTo>
                    <a:pt x="12" y="13"/>
                    <a:pt x="13" y="14"/>
                    <a:pt x="13" y="14"/>
                  </a:cubicBezTo>
                  <a:cubicBezTo>
                    <a:pt x="13" y="13"/>
                    <a:pt x="13" y="13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0" y="9"/>
                    <a:pt x="13" y="4"/>
                    <a:pt x="10" y="0"/>
                  </a:cubicBezTo>
                  <a:cubicBezTo>
                    <a:pt x="7" y="44"/>
                    <a:pt x="9" y="88"/>
                    <a:pt x="0" y="132"/>
                  </a:cubicBezTo>
                  <a:cubicBezTo>
                    <a:pt x="4" y="132"/>
                    <a:pt x="4" y="127"/>
                    <a:pt x="5" y="123"/>
                  </a:cubicBezTo>
                  <a:close/>
                </a:path>
              </a:pathLst>
            </a:custGeom>
            <a:solidFill>
              <a:srgbClr val="0D2B3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"/>
            <p:cNvSpPr/>
            <p:nvPr/>
          </p:nvSpPr>
          <p:spPr>
            <a:xfrm>
              <a:off x="11026776" y="4124325"/>
              <a:ext cx="52388" cy="654050"/>
            </a:xfrm>
            <a:custGeom>
              <a:avLst/>
              <a:gdLst/>
              <a:ahLst/>
              <a:cxnLst/>
              <a:rect l="l" t="t" r="r" b="b"/>
              <a:pathLst>
                <a:path w="14" h="174" extrusionOk="0">
                  <a:moveTo>
                    <a:pt x="5" y="82"/>
                  </a:moveTo>
                  <a:cubicBezTo>
                    <a:pt x="4" y="93"/>
                    <a:pt x="0" y="106"/>
                    <a:pt x="6" y="117"/>
                  </a:cubicBezTo>
                  <a:cubicBezTo>
                    <a:pt x="10" y="124"/>
                    <a:pt x="10" y="131"/>
                    <a:pt x="9" y="139"/>
                  </a:cubicBezTo>
                  <a:cubicBezTo>
                    <a:pt x="8" y="147"/>
                    <a:pt x="7" y="155"/>
                    <a:pt x="7" y="163"/>
                  </a:cubicBezTo>
                  <a:cubicBezTo>
                    <a:pt x="6" y="167"/>
                    <a:pt x="7" y="173"/>
                    <a:pt x="13" y="174"/>
                  </a:cubicBezTo>
                  <a:cubicBezTo>
                    <a:pt x="13" y="174"/>
                    <a:pt x="13" y="174"/>
                    <a:pt x="14" y="173"/>
                  </a:cubicBezTo>
                  <a:cubicBezTo>
                    <a:pt x="8" y="169"/>
                    <a:pt x="7" y="165"/>
                    <a:pt x="8" y="159"/>
                  </a:cubicBezTo>
                  <a:cubicBezTo>
                    <a:pt x="12" y="142"/>
                    <a:pt x="13" y="126"/>
                    <a:pt x="5" y="110"/>
                  </a:cubicBezTo>
                  <a:cubicBezTo>
                    <a:pt x="4" y="107"/>
                    <a:pt x="4" y="104"/>
                    <a:pt x="5" y="102"/>
                  </a:cubicBezTo>
                  <a:cubicBezTo>
                    <a:pt x="8" y="73"/>
                    <a:pt x="8" y="44"/>
                    <a:pt x="7" y="14"/>
                  </a:cubicBezTo>
                  <a:cubicBezTo>
                    <a:pt x="7" y="10"/>
                    <a:pt x="7" y="5"/>
                    <a:pt x="4" y="0"/>
                  </a:cubicBezTo>
                  <a:cubicBezTo>
                    <a:pt x="5" y="3"/>
                    <a:pt x="5" y="6"/>
                    <a:pt x="5" y="9"/>
                  </a:cubicBezTo>
                  <a:cubicBezTo>
                    <a:pt x="6" y="33"/>
                    <a:pt x="7" y="57"/>
                    <a:pt x="5" y="82"/>
                  </a:cubicBezTo>
                  <a:close/>
                </a:path>
              </a:pathLst>
            </a:custGeom>
            <a:solidFill>
              <a:srgbClr val="0D2B3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1"/>
            <p:cNvSpPr/>
            <p:nvPr/>
          </p:nvSpPr>
          <p:spPr>
            <a:xfrm>
              <a:off x="11120438" y="4308475"/>
              <a:ext cx="0" cy="11113"/>
            </a:xfrm>
            <a:custGeom>
              <a:avLst/>
              <a:gdLst/>
              <a:ahLst/>
              <a:cxnLst/>
              <a:rect l="l" t="t" r="r" b="b"/>
              <a:pathLst>
                <a:path w="120000" h="3" extrusionOk="0">
                  <a:moveTo>
                    <a:pt x="0" y="3"/>
                  </a:moveTo>
                  <a:cubicBezTo>
                    <a:pt x="0" y="2"/>
                    <a:pt x="0" y="1"/>
                    <a:pt x="0" y="0"/>
                  </a:cubicBezTo>
                  <a:cubicBezTo>
                    <a:pt x="0" y="1"/>
                    <a:pt x="0" y="2"/>
                    <a:pt x="0" y="3"/>
                  </a:cubicBezTo>
                  <a:close/>
                </a:path>
              </a:pathLst>
            </a:custGeom>
            <a:solidFill>
              <a:srgbClr val="0D2B3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" name="Google Shape;497;p1"/>
            <p:cNvSpPr/>
            <p:nvPr/>
          </p:nvSpPr>
          <p:spPr>
            <a:xfrm>
              <a:off x="11131551" y="4545013"/>
              <a:ext cx="0" cy="77788"/>
            </a:xfrm>
            <a:custGeom>
              <a:avLst/>
              <a:gdLst/>
              <a:ahLst/>
              <a:cxnLst/>
              <a:rect l="l" t="t" r="r" b="b"/>
              <a:pathLst>
                <a:path w="120000" h="21" extrusionOk="0">
                  <a:moveTo>
                    <a:pt x="0" y="0"/>
                  </a:moveTo>
                  <a:cubicBezTo>
                    <a:pt x="0" y="7"/>
                    <a:pt x="0" y="14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14"/>
                    <a:pt x="0" y="7"/>
                    <a:pt x="0" y="0"/>
                  </a:cubicBezTo>
                  <a:close/>
                </a:path>
              </a:pathLst>
            </a:custGeom>
            <a:solidFill>
              <a:srgbClr val="0D2B3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" name="Google Shape;498;p1"/>
            <p:cNvSpPr/>
            <p:nvPr/>
          </p:nvSpPr>
          <p:spPr>
            <a:xfrm>
              <a:off x="11095038" y="4784725"/>
              <a:ext cx="44450" cy="90488"/>
            </a:xfrm>
            <a:custGeom>
              <a:avLst/>
              <a:gdLst/>
              <a:ahLst/>
              <a:cxnLst/>
              <a:rect l="l" t="t" r="r" b="b"/>
              <a:pathLst>
                <a:path w="12" h="24" extrusionOk="0">
                  <a:moveTo>
                    <a:pt x="5" y="22"/>
                  </a:moveTo>
                  <a:cubicBezTo>
                    <a:pt x="4" y="16"/>
                    <a:pt x="5" y="11"/>
                    <a:pt x="6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4"/>
                    <a:pt x="6" y="2"/>
                    <a:pt x="6" y="0"/>
                  </a:cubicBezTo>
                  <a:cubicBezTo>
                    <a:pt x="6" y="2"/>
                    <a:pt x="5" y="4"/>
                    <a:pt x="5" y="6"/>
                  </a:cubicBezTo>
                  <a:cubicBezTo>
                    <a:pt x="4" y="7"/>
                    <a:pt x="4" y="9"/>
                    <a:pt x="3" y="10"/>
                  </a:cubicBezTo>
                  <a:cubicBezTo>
                    <a:pt x="2" y="15"/>
                    <a:pt x="0" y="20"/>
                    <a:pt x="5" y="22"/>
                  </a:cubicBezTo>
                  <a:cubicBezTo>
                    <a:pt x="9" y="24"/>
                    <a:pt x="10" y="18"/>
                    <a:pt x="12" y="14"/>
                  </a:cubicBezTo>
                  <a:cubicBezTo>
                    <a:pt x="9" y="16"/>
                    <a:pt x="9" y="21"/>
                    <a:pt x="5" y="22"/>
                  </a:cubicBezTo>
                  <a:close/>
                </a:path>
              </a:pathLst>
            </a:custGeom>
            <a:solidFill>
              <a:srgbClr val="0D2B3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" name="Google Shape;499;p1"/>
            <p:cNvSpPr/>
            <p:nvPr/>
          </p:nvSpPr>
          <p:spPr>
            <a:xfrm>
              <a:off x="12652376" y="7654925"/>
              <a:ext cx="225425" cy="180975"/>
            </a:xfrm>
            <a:custGeom>
              <a:avLst/>
              <a:gdLst/>
              <a:ahLst/>
              <a:cxnLst/>
              <a:rect l="l" t="t" r="r" b="b"/>
              <a:pathLst>
                <a:path w="60" h="48" extrusionOk="0">
                  <a:moveTo>
                    <a:pt x="4" y="23"/>
                  </a:moveTo>
                  <a:cubicBezTo>
                    <a:pt x="15" y="31"/>
                    <a:pt x="27" y="38"/>
                    <a:pt x="38" y="45"/>
                  </a:cubicBezTo>
                  <a:cubicBezTo>
                    <a:pt x="40" y="47"/>
                    <a:pt x="42" y="48"/>
                    <a:pt x="44" y="47"/>
                  </a:cubicBezTo>
                  <a:cubicBezTo>
                    <a:pt x="48" y="47"/>
                    <a:pt x="60" y="32"/>
                    <a:pt x="60" y="28"/>
                  </a:cubicBezTo>
                  <a:cubicBezTo>
                    <a:pt x="60" y="25"/>
                    <a:pt x="58" y="24"/>
                    <a:pt x="56" y="23"/>
                  </a:cubicBezTo>
                  <a:cubicBezTo>
                    <a:pt x="46" y="16"/>
                    <a:pt x="35" y="9"/>
                    <a:pt x="24" y="2"/>
                  </a:cubicBezTo>
                  <a:cubicBezTo>
                    <a:pt x="21" y="0"/>
                    <a:pt x="19" y="1"/>
                    <a:pt x="17" y="4"/>
                  </a:cubicBezTo>
                  <a:cubicBezTo>
                    <a:pt x="13" y="8"/>
                    <a:pt x="9" y="13"/>
                    <a:pt x="4" y="17"/>
                  </a:cubicBezTo>
                  <a:cubicBezTo>
                    <a:pt x="1" y="20"/>
                    <a:pt x="0" y="21"/>
                    <a:pt x="4" y="23"/>
                  </a:cubicBezTo>
                  <a:close/>
                </a:path>
              </a:pathLst>
            </a:custGeom>
            <a:solidFill>
              <a:srgbClr val="6E6F6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"/>
            <p:cNvSpPr/>
            <p:nvPr/>
          </p:nvSpPr>
          <p:spPr>
            <a:xfrm>
              <a:off x="12145963" y="3838575"/>
              <a:ext cx="146050" cy="255588"/>
            </a:xfrm>
            <a:custGeom>
              <a:avLst/>
              <a:gdLst/>
              <a:ahLst/>
              <a:cxnLst/>
              <a:rect l="l" t="t" r="r" b="b"/>
              <a:pathLst>
                <a:path w="39" h="68" extrusionOk="0">
                  <a:moveTo>
                    <a:pt x="1" y="55"/>
                  </a:moveTo>
                  <a:cubicBezTo>
                    <a:pt x="1" y="60"/>
                    <a:pt x="0" y="64"/>
                    <a:pt x="4" y="66"/>
                  </a:cubicBezTo>
                  <a:cubicBezTo>
                    <a:pt x="9" y="68"/>
                    <a:pt x="12" y="66"/>
                    <a:pt x="15" y="63"/>
                  </a:cubicBezTo>
                  <a:cubicBezTo>
                    <a:pt x="29" y="48"/>
                    <a:pt x="38" y="31"/>
                    <a:pt x="39" y="11"/>
                  </a:cubicBezTo>
                  <a:cubicBezTo>
                    <a:pt x="39" y="7"/>
                    <a:pt x="39" y="3"/>
                    <a:pt x="35" y="2"/>
                  </a:cubicBezTo>
                  <a:cubicBezTo>
                    <a:pt x="31" y="0"/>
                    <a:pt x="28" y="2"/>
                    <a:pt x="26" y="5"/>
                  </a:cubicBezTo>
                  <a:cubicBezTo>
                    <a:pt x="11" y="18"/>
                    <a:pt x="3" y="36"/>
                    <a:pt x="1" y="55"/>
                  </a:cubicBezTo>
                  <a:close/>
                </a:path>
              </a:pathLst>
            </a:custGeom>
            <a:solidFill>
              <a:srgbClr val="FCFCF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"/>
            <p:cNvSpPr/>
            <p:nvPr/>
          </p:nvSpPr>
          <p:spPr>
            <a:xfrm>
              <a:off x="12074526" y="3794125"/>
              <a:ext cx="168275" cy="284163"/>
            </a:xfrm>
            <a:custGeom>
              <a:avLst/>
              <a:gdLst/>
              <a:ahLst/>
              <a:cxnLst/>
              <a:rect l="l" t="t" r="r" b="b"/>
              <a:pathLst>
                <a:path w="45" h="76" extrusionOk="0">
                  <a:moveTo>
                    <a:pt x="1" y="63"/>
                  </a:moveTo>
                  <a:cubicBezTo>
                    <a:pt x="0" y="71"/>
                    <a:pt x="4" y="75"/>
                    <a:pt x="11" y="76"/>
                  </a:cubicBezTo>
                  <a:cubicBezTo>
                    <a:pt x="17" y="42"/>
                    <a:pt x="24" y="27"/>
                    <a:pt x="45" y="7"/>
                  </a:cubicBezTo>
                  <a:cubicBezTo>
                    <a:pt x="39" y="0"/>
                    <a:pt x="33" y="1"/>
                    <a:pt x="28" y="6"/>
                  </a:cubicBezTo>
                  <a:cubicBezTo>
                    <a:pt x="13" y="22"/>
                    <a:pt x="4" y="41"/>
                    <a:pt x="1" y="63"/>
                  </a:cubicBezTo>
                  <a:close/>
                </a:path>
              </a:pathLst>
            </a:custGeom>
            <a:solidFill>
              <a:srgbClr val="DBAE3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" name="Google Shape;502;p1"/>
            <p:cNvSpPr/>
            <p:nvPr/>
          </p:nvSpPr>
          <p:spPr>
            <a:xfrm>
              <a:off x="11150601" y="3981450"/>
              <a:ext cx="117475" cy="506413"/>
            </a:xfrm>
            <a:custGeom>
              <a:avLst/>
              <a:gdLst/>
              <a:ahLst/>
              <a:cxnLst/>
              <a:rect l="l" t="t" r="r" b="b"/>
              <a:pathLst>
                <a:path w="31" h="135" extrusionOk="0">
                  <a:moveTo>
                    <a:pt x="11" y="42"/>
                  </a:moveTo>
                  <a:cubicBezTo>
                    <a:pt x="12" y="37"/>
                    <a:pt x="12" y="32"/>
                    <a:pt x="12" y="27"/>
                  </a:cubicBezTo>
                  <a:cubicBezTo>
                    <a:pt x="12" y="22"/>
                    <a:pt x="13" y="18"/>
                    <a:pt x="13" y="13"/>
                  </a:cubicBezTo>
                  <a:cubicBezTo>
                    <a:pt x="13" y="9"/>
                    <a:pt x="14" y="5"/>
                    <a:pt x="12" y="0"/>
                  </a:cubicBezTo>
                  <a:cubicBezTo>
                    <a:pt x="11" y="11"/>
                    <a:pt x="10" y="22"/>
                    <a:pt x="7" y="32"/>
                  </a:cubicBezTo>
                  <a:cubicBezTo>
                    <a:pt x="7" y="34"/>
                    <a:pt x="7" y="37"/>
                    <a:pt x="6" y="40"/>
                  </a:cubicBezTo>
                  <a:cubicBezTo>
                    <a:pt x="6" y="48"/>
                    <a:pt x="6" y="56"/>
                    <a:pt x="7" y="65"/>
                  </a:cubicBezTo>
                  <a:cubicBezTo>
                    <a:pt x="7" y="75"/>
                    <a:pt x="6" y="84"/>
                    <a:pt x="3" y="94"/>
                  </a:cubicBezTo>
                  <a:cubicBezTo>
                    <a:pt x="3" y="94"/>
                    <a:pt x="3" y="94"/>
                    <a:pt x="2" y="95"/>
                  </a:cubicBezTo>
                  <a:cubicBezTo>
                    <a:pt x="4" y="106"/>
                    <a:pt x="1" y="117"/>
                    <a:pt x="0" y="128"/>
                  </a:cubicBezTo>
                  <a:cubicBezTo>
                    <a:pt x="0" y="135"/>
                    <a:pt x="2" y="135"/>
                    <a:pt x="7" y="133"/>
                  </a:cubicBezTo>
                  <a:cubicBezTo>
                    <a:pt x="9" y="133"/>
                    <a:pt x="11" y="132"/>
                    <a:pt x="12" y="132"/>
                  </a:cubicBezTo>
                  <a:cubicBezTo>
                    <a:pt x="12" y="132"/>
                    <a:pt x="13" y="131"/>
                    <a:pt x="13" y="131"/>
                  </a:cubicBezTo>
                  <a:cubicBezTo>
                    <a:pt x="18" y="126"/>
                    <a:pt x="25" y="128"/>
                    <a:pt x="31" y="125"/>
                  </a:cubicBezTo>
                  <a:cubicBezTo>
                    <a:pt x="25" y="125"/>
                    <a:pt x="18" y="125"/>
                    <a:pt x="13" y="127"/>
                  </a:cubicBezTo>
                  <a:cubicBezTo>
                    <a:pt x="6" y="129"/>
                    <a:pt x="4" y="129"/>
                    <a:pt x="4" y="122"/>
                  </a:cubicBezTo>
                  <a:cubicBezTo>
                    <a:pt x="5" y="115"/>
                    <a:pt x="4" y="108"/>
                    <a:pt x="4" y="102"/>
                  </a:cubicBezTo>
                  <a:cubicBezTo>
                    <a:pt x="3" y="95"/>
                    <a:pt x="7" y="90"/>
                    <a:pt x="8" y="84"/>
                  </a:cubicBezTo>
                  <a:cubicBezTo>
                    <a:pt x="8" y="83"/>
                    <a:pt x="8" y="82"/>
                    <a:pt x="10" y="82"/>
                  </a:cubicBezTo>
                  <a:cubicBezTo>
                    <a:pt x="11" y="82"/>
                    <a:pt x="12" y="83"/>
                    <a:pt x="12" y="84"/>
                  </a:cubicBezTo>
                  <a:cubicBezTo>
                    <a:pt x="12" y="87"/>
                    <a:pt x="12" y="90"/>
                    <a:pt x="12" y="93"/>
                  </a:cubicBezTo>
                  <a:cubicBezTo>
                    <a:pt x="10" y="97"/>
                    <a:pt x="11" y="100"/>
                    <a:pt x="14" y="103"/>
                  </a:cubicBezTo>
                  <a:cubicBezTo>
                    <a:pt x="14" y="103"/>
                    <a:pt x="14" y="103"/>
                    <a:pt x="14" y="103"/>
                  </a:cubicBezTo>
                  <a:cubicBezTo>
                    <a:pt x="13" y="101"/>
                    <a:pt x="13" y="99"/>
                    <a:pt x="13" y="97"/>
                  </a:cubicBezTo>
                  <a:cubicBezTo>
                    <a:pt x="13" y="79"/>
                    <a:pt x="10" y="60"/>
                    <a:pt x="11" y="42"/>
                  </a:cubicBezTo>
                  <a:close/>
                </a:path>
              </a:pathLst>
            </a:custGeom>
            <a:solidFill>
              <a:srgbClr val="112B3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" name="Google Shape;503;p1"/>
            <p:cNvSpPr/>
            <p:nvPr/>
          </p:nvSpPr>
          <p:spPr>
            <a:xfrm>
              <a:off x="11158538" y="4132263"/>
              <a:ext cx="19050" cy="206375"/>
            </a:xfrm>
            <a:custGeom>
              <a:avLst/>
              <a:gdLst/>
              <a:ahLst/>
              <a:cxnLst/>
              <a:rect l="l" t="t" r="r" b="b"/>
              <a:pathLst>
                <a:path w="5" h="55" extrusionOk="0">
                  <a:moveTo>
                    <a:pt x="1" y="54"/>
                  </a:moveTo>
                  <a:cubicBezTo>
                    <a:pt x="4" y="44"/>
                    <a:pt x="5" y="35"/>
                    <a:pt x="5" y="25"/>
                  </a:cubicBezTo>
                  <a:cubicBezTo>
                    <a:pt x="4" y="16"/>
                    <a:pt x="4" y="8"/>
                    <a:pt x="4" y="0"/>
                  </a:cubicBezTo>
                  <a:cubicBezTo>
                    <a:pt x="4" y="8"/>
                    <a:pt x="5" y="17"/>
                    <a:pt x="2" y="25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2" y="35"/>
                    <a:pt x="1" y="4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1" y="54"/>
                    <a:pt x="1" y="54"/>
                    <a:pt x="1" y="54"/>
                  </a:cubicBezTo>
                  <a:close/>
                </a:path>
              </a:pathLst>
            </a:custGeom>
            <a:solidFill>
              <a:srgbClr val="112B3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" name="Google Shape;504;p1"/>
            <p:cNvSpPr/>
            <p:nvPr/>
          </p:nvSpPr>
          <p:spPr>
            <a:xfrm>
              <a:off x="11188701" y="4083050"/>
              <a:ext cx="14288" cy="285750"/>
            </a:xfrm>
            <a:custGeom>
              <a:avLst/>
              <a:gdLst/>
              <a:ahLst/>
              <a:cxnLst/>
              <a:rect l="l" t="t" r="r" b="b"/>
              <a:pathLst>
                <a:path w="4" h="76" extrusionOk="0">
                  <a:moveTo>
                    <a:pt x="2" y="0"/>
                  </a:moveTo>
                  <a:cubicBezTo>
                    <a:pt x="2" y="5"/>
                    <a:pt x="2" y="10"/>
                    <a:pt x="1" y="15"/>
                  </a:cubicBezTo>
                  <a:cubicBezTo>
                    <a:pt x="0" y="33"/>
                    <a:pt x="3" y="52"/>
                    <a:pt x="3" y="70"/>
                  </a:cubicBezTo>
                  <a:cubicBezTo>
                    <a:pt x="3" y="72"/>
                    <a:pt x="3" y="74"/>
                    <a:pt x="4" y="76"/>
                  </a:cubicBezTo>
                  <a:cubicBezTo>
                    <a:pt x="4" y="55"/>
                    <a:pt x="4" y="34"/>
                    <a:pt x="4" y="13"/>
                  </a:cubicBezTo>
                  <a:cubicBezTo>
                    <a:pt x="3" y="9"/>
                    <a:pt x="2" y="5"/>
                    <a:pt x="2" y="0"/>
                  </a:cubicBezTo>
                  <a:close/>
                </a:path>
              </a:pathLst>
            </a:custGeom>
            <a:solidFill>
              <a:srgbClr val="112B3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" name="Google Shape;505;p1"/>
            <p:cNvSpPr/>
            <p:nvPr/>
          </p:nvSpPr>
          <p:spPr>
            <a:xfrm>
              <a:off x="11196638" y="4451350"/>
              <a:ext cx="71438" cy="25400"/>
            </a:xfrm>
            <a:custGeom>
              <a:avLst/>
              <a:gdLst/>
              <a:ahLst/>
              <a:cxnLst/>
              <a:rect l="l" t="t" r="r" b="b"/>
              <a:pathLst>
                <a:path w="19" h="7" extrusionOk="0">
                  <a:moveTo>
                    <a:pt x="0" y="7"/>
                  </a:moveTo>
                  <a:cubicBezTo>
                    <a:pt x="1" y="7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8" y="4"/>
                    <a:pt x="14" y="3"/>
                    <a:pt x="19" y="0"/>
                  </a:cubicBezTo>
                  <a:cubicBezTo>
                    <a:pt x="13" y="3"/>
                    <a:pt x="6" y="1"/>
                    <a:pt x="1" y="6"/>
                  </a:cubicBezTo>
                  <a:cubicBezTo>
                    <a:pt x="1" y="6"/>
                    <a:pt x="0" y="7"/>
                    <a:pt x="0" y="7"/>
                  </a:cubicBezTo>
                  <a:close/>
                </a:path>
              </a:pathLst>
            </a:custGeom>
            <a:solidFill>
              <a:srgbClr val="112B3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" name="Google Shape;506;p1"/>
            <p:cNvSpPr/>
            <p:nvPr/>
          </p:nvSpPr>
          <p:spPr>
            <a:xfrm>
              <a:off x="11136313" y="3871913"/>
              <a:ext cx="104775" cy="217488"/>
            </a:xfrm>
            <a:custGeom>
              <a:avLst/>
              <a:gdLst/>
              <a:ahLst/>
              <a:cxnLst/>
              <a:rect l="l" t="t" r="r" b="b"/>
              <a:pathLst>
                <a:path w="28" h="58" extrusionOk="0">
                  <a:moveTo>
                    <a:pt x="5" y="46"/>
                  </a:moveTo>
                  <a:cubicBezTo>
                    <a:pt x="1" y="41"/>
                    <a:pt x="2" y="34"/>
                    <a:pt x="0" y="29"/>
                  </a:cubicBezTo>
                  <a:cubicBezTo>
                    <a:pt x="1" y="33"/>
                    <a:pt x="1" y="37"/>
                    <a:pt x="0" y="41"/>
                  </a:cubicBezTo>
                  <a:cubicBezTo>
                    <a:pt x="0" y="46"/>
                    <a:pt x="1" y="50"/>
                    <a:pt x="7" y="53"/>
                  </a:cubicBezTo>
                  <a:cubicBezTo>
                    <a:pt x="9" y="54"/>
                    <a:pt x="10" y="56"/>
                    <a:pt x="10" y="58"/>
                  </a:cubicBezTo>
                  <a:cubicBezTo>
                    <a:pt x="11" y="50"/>
                    <a:pt x="12" y="43"/>
                    <a:pt x="12" y="36"/>
                  </a:cubicBezTo>
                  <a:cubicBezTo>
                    <a:pt x="13" y="34"/>
                    <a:pt x="13" y="33"/>
                    <a:pt x="14" y="31"/>
                  </a:cubicBezTo>
                  <a:cubicBezTo>
                    <a:pt x="14" y="30"/>
                    <a:pt x="15" y="28"/>
                    <a:pt x="17" y="28"/>
                  </a:cubicBezTo>
                  <a:cubicBezTo>
                    <a:pt x="18" y="28"/>
                    <a:pt x="18" y="29"/>
                    <a:pt x="19" y="29"/>
                  </a:cubicBezTo>
                  <a:cubicBezTo>
                    <a:pt x="18" y="25"/>
                    <a:pt x="17" y="21"/>
                    <a:pt x="17" y="17"/>
                  </a:cubicBezTo>
                  <a:cubicBezTo>
                    <a:pt x="17" y="6"/>
                    <a:pt x="17" y="5"/>
                    <a:pt x="28" y="1"/>
                  </a:cubicBezTo>
                  <a:cubicBezTo>
                    <a:pt x="21" y="0"/>
                    <a:pt x="17" y="3"/>
                    <a:pt x="14" y="9"/>
                  </a:cubicBezTo>
                  <a:cubicBezTo>
                    <a:pt x="11" y="16"/>
                    <a:pt x="10" y="24"/>
                    <a:pt x="8" y="31"/>
                  </a:cubicBezTo>
                  <a:cubicBezTo>
                    <a:pt x="8" y="36"/>
                    <a:pt x="8" y="41"/>
                    <a:pt x="5" y="46"/>
                  </a:cubicBezTo>
                  <a:close/>
                </a:path>
              </a:pathLst>
            </a:custGeom>
            <a:solidFill>
              <a:srgbClr val="EA5B0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" name="Google Shape;507;p1"/>
            <p:cNvSpPr/>
            <p:nvPr/>
          </p:nvSpPr>
          <p:spPr>
            <a:xfrm>
              <a:off x="11128376" y="3962400"/>
              <a:ext cx="44450" cy="263525"/>
            </a:xfrm>
            <a:custGeom>
              <a:avLst/>
              <a:gdLst/>
              <a:ahLst/>
              <a:cxnLst/>
              <a:rect l="l" t="t" r="r" b="b"/>
              <a:pathLst>
                <a:path w="12" h="70" extrusionOk="0">
                  <a:moveTo>
                    <a:pt x="11" y="39"/>
                  </a:moveTo>
                  <a:cubicBezTo>
                    <a:pt x="12" y="37"/>
                    <a:pt x="12" y="35"/>
                    <a:pt x="12" y="34"/>
                  </a:cubicBezTo>
                  <a:cubicBezTo>
                    <a:pt x="12" y="32"/>
                    <a:pt x="11" y="30"/>
                    <a:pt x="9" y="29"/>
                  </a:cubicBezTo>
                  <a:cubicBezTo>
                    <a:pt x="3" y="26"/>
                    <a:pt x="2" y="22"/>
                    <a:pt x="2" y="17"/>
                  </a:cubicBezTo>
                  <a:cubicBezTo>
                    <a:pt x="3" y="13"/>
                    <a:pt x="3" y="9"/>
                    <a:pt x="2" y="5"/>
                  </a:cubicBezTo>
                  <a:cubicBezTo>
                    <a:pt x="2" y="3"/>
                    <a:pt x="1" y="2"/>
                    <a:pt x="0" y="0"/>
                  </a:cubicBezTo>
                  <a:cubicBezTo>
                    <a:pt x="0" y="8"/>
                    <a:pt x="0" y="16"/>
                    <a:pt x="0" y="24"/>
                  </a:cubicBezTo>
                  <a:cubicBezTo>
                    <a:pt x="0" y="27"/>
                    <a:pt x="1" y="30"/>
                    <a:pt x="5" y="30"/>
                  </a:cubicBezTo>
                  <a:cubicBezTo>
                    <a:pt x="11" y="30"/>
                    <a:pt x="10" y="34"/>
                    <a:pt x="10" y="38"/>
                  </a:cubicBezTo>
                  <a:cubicBezTo>
                    <a:pt x="10" y="49"/>
                    <a:pt x="10" y="59"/>
                    <a:pt x="10" y="70"/>
                  </a:cubicBezTo>
                  <a:cubicBezTo>
                    <a:pt x="10" y="70"/>
                    <a:pt x="10" y="70"/>
                    <a:pt x="10" y="70"/>
                  </a:cubicBezTo>
                  <a:cubicBezTo>
                    <a:pt x="12" y="60"/>
                    <a:pt x="11" y="49"/>
                    <a:pt x="11" y="39"/>
                  </a:cubicBezTo>
                  <a:close/>
                </a:path>
              </a:pathLst>
            </a:custGeom>
            <a:solidFill>
              <a:srgbClr val="EA5B0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" name="Google Shape;508;p1"/>
            <p:cNvSpPr/>
            <p:nvPr/>
          </p:nvSpPr>
          <p:spPr>
            <a:xfrm>
              <a:off x="11196638" y="3876675"/>
              <a:ext cx="44450" cy="255588"/>
            </a:xfrm>
            <a:custGeom>
              <a:avLst/>
              <a:gdLst/>
              <a:ahLst/>
              <a:cxnLst/>
              <a:rect l="l" t="t" r="r" b="b"/>
              <a:pathLst>
                <a:path w="12" h="68" extrusionOk="0">
                  <a:moveTo>
                    <a:pt x="1" y="16"/>
                  </a:moveTo>
                  <a:cubicBezTo>
                    <a:pt x="1" y="20"/>
                    <a:pt x="2" y="24"/>
                    <a:pt x="3" y="28"/>
                  </a:cubicBezTo>
                  <a:cubicBezTo>
                    <a:pt x="3" y="29"/>
                    <a:pt x="3" y="30"/>
                    <a:pt x="3" y="31"/>
                  </a:cubicBezTo>
                  <a:cubicBezTo>
                    <a:pt x="4" y="35"/>
                    <a:pt x="3" y="39"/>
                    <a:pt x="3" y="44"/>
                  </a:cubicBezTo>
                  <a:cubicBezTo>
                    <a:pt x="1" y="52"/>
                    <a:pt x="0" y="60"/>
                    <a:pt x="2" y="68"/>
                  </a:cubicBezTo>
                  <a:cubicBezTo>
                    <a:pt x="3" y="62"/>
                    <a:pt x="1" y="55"/>
                    <a:pt x="3" y="48"/>
                  </a:cubicBezTo>
                  <a:cubicBezTo>
                    <a:pt x="6" y="41"/>
                    <a:pt x="6" y="35"/>
                    <a:pt x="4" y="28"/>
                  </a:cubicBezTo>
                  <a:cubicBezTo>
                    <a:pt x="2" y="22"/>
                    <a:pt x="5" y="16"/>
                    <a:pt x="3" y="9"/>
                  </a:cubicBezTo>
                  <a:cubicBezTo>
                    <a:pt x="1" y="5"/>
                    <a:pt x="9" y="3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" y="4"/>
                    <a:pt x="1" y="5"/>
                    <a:pt x="1" y="16"/>
                  </a:cubicBezTo>
                  <a:close/>
                </a:path>
              </a:pathLst>
            </a:custGeom>
            <a:solidFill>
              <a:srgbClr val="155D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" name="Google Shape;509;p1"/>
            <p:cNvSpPr/>
            <p:nvPr/>
          </p:nvSpPr>
          <p:spPr>
            <a:xfrm>
              <a:off x="11172826" y="3976688"/>
              <a:ext cx="38100" cy="155575"/>
            </a:xfrm>
            <a:custGeom>
              <a:avLst/>
              <a:gdLst/>
              <a:ahLst/>
              <a:cxnLst/>
              <a:rect l="l" t="t" r="r" b="b"/>
              <a:pathLst>
                <a:path w="10" h="41" extrusionOk="0">
                  <a:moveTo>
                    <a:pt x="0" y="41"/>
                  </a:moveTo>
                  <a:cubicBezTo>
                    <a:pt x="1" y="38"/>
                    <a:pt x="1" y="35"/>
                    <a:pt x="1" y="33"/>
                  </a:cubicBezTo>
                  <a:cubicBezTo>
                    <a:pt x="4" y="23"/>
                    <a:pt x="5" y="12"/>
                    <a:pt x="6" y="1"/>
                  </a:cubicBezTo>
                  <a:cubicBezTo>
                    <a:pt x="8" y="6"/>
                    <a:pt x="7" y="10"/>
                    <a:pt x="7" y="14"/>
                  </a:cubicBezTo>
                  <a:cubicBezTo>
                    <a:pt x="7" y="19"/>
                    <a:pt x="6" y="23"/>
                    <a:pt x="6" y="28"/>
                  </a:cubicBezTo>
                  <a:cubicBezTo>
                    <a:pt x="7" y="24"/>
                    <a:pt x="7" y="19"/>
                    <a:pt x="9" y="15"/>
                  </a:cubicBezTo>
                  <a:cubicBezTo>
                    <a:pt x="10" y="10"/>
                    <a:pt x="9" y="6"/>
                    <a:pt x="9" y="1"/>
                  </a:cubicBezTo>
                  <a:cubicBezTo>
                    <a:pt x="8" y="1"/>
                    <a:pt x="8" y="0"/>
                    <a:pt x="7" y="0"/>
                  </a:cubicBezTo>
                  <a:cubicBezTo>
                    <a:pt x="5" y="0"/>
                    <a:pt x="4" y="2"/>
                    <a:pt x="4" y="3"/>
                  </a:cubicBezTo>
                  <a:cubicBezTo>
                    <a:pt x="3" y="5"/>
                    <a:pt x="3" y="6"/>
                    <a:pt x="2" y="8"/>
                  </a:cubicBezTo>
                  <a:cubicBezTo>
                    <a:pt x="2" y="15"/>
                    <a:pt x="1" y="22"/>
                    <a:pt x="0" y="30"/>
                  </a:cubicBezTo>
                  <a:cubicBezTo>
                    <a:pt x="0" y="31"/>
                    <a:pt x="0" y="33"/>
                    <a:pt x="0" y="34"/>
                  </a:cubicBezTo>
                  <a:cubicBezTo>
                    <a:pt x="0" y="36"/>
                    <a:pt x="0" y="38"/>
                    <a:pt x="0" y="41"/>
                  </a:cubicBezTo>
                  <a:close/>
                </a:path>
              </a:pathLst>
            </a:custGeom>
            <a:solidFill>
              <a:srgbClr val="155D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" name="Google Shape;510;p1"/>
            <p:cNvSpPr/>
            <p:nvPr/>
          </p:nvSpPr>
          <p:spPr>
            <a:xfrm>
              <a:off x="11166476" y="4089400"/>
              <a:ext cx="11113" cy="136525"/>
            </a:xfrm>
            <a:custGeom>
              <a:avLst/>
              <a:gdLst/>
              <a:ahLst/>
              <a:cxnLst/>
              <a:rect l="l" t="t" r="r" b="b"/>
              <a:pathLst>
                <a:path w="3" h="36" extrusionOk="0">
                  <a:moveTo>
                    <a:pt x="2" y="4"/>
                  </a:moveTo>
                  <a:cubicBezTo>
                    <a:pt x="2" y="3"/>
                    <a:pt x="2" y="1"/>
                    <a:pt x="2" y="0"/>
                  </a:cubicBezTo>
                  <a:cubicBezTo>
                    <a:pt x="2" y="1"/>
                    <a:pt x="2" y="3"/>
                    <a:pt x="1" y="5"/>
                  </a:cubicBezTo>
                  <a:cubicBezTo>
                    <a:pt x="1" y="15"/>
                    <a:pt x="2" y="26"/>
                    <a:pt x="0" y="36"/>
                  </a:cubicBezTo>
                  <a:cubicBezTo>
                    <a:pt x="3" y="28"/>
                    <a:pt x="2" y="19"/>
                    <a:pt x="2" y="11"/>
                  </a:cubicBezTo>
                  <a:cubicBezTo>
                    <a:pt x="2" y="8"/>
                    <a:pt x="2" y="6"/>
                    <a:pt x="2" y="4"/>
                  </a:cubicBezTo>
                  <a:close/>
                </a:path>
              </a:pathLst>
            </a:custGeom>
            <a:solidFill>
              <a:srgbClr val="155D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" name="Google Shape;511;p1"/>
            <p:cNvSpPr/>
            <p:nvPr/>
          </p:nvSpPr>
          <p:spPr>
            <a:xfrm>
              <a:off x="11196638" y="3981450"/>
              <a:ext cx="14288" cy="150813"/>
            </a:xfrm>
            <a:custGeom>
              <a:avLst/>
              <a:gdLst/>
              <a:ahLst/>
              <a:cxnLst/>
              <a:rect l="l" t="t" r="r" b="b"/>
              <a:pathLst>
                <a:path w="4" h="40" extrusionOk="0">
                  <a:moveTo>
                    <a:pt x="3" y="14"/>
                  </a:moveTo>
                  <a:cubicBezTo>
                    <a:pt x="1" y="18"/>
                    <a:pt x="1" y="23"/>
                    <a:pt x="0" y="27"/>
                  </a:cubicBezTo>
                  <a:cubicBezTo>
                    <a:pt x="0" y="32"/>
                    <a:pt x="1" y="36"/>
                    <a:pt x="2" y="40"/>
                  </a:cubicBezTo>
                  <a:cubicBezTo>
                    <a:pt x="0" y="32"/>
                    <a:pt x="1" y="24"/>
                    <a:pt x="3" y="16"/>
                  </a:cubicBezTo>
                  <a:cubicBezTo>
                    <a:pt x="3" y="11"/>
                    <a:pt x="4" y="7"/>
                    <a:pt x="3" y="3"/>
                  </a:cubicBezTo>
                  <a:cubicBezTo>
                    <a:pt x="3" y="2"/>
                    <a:pt x="3" y="1"/>
                    <a:pt x="3" y="0"/>
                  </a:cubicBezTo>
                  <a:cubicBezTo>
                    <a:pt x="3" y="5"/>
                    <a:pt x="4" y="9"/>
                    <a:pt x="3" y="14"/>
                  </a:cubicBezTo>
                  <a:close/>
                </a:path>
              </a:pathLst>
            </a:custGeom>
            <a:solidFill>
              <a:srgbClr val="EA5B0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" name="Google Shape;512;p1"/>
            <p:cNvSpPr/>
            <p:nvPr/>
          </p:nvSpPr>
          <p:spPr>
            <a:xfrm>
              <a:off x="11301413" y="6761163"/>
              <a:ext cx="173038" cy="176213"/>
            </a:xfrm>
            <a:custGeom>
              <a:avLst/>
              <a:gdLst/>
              <a:ahLst/>
              <a:cxnLst/>
              <a:rect l="l" t="t" r="r" b="b"/>
              <a:pathLst>
                <a:path w="46" h="47" extrusionOk="0">
                  <a:moveTo>
                    <a:pt x="35" y="3"/>
                  </a:moveTo>
                  <a:cubicBezTo>
                    <a:pt x="21" y="11"/>
                    <a:pt x="11" y="23"/>
                    <a:pt x="3" y="36"/>
                  </a:cubicBezTo>
                  <a:cubicBezTo>
                    <a:pt x="0" y="41"/>
                    <a:pt x="4" y="47"/>
                    <a:pt x="10" y="47"/>
                  </a:cubicBezTo>
                  <a:cubicBezTo>
                    <a:pt x="12" y="47"/>
                    <a:pt x="13" y="45"/>
                    <a:pt x="14" y="44"/>
                  </a:cubicBezTo>
                  <a:cubicBezTo>
                    <a:pt x="21" y="31"/>
                    <a:pt x="28" y="20"/>
                    <a:pt x="42" y="13"/>
                  </a:cubicBezTo>
                  <a:cubicBezTo>
                    <a:pt x="46" y="12"/>
                    <a:pt x="45" y="8"/>
                    <a:pt x="44" y="4"/>
                  </a:cubicBezTo>
                  <a:cubicBezTo>
                    <a:pt x="41" y="0"/>
                    <a:pt x="38" y="1"/>
                    <a:pt x="35" y="3"/>
                  </a:cubicBezTo>
                  <a:close/>
                </a:path>
              </a:pathLst>
            </a:custGeom>
            <a:solidFill>
              <a:srgbClr val="F1C8A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" name="Google Shape;513;p1"/>
            <p:cNvSpPr/>
            <p:nvPr/>
          </p:nvSpPr>
          <p:spPr>
            <a:xfrm>
              <a:off x="11252201" y="6719888"/>
              <a:ext cx="173038" cy="157163"/>
            </a:xfrm>
            <a:custGeom>
              <a:avLst/>
              <a:gdLst/>
              <a:ahLst/>
              <a:cxnLst/>
              <a:rect l="l" t="t" r="r" b="b"/>
              <a:pathLst>
                <a:path w="46" h="42" extrusionOk="0">
                  <a:moveTo>
                    <a:pt x="36" y="1"/>
                  </a:moveTo>
                  <a:cubicBezTo>
                    <a:pt x="21" y="7"/>
                    <a:pt x="10" y="18"/>
                    <a:pt x="2" y="32"/>
                  </a:cubicBezTo>
                  <a:cubicBezTo>
                    <a:pt x="0" y="36"/>
                    <a:pt x="4" y="42"/>
                    <a:pt x="9" y="42"/>
                  </a:cubicBezTo>
                  <a:cubicBezTo>
                    <a:pt x="10" y="41"/>
                    <a:pt x="10" y="41"/>
                    <a:pt x="11" y="40"/>
                  </a:cubicBezTo>
                  <a:cubicBezTo>
                    <a:pt x="19" y="28"/>
                    <a:pt x="30" y="19"/>
                    <a:pt x="41" y="10"/>
                  </a:cubicBezTo>
                  <a:cubicBezTo>
                    <a:pt x="44" y="8"/>
                    <a:pt x="46" y="6"/>
                    <a:pt x="44" y="3"/>
                  </a:cubicBezTo>
                  <a:cubicBezTo>
                    <a:pt x="42" y="0"/>
                    <a:pt x="39" y="0"/>
                    <a:pt x="36" y="1"/>
                  </a:cubicBezTo>
                  <a:close/>
                </a:path>
              </a:pathLst>
            </a:custGeom>
            <a:solidFill>
              <a:srgbClr val="EFC8A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" name="Google Shape;514;p1"/>
            <p:cNvSpPr/>
            <p:nvPr/>
          </p:nvSpPr>
          <p:spPr>
            <a:xfrm>
              <a:off x="11372851" y="6829425"/>
              <a:ext cx="138113" cy="165100"/>
            </a:xfrm>
            <a:custGeom>
              <a:avLst/>
              <a:gdLst/>
              <a:ahLst/>
              <a:cxnLst/>
              <a:rect l="l" t="t" r="r" b="b"/>
              <a:pathLst>
                <a:path w="37" h="44" extrusionOk="0">
                  <a:moveTo>
                    <a:pt x="2" y="33"/>
                  </a:moveTo>
                  <a:cubicBezTo>
                    <a:pt x="0" y="37"/>
                    <a:pt x="3" y="44"/>
                    <a:pt x="7" y="44"/>
                  </a:cubicBezTo>
                  <a:cubicBezTo>
                    <a:pt x="9" y="43"/>
                    <a:pt x="10" y="41"/>
                    <a:pt x="11" y="39"/>
                  </a:cubicBezTo>
                  <a:cubicBezTo>
                    <a:pt x="16" y="28"/>
                    <a:pt x="22" y="18"/>
                    <a:pt x="33" y="10"/>
                  </a:cubicBezTo>
                  <a:cubicBezTo>
                    <a:pt x="35" y="9"/>
                    <a:pt x="37" y="6"/>
                    <a:pt x="35" y="3"/>
                  </a:cubicBezTo>
                  <a:cubicBezTo>
                    <a:pt x="32" y="0"/>
                    <a:pt x="29" y="1"/>
                    <a:pt x="26" y="3"/>
                  </a:cubicBezTo>
                  <a:cubicBezTo>
                    <a:pt x="14" y="10"/>
                    <a:pt x="9" y="22"/>
                    <a:pt x="2" y="33"/>
                  </a:cubicBezTo>
                  <a:close/>
                </a:path>
              </a:pathLst>
            </a:custGeom>
            <a:solidFill>
              <a:srgbClr val="ECC7A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" name="Google Shape;515;p1"/>
            <p:cNvSpPr/>
            <p:nvPr/>
          </p:nvSpPr>
          <p:spPr>
            <a:xfrm>
              <a:off x="11331576" y="4468813"/>
              <a:ext cx="123825" cy="180975"/>
            </a:xfrm>
            <a:custGeom>
              <a:avLst/>
              <a:gdLst/>
              <a:ahLst/>
              <a:cxnLst/>
              <a:rect l="l" t="t" r="r" b="b"/>
              <a:pathLst>
                <a:path w="33" h="48" extrusionOk="0">
                  <a:moveTo>
                    <a:pt x="29" y="23"/>
                  </a:moveTo>
                  <a:cubicBezTo>
                    <a:pt x="32" y="21"/>
                    <a:pt x="33" y="20"/>
                    <a:pt x="30" y="17"/>
                  </a:cubicBezTo>
                  <a:cubicBezTo>
                    <a:pt x="26" y="13"/>
                    <a:pt x="23" y="7"/>
                    <a:pt x="19" y="0"/>
                  </a:cubicBezTo>
                  <a:cubicBezTo>
                    <a:pt x="13" y="17"/>
                    <a:pt x="7" y="33"/>
                    <a:pt x="0" y="48"/>
                  </a:cubicBezTo>
                  <a:cubicBezTo>
                    <a:pt x="9" y="39"/>
                    <a:pt x="19" y="31"/>
                    <a:pt x="29" y="23"/>
                  </a:cubicBezTo>
                  <a:close/>
                </a:path>
              </a:pathLst>
            </a:custGeom>
            <a:solidFill>
              <a:srgbClr val="EFC6A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" name="Google Shape;516;p1"/>
            <p:cNvSpPr/>
            <p:nvPr/>
          </p:nvSpPr>
          <p:spPr>
            <a:xfrm>
              <a:off x="10448926" y="5394325"/>
              <a:ext cx="115888" cy="107950"/>
            </a:xfrm>
            <a:custGeom>
              <a:avLst/>
              <a:gdLst/>
              <a:ahLst/>
              <a:cxnLst/>
              <a:rect l="l" t="t" r="r" b="b"/>
              <a:pathLst>
                <a:path w="31" h="29" extrusionOk="0">
                  <a:moveTo>
                    <a:pt x="6" y="20"/>
                  </a:moveTo>
                  <a:cubicBezTo>
                    <a:pt x="8" y="22"/>
                    <a:pt x="9" y="22"/>
                    <a:pt x="11" y="23"/>
                  </a:cubicBezTo>
                  <a:cubicBezTo>
                    <a:pt x="24" y="29"/>
                    <a:pt x="27" y="27"/>
                    <a:pt x="28" y="13"/>
                  </a:cubicBezTo>
                  <a:cubicBezTo>
                    <a:pt x="28" y="12"/>
                    <a:pt x="28" y="11"/>
                    <a:pt x="28" y="10"/>
                  </a:cubicBezTo>
                  <a:cubicBezTo>
                    <a:pt x="27" y="7"/>
                    <a:pt x="31" y="4"/>
                    <a:pt x="27" y="2"/>
                  </a:cubicBezTo>
                  <a:cubicBezTo>
                    <a:pt x="23" y="0"/>
                    <a:pt x="19" y="0"/>
                    <a:pt x="15" y="4"/>
                  </a:cubicBezTo>
                  <a:cubicBezTo>
                    <a:pt x="14" y="5"/>
                    <a:pt x="13" y="6"/>
                    <a:pt x="11" y="6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7" y="6"/>
                    <a:pt x="6" y="9"/>
                    <a:pt x="3" y="11"/>
                  </a:cubicBezTo>
                  <a:cubicBezTo>
                    <a:pt x="0" y="16"/>
                    <a:pt x="3" y="18"/>
                    <a:pt x="6" y="20"/>
                  </a:cubicBezTo>
                  <a:close/>
                </a:path>
              </a:pathLst>
            </a:custGeom>
            <a:solidFill>
              <a:srgbClr val="EA5B0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1"/>
            <p:cNvSpPr/>
            <p:nvPr/>
          </p:nvSpPr>
          <p:spPr>
            <a:xfrm>
              <a:off x="9794876" y="5164138"/>
              <a:ext cx="315913" cy="158750"/>
            </a:xfrm>
            <a:custGeom>
              <a:avLst/>
              <a:gdLst/>
              <a:ahLst/>
              <a:cxnLst/>
              <a:rect l="l" t="t" r="r" b="b"/>
              <a:pathLst>
                <a:path w="84" h="42" extrusionOk="0">
                  <a:moveTo>
                    <a:pt x="32" y="16"/>
                  </a:moveTo>
                  <a:cubicBezTo>
                    <a:pt x="30" y="16"/>
                    <a:pt x="29" y="14"/>
                    <a:pt x="29" y="12"/>
                  </a:cubicBezTo>
                  <a:cubicBezTo>
                    <a:pt x="30" y="9"/>
                    <a:pt x="32" y="9"/>
                    <a:pt x="35" y="10"/>
                  </a:cubicBezTo>
                  <a:cubicBezTo>
                    <a:pt x="38" y="10"/>
                    <a:pt x="42" y="11"/>
                    <a:pt x="45" y="12"/>
                  </a:cubicBezTo>
                  <a:cubicBezTo>
                    <a:pt x="30" y="6"/>
                    <a:pt x="15" y="2"/>
                    <a:pt x="0" y="0"/>
                  </a:cubicBezTo>
                  <a:cubicBezTo>
                    <a:pt x="8" y="6"/>
                    <a:pt x="18" y="11"/>
                    <a:pt x="27" y="16"/>
                  </a:cubicBezTo>
                  <a:cubicBezTo>
                    <a:pt x="46" y="25"/>
                    <a:pt x="65" y="35"/>
                    <a:pt x="84" y="42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75" y="36"/>
                    <a:pt x="65" y="32"/>
                    <a:pt x="55" y="28"/>
                  </a:cubicBezTo>
                  <a:cubicBezTo>
                    <a:pt x="47" y="25"/>
                    <a:pt x="41" y="18"/>
                    <a:pt x="32" y="16"/>
                  </a:cubicBezTo>
                  <a:close/>
                </a:path>
              </a:pathLst>
            </a:custGeom>
            <a:solidFill>
              <a:srgbClr val="EA5B0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1"/>
            <p:cNvSpPr/>
            <p:nvPr/>
          </p:nvSpPr>
          <p:spPr>
            <a:xfrm>
              <a:off x="9904413" y="5199063"/>
              <a:ext cx="206375" cy="123825"/>
            </a:xfrm>
            <a:custGeom>
              <a:avLst/>
              <a:gdLst/>
              <a:ahLst/>
              <a:cxnLst/>
              <a:rect l="l" t="t" r="r" b="b"/>
              <a:pathLst>
                <a:path w="55" h="33" extrusionOk="0">
                  <a:moveTo>
                    <a:pt x="38" y="22"/>
                  </a:moveTo>
                  <a:cubicBezTo>
                    <a:pt x="32" y="20"/>
                    <a:pt x="24" y="19"/>
                    <a:pt x="21" y="15"/>
                  </a:cubicBezTo>
                  <a:cubicBezTo>
                    <a:pt x="17" y="10"/>
                    <a:pt x="14" y="8"/>
                    <a:pt x="8" y="8"/>
                  </a:cubicBezTo>
                  <a:cubicBezTo>
                    <a:pt x="6" y="8"/>
                    <a:pt x="5" y="7"/>
                    <a:pt x="3" y="6"/>
                  </a:cubicBezTo>
                  <a:cubicBezTo>
                    <a:pt x="2" y="6"/>
                    <a:pt x="1" y="5"/>
                    <a:pt x="2" y="3"/>
                  </a:cubicBezTo>
                  <a:cubicBezTo>
                    <a:pt x="2" y="2"/>
                    <a:pt x="4" y="2"/>
                    <a:pt x="5" y="2"/>
                  </a:cubicBezTo>
                  <a:cubicBezTo>
                    <a:pt x="8" y="2"/>
                    <a:pt x="12" y="3"/>
                    <a:pt x="16" y="3"/>
                  </a:cubicBezTo>
                  <a:cubicBezTo>
                    <a:pt x="13" y="2"/>
                    <a:pt x="9" y="1"/>
                    <a:pt x="6" y="1"/>
                  </a:cubicBezTo>
                  <a:cubicBezTo>
                    <a:pt x="3" y="0"/>
                    <a:pt x="1" y="0"/>
                    <a:pt x="0" y="3"/>
                  </a:cubicBezTo>
                  <a:cubicBezTo>
                    <a:pt x="0" y="5"/>
                    <a:pt x="1" y="7"/>
                    <a:pt x="3" y="7"/>
                  </a:cubicBezTo>
                  <a:cubicBezTo>
                    <a:pt x="12" y="9"/>
                    <a:pt x="18" y="16"/>
                    <a:pt x="26" y="19"/>
                  </a:cubicBezTo>
                  <a:cubicBezTo>
                    <a:pt x="36" y="23"/>
                    <a:pt x="46" y="27"/>
                    <a:pt x="55" y="33"/>
                  </a:cubicBezTo>
                  <a:cubicBezTo>
                    <a:pt x="51" y="27"/>
                    <a:pt x="44" y="25"/>
                    <a:pt x="38" y="22"/>
                  </a:cubicBezTo>
                  <a:close/>
                </a:path>
              </a:pathLst>
            </a:custGeom>
            <a:solidFill>
              <a:srgbClr val="1F567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" name="Google Shape;519;p1"/>
            <p:cNvSpPr/>
            <p:nvPr/>
          </p:nvSpPr>
          <p:spPr>
            <a:xfrm>
              <a:off x="11207751" y="6689725"/>
              <a:ext cx="134938" cy="112713"/>
            </a:xfrm>
            <a:custGeom>
              <a:avLst/>
              <a:gdLst/>
              <a:ahLst/>
              <a:cxnLst/>
              <a:rect l="l" t="t" r="r" b="b"/>
              <a:pathLst>
                <a:path w="36" h="30" extrusionOk="0">
                  <a:moveTo>
                    <a:pt x="32" y="0"/>
                  </a:moveTo>
                  <a:cubicBezTo>
                    <a:pt x="24" y="1"/>
                    <a:pt x="4" y="16"/>
                    <a:pt x="2" y="22"/>
                  </a:cubicBezTo>
                  <a:cubicBezTo>
                    <a:pt x="0" y="26"/>
                    <a:pt x="2" y="29"/>
                    <a:pt x="6" y="30"/>
                  </a:cubicBezTo>
                  <a:cubicBezTo>
                    <a:pt x="6" y="29"/>
                    <a:pt x="7" y="29"/>
                    <a:pt x="7" y="29"/>
                  </a:cubicBezTo>
                  <a:cubicBezTo>
                    <a:pt x="17" y="21"/>
                    <a:pt x="26" y="14"/>
                    <a:pt x="35" y="6"/>
                  </a:cubicBezTo>
                  <a:cubicBezTo>
                    <a:pt x="36" y="5"/>
                    <a:pt x="36" y="3"/>
                    <a:pt x="36" y="2"/>
                  </a:cubicBezTo>
                  <a:cubicBezTo>
                    <a:pt x="35" y="0"/>
                    <a:pt x="33" y="0"/>
                    <a:pt x="32" y="0"/>
                  </a:cubicBezTo>
                  <a:close/>
                </a:path>
              </a:pathLst>
            </a:custGeom>
            <a:solidFill>
              <a:srgbClr val="E8C8A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" name="Google Shape;520;p1"/>
            <p:cNvSpPr/>
            <p:nvPr/>
          </p:nvSpPr>
          <p:spPr>
            <a:xfrm>
              <a:off x="10471151" y="5614988"/>
              <a:ext cx="153988" cy="153988"/>
            </a:xfrm>
            <a:custGeom>
              <a:avLst/>
              <a:gdLst/>
              <a:ahLst/>
              <a:cxnLst/>
              <a:rect l="l" t="t" r="r" b="b"/>
              <a:pathLst>
                <a:path w="41" h="41" extrusionOk="0">
                  <a:moveTo>
                    <a:pt x="34" y="20"/>
                  </a:moveTo>
                  <a:cubicBezTo>
                    <a:pt x="32" y="21"/>
                    <a:pt x="29" y="25"/>
                    <a:pt x="26" y="22"/>
                  </a:cubicBezTo>
                  <a:cubicBezTo>
                    <a:pt x="20" y="14"/>
                    <a:pt x="13" y="16"/>
                    <a:pt x="5" y="16"/>
                  </a:cubicBezTo>
                  <a:cubicBezTo>
                    <a:pt x="10" y="17"/>
                    <a:pt x="15" y="15"/>
                    <a:pt x="19" y="18"/>
                  </a:cubicBezTo>
                  <a:cubicBezTo>
                    <a:pt x="17" y="21"/>
                    <a:pt x="13" y="22"/>
                    <a:pt x="10" y="23"/>
                  </a:cubicBezTo>
                  <a:cubicBezTo>
                    <a:pt x="10" y="23"/>
                    <a:pt x="10" y="23"/>
                    <a:pt x="11" y="23"/>
                  </a:cubicBezTo>
                  <a:cubicBezTo>
                    <a:pt x="14" y="24"/>
                    <a:pt x="18" y="25"/>
                    <a:pt x="18" y="29"/>
                  </a:cubicBezTo>
                  <a:cubicBezTo>
                    <a:pt x="18" y="33"/>
                    <a:pt x="14" y="34"/>
                    <a:pt x="11" y="34"/>
                  </a:cubicBezTo>
                  <a:cubicBezTo>
                    <a:pt x="6" y="35"/>
                    <a:pt x="4" y="38"/>
                    <a:pt x="0" y="41"/>
                  </a:cubicBezTo>
                  <a:cubicBezTo>
                    <a:pt x="13" y="36"/>
                    <a:pt x="25" y="28"/>
                    <a:pt x="36" y="20"/>
                  </a:cubicBezTo>
                  <a:cubicBezTo>
                    <a:pt x="38" y="19"/>
                    <a:pt x="41" y="17"/>
                    <a:pt x="39" y="15"/>
                  </a:cubicBezTo>
                  <a:cubicBezTo>
                    <a:pt x="35" y="10"/>
                    <a:pt x="35" y="4"/>
                    <a:pt x="30" y="0"/>
                  </a:cubicBezTo>
                  <a:cubicBezTo>
                    <a:pt x="33" y="5"/>
                    <a:pt x="32" y="11"/>
                    <a:pt x="37" y="15"/>
                  </a:cubicBezTo>
                  <a:cubicBezTo>
                    <a:pt x="39" y="17"/>
                    <a:pt x="36" y="19"/>
                    <a:pt x="34" y="20"/>
                  </a:cubicBezTo>
                  <a:close/>
                </a:path>
              </a:pathLst>
            </a:custGeom>
            <a:solidFill>
              <a:srgbClr val="175B7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" name="Google Shape;521;p1"/>
            <p:cNvSpPr/>
            <p:nvPr/>
          </p:nvSpPr>
          <p:spPr>
            <a:xfrm>
              <a:off x="10471151" y="5702300"/>
              <a:ext cx="68263" cy="66675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18" y="6"/>
                  </a:moveTo>
                  <a:cubicBezTo>
                    <a:pt x="18" y="2"/>
                    <a:pt x="14" y="1"/>
                    <a:pt x="11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8" y="0"/>
                    <a:pt x="6" y="1"/>
                    <a:pt x="5" y="1"/>
                  </a:cubicBezTo>
                  <a:cubicBezTo>
                    <a:pt x="7" y="2"/>
                    <a:pt x="8" y="2"/>
                    <a:pt x="10" y="2"/>
                  </a:cubicBezTo>
                  <a:cubicBezTo>
                    <a:pt x="13" y="2"/>
                    <a:pt x="17" y="3"/>
                    <a:pt x="17" y="6"/>
                  </a:cubicBezTo>
                  <a:cubicBezTo>
                    <a:pt x="17" y="9"/>
                    <a:pt x="13" y="10"/>
                    <a:pt x="10" y="10"/>
                  </a:cubicBezTo>
                  <a:cubicBezTo>
                    <a:pt x="5" y="10"/>
                    <a:pt x="2" y="13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4" y="15"/>
                    <a:pt x="6" y="12"/>
                    <a:pt x="11" y="11"/>
                  </a:cubicBezTo>
                  <a:cubicBezTo>
                    <a:pt x="14" y="11"/>
                    <a:pt x="18" y="10"/>
                    <a:pt x="18" y="6"/>
                  </a:cubicBezTo>
                  <a:close/>
                </a:path>
              </a:pathLst>
            </a:custGeom>
            <a:solidFill>
              <a:srgbClr val="175B7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" name="Google Shape;522;p1"/>
            <p:cNvSpPr/>
            <p:nvPr/>
          </p:nvSpPr>
          <p:spPr>
            <a:xfrm>
              <a:off x="10471151" y="5614988"/>
              <a:ext cx="146050" cy="93663"/>
            </a:xfrm>
            <a:custGeom>
              <a:avLst/>
              <a:gdLst/>
              <a:ahLst/>
              <a:cxnLst/>
              <a:rect l="l" t="t" r="r" b="b"/>
              <a:pathLst>
                <a:path w="39" h="25" extrusionOk="0">
                  <a:moveTo>
                    <a:pt x="35" y="15"/>
                  </a:moveTo>
                  <a:cubicBezTo>
                    <a:pt x="38" y="18"/>
                    <a:pt x="33" y="19"/>
                    <a:pt x="31" y="20"/>
                  </a:cubicBezTo>
                  <a:cubicBezTo>
                    <a:pt x="30" y="22"/>
                    <a:pt x="28" y="23"/>
                    <a:pt x="27" y="20"/>
                  </a:cubicBezTo>
                  <a:cubicBezTo>
                    <a:pt x="20" y="9"/>
                    <a:pt x="9" y="15"/>
                    <a:pt x="0" y="15"/>
                  </a:cubicBezTo>
                  <a:cubicBezTo>
                    <a:pt x="2" y="16"/>
                    <a:pt x="3" y="16"/>
                    <a:pt x="5" y="16"/>
                  </a:cubicBezTo>
                  <a:cubicBezTo>
                    <a:pt x="13" y="16"/>
                    <a:pt x="20" y="14"/>
                    <a:pt x="26" y="22"/>
                  </a:cubicBezTo>
                  <a:cubicBezTo>
                    <a:pt x="29" y="25"/>
                    <a:pt x="32" y="21"/>
                    <a:pt x="34" y="20"/>
                  </a:cubicBezTo>
                  <a:cubicBezTo>
                    <a:pt x="36" y="19"/>
                    <a:pt x="39" y="17"/>
                    <a:pt x="37" y="15"/>
                  </a:cubicBezTo>
                  <a:cubicBezTo>
                    <a:pt x="32" y="11"/>
                    <a:pt x="33" y="5"/>
                    <a:pt x="30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1" y="5"/>
                    <a:pt x="30" y="11"/>
                    <a:pt x="35" y="15"/>
                  </a:cubicBezTo>
                  <a:close/>
                </a:path>
              </a:pathLst>
            </a:custGeom>
            <a:solidFill>
              <a:srgbClr val="175B7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1"/>
            <p:cNvSpPr/>
            <p:nvPr/>
          </p:nvSpPr>
          <p:spPr>
            <a:xfrm>
              <a:off x="10429876" y="5364163"/>
              <a:ext cx="134938" cy="153988"/>
            </a:xfrm>
            <a:custGeom>
              <a:avLst/>
              <a:gdLst/>
              <a:ahLst/>
              <a:cxnLst/>
              <a:rect l="l" t="t" r="r" b="b"/>
              <a:pathLst>
                <a:path w="36" h="41" extrusionOk="0">
                  <a:moveTo>
                    <a:pt x="36" y="4"/>
                  </a:moveTo>
                  <a:cubicBezTo>
                    <a:pt x="36" y="2"/>
                    <a:pt x="35" y="0"/>
                    <a:pt x="32" y="2"/>
                  </a:cubicBezTo>
                  <a:cubicBezTo>
                    <a:pt x="27" y="6"/>
                    <a:pt x="20" y="7"/>
                    <a:pt x="16" y="14"/>
                  </a:cubicBezTo>
                  <a:cubicBezTo>
                    <a:pt x="20" y="12"/>
                    <a:pt x="23" y="8"/>
                    <a:pt x="28" y="7"/>
                  </a:cubicBezTo>
                  <a:cubicBezTo>
                    <a:pt x="34" y="7"/>
                    <a:pt x="36" y="9"/>
                    <a:pt x="34" y="14"/>
                  </a:cubicBezTo>
                  <a:cubicBezTo>
                    <a:pt x="33" y="19"/>
                    <a:pt x="33" y="23"/>
                    <a:pt x="34" y="27"/>
                  </a:cubicBezTo>
                  <a:cubicBezTo>
                    <a:pt x="34" y="34"/>
                    <a:pt x="30" y="37"/>
                    <a:pt x="24" y="35"/>
                  </a:cubicBezTo>
                  <a:cubicBezTo>
                    <a:pt x="19" y="33"/>
                    <a:pt x="14" y="32"/>
                    <a:pt x="10" y="29"/>
                  </a:cubicBezTo>
                  <a:cubicBezTo>
                    <a:pt x="7" y="27"/>
                    <a:pt x="2" y="24"/>
                    <a:pt x="8" y="19"/>
                  </a:cubicBezTo>
                  <a:cubicBezTo>
                    <a:pt x="4" y="19"/>
                    <a:pt x="1" y="22"/>
                    <a:pt x="0" y="25"/>
                  </a:cubicBezTo>
                  <a:cubicBezTo>
                    <a:pt x="0" y="29"/>
                    <a:pt x="5" y="28"/>
                    <a:pt x="8" y="30"/>
                  </a:cubicBezTo>
                  <a:cubicBezTo>
                    <a:pt x="14" y="32"/>
                    <a:pt x="20" y="35"/>
                    <a:pt x="26" y="38"/>
                  </a:cubicBezTo>
                  <a:cubicBezTo>
                    <a:pt x="30" y="39"/>
                    <a:pt x="36" y="41"/>
                    <a:pt x="35" y="35"/>
                  </a:cubicBezTo>
                  <a:cubicBezTo>
                    <a:pt x="35" y="25"/>
                    <a:pt x="36" y="15"/>
                    <a:pt x="36" y="4"/>
                  </a:cubicBezTo>
                  <a:close/>
                </a:path>
              </a:pathLst>
            </a:custGeom>
            <a:solidFill>
              <a:srgbClr val="1D516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1"/>
            <p:cNvSpPr/>
            <p:nvPr/>
          </p:nvSpPr>
          <p:spPr>
            <a:xfrm>
              <a:off x="10437813" y="5389563"/>
              <a:ext cx="127000" cy="112713"/>
            </a:xfrm>
            <a:custGeom>
              <a:avLst/>
              <a:gdLst/>
              <a:ahLst/>
              <a:cxnLst/>
              <a:rect l="l" t="t" r="r" b="b"/>
              <a:pathLst>
                <a:path w="34" h="30" extrusionOk="0">
                  <a:moveTo>
                    <a:pt x="8" y="22"/>
                  </a:moveTo>
                  <a:cubicBezTo>
                    <a:pt x="12" y="25"/>
                    <a:pt x="17" y="26"/>
                    <a:pt x="22" y="28"/>
                  </a:cubicBezTo>
                  <a:cubicBezTo>
                    <a:pt x="28" y="30"/>
                    <a:pt x="32" y="27"/>
                    <a:pt x="32" y="20"/>
                  </a:cubicBezTo>
                  <a:cubicBezTo>
                    <a:pt x="31" y="16"/>
                    <a:pt x="31" y="12"/>
                    <a:pt x="32" y="7"/>
                  </a:cubicBezTo>
                  <a:cubicBezTo>
                    <a:pt x="34" y="2"/>
                    <a:pt x="32" y="0"/>
                    <a:pt x="26" y="0"/>
                  </a:cubicBezTo>
                  <a:cubicBezTo>
                    <a:pt x="21" y="1"/>
                    <a:pt x="18" y="5"/>
                    <a:pt x="14" y="7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6" y="7"/>
                    <a:pt x="17" y="6"/>
                    <a:pt x="18" y="5"/>
                  </a:cubicBezTo>
                  <a:cubicBezTo>
                    <a:pt x="22" y="1"/>
                    <a:pt x="26" y="1"/>
                    <a:pt x="30" y="3"/>
                  </a:cubicBezTo>
                  <a:cubicBezTo>
                    <a:pt x="34" y="5"/>
                    <a:pt x="30" y="8"/>
                    <a:pt x="31" y="11"/>
                  </a:cubicBezTo>
                  <a:cubicBezTo>
                    <a:pt x="31" y="12"/>
                    <a:pt x="31" y="13"/>
                    <a:pt x="31" y="14"/>
                  </a:cubicBezTo>
                  <a:cubicBezTo>
                    <a:pt x="30" y="28"/>
                    <a:pt x="27" y="30"/>
                    <a:pt x="14" y="24"/>
                  </a:cubicBezTo>
                  <a:cubicBezTo>
                    <a:pt x="12" y="23"/>
                    <a:pt x="11" y="23"/>
                    <a:pt x="9" y="21"/>
                  </a:cubicBezTo>
                  <a:cubicBezTo>
                    <a:pt x="6" y="19"/>
                    <a:pt x="3" y="17"/>
                    <a:pt x="6" y="12"/>
                  </a:cubicBezTo>
                  <a:cubicBezTo>
                    <a:pt x="0" y="17"/>
                    <a:pt x="5" y="20"/>
                    <a:pt x="8" y="22"/>
                  </a:cubicBezTo>
                  <a:close/>
                </a:path>
              </a:pathLst>
            </a:custGeom>
            <a:solidFill>
              <a:srgbClr val="EA5B0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" name="Google Shape;525;p1"/>
            <p:cNvSpPr/>
            <p:nvPr/>
          </p:nvSpPr>
          <p:spPr>
            <a:xfrm>
              <a:off x="9664701" y="6538913"/>
              <a:ext cx="63500" cy="307975"/>
            </a:xfrm>
            <a:custGeom>
              <a:avLst/>
              <a:gdLst/>
              <a:ahLst/>
              <a:cxnLst/>
              <a:rect l="l" t="t" r="r" b="b"/>
              <a:pathLst>
                <a:path w="17" h="82" extrusionOk="0">
                  <a:moveTo>
                    <a:pt x="6" y="55"/>
                  </a:moveTo>
                  <a:cubicBezTo>
                    <a:pt x="6" y="48"/>
                    <a:pt x="6" y="41"/>
                    <a:pt x="6" y="34"/>
                  </a:cubicBezTo>
                  <a:cubicBezTo>
                    <a:pt x="6" y="22"/>
                    <a:pt x="2" y="11"/>
                    <a:pt x="0" y="0"/>
                  </a:cubicBezTo>
                  <a:cubicBezTo>
                    <a:pt x="3" y="20"/>
                    <a:pt x="6" y="40"/>
                    <a:pt x="5" y="61"/>
                  </a:cubicBezTo>
                  <a:cubicBezTo>
                    <a:pt x="5" y="67"/>
                    <a:pt x="5" y="73"/>
                    <a:pt x="5" y="82"/>
                  </a:cubicBezTo>
                  <a:cubicBezTo>
                    <a:pt x="11" y="74"/>
                    <a:pt x="16" y="68"/>
                    <a:pt x="17" y="61"/>
                  </a:cubicBezTo>
                  <a:cubicBezTo>
                    <a:pt x="16" y="61"/>
                    <a:pt x="16" y="62"/>
                    <a:pt x="15" y="62"/>
                  </a:cubicBezTo>
                  <a:cubicBezTo>
                    <a:pt x="10" y="64"/>
                    <a:pt x="7" y="62"/>
                    <a:pt x="6" y="55"/>
                  </a:cubicBezTo>
                  <a:close/>
                </a:path>
              </a:pathLst>
            </a:custGeom>
            <a:solidFill>
              <a:srgbClr val="1E577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" name="Google Shape;526;p1"/>
            <p:cNvSpPr/>
            <p:nvPr/>
          </p:nvSpPr>
          <p:spPr>
            <a:xfrm>
              <a:off x="9664701" y="6538913"/>
              <a:ext cx="55563" cy="241300"/>
            </a:xfrm>
            <a:custGeom>
              <a:avLst/>
              <a:gdLst/>
              <a:ahLst/>
              <a:cxnLst/>
              <a:rect l="l" t="t" r="r" b="b"/>
              <a:pathLst>
                <a:path w="15" h="64" extrusionOk="0">
                  <a:moveTo>
                    <a:pt x="6" y="55"/>
                  </a:moveTo>
                  <a:cubicBezTo>
                    <a:pt x="7" y="62"/>
                    <a:pt x="10" y="64"/>
                    <a:pt x="15" y="62"/>
                  </a:cubicBezTo>
                  <a:cubicBezTo>
                    <a:pt x="13" y="62"/>
                    <a:pt x="12" y="62"/>
                    <a:pt x="10" y="60"/>
                  </a:cubicBezTo>
                  <a:cubicBezTo>
                    <a:pt x="7" y="57"/>
                    <a:pt x="7" y="53"/>
                    <a:pt x="7" y="50"/>
                  </a:cubicBezTo>
                  <a:cubicBezTo>
                    <a:pt x="8" y="33"/>
                    <a:pt x="7" y="16"/>
                    <a:pt x="0" y="0"/>
                  </a:cubicBezTo>
                  <a:cubicBezTo>
                    <a:pt x="2" y="11"/>
                    <a:pt x="6" y="22"/>
                    <a:pt x="6" y="34"/>
                  </a:cubicBezTo>
                  <a:cubicBezTo>
                    <a:pt x="6" y="41"/>
                    <a:pt x="6" y="48"/>
                    <a:pt x="6" y="55"/>
                  </a:cubicBezTo>
                  <a:close/>
                </a:path>
              </a:pathLst>
            </a:custGeom>
            <a:solidFill>
              <a:srgbClr val="1E577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" name="Google Shape;527;p1"/>
            <p:cNvSpPr/>
            <p:nvPr/>
          </p:nvSpPr>
          <p:spPr>
            <a:xfrm>
              <a:off x="12131676" y="8331200"/>
              <a:ext cx="69850" cy="139700"/>
            </a:xfrm>
            <a:custGeom>
              <a:avLst/>
              <a:gdLst/>
              <a:ahLst/>
              <a:cxnLst/>
              <a:rect l="l" t="t" r="r" b="b"/>
              <a:pathLst>
                <a:path w="19" h="37" extrusionOk="0">
                  <a:moveTo>
                    <a:pt x="18" y="37"/>
                  </a:moveTo>
                  <a:cubicBezTo>
                    <a:pt x="19" y="22"/>
                    <a:pt x="15" y="10"/>
                    <a:pt x="5" y="0"/>
                  </a:cubicBezTo>
                  <a:cubicBezTo>
                    <a:pt x="0" y="15"/>
                    <a:pt x="11" y="25"/>
                    <a:pt x="18" y="37"/>
                  </a:cubicBezTo>
                  <a:close/>
                </a:path>
              </a:pathLst>
            </a:custGeom>
            <a:solidFill>
              <a:srgbClr val="A6A4A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8" name="Google Shape;528;p1"/>
            <p:cNvSpPr/>
            <p:nvPr/>
          </p:nvSpPr>
          <p:spPr>
            <a:xfrm>
              <a:off x="11387138" y="4833938"/>
              <a:ext cx="49213" cy="236538"/>
            </a:xfrm>
            <a:custGeom>
              <a:avLst/>
              <a:gdLst/>
              <a:ahLst/>
              <a:cxnLst/>
              <a:rect l="l" t="t" r="r" b="b"/>
              <a:pathLst>
                <a:path w="13" h="63" extrusionOk="0">
                  <a:moveTo>
                    <a:pt x="12" y="38"/>
                  </a:moveTo>
                  <a:cubicBezTo>
                    <a:pt x="6" y="39"/>
                    <a:pt x="3" y="36"/>
                    <a:pt x="3" y="30"/>
                  </a:cubicBezTo>
                  <a:cubicBezTo>
                    <a:pt x="3" y="20"/>
                    <a:pt x="3" y="10"/>
                    <a:pt x="4" y="0"/>
                  </a:cubicBezTo>
                  <a:cubicBezTo>
                    <a:pt x="2" y="1"/>
                    <a:pt x="2" y="3"/>
                    <a:pt x="2" y="4"/>
                  </a:cubicBezTo>
                  <a:cubicBezTo>
                    <a:pt x="2" y="17"/>
                    <a:pt x="2" y="30"/>
                    <a:pt x="1" y="43"/>
                  </a:cubicBezTo>
                  <a:cubicBezTo>
                    <a:pt x="0" y="49"/>
                    <a:pt x="1" y="55"/>
                    <a:pt x="1" y="63"/>
                  </a:cubicBezTo>
                  <a:cubicBezTo>
                    <a:pt x="7" y="57"/>
                    <a:pt x="6" y="49"/>
                    <a:pt x="10" y="44"/>
                  </a:cubicBezTo>
                  <a:cubicBezTo>
                    <a:pt x="11" y="42"/>
                    <a:pt x="12" y="39"/>
                    <a:pt x="13" y="37"/>
                  </a:cubicBezTo>
                  <a:cubicBezTo>
                    <a:pt x="13" y="37"/>
                    <a:pt x="13" y="37"/>
                    <a:pt x="12" y="38"/>
                  </a:cubicBezTo>
                  <a:close/>
                </a:path>
              </a:pathLst>
            </a:custGeom>
            <a:solidFill>
              <a:srgbClr val="EA5B0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" name="Google Shape;529;p1"/>
            <p:cNvSpPr/>
            <p:nvPr/>
          </p:nvSpPr>
          <p:spPr>
            <a:xfrm>
              <a:off x="11398251" y="4833938"/>
              <a:ext cx="41275" cy="146050"/>
            </a:xfrm>
            <a:custGeom>
              <a:avLst/>
              <a:gdLst/>
              <a:ahLst/>
              <a:cxnLst/>
              <a:rect l="l" t="t" r="r" b="b"/>
              <a:pathLst>
                <a:path w="11" h="39" extrusionOk="0">
                  <a:moveTo>
                    <a:pt x="9" y="38"/>
                  </a:moveTo>
                  <a:cubicBezTo>
                    <a:pt x="10" y="37"/>
                    <a:pt x="10" y="37"/>
                    <a:pt x="10" y="37"/>
                  </a:cubicBezTo>
                  <a:cubicBezTo>
                    <a:pt x="10" y="36"/>
                    <a:pt x="10" y="36"/>
                    <a:pt x="11" y="36"/>
                  </a:cubicBezTo>
                  <a:cubicBezTo>
                    <a:pt x="11" y="36"/>
                    <a:pt x="11" y="36"/>
                    <a:pt x="11" y="36"/>
                  </a:cubicBezTo>
                  <a:cubicBezTo>
                    <a:pt x="3" y="37"/>
                    <a:pt x="0" y="34"/>
                    <a:pt x="1" y="26"/>
                  </a:cubicBezTo>
                  <a:cubicBezTo>
                    <a:pt x="1" y="18"/>
                    <a:pt x="2" y="9"/>
                    <a:pt x="1" y="0"/>
                  </a:cubicBezTo>
                  <a:cubicBezTo>
                    <a:pt x="0" y="10"/>
                    <a:pt x="0" y="20"/>
                    <a:pt x="0" y="30"/>
                  </a:cubicBezTo>
                  <a:cubicBezTo>
                    <a:pt x="0" y="36"/>
                    <a:pt x="3" y="39"/>
                    <a:pt x="9" y="38"/>
                  </a:cubicBezTo>
                  <a:close/>
                </a:path>
              </a:pathLst>
            </a:custGeom>
            <a:solidFill>
              <a:srgbClr val="1D5C7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" name="Google Shape;530;p1"/>
            <p:cNvSpPr/>
            <p:nvPr/>
          </p:nvSpPr>
          <p:spPr>
            <a:xfrm>
              <a:off x="10572751" y="7974013"/>
              <a:ext cx="49213" cy="271463"/>
            </a:xfrm>
            <a:custGeom>
              <a:avLst/>
              <a:gdLst/>
              <a:ahLst/>
              <a:cxnLst/>
              <a:rect l="l" t="t" r="r" b="b"/>
              <a:pathLst>
                <a:path w="13" h="72" extrusionOk="0">
                  <a:moveTo>
                    <a:pt x="4" y="39"/>
                  </a:moveTo>
                  <a:cubicBezTo>
                    <a:pt x="4" y="37"/>
                    <a:pt x="4" y="32"/>
                    <a:pt x="8" y="32"/>
                  </a:cubicBezTo>
                  <a:cubicBezTo>
                    <a:pt x="12" y="32"/>
                    <a:pt x="9" y="37"/>
                    <a:pt x="11" y="39"/>
                  </a:cubicBezTo>
                  <a:cubicBezTo>
                    <a:pt x="12" y="26"/>
                    <a:pt x="13" y="14"/>
                    <a:pt x="12" y="0"/>
                  </a:cubicBezTo>
                  <a:cubicBezTo>
                    <a:pt x="7" y="12"/>
                    <a:pt x="5" y="24"/>
                    <a:pt x="3" y="35"/>
                  </a:cubicBezTo>
                  <a:cubicBezTo>
                    <a:pt x="2" y="48"/>
                    <a:pt x="0" y="61"/>
                    <a:pt x="8" y="72"/>
                  </a:cubicBezTo>
                  <a:cubicBezTo>
                    <a:pt x="4" y="61"/>
                    <a:pt x="3" y="50"/>
                    <a:pt x="4" y="39"/>
                  </a:cubicBezTo>
                  <a:close/>
                </a:path>
              </a:pathLst>
            </a:custGeom>
            <a:solidFill>
              <a:srgbClr val="244B5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" name="Google Shape;531;p1"/>
            <p:cNvSpPr/>
            <p:nvPr/>
          </p:nvSpPr>
          <p:spPr>
            <a:xfrm>
              <a:off x="10575926" y="8094663"/>
              <a:ext cx="41275" cy="150813"/>
            </a:xfrm>
            <a:custGeom>
              <a:avLst/>
              <a:gdLst/>
              <a:ahLst/>
              <a:cxnLst/>
              <a:rect l="l" t="t" r="r" b="b"/>
              <a:pathLst>
                <a:path w="11" h="40" extrusionOk="0">
                  <a:moveTo>
                    <a:pt x="6" y="1"/>
                  </a:moveTo>
                  <a:cubicBezTo>
                    <a:pt x="10" y="2"/>
                    <a:pt x="8" y="6"/>
                    <a:pt x="10" y="7"/>
                  </a:cubicBezTo>
                  <a:cubicBezTo>
                    <a:pt x="8" y="5"/>
                    <a:pt x="11" y="0"/>
                    <a:pt x="7" y="0"/>
                  </a:cubicBezTo>
                  <a:cubicBezTo>
                    <a:pt x="3" y="0"/>
                    <a:pt x="3" y="5"/>
                    <a:pt x="3" y="7"/>
                  </a:cubicBezTo>
                  <a:cubicBezTo>
                    <a:pt x="2" y="18"/>
                    <a:pt x="3" y="29"/>
                    <a:pt x="7" y="40"/>
                  </a:cubicBezTo>
                  <a:cubicBezTo>
                    <a:pt x="7" y="40"/>
                    <a:pt x="7" y="40"/>
                    <a:pt x="7" y="40"/>
                  </a:cubicBezTo>
                  <a:cubicBezTo>
                    <a:pt x="5" y="27"/>
                    <a:pt x="0" y="14"/>
                    <a:pt x="6" y="1"/>
                  </a:cubicBezTo>
                  <a:close/>
                </a:path>
              </a:pathLst>
            </a:custGeom>
            <a:solidFill>
              <a:srgbClr val="244B5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1"/>
            <p:cNvSpPr/>
            <p:nvPr/>
          </p:nvSpPr>
          <p:spPr>
            <a:xfrm>
              <a:off x="10267951" y="5856288"/>
              <a:ext cx="128588" cy="104775"/>
            </a:xfrm>
            <a:custGeom>
              <a:avLst/>
              <a:gdLst/>
              <a:ahLst/>
              <a:cxnLst/>
              <a:rect l="l" t="t" r="r" b="b"/>
              <a:pathLst>
                <a:path w="34" h="28" extrusionOk="0">
                  <a:moveTo>
                    <a:pt x="10" y="6"/>
                  </a:moveTo>
                  <a:cubicBezTo>
                    <a:pt x="12" y="6"/>
                    <a:pt x="15" y="5"/>
                    <a:pt x="16" y="9"/>
                  </a:cubicBezTo>
                  <a:cubicBezTo>
                    <a:pt x="16" y="11"/>
                    <a:pt x="15" y="13"/>
                    <a:pt x="13" y="15"/>
                  </a:cubicBezTo>
                  <a:cubicBezTo>
                    <a:pt x="9" y="19"/>
                    <a:pt x="4" y="23"/>
                    <a:pt x="1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6" y="26"/>
                    <a:pt x="9" y="21"/>
                    <a:pt x="12" y="18"/>
                  </a:cubicBezTo>
                  <a:cubicBezTo>
                    <a:pt x="18" y="12"/>
                    <a:pt x="23" y="9"/>
                    <a:pt x="31" y="12"/>
                  </a:cubicBezTo>
                  <a:cubicBezTo>
                    <a:pt x="28" y="10"/>
                    <a:pt x="24" y="8"/>
                    <a:pt x="20" y="9"/>
                  </a:cubicBezTo>
                  <a:cubicBezTo>
                    <a:pt x="18" y="9"/>
                    <a:pt x="16" y="8"/>
                    <a:pt x="16" y="6"/>
                  </a:cubicBezTo>
                  <a:cubicBezTo>
                    <a:pt x="16" y="3"/>
                    <a:pt x="19" y="3"/>
                    <a:pt x="21" y="3"/>
                  </a:cubicBezTo>
                  <a:cubicBezTo>
                    <a:pt x="26" y="3"/>
                    <a:pt x="30" y="2"/>
                    <a:pt x="34" y="0"/>
                  </a:cubicBezTo>
                  <a:cubicBezTo>
                    <a:pt x="26" y="2"/>
                    <a:pt x="18" y="1"/>
                    <a:pt x="10" y="5"/>
                  </a:cubicBezTo>
                  <a:cubicBezTo>
                    <a:pt x="9" y="5"/>
                    <a:pt x="6" y="6"/>
                    <a:pt x="6" y="3"/>
                  </a:cubicBezTo>
                  <a:cubicBezTo>
                    <a:pt x="5" y="3"/>
                    <a:pt x="7" y="1"/>
                    <a:pt x="8" y="0"/>
                  </a:cubicBezTo>
                  <a:cubicBezTo>
                    <a:pt x="5" y="1"/>
                    <a:pt x="3" y="4"/>
                    <a:pt x="0" y="6"/>
                  </a:cubicBezTo>
                  <a:cubicBezTo>
                    <a:pt x="3" y="5"/>
                    <a:pt x="6" y="6"/>
                    <a:pt x="10" y="6"/>
                  </a:cubicBezTo>
                  <a:close/>
                </a:path>
              </a:pathLst>
            </a:custGeom>
            <a:solidFill>
              <a:srgbClr val="16476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" name="Google Shape;533;p1"/>
            <p:cNvSpPr/>
            <p:nvPr/>
          </p:nvSpPr>
          <p:spPr>
            <a:xfrm>
              <a:off x="10245726" y="5856288"/>
              <a:ext cx="82550" cy="104775"/>
            </a:xfrm>
            <a:custGeom>
              <a:avLst/>
              <a:gdLst/>
              <a:ahLst/>
              <a:cxnLst/>
              <a:rect l="l" t="t" r="r" b="b"/>
              <a:pathLst>
                <a:path w="22" h="28" extrusionOk="0">
                  <a:moveTo>
                    <a:pt x="0" y="8"/>
                  </a:moveTo>
                  <a:cubicBezTo>
                    <a:pt x="5" y="10"/>
                    <a:pt x="9" y="6"/>
                    <a:pt x="13" y="7"/>
                  </a:cubicBezTo>
                  <a:cubicBezTo>
                    <a:pt x="15" y="7"/>
                    <a:pt x="19" y="6"/>
                    <a:pt x="20" y="9"/>
                  </a:cubicBezTo>
                  <a:cubicBezTo>
                    <a:pt x="21" y="12"/>
                    <a:pt x="19" y="14"/>
                    <a:pt x="16" y="16"/>
                  </a:cubicBezTo>
                  <a:cubicBezTo>
                    <a:pt x="12" y="19"/>
                    <a:pt x="7" y="22"/>
                    <a:pt x="7" y="28"/>
                  </a:cubicBezTo>
                  <a:cubicBezTo>
                    <a:pt x="10" y="23"/>
                    <a:pt x="15" y="19"/>
                    <a:pt x="19" y="15"/>
                  </a:cubicBezTo>
                  <a:cubicBezTo>
                    <a:pt x="21" y="13"/>
                    <a:pt x="22" y="11"/>
                    <a:pt x="22" y="9"/>
                  </a:cubicBezTo>
                  <a:cubicBezTo>
                    <a:pt x="21" y="5"/>
                    <a:pt x="18" y="6"/>
                    <a:pt x="16" y="6"/>
                  </a:cubicBezTo>
                  <a:cubicBezTo>
                    <a:pt x="12" y="6"/>
                    <a:pt x="9" y="5"/>
                    <a:pt x="6" y="6"/>
                  </a:cubicBezTo>
                  <a:cubicBezTo>
                    <a:pt x="9" y="4"/>
                    <a:pt x="11" y="1"/>
                    <a:pt x="14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8" y="1"/>
                    <a:pt x="4" y="3"/>
                    <a:pt x="0" y="8"/>
                  </a:cubicBezTo>
                  <a:close/>
                </a:path>
              </a:pathLst>
            </a:custGeom>
            <a:solidFill>
              <a:srgbClr val="EA5B0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4" name="Google Shape;534;p1"/>
            <p:cNvSpPr/>
            <p:nvPr/>
          </p:nvSpPr>
          <p:spPr>
            <a:xfrm>
              <a:off x="10328276" y="5856288"/>
              <a:ext cx="68263" cy="44450"/>
            </a:xfrm>
            <a:custGeom>
              <a:avLst/>
              <a:gdLst/>
              <a:ahLst/>
              <a:cxnLst/>
              <a:rect l="l" t="t" r="r" b="b"/>
              <a:pathLst>
                <a:path w="18" h="12" extrusionOk="0">
                  <a:moveTo>
                    <a:pt x="0" y="6"/>
                  </a:moveTo>
                  <a:cubicBezTo>
                    <a:pt x="0" y="8"/>
                    <a:pt x="2" y="9"/>
                    <a:pt x="4" y="9"/>
                  </a:cubicBezTo>
                  <a:cubicBezTo>
                    <a:pt x="8" y="8"/>
                    <a:pt x="12" y="10"/>
                    <a:pt x="15" y="12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1" y="8"/>
                    <a:pt x="6" y="7"/>
                    <a:pt x="0" y="6"/>
                  </a:cubicBezTo>
                  <a:cubicBezTo>
                    <a:pt x="6" y="2"/>
                    <a:pt x="14" y="5"/>
                    <a:pt x="18" y="0"/>
                  </a:cubicBezTo>
                  <a:cubicBezTo>
                    <a:pt x="14" y="2"/>
                    <a:pt x="10" y="3"/>
                    <a:pt x="5" y="3"/>
                  </a:cubicBezTo>
                  <a:cubicBezTo>
                    <a:pt x="3" y="3"/>
                    <a:pt x="0" y="3"/>
                    <a:pt x="0" y="6"/>
                  </a:cubicBezTo>
                  <a:close/>
                </a:path>
              </a:pathLst>
            </a:custGeom>
            <a:solidFill>
              <a:srgbClr val="16476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" name="Google Shape;535;p1"/>
            <p:cNvSpPr/>
            <p:nvPr/>
          </p:nvSpPr>
          <p:spPr>
            <a:xfrm>
              <a:off x="11425238" y="4905375"/>
              <a:ext cx="55563" cy="150813"/>
            </a:xfrm>
            <a:custGeom>
              <a:avLst/>
              <a:gdLst/>
              <a:ahLst/>
              <a:cxnLst/>
              <a:rect l="l" t="t" r="r" b="b"/>
              <a:pathLst>
                <a:path w="15" h="40" extrusionOk="0">
                  <a:moveTo>
                    <a:pt x="4" y="17"/>
                  </a:moveTo>
                  <a:cubicBezTo>
                    <a:pt x="5" y="21"/>
                    <a:pt x="3" y="23"/>
                    <a:pt x="0" y="25"/>
                  </a:cubicBezTo>
                  <a:cubicBezTo>
                    <a:pt x="7" y="25"/>
                    <a:pt x="8" y="28"/>
                    <a:pt x="6" y="33"/>
                  </a:cubicBezTo>
                  <a:cubicBezTo>
                    <a:pt x="5" y="36"/>
                    <a:pt x="5" y="38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9" y="27"/>
                    <a:pt x="10" y="13"/>
                    <a:pt x="15" y="0"/>
                  </a:cubicBezTo>
                  <a:cubicBezTo>
                    <a:pt x="12" y="6"/>
                    <a:pt x="9" y="13"/>
                    <a:pt x="4" y="17"/>
                  </a:cubicBezTo>
                  <a:close/>
                </a:path>
              </a:pathLst>
            </a:custGeom>
            <a:solidFill>
              <a:srgbClr val="11304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1"/>
            <p:cNvSpPr/>
            <p:nvPr/>
          </p:nvSpPr>
          <p:spPr>
            <a:xfrm>
              <a:off x="11439526" y="4878388"/>
              <a:ext cx="52388" cy="177800"/>
            </a:xfrm>
            <a:custGeom>
              <a:avLst/>
              <a:gdLst/>
              <a:ahLst/>
              <a:cxnLst/>
              <a:rect l="l" t="t" r="r" b="b"/>
              <a:pathLst>
                <a:path w="14" h="47" extrusionOk="0">
                  <a:moveTo>
                    <a:pt x="14" y="0"/>
                  </a:moveTo>
                  <a:cubicBezTo>
                    <a:pt x="9" y="9"/>
                    <a:pt x="3" y="16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5" y="20"/>
                    <a:pt x="8" y="13"/>
                    <a:pt x="11" y="7"/>
                  </a:cubicBezTo>
                  <a:cubicBezTo>
                    <a:pt x="6" y="20"/>
                    <a:pt x="5" y="34"/>
                    <a:pt x="2" y="47"/>
                  </a:cubicBezTo>
                  <a:cubicBezTo>
                    <a:pt x="7" y="39"/>
                    <a:pt x="6" y="29"/>
                    <a:pt x="9" y="20"/>
                  </a:cubicBezTo>
                  <a:cubicBezTo>
                    <a:pt x="11" y="14"/>
                    <a:pt x="14" y="9"/>
                    <a:pt x="14" y="0"/>
                  </a:cubicBezTo>
                  <a:close/>
                </a:path>
              </a:pathLst>
            </a:custGeom>
            <a:solidFill>
              <a:srgbClr val="11304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" name="Google Shape;537;p1"/>
            <p:cNvSpPr/>
            <p:nvPr/>
          </p:nvSpPr>
          <p:spPr>
            <a:xfrm>
              <a:off x="11425238" y="4968875"/>
              <a:ext cx="19050" cy="30163"/>
            </a:xfrm>
            <a:custGeom>
              <a:avLst/>
              <a:gdLst/>
              <a:ahLst/>
              <a:cxnLst/>
              <a:rect l="l" t="t" r="r" b="b"/>
              <a:pathLst>
                <a:path w="5" h="8" extrusionOk="0">
                  <a:moveTo>
                    <a:pt x="4" y="0"/>
                  </a:moveTo>
                  <a:cubicBezTo>
                    <a:pt x="4" y="0"/>
                    <a:pt x="3" y="1"/>
                    <a:pt x="3" y="1"/>
                  </a:cubicBezTo>
                  <a:cubicBezTo>
                    <a:pt x="2" y="3"/>
                    <a:pt x="1" y="6"/>
                    <a:pt x="0" y="8"/>
                  </a:cubicBezTo>
                  <a:cubicBezTo>
                    <a:pt x="3" y="6"/>
                    <a:pt x="5" y="4"/>
                    <a:pt x="4" y="0"/>
                  </a:cubicBezTo>
                  <a:close/>
                </a:path>
              </a:pathLst>
            </a:custGeom>
            <a:solidFill>
              <a:srgbClr val="11304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" name="Google Shape;538;p1"/>
            <p:cNvSpPr/>
            <p:nvPr/>
          </p:nvSpPr>
          <p:spPr>
            <a:xfrm>
              <a:off x="11436351" y="4968875"/>
              <a:ext cx="3175" cy="47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11304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" name="Google Shape;539;p1"/>
            <p:cNvSpPr/>
            <p:nvPr/>
          </p:nvSpPr>
          <p:spPr>
            <a:xfrm>
              <a:off x="11131551" y="7700963"/>
              <a:ext cx="46038" cy="179388"/>
            </a:xfrm>
            <a:custGeom>
              <a:avLst/>
              <a:gdLst/>
              <a:ahLst/>
              <a:cxnLst/>
              <a:rect l="l" t="t" r="r" b="b"/>
              <a:pathLst>
                <a:path w="12" h="48" extrusionOk="0">
                  <a:moveTo>
                    <a:pt x="6" y="20"/>
                  </a:moveTo>
                  <a:cubicBezTo>
                    <a:pt x="4" y="19"/>
                    <a:pt x="5" y="16"/>
                    <a:pt x="5" y="14"/>
                  </a:cubicBezTo>
                  <a:cubicBezTo>
                    <a:pt x="6" y="9"/>
                    <a:pt x="8" y="4"/>
                    <a:pt x="9" y="0"/>
                  </a:cubicBezTo>
                  <a:cubicBezTo>
                    <a:pt x="1" y="15"/>
                    <a:pt x="1" y="31"/>
                    <a:pt x="0" y="48"/>
                  </a:cubicBezTo>
                  <a:cubicBezTo>
                    <a:pt x="6" y="38"/>
                    <a:pt x="10" y="29"/>
                    <a:pt x="12" y="18"/>
                  </a:cubicBezTo>
                  <a:cubicBezTo>
                    <a:pt x="11" y="20"/>
                    <a:pt x="9" y="21"/>
                    <a:pt x="6" y="20"/>
                  </a:cubicBezTo>
                  <a:close/>
                </a:path>
              </a:pathLst>
            </a:custGeom>
            <a:solidFill>
              <a:srgbClr val="20556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" name="Google Shape;540;p1"/>
            <p:cNvSpPr/>
            <p:nvPr/>
          </p:nvSpPr>
          <p:spPr>
            <a:xfrm>
              <a:off x="11147426" y="7700963"/>
              <a:ext cx="30163" cy="77788"/>
            </a:xfrm>
            <a:custGeom>
              <a:avLst/>
              <a:gdLst/>
              <a:ahLst/>
              <a:cxnLst/>
              <a:rect l="l" t="t" r="r" b="b"/>
              <a:pathLst>
                <a:path w="8" h="21" extrusionOk="0">
                  <a:moveTo>
                    <a:pt x="2" y="13"/>
                  </a:moveTo>
                  <a:cubicBezTo>
                    <a:pt x="3" y="8"/>
                    <a:pt x="6" y="4"/>
                    <a:pt x="5" y="0"/>
                  </a:cubicBezTo>
                  <a:cubicBezTo>
                    <a:pt x="4" y="4"/>
                    <a:pt x="2" y="9"/>
                    <a:pt x="1" y="14"/>
                  </a:cubicBezTo>
                  <a:cubicBezTo>
                    <a:pt x="1" y="16"/>
                    <a:pt x="0" y="19"/>
                    <a:pt x="2" y="20"/>
                  </a:cubicBezTo>
                  <a:cubicBezTo>
                    <a:pt x="5" y="21"/>
                    <a:pt x="7" y="20"/>
                    <a:pt x="8" y="18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3" y="21"/>
                    <a:pt x="1" y="18"/>
                    <a:pt x="2" y="13"/>
                  </a:cubicBezTo>
                  <a:close/>
                </a:path>
              </a:pathLst>
            </a:custGeom>
            <a:solidFill>
              <a:srgbClr val="20556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1"/>
            <p:cNvSpPr/>
            <p:nvPr/>
          </p:nvSpPr>
          <p:spPr>
            <a:xfrm>
              <a:off x="8988426" y="7816850"/>
              <a:ext cx="127000" cy="82550"/>
            </a:xfrm>
            <a:custGeom>
              <a:avLst/>
              <a:gdLst/>
              <a:ahLst/>
              <a:cxnLst/>
              <a:rect l="l" t="t" r="r" b="b"/>
              <a:pathLst>
                <a:path w="34" h="22" extrusionOk="0">
                  <a:moveTo>
                    <a:pt x="34" y="0"/>
                  </a:moveTo>
                  <a:cubicBezTo>
                    <a:pt x="22" y="7"/>
                    <a:pt x="11" y="13"/>
                    <a:pt x="0" y="21"/>
                  </a:cubicBezTo>
                  <a:cubicBezTo>
                    <a:pt x="4" y="22"/>
                    <a:pt x="6" y="18"/>
                    <a:pt x="9" y="17"/>
                  </a:cubicBezTo>
                  <a:cubicBezTo>
                    <a:pt x="12" y="16"/>
                    <a:pt x="14" y="9"/>
                    <a:pt x="18" y="13"/>
                  </a:cubicBezTo>
                  <a:cubicBezTo>
                    <a:pt x="22" y="17"/>
                    <a:pt x="14" y="18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22" y="16"/>
                    <a:pt x="26" y="6"/>
                    <a:pt x="34" y="0"/>
                  </a:cubicBezTo>
                  <a:close/>
                </a:path>
              </a:pathLst>
            </a:custGeom>
            <a:solidFill>
              <a:srgbClr val="133F5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1"/>
            <p:cNvSpPr/>
            <p:nvPr/>
          </p:nvSpPr>
          <p:spPr>
            <a:xfrm>
              <a:off x="8988426" y="7797800"/>
              <a:ext cx="138113" cy="101600"/>
            </a:xfrm>
            <a:custGeom>
              <a:avLst/>
              <a:gdLst/>
              <a:ahLst/>
              <a:cxnLst/>
              <a:rect l="l" t="t" r="r" b="b"/>
              <a:pathLst>
                <a:path w="37" h="27" extrusionOk="0">
                  <a:moveTo>
                    <a:pt x="37" y="0"/>
                  </a:moveTo>
                  <a:cubicBezTo>
                    <a:pt x="25" y="9"/>
                    <a:pt x="10" y="15"/>
                    <a:pt x="0" y="26"/>
                  </a:cubicBezTo>
                  <a:cubicBezTo>
                    <a:pt x="11" y="18"/>
                    <a:pt x="22" y="12"/>
                    <a:pt x="34" y="5"/>
                  </a:cubicBezTo>
                  <a:cubicBezTo>
                    <a:pt x="26" y="11"/>
                    <a:pt x="22" y="21"/>
                    <a:pt x="14" y="27"/>
                  </a:cubicBezTo>
                  <a:cubicBezTo>
                    <a:pt x="22" y="23"/>
                    <a:pt x="37" y="7"/>
                    <a:pt x="37" y="0"/>
                  </a:cubicBezTo>
                  <a:close/>
                </a:path>
              </a:pathLst>
            </a:custGeom>
            <a:solidFill>
              <a:srgbClr val="133F5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" name="Google Shape;543;p1"/>
            <p:cNvSpPr/>
            <p:nvPr/>
          </p:nvSpPr>
          <p:spPr>
            <a:xfrm>
              <a:off x="11147426" y="7053263"/>
              <a:ext cx="120650" cy="128588"/>
            </a:xfrm>
            <a:custGeom>
              <a:avLst/>
              <a:gdLst/>
              <a:ahLst/>
              <a:cxnLst/>
              <a:rect l="l" t="t" r="r" b="b"/>
              <a:pathLst>
                <a:path w="32" h="34" extrusionOk="0">
                  <a:moveTo>
                    <a:pt x="17" y="25"/>
                  </a:moveTo>
                  <a:cubicBezTo>
                    <a:pt x="11" y="25"/>
                    <a:pt x="12" y="23"/>
                    <a:pt x="15" y="19"/>
                  </a:cubicBezTo>
                  <a:cubicBezTo>
                    <a:pt x="20" y="13"/>
                    <a:pt x="28" y="9"/>
                    <a:pt x="32" y="0"/>
                  </a:cubicBezTo>
                  <a:cubicBezTo>
                    <a:pt x="21" y="12"/>
                    <a:pt x="10" y="23"/>
                    <a:pt x="0" y="34"/>
                  </a:cubicBezTo>
                  <a:cubicBezTo>
                    <a:pt x="5" y="31"/>
                    <a:pt x="10" y="27"/>
                    <a:pt x="17" y="25"/>
                  </a:cubicBezTo>
                  <a:close/>
                </a:path>
              </a:pathLst>
            </a:custGeom>
            <a:solidFill>
              <a:srgbClr val="103E5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" name="Google Shape;544;p1"/>
            <p:cNvSpPr/>
            <p:nvPr/>
          </p:nvSpPr>
          <p:spPr>
            <a:xfrm>
              <a:off x="11125201" y="7053263"/>
              <a:ext cx="142875" cy="142875"/>
            </a:xfrm>
            <a:custGeom>
              <a:avLst/>
              <a:gdLst/>
              <a:ahLst/>
              <a:cxnLst/>
              <a:rect l="l" t="t" r="r" b="b"/>
              <a:pathLst>
                <a:path w="38" h="38" extrusionOk="0">
                  <a:moveTo>
                    <a:pt x="0" y="38"/>
                  </a:moveTo>
                  <a:cubicBezTo>
                    <a:pt x="8" y="34"/>
                    <a:pt x="16" y="31"/>
                    <a:pt x="23" y="25"/>
                  </a:cubicBezTo>
                  <a:cubicBezTo>
                    <a:pt x="16" y="27"/>
                    <a:pt x="11" y="31"/>
                    <a:pt x="6" y="34"/>
                  </a:cubicBezTo>
                  <a:cubicBezTo>
                    <a:pt x="16" y="23"/>
                    <a:pt x="27" y="12"/>
                    <a:pt x="38" y="0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24" y="12"/>
                    <a:pt x="12" y="25"/>
                    <a:pt x="0" y="38"/>
                  </a:cubicBezTo>
                  <a:close/>
                </a:path>
              </a:pathLst>
            </a:custGeom>
            <a:solidFill>
              <a:srgbClr val="103E5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" name="Google Shape;545;p1"/>
            <p:cNvSpPr/>
            <p:nvPr/>
          </p:nvSpPr>
          <p:spPr>
            <a:xfrm>
              <a:off x="10704513" y="4075113"/>
              <a:ext cx="60325" cy="131763"/>
            </a:xfrm>
            <a:custGeom>
              <a:avLst/>
              <a:gdLst/>
              <a:ahLst/>
              <a:cxnLst/>
              <a:rect l="l" t="t" r="r" b="b"/>
              <a:pathLst>
                <a:path w="16" h="35" extrusionOk="0">
                  <a:moveTo>
                    <a:pt x="0" y="0"/>
                  </a:moveTo>
                  <a:cubicBezTo>
                    <a:pt x="5" y="11"/>
                    <a:pt x="8" y="24"/>
                    <a:pt x="16" y="35"/>
                  </a:cubicBezTo>
                  <a:cubicBezTo>
                    <a:pt x="14" y="28"/>
                    <a:pt x="11" y="22"/>
                    <a:pt x="7" y="16"/>
                  </a:cubicBezTo>
                  <a:cubicBezTo>
                    <a:pt x="7" y="15"/>
                    <a:pt x="6" y="13"/>
                    <a:pt x="7" y="12"/>
                  </a:cubicBezTo>
                  <a:cubicBezTo>
                    <a:pt x="9" y="11"/>
                    <a:pt x="10" y="11"/>
                    <a:pt x="12" y="12"/>
                  </a:cubicBezTo>
                  <a:cubicBezTo>
                    <a:pt x="13" y="13"/>
                    <a:pt x="15" y="14"/>
                    <a:pt x="16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1" y="9"/>
                    <a:pt x="4" y="6"/>
                    <a:pt x="0" y="0"/>
                  </a:cubicBezTo>
                  <a:close/>
                </a:path>
              </a:pathLst>
            </a:custGeom>
            <a:solidFill>
              <a:srgbClr val="103B5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" name="Google Shape;546;p1"/>
            <p:cNvSpPr/>
            <p:nvPr/>
          </p:nvSpPr>
          <p:spPr>
            <a:xfrm>
              <a:off x="10685463" y="4048125"/>
              <a:ext cx="79375" cy="158750"/>
            </a:xfrm>
            <a:custGeom>
              <a:avLst/>
              <a:gdLst/>
              <a:ahLst/>
              <a:cxnLst/>
              <a:rect l="l" t="t" r="r" b="b"/>
              <a:pathLst>
                <a:path w="21" h="42" extrusionOk="0">
                  <a:moveTo>
                    <a:pt x="2" y="0"/>
                  </a:moveTo>
                  <a:cubicBezTo>
                    <a:pt x="0" y="9"/>
                    <a:pt x="6" y="13"/>
                    <a:pt x="8" y="19"/>
                  </a:cubicBezTo>
                  <a:cubicBezTo>
                    <a:pt x="11" y="27"/>
                    <a:pt x="14" y="35"/>
                    <a:pt x="21" y="42"/>
                  </a:cubicBezTo>
                  <a:cubicBezTo>
                    <a:pt x="13" y="31"/>
                    <a:pt x="10" y="18"/>
                    <a:pt x="5" y="7"/>
                  </a:cubicBezTo>
                  <a:cubicBezTo>
                    <a:pt x="9" y="13"/>
                    <a:pt x="16" y="16"/>
                    <a:pt x="21" y="22"/>
                  </a:cubicBezTo>
                  <a:cubicBezTo>
                    <a:pt x="17" y="13"/>
                    <a:pt x="8" y="9"/>
                    <a:pt x="2" y="0"/>
                  </a:cubicBezTo>
                  <a:close/>
                </a:path>
              </a:pathLst>
            </a:custGeom>
            <a:solidFill>
              <a:srgbClr val="EA5B0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" name="Google Shape;547;p1"/>
            <p:cNvSpPr/>
            <p:nvPr/>
          </p:nvSpPr>
          <p:spPr>
            <a:xfrm>
              <a:off x="11068051" y="3849688"/>
              <a:ext cx="98425" cy="173038"/>
            </a:xfrm>
            <a:custGeom>
              <a:avLst/>
              <a:gdLst/>
              <a:ahLst/>
              <a:cxnLst/>
              <a:rect l="l" t="t" r="r" b="b"/>
              <a:pathLst>
                <a:path w="26" h="46" extrusionOk="0">
                  <a:moveTo>
                    <a:pt x="13" y="12"/>
                  </a:moveTo>
                  <a:cubicBezTo>
                    <a:pt x="14" y="18"/>
                    <a:pt x="17" y="25"/>
                    <a:pt x="18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21" y="36"/>
                    <a:pt x="20" y="42"/>
                    <a:pt x="23" y="46"/>
                  </a:cubicBezTo>
                  <a:cubicBezTo>
                    <a:pt x="24" y="43"/>
                    <a:pt x="24" y="40"/>
                    <a:pt x="26" y="37"/>
                  </a:cubicBezTo>
                  <a:cubicBezTo>
                    <a:pt x="22" y="40"/>
                    <a:pt x="21" y="37"/>
                    <a:pt x="20" y="34"/>
                  </a:cubicBezTo>
                  <a:cubicBezTo>
                    <a:pt x="18" y="26"/>
                    <a:pt x="16" y="19"/>
                    <a:pt x="14" y="11"/>
                  </a:cubicBezTo>
                  <a:cubicBezTo>
                    <a:pt x="12" y="4"/>
                    <a:pt x="8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11" y="5"/>
                    <a:pt x="13" y="12"/>
                  </a:cubicBezTo>
                  <a:close/>
                </a:path>
              </a:pathLst>
            </a:custGeom>
            <a:solidFill>
              <a:srgbClr val="13374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" name="Google Shape;548;p1"/>
            <p:cNvSpPr/>
            <p:nvPr/>
          </p:nvSpPr>
          <p:spPr>
            <a:xfrm>
              <a:off x="11068051" y="3852863"/>
              <a:ext cx="68263" cy="117475"/>
            </a:xfrm>
            <a:custGeom>
              <a:avLst/>
              <a:gdLst/>
              <a:ahLst/>
              <a:cxnLst/>
              <a:rect l="l" t="t" r="r" b="b"/>
              <a:pathLst>
                <a:path w="18" h="31" extrusionOk="0">
                  <a:moveTo>
                    <a:pt x="13" y="13"/>
                  </a:moveTo>
                  <a:cubicBezTo>
                    <a:pt x="14" y="18"/>
                    <a:pt x="15" y="24"/>
                    <a:pt x="16" y="29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7" y="30"/>
                    <a:pt x="17" y="31"/>
                    <a:pt x="18" y="31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7" y="24"/>
                    <a:pt x="14" y="17"/>
                    <a:pt x="13" y="11"/>
                  </a:cubicBezTo>
                  <a:cubicBezTo>
                    <a:pt x="11" y="4"/>
                    <a:pt x="7" y="0"/>
                    <a:pt x="0" y="0"/>
                  </a:cubicBezTo>
                  <a:cubicBezTo>
                    <a:pt x="6" y="2"/>
                    <a:pt x="11" y="6"/>
                    <a:pt x="13" y="13"/>
                  </a:cubicBezTo>
                  <a:close/>
                </a:path>
              </a:pathLst>
            </a:custGeom>
            <a:solidFill>
              <a:srgbClr val="13374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" name="Google Shape;549;p1"/>
            <p:cNvSpPr/>
            <p:nvPr/>
          </p:nvSpPr>
          <p:spPr>
            <a:xfrm>
              <a:off x="11136313" y="3970338"/>
              <a:ext cx="30163" cy="74613"/>
            </a:xfrm>
            <a:custGeom>
              <a:avLst/>
              <a:gdLst/>
              <a:ahLst/>
              <a:cxnLst/>
              <a:rect l="l" t="t" r="r" b="b"/>
              <a:pathLst>
                <a:path w="8" h="20" extrusionOk="0">
                  <a:moveTo>
                    <a:pt x="0" y="0"/>
                  </a:moveTo>
                  <a:cubicBezTo>
                    <a:pt x="0" y="1"/>
                    <a:pt x="0" y="2"/>
                    <a:pt x="0" y="3"/>
                  </a:cubicBezTo>
                  <a:cubicBezTo>
                    <a:pt x="2" y="8"/>
                    <a:pt x="1" y="15"/>
                    <a:pt x="5" y="20"/>
                  </a:cubicBezTo>
                  <a:cubicBezTo>
                    <a:pt x="8" y="15"/>
                    <a:pt x="8" y="10"/>
                    <a:pt x="8" y="5"/>
                  </a:cubicBezTo>
                  <a:cubicBezTo>
                    <a:pt x="6" y="8"/>
                    <a:pt x="6" y="11"/>
                    <a:pt x="5" y="14"/>
                  </a:cubicBezTo>
                  <a:cubicBezTo>
                    <a:pt x="2" y="10"/>
                    <a:pt x="3" y="4"/>
                    <a:pt x="0" y="0"/>
                  </a:cubicBezTo>
                  <a:close/>
                </a:path>
              </a:pathLst>
            </a:custGeom>
            <a:solidFill>
              <a:srgbClr val="13374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" name="Google Shape;550;p1"/>
            <p:cNvSpPr/>
            <p:nvPr/>
          </p:nvSpPr>
          <p:spPr>
            <a:xfrm>
              <a:off x="11128376" y="3962400"/>
              <a:ext cx="7938" cy="19050"/>
            </a:xfrm>
            <a:custGeom>
              <a:avLst/>
              <a:gdLst/>
              <a:ahLst/>
              <a:cxnLst/>
              <a:rect l="l" t="t" r="r" b="b"/>
              <a:pathLst>
                <a:path w="2" h="5" extrusionOk="0">
                  <a:moveTo>
                    <a:pt x="2" y="2"/>
                  </a:moveTo>
                  <a:cubicBezTo>
                    <a:pt x="1" y="2"/>
                    <a:pt x="1" y="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2"/>
                    <a:pt x="2" y="3"/>
                    <a:pt x="2" y="5"/>
                  </a:cubicBezTo>
                  <a:cubicBezTo>
                    <a:pt x="2" y="4"/>
                    <a:pt x="2" y="3"/>
                    <a:pt x="2" y="2"/>
                  </a:cubicBezTo>
                  <a:close/>
                </a:path>
              </a:pathLst>
            </a:custGeom>
            <a:solidFill>
              <a:srgbClr val="13374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" name="Google Shape;551;p1"/>
            <p:cNvSpPr/>
            <p:nvPr/>
          </p:nvSpPr>
          <p:spPr>
            <a:xfrm>
              <a:off x="10223501" y="5243513"/>
              <a:ext cx="71438" cy="33338"/>
            </a:xfrm>
            <a:custGeom>
              <a:avLst/>
              <a:gdLst/>
              <a:ahLst/>
              <a:cxnLst/>
              <a:rect l="l" t="t" r="r" b="b"/>
              <a:pathLst>
                <a:path w="19" h="9" extrusionOk="0">
                  <a:moveTo>
                    <a:pt x="19" y="7"/>
                  </a:moveTo>
                  <a:cubicBezTo>
                    <a:pt x="13" y="5"/>
                    <a:pt x="6" y="4"/>
                    <a:pt x="0" y="0"/>
                  </a:cubicBezTo>
                  <a:cubicBezTo>
                    <a:pt x="2" y="2"/>
                    <a:pt x="1" y="4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7" y="6"/>
                    <a:pt x="13" y="9"/>
                    <a:pt x="19" y="7"/>
                  </a:cubicBezTo>
                  <a:close/>
                </a:path>
              </a:pathLst>
            </a:custGeom>
            <a:solidFill>
              <a:srgbClr val="11354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2" name="Google Shape;552;p1"/>
            <p:cNvSpPr/>
            <p:nvPr/>
          </p:nvSpPr>
          <p:spPr>
            <a:xfrm>
              <a:off x="10223501" y="5243513"/>
              <a:ext cx="96838" cy="41275"/>
            </a:xfrm>
            <a:custGeom>
              <a:avLst/>
              <a:gdLst/>
              <a:ahLst/>
              <a:cxnLst/>
              <a:rect l="l" t="t" r="r" b="b"/>
              <a:pathLst>
                <a:path w="26" h="11" extrusionOk="0">
                  <a:moveTo>
                    <a:pt x="26" y="9"/>
                  </a:moveTo>
                  <a:cubicBezTo>
                    <a:pt x="18" y="4"/>
                    <a:pt x="9" y="1"/>
                    <a:pt x="0" y="0"/>
                  </a:cubicBezTo>
                  <a:cubicBezTo>
                    <a:pt x="6" y="4"/>
                    <a:pt x="13" y="5"/>
                    <a:pt x="19" y="7"/>
                  </a:cubicBezTo>
                  <a:cubicBezTo>
                    <a:pt x="13" y="9"/>
                    <a:pt x="7" y="6"/>
                    <a:pt x="0" y="7"/>
                  </a:cubicBezTo>
                  <a:cubicBezTo>
                    <a:pt x="8" y="11"/>
                    <a:pt x="17" y="10"/>
                    <a:pt x="26" y="9"/>
                  </a:cubicBezTo>
                  <a:close/>
                </a:path>
              </a:pathLst>
            </a:custGeom>
            <a:solidFill>
              <a:srgbClr val="11354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3" name="Google Shape;553;p1"/>
            <p:cNvSpPr/>
            <p:nvPr/>
          </p:nvSpPr>
          <p:spPr>
            <a:xfrm>
              <a:off x="10250488" y="6065838"/>
              <a:ext cx="69850" cy="87313"/>
            </a:xfrm>
            <a:custGeom>
              <a:avLst/>
              <a:gdLst/>
              <a:ahLst/>
              <a:cxnLst/>
              <a:rect l="l" t="t" r="r" b="b"/>
              <a:pathLst>
                <a:path w="19" h="23" extrusionOk="0">
                  <a:moveTo>
                    <a:pt x="19" y="12"/>
                  </a:moveTo>
                  <a:cubicBezTo>
                    <a:pt x="14" y="6"/>
                    <a:pt x="7" y="3"/>
                    <a:pt x="0" y="0"/>
                  </a:cubicBezTo>
                  <a:cubicBezTo>
                    <a:pt x="5" y="8"/>
                    <a:pt x="10" y="17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2" y="15"/>
                    <a:pt x="12" y="13"/>
                    <a:pt x="19" y="12"/>
                  </a:cubicBezTo>
                  <a:close/>
                </a:path>
              </a:pathLst>
            </a:custGeom>
            <a:solidFill>
              <a:srgbClr val="EA5B0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4" name="Google Shape;554;p1"/>
            <p:cNvSpPr/>
            <p:nvPr/>
          </p:nvSpPr>
          <p:spPr>
            <a:xfrm>
              <a:off x="10294938" y="6111875"/>
              <a:ext cx="25400" cy="41275"/>
            </a:xfrm>
            <a:custGeom>
              <a:avLst/>
              <a:gdLst/>
              <a:ahLst/>
              <a:cxnLst/>
              <a:rect l="l" t="t" r="r" b="b"/>
              <a:pathLst>
                <a:path w="7" h="11" extrusionOk="0">
                  <a:moveTo>
                    <a:pt x="7" y="0"/>
                  </a:moveTo>
                  <a:cubicBezTo>
                    <a:pt x="0" y="1"/>
                    <a:pt x="0" y="3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3" y="7"/>
                    <a:pt x="0" y="2"/>
                    <a:pt x="7" y="0"/>
                  </a:cubicBezTo>
                  <a:close/>
                </a:path>
              </a:pathLst>
            </a:custGeom>
            <a:solidFill>
              <a:srgbClr val="1F576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5" name="Google Shape;555;p1"/>
            <p:cNvSpPr/>
            <p:nvPr/>
          </p:nvSpPr>
          <p:spPr>
            <a:xfrm>
              <a:off x="10621963" y="8139113"/>
              <a:ext cx="66675" cy="95250"/>
            </a:xfrm>
            <a:custGeom>
              <a:avLst/>
              <a:gdLst/>
              <a:ahLst/>
              <a:cxnLst/>
              <a:rect l="l" t="t" r="r" b="b"/>
              <a:pathLst>
                <a:path w="18" h="25" extrusionOk="0">
                  <a:moveTo>
                    <a:pt x="12" y="22"/>
                  </a:moveTo>
                  <a:cubicBezTo>
                    <a:pt x="16" y="25"/>
                    <a:pt x="18" y="24"/>
                    <a:pt x="18" y="19"/>
                  </a:cubicBezTo>
                  <a:cubicBezTo>
                    <a:pt x="17" y="13"/>
                    <a:pt x="18" y="6"/>
                    <a:pt x="16" y="0"/>
                  </a:cubicBezTo>
                  <a:cubicBezTo>
                    <a:pt x="16" y="5"/>
                    <a:pt x="16" y="10"/>
                    <a:pt x="16" y="15"/>
                  </a:cubicBezTo>
                  <a:cubicBezTo>
                    <a:pt x="16" y="17"/>
                    <a:pt x="17" y="20"/>
                    <a:pt x="15" y="20"/>
                  </a:cubicBezTo>
                  <a:cubicBezTo>
                    <a:pt x="12" y="21"/>
                    <a:pt x="11" y="19"/>
                    <a:pt x="10" y="17"/>
                  </a:cubicBezTo>
                  <a:cubicBezTo>
                    <a:pt x="6" y="13"/>
                    <a:pt x="3" y="8"/>
                    <a:pt x="0" y="3"/>
                  </a:cubicBezTo>
                  <a:cubicBezTo>
                    <a:pt x="3" y="10"/>
                    <a:pt x="6" y="17"/>
                    <a:pt x="12" y="22"/>
                  </a:cubicBezTo>
                  <a:close/>
                </a:path>
              </a:pathLst>
            </a:custGeom>
            <a:solidFill>
              <a:srgbClr val="143A5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6" name="Google Shape;556;p1"/>
            <p:cNvSpPr/>
            <p:nvPr/>
          </p:nvSpPr>
          <p:spPr>
            <a:xfrm>
              <a:off x="10621963" y="8139113"/>
              <a:ext cx="74613" cy="109538"/>
            </a:xfrm>
            <a:custGeom>
              <a:avLst/>
              <a:gdLst/>
              <a:ahLst/>
              <a:cxnLst/>
              <a:rect l="l" t="t" r="r" b="b"/>
              <a:pathLst>
                <a:path w="20" h="29" extrusionOk="0">
                  <a:moveTo>
                    <a:pt x="15" y="26"/>
                  </a:moveTo>
                  <a:cubicBezTo>
                    <a:pt x="18" y="29"/>
                    <a:pt x="20" y="27"/>
                    <a:pt x="19" y="24"/>
                  </a:cubicBezTo>
                  <a:cubicBezTo>
                    <a:pt x="19" y="16"/>
                    <a:pt x="19" y="8"/>
                    <a:pt x="16" y="0"/>
                  </a:cubicBezTo>
                  <a:cubicBezTo>
                    <a:pt x="18" y="6"/>
                    <a:pt x="17" y="13"/>
                    <a:pt x="18" y="19"/>
                  </a:cubicBezTo>
                  <a:cubicBezTo>
                    <a:pt x="18" y="24"/>
                    <a:pt x="16" y="25"/>
                    <a:pt x="12" y="22"/>
                  </a:cubicBezTo>
                  <a:cubicBezTo>
                    <a:pt x="6" y="17"/>
                    <a:pt x="3" y="10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13"/>
                    <a:pt x="8" y="20"/>
                    <a:pt x="15" y="26"/>
                  </a:cubicBezTo>
                  <a:close/>
                </a:path>
              </a:pathLst>
            </a:custGeom>
            <a:solidFill>
              <a:srgbClr val="143A5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7" name="Google Shape;557;p1"/>
            <p:cNvSpPr/>
            <p:nvPr/>
          </p:nvSpPr>
          <p:spPr>
            <a:xfrm>
              <a:off x="9967913" y="5213350"/>
              <a:ext cx="169863" cy="41275"/>
            </a:xfrm>
            <a:custGeom>
              <a:avLst/>
              <a:gdLst/>
              <a:ahLst/>
              <a:cxnLst/>
              <a:rect l="l" t="t" r="r" b="b"/>
              <a:pathLst>
                <a:path w="45" h="1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5" y="4"/>
                    <a:pt x="29" y="10"/>
                    <a:pt x="45" y="11"/>
                  </a:cubicBezTo>
                  <a:cubicBezTo>
                    <a:pt x="30" y="7"/>
                    <a:pt x="16" y="2"/>
                    <a:pt x="0" y="0"/>
                  </a:cubicBezTo>
                  <a:close/>
                </a:path>
              </a:pathLst>
            </a:custGeom>
            <a:solidFill>
              <a:srgbClr val="1F567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" name="Google Shape;558;p1"/>
            <p:cNvSpPr/>
            <p:nvPr/>
          </p:nvSpPr>
          <p:spPr>
            <a:xfrm>
              <a:off x="9967913" y="5213350"/>
              <a:ext cx="169863" cy="49213"/>
            </a:xfrm>
            <a:custGeom>
              <a:avLst/>
              <a:gdLst/>
              <a:ahLst/>
              <a:cxnLst/>
              <a:rect l="l" t="t" r="r" b="b"/>
              <a:pathLst>
                <a:path w="45" h="13" extrusionOk="0">
                  <a:moveTo>
                    <a:pt x="45" y="11"/>
                  </a:moveTo>
                  <a:cubicBezTo>
                    <a:pt x="29" y="10"/>
                    <a:pt x="15" y="4"/>
                    <a:pt x="0" y="0"/>
                  </a:cubicBezTo>
                  <a:cubicBezTo>
                    <a:pt x="15" y="6"/>
                    <a:pt x="29" y="13"/>
                    <a:pt x="45" y="11"/>
                  </a:cubicBezTo>
                  <a:close/>
                </a:path>
              </a:pathLst>
            </a:custGeom>
            <a:solidFill>
              <a:srgbClr val="1F567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" name="Google Shape;559;p1"/>
            <p:cNvSpPr/>
            <p:nvPr/>
          </p:nvSpPr>
          <p:spPr>
            <a:xfrm>
              <a:off x="9469438" y="7261225"/>
              <a:ext cx="47625" cy="96838"/>
            </a:xfrm>
            <a:custGeom>
              <a:avLst/>
              <a:gdLst/>
              <a:ahLst/>
              <a:cxnLst/>
              <a:rect l="l" t="t" r="r" b="b"/>
              <a:pathLst>
                <a:path w="13" h="26" extrusionOk="0">
                  <a:moveTo>
                    <a:pt x="7" y="17"/>
                  </a:moveTo>
                  <a:cubicBezTo>
                    <a:pt x="7" y="21"/>
                    <a:pt x="5" y="23"/>
                    <a:pt x="3" y="26"/>
                  </a:cubicBezTo>
                  <a:cubicBezTo>
                    <a:pt x="9" y="19"/>
                    <a:pt x="11" y="9"/>
                    <a:pt x="13" y="0"/>
                  </a:cubicBezTo>
                  <a:cubicBezTo>
                    <a:pt x="10" y="5"/>
                    <a:pt x="3" y="6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6" y="9"/>
                    <a:pt x="7" y="12"/>
                    <a:pt x="7" y="17"/>
                  </a:cubicBezTo>
                  <a:close/>
                </a:path>
              </a:pathLst>
            </a:custGeom>
            <a:solidFill>
              <a:srgbClr val="21515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" name="Google Shape;560;p1"/>
            <p:cNvSpPr/>
            <p:nvPr/>
          </p:nvSpPr>
          <p:spPr>
            <a:xfrm>
              <a:off x="9469438" y="7294563"/>
              <a:ext cx="25400" cy="63500"/>
            </a:xfrm>
            <a:custGeom>
              <a:avLst/>
              <a:gdLst/>
              <a:ahLst/>
              <a:cxnLst/>
              <a:rect l="l" t="t" r="r" b="b"/>
              <a:pathLst>
                <a:path w="7" h="17" extrusionOk="0">
                  <a:moveTo>
                    <a:pt x="5" y="11"/>
                  </a:moveTo>
                  <a:cubicBezTo>
                    <a:pt x="4" y="13"/>
                    <a:pt x="4" y="15"/>
                    <a:pt x="3" y="17"/>
                  </a:cubicBezTo>
                  <a:cubicBezTo>
                    <a:pt x="5" y="14"/>
                    <a:pt x="7" y="12"/>
                    <a:pt x="7" y="8"/>
                  </a:cubicBezTo>
                  <a:cubicBezTo>
                    <a:pt x="7" y="3"/>
                    <a:pt x="6" y="0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6" y="2"/>
                    <a:pt x="7" y="5"/>
                    <a:pt x="5" y="11"/>
                  </a:cubicBezTo>
                  <a:close/>
                </a:path>
              </a:pathLst>
            </a:custGeom>
            <a:solidFill>
              <a:srgbClr val="21515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" name="Google Shape;561;p1"/>
            <p:cNvSpPr/>
            <p:nvPr/>
          </p:nvSpPr>
          <p:spPr>
            <a:xfrm>
              <a:off x="10309226" y="6178550"/>
              <a:ext cx="49213" cy="68263"/>
            </a:xfrm>
            <a:custGeom>
              <a:avLst/>
              <a:gdLst/>
              <a:ahLst/>
              <a:cxnLst/>
              <a:rect l="l" t="t" r="r" b="b"/>
              <a:pathLst>
                <a:path w="13" h="18" extrusionOk="0">
                  <a:moveTo>
                    <a:pt x="10" y="18"/>
                  </a:moveTo>
                  <a:cubicBezTo>
                    <a:pt x="11" y="10"/>
                    <a:pt x="8" y="5"/>
                    <a:pt x="4" y="0"/>
                  </a:cubicBezTo>
                  <a:cubicBezTo>
                    <a:pt x="3" y="4"/>
                    <a:pt x="13" y="11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3" y="13"/>
                    <a:pt x="6" y="16"/>
                    <a:pt x="10" y="18"/>
                  </a:cubicBezTo>
                  <a:close/>
                </a:path>
              </a:pathLst>
            </a:custGeom>
            <a:solidFill>
              <a:srgbClr val="12344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" name="Google Shape;562;p1"/>
            <p:cNvSpPr/>
            <p:nvPr/>
          </p:nvSpPr>
          <p:spPr>
            <a:xfrm>
              <a:off x="10309226" y="6178550"/>
              <a:ext cx="49213" cy="79375"/>
            </a:xfrm>
            <a:custGeom>
              <a:avLst/>
              <a:gdLst/>
              <a:ahLst/>
              <a:cxnLst/>
              <a:rect l="l" t="t" r="r" b="b"/>
              <a:pathLst>
                <a:path w="13" h="21" extrusionOk="0">
                  <a:moveTo>
                    <a:pt x="10" y="18"/>
                  </a:moveTo>
                  <a:cubicBezTo>
                    <a:pt x="6" y="16"/>
                    <a:pt x="3" y="13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3" y="16"/>
                    <a:pt x="7" y="20"/>
                    <a:pt x="13" y="21"/>
                  </a:cubicBezTo>
                  <a:cubicBezTo>
                    <a:pt x="12" y="13"/>
                    <a:pt x="11" y="5"/>
                    <a:pt x="4" y="0"/>
                  </a:cubicBezTo>
                  <a:cubicBezTo>
                    <a:pt x="8" y="5"/>
                    <a:pt x="11" y="10"/>
                    <a:pt x="10" y="18"/>
                  </a:cubicBezTo>
                  <a:close/>
                </a:path>
              </a:pathLst>
            </a:custGeom>
            <a:solidFill>
              <a:srgbClr val="EA5B0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" name="Google Shape;563;p1"/>
            <p:cNvSpPr/>
            <p:nvPr/>
          </p:nvSpPr>
          <p:spPr>
            <a:xfrm>
              <a:off x="10050463" y="5614988"/>
              <a:ext cx="33338" cy="38100"/>
            </a:xfrm>
            <a:custGeom>
              <a:avLst/>
              <a:gdLst/>
              <a:ahLst/>
              <a:cxnLst/>
              <a:rect l="l" t="t" r="r" b="b"/>
              <a:pathLst>
                <a:path w="9" h="10" extrusionOk="0">
                  <a:moveTo>
                    <a:pt x="3" y="0"/>
                  </a:moveTo>
                  <a:cubicBezTo>
                    <a:pt x="6" y="4"/>
                    <a:pt x="6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2" y="8"/>
                    <a:pt x="5" y="9"/>
                    <a:pt x="8" y="10"/>
                  </a:cubicBezTo>
                  <a:cubicBezTo>
                    <a:pt x="9" y="5"/>
                    <a:pt x="8" y="2"/>
                    <a:pt x="3" y="0"/>
                  </a:cubicBezTo>
                  <a:close/>
                </a:path>
              </a:pathLst>
            </a:custGeom>
            <a:solidFill>
              <a:srgbClr val="11466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" name="Google Shape;564;p1"/>
            <p:cNvSpPr/>
            <p:nvPr/>
          </p:nvSpPr>
          <p:spPr>
            <a:xfrm>
              <a:off x="10050463" y="5611813"/>
              <a:ext cx="52388" cy="52388"/>
            </a:xfrm>
            <a:custGeom>
              <a:avLst/>
              <a:gdLst/>
              <a:ahLst/>
              <a:cxnLst/>
              <a:rect l="l" t="t" r="r" b="b"/>
              <a:pathLst>
                <a:path w="14" h="14" extrusionOk="0">
                  <a:moveTo>
                    <a:pt x="14" y="14"/>
                  </a:moveTo>
                  <a:cubicBezTo>
                    <a:pt x="8" y="10"/>
                    <a:pt x="13" y="0"/>
                    <a:pt x="3" y="1"/>
                  </a:cubicBezTo>
                  <a:cubicBezTo>
                    <a:pt x="8" y="3"/>
                    <a:pt x="9" y="6"/>
                    <a:pt x="8" y="11"/>
                  </a:cubicBezTo>
                  <a:cubicBezTo>
                    <a:pt x="5" y="10"/>
                    <a:pt x="2" y="9"/>
                    <a:pt x="0" y="8"/>
                  </a:cubicBezTo>
                  <a:cubicBezTo>
                    <a:pt x="2" y="12"/>
                    <a:pt x="7" y="13"/>
                    <a:pt x="14" y="14"/>
                  </a:cubicBezTo>
                  <a:close/>
                </a:path>
              </a:pathLst>
            </a:custGeom>
            <a:solidFill>
              <a:srgbClr val="11466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" name="Google Shape;565;p1"/>
            <p:cNvSpPr/>
            <p:nvPr/>
          </p:nvSpPr>
          <p:spPr>
            <a:xfrm>
              <a:off x="10385426" y="5900738"/>
              <a:ext cx="60325" cy="41275"/>
            </a:xfrm>
            <a:custGeom>
              <a:avLst/>
              <a:gdLst/>
              <a:ahLst/>
              <a:cxnLst/>
              <a:rect l="l" t="t" r="r" b="b"/>
              <a:pathLst>
                <a:path w="16" h="11" extrusionOk="0">
                  <a:moveTo>
                    <a:pt x="16" y="11"/>
                  </a:moveTo>
                  <a:cubicBezTo>
                    <a:pt x="10" y="9"/>
                    <a:pt x="6" y="3"/>
                    <a:pt x="0" y="0"/>
                  </a:cubicBezTo>
                  <a:cubicBezTo>
                    <a:pt x="5" y="5"/>
                    <a:pt x="9" y="10"/>
                    <a:pt x="16" y="11"/>
                  </a:cubicBezTo>
                  <a:close/>
                </a:path>
              </a:pathLst>
            </a:custGeom>
            <a:solidFill>
              <a:srgbClr val="16476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" name="Google Shape;566;p1"/>
            <p:cNvSpPr/>
            <p:nvPr/>
          </p:nvSpPr>
          <p:spPr>
            <a:xfrm>
              <a:off x="10385426" y="5900738"/>
              <a:ext cx="60325" cy="41275"/>
            </a:xfrm>
            <a:custGeom>
              <a:avLst/>
              <a:gdLst/>
              <a:ahLst/>
              <a:cxnLst/>
              <a:rect l="l" t="t" r="r" b="b"/>
              <a:pathLst>
                <a:path w="16" h="11" extrusionOk="0">
                  <a:moveTo>
                    <a:pt x="0" y="0"/>
                  </a:moveTo>
                  <a:cubicBezTo>
                    <a:pt x="6" y="3"/>
                    <a:pt x="10" y="9"/>
                    <a:pt x="16" y="11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1" y="7"/>
                    <a:pt x="7" y="2"/>
                    <a:pt x="0" y="0"/>
                  </a:cubicBezTo>
                  <a:close/>
                </a:path>
              </a:pathLst>
            </a:custGeom>
            <a:solidFill>
              <a:srgbClr val="16476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" name="Google Shape;567;p1"/>
            <p:cNvSpPr/>
            <p:nvPr/>
          </p:nvSpPr>
          <p:spPr>
            <a:xfrm>
              <a:off x="10261601" y="6178550"/>
              <a:ext cx="47625" cy="46038"/>
            </a:xfrm>
            <a:custGeom>
              <a:avLst/>
              <a:gdLst/>
              <a:ahLst/>
              <a:cxnLst/>
              <a:rect l="l" t="t" r="r" b="b"/>
              <a:pathLst>
                <a:path w="13" h="12" extrusionOk="0">
                  <a:moveTo>
                    <a:pt x="13" y="12"/>
                  </a:moveTo>
                  <a:cubicBezTo>
                    <a:pt x="9" y="7"/>
                    <a:pt x="6" y="2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" y="3"/>
                    <a:pt x="8" y="8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lose/>
                </a:path>
              </a:pathLst>
            </a:custGeom>
            <a:solidFill>
              <a:srgbClr val="12344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" name="Google Shape;568;p1"/>
            <p:cNvSpPr/>
            <p:nvPr/>
          </p:nvSpPr>
          <p:spPr>
            <a:xfrm>
              <a:off x="10309226" y="6224588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12344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" name="Google Shape;569;p1"/>
            <p:cNvSpPr/>
            <p:nvPr/>
          </p:nvSpPr>
          <p:spPr>
            <a:xfrm>
              <a:off x="10261601" y="6178550"/>
              <a:ext cx="47625" cy="46038"/>
            </a:xfrm>
            <a:custGeom>
              <a:avLst/>
              <a:gdLst/>
              <a:ahLst/>
              <a:cxnLst/>
              <a:rect l="l" t="t" r="r" b="b"/>
              <a:pathLst>
                <a:path w="13" h="12" extrusionOk="0">
                  <a:moveTo>
                    <a:pt x="13" y="12"/>
                  </a:move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8" y="8"/>
                    <a:pt x="5" y="3"/>
                    <a:pt x="0" y="0"/>
                  </a:cubicBezTo>
                  <a:cubicBezTo>
                    <a:pt x="4" y="5"/>
                    <a:pt x="7" y="10"/>
                    <a:pt x="13" y="12"/>
                  </a:cubicBezTo>
                  <a:close/>
                </a:path>
              </a:pathLst>
            </a:custGeom>
            <a:solidFill>
              <a:srgbClr val="12344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" name="Google Shape;570;p1"/>
            <p:cNvSpPr/>
            <p:nvPr/>
          </p:nvSpPr>
          <p:spPr>
            <a:xfrm>
              <a:off x="10309226" y="6224588"/>
              <a:ext cx="1588" cy="1588"/>
            </a:xfrm>
            <a:prstGeom prst="ellipse">
              <a:avLst/>
            </a:prstGeom>
            <a:solidFill>
              <a:srgbClr val="12344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1" name="Google Shape;571;p1"/>
            <p:cNvSpPr/>
            <p:nvPr/>
          </p:nvSpPr>
          <p:spPr>
            <a:xfrm>
              <a:off x="10309226" y="6224588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12344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" name="Google Shape;572;p1"/>
            <p:cNvSpPr/>
            <p:nvPr/>
          </p:nvSpPr>
          <p:spPr>
            <a:xfrm>
              <a:off x="10309226" y="6224588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12344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3" name="Google Shape;573;p1"/>
            <p:cNvSpPr/>
            <p:nvPr/>
          </p:nvSpPr>
          <p:spPr>
            <a:xfrm>
              <a:off x="10309226" y="6224588"/>
              <a:ext cx="1588" cy="1588"/>
            </a:xfrm>
            <a:prstGeom prst="ellipse">
              <a:avLst/>
            </a:prstGeom>
            <a:solidFill>
              <a:srgbClr val="12344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4" name="Google Shape;574;p1"/>
            <p:cNvSpPr/>
            <p:nvPr/>
          </p:nvSpPr>
          <p:spPr>
            <a:xfrm>
              <a:off x="10309226" y="6224588"/>
              <a:ext cx="1588" cy="1588"/>
            </a:xfrm>
            <a:prstGeom prst="ellipse">
              <a:avLst/>
            </a:prstGeom>
            <a:solidFill>
              <a:srgbClr val="12344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5" name="Google Shape;575;p1"/>
            <p:cNvSpPr/>
            <p:nvPr/>
          </p:nvSpPr>
          <p:spPr>
            <a:xfrm>
              <a:off x="9043988" y="6543675"/>
              <a:ext cx="401638" cy="709613"/>
            </a:xfrm>
            <a:custGeom>
              <a:avLst/>
              <a:gdLst/>
              <a:ahLst/>
              <a:cxnLst/>
              <a:rect l="l" t="t" r="r" b="b"/>
              <a:pathLst>
                <a:path w="107" h="189" extrusionOk="0">
                  <a:moveTo>
                    <a:pt x="103" y="17"/>
                  </a:moveTo>
                  <a:cubicBezTo>
                    <a:pt x="105" y="12"/>
                    <a:pt x="107" y="7"/>
                    <a:pt x="105" y="0"/>
                  </a:cubicBezTo>
                  <a:cubicBezTo>
                    <a:pt x="62" y="55"/>
                    <a:pt x="29" y="113"/>
                    <a:pt x="4" y="176"/>
                  </a:cubicBezTo>
                  <a:cubicBezTo>
                    <a:pt x="2" y="180"/>
                    <a:pt x="1" y="184"/>
                    <a:pt x="0" y="189"/>
                  </a:cubicBezTo>
                  <a:cubicBezTo>
                    <a:pt x="4" y="189"/>
                    <a:pt x="5" y="185"/>
                    <a:pt x="8" y="184"/>
                  </a:cubicBezTo>
                  <a:cubicBezTo>
                    <a:pt x="23" y="158"/>
                    <a:pt x="40" y="133"/>
                    <a:pt x="56" y="107"/>
                  </a:cubicBezTo>
                  <a:cubicBezTo>
                    <a:pt x="75" y="79"/>
                    <a:pt x="93" y="50"/>
                    <a:pt x="103" y="17"/>
                  </a:cubicBezTo>
                  <a:close/>
                </a:path>
              </a:pathLst>
            </a:custGeom>
            <a:solidFill>
              <a:srgbClr val="1E212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" name="Google Shape;576;p1"/>
            <p:cNvSpPr/>
            <p:nvPr/>
          </p:nvSpPr>
          <p:spPr>
            <a:xfrm>
              <a:off x="9048751" y="7204075"/>
              <a:ext cx="11113" cy="15875"/>
            </a:xfrm>
            <a:custGeom>
              <a:avLst/>
              <a:gdLst/>
              <a:ahLst/>
              <a:cxnLst/>
              <a:rect l="l" t="t" r="r" b="b"/>
              <a:pathLst>
                <a:path w="3" h="4" extrusionOk="0">
                  <a:moveTo>
                    <a:pt x="0" y="4"/>
                  </a:moveTo>
                  <a:cubicBezTo>
                    <a:pt x="1" y="2"/>
                    <a:pt x="2" y="1"/>
                    <a:pt x="3" y="0"/>
                  </a:cubicBezTo>
                  <a:cubicBezTo>
                    <a:pt x="2" y="1"/>
                    <a:pt x="1" y="2"/>
                    <a:pt x="0" y="4"/>
                  </a:cubicBezTo>
                  <a:close/>
                </a:path>
              </a:pathLst>
            </a:custGeom>
            <a:solidFill>
              <a:srgbClr val="1E212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" name="Google Shape;577;p1"/>
            <p:cNvSpPr/>
            <p:nvPr/>
          </p:nvSpPr>
          <p:spPr>
            <a:xfrm>
              <a:off x="10179051" y="5619750"/>
              <a:ext cx="344488" cy="85725"/>
            </a:xfrm>
            <a:custGeom>
              <a:avLst/>
              <a:gdLst/>
              <a:ahLst/>
              <a:cxnLst/>
              <a:rect l="l" t="t" r="r" b="b"/>
              <a:pathLst>
                <a:path w="92" h="23" extrusionOk="0">
                  <a:moveTo>
                    <a:pt x="92" y="18"/>
                  </a:moveTo>
                  <a:cubicBezTo>
                    <a:pt x="89" y="17"/>
                    <a:pt x="87" y="18"/>
                    <a:pt x="84" y="17"/>
                  </a:cubicBezTo>
                  <a:cubicBezTo>
                    <a:pt x="82" y="17"/>
                    <a:pt x="79" y="18"/>
                    <a:pt x="78" y="15"/>
                  </a:cubicBezTo>
                  <a:cubicBezTo>
                    <a:pt x="78" y="15"/>
                    <a:pt x="78" y="15"/>
                    <a:pt x="77" y="15"/>
                  </a:cubicBezTo>
                  <a:cubicBezTo>
                    <a:pt x="57" y="15"/>
                    <a:pt x="37" y="10"/>
                    <a:pt x="17" y="5"/>
                  </a:cubicBezTo>
                  <a:cubicBezTo>
                    <a:pt x="12" y="3"/>
                    <a:pt x="7" y="1"/>
                    <a:pt x="0" y="0"/>
                  </a:cubicBezTo>
                  <a:cubicBezTo>
                    <a:pt x="17" y="13"/>
                    <a:pt x="35" y="19"/>
                    <a:pt x="55" y="21"/>
                  </a:cubicBezTo>
                  <a:cubicBezTo>
                    <a:pt x="64" y="23"/>
                    <a:pt x="74" y="22"/>
                    <a:pt x="83" y="21"/>
                  </a:cubicBezTo>
                  <a:cubicBezTo>
                    <a:pt x="83" y="21"/>
                    <a:pt x="84" y="21"/>
                    <a:pt x="84" y="21"/>
                  </a:cubicBezTo>
                  <a:cubicBezTo>
                    <a:pt x="86" y="19"/>
                    <a:pt x="89" y="20"/>
                    <a:pt x="92" y="18"/>
                  </a:cubicBezTo>
                  <a:close/>
                </a:path>
              </a:pathLst>
            </a:custGeom>
            <a:solidFill>
              <a:srgbClr val="14262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" name="Google Shape;578;p1"/>
            <p:cNvSpPr/>
            <p:nvPr/>
          </p:nvSpPr>
          <p:spPr>
            <a:xfrm>
              <a:off x="10160001" y="5607050"/>
              <a:ext cx="333375" cy="112713"/>
            </a:xfrm>
            <a:custGeom>
              <a:avLst/>
              <a:gdLst/>
              <a:ahLst/>
              <a:cxnLst/>
              <a:rect l="l" t="t" r="r" b="b"/>
              <a:pathLst>
                <a:path w="89" h="30" extrusionOk="0">
                  <a:moveTo>
                    <a:pt x="89" y="24"/>
                  </a:moveTo>
                  <a:cubicBezTo>
                    <a:pt x="89" y="24"/>
                    <a:pt x="88" y="24"/>
                    <a:pt x="88" y="24"/>
                  </a:cubicBezTo>
                  <a:cubicBezTo>
                    <a:pt x="79" y="25"/>
                    <a:pt x="69" y="26"/>
                    <a:pt x="60" y="24"/>
                  </a:cubicBezTo>
                  <a:cubicBezTo>
                    <a:pt x="40" y="22"/>
                    <a:pt x="22" y="16"/>
                    <a:pt x="5" y="3"/>
                  </a:cubicBezTo>
                  <a:cubicBezTo>
                    <a:pt x="12" y="4"/>
                    <a:pt x="17" y="6"/>
                    <a:pt x="22" y="8"/>
                  </a:cubicBezTo>
                  <a:cubicBezTo>
                    <a:pt x="42" y="13"/>
                    <a:pt x="62" y="18"/>
                    <a:pt x="82" y="18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3" y="17"/>
                    <a:pt x="83" y="17"/>
                  </a:cubicBezTo>
                  <a:cubicBezTo>
                    <a:pt x="55" y="15"/>
                    <a:pt x="27" y="7"/>
                    <a:pt x="0" y="0"/>
                  </a:cubicBezTo>
                  <a:cubicBezTo>
                    <a:pt x="5" y="7"/>
                    <a:pt x="12" y="11"/>
                    <a:pt x="19" y="15"/>
                  </a:cubicBezTo>
                  <a:cubicBezTo>
                    <a:pt x="41" y="25"/>
                    <a:pt x="64" y="30"/>
                    <a:pt x="88" y="26"/>
                  </a:cubicBezTo>
                  <a:cubicBezTo>
                    <a:pt x="88" y="26"/>
                    <a:pt x="88" y="26"/>
                    <a:pt x="88" y="26"/>
                  </a:cubicBezTo>
                  <a:cubicBezTo>
                    <a:pt x="88" y="26"/>
                    <a:pt x="88" y="26"/>
                    <a:pt x="88" y="26"/>
                  </a:cubicBezTo>
                  <a:cubicBezTo>
                    <a:pt x="88" y="26"/>
                    <a:pt x="89" y="25"/>
                    <a:pt x="89" y="24"/>
                  </a:cubicBezTo>
                  <a:close/>
                </a:path>
              </a:pathLst>
            </a:custGeom>
            <a:solidFill>
              <a:srgbClr val="14262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" name="Google Shape;579;p1"/>
            <p:cNvSpPr/>
            <p:nvPr/>
          </p:nvSpPr>
          <p:spPr>
            <a:xfrm>
              <a:off x="10471151" y="5672138"/>
              <a:ext cx="71438" cy="30163"/>
            </a:xfrm>
            <a:custGeom>
              <a:avLst/>
              <a:gdLst/>
              <a:ahLst/>
              <a:cxnLst/>
              <a:rect l="l" t="t" r="r" b="b"/>
              <a:pathLst>
                <a:path w="19" h="8" extrusionOk="0">
                  <a:moveTo>
                    <a:pt x="0" y="1"/>
                  </a:moveTo>
                  <a:cubicBezTo>
                    <a:pt x="1" y="4"/>
                    <a:pt x="4" y="3"/>
                    <a:pt x="6" y="3"/>
                  </a:cubicBezTo>
                  <a:cubicBezTo>
                    <a:pt x="9" y="4"/>
                    <a:pt x="11" y="3"/>
                    <a:pt x="14" y="4"/>
                  </a:cubicBezTo>
                  <a:cubicBezTo>
                    <a:pt x="11" y="6"/>
                    <a:pt x="8" y="5"/>
                    <a:pt x="6" y="7"/>
                  </a:cubicBezTo>
                  <a:cubicBezTo>
                    <a:pt x="7" y="7"/>
                    <a:pt x="9" y="7"/>
                    <a:pt x="10" y="8"/>
                  </a:cubicBezTo>
                  <a:cubicBezTo>
                    <a:pt x="13" y="7"/>
                    <a:pt x="17" y="6"/>
                    <a:pt x="19" y="3"/>
                  </a:cubicBezTo>
                  <a:cubicBezTo>
                    <a:pt x="15" y="0"/>
                    <a:pt x="10" y="2"/>
                    <a:pt x="5" y="1"/>
                  </a:cubicBezTo>
                  <a:cubicBezTo>
                    <a:pt x="4" y="1"/>
                    <a:pt x="2" y="1"/>
                    <a:pt x="0" y="1"/>
                  </a:cubicBezTo>
                  <a:close/>
                </a:path>
              </a:pathLst>
            </a:custGeom>
            <a:solidFill>
              <a:srgbClr val="14262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" name="Google Shape;580;p1"/>
            <p:cNvSpPr/>
            <p:nvPr/>
          </p:nvSpPr>
          <p:spPr>
            <a:xfrm>
              <a:off x="10471151" y="5672138"/>
              <a:ext cx="19050" cy="3175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5" y="1"/>
                  </a:moveTo>
                  <a:cubicBezTo>
                    <a:pt x="3" y="1"/>
                    <a:pt x="2" y="1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2" y="1"/>
                    <a:pt x="4" y="1"/>
                    <a:pt x="5" y="1"/>
                  </a:cubicBezTo>
                  <a:close/>
                </a:path>
              </a:pathLst>
            </a:custGeom>
            <a:solidFill>
              <a:srgbClr val="14262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" name="Google Shape;581;p1"/>
            <p:cNvSpPr/>
            <p:nvPr/>
          </p:nvSpPr>
          <p:spPr>
            <a:xfrm>
              <a:off x="10490201" y="5697538"/>
              <a:ext cx="19050" cy="7938"/>
            </a:xfrm>
            <a:custGeom>
              <a:avLst/>
              <a:gdLst/>
              <a:ahLst/>
              <a:cxnLst/>
              <a:rect l="l" t="t" r="r" b="b"/>
              <a:pathLst>
                <a:path w="5" h="2" extrusionOk="0">
                  <a:moveTo>
                    <a:pt x="1" y="0"/>
                  </a:moveTo>
                  <a:cubicBezTo>
                    <a:pt x="1" y="1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3" y="1"/>
                    <a:pt x="5" y="1"/>
                  </a:cubicBezTo>
                  <a:cubicBezTo>
                    <a:pt x="4" y="0"/>
                    <a:pt x="2" y="0"/>
                    <a:pt x="1" y="0"/>
                  </a:cubicBezTo>
                  <a:close/>
                </a:path>
              </a:pathLst>
            </a:custGeom>
            <a:solidFill>
              <a:srgbClr val="14262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" name="Google Shape;582;p1"/>
            <p:cNvSpPr/>
            <p:nvPr/>
          </p:nvSpPr>
          <p:spPr>
            <a:xfrm>
              <a:off x="9018588" y="7219950"/>
              <a:ext cx="55563" cy="101600"/>
            </a:xfrm>
            <a:custGeom>
              <a:avLst/>
              <a:gdLst/>
              <a:ahLst/>
              <a:cxnLst/>
              <a:rect l="l" t="t" r="r" b="b"/>
              <a:pathLst>
                <a:path w="15" h="27" extrusionOk="0">
                  <a:moveTo>
                    <a:pt x="8" y="10"/>
                  </a:moveTo>
                  <a:cubicBezTo>
                    <a:pt x="4" y="8"/>
                    <a:pt x="9" y="4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4" y="8"/>
                    <a:pt x="2" y="18"/>
                    <a:pt x="0" y="27"/>
                  </a:cubicBezTo>
                  <a:cubicBezTo>
                    <a:pt x="7" y="20"/>
                    <a:pt x="12" y="12"/>
                    <a:pt x="15" y="4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3" y="7"/>
                    <a:pt x="11" y="11"/>
                    <a:pt x="8" y="10"/>
                  </a:cubicBezTo>
                  <a:close/>
                </a:path>
              </a:pathLst>
            </a:custGeom>
            <a:solidFill>
              <a:srgbClr val="113C5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" name="Google Shape;583;p1"/>
            <p:cNvSpPr/>
            <p:nvPr/>
          </p:nvSpPr>
          <p:spPr>
            <a:xfrm>
              <a:off x="9032876" y="7204075"/>
              <a:ext cx="41275" cy="57150"/>
            </a:xfrm>
            <a:custGeom>
              <a:avLst/>
              <a:gdLst/>
              <a:ahLst/>
              <a:cxnLst/>
              <a:rect l="l" t="t" r="r" b="b"/>
              <a:pathLst>
                <a:path w="11" h="15" extrusionOk="0">
                  <a:moveTo>
                    <a:pt x="3" y="13"/>
                  </a:moveTo>
                  <a:cubicBezTo>
                    <a:pt x="4" y="8"/>
                    <a:pt x="5" y="4"/>
                    <a:pt x="7" y="0"/>
                  </a:cubicBezTo>
                  <a:cubicBezTo>
                    <a:pt x="6" y="1"/>
                    <a:pt x="5" y="2"/>
                    <a:pt x="4" y="4"/>
                  </a:cubicBezTo>
                  <a:cubicBezTo>
                    <a:pt x="4" y="4"/>
                    <a:pt x="4" y="4"/>
                    <a:pt x="4" y="5"/>
                  </a:cubicBezTo>
                  <a:cubicBezTo>
                    <a:pt x="5" y="8"/>
                    <a:pt x="0" y="12"/>
                    <a:pt x="4" y="14"/>
                  </a:cubicBezTo>
                  <a:cubicBezTo>
                    <a:pt x="7" y="15"/>
                    <a:pt x="9" y="11"/>
                    <a:pt x="11" y="8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8" y="9"/>
                    <a:pt x="7" y="13"/>
                    <a:pt x="3" y="13"/>
                  </a:cubicBezTo>
                  <a:close/>
                </a:path>
              </a:pathLst>
            </a:custGeom>
            <a:solidFill>
              <a:srgbClr val="113C5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"/>
            <p:cNvSpPr/>
            <p:nvPr/>
          </p:nvSpPr>
          <p:spPr>
            <a:xfrm>
              <a:off x="11703051" y="7250113"/>
              <a:ext cx="258763" cy="923925"/>
            </a:xfrm>
            <a:custGeom>
              <a:avLst/>
              <a:gdLst/>
              <a:ahLst/>
              <a:cxnLst/>
              <a:rect l="l" t="t" r="r" b="b"/>
              <a:pathLst>
                <a:path w="69" h="246" extrusionOk="0">
                  <a:moveTo>
                    <a:pt x="50" y="73"/>
                  </a:moveTo>
                  <a:cubicBezTo>
                    <a:pt x="51" y="72"/>
                    <a:pt x="53" y="74"/>
                    <a:pt x="55" y="74"/>
                  </a:cubicBezTo>
                  <a:cubicBezTo>
                    <a:pt x="59" y="75"/>
                    <a:pt x="63" y="79"/>
                    <a:pt x="69" y="79"/>
                  </a:cubicBezTo>
                  <a:cubicBezTo>
                    <a:pt x="57" y="52"/>
                    <a:pt x="47" y="25"/>
                    <a:pt x="30" y="0"/>
                  </a:cubicBezTo>
                  <a:cubicBezTo>
                    <a:pt x="34" y="15"/>
                    <a:pt x="37" y="29"/>
                    <a:pt x="41" y="46"/>
                  </a:cubicBezTo>
                  <a:cubicBezTo>
                    <a:pt x="35" y="41"/>
                    <a:pt x="31" y="37"/>
                    <a:pt x="27" y="33"/>
                  </a:cubicBezTo>
                  <a:cubicBezTo>
                    <a:pt x="27" y="45"/>
                    <a:pt x="29" y="56"/>
                    <a:pt x="31" y="67"/>
                  </a:cubicBezTo>
                  <a:cubicBezTo>
                    <a:pt x="34" y="82"/>
                    <a:pt x="37" y="98"/>
                    <a:pt x="40" y="113"/>
                  </a:cubicBezTo>
                  <a:cubicBezTo>
                    <a:pt x="42" y="122"/>
                    <a:pt x="40" y="122"/>
                    <a:pt x="33" y="119"/>
                  </a:cubicBezTo>
                  <a:cubicBezTo>
                    <a:pt x="22" y="115"/>
                    <a:pt x="12" y="111"/>
                    <a:pt x="2" y="107"/>
                  </a:cubicBezTo>
                  <a:cubicBezTo>
                    <a:pt x="1" y="107"/>
                    <a:pt x="1" y="108"/>
                    <a:pt x="0" y="108"/>
                  </a:cubicBezTo>
                  <a:cubicBezTo>
                    <a:pt x="21" y="154"/>
                    <a:pt x="42" y="200"/>
                    <a:pt x="63" y="246"/>
                  </a:cubicBezTo>
                  <a:cubicBezTo>
                    <a:pt x="64" y="245"/>
                    <a:pt x="64" y="245"/>
                    <a:pt x="64" y="245"/>
                  </a:cubicBezTo>
                  <a:cubicBezTo>
                    <a:pt x="56" y="210"/>
                    <a:pt x="48" y="175"/>
                    <a:pt x="39" y="138"/>
                  </a:cubicBezTo>
                  <a:cubicBezTo>
                    <a:pt x="46" y="141"/>
                    <a:pt x="51" y="143"/>
                    <a:pt x="55" y="146"/>
                  </a:cubicBezTo>
                  <a:cubicBezTo>
                    <a:pt x="57" y="146"/>
                    <a:pt x="59" y="149"/>
                    <a:pt x="61" y="147"/>
                  </a:cubicBezTo>
                  <a:cubicBezTo>
                    <a:pt x="62" y="146"/>
                    <a:pt x="62" y="143"/>
                    <a:pt x="61" y="141"/>
                  </a:cubicBezTo>
                  <a:cubicBezTo>
                    <a:pt x="59" y="131"/>
                    <a:pt x="57" y="121"/>
                    <a:pt x="55" y="111"/>
                  </a:cubicBezTo>
                  <a:cubicBezTo>
                    <a:pt x="53" y="100"/>
                    <a:pt x="51" y="90"/>
                    <a:pt x="49" y="79"/>
                  </a:cubicBezTo>
                  <a:cubicBezTo>
                    <a:pt x="49" y="77"/>
                    <a:pt x="48" y="74"/>
                    <a:pt x="50" y="73"/>
                  </a:cubicBezTo>
                  <a:close/>
                </a:path>
              </a:pathLst>
            </a:custGeom>
            <a:solidFill>
              <a:srgbClr val="A8A9A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5" name="Google Shape;585;p1"/>
            <p:cNvSpPr/>
            <p:nvPr/>
          </p:nvSpPr>
          <p:spPr>
            <a:xfrm>
              <a:off x="11496676" y="7726363"/>
              <a:ext cx="385763" cy="684213"/>
            </a:xfrm>
            <a:custGeom>
              <a:avLst/>
              <a:gdLst/>
              <a:ahLst/>
              <a:cxnLst/>
              <a:rect l="l" t="t" r="r" b="b"/>
              <a:pathLst>
                <a:path w="103" h="182" extrusionOk="0">
                  <a:moveTo>
                    <a:pt x="103" y="137"/>
                  </a:moveTo>
                  <a:cubicBezTo>
                    <a:pt x="85" y="115"/>
                    <a:pt x="67" y="93"/>
                    <a:pt x="48" y="69"/>
                  </a:cubicBezTo>
                  <a:cubicBezTo>
                    <a:pt x="55" y="70"/>
                    <a:pt x="60" y="71"/>
                    <a:pt x="65" y="71"/>
                  </a:cubicBezTo>
                  <a:cubicBezTo>
                    <a:pt x="67" y="72"/>
                    <a:pt x="69" y="73"/>
                    <a:pt x="70" y="71"/>
                  </a:cubicBezTo>
                  <a:cubicBezTo>
                    <a:pt x="71" y="69"/>
                    <a:pt x="69" y="68"/>
                    <a:pt x="68" y="66"/>
                  </a:cubicBezTo>
                  <a:cubicBezTo>
                    <a:pt x="60" y="58"/>
                    <a:pt x="52" y="49"/>
                    <a:pt x="44" y="40"/>
                  </a:cubicBezTo>
                  <a:cubicBezTo>
                    <a:pt x="30" y="26"/>
                    <a:pt x="17" y="11"/>
                    <a:pt x="0" y="0"/>
                  </a:cubicBezTo>
                  <a:cubicBezTo>
                    <a:pt x="10" y="15"/>
                    <a:pt x="19" y="29"/>
                    <a:pt x="30" y="44"/>
                  </a:cubicBezTo>
                  <a:cubicBezTo>
                    <a:pt x="21" y="45"/>
                    <a:pt x="14" y="41"/>
                    <a:pt x="4" y="41"/>
                  </a:cubicBezTo>
                  <a:cubicBezTo>
                    <a:pt x="25" y="67"/>
                    <a:pt x="46" y="92"/>
                    <a:pt x="67" y="117"/>
                  </a:cubicBezTo>
                  <a:cubicBezTo>
                    <a:pt x="52" y="119"/>
                    <a:pt x="39" y="116"/>
                    <a:pt x="25" y="117"/>
                  </a:cubicBezTo>
                  <a:cubicBezTo>
                    <a:pt x="52" y="140"/>
                    <a:pt x="77" y="161"/>
                    <a:pt x="102" y="182"/>
                  </a:cubicBezTo>
                  <a:cubicBezTo>
                    <a:pt x="103" y="182"/>
                    <a:pt x="103" y="182"/>
                    <a:pt x="103" y="181"/>
                  </a:cubicBezTo>
                  <a:cubicBezTo>
                    <a:pt x="95" y="167"/>
                    <a:pt x="86" y="152"/>
                    <a:pt x="77" y="136"/>
                  </a:cubicBezTo>
                  <a:cubicBezTo>
                    <a:pt x="86" y="136"/>
                    <a:pt x="94" y="137"/>
                    <a:pt x="103" y="137"/>
                  </a:cubicBezTo>
                  <a:close/>
                </a:path>
              </a:pathLst>
            </a:custGeom>
            <a:solidFill>
              <a:srgbClr val="A8A9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6" name="Google Shape;586;p1"/>
            <p:cNvSpPr/>
            <p:nvPr/>
          </p:nvSpPr>
          <p:spPr>
            <a:xfrm>
              <a:off x="12014201" y="7643813"/>
              <a:ext cx="387350" cy="596900"/>
            </a:xfrm>
            <a:custGeom>
              <a:avLst/>
              <a:gdLst/>
              <a:ahLst/>
              <a:cxnLst/>
              <a:rect l="l" t="t" r="r" b="b"/>
              <a:pathLst>
                <a:path w="103" h="159" extrusionOk="0">
                  <a:moveTo>
                    <a:pt x="97" y="6"/>
                  </a:moveTo>
                  <a:cubicBezTo>
                    <a:pt x="82" y="27"/>
                    <a:pt x="68" y="49"/>
                    <a:pt x="53" y="70"/>
                  </a:cubicBezTo>
                  <a:cubicBezTo>
                    <a:pt x="47" y="78"/>
                    <a:pt x="47" y="77"/>
                    <a:pt x="41" y="70"/>
                  </a:cubicBezTo>
                  <a:cubicBezTo>
                    <a:pt x="35" y="63"/>
                    <a:pt x="32" y="55"/>
                    <a:pt x="24" y="50"/>
                  </a:cubicBezTo>
                  <a:cubicBezTo>
                    <a:pt x="15" y="87"/>
                    <a:pt x="5" y="122"/>
                    <a:pt x="0" y="159"/>
                  </a:cubicBezTo>
                  <a:cubicBezTo>
                    <a:pt x="6" y="153"/>
                    <a:pt x="11" y="147"/>
                    <a:pt x="14" y="140"/>
                  </a:cubicBezTo>
                  <a:cubicBezTo>
                    <a:pt x="18" y="128"/>
                    <a:pt x="23" y="116"/>
                    <a:pt x="27" y="104"/>
                  </a:cubicBezTo>
                  <a:cubicBezTo>
                    <a:pt x="32" y="93"/>
                    <a:pt x="32" y="93"/>
                    <a:pt x="40" y="103"/>
                  </a:cubicBezTo>
                  <a:cubicBezTo>
                    <a:pt x="44" y="108"/>
                    <a:pt x="46" y="107"/>
                    <a:pt x="49" y="102"/>
                  </a:cubicBezTo>
                  <a:cubicBezTo>
                    <a:pt x="54" y="91"/>
                    <a:pt x="60" y="81"/>
                    <a:pt x="66" y="71"/>
                  </a:cubicBezTo>
                  <a:cubicBezTo>
                    <a:pt x="78" y="47"/>
                    <a:pt x="91" y="24"/>
                    <a:pt x="103" y="0"/>
                  </a:cubicBezTo>
                  <a:cubicBezTo>
                    <a:pt x="100" y="1"/>
                    <a:pt x="99" y="4"/>
                    <a:pt x="97" y="6"/>
                  </a:cubicBezTo>
                  <a:close/>
                </a:path>
              </a:pathLst>
            </a:custGeom>
            <a:solidFill>
              <a:srgbClr val="A9AA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" name="Google Shape;587;p1"/>
            <p:cNvSpPr/>
            <p:nvPr/>
          </p:nvSpPr>
          <p:spPr>
            <a:xfrm>
              <a:off x="11296651" y="8204200"/>
              <a:ext cx="585788" cy="277813"/>
            </a:xfrm>
            <a:custGeom>
              <a:avLst/>
              <a:gdLst/>
              <a:ahLst/>
              <a:cxnLst/>
              <a:rect l="l" t="t" r="r" b="b"/>
              <a:pathLst>
                <a:path w="156" h="74" extrusionOk="0">
                  <a:moveTo>
                    <a:pt x="151" y="70"/>
                  </a:moveTo>
                  <a:cubicBezTo>
                    <a:pt x="122" y="58"/>
                    <a:pt x="94" y="47"/>
                    <a:pt x="66" y="35"/>
                  </a:cubicBezTo>
                  <a:cubicBezTo>
                    <a:pt x="61" y="33"/>
                    <a:pt x="55" y="32"/>
                    <a:pt x="53" y="29"/>
                  </a:cubicBezTo>
                  <a:cubicBezTo>
                    <a:pt x="51" y="24"/>
                    <a:pt x="58" y="22"/>
                    <a:pt x="61" y="18"/>
                  </a:cubicBezTo>
                  <a:cubicBezTo>
                    <a:pt x="63" y="15"/>
                    <a:pt x="64" y="14"/>
                    <a:pt x="59" y="13"/>
                  </a:cubicBezTo>
                  <a:cubicBezTo>
                    <a:pt x="39" y="8"/>
                    <a:pt x="20" y="4"/>
                    <a:pt x="0" y="0"/>
                  </a:cubicBezTo>
                  <a:cubicBezTo>
                    <a:pt x="4" y="3"/>
                    <a:pt x="8" y="4"/>
                    <a:pt x="12" y="6"/>
                  </a:cubicBezTo>
                  <a:cubicBezTo>
                    <a:pt x="19" y="10"/>
                    <a:pt x="29" y="10"/>
                    <a:pt x="32" y="17"/>
                  </a:cubicBezTo>
                  <a:cubicBezTo>
                    <a:pt x="34" y="23"/>
                    <a:pt x="26" y="30"/>
                    <a:pt x="22" y="37"/>
                  </a:cubicBezTo>
                  <a:cubicBezTo>
                    <a:pt x="19" y="41"/>
                    <a:pt x="20" y="42"/>
                    <a:pt x="25" y="43"/>
                  </a:cubicBezTo>
                  <a:cubicBezTo>
                    <a:pt x="54" y="50"/>
                    <a:pt x="84" y="57"/>
                    <a:pt x="113" y="64"/>
                  </a:cubicBezTo>
                  <a:cubicBezTo>
                    <a:pt x="127" y="67"/>
                    <a:pt x="141" y="71"/>
                    <a:pt x="156" y="74"/>
                  </a:cubicBezTo>
                  <a:cubicBezTo>
                    <a:pt x="154" y="71"/>
                    <a:pt x="152" y="71"/>
                    <a:pt x="151" y="70"/>
                  </a:cubicBezTo>
                  <a:close/>
                </a:path>
              </a:pathLst>
            </a:custGeom>
            <a:solidFill>
              <a:srgbClr val="A9AAA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" name="Google Shape;588;p1"/>
            <p:cNvSpPr/>
            <p:nvPr/>
          </p:nvSpPr>
          <p:spPr>
            <a:xfrm>
              <a:off x="11136313" y="4333875"/>
              <a:ext cx="22225" cy="169863"/>
            </a:xfrm>
            <a:custGeom>
              <a:avLst/>
              <a:gdLst/>
              <a:ahLst/>
              <a:cxnLst/>
              <a:rect l="l" t="t" r="r" b="b"/>
              <a:pathLst>
                <a:path w="6" h="45" extrusionOk="0">
                  <a:moveTo>
                    <a:pt x="1" y="45"/>
                  </a:moveTo>
                  <a:cubicBezTo>
                    <a:pt x="2" y="43"/>
                    <a:pt x="4" y="42"/>
                    <a:pt x="6" y="41"/>
                  </a:cubicBezTo>
                  <a:cubicBezTo>
                    <a:pt x="3" y="41"/>
                    <a:pt x="2" y="39"/>
                    <a:pt x="2" y="34"/>
                  </a:cubicBezTo>
                  <a:cubicBezTo>
                    <a:pt x="3" y="23"/>
                    <a:pt x="2" y="12"/>
                    <a:pt x="6" y="1"/>
                  </a:cubicBezTo>
                  <a:cubicBezTo>
                    <a:pt x="4" y="2"/>
                    <a:pt x="2" y="2"/>
                    <a:pt x="0" y="0"/>
                  </a:cubicBezTo>
                  <a:cubicBezTo>
                    <a:pt x="0" y="1"/>
                    <a:pt x="0" y="2"/>
                    <a:pt x="0" y="3"/>
                  </a:cubicBezTo>
                  <a:cubicBezTo>
                    <a:pt x="0" y="17"/>
                    <a:pt x="2" y="31"/>
                    <a:pt x="1" y="45"/>
                  </a:cubicBezTo>
                  <a:close/>
                </a:path>
              </a:pathLst>
            </a:custGeom>
            <a:solidFill>
              <a:srgbClr val="1C597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" name="Google Shape;589;p1"/>
            <p:cNvSpPr/>
            <p:nvPr/>
          </p:nvSpPr>
          <p:spPr>
            <a:xfrm>
              <a:off x="11188701" y="4484688"/>
              <a:ext cx="0" cy="3175"/>
            </a:xfrm>
            <a:custGeom>
              <a:avLst/>
              <a:gdLst/>
              <a:ahLst/>
              <a:cxnLst/>
              <a:rect l="l" t="t" r="r" b="b"/>
              <a:pathLst>
                <a:path w="120000" h="1" extrusionOk="0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1C597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" name="Google Shape;590;p1"/>
            <p:cNvSpPr/>
            <p:nvPr/>
          </p:nvSpPr>
          <p:spPr>
            <a:xfrm>
              <a:off x="11128376" y="4322763"/>
              <a:ext cx="30163" cy="19050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8" y="4"/>
                  </a:moveTo>
                  <a:cubicBezTo>
                    <a:pt x="8" y="4"/>
                    <a:pt x="8" y="4"/>
                    <a:pt x="8" y="4"/>
                  </a:cubicBezTo>
                  <a:cubicBezTo>
                    <a:pt x="5" y="5"/>
                    <a:pt x="3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1"/>
                    <a:pt x="1" y="2"/>
                    <a:pt x="2" y="3"/>
                  </a:cubicBezTo>
                  <a:cubicBezTo>
                    <a:pt x="4" y="5"/>
                    <a:pt x="6" y="5"/>
                    <a:pt x="8" y="4"/>
                  </a:cubicBezTo>
                  <a:close/>
                </a:path>
              </a:pathLst>
            </a:custGeom>
            <a:solidFill>
              <a:srgbClr val="1C597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1" name="Google Shape;591;p1"/>
            <p:cNvSpPr/>
            <p:nvPr/>
          </p:nvSpPr>
          <p:spPr>
            <a:xfrm>
              <a:off x="11117263" y="4473575"/>
              <a:ext cx="85725" cy="333375"/>
            </a:xfrm>
            <a:custGeom>
              <a:avLst/>
              <a:gdLst/>
              <a:ahLst/>
              <a:cxnLst/>
              <a:rect l="l" t="t" r="r" b="b"/>
              <a:pathLst>
                <a:path w="23" h="89" extrusionOk="0">
                  <a:moveTo>
                    <a:pt x="19" y="4"/>
                  </a:moveTo>
                  <a:cubicBezTo>
                    <a:pt x="18" y="4"/>
                    <a:pt x="16" y="5"/>
                    <a:pt x="15" y="5"/>
                  </a:cubicBezTo>
                  <a:cubicBezTo>
                    <a:pt x="13" y="4"/>
                    <a:pt x="12" y="4"/>
                    <a:pt x="11" y="4"/>
                  </a:cubicBezTo>
                  <a:cubicBezTo>
                    <a:pt x="9" y="5"/>
                    <a:pt x="7" y="6"/>
                    <a:pt x="6" y="8"/>
                  </a:cubicBezTo>
                  <a:cubicBezTo>
                    <a:pt x="6" y="9"/>
                    <a:pt x="6" y="10"/>
                    <a:pt x="6" y="11"/>
                  </a:cubicBezTo>
                  <a:cubicBezTo>
                    <a:pt x="5" y="25"/>
                    <a:pt x="5" y="40"/>
                    <a:pt x="4" y="54"/>
                  </a:cubicBezTo>
                  <a:cubicBezTo>
                    <a:pt x="3" y="66"/>
                    <a:pt x="4" y="78"/>
                    <a:pt x="0" y="89"/>
                  </a:cubicBezTo>
                  <a:cubicBezTo>
                    <a:pt x="3" y="83"/>
                    <a:pt x="5" y="77"/>
                    <a:pt x="5" y="71"/>
                  </a:cubicBezTo>
                  <a:cubicBezTo>
                    <a:pt x="5" y="52"/>
                    <a:pt x="6" y="33"/>
                    <a:pt x="7" y="15"/>
                  </a:cubicBezTo>
                  <a:cubicBezTo>
                    <a:pt x="7" y="10"/>
                    <a:pt x="8" y="4"/>
                    <a:pt x="16" y="6"/>
                  </a:cubicBezTo>
                  <a:cubicBezTo>
                    <a:pt x="20" y="7"/>
                    <a:pt x="23" y="5"/>
                    <a:pt x="23" y="0"/>
                  </a:cubicBezTo>
                  <a:cubicBezTo>
                    <a:pt x="22" y="1"/>
                    <a:pt x="21" y="3"/>
                    <a:pt x="19" y="3"/>
                  </a:cubicBezTo>
                  <a:cubicBezTo>
                    <a:pt x="19" y="3"/>
                    <a:pt x="19" y="3"/>
                    <a:pt x="19" y="4"/>
                  </a:cubicBezTo>
                  <a:close/>
                </a:path>
              </a:pathLst>
            </a:custGeom>
            <a:solidFill>
              <a:srgbClr val="1C597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" name="Google Shape;592;p1"/>
            <p:cNvSpPr/>
            <p:nvPr/>
          </p:nvSpPr>
          <p:spPr>
            <a:xfrm>
              <a:off x="11128376" y="4330700"/>
              <a:ext cx="14288" cy="214313"/>
            </a:xfrm>
            <a:custGeom>
              <a:avLst/>
              <a:gdLst/>
              <a:ahLst/>
              <a:cxnLst/>
              <a:rect l="l" t="t" r="r" b="b"/>
              <a:pathLst>
                <a:path w="4" h="57" extrusionOk="0">
                  <a:moveTo>
                    <a:pt x="3" y="46"/>
                  </a:moveTo>
                  <a:cubicBezTo>
                    <a:pt x="4" y="32"/>
                    <a:pt x="2" y="18"/>
                    <a:pt x="2" y="4"/>
                  </a:cubicBezTo>
                  <a:cubicBezTo>
                    <a:pt x="2" y="3"/>
                    <a:pt x="2" y="2"/>
                    <a:pt x="2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0" y="6"/>
                    <a:pt x="0" y="12"/>
                    <a:pt x="0" y="17"/>
                  </a:cubicBezTo>
                  <a:cubicBezTo>
                    <a:pt x="1" y="31"/>
                    <a:pt x="1" y="44"/>
                    <a:pt x="1" y="57"/>
                  </a:cubicBezTo>
                  <a:cubicBezTo>
                    <a:pt x="1" y="55"/>
                    <a:pt x="2" y="53"/>
                    <a:pt x="2" y="52"/>
                  </a:cubicBezTo>
                  <a:cubicBezTo>
                    <a:pt x="2" y="50"/>
                    <a:pt x="2" y="47"/>
                    <a:pt x="3" y="46"/>
                  </a:cubicBezTo>
                  <a:close/>
                </a:path>
              </a:pathLst>
            </a:custGeom>
            <a:solidFill>
              <a:srgbClr val="1C597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" name="Google Shape;593;p1"/>
            <p:cNvSpPr/>
            <p:nvPr/>
          </p:nvSpPr>
          <p:spPr>
            <a:xfrm>
              <a:off x="11117263" y="4622800"/>
              <a:ext cx="14288" cy="161925"/>
            </a:xfrm>
            <a:custGeom>
              <a:avLst/>
              <a:gdLst/>
              <a:ahLst/>
              <a:cxnLst/>
              <a:rect l="l" t="t" r="r" b="b"/>
              <a:pathLst>
                <a:path w="4" h="43" extrusionOk="0">
                  <a:moveTo>
                    <a:pt x="4" y="0"/>
                  </a:moveTo>
                  <a:cubicBezTo>
                    <a:pt x="2" y="15"/>
                    <a:pt x="1" y="29"/>
                    <a:pt x="0" y="43"/>
                  </a:cubicBezTo>
                  <a:cubicBezTo>
                    <a:pt x="3" y="35"/>
                    <a:pt x="3" y="26"/>
                    <a:pt x="3" y="16"/>
                  </a:cubicBezTo>
                  <a:cubicBezTo>
                    <a:pt x="3" y="11"/>
                    <a:pt x="3" y="6"/>
                    <a:pt x="4" y="0"/>
                  </a:cubicBezTo>
                  <a:close/>
                </a:path>
              </a:pathLst>
            </a:custGeom>
            <a:solidFill>
              <a:srgbClr val="1C597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4" name="Google Shape;594;p1"/>
            <p:cNvSpPr/>
            <p:nvPr/>
          </p:nvSpPr>
          <p:spPr>
            <a:xfrm>
              <a:off x="11128376" y="4322763"/>
              <a:ext cx="7938" cy="11113"/>
            </a:xfrm>
            <a:custGeom>
              <a:avLst/>
              <a:gdLst/>
              <a:ahLst/>
              <a:cxnLst/>
              <a:rect l="l" t="t" r="r" b="b"/>
              <a:pathLst>
                <a:path w="2" h="3" extrusionOk="0">
                  <a:moveTo>
                    <a:pt x="2" y="3"/>
                  </a:moveTo>
                  <a:cubicBezTo>
                    <a:pt x="1" y="2"/>
                    <a:pt x="1" y="1"/>
                    <a:pt x="0" y="0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1" y="2"/>
                    <a:pt x="1" y="3"/>
                    <a:pt x="2" y="3"/>
                  </a:cubicBezTo>
                  <a:close/>
                </a:path>
              </a:pathLst>
            </a:custGeom>
            <a:solidFill>
              <a:srgbClr val="EA5B0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" name="Google Shape;595;p1"/>
            <p:cNvSpPr/>
            <p:nvPr/>
          </p:nvSpPr>
          <p:spPr>
            <a:xfrm>
              <a:off x="11117263" y="4503738"/>
              <a:ext cx="22225" cy="303213"/>
            </a:xfrm>
            <a:custGeom>
              <a:avLst/>
              <a:gdLst/>
              <a:ahLst/>
              <a:cxnLst/>
              <a:rect l="l" t="t" r="r" b="b"/>
              <a:pathLst>
                <a:path w="6" h="81" extrusionOk="0">
                  <a:moveTo>
                    <a:pt x="6" y="3"/>
                  </a:moveTo>
                  <a:cubicBezTo>
                    <a:pt x="6" y="2"/>
                    <a:pt x="6" y="1"/>
                    <a:pt x="6" y="0"/>
                  </a:cubicBezTo>
                  <a:cubicBezTo>
                    <a:pt x="5" y="1"/>
                    <a:pt x="5" y="4"/>
                    <a:pt x="5" y="6"/>
                  </a:cubicBezTo>
                  <a:cubicBezTo>
                    <a:pt x="5" y="7"/>
                    <a:pt x="4" y="9"/>
                    <a:pt x="4" y="11"/>
                  </a:cubicBezTo>
                  <a:cubicBezTo>
                    <a:pt x="4" y="18"/>
                    <a:pt x="4" y="25"/>
                    <a:pt x="4" y="32"/>
                  </a:cubicBezTo>
                  <a:cubicBezTo>
                    <a:pt x="4" y="32"/>
                    <a:pt x="4" y="32"/>
                    <a:pt x="4" y="32"/>
                  </a:cubicBezTo>
                  <a:cubicBezTo>
                    <a:pt x="3" y="38"/>
                    <a:pt x="3" y="43"/>
                    <a:pt x="3" y="48"/>
                  </a:cubicBezTo>
                  <a:cubicBezTo>
                    <a:pt x="3" y="58"/>
                    <a:pt x="3" y="67"/>
                    <a:pt x="0" y="75"/>
                  </a:cubicBezTo>
                  <a:cubicBezTo>
                    <a:pt x="0" y="77"/>
                    <a:pt x="0" y="79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4" y="70"/>
                    <a:pt x="3" y="58"/>
                    <a:pt x="4" y="46"/>
                  </a:cubicBezTo>
                  <a:cubicBezTo>
                    <a:pt x="5" y="32"/>
                    <a:pt x="5" y="17"/>
                    <a:pt x="6" y="3"/>
                  </a:cubicBezTo>
                  <a:close/>
                </a:path>
              </a:pathLst>
            </a:custGeom>
            <a:solidFill>
              <a:srgbClr val="EA5B0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6" name="Google Shape;596;p1"/>
            <p:cNvSpPr/>
            <p:nvPr/>
          </p:nvSpPr>
          <p:spPr>
            <a:xfrm>
              <a:off x="11142663" y="4338638"/>
              <a:ext cx="53975" cy="149225"/>
            </a:xfrm>
            <a:custGeom>
              <a:avLst/>
              <a:gdLst/>
              <a:ahLst/>
              <a:cxnLst/>
              <a:rect l="l" t="t" r="r" b="b"/>
              <a:pathLst>
                <a:path w="14" h="40" extrusionOk="0">
                  <a:moveTo>
                    <a:pt x="0" y="33"/>
                  </a:moveTo>
                  <a:cubicBezTo>
                    <a:pt x="0" y="38"/>
                    <a:pt x="1" y="40"/>
                    <a:pt x="4" y="40"/>
                  </a:cubicBezTo>
                  <a:cubicBezTo>
                    <a:pt x="5" y="40"/>
                    <a:pt x="7" y="40"/>
                    <a:pt x="8" y="40"/>
                  </a:cubicBezTo>
                  <a:cubicBezTo>
                    <a:pt x="10" y="40"/>
                    <a:pt x="11" y="40"/>
                    <a:pt x="12" y="40"/>
                  </a:cubicBezTo>
                  <a:cubicBezTo>
                    <a:pt x="12" y="39"/>
                    <a:pt x="12" y="39"/>
                    <a:pt x="12" y="39"/>
                  </a:cubicBezTo>
                  <a:cubicBezTo>
                    <a:pt x="13" y="39"/>
                    <a:pt x="14" y="38"/>
                    <a:pt x="14" y="37"/>
                  </a:cubicBezTo>
                  <a:cubicBezTo>
                    <a:pt x="13" y="37"/>
                    <a:pt x="11" y="38"/>
                    <a:pt x="9" y="38"/>
                  </a:cubicBezTo>
                  <a:cubicBezTo>
                    <a:pt x="4" y="40"/>
                    <a:pt x="2" y="40"/>
                    <a:pt x="2" y="33"/>
                  </a:cubicBezTo>
                  <a:cubicBezTo>
                    <a:pt x="3" y="22"/>
                    <a:pt x="6" y="11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0" y="11"/>
                    <a:pt x="1" y="22"/>
                    <a:pt x="0" y="33"/>
                  </a:cubicBezTo>
                  <a:close/>
                </a:path>
              </a:pathLst>
            </a:custGeom>
            <a:solidFill>
              <a:srgbClr val="EA5B0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" name="Google Shape;597;p1"/>
            <p:cNvSpPr/>
            <p:nvPr/>
          </p:nvSpPr>
          <p:spPr>
            <a:xfrm>
              <a:off x="11158538" y="4338638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1C597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8" name="Google Shape;598;p1"/>
            <p:cNvSpPr/>
            <p:nvPr/>
          </p:nvSpPr>
          <p:spPr>
            <a:xfrm>
              <a:off x="11188701" y="4473575"/>
              <a:ext cx="14288" cy="11113"/>
            </a:xfrm>
            <a:custGeom>
              <a:avLst/>
              <a:gdLst/>
              <a:ahLst/>
              <a:cxnLst/>
              <a:rect l="l" t="t" r="r" b="b"/>
              <a:pathLst>
                <a:path w="4" h="3" extrusionOk="0">
                  <a:moveTo>
                    <a:pt x="0" y="3"/>
                  </a:moveTo>
                  <a:cubicBezTo>
                    <a:pt x="2" y="3"/>
                    <a:pt x="3" y="1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3" y="1"/>
                    <a:pt x="2" y="1"/>
                  </a:cubicBezTo>
                  <a:cubicBezTo>
                    <a:pt x="2" y="2"/>
                    <a:pt x="1" y="3"/>
                    <a:pt x="0" y="3"/>
                  </a:cubicBezTo>
                  <a:close/>
                </a:path>
              </a:pathLst>
            </a:custGeom>
            <a:solidFill>
              <a:srgbClr val="1C597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" name="Google Shape;599;p1"/>
            <p:cNvSpPr/>
            <p:nvPr/>
          </p:nvSpPr>
          <p:spPr>
            <a:xfrm>
              <a:off x="11158538" y="4487863"/>
              <a:ext cx="30163" cy="4763"/>
            </a:xfrm>
            <a:custGeom>
              <a:avLst/>
              <a:gdLst/>
              <a:ahLst/>
              <a:cxnLst/>
              <a:rect l="l" t="t" r="r" b="b"/>
              <a:pathLst>
                <a:path w="8" h="1" extrusionOk="0">
                  <a:moveTo>
                    <a:pt x="8" y="0"/>
                  </a:moveTo>
                  <a:cubicBezTo>
                    <a:pt x="7" y="0"/>
                    <a:pt x="6" y="0"/>
                    <a:pt x="4" y="0"/>
                  </a:cubicBezTo>
                  <a:cubicBezTo>
                    <a:pt x="3" y="0"/>
                    <a:pt x="1" y="0"/>
                    <a:pt x="0" y="0"/>
                  </a:cubicBezTo>
                  <a:cubicBezTo>
                    <a:pt x="1" y="0"/>
                    <a:pt x="2" y="0"/>
                    <a:pt x="4" y="1"/>
                  </a:cubicBezTo>
                  <a:cubicBezTo>
                    <a:pt x="5" y="1"/>
                    <a:pt x="7" y="0"/>
                    <a:pt x="8" y="0"/>
                  </a:cubicBezTo>
                  <a:close/>
                </a:path>
              </a:pathLst>
            </a:custGeom>
            <a:solidFill>
              <a:srgbClr val="1C597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" name="Google Shape;600;p1"/>
            <p:cNvSpPr/>
            <p:nvPr/>
          </p:nvSpPr>
          <p:spPr>
            <a:xfrm>
              <a:off x="10828338" y="5251450"/>
              <a:ext cx="153988" cy="220663"/>
            </a:xfrm>
            <a:custGeom>
              <a:avLst/>
              <a:gdLst/>
              <a:ahLst/>
              <a:cxnLst/>
              <a:rect l="l" t="t" r="r" b="b"/>
              <a:pathLst>
                <a:path w="41" h="59" extrusionOk="0">
                  <a:moveTo>
                    <a:pt x="0" y="1"/>
                  </a:moveTo>
                  <a:cubicBezTo>
                    <a:pt x="15" y="18"/>
                    <a:pt x="23" y="38"/>
                    <a:pt x="31" y="59"/>
                  </a:cubicBezTo>
                  <a:cubicBezTo>
                    <a:pt x="41" y="30"/>
                    <a:pt x="24" y="0"/>
                    <a:pt x="0" y="1"/>
                  </a:cubicBezTo>
                  <a:close/>
                </a:path>
              </a:pathLst>
            </a:custGeom>
            <a:solidFill>
              <a:srgbClr val="30211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01" name="Google Shape;601;p1"/>
          <p:cNvSpPr txBox="1"/>
          <p:nvPr/>
        </p:nvSpPr>
        <p:spPr>
          <a:xfrm>
            <a:off x="567201" y="1514196"/>
            <a:ext cx="6359855" cy="144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MINING</a:t>
            </a:r>
            <a:endParaRPr sz="8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Google Shape;792;p10"/>
          <p:cNvSpPr/>
          <p:nvPr/>
        </p:nvSpPr>
        <p:spPr>
          <a:xfrm rot="2700000">
            <a:off x="2891256" y="224257"/>
            <a:ext cx="6409490" cy="6409488"/>
          </a:xfrm>
          <a:prstGeom prst="rect">
            <a:avLst/>
          </a:prstGeom>
          <a:solidFill>
            <a:schemeClr val="lt1">
              <a:alpha val="75686"/>
            </a:schemeClr>
          </a:solidFill>
          <a:ln w="952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0"/>
          <p:cNvSpPr txBox="1"/>
          <p:nvPr/>
        </p:nvSpPr>
        <p:spPr>
          <a:xfrm>
            <a:off x="2847835" y="2253442"/>
            <a:ext cx="6405348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sz="4800" dirty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with </a:t>
            </a:r>
            <a:r>
              <a:rPr lang="en-US" sz="4800" dirty="0" smtClean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THEME PPT.com</a:t>
            </a:r>
            <a:endParaRPr sz="4800" dirty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0"/>
          <p:cNvSpPr txBox="1"/>
          <p:nvPr/>
        </p:nvSpPr>
        <p:spPr>
          <a:xfrm>
            <a:off x="5287959" y="549058"/>
            <a:ext cx="1616081" cy="31702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1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 sz="20001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5" name="Google Shape;795;p10"/>
          <p:cNvSpPr txBox="1"/>
          <p:nvPr/>
        </p:nvSpPr>
        <p:spPr>
          <a:xfrm>
            <a:off x="4797286" y="4986951"/>
            <a:ext cx="2597428" cy="432048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24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11"/>
          <p:cNvSpPr txBox="1">
            <a:spLocks noGrp="1"/>
          </p:cNvSpPr>
          <p:nvPr>
            <p:ph type="body" idx="1"/>
          </p:nvPr>
        </p:nvSpPr>
        <p:spPr>
          <a:xfrm>
            <a:off x="973138" y="287338"/>
            <a:ext cx="11218862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4" marR="0" lvl="0" indent="-22860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</a:t>
            </a:r>
            <a:r>
              <a:rPr lang="en-US"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Style</a:t>
            </a:r>
            <a:endParaRPr/>
          </a:p>
        </p:txBody>
      </p:sp>
      <p:sp>
        <p:nvSpPr>
          <p:cNvPr id="801" name="Google Shape;801;p11"/>
          <p:cNvSpPr/>
          <p:nvPr/>
        </p:nvSpPr>
        <p:spPr>
          <a:xfrm>
            <a:off x="4777708" y="1837100"/>
            <a:ext cx="928500" cy="891459"/>
          </a:xfrm>
          <a:prstGeom prst="rect">
            <a:avLst/>
          </a:prstGeom>
          <a:solidFill>
            <a:schemeClr val="lt1"/>
          </a:solidFill>
          <a:ln w="635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2" name="Google Shape;802;p11"/>
          <p:cNvSpPr/>
          <p:nvPr/>
        </p:nvSpPr>
        <p:spPr>
          <a:xfrm>
            <a:off x="4777708" y="2938384"/>
            <a:ext cx="928500" cy="891459"/>
          </a:xfrm>
          <a:prstGeom prst="rect">
            <a:avLst/>
          </a:prstGeom>
          <a:solidFill>
            <a:schemeClr val="lt1"/>
          </a:solidFill>
          <a:ln w="635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3" name="Google Shape;803;p11"/>
          <p:cNvSpPr/>
          <p:nvPr/>
        </p:nvSpPr>
        <p:spPr>
          <a:xfrm>
            <a:off x="4777708" y="4039668"/>
            <a:ext cx="928500" cy="891459"/>
          </a:xfrm>
          <a:prstGeom prst="rect">
            <a:avLst/>
          </a:prstGeom>
          <a:solidFill>
            <a:schemeClr val="lt1"/>
          </a:solidFill>
          <a:ln w="635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4" name="Google Shape;804;p11"/>
          <p:cNvSpPr/>
          <p:nvPr/>
        </p:nvSpPr>
        <p:spPr>
          <a:xfrm>
            <a:off x="4777708" y="5140952"/>
            <a:ext cx="928500" cy="891459"/>
          </a:xfrm>
          <a:prstGeom prst="rect">
            <a:avLst/>
          </a:prstGeom>
          <a:solidFill>
            <a:schemeClr val="lt1"/>
          </a:solidFill>
          <a:ln w="635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1"/>
          <p:cNvSpPr/>
          <p:nvPr/>
        </p:nvSpPr>
        <p:spPr>
          <a:xfrm>
            <a:off x="2700682" y="2907813"/>
            <a:ext cx="2056195" cy="1032243"/>
          </a:xfrm>
          <a:custGeom>
            <a:avLst/>
            <a:gdLst/>
            <a:ahLst/>
            <a:cxnLst/>
            <a:rect l="l" t="t" r="r" b="b"/>
            <a:pathLst>
              <a:path w="1596151" h="999669" extrusionOk="0">
                <a:moveTo>
                  <a:pt x="1593941" y="0"/>
                </a:moveTo>
                <a:lnTo>
                  <a:pt x="0" y="999669"/>
                </a:lnTo>
                <a:lnTo>
                  <a:pt x="1596019" y="922875"/>
                </a:lnTo>
                <a:cubicBezTo>
                  <a:pt x="1596900" y="618075"/>
                  <a:pt x="1593060" y="304800"/>
                  <a:pt x="1593941" y="0"/>
                </a:cubicBezTo>
                <a:close/>
              </a:path>
            </a:pathLst>
          </a:custGeom>
          <a:gradFill>
            <a:gsLst>
              <a:gs pos="0">
                <a:srgbClr val="9CA3A8"/>
              </a:gs>
              <a:gs pos="100000">
                <a:schemeClr val="accent3"/>
              </a:gs>
            </a:gsLst>
            <a:lin ang="19799999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6" name="Google Shape;806;p11"/>
          <p:cNvSpPr/>
          <p:nvPr/>
        </p:nvSpPr>
        <p:spPr>
          <a:xfrm>
            <a:off x="2698364" y="1806188"/>
            <a:ext cx="2063810" cy="2133869"/>
          </a:xfrm>
          <a:custGeom>
            <a:avLst/>
            <a:gdLst/>
            <a:ahLst/>
            <a:cxnLst/>
            <a:rect l="l" t="t" r="r" b="b"/>
            <a:pathLst>
              <a:path w="1610327" h="2068370" extrusionOk="0">
                <a:moveTo>
                  <a:pt x="1606584" y="0"/>
                </a:moveTo>
                <a:lnTo>
                  <a:pt x="0" y="2068370"/>
                </a:lnTo>
                <a:lnTo>
                  <a:pt x="1610327" y="915735"/>
                </a:lnTo>
                <a:cubicBezTo>
                  <a:pt x="1608043" y="625618"/>
                  <a:pt x="1608868" y="290117"/>
                  <a:pt x="1606584" y="0"/>
                </a:cubicBezTo>
                <a:close/>
              </a:path>
            </a:pathLst>
          </a:custGeom>
          <a:gradFill>
            <a:gsLst>
              <a:gs pos="0">
                <a:srgbClr val="858C92"/>
              </a:gs>
              <a:gs pos="100000">
                <a:schemeClr val="accent4"/>
              </a:gs>
            </a:gsLst>
            <a:lin ang="19799999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7" name="Google Shape;807;p11"/>
          <p:cNvSpPr/>
          <p:nvPr/>
        </p:nvSpPr>
        <p:spPr>
          <a:xfrm rot="10800000" flipH="1">
            <a:off x="2707979" y="3936415"/>
            <a:ext cx="2047004" cy="1029679"/>
          </a:xfrm>
          <a:custGeom>
            <a:avLst/>
            <a:gdLst/>
            <a:ahLst/>
            <a:cxnLst/>
            <a:rect l="l" t="t" r="r" b="b"/>
            <a:pathLst>
              <a:path w="1597214" h="956677" extrusionOk="0">
                <a:moveTo>
                  <a:pt x="1593652" y="0"/>
                </a:moveTo>
                <a:lnTo>
                  <a:pt x="0" y="956677"/>
                </a:lnTo>
                <a:lnTo>
                  <a:pt x="1597114" y="890420"/>
                </a:lnTo>
                <a:cubicBezTo>
                  <a:pt x="1597995" y="585620"/>
                  <a:pt x="1592771" y="304800"/>
                  <a:pt x="1593652" y="0"/>
                </a:cubicBezTo>
                <a:close/>
              </a:path>
            </a:pathLst>
          </a:custGeom>
          <a:gradFill>
            <a:gsLst>
              <a:gs pos="0">
                <a:srgbClr val="C5C1C3"/>
              </a:gs>
              <a:gs pos="100000">
                <a:schemeClr val="accent2"/>
              </a:gs>
            </a:gsLst>
            <a:lin ang="19799999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8" name="Google Shape;808;p11"/>
          <p:cNvSpPr/>
          <p:nvPr/>
        </p:nvSpPr>
        <p:spPr>
          <a:xfrm rot="10800000" flipH="1">
            <a:off x="2706092" y="3936417"/>
            <a:ext cx="2058102" cy="2132109"/>
          </a:xfrm>
          <a:custGeom>
            <a:avLst/>
            <a:gdLst/>
            <a:ahLst/>
            <a:cxnLst/>
            <a:rect l="l" t="t" r="r" b="b"/>
            <a:pathLst>
              <a:path w="1614711" h="2018259" extrusionOk="0">
                <a:moveTo>
                  <a:pt x="1605965" y="0"/>
                </a:moveTo>
                <a:lnTo>
                  <a:pt x="0" y="2018259"/>
                </a:lnTo>
                <a:lnTo>
                  <a:pt x="1614711" y="908971"/>
                </a:lnTo>
                <a:cubicBezTo>
                  <a:pt x="1614189" y="614601"/>
                  <a:pt x="1606487" y="294370"/>
                  <a:pt x="1605965" y="0"/>
                </a:cubicBezTo>
                <a:close/>
              </a:path>
            </a:pathLst>
          </a:custGeom>
          <a:gradFill>
            <a:gsLst>
              <a:gs pos="0">
                <a:srgbClr val="CD6600"/>
              </a:gs>
              <a:gs pos="100000">
                <a:schemeClr val="accent1"/>
              </a:gs>
            </a:gsLst>
            <a:lin ang="19799999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09" name="Google Shape;809;p11"/>
          <p:cNvGrpSpPr/>
          <p:nvPr/>
        </p:nvGrpSpPr>
        <p:grpSpPr>
          <a:xfrm>
            <a:off x="6048624" y="1880508"/>
            <a:ext cx="4043027" cy="892552"/>
            <a:chOff x="1353016" y="1766707"/>
            <a:chExt cx="4320480" cy="892552"/>
          </a:xfrm>
        </p:grpSpPr>
        <p:sp>
          <p:nvSpPr>
            <p:cNvPr id="810" name="Google Shape;810;p11"/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F27900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 and Reputation. Easy to change colors, photos and Text. </a:t>
              </a:r>
              <a:endParaRPr/>
            </a:p>
          </p:txBody>
        </p:sp>
        <p:sp>
          <p:nvSpPr>
            <p:cNvPr id="811" name="Google Shape;811;p11"/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F27900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rgbClr val="F279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12" name="Google Shape;812;p11"/>
          <p:cNvSpPr/>
          <p:nvPr/>
        </p:nvSpPr>
        <p:spPr>
          <a:xfrm>
            <a:off x="5097399" y="5421088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1"/>
          <p:cNvSpPr/>
          <p:nvPr/>
        </p:nvSpPr>
        <p:spPr>
          <a:xfrm rot="2700000">
            <a:off x="5158477" y="4232499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 extrusionOk="0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1"/>
          <p:cNvSpPr/>
          <p:nvPr/>
        </p:nvSpPr>
        <p:spPr>
          <a:xfrm flipH="1">
            <a:off x="5062876" y="3262377"/>
            <a:ext cx="391682" cy="323114"/>
          </a:xfrm>
          <a:custGeom>
            <a:avLst/>
            <a:gdLst/>
            <a:ahLst/>
            <a:cxnLst/>
            <a:rect l="l" t="t" r="r" b="b"/>
            <a:pathLst>
              <a:path w="3217557" h="2654282" extrusionOk="0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1"/>
          <p:cNvSpPr/>
          <p:nvPr/>
        </p:nvSpPr>
        <p:spPr>
          <a:xfrm>
            <a:off x="5146391" y="2109181"/>
            <a:ext cx="407618" cy="407618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16" name="Google Shape;816;p11"/>
          <p:cNvGrpSpPr/>
          <p:nvPr/>
        </p:nvGrpSpPr>
        <p:grpSpPr>
          <a:xfrm>
            <a:off x="561788" y="2804059"/>
            <a:ext cx="2018726" cy="3721541"/>
            <a:chOff x="433001" y="1399349"/>
            <a:chExt cx="2505075" cy="4618131"/>
          </a:xfrm>
        </p:grpSpPr>
        <p:sp>
          <p:nvSpPr>
            <p:cNvPr id="817" name="Google Shape;817;p11"/>
            <p:cNvSpPr/>
            <p:nvPr/>
          </p:nvSpPr>
          <p:spPr>
            <a:xfrm flipH="1">
              <a:off x="433001" y="1407380"/>
              <a:ext cx="2505075" cy="4610100"/>
            </a:xfrm>
            <a:custGeom>
              <a:avLst/>
              <a:gdLst/>
              <a:ahLst/>
              <a:cxnLst/>
              <a:rect l="l" t="t" r="r" b="b"/>
              <a:pathLst>
                <a:path w="2505075" h="4610100" extrusionOk="0">
                  <a:moveTo>
                    <a:pt x="2506574" y="1319831"/>
                  </a:moveTo>
                  <a:cubicBezTo>
                    <a:pt x="2448471" y="1403651"/>
                    <a:pt x="2446566" y="1500806"/>
                    <a:pt x="2419896" y="1597008"/>
                  </a:cubicBezTo>
                  <a:cubicBezTo>
                    <a:pt x="2385606" y="1717976"/>
                    <a:pt x="2339886" y="1835133"/>
                    <a:pt x="2297024" y="1953243"/>
                  </a:cubicBezTo>
                  <a:cubicBezTo>
                    <a:pt x="2284641" y="1986581"/>
                    <a:pt x="2257971" y="1996106"/>
                    <a:pt x="2223681" y="1977056"/>
                  </a:cubicBezTo>
                  <a:cubicBezTo>
                    <a:pt x="2211299" y="1970388"/>
                    <a:pt x="2195106" y="1970388"/>
                    <a:pt x="2181771" y="1967531"/>
                  </a:cubicBezTo>
                  <a:cubicBezTo>
                    <a:pt x="2185581" y="2000868"/>
                    <a:pt x="2190344" y="2028491"/>
                    <a:pt x="2192249" y="2057066"/>
                  </a:cubicBezTo>
                  <a:cubicBezTo>
                    <a:pt x="2195106" y="2132313"/>
                    <a:pt x="2198916" y="2207561"/>
                    <a:pt x="2197964" y="2281856"/>
                  </a:cubicBezTo>
                  <a:cubicBezTo>
                    <a:pt x="2197964" y="2308526"/>
                    <a:pt x="2192249" y="2344721"/>
                    <a:pt x="2174151" y="2359961"/>
                  </a:cubicBezTo>
                  <a:cubicBezTo>
                    <a:pt x="2144624" y="2385678"/>
                    <a:pt x="2147481" y="2412348"/>
                    <a:pt x="2148434" y="2443781"/>
                  </a:cubicBezTo>
                  <a:cubicBezTo>
                    <a:pt x="2152244" y="2553318"/>
                    <a:pt x="2151291" y="2663808"/>
                    <a:pt x="2158911" y="2773346"/>
                  </a:cubicBezTo>
                  <a:cubicBezTo>
                    <a:pt x="2166531" y="2884788"/>
                    <a:pt x="2182724" y="2995278"/>
                    <a:pt x="2195106" y="3105768"/>
                  </a:cubicBezTo>
                  <a:cubicBezTo>
                    <a:pt x="2196059" y="3111483"/>
                    <a:pt x="2196059" y="3120056"/>
                    <a:pt x="2199869" y="3123866"/>
                  </a:cubicBezTo>
                  <a:cubicBezTo>
                    <a:pt x="2257971" y="3172443"/>
                    <a:pt x="2257019" y="3242928"/>
                    <a:pt x="2271306" y="3309603"/>
                  </a:cubicBezTo>
                  <a:cubicBezTo>
                    <a:pt x="2307501" y="3476291"/>
                    <a:pt x="2344649" y="3642978"/>
                    <a:pt x="2389416" y="3806808"/>
                  </a:cubicBezTo>
                  <a:cubicBezTo>
                    <a:pt x="2409419" y="3881103"/>
                    <a:pt x="2395131" y="3952541"/>
                    <a:pt x="2400846" y="4025883"/>
                  </a:cubicBezTo>
                  <a:cubicBezTo>
                    <a:pt x="2406561" y="4101131"/>
                    <a:pt x="2419896" y="4176378"/>
                    <a:pt x="2428469" y="4251626"/>
                  </a:cubicBezTo>
                  <a:cubicBezTo>
                    <a:pt x="2437041" y="4331636"/>
                    <a:pt x="2442756" y="4412598"/>
                    <a:pt x="2451329" y="4492608"/>
                  </a:cubicBezTo>
                  <a:cubicBezTo>
                    <a:pt x="2454186" y="4522136"/>
                    <a:pt x="2441804" y="4536423"/>
                    <a:pt x="2413229" y="4541186"/>
                  </a:cubicBezTo>
                  <a:cubicBezTo>
                    <a:pt x="2355126" y="4551663"/>
                    <a:pt x="2300834" y="4573571"/>
                    <a:pt x="2241779" y="4529756"/>
                  </a:cubicBezTo>
                  <a:cubicBezTo>
                    <a:pt x="2222729" y="4515468"/>
                    <a:pt x="2160816" y="4536423"/>
                    <a:pt x="2136051" y="4560236"/>
                  </a:cubicBezTo>
                  <a:cubicBezTo>
                    <a:pt x="2084616" y="4609766"/>
                    <a:pt x="2023656" y="4606908"/>
                    <a:pt x="1966506" y="4604051"/>
                  </a:cubicBezTo>
                  <a:cubicBezTo>
                    <a:pt x="1886496" y="4600241"/>
                    <a:pt x="1807439" y="4582143"/>
                    <a:pt x="1729334" y="4564998"/>
                  </a:cubicBezTo>
                  <a:cubicBezTo>
                    <a:pt x="1699806" y="4558331"/>
                    <a:pt x="1658848" y="4555473"/>
                    <a:pt x="1660753" y="4506896"/>
                  </a:cubicBezTo>
                  <a:cubicBezTo>
                    <a:pt x="1662659" y="4455461"/>
                    <a:pt x="1688376" y="4422123"/>
                    <a:pt x="1734096" y="4407836"/>
                  </a:cubicBezTo>
                  <a:cubicBezTo>
                    <a:pt x="1785531" y="4392596"/>
                    <a:pt x="1840776" y="4384023"/>
                    <a:pt x="1886496" y="4358306"/>
                  </a:cubicBezTo>
                  <a:cubicBezTo>
                    <a:pt x="1923644" y="4337351"/>
                    <a:pt x="1950314" y="4297346"/>
                    <a:pt x="1980794" y="4264961"/>
                  </a:cubicBezTo>
                  <a:cubicBezTo>
                    <a:pt x="1984603" y="4261151"/>
                    <a:pt x="1985556" y="4250673"/>
                    <a:pt x="1989366" y="4249721"/>
                  </a:cubicBezTo>
                  <a:cubicBezTo>
                    <a:pt x="2067471" y="4232576"/>
                    <a:pt x="2066519" y="4164948"/>
                    <a:pt x="2080806" y="4107798"/>
                  </a:cubicBezTo>
                  <a:cubicBezTo>
                    <a:pt x="2084616" y="4092558"/>
                    <a:pt x="2091284" y="4078271"/>
                    <a:pt x="2096998" y="4062078"/>
                  </a:cubicBezTo>
                  <a:cubicBezTo>
                    <a:pt x="1999844" y="4015406"/>
                    <a:pt x="1987461" y="3912536"/>
                    <a:pt x="1957934" y="3826811"/>
                  </a:cubicBezTo>
                  <a:cubicBezTo>
                    <a:pt x="1925548" y="3733466"/>
                    <a:pt x="1915071" y="3632501"/>
                    <a:pt x="1895069" y="3535346"/>
                  </a:cubicBezTo>
                  <a:cubicBezTo>
                    <a:pt x="1886496" y="3497246"/>
                    <a:pt x="1879828" y="3458193"/>
                    <a:pt x="1867446" y="3420093"/>
                  </a:cubicBezTo>
                  <a:cubicBezTo>
                    <a:pt x="1831251" y="3311508"/>
                    <a:pt x="1793151" y="3202923"/>
                    <a:pt x="1754098" y="3091481"/>
                  </a:cubicBezTo>
                  <a:cubicBezTo>
                    <a:pt x="1722666" y="3134343"/>
                    <a:pt x="1702664" y="3176253"/>
                    <a:pt x="1736001" y="3229593"/>
                  </a:cubicBezTo>
                  <a:cubicBezTo>
                    <a:pt x="1746478" y="3246738"/>
                    <a:pt x="1752194" y="3272456"/>
                    <a:pt x="1749336" y="3292458"/>
                  </a:cubicBezTo>
                  <a:cubicBezTo>
                    <a:pt x="1732191" y="3430571"/>
                    <a:pt x="1713141" y="3567731"/>
                    <a:pt x="1694091" y="3704891"/>
                  </a:cubicBezTo>
                  <a:cubicBezTo>
                    <a:pt x="1693139" y="3711558"/>
                    <a:pt x="1690281" y="3717273"/>
                    <a:pt x="1691234" y="3723941"/>
                  </a:cubicBezTo>
                  <a:cubicBezTo>
                    <a:pt x="1693139" y="3830621"/>
                    <a:pt x="1693139" y="3937301"/>
                    <a:pt x="1696948" y="4043981"/>
                  </a:cubicBezTo>
                  <a:cubicBezTo>
                    <a:pt x="1699806" y="4149708"/>
                    <a:pt x="1704569" y="4255436"/>
                    <a:pt x="1709331" y="4361163"/>
                  </a:cubicBezTo>
                  <a:cubicBezTo>
                    <a:pt x="1710284" y="4386881"/>
                    <a:pt x="1701711" y="4401168"/>
                    <a:pt x="1676946" y="4403073"/>
                  </a:cubicBezTo>
                  <a:cubicBezTo>
                    <a:pt x="1628369" y="4407836"/>
                    <a:pt x="1579791" y="4412598"/>
                    <a:pt x="1531214" y="4415456"/>
                  </a:cubicBezTo>
                  <a:cubicBezTo>
                    <a:pt x="1523594" y="4415456"/>
                    <a:pt x="1510259" y="4405931"/>
                    <a:pt x="1507401" y="4398311"/>
                  </a:cubicBezTo>
                  <a:cubicBezTo>
                    <a:pt x="1496923" y="4363068"/>
                    <a:pt x="1470253" y="4360211"/>
                    <a:pt x="1443584" y="4370688"/>
                  </a:cubicBezTo>
                  <a:cubicBezTo>
                    <a:pt x="1404531" y="4384976"/>
                    <a:pt x="1369289" y="4408788"/>
                    <a:pt x="1330236" y="4422123"/>
                  </a:cubicBezTo>
                  <a:cubicBezTo>
                    <a:pt x="1296898" y="4433553"/>
                    <a:pt x="1259751" y="4442126"/>
                    <a:pt x="1224509" y="4439268"/>
                  </a:cubicBezTo>
                  <a:cubicBezTo>
                    <a:pt x="1155929" y="4433553"/>
                    <a:pt x="1088301" y="4423076"/>
                    <a:pt x="1021626" y="4407836"/>
                  </a:cubicBezTo>
                  <a:cubicBezTo>
                    <a:pt x="994004" y="4402121"/>
                    <a:pt x="954951" y="4395453"/>
                    <a:pt x="957808" y="4350686"/>
                  </a:cubicBezTo>
                  <a:cubicBezTo>
                    <a:pt x="960666" y="4304966"/>
                    <a:pt x="997814" y="4267818"/>
                    <a:pt x="1040676" y="4261151"/>
                  </a:cubicBezTo>
                  <a:cubicBezTo>
                    <a:pt x="1074966" y="4256388"/>
                    <a:pt x="1109256" y="4250673"/>
                    <a:pt x="1143546" y="4244958"/>
                  </a:cubicBezTo>
                  <a:cubicBezTo>
                    <a:pt x="1190219" y="4237338"/>
                    <a:pt x="1227366" y="4219241"/>
                    <a:pt x="1253084" y="4174473"/>
                  </a:cubicBezTo>
                  <a:cubicBezTo>
                    <a:pt x="1268323" y="4146851"/>
                    <a:pt x="1303566" y="4131611"/>
                    <a:pt x="1324521" y="4105893"/>
                  </a:cubicBezTo>
                  <a:cubicBezTo>
                    <a:pt x="1349286" y="4075413"/>
                    <a:pt x="1369289" y="4039218"/>
                    <a:pt x="1391196" y="4005881"/>
                  </a:cubicBezTo>
                  <a:cubicBezTo>
                    <a:pt x="1393101" y="4003023"/>
                    <a:pt x="1395959" y="3998261"/>
                    <a:pt x="1395006" y="3998261"/>
                  </a:cubicBezTo>
                  <a:cubicBezTo>
                    <a:pt x="1330236" y="3941111"/>
                    <a:pt x="1417866" y="3888723"/>
                    <a:pt x="1400721" y="3828716"/>
                  </a:cubicBezTo>
                  <a:cubicBezTo>
                    <a:pt x="1383576" y="3770613"/>
                    <a:pt x="1383576" y="3705843"/>
                    <a:pt x="1386434" y="3644883"/>
                  </a:cubicBezTo>
                  <a:cubicBezTo>
                    <a:pt x="1394053" y="3512486"/>
                    <a:pt x="1378814" y="3383898"/>
                    <a:pt x="1354048" y="3254358"/>
                  </a:cubicBezTo>
                  <a:cubicBezTo>
                    <a:pt x="1343571" y="3197208"/>
                    <a:pt x="1367384" y="3133391"/>
                    <a:pt x="1377861" y="3072431"/>
                  </a:cubicBezTo>
                  <a:cubicBezTo>
                    <a:pt x="1404531" y="2929556"/>
                    <a:pt x="1420723" y="2785728"/>
                    <a:pt x="1424534" y="2639996"/>
                  </a:cubicBezTo>
                  <a:cubicBezTo>
                    <a:pt x="1425486" y="2604753"/>
                    <a:pt x="1413103" y="2569511"/>
                    <a:pt x="1406436" y="2529506"/>
                  </a:cubicBezTo>
                  <a:cubicBezTo>
                    <a:pt x="1451203" y="2481881"/>
                    <a:pt x="1438821" y="2392346"/>
                    <a:pt x="1377861" y="2347578"/>
                  </a:cubicBezTo>
                  <a:cubicBezTo>
                    <a:pt x="1322616" y="2307573"/>
                    <a:pt x="1267371" y="2268521"/>
                    <a:pt x="1215936" y="2223753"/>
                  </a:cubicBezTo>
                  <a:cubicBezTo>
                    <a:pt x="1176884" y="2189463"/>
                    <a:pt x="1133069" y="2173271"/>
                    <a:pt x="1086396" y="2184701"/>
                  </a:cubicBezTo>
                  <a:cubicBezTo>
                    <a:pt x="1033056" y="2197083"/>
                    <a:pt x="1021626" y="2144696"/>
                    <a:pt x="986383" y="2132313"/>
                  </a:cubicBezTo>
                  <a:cubicBezTo>
                    <a:pt x="976858" y="2129456"/>
                    <a:pt x="967333" y="2117073"/>
                    <a:pt x="962571" y="2106596"/>
                  </a:cubicBezTo>
                  <a:cubicBezTo>
                    <a:pt x="954951" y="2091356"/>
                    <a:pt x="951141" y="2074211"/>
                    <a:pt x="943521" y="2053256"/>
                  </a:cubicBezTo>
                  <a:cubicBezTo>
                    <a:pt x="912089" y="2063733"/>
                    <a:pt x="887323" y="2058018"/>
                    <a:pt x="900658" y="2005631"/>
                  </a:cubicBezTo>
                  <a:cubicBezTo>
                    <a:pt x="902564" y="1997058"/>
                    <a:pt x="884466" y="1979913"/>
                    <a:pt x="872083" y="1971341"/>
                  </a:cubicBezTo>
                  <a:cubicBezTo>
                    <a:pt x="691108" y="1837038"/>
                    <a:pt x="508228" y="1703688"/>
                    <a:pt x="328206" y="1569386"/>
                  </a:cubicBezTo>
                  <a:cubicBezTo>
                    <a:pt x="231051" y="1496996"/>
                    <a:pt x="155803" y="1429368"/>
                    <a:pt x="57696" y="1357931"/>
                  </a:cubicBezTo>
                  <a:cubicBezTo>
                    <a:pt x="10071" y="1322688"/>
                    <a:pt x="-2312" y="1280778"/>
                    <a:pt x="13881" y="1227438"/>
                  </a:cubicBezTo>
                  <a:cubicBezTo>
                    <a:pt x="34836" y="1156953"/>
                    <a:pt x="55791" y="1085516"/>
                    <a:pt x="80556" y="1016936"/>
                  </a:cubicBezTo>
                  <a:cubicBezTo>
                    <a:pt x="88176" y="994076"/>
                    <a:pt x="110083" y="976931"/>
                    <a:pt x="122466" y="955023"/>
                  </a:cubicBezTo>
                  <a:cubicBezTo>
                    <a:pt x="140563" y="923591"/>
                    <a:pt x="156756" y="889301"/>
                    <a:pt x="173901" y="856916"/>
                  </a:cubicBezTo>
                  <a:cubicBezTo>
                    <a:pt x="192951" y="823578"/>
                    <a:pt x="213906" y="832151"/>
                    <a:pt x="238671" y="852153"/>
                  </a:cubicBezTo>
                  <a:cubicBezTo>
                    <a:pt x="326301" y="921686"/>
                    <a:pt x="394881" y="981693"/>
                    <a:pt x="484416" y="1050273"/>
                  </a:cubicBezTo>
                  <a:cubicBezTo>
                    <a:pt x="594906" y="1137903"/>
                    <a:pt x="709206" y="1222676"/>
                    <a:pt x="823506" y="1307448"/>
                  </a:cubicBezTo>
                  <a:cubicBezTo>
                    <a:pt x="840651" y="1320783"/>
                    <a:pt x="859701" y="1332213"/>
                    <a:pt x="878751" y="1341738"/>
                  </a:cubicBezTo>
                  <a:cubicBezTo>
                    <a:pt x="885418" y="1345548"/>
                    <a:pt x="895896" y="1343643"/>
                    <a:pt x="903516" y="1341738"/>
                  </a:cubicBezTo>
                  <a:cubicBezTo>
                    <a:pt x="922566" y="1337928"/>
                    <a:pt x="940664" y="1326498"/>
                    <a:pt x="958761" y="1327451"/>
                  </a:cubicBezTo>
                  <a:cubicBezTo>
                    <a:pt x="1080681" y="1334118"/>
                    <a:pt x="1201648" y="1343643"/>
                    <a:pt x="1323569" y="1350311"/>
                  </a:cubicBezTo>
                  <a:cubicBezTo>
                    <a:pt x="1336903" y="1351263"/>
                    <a:pt x="1351191" y="1338881"/>
                    <a:pt x="1364526" y="1333166"/>
                  </a:cubicBezTo>
                  <a:cubicBezTo>
                    <a:pt x="1410246" y="1314116"/>
                    <a:pt x="1450251" y="1278873"/>
                    <a:pt x="1507401" y="1305543"/>
                  </a:cubicBezTo>
                  <a:cubicBezTo>
                    <a:pt x="1524546" y="1314116"/>
                    <a:pt x="1555026" y="1305543"/>
                    <a:pt x="1575028" y="1295066"/>
                  </a:cubicBezTo>
                  <a:cubicBezTo>
                    <a:pt x="1588364" y="1288398"/>
                    <a:pt x="1595031" y="1265538"/>
                    <a:pt x="1603603" y="1249346"/>
                  </a:cubicBezTo>
                  <a:cubicBezTo>
                    <a:pt x="1612176" y="1234106"/>
                    <a:pt x="1622653" y="1219818"/>
                    <a:pt x="1627416" y="1203626"/>
                  </a:cubicBezTo>
                  <a:cubicBezTo>
                    <a:pt x="1634084" y="1180766"/>
                    <a:pt x="1635036" y="1156953"/>
                    <a:pt x="1640751" y="1134093"/>
                  </a:cubicBezTo>
                  <a:cubicBezTo>
                    <a:pt x="1645514" y="1115996"/>
                    <a:pt x="1652181" y="1095993"/>
                    <a:pt x="1663611" y="1080753"/>
                  </a:cubicBezTo>
                  <a:cubicBezTo>
                    <a:pt x="1681709" y="1054083"/>
                    <a:pt x="1710284" y="1033128"/>
                    <a:pt x="1724571" y="1004553"/>
                  </a:cubicBezTo>
                  <a:cubicBezTo>
                    <a:pt x="1760766" y="929306"/>
                    <a:pt x="1796961" y="855963"/>
                    <a:pt x="1882686" y="815006"/>
                  </a:cubicBezTo>
                  <a:cubicBezTo>
                    <a:pt x="1852206" y="771191"/>
                    <a:pt x="1833156" y="708326"/>
                    <a:pt x="1795056" y="694991"/>
                  </a:cubicBezTo>
                  <a:cubicBezTo>
                    <a:pt x="1712189" y="665463"/>
                    <a:pt x="1756003" y="608313"/>
                    <a:pt x="1750289" y="562593"/>
                  </a:cubicBezTo>
                  <a:cubicBezTo>
                    <a:pt x="1712189" y="567356"/>
                    <a:pt x="1676946" y="573071"/>
                    <a:pt x="1640751" y="574023"/>
                  </a:cubicBezTo>
                  <a:cubicBezTo>
                    <a:pt x="1626464" y="574023"/>
                    <a:pt x="1612176" y="559736"/>
                    <a:pt x="1596936" y="552116"/>
                  </a:cubicBezTo>
                  <a:cubicBezTo>
                    <a:pt x="1603603" y="540686"/>
                    <a:pt x="1608366" y="526398"/>
                    <a:pt x="1616939" y="517826"/>
                  </a:cubicBezTo>
                  <a:cubicBezTo>
                    <a:pt x="1657896" y="477821"/>
                    <a:pt x="1669326" y="434958"/>
                    <a:pt x="1655991" y="376856"/>
                  </a:cubicBezTo>
                  <a:cubicBezTo>
                    <a:pt x="1632178" y="269223"/>
                    <a:pt x="1644561" y="163496"/>
                    <a:pt x="1740764" y="93963"/>
                  </a:cubicBezTo>
                  <a:cubicBezTo>
                    <a:pt x="1794103" y="54911"/>
                    <a:pt x="1858873" y="24431"/>
                    <a:pt x="1922691" y="10143"/>
                  </a:cubicBezTo>
                  <a:cubicBezTo>
                    <a:pt x="2017941" y="-10812"/>
                    <a:pt x="2150339" y="81581"/>
                    <a:pt x="2188439" y="176831"/>
                  </a:cubicBezTo>
                  <a:cubicBezTo>
                    <a:pt x="2198916" y="202548"/>
                    <a:pt x="2219871" y="224456"/>
                    <a:pt x="2235111" y="248268"/>
                  </a:cubicBezTo>
                  <a:cubicBezTo>
                    <a:pt x="2238921" y="246363"/>
                    <a:pt x="2243684" y="245411"/>
                    <a:pt x="2247494" y="243506"/>
                  </a:cubicBezTo>
                  <a:cubicBezTo>
                    <a:pt x="2237969" y="265413"/>
                    <a:pt x="2228444" y="288273"/>
                    <a:pt x="2219871" y="305418"/>
                  </a:cubicBezTo>
                  <a:cubicBezTo>
                    <a:pt x="2232254" y="313991"/>
                    <a:pt x="2249399" y="318753"/>
                    <a:pt x="2249399" y="325421"/>
                  </a:cubicBezTo>
                  <a:cubicBezTo>
                    <a:pt x="2250351" y="340661"/>
                    <a:pt x="2249399" y="364473"/>
                    <a:pt x="2239874" y="371141"/>
                  </a:cubicBezTo>
                  <a:cubicBezTo>
                    <a:pt x="2212251" y="390191"/>
                    <a:pt x="2217014" y="407336"/>
                    <a:pt x="2223681" y="434958"/>
                  </a:cubicBezTo>
                  <a:cubicBezTo>
                    <a:pt x="2230349" y="462581"/>
                    <a:pt x="2222729" y="494013"/>
                    <a:pt x="2216061" y="522588"/>
                  </a:cubicBezTo>
                  <a:cubicBezTo>
                    <a:pt x="2208441" y="557831"/>
                    <a:pt x="2205584" y="583548"/>
                    <a:pt x="2250351" y="594026"/>
                  </a:cubicBezTo>
                  <a:cubicBezTo>
                    <a:pt x="2263686" y="596883"/>
                    <a:pt x="2275116" y="616886"/>
                    <a:pt x="2282736" y="631173"/>
                  </a:cubicBezTo>
                  <a:cubicBezTo>
                    <a:pt x="2301786" y="666416"/>
                    <a:pt x="2313216" y="706421"/>
                    <a:pt x="2335124" y="739758"/>
                  </a:cubicBezTo>
                  <a:cubicBezTo>
                    <a:pt x="2401799" y="845486"/>
                    <a:pt x="2458949" y="945498"/>
                    <a:pt x="2486571" y="1071228"/>
                  </a:cubicBezTo>
                  <a:cubicBezTo>
                    <a:pt x="2488476" y="1080753"/>
                    <a:pt x="2498001" y="1089326"/>
                    <a:pt x="2503716" y="1097898"/>
                  </a:cubicBezTo>
                  <a:cubicBezTo>
                    <a:pt x="2506574" y="1174098"/>
                    <a:pt x="2506574" y="1246488"/>
                    <a:pt x="2506574" y="1319831"/>
                  </a:cubicBezTo>
                  <a:close/>
                  <a:moveTo>
                    <a:pt x="1273086" y="1638918"/>
                  </a:moveTo>
                  <a:cubicBezTo>
                    <a:pt x="1260703" y="1678923"/>
                    <a:pt x="1240701" y="1713213"/>
                    <a:pt x="1242606" y="1746551"/>
                  </a:cubicBezTo>
                  <a:cubicBezTo>
                    <a:pt x="1247369" y="1804653"/>
                    <a:pt x="1264514" y="1862756"/>
                    <a:pt x="1279753" y="1919906"/>
                  </a:cubicBezTo>
                  <a:cubicBezTo>
                    <a:pt x="1282611" y="1929431"/>
                    <a:pt x="1301661" y="1944671"/>
                    <a:pt x="1308328" y="1942766"/>
                  </a:cubicBezTo>
                  <a:cubicBezTo>
                    <a:pt x="1365478" y="1924668"/>
                    <a:pt x="1420723" y="1903713"/>
                    <a:pt x="1478826" y="1882758"/>
                  </a:cubicBezTo>
                  <a:cubicBezTo>
                    <a:pt x="1432153" y="1777031"/>
                    <a:pt x="1483589" y="1684638"/>
                    <a:pt x="1497876" y="1593198"/>
                  </a:cubicBezTo>
                  <a:cubicBezTo>
                    <a:pt x="1474064" y="1579863"/>
                    <a:pt x="1451203" y="1573196"/>
                    <a:pt x="1435964" y="1557956"/>
                  </a:cubicBezTo>
                  <a:cubicBezTo>
                    <a:pt x="1372146" y="1493186"/>
                    <a:pt x="1285469" y="1505568"/>
                    <a:pt x="1208316" y="1484613"/>
                  </a:cubicBezTo>
                  <a:cubicBezTo>
                    <a:pt x="1193076" y="1480803"/>
                    <a:pt x="1176884" y="1476041"/>
                    <a:pt x="1161644" y="1471278"/>
                  </a:cubicBezTo>
                  <a:cubicBezTo>
                    <a:pt x="1133069" y="1461753"/>
                    <a:pt x="1103541" y="1450323"/>
                    <a:pt x="1078776" y="1483661"/>
                  </a:cubicBezTo>
                  <a:cubicBezTo>
                    <a:pt x="1146404" y="1537001"/>
                    <a:pt x="1211173" y="1588436"/>
                    <a:pt x="1273086" y="1638918"/>
                  </a:cubicBezTo>
                  <a:close/>
                  <a:moveTo>
                    <a:pt x="1464539" y="2075163"/>
                  </a:moveTo>
                  <a:cubicBezTo>
                    <a:pt x="1427391" y="2082783"/>
                    <a:pt x="1393101" y="2089451"/>
                    <a:pt x="1359764" y="2097071"/>
                  </a:cubicBezTo>
                  <a:cubicBezTo>
                    <a:pt x="1318806" y="2106596"/>
                    <a:pt x="1305471" y="2129456"/>
                    <a:pt x="1322616" y="2169461"/>
                  </a:cubicBezTo>
                  <a:cubicBezTo>
                    <a:pt x="1329284" y="2184701"/>
                    <a:pt x="1334998" y="2199941"/>
                    <a:pt x="1340714" y="2215181"/>
                  </a:cubicBezTo>
                  <a:cubicBezTo>
                    <a:pt x="1396911" y="2194226"/>
                    <a:pt x="1396911" y="2194226"/>
                    <a:pt x="1420723" y="2246613"/>
                  </a:cubicBezTo>
                  <a:cubicBezTo>
                    <a:pt x="1428344" y="2262806"/>
                    <a:pt x="1438821" y="2278046"/>
                    <a:pt x="1455014" y="2304716"/>
                  </a:cubicBezTo>
                  <a:cubicBezTo>
                    <a:pt x="1456919" y="2271378"/>
                    <a:pt x="1451203" y="2248518"/>
                    <a:pt x="1459776" y="2237088"/>
                  </a:cubicBezTo>
                  <a:cubicBezTo>
                    <a:pt x="1499781" y="2183748"/>
                    <a:pt x="1503591" y="2132313"/>
                    <a:pt x="1464539" y="207516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8" name="Google Shape;818;p11"/>
            <p:cNvSpPr/>
            <p:nvPr/>
          </p:nvSpPr>
          <p:spPr>
            <a:xfrm flipH="1">
              <a:off x="700577" y="1399349"/>
              <a:ext cx="647458" cy="566880"/>
            </a:xfrm>
            <a:custGeom>
              <a:avLst/>
              <a:gdLst/>
              <a:ahLst/>
              <a:cxnLst/>
              <a:rect l="l" t="t" r="r" b="b"/>
              <a:pathLst>
                <a:path w="647458" h="566880" extrusionOk="0">
                  <a:moveTo>
                    <a:pt x="325755" y="3000"/>
                  </a:moveTo>
                  <a:cubicBezTo>
                    <a:pt x="261937" y="17288"/>
                    <a:pt x="197167" y="47768"/>
                    <a:pt x="143828" y="86820"/>
                  </a:cubicBezTo>
                  <a:cubicBezTo>
                    <a:pt x="47625" y="156353"/>
                    <a:pt x="35242" y="262080"/>
                    <a:pt x="59055" y="369713"/>
                  </a:cubicBezTo>
                  <a:cubicBezTo>
                    <a:pt x="72390" y="427815"/>
                    <a:pt x="60960" y="470678"/>
                    <a:pt x="20003" y="510683"/>
                  </a:cubicBezTo>
                  <a:cubicBezTo>
                    <a:pt x="11430" y="519255"/>
                    <a:pt x="6667" y="533543"/>
                    <a:pt x="0" y="544973"/>
                  </a:cubicBezTo>
                  <a:cubicBezTo>
                    <a:pt x="15240" y="552593"/>
                    <a:pt x="29528" y="566880"/>
                    <a:pt x="43815" y="566880"/>
                  </a:cubicBezTo>
                  <a:lnTo>
                    <a:pt x="65495" y="564618"/>
                  </a:lnTo>
                  <a:lnTo>
                    <a:pt x="178721" y="530129"/>
                  </a:lnTo>
                  <a:cubicBezTo>
                    <a:pt x="449670" y="395635"/>
                    <a:pt x="455226" y="398414"/>
                    <a:pt x="603774" y="274215"/>
                  </a:cubicBezTo>
                  <a:lnTo>
                    <a:pt x="647458" y="237555"/>
                  </a:lnTo>
                  <a:lnTo>
                    <a:pt x="638175" y="241125"/>
                  </a:lnTo>
                  <a:cubicBezTo>
                    <a:pt x="622935" y="217313"/>
                    <a:pt x="601980" y="195405"/>
                    <a:pt x="591503" y="169688"/>
                  </a:cubicBezTo>
                  <a:cubicBezTo>
                    <a:pt x="553403" y="74438"/>
                    <a:pt x="421005" y="-17955"/>
                    <a:pt x="325755" y="300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19" name="Google Shape;819;p11"/>
          <p:cNvGrpSpPr/>
          <p:nvPr/>
        </p:nvGrpSpPr>
        <p:grpSpPr>
          <a:xfrm>
            <a:off x="6037585" y="2907813"/>
            <a:ext cx="4043027" cy="892552"/>
            <a:chOff x="1353016" y="1766707"/>
            <a:chExt cx="4320480" cy="892552"/>
          </a:xfrm>
        </p:grpSpPr>
        <p:sp>
          <p:nvSpPr>
            <p:cNvPr id="820" name="Google Shape;820;p11"/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F27900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 and Reputation. Easy to change colors, photos and Text. </a:t>
              </a:r>
              <a:endParaRPr/>
            </a:p>
          </p:txBody>
        </p:sp>
        <p:sp>
          <p:nvSpPr>
            <p:cNvPr id="821" name="Google Shape;821;p11"/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F27900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rgbClr val="F279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22" name="Google Shape;822;p11"/>
          <p:cNvGrpSpPr/>
          <p:nvPr/>
        </p:nvGrpSpPr>
        <p:grpSpPr>
          <a:xfrm>
            <a:off x="6026546" y="4004978"/>
            <a:ext cx="4043027" cy="892552"/>
            <a:chOff x="1353016" y="1766707"/>
            <a:chExt cx="4320480" cy="892552"/>
          </a:xfrm>
        </p:grpSpPr>
        <p:sp>
          <p:nvSpPr>
            <p:cNvPr id="823" name="Google Shape;823;p11"/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F27900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 and Reputation. Easy to change colors, photos and Text. </a:t>
              </a:r>
              <a:endParaRPr/>
            </a:p>
          </p:txBody>
        </p:sp>
        <p:sp>
          <p:nvSpPr>
            <p:cNvPr id="824" name="Google Shape;824;p11"/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F27900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rgbClr val="F279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25" name="Google Shape;825;p11"/>
          <p:cNvGrpSpPr/>
          <p:nvPr/>
        </p:nvGrpSpPr>
        <p:grpSpPr>
          <a:xfrm>
            <a:off x="6058963" y="5182025"/>
            <a:ext cx="4043027" cy="892552"/>
            <a:chOff x="1353016" y="1766707"/>
            <a:chExt cx="4320480" cy="892552"/>
          </a:xfrm>
        </p:grpSpPr>
        <p:sp>
          <p:nvSpPr>
            <p:cNvPr id="826" name="Google Shape;826;p11"/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F27900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 and Reputation. Easy to change colors, photos and Text. </a:t>
              </a:r>
              <a:endParaRPr/>
            </a:p>
          </p:txBody>
        </p:sp>
        <p:sp>
          <p:nvSpPr>
            <p:cNvPr id="827" name="Google Shape;827;p11"/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F27900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rgbClr val="F279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Google Shape;832;p12"/>
          <p:cNvSpPr txBox="1"/>
          <p:nvPr/>
        </p:nvSpPr>
        <p:spPr>
          <a:xfrm>
            <a:off x="5405621" y="777997"/>
            <a:ext cx="6191673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Infographic</a:t>
            </a:r>
            <a:r>
              <a:rPr lang="en-US"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 Style</a:t>
            </a:r>
            <a:endParaRPr sz="54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3" name="Google Shape;833;p12"/>
          <p:cNvSpPr txBox="1"/>
          <p:nvPr/>
        </p:nvSpPr>
        <p:spPr>
          <a:xfrm>
            <a:off x="5399825" y="1658041"/>
            <a:ext cx="616361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Time.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4" name="Google Shape;834;p12"/>
          <p:cNvSpPr/>
          <p:nvPr/>
        </p:nvSpPr>
        <p:spPr>
          <a:xfrm>
            <a:off x="0" y="3934587"/>
            <a:ext cx="12192000" cy="2923413"/>
          </a:xfrm>
          <a:prstGeom prst="rect">
            <a:avLst/>
          </a:prstGeom>
          <a:solidFill>
            <a:srgbClr val="F279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5" name="Google Shape;835;p12"/>
          <p:cNvSpPr txBox="1"/>
          <p:nvPr/>
        </p:nvSpPr>
        <p:spPr>
          <a:xfrm>
            <a:off x="539424" y="4191627"/>
            <a:ext cx="3683604" cy="2554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THEME PPT </a:t>
            </a:r>
            <a:r>
              <a:rPr lang="en-US" sz="3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 dirty="0"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Clean Text Slide for your Presentation</a:t>
            </a:r>
            <a:endParaRPr sz="32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6" name="Google Shape;836;p12"/>
          <p:cNvSpPr/>
          <p:nvPr/>
        </p:nvSpPr>
        <p:spPr>
          <a:xfrm>
            <a:off x="4906870" y="4437828"/>
            <a:ext cx="45719" cy="210312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7" name="Google Shape;837;p12"/>
          <p:cNvSpPr txBox="1"/>
          <p:nvPr/>
        </p:nvSpPr>
        <p:spPr>
          <a:xfrm>
            <a:off x="5648123" y="4604245"/>
            <a:ext cx="5949171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  <a:endParaRPr/>
          </a:p>
        </p:txBody>
      </p:sp>
      <p:sp>
        <p:nvSpPr>
          <p:cNvPr id="838" name="Google Shape;838;p12"/>
          <p:cNvSpPr txBox="1"/>
          <p:nvPr/>
        </p:nvSpPr>
        <p:spPr>
          <a:xfrm>
            <a:off x="5768699" y="5887937"/>
            <a:ext cx="2597428" cy="432048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24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</a:t>
            </a:r>
            <a:endParaRPr/>
          </a:p>
        </p:txBody>
      </p:sp>
      <p:grpSp>
        <p:nvGrpSpPr>
          <p:cNvPr id="839" name="Google Shape;839;p12"/>
          <p:cNvGrpSpPr/>
          <p:nvPr/>
        </p:nvGrpSpPr>
        <p:grpSpPr>
          <a:xfrm>
            <a:off x="1725613" y="480611"/>
            <a:ext cx="1770063" cy="3278189"/>
            <a:chOff x="982663" y="-1636713"/>
            <a:chExt cx="1770063" cy="3278189"/>
          </a:xfrm>
        </p:grpSpPr>
        <p:sp>
          <p:nvSpPr>
            <p:cNvPr id="840" name="Google Shape;840;p12"/>
            <p:cNvSpPr/>
            <p:nvPr/>
          </p:nvSpPr>
          <p:spPr>
            <a:xfrm>
              <a:off x="1000126" y="-904875"/>
              <a:ext cx="849313" cy="804863"/>
            </a:xfrm>
            <a:custGeom>
              <a:avLst/>
              <a:gdLst/>
              <a:ahLst/>
              <a:cxnLst/>
              <a:rect l="l" t="t" r="r" b="b"/>
              <a:pathLst>
                <a:path w="201" h="191" extrusionOk="0">
                  <a:moveTo>
                    <a:pt x="7" y="188"/>
                  </a:moveTo>
                  <a:cubicBezTo>
                    <a:pt x="4" y="187"/>
                    <a:pt x="2" y="186"/>
                    <a:pt x="2" y="182"/>
                  </a:cubicBezTo>
                  <a:cubicBezTo>
                    <a:pt x="0" y="143"/>
                    <a:pt x="2" y="104"/>
                    <a:pt x="10" y="66"/>
                  </a:cubicBezTo>
                  <a:cubicBezTo>
                    <a:pt x="13" y="51"/>
                    <a:pt x="23" y="41"/>
                    <a:pt x="36" y="34"/>
                  </a:cubicBezTo>
                  <a:cubicBezTo>
                    <a:pt x="56" y="23"/>
                    <a:pt x="78" y="18"/>
                    <a:pt x="101" y="13"/>
                  </a:cubicBezTo>
                  <a:cubicBezTo>
                    <a:pt x="124" y="9"/>
                    <a:pt x="147" y="7"/>
                    <a:pt x="170" y="6"/>
                  </a:cubicBezTo>
                  <a:cubicBezTo>
                    <a:pt x="172" y="6"/>
                    <a:pt x="174" y="5"/>
                    <a:pt x="176" y="4"/>
                  </a:cubicBezTo>
                  <a:cubicBezTo>
                    <a:pt x="181" y="1"/>
                    <a:pt x="185" y="0"/>
                    <a:pt x="190" y="1"/>
                  </a:cubicBezTo>
                  <a:cubicBezTo>
                    <a:pt x="197" y="9"/>
                    <a:pt x="198" y="18"/>
                    <a:pt x="199" y="27"/>
                  </a:cubicBezTo>
                  <a:cubicBezTo>
                    <a:pt x="201" y="57"/>
                    <a:pt x="194" y="84"/>
                    <a:pt x="183" y="111"/>
                  </a:cubicBezTo>
                  <a:cubicBezTo>
                    <a:pt x="174" y="132"/>
                    <a:pt x="165" y="153"/>
                    <a:pt x="155" y="173"/>
                  </a:cubicBezTo>
                  <a:cubicBezTo>
                    <a:pt x="149" y="184"/>
                    <a:pt x="141" y="188"/>
                    <a:pt x="130" y="189"/>
                  </a:cubicBezTo>
                  <a:cubicBezTo>
                    <a:pt x="119" y="191"/>
                    <a:pt x="108" y="189"/>
                    <a:pt x="98" y="189"/>
                  </a:cubicBezTo>
                  <a:cubicBezTo>
                    <a:pt x="95" y="189"/>
                    <a:pt x="93" y="189"/>
                    <a:pt x="91" y="187"/>
                  </a:cubicBezTo>
                  <a:cubicBezTo>
                    <a:pt x="89" y="184"/>
                    <a:pt x="90" y="181"/>
                    <a:pt x="91" y="178"/>
                  </a:cubicBezTo>
                  <a:cubicBezTo>
                    <a:pt x="100" y="141"/>
                    <a:pt x="112" y="105"/>
                    <a:pt x="127" y="70"/>
                  </a:cubicBezTo>
                  <a:cubicBezTo>
                    <a:pt x="128" y="68"/>
                    <a:pt x="129" y="67"/>
                    <a:pt x="129" y="65"/>
                  </a:cubicBezTo>
                  <a:cubicBezTo>
                    <a:pt x="131" y="63"/>
                    <a:pt x="130" y="62"/>
                    <a:pt x="127" y="62"/>
                  </a:cubicBezTo>
                  <a:cubicBezTo>
                    <a:pt x="127" y="62"/>
                    <a:pt x="126" y="62"/>
                    <a:pt x="126" y="62"/>
                  </a:cubicBezTo>
                  <a:cubicBezTo>
                    <a:pt x="108" y="64"/>
                    <a:pt x="90" y="67"/>
                    <a:pt x="72" y="72"/>
                  </a:cubicBezTo>
                  <a:cubicBezTo>
                    <a:pt x="65" y="74"/>
                    <a:pt x="61" y="78"/>
                    <a:pt x="60" y="86"/>
                  </a:cubicBezTo>
                  <a:cubicBezTo>
                    <a:pt x="58" y="98"/>
                    <a:pt x="57" y="111"/>
                    <a:pt x="56" y="124"/>
                  </a:cubicBezTo>
                  <a:cubicBezTo>
                    <a:pt x="54" y="141"/>
                    <a:pt x="54" y="158"/>
                    <a:pt x="53" y="175"/>
                  </a:cubicBezTo>
                  <a:cubicBezTo>
                    <a:pt x="53" y="181"/>
                    <a:pt x="50" y="182"/>
                    <a:pt x="45" y="183"/>
                  </a:cubicBezTo>
                  <a:cubicBezTo>
                    <a:pt x="34" y="184"/>
                    <a:pt x="24" y="186"/>
                    <a:pt x="13" y="188"/>
                  </a:cubicBezTo>
                  <a:cubicBezTo>
                    <a:pt x="11" y="188"/>
                    <a:pt x="9" y="189"/>
                    <a:pt x="7" y="188"/>
                  </a:cubicBezTo>
                  <a:close/>
                </a:path>
              </a:pathLst>
            </a:custGeom>
            <a:solidFill>
              <a:srgbClr val="878787"/>
            </a:solidFill>
            <a:ln>
              <a:noFill/>
            </a:ln>
            <a:effectLst>
              <a:outerShdw blurRad="63500" dist="342900" dir="13500000" sy="23000" kx="1200000" algn="br" rotWithShape="0">
                <a:srgbClr val="000000">
                  <a:alpha val="51764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1" name="Google Shape;841;p12"/>
            <p:cNvSpPr/>
            <p:nvPr/>
          </p:nvSpPr>
          <p:spPr>
            <a:xfrm>
              <a:off x="1363663" y="160338"/>
              <a:ext cx="569913" cy="1350963"/>
            </a:xfrm>
            <a:custGeom>
              <a:avLst/>
              <a:gdLst/>
              <a:ahLst/>
              <a:cxnLst/>
              <a:rect l="l" t="t" r="r" b="b"/>
              <a:pathLst>
                <a:path w="135" h="321" extrusionOk="0">
                  <a:moveTo>
                    <a:pt x="92" y="38"/>
                  </a:moveTo>
                  <a:cubicBezTo>
                    <a:pt x="100" y="58"/>
                    <a:pt x="109" y="77"/>
                    <a:pt x="117" y="96"/>
                  </a:cubicBezTo>
                  <a:cubicBezTo>
                    <a:pt x="123" y="110"/>
                    <a:pt x="127" y="123"/>
                    <a:pt x="132" y="137"/>
                  </a:cubicBezTo>
                  <a:cubicBezTo>
                    <a:pt x="135" y="148"/>
                    <a:pt x="135" y="160"/>
                    <a:pt x="132" y="172"/>
                  </a:cubicBezTo>
                  <a:cubicBezTo>
                    <a:pt x="130" y="178"/>
                    <a:pt x="128" y="185"/>
                    <a:pt x="125" y="192"/>
                  </a:cubicBezTo>
                  <a:cubicBezTo>
                    <a:pt x="124" y="195"/>
                    <a:pt x="121" y="195"/>
                    <a:pt x="117" y="195"/>
                  </a:cubicBezTo>
                  <a:cubicBezTo>
                    <a:pt x="107" y="193"/>
                    <a:pt x="100" y="198"/>
                    <a:pt x="97" y="206"/>
                  </a:cubicBezTo>
                  <a:cubicBezTo>
                    <a:pt x="95" y="213"/>
                    <a:pt x="97" y="219"/>
                    <a:pt x="104" y="225"/>
                  </a:cubicBezTo>
                  <a:cubicBezTo>
                    <a:pt x="106" y="226"/>
                    <a:pt x="110" y="228"/>
                    <a:pt x="107" y="231"/>
                  </a:cubicBezTo>
                  <a:cubicBezTo>
                    <a:pt x="93" y="261"/>
                    <a:pt x="77" y="290"/>
                    <a:pt x="59" y="318"/>
                  </a:cubicBezTo>
                  <a:cubicBezTo>
                    <a:pt x="59" y="319"/>
                    <a:pt x="59" y="320"/>
                    <a:pt x="58" y="320"/>
                  </a:cubicBezTo>
                  <a:cubicBezTo>
                    <a:pt x="49" y="321"/>
                    <a:pt x="40" y="319"/>
                    <a:pt x="31" y="318"/>
                  </a:cubicBezTo>
                  <a:cubicBezTo>
                    <a:pt x="27" y="318"/>
                    <a:pt x="22" y="319"/>
                    <a:pt x="18" y="316"/>
                  </a:cubicBezTo>
                  <a:cubicBezTo>
                    <a:pt x="15" y="315"/>
                    <a:pt x="15" y="313"/>
                    <a:pt x="17" y="311"/>
                  </a:cubicBezTo>
                  <a:cubicBezTo>
                    <a:pt x="28" y="289"/>
                    <a:pt x="40" y="268"/>
                    <a:pt x="50" y="246"/>
                  </a:cubicBezTo>
                  <a:cubicBezTo>
                    <a:pt x="58" y="231"/>
                    <a:pt x="64" y="216"/>
                    <a:pt x="70" y="202"/>
                  </a:cubicBezTo>
                  <a:cubicBezTo>
                    <a:pt x="74" y="202"/>
                    <a:pt x="73" y="205"/>
                    <a:pt x="73" y="208"/>
                  </a:cubicBezTo>
                  <a:cubicBezTo>
                    <a:pt x="73" y="211"/>
                    <a:pt x="73" y="215"/>
                    <a:pt x="74" y="219"/>
                  </a:cubicBezTo>
                  <a:cubicBezTo>
                    <a:pt x="76" y="224"/>
                    <a:pt x="81" y="228"/>
                    <a:pt x="86" y="227"/>
                  </a:cubicBezTo>
                  <a:cubicBezTo>
                    <a:pt x="87" y="227"/>
                    <a:pt x="89" y="227"/>
                    <a:pt x="89" y="226"/>
                  </a:cubicBezTo>
                  <a:cubicBezTo>
                    <a:pt x="89" y="224"/>
                    <a:pt x="88" y="224"/>
                    <a:pt x="87" y="223"/>
                  </a:cubicBezTo>
                  <a:cubicBezTo>
                    <a:pt x="79" y="221"/>
                    <a:pt x="79" y="215"/>
                    <a:pt x="79" y="209"/>
                  </a:cubicBezTo>
                  <a:cubicBezTo>
                    <a:pt x="79" y="203"/>
                    <a:pt x="81" y="200"/>
                    <a:pt x="87" y="200"/>
                  </a:cubicBezTo>
                  <a:cubicBezTo>
                    <a:pt x="88" y="200"/>
                    <a:pt x="90" y="199"/>
                    <a:pt x="90" y="197"/>
                  </a:cubicBezTo>
                  <a:cubicBezTo>
                    <a:pt x="90" y="195"/>
                    <a:pt x="89" y="195"/>
                    <a:pt x="87" y="195"/>
                  </a:cubicBezTo>
                  <a:cubicBezTo>
                    <a:pt x="85" y="194"/>
                    <a:pt x="82" y="195"/>
                    <a:pt x="81" y="192"/>
                  </a:cubicBezTo>
                  <a:cubicBezTo>
                    <a:pt x="79" y="188"/>
                    <a:pt x="78" y="184"/>
                    <a:pt x="79" y="180"/>
                  </a:cubicBezTo>
                  <a:cubicBezTo>
                    <a:pt x="79" y="179"/>
                    <a:pt x="79" y="177"/>
                    <a:pt x="80" y="176"/>
                  </a:cubicBezTo>
                  <a:cubicBezTo>
                    <a:pt x="80" y="176"/>
                    <a:pt x="80" y="176"/>
                    <a:pt x="80" y="176"/>
                  </a:cubicBezTo>
                  <a:cubicBezTo>
                    <a:pt x="90" y="153"/>
                    <a:pt x="85" y="133"/>
                    <a:pt x="70" y="114"/>
                  </a:cubicBezTo>
                  <a:cubicBezTo>
                    <a:pt x="53" y="94"/>
                    <a:pt x="37" y="73"/>
                    <a:pt x="21" y="52"/>
                  </a:cubicBezTo>
                  <a:cubicBezTo>
                    <a:pt x="12" y="39"/>
                    <a:pt x="4" y="25"/>
                    <a:pt x="1" y="9"/>
                  </a:cubicBezTo>
                  <a:cubicBezTo>
                    <a:pt x="0" y="7"/>
                    <a:pt x="0" y="4"/>
                    <a:pt x="0" y="2"/>
                  </a:cubicBezTo>
                  <a:cubicBezTo>
                    <a:pt x="2" y="0"/>
                    <a:pt x="4" y="2"/>
                    <a:pt x="6" y="3"/>
                  </a:cubicBezTo>
                  <a:cubicBezTo>
                    <a:pt x="33" y="13"/>
                    <a:pt x="60" y="23"/>
                    <a:pt x="86" y="34"/>
                  </a:cubicBezTo>
                  <a:cubicBezTo>
                    <a:pt x="89" y="35"/>
                    <a:pt x="91" y="35"/>
                    <a:pt x="92" y="38"/>
                  </a:cubicBezTo>
                  <a:close/>
                </a:path>
              </a:pathLst>
            </a:custGeom>
            <a:solidFill>
              <a:srgbClr val="EE732F"/>
            </a:solidFill>
            <a:ln>
              <a:noFill/>
            </a:ln>
            <a:effectLst>
              <a:outerShdw blurRad="63500" dist="342900" dir="13500000" sy="23000" kx="1200000" algn="br" rotWithShape="0">
                <a:srgbClr val="000000">
                  <a:alpha val="51764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2" name="Google Shape;842;p12"/>
            <p:cNvSpPr/>
            <p:nvPr/>
          </p:nvSpPr>
          <p:spPr>
            <a:xfrm>
              <a:off x="1341438" y="-908050"/>
              <a:ext cx="808038" cy="1257300"/>
            </a:xfrm>
            <a:custGeom>
              <a:avLst/>
              <a:gdLst/>
              <a:ahLst/>
              <a:cxnLst/>
              <a:rect l="l" t="t" r="r" b="b"/>
              <a:pathLst>
                <a:path w="191" h="299" extrusionOk="0">
                  <a:moveTo>
                    <a:pt x="10" y="187"/>
                  </a:moveTo>
                  <a:cubicBezTo>
                    <a:pt x="27" y="190"/>
                    <a:pt x="44" y="191"/>
                    <a:pt x="60" y="186"/>
                  </a:cubicBezTo>
                  <a:cubicBezTo>
                    <a:pt x="64" y="185"/>
                    <a:pt x="67" y="183"/>
                    <a:pt x="69" y="179"/>
                  </a:cubicBezTo>
                  <a:cubicBezTo>
                    <a:pt x="87" y="145"/>
                    <a:pt x="103" y="110"/>
                    <a:pt x="113" y="73"/>
                  </a:cubicBezTo>
                  <a:cubicBezTo>
                    <a:pt x="119" y="49"/>
                    <a:pt x="119" y="25"/>
                    <a:pt x="109" y="2"/>
                  </a:cubicBezTo>
                  <a:cubicBezTo>
                    <a:pt x="113" y="0"/>
                    <a:pt x="116" y="2"/>
                    <a:pt x="119" y="3"/>
                  </a:cubicBezTo>
                  <a:cubicBezTo>
                    <a:pt x="122" y="6"/>
                    <a:pt x="123" y="10"/>
                    <a:pt x="124" y="15"/>
                  </a:cubicBezTo>
                  <a:cubicBezTo>
                    <a:pt x="128" y="30"/>
                    <a:pt x="129" y="46"/>
                    <a:pt x="127" y="63"/>
                  </a:cubicBezTo>
                  <a:cubicBezTo>
                    <a:pt x="123" y="90"/>
                    <a:pt x="115" y="116"/>
                    <a:pt x="104" y="141"/>
                  </a:cubicBezTo>
                  <a:cubicBezTo>
                    <a:pt x="102" y="146"/>
                    <a:pt x="102" y="147"/>
                    <a:pt x="108" y="148"/>
                  </a:cubicBezTo>
                  <a:cubicBezTo>
                    <a:pt x="118" y="150"/>
                    <a:pt x="128" y="152"/>
                    <a:pt x="138" y="153"/>
                  </a:cubicBezTo>
                  <a:cubicBezTo>
                    <a:pt x="142" y="153"/>
                    <a:pt x="144" y="152"/>
                    <a:pt x="145" y="149"/>
                  </a:cubicBezTo>
                  <a:cubicBezTo>
                    <a:pt x="158" y="122"/>
                    <a:pt x="172" y="95"/>
                    <a:pt x="175" y="64"/>
                  </a:cubicBezTo>
                  <a:cubicBezTo>
                    <a:pt x="176" y="48"/>
                    <a:pt x="176" y="32"/>
                    <a:pt x="178" y="17"/>
                  </a:cubicBezTo>
                  <a:cubicBezTo>
                    <a:pt x="178" y="14"/>
                    <a:pt x="178" y="11"/>
                    <a:pt x="181" y="10"/>
                  </a:cubicBezTo>
                  <a:cubicBezTo>
                    <a:pt x="183" y="11"/>
                    <a:pt x="186" y="12"/>
                    <a:pt x="189" y="13"/>
                  </a:cubicBezTo>
                  <a:cubicBezTo>
                    <a:pt x="191" y="24"/>
                    <a:pt x="191" y="35"/>
                    <a:pt x="190" y="46"/>
                  </a:cubicBezTo>
                  <a:cubicBezTo>
                    <a:pt x="188" y="70"/>
                    <a:pt x="184" y="95"/>
                    <a:pt x="174" y="117"/>
                  </a:cubicBezTo>
                  <a:cubicBezTo>
                    <a:pt x="164" y="138"/>
                    <a:pt x="153" y="158"/>
                    <a:pt x="142" y="178"/>
                  </a:cubicBezTo>
                  <a:cubicBezTo>
                    <a:pt x="138" y="184"/>
                    <a:pt x="134" y="191"/>
                    <a:pt x="130" y="198"/>
                  </a:cubicBezTo>
                  <a:cubicBezTo>
                    <a:pt x="126" y="207"/>
                    <a:pt x="127" y="216"/>
                    <a:pt x="131" y="224"/>
                  </a:cubicBezTo>
                  <a:cubicBezTo>
                    <a:pt x="133" y="229"/>
                    <a:pt x="136" y="233"/>
                    <a:pt x="139" y="237"/>
                  </a:cubicBezTo>
                  <a:cubicBezTo>
                    <a:pt x="143" y="248"/>
                    <a:pt x="143" y="259"/>
                    <a:pt x="145" y="270"/>
                  </a:cubicBezTo>
                  <a:cubicBezTo>
                    <a:pt x="146" y="277"/>
                    <a:pt x="147" y="284"/>
                    <a:pt x="148" y="291"/>
                  </a:cubicBezTo>
                  <a:cubicBezTo>
                    <a:pt x="149" y="293"/>
                    <a:pt x="149" y="295"/>
                    <a:pt x="148" y="297"/>
                  </a:cubicBezTo>
                  <a:cubicBezTo>
                    <a:pt x="146" y="299"/>
                    <a:pt x="144" y="298"/>
                    <a:pt x="143" y="297"/>
                  </a:cubicBezTo>
                  <a:cubicBezTo>
                    <a:pt x="131" y="293"/>
                    <a:pt x="120" y="288"/>
                    <a:pt x="108" y="284"/>
                  </a:cubicBezTo>
                  <a:cubicBezTo>
                    <a:pt x="107" y="283"/>
                    <a:pt x="106" y="283"/>
                    <a:pt x="106" y="282"/>
                  </a:cubicBezTo>
                  <a:cubicBezTo>
                    <a:pt x="101" y="272"/>
                    <a:pt x="101" y="262"/>
                    <a:pt x="109" y="253"/>
                  </a:cubicBezTo>
                  <a:cubicBezTo>
                    <a:pt x="114" y="249"/>
                    <a:pt x="118" y="243"/>
                    <a:pt x="122" y="237"/>
                  </a:cubicBezTo>
                  <a:cubicBezTo>
                    <a:pt x="112" y="243"/>
                    <a:pt x="102" y="248"/>
                    <a:pt x="92" y="253"/>
                  </a:cubicBezTo>
                  <a:cubicBezTo>
                    <a:pt x="81" y="258"/>
                    <a:pt x="81" y="259"/>
                    <a:pt x="88" y="267"/>
                  </a:cubicBezTo>
                  <a:cubicBezTo>
                    <a:pt x="88" y="270"/>
                    <a:pt x="88" y="272"/>
                    <a:pt x="86" y="274"/>
                  </a:cubicBezTo>
                  <a:cubicBezTo>
                    <a:pt x="84" y="275"/>
                    <a:pt x="82" y="274"/>
                    <a:pt x="80" y="273"/>
                  </a:cubicBezTo>
                  <a:cubicBezTo>
                    <a:pt x="56" y="263"/>
                    <a:pt x="31" y="253"/>
                    <a:pt x="7" y="244"/>
                  </a:cubicBezTo>
                  <a:cubicBezTo>
                    <a:pt x="5" y="243"/>
                    <a:pt x="2" y="242"/>
                    <a:pt x="1" y="239"/>
                  </a:cubicBezTo>
                  <a:cubicBezTo>
                    <a:pt x="0" y="228"/>
                    <a:pt x="2" y="218"/>
                    <a:pt x="3" y="207"/>
                  </a:cubicBezTo>
                  <a:cubicBezTo>
                    <a:pt x="4" y="203"/>
                    <a:pt x="4" y="198"/>
                    <a:pt x="5" y="194"/>
                  </a:cubicBezTo>
                  <a:cubicBezTo>
                    <a:pt x="5" y="191"/>
                    <a:pt x="5" y="187"/>
                    <a:pt x="10" y="187"/>
                  </a:cubicBezTo>
                  <a:close/>
                </a:path>
              </a:pathLst>
            </a:custGeom>
            <a:solidFill>
              <a:srgbClr val="EE732F"/>
            </a:solidFill>
            <a:ln>
              <a:noFill/>
            </a:ln>
            <a:effectLst>
              <a:outerShdw blurRad="63500" dist="342900" dir="13500000" sy="23000" kx="1200000" algn="br" rotWithShape="0">
                <a:srgbClr val="000000">
                  <a:alpha val="51764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3" name="Google Shape;843;p12"/>
            <p:cNvSpPr/>
            <p:nvPr/>
          </p:nvSpPr>
          <p:spPr>
            <a:xfrm>
              <a:off x="1806576" y="336550"/>
              <a:ext cx="452438" cy="1169988"/>
            </a:xfrm>
            <a:custGeom>
              <a:avLst/>
              <a:gdLst/>
              <a:ahLst/>
              <a:cxnLst/>
              <a:rect l="l" t="t" r="r" b="b"/>
              <a:pathLst>
                <a:path w="107" h="278" extrusionOk="0">
                  <a:moveTo>
                    <a:pt x="45" y="174"/>
                  </a:moveTo>
                  <a:cubicBezTo>
                    <a:pt x="46" y="169"/>
                    <a:pt x="47" y="164"/>
                    <a:pt x="48" y="159"/>
                  </a:cubicBezTo>
                  <a:cubicBezTo>
                    <a:pt x="50" y="158"/>
                    <a:pt x="53" y="158"/>
                    <a:pt x="55" y="159"/>
                  </a:cubicBezTo>
                  <a:cubicBezTo>
                    <a:pt x="57" y="160"/>
                    <a:pt x="59" y="161"/>
                    <a:pt x="60" y="158"/>
                  </a:cubicBezTo>
                  <a:cubicBezTo>
                    <a:pt x="61" y="155"/>
                    <a:pt x="58" y="155"/>
                    <a:pt x="57" y="153"/>
                  </a:cubicBezTo>
                  <a:cubicBezTo>
                    <a:pt x="55" y="152"/>
                    <a:pt x="51" y="153"/>
                    <a:pt x="51" y="149"/>
                  </a:cubicBezTo>
                  <a:cubicBezTo>
                    <a:pt x="52" y="144"/>
                    <a:pt x="53" y="138"/>
                    <a:pt x="54" y="132"/>
                  </a:cubicBezTo>
                  <a:cubicBezTo>
                    <a:pt x="58" y="117"/>
                    <a:pt x="55" y="104"/>
                    <a:pt x="49" y="90"/>
                  </a:cubicBezTo>
                  <a:cubicBezTo>
                    <a:pt x="36" y="61"/>
                    <a:pt x="20" y="33"/>
                    <a:pt x="2" y="6"/>
                  </a:cubicBezTo>
                  <a:cubicBezTo>
                    <a:pt x="2" y="5"/>
                    <a:pt x="1" y="4"/>
                    <a:pt x="0" y="3"/>
                  </a:cubicBezTo>
                  <a:cubicBezTo>
                    <a:pt x="3" y="0"/>
                    <a:pt x="5" y="2"/>
                    <a:pt x="8" y="3"/>
                  </a:cubicBezTo>
                  <a:cubicBezTo>
                    <a:pt x="18" y="7"/>
                    <a:pt x="28" y="11"/>
                    <a:pt x="39" y="15"/>
                  </a:cubicBezTo>
                  <a:cubicBezTo>
                    <a:pt x="40" y="22"/>
                    <a:pt x="45" y="25"/>
                    <a:pt x="52" y="25"/>
                  </a:cubicBezTo>
                  <a:cubicBezTo>
                    <a:pt x="59" y="26"/>
                    <a:pt x="64" y="30"/>
                    <a:pt x="71" y="28"/>
                  </a:cubicBezTo>
                  <a:cubicBezTo>
                    <a:pt x="74" y="28"/>
                    <a:pt x="76" y="30"/>
                    <a:pt x="78" y="32"/>
                  </a:cubicBezTo>
                  <a:cubicBezTo>
                    <a:pt x="89" y="53"/>
                    <a:pt x="100" y="74"/>
                    <a:pt x="105" y="97"/>
                  </a:cubicBezTo>
                  <a:cubicBezTo>
                    <a:pt x="107" y="105"/>
                    <a:pt x="107" y="114"/>
                    <a:pt x="105" y="122"/>
                  </a:cubicBezTo>
                  <a:cubicBezTo>
                    <a:pt x="103" y="132"/>
                    <a:pt x="101" y="142"/>
                    <a:pt x="97" y="151"/>
                  </a:cubicBezTo>
                  <a:cubicBezTo>
                    <a:pt x="93" y="153"/>
                    <a:pt x="89" y="155"/>
                    <a:pt x="86" y="159"/>
                  </a:cubicBezTo>
                  <a:cubicBezTo>
                    <a:pt x="84" y="161"/>
                    <a:pt x="82" y="163"/>
                    <a:pt x="79" y="162"/>
                  </a:cubicBezTo>
                  <a:cubicBezTo>
                    <a:pt x="76" y="161"/>
                    <a:pt x="77" y="158"/>
                    <a:pt x="77" y="155"/>
                  </a:cubicBezTo>
                  <a:cubicBezTo>
                    <a:pt x="76" y="151"/>
                    <a:pt x="77" y="147"/>
                    <a:pt x="77" y="143"/>
                  </a:cubicBezTo>
                  <a:cubicBezTo>
                    <a:pt x="76" y="141"/>
                    <a:pt x="77" y="138"/>
                    <a:pt x="74" y="138"/>
                  </a:cubicBezTo>
                  <a:cubicBezTo>
                    <a:pt x="71" y="138"/>
                    <a:pt x="71" y="141"/>
                    <a:pt x="71" y="142"/>
                  </a:cubicBezTo>
                  <a:cubicBezTo>
                    <a:pt x="71" y="155"/>
                    <a:pt x="71" y="168"/>
                    <a:pt x="71" y="180"/>
                  </a:cubicBezTo>
                  <a:cubicBezTo>
                    <a:pt x="72" y="182"/>
                    <a:pt x="71" y="184"/>
                    <a:pt x="74" y="184"/>
                  </a:cubicBezTo>
                  <a:cubicBezTo>
                    <a:pt x="76" y="184"/>
                    <a:pt x="76" y="182"/>
                    <a:pt x="76" y="180"/>
                  </a:cubicBezTo>
                  <a:cubicBezTo>
                    <a:pt x="77" y="177"/>
                    <a:pt x="75" y="173"/>
                    <a:pt x="79" y="172"/>
                  </a:cubicBezTo>
                  <a:cubicBezTo>
                    <a:pt x="84" y="171"/>
                    <a:pt x="86" y="175"/>
                    <a:pt x="89" y="179"/>
                  </a:cubicBezTo>
                  <a:cubicBezTo>
                    <a:pt x="89" y="179"/>
                    <a:pt x="89" y="180"/>
                    <a:pt x="89" y="180"/>
                  </a:cubicBezTo>
                  <a:cubicBezTo>
                    <a:pt x="90" y="181"/>
                    <a:pt x="90" y="182"/>
                    <a:pt x="90" y="182"/>
                  </a:cubicBezTo>
                  <a:cubicBezTo>
                    <a:pt x="88" y="187"/>
                    <a:pt x="84" y="190"/>
                    <a:pt x="80" y="194"/>
                  </a:cubicBezTo>
                  <a:cubicBezTo>
                    <a:pt x="72" y="200"/>
                    <a:pt x="65" y="209"/>
                    <a:pt x="56" y="215"/>
                  </a:cubicBezTo>
                  <a:cubicBezTo>
                    <a:pt x="54" y="217"/>
                    <a:pt x="52" y="218"/>
                    <a:pt x="50" y="221"/>
                  </a:cubicBezTo>
                  <a:cubicBezTo>
                    <a:pt x="56" y="216"/>
                    <a:pt x="62" y="214"/>
                    <a:pt x="68" y="210"/>
                  </a:cubicBezTo>
                  <a:cubicBezTo>
                    <a:pt x="70" y="209"/>
                    <a:pt x="72" y="208"/>
                    <a:pt x="74" y="209"/>
                  </a:cubicBezTo>
                  <a:cubicBezTo>
                    <a:pt x="78" y="211"/>
                    <a:pt x="79" y="215"/>
                    <a:pt x="77" y="219"/>
                  </a:cubicBezTo>
                  <a:cubicBezTo>
                    <a:pt x="71" y="238"/>
                    <a:pt x="65" y="257"/>
                    <a:pt x="58" y="276"/>
                  </a:cubicBezTo>
                  <a:cubicBezTo>
                    <a:pt x="57" y="277"/>
                    <a:pt x="56" y="278"/>
                    <a:pt x="55" y="278"/>
                  </a:cubicBezTo>
                  <a:cubicBezTo>
                    <a:pt x="43" y="277"/>
                    <a:pt x="31" y="278"/>
                    <a:pt x="20" y="274"/>
                  </a:cubicBezTo>
                  <a:cubicBezTo>
                    <a:pt x="16" y="274"/>
                    <a:pt x="17" y="272"/>
                    <a:pt x="18" y="269"/>
                  </a:cubicBezTo>
                  <a:cubicBezTo>
                    <a:pt x="24" y="248"/>
                    <a:pt x="30" y="226"/>
                    <a:pt x="37" y="205"/>
                  </a:cubicBezTo>
                  <a:cubicBezTo>
                    <a:pt x="38" y="198"/>
                    <a:pt x="40" y="192"/>
                    <a:pt x="42" y="185"/>
                  </a:cubicBezTo>
                  <a:cubicBezTo>
                    <a:pt x="44" y="184"/>
                    <a:pt x="47" y="185"/>
                    <a:pt x="49" y="185"/>
                  </a:cubicBezTo>
                  <a:cubicBezTo>
                    <a:pt x="52" y="185"/>
                    <a:pt x="55" y="185"/>
                    <a:pt x="58" y="183"/>
                  </a:cubicBezTo>
                  <a:cubicBezTo>
                    <a:pt x="60" y="182"/>
                    <a:pt x="63" y="181"/>
                    <a:pt x="61" y="178"/>
                  </a:cubicBezTo>
                  <a:cubicBezTo>
                    <a:pt x="60" y="176"/>
                    <a:pt x="57" y="177"/>
                    <a:pt x="56" y="178"/>
                  </a:cubicBezTo>
                  <a:cubicBezTo>
                    <a:pt x="53" y="180"/>
                    <a:pt x="50" y="180"/>
                    <a:pt x="48" y="179"/>
                  </a:cubicBezTo>
                  <a:cubicBezTo>
                    <a:pt x="45" y="179"/>
                    <a:pt x="43" y="177"/>
                    <a:pt x="45" y="174"/>
                  </a:cubicBezTo>
                  <a:close/>
                </a:path>
              </a:pathLst>
            </a:custGeom>
            <a:solidFill>
              <a:srgbClr val="EE732F"/>
            </a:solidFill>
            <a:ln>
              <a:noFill/>
            </a:ln>
            <a:effectLst>
              <a:outerShdw blurRad="63500" dist="342900" dir="13500000" sy="23000" kx="1200000" algn="br" rotWithShape="0">
                <a:srgbClr val="000000">
                  <a:alpha val="51764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4" name="Google Shape;844;p12"/>
            <p:cNvSpPr/>
            <p:nvPr/>
          </p:nvSpPr>
          <p:spPr>
            <a:xfrm>
              <a:off x="1887538" y="-854075"/>
              <a:ext cx="312738" cy="1182688"/>
            </a:xfrm>
            <a:custGeom>
              <a:avLst/>
              <a:gdLst/>
              <a:ahLst/>
              <a:cxnLst/>
              <a:rect l="l" t="t" r="r" b="b"/>
              <a:pathLst>
                <a:path w="74" h="281" extrusionOk="0">
                  <a:moveTo>
                    <a:pt x="0" y="184"/>
                  </a:moveTo>
                  <a:cubicBezTo>
                    <a:pt x="9" y="167"/>
                    <a:pt x="19" y="150"/>
                    <a:pt x="29" y="133"/>
                  </a:cubicBezTo>
                  <a:cubicBezTo>
                    <a:pt x="51" y="94"/>
                    <a:pt x="61" y="52"/>
                    <a:pt x="60" y="7"/>
                  </a:cubicBezTo>
                  <a:cubicBezTo>
                    <a:pt x="60" y="5"/>
                    <a:pt x="60" y="3"/>
                    <a:pt x="60" y="0"/>
                  </a:cubicBezTo>
                  <a:cubicBezTo>
                    <a:pt x="69" y="5"/>
                    <a:pt x="73" y="12"/>
                    <a:pt x="73" y="22"/>
                  </a:cubicBezTo>
                  <a:cubicBezTo>
                    <a:pt x="74" y="35"/>
                    <a:pt x="70" y="48"/>
                    <a:pt x="68" y="60"/>
                  </a:cubicBezTo>
                  <a:cubicBezTo>
                    <a:pt x="60" y="100"/>
                    <a:pt x="51" y="140"/>
                    <a:pt x="46" y="180"/>
                  </a:cubicBezTo>
                  <a:cubicBezTo>
                    <a:pt x="44" y="196"/>
                    <a:pt x="47" y="212"/>
                    <a:pt x="49" y="228"/>
                  </a:cubicBezTo>
                  <a:cubicBezTo>
                    <a:pt x="50" y="243"/>
                    <a:pt x="52" y="259"/>
                    <a:pt x="54" y="274"/>
                  </a:cubicBezTo>
                  <a:cubicBezTo>
                    <a:pt x="55" y="277"/>
                    <a:pt x="53" y="278"/>
                    <a:pt x="51" y="278"/>
                  </a:cubicBezTo>
                  <a:cubicBezTo>
                    <a:pt x="40" y="281"/>
                    <a:pt x="29" y="281"/>
                    <a:pt x="18" y="278"/>
                  </a:cubicBezTo>
                  <a:cubicBezTo>
                    <a:pt x="16" y="273"/>
                    <a:pt x="16" y="267"/>
                    <a:pt x="15" y="261"/>
                  </a:cubicBezTo>
                  <a:cubicBezTo>
                    <a:pt x="13" y="249"/>
                    <a:pt x="11" y="236"/>
                    <a:pt x="8" y="224"/>
                  </a:cubicBezTo>
                  <a:cubicBezTo>
                    <a:pt x="4" y="211"/>
                    <a:pt x="3" y="198"/>
                    <a:pt x="0" y="184"/>
                  </a:cubicBezTo>
                  <a:close/>
                </a:path>
              </a:pathLst>
            </a:custGeom>
            <a:solidFill>
              <a:srgbClr val="878787"/>
            </a:solidFill>
            <a:ln>
              <a:noFill/>
            </a:ln>
            <a:effectLst>
              <a:outerShdw blurRad="63500" dist="342900" dir="13500000" sy="23000" kx="1200000" algn="br" rotWithShape="0">
                <a:srgbClr val="000000">
                  <a:alpha val="51764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5" name="Google Shape;845;p12"/>
            <p:cNvSpPr/>
            <p:nvPr/>
          </p:nvSpPr>
          <p:spPr>
            <a:xfrm>
              <a:off x="1760538" y="-896938"/>
              <a:ext cx="346075" cy="639763"/>
            </a:xfrm>
            <a:custGeom>
              <a:avLst/>
              <a:gdLst/>
              <a:ahLst/>
              <a:cxnLst/>
              <a:rect l="l" t="t" r="r" b="b"/>
              <a:pathLst>
                <a:path w="82" h="152" extrusionOk="0">
                  <a:moveTo>
                    <a:pt x="82" y="7"/>
                  </a:moveTo>
                  <a:cubicBezTo>
                    <a:pt x="80" y="15"/>
                    <a:pt x="80" y="24"/>
                    <a:pt x="80" y="33"/>
                  </a:cubicBezTo>
                  <a:cubicBezTo>
                    <a:pt x="79" y="57"/>
                    <a:pt x="76" y="81"/>
                    <a:pt x="67" y="104"/>
                  </a:cubicBezTo>
                  <a:cubicBezTo>
                    <a:pt x="61" y="119"/>
                    <a:pt x="54" y="133"/>
                    <a:pt x="47" y="147"/>
                  </a:cubicBezTo>
                  <a:cubicBezTo>
                    <a:pt x="45" y="151"/>
                    <a:pt x="43" y="152"/>
                    <a:pt x="39" y="151"/>
                  </a:cubicBezTo>
                  <a:cubicBezTo>
                    <a:pt x="28" y="149"/>
                    <a:pt x="17" y="148"/>
                    <a:pt x="6" y="146"/>
                  </a:cubicBezTo>
                  <a:cubicBezTo>
                    <a:pt x="1" y="146"/>
                    <a:pt x="0" y="144"/>
                    <a:pt x="2" y="139"/>
                  </a:cubicBezTo>
                  <a:cubicBezTo>
                    <a:pt x="9" y="126"/>
                    <a:pt x="14" y="112"/>
                    <a:pt x="18" y="97"/>
                  </a:cubicBezTo>
                  <a:cubicBezTo>
                    <a:pt x="26" y="70"/>
                    <a:pt x="30" y="43"/>
                    <a:pt x="24" y="15"/>
                  </a:cubicBezTo>
                  <a:cubicBezTo>
                    <a:pt x="23" y="10"/>
                    <a:pt x="21" y="5"/>
                    <a:pt x="20" y="0"/>
                  </a:cubicBezTo>
                  <a:cubicBezTo>
                    <a:pt x="24" y="0"/>
                    <a:pt x="28" y="0"/>
                    <a:pt x="32" y="0"/>
                  </a:cubicBezTo>
                  <a:cubicBezTo>
                    <a:pt x="32" y="0"/>
                    <a:pt x="33" y="1"/>
                    <a:pt x="33" y="2"/>
                  </a:cubicBezTo>
                  <a:cubicBezTo>
                    <a:pt x="33" y="9"/>
                    <a:pt x="39" y="12"/>
                    <a:pt x="45" y="14"/>
                  </a:cubicBezTo>
                  <a:cubicBezTo>
                    <a:pt x="51" y="16"/>
                    <a:pt x="58" y="15"/>
                    <a:pt x="65" y="14"/>
                  </a:cubicBezTo>
                  <a:cubicBezTo>
                    <a:pt x="70" y="13"/>
                    <a:pt x="72" y="8"/>
                    <a:pt x="76" y="5"/>
                  </a:cubicBezTo>
                  <a:cubicBezTo>
                    <a:pt x="78" y="5"/>
                    <a:pt x="80" y="6"/>
                    <a:pt x="82" y="7"/>
                  </a:cubicBezTo>
                  <a:close/>
                </a:path>
              </a:pathLst>
            </a:custGeom>
            <a:solidFill>
              <a:srgbClr val="878787"/>
            </a:solidFill>
            <a:ln>
              <a:noFill/>
            </a:ln>
            <a:effectLst>
              <a:outerShdw blurRad="63500" dist="342900" dir="13500000" sy="23000" kx="1200000" algn="br" rotWithShape="0">
                <a:srgbClr val="000000">
                  <a:alpha val="51764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6" name="Google Shape;846;p12"/>
            <p:cNvSpPr/>
            <p:nvPr/>
          </p:nvSpPr>
          <p:spPr>
            <a:xfrm>
              <a:off x="2212976" y="-252413"/>
              <a:ext cx="539750" cy="1360488"/>
            </a:xfrm>
            <a:custGeom>
              <a:avLst/>
              <a:gdLst/>
              <a:ahLst/>
              <a:cxnLst/>
              <a:rect l="l" t="t" r="r" b="b"/>
              <a:pathLst>
                <a:path w="128" h="323" extrusionOk="0">
                  <a:moveTo>
                    <a:pt x="28" y="176"/>
                  </a:moveTo>
                  <a:cubicBezTo>
                    <a:pt x="31" y="173"/>
                    <a:pt x="33" y="176"/>
                    <a:pt x="35" y="176"/>
                  </a:cubicBezTo>
                  <a:cubicBezTo>
                    <a:pt x="46" y="181"/>
                    <a:pt x="58" y="185"/>
                    <a:pt x="69" y="190"/>
                  </a:cubicBezTo>
                  <a:cubicBezTo>
                    <a:pt x="74" y="193"/>
                    <a:pt x="76" y="191"/>
                    <a:pt x="77" y="186"/>
                  </a:cubicBezTo>
                  <a:cubicBezTo>
                    <a:pt x="89" y="152"/>
                    <a:pt x="95" y="117"/>
                    <a:pt x="97" y="81"/>
                  </a:cubicBezTo>
                  <a:cubicBezTo>
                    <a:pt x="99" y="54"/>
                    <a:pt x="98" y="28"/>
                    <a:pt x="94" y="0"/>
                  </a:cubicBezTo>
                  <a:cubicBezTo>
                    <a:pt x="97" y="3"/>
                    <a:pt x="97" y="6"/>
                    <a:pt x="98" y="9"/>
                  </a:cubicBezTo>
                  <a:cubicBezTo>
                    <a:pt x="99" y="11"/>
                    <a:pt x="100" y="14"/>
                    <a:pt x="101" y="17"/>
                  </a:cubicBezTo>
                  <a:cubicBezTo>
                    <a:pt x="128" y="134"/>
                    <a:pt x="100" y="235"/>
                    <a:pt x="13" y="319"/>
                  </a:cubicBezTo>
                  <a:cubicBezTo>
                    <a:pt x="12" y="321"/>
                    <a:pt x="10" y="322"/>
                    <a:pt x="8" y="323"/>
                  </a:cubicBezTo>
                  <a:cubicBezTo>
                    <a:pt x="3" y="322"/>
                    <a:pt x="1" y="319"/>
                    <a:pt x="0" y="314"/>
                  </a:cubicBezTo>
                  <a:cubicBezTo>
                    <a:pt x="3" y="307"/>
                    <a:pt x="9" y="302"/>
                    <a:pt x="14" y="297"/>
                  </a:cubicBezTo>
                  <a:cubicBezTo>
                    <a:pt x="33" y="271"/>
                    <a:pt x="50" y="245"/>
                    <a:pt x="64" y="215"/>
                  </a:cubicBezTo>
                  <a:cubicBezTo>
                    <a:pt x="66" y="210"/>
                    <a:pt x="66" y="209"/>
                    <a:pt x="60" y="207"/>
                  </a:cubicBezTo>
                  <a:cubicBezTo>
                    <a:pt x="50" y="203"/>
                    <a:pt x="39" y="199"/>
                    <a:pt x="28" y="194"/>
                  </a:cubicBezTo>
                  <a:cubicBezTo>
                    <a:pt x="26" y="193"/>
                    <a:pt x="23" y="192"/>
                    <a:pt x="22" y="189"/>
                  </a:cubicBezTo>
                  <a:cubicBezTo>
                    <a:pt x="22" y="184"/>
                    <a:pt x="24" y="179"/>
                    <a:pt x="28" y="176"/>
                  </a:cubicBezTo>
                  <a:close/>
                </a:path>
              </a:pathLst>
            </a:custGeom>
            <a:solidFill>
              <a:srgbClr val="434748"/>
            </a:solidFill>
            <a:ln>
              <a:noFill/>
            </a:ln>
            <a:effectLst>
              <a:outerShdw blurRad="63500" dist="342900" dir="13500000" sy="23000" kx="1200000" algn="br" rotWithShape="0">
                <a:srgbClr val="000000">
                  <a:alpha val="51764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7" name="Google Shape;847;p12"/>
            <p:cNvSpPr/>
            <p:nvPr/>
          </p:nvSpPr>
          <p:spPr>
            <a:xfrm>
              <a:off x="1862138" y="-1354138"/>
              <a:ext cx="358775" cy="533400"/>
            </a:xfrm>
            <a:custGeom>
              <a:avLst/>
              <a:gdLst/>
              <a:ahLst/>
              <a:cxnLst/>
              <a:rect l="l" t="t" r="r" b="b"/>
              <a:pathLst>
                <a:path w="85" h="127" extrusionOk="0">
                  <a:moveTo>
                    <a:pt x="52" y="114"/>
                  </a:moveTo>
                  <a:cubicBezTo>
                    <a:pt x="48" y="123"/>
                    <a:pt x="42" y="127"/>
                    <a:pt x="31" y="126"/>
                  </a:cubicBezTo>
                  <a:cubicBezTo>
                    <a:pt x="26" y="126"/>
                    <a:pt x="22" y="125"/>
                    <a:pt x="18" y="124"/>
                  </a:cubicBezTo>
                  <a:cubicBezTo>
                    <a:pt x="11" y="121"/>
                    <a:pt x="6" y="117"/>
                    <a:pt x="8" y="109"/>
                  </a:cubicBezTo>
                  <a:cubicBezTo>
                    <a:pt x="7" y="105"/>
                    <a:pt x="7" y="101"/>
                    <a:pt x="8" y="97"/>
                  </a:cubicBezTo>
                  <a:cubicBezTo>
                    <a:pt x="13" y="94"/>
                    <a:pt x="18" y="96"/>
                    <a:pt x="22" y="96"/>
                  </a:cubicBezTo>
                  <a:cubicBezTo>
                    <a:pt x="26" y="96"/>
                    <a:pt x="27" y="100"/>
                    <a:pt x="27" y="104"/>
                  </a:cubicBezTo>
                  <a:cubicBezTo>
                    <a:pt x="30" y="96"/>
                    <a:pt x="31" y="95"/>
                    <a:pt x="38" y="96"/>
                  </a:cubicBezTo>
                  <a:cubicBezTo>
                    <a:pt x="28" y="95"/>
                    <a:pt x="20" y="92"/>
                    <a:pt x="12" y="86"/>
                  </a:cubicBezTo>
                  <a:cubicBezTo>
                    <a:pt x="9" y="89"/>
                    <a:pt x="13" y="94"/>
                    <a:pt x="8" y="95"/>
                  </a:cubicBezTo>
                  <a:cubicBezTo>
                    <a:pt x="8" y="90"/>
                    <a:pt x="8" y="85"/>
                    <a:pt x="8" y="80"/>
                  </a:cubicBezTo>
                  <a:cubicBezTo>
                    <a:pt x="7" y="78"/>
                    <a:pt x="8" y="76"/>
                    <a:pt x="10" y="74"/>
                  </a:cubicBezTo>
                  <a:cubicBezTo>
                    <a:pt x="15" y="65"/>
                    <a:pt x="13" y="57"/>
                    <a:pt x="5" y="51"/>
                  </a:cubicBezTo>
                  <a:cubicBezTo>
                    <a:pt x="3" y="49"/>
                    <a:pt x="1" y="49"/>
                    <a:pt x="0" y="46"/>
                  </a:cubicBezTo>
                  <a:cubicBezTo>
                    <a:pt x="6" y="38"/>
                    <a:pt x="6" y="27"/>
                    <a:pt x="12" y="19"/>
                  </a:cubicBezTo>
                  <a:cubicBezTo>
                    <a:pt x="19" y="9"/>
                    <a:pt x="28" y="3"/>
                    <a:pt x="39" y="2"/>
                  </a:cubicBezTo>
                  <a:cubicBezTo>
                    <a:pt x="53" y="1"/>
                    <a:pt x="68" y="0"/>
                    <a:pt x="81" y="5"/>
                  </a:cubicBezTo>
                  <a:cubicBezTo>
                    <a:pt x="83" y="6"/>
                    <a:pt x="85" y="5"/>
                    <a:pt x="85" y="8"/>
                  </a:cubicBezTo>
                  <a:cubicBezTo>
                    <a:pt x="82" y="9"/>
                    <a:pt x="83" y="12"/>
                    <a:pt x="83" y="14"/>
                  </a:cubicBezTo>
                  <a:cubicBezTo>
                    <a:pt x="83" y="25"/>
                    <a:pt x="83" y="36"/>
                    <a:pt x="83" y="47"/>
                  </a:cubicBezTo>
                  <a:cubicBezTo>
                    <a:pt x="78" y="49"/>
                    <a:pt x="75" y="53"/>
                    <a:pt x="71" y="57"/>
                  </a:cubicBezTo>
                  <a:cubicBezTo>
                    <a:pt x="69" y="58"/>
                    <a:pt x="68" y="59"/>
                    <a:pt x="66" y="58"/>
                  </a:cubicBezTo>
                  <a:cubicBezTo>
                    <a:pt x="64" y="57"/>
                    <a:pt x="64" y="55"/>
                    <a:pt x="64" y="53"/>
                  </a:cubicBezTo>
                  <a:cubicBezTo>
                    <a:pt x="65" y="48"/>
                    <a:pt x="63" y="42"/>
                    <a:pt x="64" y="37"/>
                  </a:cubicBezTo>
                  <a:cubicBezTo>
                    <a:pt x="64" y="35"/>
                    <a:pt x="63" y="34"/>
                    <a:pt x="61" y="34"/>
                  </a:cubicBezTo>
                  <a:cubicBezTo>
                    <a:pt x="58" y="35"/>
                    <a:pt x="58" y="36"/>
                    <a:pt x="59" y="38"/>
                  </a:cubicBezTo>
                  <a:cubicBezTo>
                    <a:pt x="59" y="41"/>
                    <a:pt x="61" y="42"/>
                    <a:pt x="63" y="45"/>
                  </a:cubicBezTo>
                  <a:cubicBezTo>
                    <a:pt x="66" y="50"/>
                    <a:pt x="66" y="53"/>
                    <a:pt x="61" y="58"/>
                  </a:cubicBezTo>
                  <a:cubicBezTo>
                    <a:pt x="59" y="59"/>
                    <a:pt x="58" y="61"/>
                    <a:pt x="58" y="63"/>
                  </a:cubicBezTo>
                  <a:cubicBezTo>
                    <a:pt x="58" y="68"/>
                    <a:pt x="59" y="72"/>
                    <a:pt x="59" y="77"/>
                  </a:cubicBezTo>
                  <a:cubicBezTo>
                    <a:pt x="59" y="78"/>
                    <a:pt x="59" y="79"/>
                    <a:pt x="61" y="79"/>
                  </a:cubicBezTo>
                  <a:cubicBezTo>
                    <a:pt x="63" y="80"/>
                    <a:pt x="63" y="78"/>
                    <a:pt x="63" y="77"/>
                  </a:cubicBezTo>
                  <a:cubicBezTo>
                    <a:pt x="64" y="75"/>
                    <a:pt x="63" y="73"/>
                    <a:pt x="62" y="71"/>
                  </a:cubicBezTo>
                  <a:cubicBezTo>
                    <a:pt x="62" y="69"/>
                    <a:pt x="62" y="67"/>
                    <a:pt x="64" y="66"/>
                  </a:cubicBezTo>
                  <a:cubicBezTo>
                    <a:pt x="66" y="64"/>
                    <a:pt x="68" y="65"/>
                    <a:pt x="69" y="67"/>
                  </a:cubicBezTo>
                  <a:cubicBezTo>
                    <a:pt x="72" y="71"/>
                    <a:pt x="78" y="73"/>
                    <a:pt x="77" y="81"/>
                  </a:cubicBezTo>
                  <a:cubicBezTo>
                    <a:pt x="73" y="92"/>
                    <a:pt x="66" y="97"/>
                    <a:pt x="54" y="97"/>
                  </a:cubicBezTo>
                  <a:cubicBezTo>
                    <a:pt x="50" y="97"/>
                    <a:pt x="50" y="98"/>
                    <a:pt x="50" y="102"/>
                  </a:cubicBezTo>
                  <a:cubicBezTo>
                    <a:pt x="51" y="106"/>
                    <a:pt x="51" y="110"/>
                    <a:pt x="52" y="114"/>
                  </a:cubicBezTo>
                  <a:close/>
                </a:path>
              </a:pathLst>
            </a:custGeom>
            <a:solidFill>
              <a:srgbClr val="F4BC83"/>
            </a:solidFill>
            <a:ln>
              <a:noFill/>
            </a:ln>
            <a:effectLst>
              <a:outerShdw blurRad="63500" dist="342900" dir="13500000" sy="23000" kx="1200000" algn="br" rotWithShape="0">
                <a:srgbClr val="000000">
                  <a:alpha val="51764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8" name="Google Shape;848;p12"/>
            <p:cNvSpPr/>
            <p:nvPr/>
          </p:nvSpPr>
          <p:spPr>
            <a:xfrm>
              <a:off x="1709738" y="-1631950"/>
              <a:ext cx="544513" cy="420688"/>
            </a:xfrm>
            <a:custGeom>
              <a:avLst/>
              <a:gdLst/>
              <a:ahLst/>
              <a:cxnLst/>
              <a:rect l="l" t="t" r="r" b="b"/>
              <a:pathLst>
                <a:path w="129" h="100" extrusionOk="0">
                  <a:moveTo>
                    <a:pt x="39" y="7"/>
                  </a:moveTo>
                  <a:cubicBezTo>
                    <a:pt x="44" y="4"/>
                    <a:pt x="50" y="3"/>
                    <a:pt x="55" y="1"/>
                  </a:cubicBezTo>
                  <a:cubicBezTo>
                    <a:pt x="58" y="2"/>
                    <a:pt x="60" y="1"/>
                    <a:pt x="62" y="4"/>
                  </a:cubicBezTo>
                  <a:cubicBezTo>
                    <a:pt x="64" y="7"/>
                    <a:pt x="68" y="8"/>
                    <a:pt x="71" y="11"/>
                  </a:cubicBezTo>
                  <a:cubicBezTo>
                    <a:pt x="76" y="17"/>
                    <a:pt x="81" y="22"/>
                    <a:pt x="85" y="29"/>
                  </a:cubicBezTo>
                  <a:cubicBezTo>
                    <a:pt x="86" y="31"/>
                    <a:pt x="88" y="36"/>
                    <a:pt x="92" y="32"/>
                  </a:cubicBezTo>
                  <a:cubicBezTo>
                    <a:pt x="99" y="31"/>
                    <a:pt x="100" y="30"/>
                    <a:pt x="96" y="23"/>
                  </a:cubicBezTo>
                  <a:cubicBezTo>
                    <a:pt x="90" y="13"/>
                    <a:pt x="83" y="5"/>
                    <a:pt x="71" y="3"/>
                  </a:cubicBezTo>
                  <a:cubicBezTo>
                    <a:pt x="69" y="3"/>
                    <a:pt x="67" y="3"/>
                    <a:pt x="68" y="0"/>
                  </a:cubicBezTo>
                  <a:cubicBezTo>
                    <a:pt x="79" y="0"/>
                    <a:pt x="88" y="3"/>
                    <a:pt x="98" y="8"/>
                  </a:cubicBezTo>
                  <a:cubicBezTo>
                    <a:pt x="104" y="13"/>
                    <a:pt x="108" y="19"/>
                    <a:pt x="111" y="27"/>
                  </a:cubicBezTo>
                  <a:cubicBezTo>
                    <a:pt x="111" y="28"/>
                    <a:pt x="112" y="30"/>
                    <a:pt x="113" y="31"/>
                  </a:cubicBezTo>
                  <a:cubicBezTo>
                    <a:pt x="116" y="35"/>
                    <a:pt x="118" y="35"/>
                    <a:pt x="121" y="31"/>
                  </a:cubicBezTo>
                  <a:cubicBezTo>
                    <a:pt x="126" y="37"/>
                    <a:pt x="127" y="43"/>
                    <a:pt x="129" y="49"/>
                  </a:cubicBezTo>
                  <a:cubicBezTo>
                    <a:pt x="110" y="38"/>
                    <a:pt x="89" y="39"/>
                    <a:pt x="69" y="44"/>
                  </a:cubicBezTo>
                  <a:cubicBezTo>
                    <a:pt x="57" y="46"/>
                    <a:pt x="48" y="54"/>
                    <a:pt x="41" y="64"/>
                  </a:cubicBezTo>
                  <a:cubicBezTo>
                    <a:pt x="37" y="70"/>
                    <a:pt x="32" y="77"/>
                    <a:pt x="30" y="84"/>
                  </a:cubicBezTo>
                  <a:cubicBezTo>
                    <a:pt x="28" y="91"/>
                    <a:pt x="23" y="94"/>
                    <a:pt x="16" y="95"/>
                  </a:cubicBezTo>
                  <a:cubicBezTo>
                    <a:pt x="12" y="95"/>
                    <a:pt x="8" y="96"/>
                    <a:pt x="6" y="100"/>
                  </a:cubicBezTo>
                  <a:cubicBezTo>
                    <a:pt x="1" y="79"/>
                    <a:pt x="0" y="58"/>
                    <a:pt x="8" y="38"/>
                  </a:cubicBezTo>
                  <a:cubicBezTo>
                    <a:pt x="12" y="27"/>
                    <a:pt x="20" y="18"/>
                    <a:pt x="30" y="11"/>
                  </a:cubicBezTo>
                  <a:cubicBezTo>
                    <a:pt x="33" y="12"/>
                    <a:pt x="36" y="12"/>
                    <a:pt x="38" y="15"/>
                  </a:cubicBezTo>
                  <a:cubicBezTo>
                    <a:pt x="37" y="17"/>
                    <a:pt x="36" y="17"/>
                    <a:pt x="35" y="16"/>
                  </a:cubicBezTo>
                  <a:cubicBezTo>
                    <a:pt x="43" y="18"/>
                    <a:pt x="49" y="24"/>
                    <a:pt x="55" y="30"/>
                  </a:cubicBezTo>
                  <a:cubicBezTo>
                    <a:pt x="58" y="33"/>
                    <a:pt x="61" y="35"/>
                    <a:pt x="65" y="37"/>
                  </a:cubicBezTo>
                  <a:cubicBezTo>
                    <a:pt x="69" y="39"/>
                    <a:pt x="65" y="35"/>
                    <a:pt x="67" y="35"/>
                  </a:cubicBezTo>
                  <a:cubicBezTo>
                    <a:pt x="74" y="32"/>
                    <a:pt x="75" y="31"/>
                    <a:pt x="70" y="24"/>
                  </a:cubicBezTo>
                  <a:cubicBezTo>
                    <a:pt x="62" y="16"/>
                    <a:pt x="54" y="9"/>
                    <a:pt x="42" y="8"/>
                  </a:cubicBezTo>
                  <a:cubicBezTo>
                    <a:pt x="41" y="8"/>
                    <a:pt x="40" y="8"/>
                    <a:pt x="39" y="7"/>
                  </a:cubicBezTo>
                  <a:close/>
                </a:path>
              </a:pathLst>
            </a:custGeom>
            <a:solidFill>
              <a:srgbClr val="EE732F"/>
            </a:solidFill>
            <a:ln>
              <a:noFill/>
            </a:ln>
            <a:effectLst>
              <a:outerShdw blurRad="63500" dist="342900" dir="13500000" sy="23000" kx="1200000" algn="br" rotWithShape="0">
                <a:srgbClr val="000000">
                  <a:alpha val="51764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9" name="Google Shape;849;p12"/>
            <p:cNvSpPr/>
            <p:nvPr/>
          </p:nvSpPr>
          <p:spPr>
            <a:xfrm>
              <a:off x="1739901" y="-1430338"/>
              <a:ext cx="536575" cy="290513"/>
            </a:xfrm>
            <a:custGeom>
              <a:avLst/>
              <a:gdLst/>
              <a:ahLst/>
              <a:cxnLst/>
              <a:rect l="l" t="t" r="r" b="b"/>
              <a:pathLst>
                <a:path w="127" h="69" extrusionOk="0">
                  <a:moveTo>
                    <a:pt x="114" y="26"/>
                  </a:moveTo>
                  <a:cubicBezTo>
                    <a:pt x="98" y="20"/>
                    <a:pt x="80" y="19"/>
                    <a:pt x="63" y="23"/>
                  </a:cubicBezTo>
                  <a:cubicBezTo>
                    <a:pt x="50" y="25"/>
                    <a:pt x="36" y="41"/>
                    <a:pt x="36" y="55"/>
                  </a:cubicBezTo>
                  <a:cubicBezTo>
                    <a:pt x="36" y="60"/>
                    <a:pt x="31" y="61"/>
                    <a:pt x="29" y="65"/>
                  </a:cubicBezTo>
                  <a:cubicBezTo>
                    <a:pt x="24" y="67"/>
                    <a:pt x="18" y="69"/>
                    <a:pt x="11" y="67"/>
                  </a:cubicBezTo>
                  <a:cubicBezTo>
                    <a:pt x="9" y="66"/>
                    <a:pt x="6" y="67"/>
                    <a:pt x="3" y="66"/>
                  </a:cubicBezTo>
                  <a:cubicBezTo>
                    <a:pt x="1" y="62"/>
                    <a:pt x="0" y="58"/>
                    <a:pt x="0" y="54"/>
                  </a:cubicBezTo>
                  <a:cubicBezTo>
                    <a:pt x="3" y="51"/>
                    <a:pt x="7" y="51"/>
                    <a:pt x="11" y="51"/>
                  </a:cubicBezTo>
                  <a:cubicBezTo>
                    <a:pt x="17" y="50"/>
                    <a:pt x="21" y="47"/>
                    <a:pt x="24" y="41"/>
                  </a:cubicBezTo>
                  <a:cubicBezTo>
                    <a:pt x="28" y="32"/>
                    <a:pt x="32" y="22"/>
                    <a:pt x="38" y="15"/>
                  </a:cubicBezTo>
                  <a:cubicBezTo>
                    <a:pt x="42" y="11"/>
                    <a:pt x="45" y="7"/>
                    <a:pt x="49" y="4"/>
                  </a:cubicBezTo>
                  <a:cubicBezTo>
                    <a:pt x="51" y="3"/>
                    <a:pt x="53" y="1"/>
                    <a:pt x="56" y="2"/>
                  </a:cubicBezTo>
                  <a:cubicBezTo>
                    <a:pt x="61" y="4"/>
                    <a:pt x="67" y="2"/>
                    <a:pt x="72" y="1"/>
                  </a:cubicBezTo>
                  <a:cubicBezTo>
                    <a:pt x="87" y="0"/>
                    <a:pt x="101" y="1"/>
                    <a:pt x="115" y="6"/>
                  </a:cubicBezTo>
                  <a:cubicBezTo>
                    <a:pt x="119" y="8"/>
                    <a:pt x="123" y="9"/>
                    <a:pt x="125" y="14"/>
                  </a:cubicBezTo>
                  <a:cubicBezTo>
                    <a:pt x="125" y="14"/>
                    <a:pt x="125" y="14"/>
                    <a:pt x="125" y="14"/>
                  </a:cubicBezTo>
                  <a:cubicBezTo>
                    <a:pt x="126" y="18"/>
                    <a:pt x="127" y="22"/>
                    <a:pt x="124" y="26"/>
                  </a:cubicBezTo>
                  <a:cubicBezTo>
                    <a:pt x="121" y="29"/>
                    <a:pt x="118" y="27"/>
                    <a:pt x="114" y="26"/>
                  </a:cubicBezTo>
                  <a:close/>
                </a:path>
              </a:pathLst>
            </a:custGeom>
            <a:solidFill>
              <a:srgbClr val="EE732F"/>
            </a:solidFill>
            <a:ln>
              <a:noFill/>
            </a:ln>
            <a:effectLst>
              <a:outerShdw blurRad="63500" dist="342900" dir="13500000" sy="23000" kx="1200000" algn="br" rotWithShape="0">
                <a:srgbClr val="000000">
                  <a:alpha val="51764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0" name="Google Shape;850;p12"/>
            <p:cNvSpPr/>
            <p:nvPr/>
          </p:nvSpPr>
          <p:spPr>
            <a:xfrm>
              <a:off x="1219201" y="58738"/>
              <a:ext cx="760413" cy="341313"/>
            </a:xfrm>
            <a:custGeom>
              <a:avLst/>
              <a:gdLst/>
              <a:ahLst/>
              <a:cxnLst/>
              <a:rect l="l" t="t" r="r" b="b"/>
              <a:pathLst>
                <a:path w="180" h="81" extrusionOk="0">
                  <a:moveTo>
                    <a:pt x="177" y="81"/>
                  </a:moveTo>
                  <a:cubicBezTo>
                    <a:pt x="168" y="80"/>
                    <a:pt x="160" y="75"/>
                    <a:pt x="152" y="72"/>
                  </a:cubicBezTo>
                  <a:cubicBezTo>
                    <a:pt x="148" y="71"/>
                    <a:pt x="144" y="68"/>
                    <a:pt x="139" y="69"/>
                  </a:cubicBezTo>
                  <a:cubicBezTo>
                    <a:pt x="136" y="65"/>
                    <a:pt x="131" y="64"/>
                    <a:pt x="126" y="62"/>
                  </a:cubicBezTo>
                  <a:cubicBezTo>
                    <a:pt x="96" y="50"/>
                    <a:pt x="65" y="38"/>
                    <a:pt x="34" y="26"/>
                  </a:cubicBezTo>
                  <a:cubicBezTo>
                    <a:pt x="24" y="21"/>
                    <a:pt x="13" y="17"/>
                    <a:pt x="2" y="13"/>
                  </a:cubicBezTo>
                  <a:cubicBezTo>
                    <a:pt x="2" y="13"/>
                    <a:pt x="0" y="12"/>
                    <a:pt x="0" y="11"/>
                  </a:cubicBezTo>
                  <a:cubicBezTo>
                    <a:pt x="2" y="7"/>
                    <a:pt x="2" y="3"/>
                    <a:pt x="7" y="0"/>
                  </a:cubicBezTo>
                  <a:cubicBezTo>
                    <a:pt x="7" y="0"/>
                    <a:pt x="8" y="0"/>
                    <a:pt x="9" y="0"/>
                  </a:cubicBezTo>
                  <a:cubicBezTo>
                    <a:pt x="16" y="3"/>
                    <a:pt x="25" y="5"/>
                    <a:pt x="32" y="10"/>
                  </a:cubicBezTo>
                  <a:cubicBezTo>
                    <a:pt x="51" y="18"/>
                    <a:pt x="70" y="26"/>
                    <a:pt x="89" y="33"/>
                  </a:cubicBezTo>
                  <a:cubicBezTo>
                    <a:pt x="98" y="37"/>
                    <a:pt x="106" y="41"/>
                    <a:pt x="115" y="43"/>
                  </a:cubicBezTo>
                  <a:cubicBezTo>
                    <a:pt x="119" y="43"/>
                    <a:pt x="122" y="45"/>
                    <a:pt x="126" y="46"/>
                  </a:cubicBezTo>
                  <a:cubicBezTo>
                    <a:pt x="129" y="47"/>
                    <a:pt x="133" y="48"/>
                    <a:pt x="135" y="51"/>
                  </a:cubicBezTo>
                  <a:cubicBezTo>
                    <a:pt x="148" y="57"/>
                    <a:pt x="162" y="62"/>
                    <a:pt x="176" y="67"/>
                  </a:cubicBezTo>
                  <a:cubicBezTo>
                    <a:pt x="178" y="72"/>
                    <a:pt x="180" y="76"/>
                    <a:pt x="177" y="81"/>
                  </a:cubicBezTo>
                  <a:close/>
                </a:path>
              </a:pathLst>
            </a:custGeom>
            <a:solidFill>
              <a:srgbClr val="45666C"/>
            </a:solidFill>
            <a:ln>
              <a:noFill/>
            </a:ln>
            <a:effectLst>
              <a:outerShdw blurRad="63500" dist="342900" dir="13500000" sy="23000" kx="1200000" algn="br" rotWithShape="0">
                <a:srgbClr val="000000">
                  <a:alpha val="51764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1" name="Google Shape;851;p12"/>
            <p:cNvSpPr/>
            <p:nvPr/>
          </p:nvSpPr>
          <p:spPr>
            <a:xfrm>
              <a:off x="1430338" y="1490663"/>
              <a:ext cx="422275" cy="150813"/>
            </a:xfrm>
            <a:custGeom>
              <a:avLst/>
              <a:gdLst/>
              <a:ahLst/>
              <a:cxnLst/>
              <a:rect l="l" t="t" r="r" b="b"/>
              <a:pathLst>
                <a:path w="100" h="36" extrusionOk="0">
                  <a:moveTo>
                    <a:pt x="2" y="0"/>
                  </a:moveTo>
                  <a:cubicBezTo>
                    <a:pt x="15" y="0"/>
                    <a:pt x="29" y="1"/>
                    <a:pt x="42" y="4"/>
                  </a:cubicBezTo>
                  <a:cubicBezTo>
                    <a:pt x="59" y="11"/>
                    <a:pt x="76" y="15"/>
                    <a:pt x="93" y="20"/>
                  </a:cubicBezTo>
                  <a:cubicBezTo>
                    <a:pt x="100" y="22"/>
                    <a:pt x="98" y="25"/>
                    <a:pt x="98" y="29"/>
                  </a:cubicBezTo>
                  <a:cubicBezTo>
                    <a:pt x="98" y="34"/>
                    <a:pt x="95" y="33"/>
                    <a:pt x="92" y="34"/>
                  </a:cubicBezTo>
                  <a:cubicBezTo>
                    <a:pt x="71" y="36"/>
                    <a:pt x="50" y="34"/>
                    <a:pt x="29" y="32"/>
                  </a:cubicBezTo>
                  <a:cubicBezTo>
                    <a:pt x="21" y="31"/>
                    <a:pt x="13" y="33"/>
                    <a:pt x="5" y="32"/>
                  </a:cubicBezTo>
                  <a:cubicBezTo>
                    <a:pt x="1" y="31"/>
                    <a:pt x="0" y="30"/>
                    <a:pt x="1" y="26"/>
                  </a:cubicBezTo>
                  <a:cubicBezTo>
                    <a:pt x="1" y="18"/>
                    <a:pt x="1" y="9"/>
                    <a:pt x="2" y="0"/>
                  </a:cubicBezTo>
                  <a:close/>
                </a:path>
              </a:pathLst>
            </a:custGeom>
            <a:solidFill>
              <a:srgbClr val="3B322D"/>
            </a:solidFill>
            <a:ln>
              <a:noFill/>
            </a:ln>
            <a:effectLst>
              <a:outerShdw blurRad="63500" dist="342900" dir="13500000" sy="23000" kx="1200000" algn="br" rotWithShape="0">
                <a:srgbClr val="000000">
                  <a:alpha val="51764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2" name="Google Shape;852;p12"/>
            <p:cNvSpPr/>
            <p:nvPr/>
          </p:nvSpPr>
          <p:spPr>
            <a:xfrm>
              <a:off x="1882776" y="1490663"/>
              <a:ext cx="422275" cy="150813"/>
            </a:xfrm>
            <a:custGeom>
              <a:avLst/>
              <a:gdLst/>
              <a:ahLst/>
              <a:cxnLst/>
              <a:rect l="l" t="t" r="r" b="b"/>
              <a:pathLst>
                <a:path w="100" h="36" extrusionOk="0">
                  <a:moveTo>
                    <a:pt x="2" y="0"/>
                  </a:moveTo>
                  <a:cubicBezTo>
                    <a:pt x="15" y="1"/>
                    <a:pt x="27" y="2"/>
                    <a:pt x="40" y="2"/>
                  </a:cubicBezTo>
                  <a:cubicBezTo>
                    <a:pt x="47" y="7"/>
                    <a:pt x="55" y="8"/>
                    <a:pt x="62" y="11"/>
                  </a:cubicBezTo>
                  <a:cubicBezTo>
                    <a:pt x="73" y="14"/>
                    <a:pt x="83" y="17"/>
                    <a:pt x="94" y="20"/>
                  </a:cubicBezTo>
                  <a:cubicBezTo>
                    <a:pt x="100" y="22"/>
                    <a:pt x="98" y="25"/>
                    <a:pt x="98" y="29"/>
                  </a:cubicBezTo>
                  <a:cubicBezTo>
                    <a:pt x="98" y="33"/>
                    <a:pt x="96" y="33"/>
                    <a:pt x="93" y="34"/>
                  </a:cubicBezTo>
                  <a:cubicBezTo>
                    <a:pt x="72" y="36"/>
                    <a:pt x="52" y="35"/>
                    <a:pt x="32" y="32"/>
                  </a:cubicBezTo>
                  <a:cubicBezTo>
                    <a:pt x="23" y="31"/>
                    <a:pt x="15" y="33"/>
                    <a:pt x="6" y="32"/>
                  </a:cubicBezTo>
                  <a:cubicBezTo>
                    <a:pt x="1" y="31"/>
                    <a:pt x="0" y="30"/>
                    <a:pt x="1" y="25"/>
                  </a:cubicBezTo>
                  <a:cubicBezTo>
                    <a:pt x="1" y="17"/>
                    <a:pt x="2" y="9"/>
                    <a:pt x="2" y="0"/>
                  </a:cubicBezTo>
                  <a:close/>
                </a:path>
              </a:pathLst>
            </a:custGeom>
            <a:solidFill>
              <a:srgbClr val="3B322D"/>
            </a:solidFill>
            <a:ln>
              <a:noFill/>
            </a:ln>
            <a:effectLst>
              <a:outerShdw blurRad="63500" dist="342900" dir="13500000" sy="23000" kx="1200000" algn="br" rotWithShape="0">
                <a:srgbClr val="000000">
                  <a:alpha val="51764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3" name="Google Shape;853;p12"/>
            <p:cNvSpPr/>
            <p:nvPr/>
          </p:nvSpPr>
          <p:spPr>
            <a:xfrm>
              <a:off x="1028701" y="-138113"/>
              <a:ext cx="228600" cy="268288"/>
            </a:xfrm>
            <a:custGeom>
              <a:avLst/>
              <a:gdLst/>
              <a:ahLst/>
              <a:cxnLst/>
              <a:rect l="l" t="t" r="r" b="b"/>
              <a:pathLst>
                <a:path w="54" h="64" extrusionOk="0">
                  <a:moveTo>
                    <a:pt x="52" y="48"/>
                  </a:moveTo>
                  <a:cubicBezTo>
                    <a:pt x="50" y="52"/>
                    <a:pt x="46" y="55"/>
                    <a:pt x="47" y="60"/>
                  </a:cubicBezTo>
                  <a:cubicBezTo>
                    <a:pt x="41" y="64"/>
                    <a:pt x="35" y="63"/>
                    <a:pt x="28" y="60"/>
                  </a:cubicBezTo>
                  <a:cubicBezTo>
                    <a:pt x="23" y="59"/>
                    <a:pt x="17" y="57"/>
                    <a:pt x="11" y="55"/>
                  </a:cubicBezTo>
                  <a:cubicBezTo>
                    <a:pt x="5" y="53"/>
                    <a:pt x="1" y="49"/>
                    <a:pt x="2" y="42"/>
                  </a:cubicBezTo>
                  <a:cubicBezTo>
                    <a:pt x="2" y="41"/>
                    <a:pt x="2" y="40"/>
                    <a:pt x="3" y="39"/>
                  </a:cubicBezTo>
                  <a:cubicBezTo>
                    <a:pt x="6" y="39"/>
                    <a:pt x="7" y="41"/>
                    <a:pt x="8" y="42"/>
                  </a:cubicBezTo>
                  <a:cubicBezTo>
                    <a:pt x="14" y="47"/>
                    <a:pt x="24" y="48"/>
                    <a:pt x="30" y="45"/>
                  </a:cubicBezTo>
                  <a:cubicBezTo>
                    <a:pt x="32" y="44"/>
                    <a:pt x="34" y="43"/>
                    <a:pt x="32" y="40"/>
                  </a:cubicBezTo>
                  <a:cubicBezTo>
                    <a:pt x="31" y="38"/>
                    <a:pt x="29" y="39"/>
                    <a:pt x="28" y="40"/>
                  </a:cubicBezTo>
                  <a:cubicBezTo>
                    <a:pt x="24" y="42"/>
                    <a:pt x="19" y="43"/>
                    <a:pt x="15" y="40"/>
                  </a:cubicBezTo>
                  <a:cubicBezTo>
                    <a:pt x="10" y="37"/>
                    <a:pt x="8" y="31"/>
                    <a:pt x="11" y="27"/>
                  </a:cubicBezTo>
                  <a:cubicBezTo>
                    <a:pt x="13" y="21"/>
                    <a:pt x="19" y="19"/>
                    <a:pt x="24" y="20"/>
                  </a:cubicBezTo>
                  <a:cubicBezTo>
                    <a:pt x="27" y="21"/>
                    <a:pt x="30" y="24"/>
                    <a:pt x="31" y="19"/>
                  </a:cubicBezTo>
                  <a:cubicBezTo>
                    <a:pt x="32" y="16"/>
                    <a:pt x="28" y="16"/>
                    <a:pt x="25" y="15"/>
                  </a:cubicBezTo>
                  <a:cubicBezTo>
                    <a:pt x="19" y="14"/>
                    <a:pt x="14" y="15"/>
                    <a:pt x="9" y="19"/>
                  </a:cubicBezTo>
                  <a:cubicBezTo>
                    <a:pt x="6" y="22"/>
                    <a:pt x="4" y="21"/>
                    <a:pt x="3" y="17"/>
                  </a:cubicBezTo>
                  <a:cubicBezTo>
                    <a:pt x="3" y="14"/>
                    <a:pt x="2" y="12"/>
                    <a:pt x="1" y="9"/>
                  </a:cubicBezTo>
                  <a:cubicBezTo>
                    <a:pt x="0" y="8"/>
                    <a:pt x="0" y="7"/>
                    <a:pt x="0" y="6"/>
                  </a:cubicBezTo>
                  <a:cubicBezTo>
                    <a:pt x="12" y="3"/>
                    <a:pt x="25" y="0"/>
                    <a:pt x="38" y="0"/>
                  </a:cubicBezTo>
                  <a:cubicBezTo>
                    <a:pt x="42" y="1"/>
                    <a:pt x="42" y="4"/>
                    <a:pt x="42" y="8"/>
                  </a:cubicBezTo>
                  <a:cubicBezTo>
                    <a:pt x="42" y="18"/>
                    <a:pt x="42" y="28"/>
                    <a:pt x="42" y="38"/>
                  </a:cubicBezTo>
                  <a:cubicBezTo>
                    <a:pt x="42" y="40"/>
                    <a:pt x="42" y="41"/>
                    <a:pt x="43" y="43"/>
                  </a:cubicBezTo>
                  <a:cubicBezTo>
                    <a:pt x="43" y="44"/>
                    <a:pt x="43" y="45"/>
                    <a:pt x="45" y="45"/>
                  </a:cubicBezTo>
                  <a:cubicBezTo>
                    <a:pt x="47" y="45"/>
                    <a:pt x="47" y="44"/>
                    <a:pt x="47" y="43"/>
                  </a:cubicBezTo>
                  <a:cubicBezTo>
                    <a:pt x="48" y="40"/>
                    <a:pt x="47" y="36"/>
                    <a:pt x="51" y="35"/>
                  </a:cubicBezTo>
                  <a:cubicBezTo>
                    <a:pt x="51" y="35"/>
                    <a:pt x="52" y="35"/>
                    <a:pt x="53" y="36"/>
                  </a:cubicBezTo>
                  <a:cubicBezTo>
                    <a:pt x="54" y="40"/>
                    <a:pt x="54" y="44"/>
                    <a:pt x="52" y="48"/>
                  </a:cubicBezTo>
                  <a:close/>
                </a:path>
              </a:pathLst>
            </a:custGeom>
            <a:solidFill>
              <a:srgbClr val="F3BB84"/>
            </a:solidFill>
            <a:ln>
              <a:noFill/>
            </a:ln>
            <a:effectLst>
              <a:outerShdw blurRad="63500" dist="342900" dir="13500000" sy="23000" kx="1200000" algn="br" rotWithShape="0">
                <a:srgbClr val="000000">
                  <a:alpha val="51764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4" name="Google Shape;854;p12"/>
            <p:cNvSpPr/>
            <p:nvPr/>
          </p:nvSpPr>
          <p:spPr>
            <a:xfrm>
              <a:off x="1963738" y="315913"/>
              <a:ext cx="219075" cy="152400"/>
            </a:xfrm>
            <a:custGeom>
              <a:avLst/>
              <a:gdLst/>
              <a:ahLst/>
              <a:cxnLst/>
              <a:rect l="l" t="t" r="r" b="b"/>
              <a:pathLst>
                <a:path w="52" h="36" extrusionOk="0">
                  <a:moveTo>
                    <a:pt x="1" y="20"/>
                  </a:moveTo>
                  <a:cubicBezTo>
                    <a:pt x="1" y="15"/>
                    <a:pt x="0" y="11"/>
                    <a:pt x="0" y="6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11" y="0"/>
                    <a:pt x="22" y="0"/>
                    <a:pt x="33" y="0"/>
                  </a:cubicBezTo>
                  <a:cubicBezTo>
                    <a:pt x="36" y="8"/>
                    <a:pt x="41" y="15"/>
                    <a:pt x="48" y="20"/>
                  </a:cubicBezTo>
                  <a:cubicBezTo>
                    <a:pt x="50" y="22"/>
                    <a:pt x="52" y="24"/>
                    <a:pt x="51" y="27"/>
                  </a:cubicBezTo>
                  <a:cubicBezTo>
                    <a:pt x="48" y="29"/>
                    <a:pt x="45" y="26"/>
                    <a:pt x="43" y="26"/>
                  </a:cubicBezTo>
                  <a:cubicBezTo>
                    <a:pt x="39" y="24"/>
                    <a:pt x="37" y="25"/>
                    <a:pt x="36" y="30"/>
                  </a:cubicBezTo>
                  <a:cubicBezTo>
                    <a:pt x="36" y="31"/>
                    <a:pt x="35" y="33"/>
                    <a:pt x="34" y="34"/>
                  </a:cubicBezTo>
                  <a:cubicBezTo>
                    <a:pt x="31" y="36"/>
                    <a:pt x="28" y="36"/>
                    <a:pt x="24" y="34"/>
                  </a:cubicBezTo>
                  <a:cubicBezTo>
                    <a:pt x="20" y="32"/>
                    <a:pt x="14" y="31"/>
                    <a:pt x="9" y="31"/>
                  </a:cubicBezTo>
                  <a:cubicBezTo>
                    <a:pt x="3" y="30"/>
                    <a:pt x="1" y="26"/>
                    <a:pt x="1" y="20"/>
                  </a:cubicBezTo>
                  <a:close/>
                </a:path>
              </a:pathLst>
            </a:custGeom>
            <a:solidFill>
              <a:srgbClr val="F4BC84"/>
            </a:solidFill>
            <a:ln>
              <a:noFill/>
            </a:ln>
            <a:effectLst>
              <a:outerShdw blurRad="63500" dist="342900" dir="13500000" sy="23000" kx="1200000" algn="br" rotWithShape="0">
                <a:srgbClr val="000000">
                  <a:alpha val="51764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5" name="Google Shape;855;p12"/>
            <p:cNvSpPr/>
            <p:nvPr/>
          </p:nvSpPr>
          <p:spPr>
            <a:xfrm>
              <a:off x="1735138" y="-1473200"/>
              <a:ext cx="519113" cy="269875"/>
            </a:xfrm>
            <a:custGeom>
              <a:avLst/>
              <a:gdLst/>
              <a:ahLst/>
              <a:cxnLst/>
              <a:rect l="l" t="t" r="r" b="b"/>
              <a:pathLst>
                <a:path w="123" h="64" extrusionOk="0">
                  <a:moveTo>
                    <a:pt x="57" y="13"/>
                  </a:moveTo>
                  <a:cubicBezTo>
                    <a:pt x="46" y="17"/>
                    <a:pt x="39" y="27"/>
                    <a:pt x="33" y="37"/>
                  </a:cubicBezTo>
                  <a:cubicBezTo>
                    <a:pt x="30" y="42"/>
                    <a:pt x="28" y="48"/>
                    <a:pt x="25" y="54"/>
                  </a:cubicBezTo>
                  <a:cubicBezTo>
                    <a:pt x="23" y="58"/>
                    <a:pt x="21" y="61"/>
                    <a:pt x="16" y="61"/>
                  </a:cubicBezTo>
                  <a:cubicBezTo>
                    <a:pt x="11" y="62"/>
                    <a:pt x="6" y="63"/>
                    <a:pt x="1" y="64"/>
                  </a:cubicBezTo>
                  <a:cubicBezTo>
                    <a:pt x="0" y="63"/>
                    <a:pt x="0" y="63"/>
                    <a:pt x="0" y="62"/>
                  </a:cubicBezTo>
                  <a:cubicBezTo>
                    <a:pt x="0" y="58"/>
                    <a:pt x="1" y="56"/>
                    <a:pt x="7" y="56"/>
                  </a:cubicBezTo>
                  <a:cubicBezTo>
                    <a:pt x="16" y="56"/>
                    <a:pt x="21" y="51"/>
                    <a:pt x="24" y="42"/>
                  </a:cubicBezTo>
                  <a:cubicBezTo>
                    <a:pt x="31" y="26"/>
                    <a:pt x="41" y="12"/>
                    <a:pt x="58" y="5"/>
                  </a:cubicBezTo>
                  <a:cubicBezTo>
                    <a:pt x="71" y="0"/>
                    <a:pt x="86" y="0"/>
                    <a:pt x="100" y="2"/>
                  </a:cubicBezTo>
                  <a:cubicBezTo>
                    <a:pt x="105" y="2"/>
                    <a:pt x="109" y="3"/>
                    <a:pt x="114" y="4"/>
                  </a:cubicBezTo>
                  <a:cubicBezTo>
                    <a:pt x="118" y="5"/>
                    <a:pt x="121" y="7"/>
                    <a:pt x="123" y="11"/>
                  </a:cubicBezTo>
                  <a:cubicBezTo>
                    <a:pt x="123" y="11"/>
                    <a:pt x="123" y="11"/>
                    <a:pt x="123" y="11"/>
                  </a:cubicBezTo>
                  <a:cubicBezTo>
                    <a:pt x="123" y="16"/>
                    <a:pt x="120" y="14"/>
                    <a:pt x="118" y="14"/>
                  </a:cubicBezTo>
                  <a:cubicBezTo>
                    <a:pt x="107" y="10"/>
                    <a:pt x="96" y="9"/>
                    <a:pt x="85" y="9"/>
                  </a:cubicBezTo>
                  <a:cubicBezTo>
                    <a:pt x="78" y="9"/>
                    <a:pt x="70" y="10"/>
                    <a:pt x="63" y="12"/>
                  </a:cubicBezTo>
                  <a:cubicBezTo>
                    <a:pt x="61" y="13"/>
                    <a:pt x="59" y="14"/>
                    <a:pt x="57" y="13"/>
                  </a:cubicBezTo>
                  <a:close/>
                </a:path>
              </a:pathLst>
            </a:custGeom>
            <a:solidFill>
              <a:srgbClr val="E35713"/>
            </a:solidFill>
            <a:ln>
              <a:noFill/>
            </a:ln>
            <a:effectLst>
              <a:outerShdw blurRad="63500" dist="342900" dir="13500000" sy="23000" kx="1200000" algn="br" rotWithShape="0">
                <a:srgbClr val="000000">
                  <a:alpha val="51764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" name="Google Shape;856;p12"/>
            <p:cNvSpPr/>
            <p:nvPr/>
          </p:nvSpPr>
          <p:spPr>
            <a:xfrm>
              <a:off x="2106613" y="407988"/>
              <a:ext cx="223838" cy="139700"/>
            </a:xfrm>
            <a:custGeom>
              <a:avLst/>
              <a:gdLst/>
              <a:ahLst/>
              <a:cxnLst/>
              <a:rect l="l" t="t" r="r" b="b"/>
              <a:pathLst>
                <a:path w="53" h="33" extrusionOk="0">
                  <a:moveTo>
                    <a:pt x="0" y="12"/>
                  </a:moveTo>
                  <a:cubicBezTo>
                    <a:pt x="1" y="0"/>
                    <a:pt x="1" y="0"/>
                    <a:pt x="14" y="4"/>
                  </a:cubicBezTo>
                  <a:cubicBezTo>
                    <a:pt x="15" y="4"/>
                    <a:pt x="16" y="4"/>
                    <a:pt x="17" y="5"/>
                  </a:cubicBezTo>
                  <a:cubicBezTo>
                    <a:pt x="29" y="10"/>
                    <a:pt x="41" y="15"/>
                    <a:pt x="53" y="19"/>
                  </a:cubicBezTo>
                  <a:cubicBezTo>
                    <a:pt x="52" y="23"/>
                    <a:pt x="49" y="28"/>
                    <a:pt x="48" y="33"/>
                  </a:cubicBezTo>
                  <a:cubicBezTo>
                    <a:pt x="36" y="28"/>
                    <a:pt x="24" y="23"/>
                    <a:pt x="12" y="19"/>
                  </a:cubicBezTo>
                  <a:cubicBezTo>
                    <a:pt x="10" y="18"/>
                    <a:pt x="8" y="17"/>
                    <a:pt x="6" y="15"/>
                  </a:cubicBezTo>
                  <a:cubicBezTo>
                    <a:pt x="4" y="14"/>
                    <a:pt x="2" y="13"/>
                    <a:pt x="0" y="12"/>
                  </a:cubicBezTo>
                  <a:close/>
                </a:path>
              </a:pathLst>
            </a:custGeom>
            <a:solidFill>
              <a:srgbClr val="44666E"/>
            </a:solidFill>
            <a:ln>
              <a:noFill/>
            </a:ln>
            <a:effectLst>
              <a:outerShdw blurRad="63500" dist="342900" dir="13500000" sy="23000" kx="1200000" algn="br" rotWithShape="0">
                <a:srgbClr val="000000">
                  <a:alpha val="51764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7" name="Google Shape;857;p12"/>
            <p:cNvSpPr/>
            <p:nvPr/>
          </p:nvSpPr>
          <p:spPr>
            <a:xfrm>
              <a:off x="2098676" y="-1220788"/>
              <a:ext cx="117475" cy="211138"/>
            </a:xfrm>
            <a:custGeom>
              <a:avLst/>
              <a:gdLst/>
              <a:ahLst/>
              <a:cxnLst/>
              <a:rect l="l" t="t" r="r" b="b"/>
              <a:pathLst>
                <a:path w="28" h="50" extrusionOk="0">
                  <a:moveTo>
                    <a:pt x="21" y="49"/>
                  </a:moveTo>
                  <a:cubicBezTo>
                    <a:pt x="20" y="42"/>
                    <a:pt x="13" y="40"/>
                    <a:pt x="10" y="35"/>
                  </a:cubicBezTo>
                  <a:cubicBezTo>
                    <a:pt x="10" y="34"/>
                    <a:pt x="9" y="34"/>
                    <a:pt x="8" y="35"/>
                  </a:cubicBezTo>
                  <a:cubicBezTo>
                    <a:pt x="8" y="36"/>
                    <a:pt x="7" y="37"/>
                    <a:pt x="8" y="38"/>
                  </a:cubicBezTo>
                  <a:cubicBezTo>
                    <a:pt x="10" y="40"/>
                    <a:pt x="9" y="43"/>
                    <a:pt x="9" y="45"/>
                  </a:cubicBezTo>
                  <a:cubicBezTo>
                    <a:pt x="10" y="49"/>
                    <a:pt x="8" y="50"/>
                    <a:pt x="4" y="50"/>
                  </a:cubicBezTo>
                  <a:cubicBezTo>
                    <a:pt x="0" y="50"/>
                    <a:pt x="0" y="47"/>
                    <a:pt x="1" y="45"/>
                  </a:cubicBezTo>
                  <a:cubicBezTo>
                    <a:pt x="2" y="41"/>
                    <a:pt x="0" y="37"/>
                    <a:pt x="1" y="33"/>
                  </a:cubicBezTo>
                  <a:cubicBezTo>
                    <a:pt x="1" y="29"/>
                    <a:pt x="0" y="25"/>
                    <a:pt x="5" y="23"/>
                  </a:cubicBezTo>
                  <a:cubicBezTo>
                    <a:pt x="9" y="22"/>
                    <a:pt x="8" y="18"/>
                    <a:pt x="6" y="15"/>
                  </a:cubicBezTo>
                  <a:cubicBezTo>
                    <a:pt x="5" y="12"/>
                    <a:pt x="1" y="10"/>
                    <a:pt x="1" y="5"/>
                  </a:cubicBezTo>
                  <a:cubicBezTo>
                    <a:pt x="1" y="3"/>
                    <a:pt x="0" y="0"/>
                    <a:pt x="4" y="0"/>
                  </a:cubicBezTo>
                  <a:cubicBezTo>
                    <a:pt x="8" y="0"/>
                    <a:pt x="10" y="1"/>
                    <a:pt x="9" y="5"/>
                  </a:cubicBezTo>
                  <a:cubicBezTo>
                    <a:pt x="9" y="10"/>
                    <a:pt x="9" y="16"/>
                    <a:pt x="9" y="22"/>
                  </a:cubicBezTo>
                  <a:cubicBezTo>
                    <a:pt x="9" y="23"/>
                    <a:pt x="9" y="25"/>
                    <a:pt x="10" y="25"/>
                  </a:cubicBezTo>
                  <a:cubicBezTo>
                    <a:pt x="12" y="26"/>
                    <a:pt x="13" y="24"/>
                    <a:pt x="14" y="24"/>
                  </a:cubicBezTo>
                  <a:cubicBezTo>
                    <a:pt x="18" y="21"/>
                    <a:pt x="20" y="14"/>
                    <a:pt x="27" y="15"/>
                  </a:cubicBezTo>
                  <a:cubicBezTo>
                    <a:pt x="28" y="27"/>
                    <a:pt x="26" y="38"/>
                    <a:pt x="21" y="49"/>
                  </a:cubicBezTo>
                  <a:close/>
                </a:path>
              </a:pathLst>
            </a:custGeom>
            <a:solidFill>
              <a:srgbClr val="F4BC83"/>
            </a:solidFill>
            <a:ln>
              <a:noFill/>
            </a:ln>
            <a:effectLst>
              <a:outerShdw blurRad="63500" dist="342900" dir="13500000" sy="23000" kx="1200000" algn="br" rotWithShape="0">
                <a:srgbClr val="000000">
                  <a:alpha val="51764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8" name="Google Shape;858;p12"/>
            <p:cNvSpPr/>
            <p:nvPr/>
          </p:nvSpPr>
          <p:spPr>
            <a:xfrm>
              <a:off x="1028701" y="-100013"/>
              <a:ext cx="152400" cy="176213"/>
            </a:xfrm>
            <a:custGeom>
              <a:avLst/>
              <a:gdLst/>
              <a:ahLst/>
              <a:cxnLst/>
              <a:rect l="l" t="t" r="r" b="b"/>
              <a:pathLst>
                <a:path w="36" h="42" extrusionOk="0">
                  <a:moveTo>
                    <a:pt x="1" y="0"/>
                  </a:moveTo>
                  <a:cubicBezTo>
                    <a:pt x="4" y="3"/>
                    <a:pt x="3" y="7"/>
                    <a:pt x="5" y="11"/>
                  </a:cubicBezTo>
                  <a:cubicBezTo>
                    <a:pt x="10" y="6"/>
                    <a:pt x="16" y="3"/>
                    <a:pt x="23" y="4"/>
                  </a:cubicBezTo>
                  <a:cubicBezTo>
                    <a:pt x="26" y="5"/>
                    <a:pt x="29" y="5"/>
                    <a:pt x="32" y="7"/>
                  </a:cubicBezTo>
                  <a:cubicBezTo>
                    <a:pt x="33" y="9"/>
                    <a:pt x="35" y="10"/>
                    <a:pt x="33" y="12"/>
                  </a:cubicBezTo>
                  <a:cubicBezTo>
                    <a:pt x="31" y="14"/>
                    <a:pt x="30" y="16"/>
                    <a:pt x="27" y="14"/>
                  </a:cubicBezTo>
                  <a:cubicBezTo>
                    <a:pt x="23" y="11"/>
                    <a:pt x="19" y="11"/>
                    <a:pt x="14" y="15"/>
                  </a:cubicBezTo>
                  <a:cubicBezTo>
                    <a:pt x="11" y="18"/>
                    <a:pt x="9" y="22"/>
                    <a:pt x="13" y="27"/>
                  </a:cubicBezTo>
                  <a:cubicBezTo>
                    <a:pt x="16" y="32"/>
                    <a:pt x="22" y="33"/>
                    <a:pt x="26" y="30"/>
                  </a:cubicBezTo>
                  <a:cubicBezTo>
                    <a:pt x="28" y="29"/>
                    <a:pt x="29" y="26"/>
                    <a:pt x="31" y="28"/>
                  </a:cubicBezTo>
                  <a:cubicBezTo>
                    <a:pt x="33" y="29"/>
                    <a:pt x="36" y="31"/>
                    <a:pt x="36" y="32"/>
                  </a:cubicBezTo>
                  <a:cubicBezTo>
                    <a:pt x="36" y="34"/>
                    <a:pt x="33" y="36"/>
                    <a:pt x="32" y="37"/>
                  </a:cubicBezTo>
                  <a:cubicBezTo>
                    <a:pt x="22" y="42"/>
                    <a:pt x="11" y="40"/>
                    <a:pt x="4" y="30"/>
                  </a:cubicBezTo>
                  <a:cubicBezTo>
                    <a:pt x="0" y="27"/>
                    <a:pt x="3" y="23"/>
                    <a:pt x="3" y="20"/>
                  </a:cubicBezTo>
                  <a:cubicBezTo>
                    <a:pt x="6" y="19"/>
                    <a:pt x="5" y="17"/>
                    <a:pt x="4" y="15"/>
                  </a:cubicBezTo>
                  <a:cubicBezTo>
                    <a:pt x="3" y="10"/>
                    <a:pt x="1" y="6"/>
                    <a:pt x="1" y="0"/>
                  </a:cubicBezTo>
                  <a:close/>
                </a:path>
              </a:pathLst>
            </a:custGeom>
            <a:solidFill>
              <a:srgbClr val="F3BB84"/>
            </a:solidFill>
            <a:ln>
              <a:noFill/>
            </a:ln>
            <a:effectLst>
              <a:outerShdw blurRad="63500" dist="342900" dir="13500000" sy="23000" kx="1200000" algn="br" rotWithShape="0">
                <a:srgbClr val="000000">
                  <a:alpha val="51764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9" name="Google Shape;859;p12"/>
            <p:cNvSpPr/>
            <p:nvPr/>
          </p:nvSpPr>
          <p:spPr>
            <a:xfrm>
              <a:off x="1836738" y="-1608138"/>
              <a:ext cx="198438" cy="131763"/>
            </a:xfrm>
            <a:custGeom>
              <a:avLst/>
              <a:gdLst/>
              <a:ahLst/>
              <a:cxnLst/>
              <a:rect l="l" t="t" r="r" b="b"/>
              <a:pathLst>
                <a:path w="47" h="31" extrusionOk="0">
                  <a:moveTo>
                    <a:pt x="9" y="1"/>
                  </a:moveTo>
                  <a:cubicBezTo>
                    <a:pt x="23" y="0"/>
                    <a:pt x="33" y="8"/>
                    <a:pt x="42" y="18"/>
                  </a:cubicBezTo>
                  <a:cubicBezTo>
                    <a:pt x="44" y="21"/>
                    <a:pt x="47" y="24"/>
                    <a:pt x="45" y="27"/>
                  </a:cubicBezTo>
                  <a:cubicBezTo>
                    <a:pt x="43" y="31"/>
                    <a:pt x="39" y="29"/>
                    <a:pt x="36" y="29"/>
                  </a:cubicBezTo>
                  <a:cubicBezTo>
                    <a:pt x="34" y="30"/>
                    <a:pt x="32" y="29"/>
                    <a:pt x="31" y="28"/>
                  </a:cubicBezTo>
                  <a:cubicBezTo>
                    <a:pt x="24" y="21"/>
                    <a:pt x="17" y="15"/>
                    <a:pt x="8" y="11"/>
                  </a:cubicBezTo>
                  <a:cubicBezTo>
                    <a:pt x="8" y="11"/>
                    <a:pt x="8" y="10"/>
                    <a:pt x="8" y="10"/>
                  </a:cubicBezTo>
                  <a:cubicBezTo>
                    <a:pt x="6" y="7"/>
                    <a:pt x="2" y="8"/>
                    <a:pt x="0" y="5"/>
                  </a:cubicBezTo>
                  <a:cubicBezTo>
                    <a:pt x="3" y="4"/>
                    <a:pt x="5" y="1"/>
                    <a:pt x="9" y="1"/>
                  </a:cubicBezTo>
                  <a:close/>
                </a:path>
              </a:pathLst>
            </a:custGeom>
            <a:solidFill>
              <a:srgbClr val="E35513"/>
            </a:solidFill>
            <a:ln>
              <a:noFill/>
            </a:ln>
            <a:effectLst>
              <a:outerShdw blurRad="63500" dist="342900" dir="13500000" sy="23000" kx="1200000" algn="br" rotWithShape="0">
                <a:srgbClr val="000000">
                  <a:alpha val="51764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0" name="Google Shape;860;p12"/>
            <p:cNvSpPr/>
            <p:nvPr/>
          </p:nvSpPr>
          <p:spPr>
            <a:xfrm>
              <a:off x="1658938" y="901700"/>
              <a:ext cx="96838" cy="227013"/>
            </a:xfrm>
            <a:custGeom>
              <a:avLst/>
              <a:gdLst/>
              <a:ahLst/>
              <a:cxnLst/>
              <a:rect l="l" t="t" r="r" b="b"/>
              <a:pathLst>
                <a:path w="23" h="54" extrusionOk="0">
                  <a:moveTo>
                    <a:pt x="10" y="0"/>
                  </a:moveTo>
                  <a:cubicBezTo>
                    <a:pt x="8" y="5"/>
                    <a:pt x="12" y="10"/>
                    <a:pt x="11" y="15"/>
                  </a:cubicBezTo>
                  <a:cubicBezTo>
                    <a:pt x="11" y="17"/>
                    <a:pt x="14" y="17"/>
                    <a:pt x="16" y="17"/>
                  </a:cubicBezTo>
                  <a:cubicBezTo>
                    <a:pt x="19" y="17"/>
                    <a:pt x="23" y="16"/>
                    <a:pt x="23" y="21"/>
                  </a:cubicBezTo>
                  <a:cubicBezTo>
                    <a:pt x="22" y="26"/>
                    <a:pt x="20" y="26"/>
                    <a:pt x="17" y="25"/>
                  </a:cubicBezTo>
                  <a:cubicBezTo>
                    <a:pt x="12" y="25"/>
                    <a:pt x="11" y="26"/>
                    <a:pt x="11" y="31"/>
                  </a:cubicBezTo>
                  <a:cubicBezTo>
                    <a:pt x="11" y="33"/>
                    <a:pt x="11" y="35"/>
                    <a:pt x="11" y="38"/>
                  </a:cubicBezTo>
                  <a:cubicBezTo>
                    <a:pt x="11" y="42"/>
                    <a:pt x="13" y="45"/>
                    <a:pt x="17" y="45"/>
                  </a:cubicBezTo>
                  <a:cubicBezTo>
                    <a:pt x="21" y="45"/>
                    <a:pt x="22" y="48"/>
                    <a:pt x="22" y="50"/>
                  </a:cubicBezTo>
                  <a:cubicBezTo>
                    <a:pt x="22" y="54"/>
                    <a:pt x="19" y="53"/>
                    <a:pt x="17" y="53"/>
                  </a:cubicBezTo>
                  <a:cubicBezTo>
                    <a:pt x="7" y="53"/>
                    <a:pt x="2" y="48"/>
                    <a:pt x="1" y="38"/>
                  </a:cubicBezTo>
                  <a:cubicBezTo>
                    <a:pt x="1" y="34"/>
                    <a:pt x="2" y="29"/>
                    <a:pt x="0" y="26"/>
                  </a:cubicBezTo>
                  <a:cubicBezTo>
                    <a:pt x="3" y="17"/>
                    <a:pt x="7" y="9"/>
                    <a:pt x="10" y="0"/>
                  </a:cubicBezTo>
                  <a:close/>
                </a:path>
              </a:pathLst>
            </a:custGeom>
            <a:solidFill>
              <a:srgbClr val="EE732F"/>
            </a:solidFill>
            <a:ln>
              <a:noFill/>
            </a:ln>
            <a:effectLst>
              <a:outerShdw blurRad="63500" dist="342900" dir="13500000" sy="23000" kx="1200000" algn="br" rotWithShape="0">
                <a:srgbClr val="000000">
                  <a:alpha val="51764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1" name="Google Shape;861;p12"/>
            <p:cNvSpPr/>
            <p:nvPr/>
          </p:nvSpPr>
          <p:spPr>
            <a:xfrm>
              <a:off x="1752601" y="-1157288"/>
              <a:ext cx="173038" cy="139700"/>
            </a:xfrm>
            <a:custGeom>
              <a:avLst/>
              <a:gdLst/>
              <a:ahLst/>
              <a:cxnLst/>
              <a:rect l="l" t="t" r="r" b="b"/>
              <a:pathLst>
                <a:path w="41" h="33" extrusionOk="0">
                  <a:moveTo>
                    <a:pt x="0" y="1"/>
                  </a:moveTo>
                  <a:cubicBezTo>
                    <a:pt x="9" y="3"/>
                    <a:pt x="18" y="0"/>
                    <a:pt x="26" y="0"/>
                  </a:cubicBezTo>
                  <a:cubicBezTo>
                    <a:pt x="36" y="4"/>
                    <a:pt x="41" y="10"/>
                    <a:pt x="40" y="20"/>
                  </a:cubicBezTo>
                  <a:cubicBezTo>
                    <a:pt x="40" y="26"/>
                    <a:pt x="35" y="29"/>
                    <a:pt x="34" y="33"/>
                  </a:cubicBezTo>
                  <a:cubicBezTo>
                    <a:pt x="32" y="30"/>
                    <a:pt x="29" y="26"/>
                    <a:pt x="27" y="22"/>
                  </a:cubicBezTo>
                  <a:cubicBezTo>
                    <a:pt x="26" y="17"/>
                    <a:pt x="24" y="13"/>
                    <a:pt x="18" y="13"/>
                  </a:cubicBezTo>
                  <a:cubicBezTo>
                    <a:pt x="17" y="13"/>
                    <a:pt x="15" y="12"/>
                    <a:pt x="15" y="11"/>
                  </a:cubicBezTo>
                  <a:cubicBezTo>
                    <a:pt x="12" y="5"/>
                    <a:pt x="7" y="3"/>
                    <a:pt x="0" y="1"/>
                  </a:cubicBezTo>
                  <a:close/>
                </a:path>
              </a:pathLst>
            </a:custGeom>
            <a:solidFill>
              <a:srgbClr val="F4BC83"/>
            </a:solidFill>
            <a:ln>
              <a:noFill/>
            </a:ln>
            <a:effectLst>
              <a:outerShdw blurRad="63500" dist="342900" dir="13500000" sy="23000" kx="1200000" algn="br" rotWithShape="0">
                <a:srgbClr val="000000">
                  <a:alpha val="51764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2" name="Google Shape;862;p12"/>
            <p:cNvSpPr/>
            <p:nvPr/>
          </p:nvSpPr>
          <p:spPr>
            <a:xfrm>
              <a:off x="1941513" y="-1636713"/>
              <a:ext cx="195263" cy="147638"/>
            </a:xfrm>
            <a:custGeom>
              <a:avLst/>
              <a:gdLst/>
              <a:ahLst/>
              <a:cxnLst/>
              <a:rect l="l" t="t" r="r" b="b"/>
              <a:pathLst>
                <a:path w="46" h="35" extrusionOk="0">
                  <a:moveTo>
                    <a:pt x="6" y="5"/>
                  </a:moveTo>
                  <a:cubicBezTo>
                    <a:pt x="5" y="3"/>
                    <a:pt x="1" y="5"/>
                    <a:pt x="0" y="2"/>
                  </a:cubicBezTo>
                  <a:cubicBezTo>
                    <a:pt x="4" y="0"/>
                    <a:pt x="9" y="1"/>
                    <a:pt x="13" y="1"/>
                  </a:cubicBezTo>
                  <a:cubicBezTo>
                    <a:pt x="23" y="3"/>
                    <a:pt x="31" y="8"/>
                    <a:pt x="38" y="16"/>
                  </a:cubicBezTo>
                  <a:cubicBezTo>
                    <a:pt x="41" y="19"/>
                    <a:pt x="43" y="23"/>
                    <a:pt x="44" y="28"/>
                  </a:cubicBezTo>
                  <a:cubicBezTo>
                    <a:pt x="46" y="33"/>
                    <a:pt x="45" y="35"/>
                    <a:pt x="39" y="34"/>
                  </a:cubicBezTo>
                  <a:cubicBezTo>
                    <a:pt x="38" y="34"/>
                    <a:pt x="37" y="34"/>
                    <a:pt x="36" y="34"/>
                  </a:cubicBezTo>
                  <a:cubicBezTo>
                    <a:pt x="32" y="34"/>
                    <a:pt x="31" y="31"/>
                    <a:pt x="29" y="28"/>
                  </a:cubicBezTo>
                  <a:cubicBezTo>
                    <a:pt x="26" y="22"/>
                    <a:pt x="21" y="17"/>
                    <a:pt x="16" y="12"/>
                  </a:cubicBezTo>
                  <a:cubicBezTo>
                    <a:pt x="13" y="9"/>
                    <a:pt x="9" y="8"/>
                    <a:pt x="6" y="5"/>
                  </a:cubicBezTo>
                  <a:close/>
                </a:path>
              </a:pathLst>
            </a:custGeom>
            <a:solidFill>
              <a:srgbClr val="E25513"/>
            </a:solidFill>
            <a:ln>
              <a:noFill/>
            </a:ln>
            <a:effectLst>
              <a:outerShdw blurRad="63500" dist="342900" dir="13500000" sy="23000" kx="1200000" algn="br" rotWithShape="0">
                <a:srgbClr val="000000">
                  <a:alpha val="51764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3" name="Google Shape;863;p12"/>
            <p:cNvSpPr/>
            <p:nvPr/>
          </p:nvSpPr>
          <p:spPr>
            <a:xfrm>
              <a:off x="1755776" y="963613"/>
              <a:ext cx="134938" cy="168275"/>
            </a:xfrm>
            <a:custGeom>
              <a:avLst/>
              <a:gdLst/>
              <a:ahLst/>
              <a:cxnLst/>
              <a:rect l="l" t="t" r="r" b="b"/>
              <a:pathLst>
                <a:path w="32" h="40" extrusionOk="0">
                  <a:moveTo>
                    <a:pt x="14" y="40"/>
                  </a:moveTo>
                  <a:cubicBezTo>
                    <a:pt x="14" y="38"/>
                    <a:pt x="14" y="37"/>
                    <a:pt x="12" y="36"/>
                  </a:cubicBezTo>
                  <a:cubicBezTo>
                    <a:pt x="2" y="29"/>
                    <a:pt x="0" y="22"/>
                    <a:pt x="3" y="12"/>
                  </a:cubicBezTo>
                  <a:cubicBezTo>
                    <a:pt x="7" y="4"/>
                    <a:pt x="16" y="0"/>
                    <a:pt x="26" y="2"/>
                  </a:cubicBezTo>
                  <a:cubicBezTo>
                    <a:pt x="29" y="3"/>
                    <a:pt x="30" y="2"/>
                    <a:pt x="32" y="1"/>
                  </a:cubicBezTo>
                  <a:cubicBezTo>
                    <a:pt x="31" y="6"/>
                    <a:pt x="28" y="11"/>
                    <a:pt x="26" y="16"/>
                  </a:cubicBezTo>
                  <a:cubicBezTo>
                    <a:pt x="23" y="12"/>
                    <a:pt x="19" y="11"/>
                    <a:pt x="16" y="14"/>
                  </a:cubicBezTo>
                  <a:cubicBezTo>
                    <a:pt x="12" y="16"/>
                    <a:pt x="12" y="21"/>
                    <a:pt x="15" y="25"/>
                  </a:cubicBezTo>
                  <a:cubicBezTo>
                    <a:pt x="16" y="27"/>
                    <a:pt x="18" y="27"/>
                    <a:pt x="20" y="29"/>
                  </a:cubicBezTo>
                  <a:cubicBezTo>
                    <a:pt x="18" y="33"/>
                    <a:pt x="17" y="37"/>
                    <a:pt x="14" y="40"/>
                  </a:cubicBezTo>
                  <a:close/>
                </a:path>
              </a:pathLst>
            </a:custGeom>
            <a:solidFill>
              <a:srgbClr val="EE732F"/>
            </a:solidFill>
            <a:ln>
              <a:noFill/>
            </a:ln>
            <a:effectLst>
              <a:outerShdw blurRad="63500" dist="342900" dir="13500000" sy="23000" kx="1200000" algn="br" rotWithShape="0">
                <a:srgbClr val="000000">
                  <a:alpha val="51764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4" name="Google Shape;864;p12"/>
            <p:cNvSpPr/>
            <p:nvPr/>
          </p:nvSpPr>
          <p:spPr>
            <a:xfrm>
              <a:off x="1966913" y="-1450975"/>
              <a:ext cx="300038" cy="79375"/>
            </a:xfrm>
            <a:custGeom>
              <a:avLst/>
              <a:gdLst/>
              <a:ahLst/>
              <a:cxnLst/>
              <a:rect l="l" t="t" r="r" b="b"/>
              <a:pathLst>
                <a:path w="71" h="19" extrusionOk="0">
                  <a:moveTo>
                    <a:pt x="2" y="8"/>
                  </a:moveTo>
                  <a:cubicBezTo>
                    <a:pt x="23" y="0"/>
                    <a:pt x="44" y="1"/>
                    <a:pt x="64" y="8"/>
                  </a:cubicBezTo>
                  <a:cubicBezTo>
                    <a:pt x="66" y="8"/>
                    <a:pt x="68" y="9"/>
                    <a:pt x="68" y="6"/>
                  </a:cubicBezTo>
                  <a:cubicBezTo>
                    <a:pt x="69" y="10"/>
                    <a:pt x="70" y="14"/>
                    <a:pt x="71" y="19"/>
                  </a:cubicBezTo>
                  <a:cubicBezTo>
                    <a:pt x="55" y="8"/>
                    <a:pt x="37" y="6"/>
                    <a:pt x="18" y="8"/>
                  </a:cubicBezTo>
                  <a:cubicBezTo>
                    <a:pt x="14" y="8"/>
                    <a:pt x="9" y="9"/>
                    <a:pt x="4" y="10"/>
                  </a:cubicBezTo>
                  <a:cubicBezTo>
                    <a:pt x="3" y="10"/>
                    <a:pt x="0" y="11"/>
                    <a:pt x="2" y="8"/>
                  </a:cubicBezTo>
                  <a:close/>
                </a:path>
              </a:pathLst>
            </a:custGeom>
            <a:solidFill>
              <a:srgbClr val="F6AD80"/>
            </a:solidFill>
            <a:ln>
              <a:noFill/>
            </a:ln>
            <a:effectLst>
              <a:outerShdw blurRad="63500" dist="342900" dir="13500000" sy="23000" kx="1200000" algn="br" rotWithShape="0">
                <a:srgbClr val="000000">
                  <a:alpha val="51764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5" name="Google Shape;865;p12"/>
            <p:cNvSpPr/>
            <p:nvPr/>
          </p:nvSpPr>
          <p:spPr>
            <a:xfrm>
              <a:off x="2098676" y="1098550"/>
              <a:ext cx="127000" cy="114300"/>
            </a:xfrm>
            <a:custGeom>
              <a:avLst/>
              <a:gdLst/>
              <a:ahLst/>
              <a:cxnLst/>
              <a:rect l="l" t="t" r="r" b="b"/>
              <a:pathLst>
                <a:path w="30" h="27" extrusionOk="0">
                  <a:moveTo>
                    <a:pt x="10" y="12"/>
                  </a:moveTo>
                  <a:cubicBezTo>
                    <a:pt x="13" y="9"/>
                    <a:pt x="17" y="5"/>
                    <a:pt x="20" y="2"/>
                  </a:cubicBezTo>
                  <a:cubicBezTo>
                    <a:pt x="25" y="0"/>
                    <a:pt x="28" y="4"/>
                    <a:pt x="30" y="7"/>
                  </a:cubicBezTo>
                  <a:cubicBezTo>
                    <a:pt x="25" y="11"/>
                    <a:pt x="19" y="16"/>
                    <a:pt x="13" y="21"/>
                  </a:cubicBezTo>
                  <a:cubicBezTo>
                    <a:pt x="12" y="25"/>
                    <a:pt x="8" y="26"/>
                    <a:pt x="4" y="27"/>
                  </a:cubicBezTo>
                  <a:cubicBezTo>
                    <a:pt x="0" y="27"/>
                    <a:pt x="0" y="25"/>
                    <a:pt x="2" y="22"/>
                  </a:cubicBezTo>
                  <a:cubicBezTo>
                    <a:pt x="3" y="18"/>
                    <a:pt x="7" y="15"/>
                    <a:pt x="10" y="12"/>
                  </a:cubicBezTo>
                  <a:close/>
                </a:path>
              </a:pathLst>
            </a:custGeom>
            <a:solidFill>
              <a:srgbClr val="4C4A48"/>
            </a:solidFill>
            <a:ln>
              <a:noFill/>
            </a:ln>
            <a:effectLst>
              <a:outerShdw blurRad="63500" dist="342900" dir="13500000" sy="23000" kx="1200000" algn="br" rotWithShape="0">
                <a:srgbClr val="000000">
                  <a:alpha val="51764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" name="Google Shape;866;p12"/>
            <p:cNvSpPr/>
            <p:nvPr/>
          </p:nvSpPr>
          <p:spPr>
            <a:xfrm>
              <a:off x="1895476" y="-1004888"/>
              <a:ext cx="147638" cy="100013"/>
            </a:xfrm>
            <a:custGeom>
              <a:avLst/>
              <a:gdLst/>
              <a:ahLst/>
              <a:cxnLst/>
              <a:rect l="l" t="t" r="r" b="b"/>
              <a:pathLst>
                <a:path w="35" h="24" extrusionOk="0">
                  <a:moveTo>
                    <a:pt x="0" y="12"/>
                  </a:moveTo>
                  <a:cubicBezTo>
                    <a:pt x="3" y="9"/>
                    <a:pt x="0" y="5"/>
                    <a:pt x="2" y="0"/>
                  </a:cubicBezTo>
                  <a:cubicBezTo>
                    <a:pt x="12" y="7"/>
                    <a:pt x="22" y="12"/>
                    <a:pt x="35" y="13"/>
                  </a:cubicBezTo>
                  <a:cubicBezTo>
                    <a:pt x="33" y="14"/>
                    <a:pt x="32" y="15"/>
                    <a:pt x="31" y="15"/>
                  </a:cubicBezTo>
                  <a:cubicBezTo>
                    <a:pt x="24" y="13"/>
                    <a:pt x="20" y="15"/>
                    <a:pt x="21" y="23"/>
                  </a:cubicBezTo>
                  <a:cubicBezTo>
                    <a:pt x="21" y="24"/>
                    <a:pt x="20" y="24"/>
                    <a:pt x="20" y="24"/>
                  </a:cubicBezTo>
                  <a:cubicBezTo>
                    <a:pt x="19" y="24"/>
                    <a:pt x="18" y="23"/>
                    <a:pt x="18" y="23"/>
                  </a:cubicBezTo>
                  <a:cubicBezTo>
                    <a:pt x="18" y="21"/>
                    <a:pt x="18" y="19"/>
                    <a:pt x="17" y="18"/>
                  </a:cubicBezTo>
                  <a:cubicBezTo>
                    <a:pt x="17" y="14"/>
                    <a:pt x="15" y="13"/>
                    <a:pt x="12" y="14"/>
                  </a:cubicBezTo>
                  <a:cubicBezTo>
                    <a:pt x="8" y="16"/>
                    <a:pt x="4" y="14"/>
                    <a:pt x="0" y="14"/>
                  </a:cubicBezTo>
                  <a:cubicBezTo>
                    <a:pt x="0" y="13"/>
                    <a:pt x="0" y="13"/>
                    <a:pt x="0" y="12"/>
                  </a:cubicBezTo>
                  <a:close/>
                </a:path>
              </a:pathLst>
            </a:custGeom>
            <a:solidFill>
              <a:srgbClr val="E08F65"/>
            </a:solidFill>
            <a:ln>
              <a:noFill/>
            </a:ln>
            <a:effectLst>
              <a:outerShdw blurRad="63500" dist="342900" dir="13500000" sy="23000" kx="1200000" algn="br" rotWithShape="0">
                <a:srgbClr val="000000">
                  <a:alpha val="51764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7" name="Google Shape;867;p12"/>
            <p:cNvSpPr/>
            <p:nvPr/>
          </p:nvSpPr>
          <p:spPr>
            <a:xfrm>
              <a:off x="2114551" y="-1598613"/>
              <a:ext cx="106363" cy="125413"/>
            </a:xfrm>
            <a:custGeom>
              <a:avLst/>
              <a:gdLst/>
              <a:ahLst/>
              <a:cxnLst/>
              <a:rect l="l" t="t" r="r" b="b"/>
              <a:pathLst>
                <a:path w="25" h="30" extrusionOk="0">
                  <a:moveTo>
                    <a:pt x="25" y="23"/>
                  </a:moveTo>
                  <a:cubicBezTo>
                    <a:pt x="25" y="29"/>
                    <a:pt x="23" y="30"/>
                    <a:pt x="18" y="27"/>
                  </a:cubicBezTo>
                  <a:cubicBezTo>
                    <a:pt x="15" y="25"/>
                    <a:pt x="14" y="21"/>
                    <a:pt x="13" y="18"/>
                  </a:cubicBezTo>
                  <a:cubicBezTo>
                    <a:pt x="11" y="12"/>
                    <a:pt x="8" y="7"/>
                    <a:pt x="3" y="3"/>
                  </a:cubicBezTo>
                  <a:cubicBezTo>
                    <a:pt x="2" y="2"/>
                    <a:pt x="0" y="1"/>
                    <a:pt x="2" y="0"/>
                  </a:cubicBezTo>
                  <a:cubicBezTo>
                    <a:pt x="12" y="5"/>
                    <a:pt x="22" y="11"/>
                    <a:pt x="25" y="23"/>
                  </a:cubicBezTo>
                  <a:close/>
                </a:path>
              </a:pathLst>
            </a:custGeom>
            <a:solidFill>
              <a:srgbClr val="DF5616"/>
            </a:solidFill>
            <a:ln>
              <a:noFill/>
            </a:ln>
            <a:effectLst>
              <a:outerShdw blurRad="63500" dist="342900" dir="13500000" sy="23000" kx="1200000" algn="br" rotWithShape="0">
                <a:srgbClr val="000000">
                  <a:alpha val="51764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8" name="Google Shape;868;p12"/>
            <p:cNvSpPr/>
            <p:nvPr/>
          </p:nvSpPr>
          <p:spPr>
            <a:xfrm>
              <a:off x="1798638" y="1006475"/>
              <a:ext cx="66675" cy="79375"/>
            </a:xfrm>
            <a:custGeom>
              <a:avLst/>
              <a:gdLst/>
              <a:ahLst/>
              <a:cxnLst/>
              <a:rect l="l" t="t" r="r" b="b"/>
              <a:pathLst>
                <a:path w="16" h="19" extrusionOk="0">
                  <a:moveTo>
                    <a:pt x="10" y="19"/>
                  </a:moveTo>
                  <a:cubicBezTo>
                    <a:pt x="3" y="17"/>
                    <a:pt x="0" y="13"/>
                    <a:pt x="1" y="8"/>
                  </a:cubicBezTo>
                  <a:cubicBezTo>
                    <a:pt x="2" y="3"/>
                    <a:pt x="6" y="0"/>
                    <a:pt x="12" y="0"/>
                  </a:cubicBezTo>
                  <a:cubicBezTo>
                    <a:pt x="16" y="0"/>
                    <a:pt x="16" y="2"/>
                    <a:pt x="16" y="6"/>
                  </a:cubicBezTo>
                  <a:cubicBezTo>
                    <a:pt x="14" y="10"/>
                    <a:pt x="12" y="15"/>
                    <a:pt x="10" y="19"/>
                  </a:cubicBezTo>
                  <a:close/>
                </a:path>
              </a:pathLst>
            </a:custGeom>
            <a:solidFill>
              <a:srgbClr val="EE732F"/>
            </a:solidFill>
            <a:ln>
              <a:noFill/>
            </a:ln>
            <a:effectLst>
              <a:outerShdw blurRad="63500" dist="342900" dir="13500000" sy="23000" kx="1200000" algn="br" rotWithShape="0">
                <a:srgbClr val="000000">
                  <a:alpha val="51764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9" name="Google Shape;869;p12"/>
            <p:cNvSpPr/>
            <p:nvPr/>
          </p:nvSpPr>
          <p:spPr>
            <a:xfrm>
              <a:off x="1984376" y="1065213"/>
              <a:ext cx="101600" cy="63500"/>
            </a:xfrm>
            <a:custGeom>
              <a:avLst/>
              <a:gdLst/>
              <a:ahLst/>
              <a:cxnLst/>
              <a:rect l="l" t="t" r="r" b="b"/>
              <a:pathLst>
                <a:path w="24" h="15" extrusionOk="0">
                  <a:moveTo>
                    <a:pt x="3" y="1"/>
                  </a:moveTo>
                  <a:cubicBezTo>
                    <a:pt x="5" y="6"/>
                    <a:pt x="9" y="7"/>
                    <a:pt x="13" y="4"/>
                  </a:cubicBezTo>
                  <a:cubicBezTo>
                    <a:pt x="17" y="0"/>
                    <a:pt x="20" y="2"/>
                    <a:pt x="21" y="5"/>
                  </a:cubicBezTo>
                  <a:cubicBezTo>
                    <a:pt x="24" y="8"/>
                    <a:pt x="20" y="10"/>
                    <a:pt x="18" y="11"/>
                  </a:cubicBezTo>
                  <a:cubicBezTo>
                    <a:pt x="12" y="15"/>
                    <a:pt x="6" y="15"/>
                    <a:pt x="0" y="12"/>
                  </a:cubicBezTo>
                  <a:cubicBezTo>
                    <a:pt x="1" y="9"/>
                    <a:pt x="1" y="5"/>
                    <a:pt x="3" y="1"/>
                  </a:cubicBezTo>
                  <a:close/>
                </a:path>
              </a:pathLst>
            </a:custGeom>
            <a:solidFill>
              <a:srgbClr val="EE732F"/>
            </a:solidFill>
            <a:ln>
              <a:noFill/>
            </a:ln>
            <a:effectLst>
              <a:outerShdw blurRad="63500" dist="342900" dir="13500000" sy="23000" kx="1200000" algn="br" rotWithShape="0">
                <a:srgbClr val="000000">
                  <a:alpha val="51764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0" name="Google Shape;870;p12"/>
            <p:cNvSpPr/>
            <p:nvPr/>
          </p:nvSpPr>
          <p:spPr>
            <a:xfrm>
              <a:off x="982663" y="-38100"/>
              <a:ext cx="71438" cy="76200"/>
            </a:xfrm>
            <a:custGeom>
              <a:avLst/>
              <a:gdLst/>
              <a:ahLst/>
              <a:cxnLst/>
              <a:rect l="l" t="t" r="r" b="b"/>
              <a:pathLst>
                <a:path w="17" h="18" extrusionOk="0">
                  <a:moveTo>
                    <a:pt x="14" y="5"/>
                  </a:moveTo>
                  <a:cubicBezTo>
                    <a:pt x="17" y="8"/>
                    <a:pt x="13" y="12"/>
                    <a:pt x="15" y="15"/>
                  </a:cubicBezTo>
                  <a:cubicBezTo>
                    <a:pt x="14" y="16"/>
                    <a:pt x="13" y="17"/>
                    <a:pt x="13" y="18"/>
                  </a:cubicBezTo>
                  <a:cubicBezTo>
                    <a:pt x="10" y="17"/>
                    <a:pt x="7" y="16"/>
                    <a:pt x="4" y="14"/>
                  </a:cubicBezTo>
                  <a:cubicBezTo>
                    <a:pt x="1" y="13"/>
                    <a:pt x="0" y="12"/>
                    <a:pt x="1" y="10"/>
                  </a:cubicBezTo>
                  <a:cubicBezTo>
                    <a:pt x="4" y="1"/>
                    <a:pt x="6" y="0"/>
                    <a:pt x="14" y="5"/>
                  </a:cubicBezTo>
                  <a:close/>
                </a:path>
              </a:pathLst>
            </a:custGeom>
            <a:solidFill>
              <a:srgbClr val="45666C"/>
            </a:solidFill>
            <a:ln>
              <a:noFill/>
            </a:ln>
            <a:effectLst>
              <a:outerShdw blurRad="63500" dist="342900" dir="13500000" sy="23000" kx="1200000" algn="br" rotWithShape="0">
                <a:srgbClr val="000000">
                  <a:alpha val="51764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1" name="Google Shape;871;p12"/>
            <p:cNvSpPr/>
            <p:nvPr/>
          </p:nvSpPr>
          <p:spPr>
            <a:xfrm>
              <a:off x="2009776" y="963613"/>
              <a:ext cx="71438" cy="68263"/>
            </a:xfrm>
            <a:custGeom>
              <a:avLst/>
              <a:gdLst/>
              <a:ahLst/>
              <a:cxnLst/>
              <a:rect l="l" t="t" r="r" b="b"/>
              <a:pathLst>
                <a:path w="17" h="16" extrusionOk="0">
                  <a:moveTo>
                    <a:pt x="3" y="0"/>
                  </a:moveTo>
                  <a:cubicBezTo>
                    <a:pt x="6" y="2"/>
                    <a:pt x="9" y="3"/>
                    <a:pt x="12" y="5"/>
                  </a:cubicBezTo>
                  <a:cubicBezTo>
                    <a:pt x="14" y="6"/>
                    <a:pt x="17" y="7"/>
                    <a:pt x="14" y="10"/>
                  </a:cubicBezTo>
                  <a:cubicBezTo>
                    <a:pt x="12" y="11"/>
                    <a:pt x="11" y="16"/>
                    <a:pt x="7" y="12"/>
                  </a:cubicBezTo>
                  <a:cubicBezTo>
                    <a:pt x="6" y="10"/>
                    <a:pt x="3" y="10"/>
                    <a:pt x="0" y="10"/>
                  </a:cubicBezTo>
                  <a:cubicBezTo>
                    <a:pt x="1" y="7"/>
                    <a:pt x="2" y="4"/>
                    <a:pt x="3" y="0"/>
                  </a:cubicBezTo>
                  <a:close/>
                </a:path>
              </a:pathLst>
            </a:custGeom>
            <a:solidFill>
              <a:srgbClr val="EE732F"/>
            </a:solidFill>
            <a:ln>
              <a:noFill/>
            </a:ln>
            <a:effectLst>
              <a:outerShdw blurRad="63500" dist="342900" dir="13500000" sy="23000" kx="1200000" algn="br" rotWithShape="0">
                <a:srgbClr val="000000">
                  <a:alpha val="51764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2" name="Google Shape;872;p12"/>
            <p:cNvSpPr/>
            <p:nvPr/>
          </p:nvSpPr>
          <p:spPr>
            <a:xfrm>
              <a:off x="2178051" y="1069975"/>
              <a:ext cx="68263" cy="58738"/>
            </a:xfrm>
            <a:custGeom>
              <a:avLst/>
              <a:gdLst/>
              <a:ahLst/>
              <a:cxnLst/>
              <a:rect l="l" t="t" r="r" b="b"/>
              <a:pathLst>
                <a:path w="16" h="14" extrusionOk="0">
                  <a:moveTo>
                    <a:pt x="11" y="14"/>
                  </a:moveTo>
                  <a:cubicBezTo>
                    <a:pt x="7" y="13"/>
                    <a:pt x="5" y="9"/>
                    <a:pt x="1" y="9"/>
                  </a:cubicBezTo>
                  <a:cubicBezTo>
                    <a:pt x="1" y="9"/>
                    <a:pt x="0" y="8"/>
                    <a:pt x="0" y="8"/>
                  </a:cubicBezTo>
                  <a:cubicBezTo>
                    <a:pt x="1" y="8"/>
                    <a:pt x="1" y="7"/>
                    <a:pt x="1" y="7"/>
                  </a:cubicBezTo>
                  <a:cubicBezTo>
                    <a:pt x="4" y="5"/>
                    <a:pt x="5" y="0"/>
                    <a:pt x="9" y="0"/>
                  </a:cubicBezTo>
                  <a:cubicBezTo>
                    <a:pt x="10" y="5"/>
                    <a:pt x="13" y="6"/>
                    <a:pt x="16" y="9"/>
                  </a:cubicBezTo>
                  <a:cubicBezTo>
                    <a:pt x="15" y="11"/>
                    <a:pt x="14" y="13"/>
                    <a:pt x="11" y="14"/>
                  </a:cubicBezTo>
                  <a:close/>
                </a:path>
              </a:pathLst>
            </a:custGeom>
            <a:solidFill>
              <a:srgbClr val="434748"/>
            </a:solidFill>
            <a:ln>
              <a:noFill/>
            </a:ln>
            <a:effectLst>
              <a:outerShdw blurRad="63500" dist="342900" dir="13500000" sy="23000" kx="1200000" algn="br" rotWithShape="0">
                <a:srgbClr val="000000">
                  <a:alpha val="51764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3" name="Google Shape;873;p12"/>
            <p:cNvSpPr/>
            <p:nvPr/>
          </p:nvSpPr>
          <p:spPr>
            <a:xfrm>
              <a:off x="2114551" y="1187450"/>
              <a:ext cx="38100" cy="71438"/>
            </a:xfrm>
            <a:custGeom>
              <a:avLst/>
              <a:gdLst/>
              <a:ahLst/>
              <a:cxnLst/>
              <a:rect l="l" t="t" r="r" b="b"/>
              <a:pathLst>
                <a:path w="9" h="17" extrusionOk="0">
                  <a:moveTo>
                    <a:pt x="1" y="5"/>
                  </a:moveTo>
                  <a:cubicBezTo>
                    <a:pt x="3" y="3"/>
                    <a:pt x="7" y="2"/>
                    <a:pt x="9" y="0"/>
                  </a:cubicBezTo>
                  <a:cubicBezTo>
                    <a:pt x="9" y="6"/>
                    <a:pt x="6" y="12"/>
                    <a:pt x="4" y="17"/>
                  </a:cubicBezTo>
                  <a:cubicBezTo>
                    <a:pt x="5" y="13"/>
                    <a:pt x="3" y="10"/>
                    <a:pt x="0" y="7"/>
                  </a:cubicBezTo>
                  <a:cubicBezTo>
                    <a:pt x="0" y="6"/>
                    <a:pt x="0" y="5"/>
                    <a:pt x="1" y="5"/>
                  </a:cubicBezTo>
                  <a:close/>
                </a:path>
              </a:pathLst>
            </a:custGeom>
            <a:solidFill>
              <a:srgbClr val="EE732F"/>
            </a:solidFill>
            <a:ln>
              <a:noFill/>
            </a:ln>
            <a:effectLst>
              <a:outerShdw blurRad="63500" dist="342900" dir="13500000" sy="23000" kx="1200000" algn="br" rotWithShape="0">
                <a:srgbClr val="000000">
                  <a:alpha val="51764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4" name="Google Shape;874;p12"/>
            <p:cNvSpPr/>
            <p:nvPr/>
          </p:nvSpPr>
          <p:spPr>
            <a:xfrm>
              <a:off x="2263776" y="-1371600"/>
              <a:ext cx="20638" cy="50800"/>
            </a:xfrm>
            <a:custGeom>
              <a:avLst/>
              <a:gdLst/>
              <a:ahLst/>
              <a:cxnLst/>
              <a:rect l="l" t="t" r="r" b="b"/>
              <a:pathLst>
                <a:path w="5" h="12" extrusionOk="0">
                  <a:moveTo>
                    <a:pt x="0" y="12"/>
                  </a:moveTo>
                  <a:cubicBezTo>
                    <a:pt x="2" y="8"/>
                    <a:pt x="2" y="4"/>
                    <a:pt x="1" y="0"/>
                  </a:cubicBezTo>
                  <a:cubicBezTo>
                    <a:pt x="4" y="4"/>
                    <a:pt x="5" y="8"/>
                    <a:pt x="0" y="12"/>
                  </a:cubicBezTo>
                  <a:close/>
                </a:path>
              </a:pathLst>
            </a:custGeom>
            <a:solidFill>
              <a:srgbClr val="F6AD80"/>
            </a:solidFill>
            <a:ln>
              <a:noFill/>
            </a:ln>
            <a:effectLst>
              <a:outerShdw blurRad="63500" dist="342900" dir="13500000" sy="23000" kx="1200000" algn="br" rotWithShape="0">
                <a:srgbClr val="000000">
                  <a:alpha val="51764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5" name="Google Shape;875;p12"/>
            <p:cNvSpPr/>
            <p:nvPr/>
          </p:nvSpPr>
          <p:spPr>
            <a:xfrm>
              <a:off x="1684338" y="84138"/>
              <a:ext cx="185738" cy="190500"/>
            </a:xfrm>
            <a:custGeom>
              <a:avLst/>
              <a:gdLst/>
              <a:ahLst/>
              <a:cxnLst/>
              <a:rect l="l" t="t" r="r" b="b"/>
              <a:pathLst>
                <a:path w="44" h="45" extrusionOk="0">
                  <a:moveTo>
                    <a:pt x="25" y="45"/>
                  </a:moveTo>
                  <a:cubicBezTo>
                    <a:pt x="22" y="44"/>
                    <a:pt x="19" y="42"/>
                    <a:pt x="15" y="41"/>
                  </a:cubicBezTo>
                  <a:cubicBezTo>
                    <a:pt x="12" y="38"/>
                    <a:pt x="10" y="34"/>
                    <a:pt x="7" y="31"/>
                  </a:cubicBezTo>
                  <a:cubicBezTo>
                    <a:pt x="2" y="30"/>
                    <a:pt x="1" y="26"/>
                    <a:pt x="0" y="23"/>
                  </a:cubicBezTo>
                  <a:cubicBezTo>
                    <a:pt x="0" y="19"/>
                    <a:pt x="4" y="19"/>
                    <a:pt x="6" y="18"/>
                  </a:cubicBezTo>
                  <a:cubicBezTo>
                    <a:pt x="18" y="11"/>
                    <a:pt x="31" y="5"/>
                    <a:pt x="44" y="0"/>
                  </a:cubicBezTo>
                  <a:cubicBezTo>
                    <a:pt x="39" y="7"/>
                    <a:pt x="33" y="13"/>
                    <a:pt x="28" y="21"/>
                  </a:cubicBezTo>
                  <a:cubicBezTo>
                    <a:pt x="26" y="24"/>
                    <a:pt x="19" y="26"/>
                    <a:pt x="26" y="31"/>
                  </a:cubicBezTo>
                  <a:cubicBezTo>
                    <a:pt x="26" y="32"/>
                    <a:pt x="26" y="32"/>
                    <a:pt x="26" y="33"/>
                  </a:cubicBezTo>
                  <a:cubicBezTo>
                    <a:pt x="19" y="36"/>
                    <a:pt x="26" y="41"/>
                    <a:pt x="25" y="45"/>
                  </a:cubicBezTo>
                  <a:close/>
                </a:path>
              </a:pathLst>
            </a:custGeom>
            <a:solidFill>
              <a:srgbClr val="D65016"/>
            </a:solidFill>
            <a:ln>
              <a:noFill/>
            </a:ln>
            <a:effectLst>
              <a:outerShdw blurRad="63500" dist="342900" dir="13500000" sy="23000" kx="1200000" algn="br" rotWithShape="0">
                <a:srgbClr val="000000">
                  <a:alpha val="51764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6" name="Google Shape;876;p12"/>
            <p:cNvSpPr/>
            <p:nvPr/>
          </p:nvSpPr>
          <p:spPr>
            <a:xfrm>
              <a:off x="2098676" y="904875"/>
              <a:ext cx="117475" cy="219075"/>
            </a:xfrm>
            <a:custGeom>
              <a:avLst/>
              <a:gdLst/>
              <a:ahLst/>
              <a:cxnLst/>
              <a:rect l="l" t="t" r="r" b="b"/>
              <a:pathLst>
                <a:path w="28" h="52" extrusionOk="0">
                  <a:moveTo>
                    <a:pt x="28" y="16"/>
                  </a:moveTo>
                  <a:cubicBezTo>
                    <a:pt x="27" y="26"/>
                    <a:pt x="22" y="36"/>
                    <a:pt x="21" y="46"/>
                  </a:cubicBezTo>
                  <a:cubicBezTo>
                    <a:pt x="20" y="47"/>
                    <a:pt x="20" y="47"/>
                    <a:pt x="19" y="47"/>
                  </a:cubicBezTo>
                  <a:cubicBezTo>
                    <a:pt x="19" y="46"/>
                    <a:pt x="19" y="45"/>
                    <a:pt x="18" y="44"/>
                  </a:cubicBezTo>
                  <a:cubicBezTo>
                    <a:pt x="16" y="42"/>
                    <a:pt x="14" y="37"/>
                    <a:pt x="11" y="38"/>
                  </a:cubicBezTo>
                  <a:cubicBezTo>
                    <a:pt x="8" y="38"/>
                    <a:pt x="9" y="43"/>
                    <a:pt x="9" y="46"/>
                  </a:cubicBezTo>
                  <a:cubicBezTo>
                    <a:pt x="9" y="50"/>
                    <a:pt x="8" y="51"/>
                    <a:pt x="4" y="52"/>
                  </a:cubicBezTo>
                  <a:cubicBezTo>
                    <a:pt x="0" y="52"/>
                    <a:pt x="1" y="49"/>
                    <a:pt x="1" y="47"/>
                  </a:cubicBezTo>
                  <a:cubicBezTo>
                    <a:pt x="1" y="33"/>
                    <a:pt x="1" y="19"/>
                    <a:pt x="1" y="6"/>
                  </a:cubicBezTo>
                  <a:cubicBezTo>
                    <a:pt x="1" y="3"/>
                    <a:pt x="1" y="1"/>
                    <a:pt x="5" y="1"/>
                  </a:cubicBezTo>
                  <a:cubicBezTo>
                    <a:pt x="9" y="0"/>
                    <a:pt x="10" y="3"/>
                    <a:pt x="9" y="6"/>
                  </a:cubicBezTo>
                  <a:cubicBezTo>
                    <a:pt x="9" y="12"/>
                    <a:pt x="9" y="17"/>
                    <a:pt x="9" y="23"/>
                  </a:cubicBezTo>
                  <a:cubicBezTo>
                    <a:pt x="9" y="24"/>
                    <a:pt x="9" y="25"/>
                    <a:pt x="10" y="26"/>
                  </a:cubicBezTo>
                  <a:cubicBezTo>
                    <a:pt x="12" y="27"/>
                    <a:pt x="13" y="25"/>
                    <a:pt x="13" y="25"/>
                  </a:cubicBezTo>
                  <a:cubicBezTo>
                    <a:pt x="15" y="23"/>
                    <a:pt x="17" y="22"/>
                    <a:pt x="18" y="20"/>
                  </a:cubicBezTo>
                  <a:cubicBezTo>
                    <a:pt x="21" y="17"/>
                    <a:pt x="24" y="15"/>
                    <a:pt x="28" y="16"/>
                  </a:cubicBezTo>
                  <a:close/>
                </a:path>
              </a:pathLst>
            </a:custGeom>
            <a:solidFill>
              <a:srgbClr val="EE732F"/>
            </a:solidFill>
            <a:ln>
              <a:noFill/>
            </a:ln>
            <a:effectLst>
              <a:outerShdw blurRad="63500" dist="342900" dir="13500000" sy="23000" kx="1200000" algn="br" rotWithShape="0">
                <a:srgbClr val="000000">
                  <a:alpha val="51764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7" name="Google Shape;877;p12"/>
            <p:cNvSpPr/>
            <p:nvPr/>
          </p:nvSpPr>
          <p:spPr>
            <a:xfrm>
              <a:off x="2001838" y="1149350"/>
              <a:ext cx="138113" cy="122238"/>
            </a:xfrm>
            <a:custGeom>
              <a:avLst/>
              <a:gdLst/>
              <a:ahLst/>
              <a:cxnLst/>
              <a:rect l="l" t="t" r="r" b="b"/>
              <a:pathLst>
                <a:path w="33" h="29" extrusionOk="0">
                  <a:moveTo>
                    <a:pt x="28" y="14"/>
                  </a:moveTo>
                  <a:cubicBezTo>
                    <a:pt x="27" y="15"/>
                    <a:pt x="27" y="15"/>
                    <a:pt x="27" y="16"/>
                  </a:cubicBezTo>
                  <a:cubicBezTo>
                    <a:pt x="18" y="20"/>
                    <a:pt x="10" y="27"/>
                    <a:pt x="0" y="29"/>
                  </a:cubicBezTo>
                  <a:cubicBezTo>
                    <a:pt x="11" y="19"/>
                    <a:pt x="22" y="9"/>
                    <a:pt x="33" y="0"/>
                  </a:cubicBezTo>
                  <a:cubicBezTo>
                    <a:pt x="32" y="4"/>
                    <a:pt x="27" y="6"/>
                    <a:pt x="26" y="10"/>
                  </a:cubicBezTo>
                  <a:cubicBezTo>
                    <a:pt x="25" y="11"/>
                    <a:pt x="22" y="15"/>
                    <a:pt x="28" y="14"/>
                  </a:cubicBezTo>
                  <a:close/>
                </a:path>
              </a:pathLst>
            </a:custGeom>
            <a:solidFill>
              <a:srgbClr val="434748"/>
            </a:solidFill>
            <a:ln>
              <a:noFill/>
            </a:ln>
            <a:effectLst>
              <a:outerShdw blurRad="63500" dist="342900" dir="13500000" sy="23000" kx="1200000" algn="br" rotWithShape="0">
                <a:srgbClr val="000000">
                  <a:alpha val="51764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8" name="Google Shape;878;p12"/>
            <p:cNvSpPr/>
            <p:nvPr/>
          </p:nvSpPr>
          <p:spPr>
            <a:xfrm>
              <a:off x="2630488" y="104775"/>
              <a:ext cx="38100" cy="73025"/>
            </a:xfrm>
            <a:custGeom>
              <a:avLst/>
              <a:gdLst/>
              <a:ahLst/>
              <a:cxnLst/>
              <a:rect l="l" t="t" r="r" b="b"/>
              <a:pathLst>
                <a:path w="9" h="17" extrusionOk="0">
                  <a:moveTo>
                    <a:pt x="3" y="0"/>
                  </a:moveTo>
                  <a:cubicBezTo>
                    <a:pt x="9" y="5"/>
                    <a:pt x="1" y="11"/>
                    <a:pt x="7" y="17"/>
                  </a:cubicBezTo>
                  <a:cubicBezTo>
                    <a:pt x="1" y="15"/>
                    <a:pt x="0" y="7"/>
                    <a:pt x="3" y="0"/>
                  </a:cubicBezTo>
                  <a:close/>
                </a:path>
              </a:pathLst>
            </a:custGeom>
            <a:solidFill>
              <a:srgbClr val="717374"/>
            </a:solidFill>
            <a:ln>
              <a:noFill/>
            </a:ln>
            <a:effectLst>
              <a:outerShdw blurRad="63500" dist="342900" dir="13500000" sy="23000" kx="1200000" algn="br" rotWithShape="0">
                <a:srgbClr val="000000">
                  <a:alpha val="51764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9" name="Google Shape;879;p12"/>
            <p:cNvSpPr/>
            <p:nvPr/>
          </p:nvSpPr>
          <p:spPr>
            <a:xfrm>
              <a:off x="1933576" y="-1165225"/>
              <a:ext cx="147638" cy="176213"/>
            </a:xfrm>
            <a:custGeom>
              <a:avLst/>
              <a:gdLst/>
              <a:ahLst/>
              <a:cxnLst/>
              <a:rect l="l" t="t" r="r" b="b"/>
              <a:pathLst>
                <a:path w="35" h="42" extrusionOk="0">
                  <a:moveTo>
                    <a:pt x="1" y="19"/>
                  </a:moveTo>
                  <a:cubicBezTo>
                    <a:pt x="0" y="12"/>
                    <a:pt x="5" y="8"/>
                    <a:pt x="10" y="4"/>
                  </a:cubicBezTo>
                  <a:cubicBezTo>
                    <a:pt x="17" y="0"/>
                    <a:pt x="23" y="1"/>
                    <a:pt x="30" y="4"/>
                  </a:cubicBezTo>
                  <a:cubicBezTo>
                    <a:pt x="32" y="5"/>
                    <a:pt x="35" y="7"/>
                    <a:pt x="32" y="9"/>
                  </a:cubicBezTo>
                  <a:cubicBezTo>
                    <a:pt x="31" y="11"/>
                    <a:pt x="30" y="15"/>
                    <a:pt x="25" y="12"/>
                  </a:cubicBezTo>
                  <a:cubicBezTo>
                    <a:pt x="21" y="8"/>
                    <a:pt x="14" y="10"/>
                    <a:pt x="11" y="15"/>
                  </a:cubicBezTo>
                  <a:cubicBezTo>
                    <a:pt x="8" y="18"/>
                    <a:pt x="10" y="24"/>
                    <a:pt x="14" y="28"/>
                  </a:cubicBezTo>
                  <a:cubicBezTo>
                    <a:pt x="16" y="30"/>
                    <a:pt x="19" y="29"/>
                    <a:pt x="22" y="29"/>
                  </a:cubicBezTo>
                  <a:cubicBezTo>
                    <a:pt x="23" y="29"/>
                    <a:pt x="25" y="28"/>
                    <a:pt x="26" y="28"/>
                  </a:cubicBezTo>
                  <a:cubicBezTo>
                    <a:pt x="29" y="28"/>
                    <a:pt x="32" y="30"/>
                    <a:pt x="33" y="32"/>
                  </a:cubicBezTo>
                  <a:cubicBezTo>
                    <a:pt x="33" y="34"/>
                    <a:pt x="30" y="35"/>
                    <a:pt x="28" y="36"/>
                  </a:cubicBezTo>
                  <a:cubicBezTo>
                    <a:pt x="15" y="42"/>
                    <a:pt x="1" y="34"/>
                    <a:pt x="1" y="19"/>
                  </a:cubicBezTo>
                  <a:close/>
                </a:path>
              </a:pathLst>
            </a:custGeom>
            <a:solidFill>
              <a:srgbClr val="F4BC83"/>
            </a:solidFill>
            <a:ln>
              <a:noFill/>
            </a:ln>
            <a:effectLst>
              <a:outerShdw blurRad="63500" dist="342900" dir="13500000" sy="23000" kx="1200000" algn="br" rotWithShape="0">
                <a:srgbClr val="000000">
                  <a:alpha val="51764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0" name="Google Shape;880;p12"/>
            <p:cNvSpPr/>
            <p:nvPr/>
          </p:nvSpPr>
          <p:spPr>
            <a:xfrm>
              <a:off x="1928813" y="-1295400"/>
              <a:ext cx="106363" cy="46038"/>
            </a:xfrm>
            <a:custGeom>
              <a:avLst/>
              <a:gdLst/>
              <a:ahLst/>
              <a:cxnLst/>
              <a:rect l="l" t="t" r="r" b="b"/>
              <a:pathLst>
                <a:path w="25" h="11" extrusionOk="0">
                  <a:moveTo>
                    <a:pt x="11" y="0"/>
                  </a:moveTo>
                  <a:cubicBezTo>
                    <a:pt x="15" y="1"/>
                    <a:pt x="19" y="1"/>
                    <a:pt x="22" y="4"/>
                  </a:cubicBezTo>
                  <a:cubicBezTo>
                    <a:pt x="24" y="5"/>
                    <a:pt x="25" y="6"/>
                    <a:pt x="24" y="8"/>
                  </a:cubicBezTo>
                  <a:cubicBezTo>
                    <a:pt x="24" y="10"/>
                    <a:pt x="22" y="11"/>
                    <a:pt x="20" y="10"/>
                  </a:cubicBezTo>
                  <a:cubicBezTo>
                    <a:pt x="14" y="9"/>
                    <a:pt x="9" y="9"/>
                    <a:pt x="3" y="7"/>
                  </a:cubicBezTo>
                  <a:cubicBezTo>
                    <a:pt x="0" y="7"/>
                    <a:pt x="0" y="5"/>
                    <a:pt x="2" y="3"/>
                  </a:cubicBezTo>
                  <a:cubicBezTo>
                    <a:pt x="4" y="1"/>
                    <a:pt x="7" y="0"/>
                    <a:pt x="11" y="0"/>
                  </a:cubicBezTo>
                  <a:close/>
                </a:path>
              </a:pathLst>
            </a:custGeom>
            <a:solidFill>
              <a:srgbClr val="925D31"/>
            </a:solidFill>
            <a:ln>
              <a:noFill/>
            </a:ln>
            <a:effectLst>
              <a:outerShdw blurRad="63500" dist="342900" dir="13500000" sy="23000" kx="1200000" algn="br" rotWithShape="0">
                <a:srgbClr val="000000">
                  <a:alpha val="51764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1" name="Google Shape;881;p12"/>
            <p:cNvSpPr/>
            <p:nvPr/>
          </p:nvSpPr>
          <p:spPr>
            <a:xfrm>
              <a:off x="2114551" y="-1295400"/>
              <a:ext cx="93663" cy="46038"/>
            </a:xfrm>
            <a:custGeom>
              <a:avLst/>
              <a:gdLst/>
              <a:ahLst/>
              <a:cxnLst/>
              <a:rect l="l" t="t" r="r" b="b"/>
              <a:pathLst>
                <a:path w="22" h="11" extrusionOk="0">
                  <a:moveTo>
                    <a:pt x="16" y="0"/>
                  </a:moveTo>
                  <a:cubicBezTo>
                    <a:pt x="15" y="0"/>
                    <a:pt x="17" y="0"/>
                    <a:pt x="18" y="1"/>
                  </a:cubicBezTo>
                  <a:cubicBezTo>
                    <a:pt x="20" y="1"/>
                    <a:pt x="21" y="2"/>
                    <a:pt x="22" y="4"/>
                  </a:cubicBezTo>
                  <a:cubicBezTo>
                    <a:pt x="22" y="7"/>
                    <a:pt x="20" y="6"/>
                    <a:pt x="18" y="7"/>
                  </a:cubicBezTo>
                  <a:cubicBezTo>
                    <a:pt x="14" y="8"/>
                    <a:pt x="11" y="9"/>
                    <a:pt x="7" y="10"/>
                  </a:cubicBezTo>
                  <a:cubicBezTo>
                    <a:pt x="4" y="11"/>
                    <a:pt x="2" y="11"/>
                    <a:pt x="1" y="8"/>
                  </a:cubicBezTo>
                  <a:cubicBezTo>
                    <a:pt x="0" y="6"/>
                    <a:pt x="2" y="4"/>
                    <a:pt x="4" y="3"/>
                  </a:cubicBezTo>
                  <a:cubicBezTo>
                    <a:pt x="7" y="1"/>
                    <a:pt x="10" y="0"/>
                    <a:pt x="16" y="0"/>
                  </a:cubicBezTo>
                  <a:close/>
                </a:path>
              </a:pathLst>
            </a:custGeom>
            <a:solidFill>
              <a:srgbClr val="925D31"/>
            </a:solidFill>
            <a:ln>
              <a:noFill/>
            </a:ln>
            <a:effectLst>
              <a:outerShdw blurRad="63500" dist="342900" dir="13500000" sy="23000" kx="1200000" algn="br" rotWithShape="0">
                <a:srgbClr val="000000">
                  <a:alpha val="51764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2" name="Google Shape;882;p12"/>
            <p:cNvSpPr/>
            <p:nvPr/>
          </p:nvSpPr>
          <p:spPr>
            <a:xfrm>
              <a:off x="2139951" y="-1233488"/>
              <a:ext cx="34925" cy="42863"/>
            </a:xfrm>
            <a:custGeom>
              <a:avLst/>
              <a:gdLst/>
              <a:ahLst/>
              <a:cxnLst/>
              <a:rect l="l" t="t" r="r" b="b"/>
              <a:pathLst>
                <a:path w="8" h="10" extrusionOk="0">
                  <a:moveTo>
                    <a:pt x="0" y="5"/>
                  </a:moveTo>
                  <a:cubicBezTo>
                    <a:pt x="0" y="2"/>
                    <a:pt x="1" y="0"/>
                    <a:pt x="4" y="0"/>
                  </a:cubicBezTo>
                  <a:cubicBezTo>
                    <a:pt x="7" y="0"/>
                    <a:pt x="8" y="3"/>
                    <a:pt x="8" y="5"/>
                  </a:cubicBezTo>
                  <a:cubicBezTo>
                    <a:pt x="8" y="8"/>
                    <a:pt x="7" y="10"/>
                    <a:pt x="4" y="10"/>
                  </a:cubicBezTo>
                  <a:cubicBezTo>
                    <a:pt x="1" y="10"/>
                    <a:pt x="0" y="8"/>
                    <a:pt x="0" y="5"/>
                  </a:cubicBezTo>
                  <a:close/>
                </a:path>
              </a:pathLst>
            </a:custGeom>
            <a:solidFill>
              <a:srgbClr val="5E3F25"/>
            </a:solidFill>
            <a:ln>
              <a:noFill/>
            </a:ln>
            <a:effectLst>
              <a:outerShdw blurRad="63500" dist="342900" dir="13500000" sy="23000" kx="1200000" algn="br" rotWithShape="0">
                <a:srgbClr val="000000">
                  <a:alpha val="51764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3" name="Google Shape;883;p12"/>
            <p:cNvSpPr/>
            <p:nvPr/>
          </p:nvSpPr>
          <p:spPr>
            <a:xfrm>
              <a:off x="1971676" y="-1233488"/>
              <a:ext cx="30163" cy="42863"/>
            </a:xfrm>
            <a:custGeom>
              <a:avLst/>
              <a:gdLst/>
              <a:ahLst/>
              <a:cxnLst/>
              <a:rect l="l" t="t" r="r" b="b"/>
              <a:pathLst>
                <a:path w="7" h="10" extrusionOk="0">
                  <a:moveTo>
                    <a:pt x="4" y="10"/>
                  </a:moveTo>
                  <a:cubicBezTo>
                    <a:pt x="1" y="10"/>
                    <a:pt x="0" y="8"/>
                    <a:pt x="0" y="5"/>
                  </a:cubicBezTo>
                  <a:cubicBezTo>
                    <a:pt x="0" y="3"/>
                    <a:pt x="1" y="0"/>
                    <a:pt x="3" y="0"/>
                  </a:cubicBezTo>
                  <a:cubicBezTo>
                    <a:pt x="6" y="0"/>
                    <a:pt x="7" y="2"/>
                    <a:pt x="7" y="5"/>
                  </a:cubicBezTo>
                  <a:cubicBezTo>
                    <a:pt x="7" y="7"/>
                    <a:pt x="7" y="10"/>
                    <a:pt x="4" y="10"/>
                  </a:cubicBezTo>
                  <a:close/>
                </a:path>
              </a:pathLst>
            </a:custGeom>
            <a:solidFill>
              <a:srgbClr val="5F3E24"/>
            </a:solidFill>
            <a:ln>
              <a:noFill/>
            </a:ln>
            <a:effectLst>
              <a:outerShdw blurRad="63500" dist="342900" dir="13500000" sy="23000" kx="1200000" algn="br" rotWithShape="0">
                <a:srgbClr val="000000">
                  <a:alpha val="51764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4" name="Google Shape;884;p12"/>
            <p:cNvSpPr/>
            <p:nvPr/>
          </p:nvSpPr>
          <p:spPr>
            <a:xfrm>
              <a:off x="2093913" y="-1165225"/>
              <a:ext cx="33338" cy="41275"/>
            </a:xfrm>
            <a:custGeom>
              <a:avLst/>
              <a:gdLst/>
              <a:ahLst/>
              <a:cxnLst/>
              <a:rect l="l" t="t" r="r" b="b"/>
              <a:pathLst>
                <a:path w="8" h="10" extrusionOk="0">
                  <a:moveTo>
                    <a:pt x="2" y="0"/>
                  </a:moveTo>
                  <a:cubicBezTo>
                    <a:pt x="4" y="3"/>
                    <a:pt x="8" y="4"/>
                    <a:pt x="6" y="8"/>
                  </a:cubicBezTo>
                  <a:cubicBezTo>
                    <a:pt x="5" y="9"/>
                    <a:pt x="4" y="10"/>
                    <a:pt x="3" y="9"/>
                  </a:cubicBezTo>
                  <a:cubicBezTo>
                    <a:pt x="0" y="6"/>
                    <a:pt x="2" y="3"/>
                    <a:pt x="2" y="0"/>
                  </a:cubicBezTo>
                  <a:close/>
                </a:path>
              </a:pathLst>
            </a:custGeom>
            <a:solidFill>
              <a:srgbClr val="F8CEA6"/>
            </a:solidFill>
            <a:ln>
              <a:noFill/>
            </a:ln>
            <a:effectLst>
              <a:outerShdw blurRad="63500" dist="342900" dir="13500000" sy="23000" kx="1200000" algn="br" rotWithShape="0">
                <a:srgbClr val="000000">
                  <a:alpha val="51764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5" name="Google Shape;885;p12"/>
            <p:cNvSpPr/>
            <p:nvPr/>
          </p:nvSpPr>
          <p:spPr>
            <a:xfrm>
              <a:off x="1852613" y="-1570038"/>
              <a:ext cx="157163" cy="106363"/>
            </a:xfrm>
            <a:custGeom>
              <a:avLst/>
              <a:gdLst/>
              <a:ahLst/>
              <a:cxnLst/>
              <a:rect l="l" t="t" r="r" b="b"/>
              <a:pathLst>
                <a:path w="37" h="25" extrusionOk="0">
                  <a:moveTo>
                    <a:pt x="4" y="1"/>
                  </a:moveTo>
                  <a:cubicBezTo>
                    <a:pt x="12" y="3"/>
                    <a:pt x="19" y="9"/>
                    <a:pt x="25" y="15"/>
                  </a:cubicBezTo>
                  <a:cubicBezTo>
                    <a:pt x="27" y="17"/>
                    <a:pt x="29" y="19"/>
                    <a:pt x="32" y="20"/>
                  </a:cubicBezTo>
                  <a:cubicBezTo>
                    <a:pt x="33" y="22"/>
                    <a:pt x="36" y="21"/>
                    <a:pt x="37" y="24"/>
                  </a:cubicBezTo>
                  <a:cubicBezTo>
                    <a:pt x="33" y="25"/>
                    <a:pt x="30" y="23"/>
                    <a:pt x="26" y="21"/>
                  </a:cubicBezTo>
                  <a:cubicBezTo>
                    <a:pt x="20" y="17"/>
                    <a:pt x="16" y="11"/>
                    <a:pt x="10" y="7"/>
                  </a:cubicBezTo>
                  <a:cubicBezTo>
                    <a:pt x="6" y="4"/>
                    <a:pt x="3" y="4"/>
                    <a:pt x="0" y="1"/>
                  </a:cubicBezTo>
                  <a:cubicBezTo>
                    <a:pt x="1" y="0"/>
                    <a:pt x="3" y="1"/>
                    <a:pt x="4" y="1"/>
                  </a:cubicBezTo>
                  <a:close/>
                </a:path>
              </a:pathLst>
            </a:custGeom>
            <a:solidFill>
              <a:srgbClr val="F3955C"/>
            </a:solidFill>
            <a:ln>
              <a:noFill/>
            </a:ln>
            <a:effectLst>
              <a:outerShdw blurRad="63500" dist="342900" dir="13500000" sy="23000" kx="1200000" algn="br" rotWithShape="0">
                <a:srgbClr val="000000">
                  <a:alpha val="51764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6" name="Google Shape;886;p12"/>
            <p:cNvSpPr/>
            <p:nvPr/>
          </p:nvSpPr>
          <p:spPr>
            <a:xfrm>
              <a:off x="1963738" y="-1616075"/>
              <a:ext cx="130175" cy="134938"/>
            </a:xfrm>
            <a:custGeom>
              <a:avLst/>
              <a:gdLst/>
              <a:ahLst/>
              <a:cxnLst/>
              <a:rect l="l" t="t" r="r" b="b"/>
              <a:pathLst>
                <a:path w="31" h="32" extrusionOk="0">
                  <a:moveTo>
                    <a:pt x="1" y="0"/>
                  </a:moveTo>
                  <a:cubicBezTo>
                    <a:pt x="12" y="3"/>
                    <a:pt x="19" y="11"/>
                    <a:pt x="24" y="20"/>
                  </a:cubicBezTo>
                  <a:cubicBezTo>
                    <a:pt x="26" y="23"/>
                    <a:pt x="28" y="27"/>
                    <a:pt x="31" y="29"/>
                  </a:cubicBezTo>
                  <a:cubicBezTo>
                    <a:pt x="30" y="32"/>
                    <a:pt x="30" y="32"/>
                    <a:pt x="27" y="30"/>
                  </a:cubicBezTo>
                  <a:cubicBezTo>
                    <a:pt x="24" y="28"/>
                    <a:pt x="23" y="25"/>
                    <a:pt x="21" y="21"/>
                  </a:cubicBezTo>
                  <a:cubicBezTo>
                    <a:pt x="16" y="14"/>
                    <a:pt x="11" y="7"/>
                    <a:pt x="3" y="3"/>
                  </a:cubicBezTo>
                  <a:cubicBezTo>
                    <a:pt x="2" y="3"/>
                    <a:pt x="0" y="2"/>
                    <a:pt x="1" y="0"/>
                  </a:cubicBezTo>
                  <a:close/>
                </a:path>
              </a:pathLst>
            </a:custGeom>
            <a:solidFill>
              <a:srgbClr val="F3955C"/>
            </a:solidFill>
            <a:ln>
              <a:noFill/>
            </a:ln>
            <a:effectLst>
              <a:outerShdw blurRad="63500" dist="342900" dir="13500000" sy="23000" kx="1200000" algn="br" rotWithShape="0">
                <a:srgbClr val="000000">
                  <a:alpha val="51764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7" name="Google Shape;887;p12"/>
            <p:cNvSpPr/>
            <p:nvPr/>
          </p:nvSpPr>
          <p:spPr>
            <a:xfrm>
              <a:off x="1249363" y="12700"/>
              <a:ext cx="7938" cy="50800"/>
            </a:xfrm>
            <a:custGeom>
              <a:avLst/>
              <a:gdLst/>
              <a:ahLst/>
              <a:cxnLst/>
              <a:rect l="l" t="t" r="r" b="b"/>
              <a:pathLst>
                <a:path w="2" h="12" extrusionOk="0">
                  <a:moveTo>
                    <a:pt x="0" y="0"/>
                  </a:moveTo>
                  <a:cubicBezTo>
                    <a:pt x="2" y="4"/>
                    <a:pt x="1" y="8"/>
                    <a:pt x="1" y="12"/>
                  </a:cubicBezTo>
                  <a:cubicBezTo>
                    <a:pt x="1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8"/>
                    <a:pt x="0" y="4"/>
                    <a:pt x="0" y="0"/>
                  </a:cubicBezTo>
                  <a:close/>
                </a:path>
              </a:pathLst>
            </a:custGeom>
            <a:solidFill>
              <a:srgbClr val="F7D0A8"/>
            </a:solidFill>
            <a:ln>
              <a:noFill/>
            </a:ln>
            <a:effectLst>
              <a:outerShdw blurRad="63500" dist="342900" dir="13500000" sy="23000" kx="1200000" algn="br" rotWithShape="0">
                <a:srgbClr val="000000">
                  <a:alpha val="51764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8" name="Google Shape;888;p12"/>
            <p:cNvSpPr/>
            <p:nvPr/>
          </p:nvSpPr>
          <p:spPr>
            <a:xfrm>
              <a:off x="1201738" y="-109538"/>
              <a:ext cx="47625" cy="173038"/>
            </a:xfrm>
            <a:custGeom>
              <a:avLst/>
              <a:gdLst/>
              <a:ahLst/>
              <a:cxnLst/>
              <a:rect l="l" t="t" r="r" b="b"/>
              <a:pathLst>
                <a:path w="11" h="41" extrusionOk="0">
                  <a:moveTo>
                    <a:pt x="0" y="0"/>
                  </a:moveTo>
                  <a:cubicBezTo>
                    <a:pt x="5" y="9"/>
                    <a:pt x="7" y="19"/>
                    <a:pt x="11" y="29"/>
                  </a:cubicBezTo>
                  <a:cubicBezTo>
                    <a:pt x="6" y="30"/>
                    <a:pt x="9" y="34"/>
                    <a:pt x="8" y="37"/>
                  </a:cubicBezTo>
                  <a:cubicBezTo>
                    <a:pt x="8" y="40"/>
                    <a:pt x="7" y="41"/>
                    <a:pt x="4" y="41"/>
                  </a:cubicBezTo>
                  <a:cubicBezTo>
                    <a:pt x="0" y="41"/>
                    <a:pt x="0" y="39"/>
                    <a:pt x="0" y="36"/>
                  </a:cubicBezTo>
                  <a:cubicBezTo>
                    <a:pt x="0" y="24"/>
                    <a:pt x="0" y="12"/>
                    <a:pt x="0" y="0"/>
                  </a:cubicBezTo>
                  <a:close/>
                </a:path>
              </a:pathLst>
            </a:custGeom>
            <a:solidFill>
              <a:srgbClr val="F3BB84"/>
            </a:solidFill>
            <a:ln>
              <a:noFill/>
            </a:ln>
            <a:effectLst>
              <a:outerShdw blurRad="63500" dist="342900" dir="13500000" sy="23000" kx="1200000" algn="br" rotWithShape="0">
                <a:srgbClr val="000000">
                  <a:alpha val="51764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3" name="Google Shape;893;p13"/>
          <p:cNvSpPr txBox="1"/>
          <p:nvPr/>
        </p:nvSpPr>
        <p:spPr>
          <a:xfrm>
            <a:off x="6096001" y="751364"/>
            <a:ext cx="6096000" cy="3046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sz="4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with </a:t>
            </a:r>
            <a:r>
              <a:rPr lang="en-US" sz="4800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THEME PPT.com</a:t>
            </a:r>
            <a:endParaRPr sz="4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4" name="Google Shape;894;p13"/>
          <p:cNvSpPr txBox="1"/>
          <p:nvPr/>
        </p:nvSpPr>
        <p:spPr>
          <a:xfrm>
            <a:off x="6096000" y="4481562"/>
            <a:ext cx="609600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THEME PPT </a:t>
            </a:r>
            <a:r>
              <a:rPr lang="en-US" sz="24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Clean Text Slide for your Presentation</a:t>
            </a:r>
            <a:endParaRPr sz="24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95" name="Google Shape;895;p13"/>
          <p:cNvGrpSpPr/>
          <p:nvPr/>
        </p:nvGrpSpPr>
        <p:grpSpPr>
          <a:xfrm>
            <a:off x="10790831" y="6246840"/>
            <a:ext cx="896209" cy="236561"/>
            <a:chOff x="6096000" y="4187585"/>
            <a:chExt cx="896209" cy="236561"/>
          </a:xfrm>
        </p:grpSpPr>
        <p:sp>
          <p:nvSpPr>
            <p:cNvPr id="896" name="Google Shape;896;p13"/>
            <p:cNvSpPr/>
            <p:nvPr/>
          </p:nvSpPr>
          <p:spPr>
            <a:xfrm>
              <a:off x="6096000" y="4187585"/>
              <a:ext cx="236561" cy="236561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7" name="Google Shape;897;p13"/>
            <p:cNvSpPr/>
            <p:nvPr/>
          </p:nvSpPr>
          <p:spPr>
            <a:xfrm>
              <a:off x="6425824" y="4187585"/>
              <a:ext cx="236561" cy="236561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8" name="Google Shape;898;p13"/>
            <p:cNvSpPr/>
            <p:nvPr/>
          </p:nvSpPr>
          <p:spPr>
            <a:xfrm>
              <a:off x="6755648" y="4187585"/>
              <a:ext cx="236561" cy="236561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3" name="Google Shape;903;p14"/>
          <p:cNvSpPr txBox="1">
            <a:spLocks noGrp="1"/>
          </p:cNvSpPr>
          <p:nvPr>
            <p:ph type="body" idx="1"/>
          </p:nvPr>
        </p:nvSpPr>
        <p:spPr>
          <a:xfrm>
            <a:off x="973138" y="287338"/>
            <a:ext cx="11218862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4" marR="0" lvl="0" indent="-22860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</a:t>
            </a: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Style</a:t>
            </a:r>
            <a:endParaRPr/>
          </a:p>
        </p:txBody>
      </p:sp>
      <p:grpSp>
        <p:nvGrpSpPr>
          <p:cNvPr id="904" name="Google Shape;904;p14"/>
          <p:cNvGrpSpPr/>
          <p:nvPr/>
        </p:nvGrpSpPr>
        <p:grpSpPr>
          <a:xfrm>
            <a:off x="8253374" y="2849063"/>
            <a:ext cx="3282278" cy="923330"/>
            <a:chOff x="2551706" y="4283314"/>
            <a:chExt cx="1403938" cy="923330"/>
          </a:xfrm>
        </p:grpSpPr>
        <p:sp>
          <p:nvSpPr>
            <p:cNvPr id="905" name="Google Shape;905;p14"/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6" name="Google Shape;906;p14"/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07" name="Google Shape;907;p14"/>
          <p:cNvGrpSpPr/>
          <p:nvPr/>
        </p:nvGrpSpPr>
        <p:grpSpPr>
          <a:xfrm>
            <a:off x="1235148" y="1673073"/>
            <a:ext cx="3109397" cy="923330"/>
            <a:chOff x="2551706" y="4283314"/>
            <a:chExt cx="1403938" cy="923330"/>
          </a:xfrm>
        </p:grpSpPr>
        <p:sp>
          <p:nvSpPr>
            <p:cNvPr id="908" name="Google Shape;908;p14"/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9" name="Google Shape;909;p14"/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10" name="Google Shape;910;p14"/>
          <p:cNvGrpSpPr/>
          <p:nvPr/>
        </p:nvGrpSpPr>
        <p:grpSpPr>
          <a:xfrm>
            <a:off x="826478" y="3382762"/>
            <a:ext cx="3109397" cy="923330"/>
            <a:chOff x="2551706" y="4283314"/>
            <a:chExt cx="1403938" cy="923330"/>
          </a:xfrm>
        </p:grpSpPr>
        <p:sp>
          <p:nvSpPr>
            <p:cNvPr id="911" name="Google Shape;911;p14"/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2" name="Google Shape;912;p14"/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14"/>
          <p:cNvGrpSpPr/>
          <p:nvPr/>
        </p:nvGrpSpPr>
        <p:grpSpPr>
          <a:xfrm>
            <a:off x="1235148" y="5092451"/>
            <a:ext cx="3109397" cy="923330"/>
            <a:chOff x="2551706" y="4283314"/>
            <a:chExt cx="1403938" cy="923330"/>
          </a:xfrm>
        </p:grpSpPr>
        <p:sp>
          <p:nvSpPr>
            <p:cNvPr id="914" name="Google Shape;914;p14"/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5" name="Google Shape;915;p14"/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16" name="Google Shape;916;p14"/>
          <p:cNvGrpSpPr/>
          <p:nvPr/>
        </p:nvGrpSpPr>
        <p:grpSpPr>
          <a:xfrm>
            <a:off x="7910326" y="4679221"/>
            <a:ext cx="3109398" cy="738664"/>
            <a:chOff x="2551706" y="4283314"/>
            <a:chExt cx="1403938" cy="738664"/>
          </a:xfrm>
        </p:grpSpPr>
        <p:sp>
          <p:nvSpPr>
            <p:cNvPr id="917" name="Google Shape;917;p14"/>
            <p:cNvSpPr txBox="1"/>
            <p:nvPr/>
          </p:nvSpPr>
          <p:spPr>
            <a:xfrm>
              <a:off x="2551706" y="4560313"/>
              <a:ext cx="1403938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8" name="Google Shape;918;p14"/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19" name="Google Shape;919;p14"/>
          <p:cNvGrpSpPr/>
          <p:nvPr/>
        </p:nvGrpSpPr>
        <p:grpSpPr>
          <a:xfrm>
            <a:off x="4128365" y="1922590"/>
            <a:ext cx="3896436" cy="3864083"/>
            <a:chOff x="2339753" y="1700808"/>
            <a:chExt cx="4362641" cy="4326417"/>
          </a:xfrm>
        </p:grpSpPr>
        <p:sp>
          <p:nvSpPr>
            <p:cNvPr id="920" name="Google Shape;920;p14"/>
            <p:cNvSpPr/>
            <p:nvPr/>
          </p:nvSpPr>
          <p:spPr>
            <a:xfrm rot="10800000">
              <a:off x="3203849" y="1700808"/>
              <a:ext cx="2530760" cy="1999855"/>
            </a:xfrm>
            <a:custGeom>
              <a:avLst/>
              <a:gdLst/>
              <a:ahLst/>
              <a:cxnLst/>
              <a:rect l="l" t="t" r="r" b="b"/>
              <a:pathLst>
                <a:path w="2530760" h="1999855" extrusionOk="0">
                  <a:moveTo>
                    <a:pt x="1226329" y="1999855"/>
                  </a:moveTo>
                  <a:cubicBezTo>
                    <a:pt x="796260" y="1999691"/>
                    <a:pt x="366241" y="1869309"/>
                    <a:pt x="0" y="1607179"/>
                  </a:cubicBezTo>
                  <a:lnTo>
                    <a:pt x="536565" y="0"/>
                  </a:lnTo>
                  <a:lnTo>
                    <a:pt x="2530760" y="1552743"/>
                  </a:lnTo>
                  <a:cubicBezTo>
                    <a:pt x="2147098" y="1851003"/>
                    <a:pt x="1686685" y="2000031"/>
                    <a:pt x="1226329" y="19998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1" name="Google Shape;921;p14"/>
            <p:cNvSpPr/>
            <p:nvPr/>
          </p:nvSpPr>
          <p:spPr>
            <a:xfrm rot="10800000">
              <a:off x="5006530" y="2112589"/>
              <a:ext cx="1695864" cy="2407247"/>
            </a:xfrm>
            <a:custGeom>
              <a:avLst/>
              <a:gdLst/>
              <a:ahLst/>
              <a:cxnLst/>
              <a:rect l="l" t="t" r="r" b="b"/>
              <a:pathLst>
                <a:path w="1695864" h="2407247" extrusionOk="0">
                  <a:moveTo>
                    <a:pt x="892192" y="2407247"/>
                  </a:moveTo>
                  <a:cubicBezTo>
                    <a:pt x="132631" y="1866468"/>
                    <a:pt x="-185286" y="893701"/>
                    <a:pt x="108040" y="9038"/>
                  </a:cubicBezTo>
                  <a:lnTo>
                    <a:pt x="169586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2" name="Google Shape;922;p14"/>
            <p:cNvSpPr/>
            <p:nvPr/>
          </p:nvSpPr>
          <p:spPr>
            <a:xfrm rot="10800000">
              <a:off x="4139953" y="4560161"/>
              <a:ext cx="2444403" cy="1461126"/>
            </a:xfrm>
            <a:custGeom>
              <a:avLst/>
              <a:gdLst/>
              <a:ahLst/>
              <a:cxnLst/>
              <a:rect l="l" t="t" r="r" b="b"/>
              <a:pathLst>
                <a:path w="2444403" h="1461126" extrusionOk="0">
                  <a:moveTo>
                    <a:pt x="2068990" y="2155"/>
                  </a:moveTo>
                  <a:lnTo>
                    <a:pt x="1994731" y="506"/>
                  </a:lnTo>
                  <a:cubicBezTo>
                    <a:pt x="1998428" y="52"/>
                    <a:pt x="2002131" y="21"/>
                    <a:pt x="2005836" y="0"/>
                  </a:cubicBezTo>
                  <a:close/>
                  <a:moveTo>
                    <a:pt x="0" y="1461126"/>
                  </a:moveTo>
                  <a:cubicBezTo>
                    <a:pt x="282660" y="600607"/>
                    <a:pt x="1079495" y="14820"/>
                    <a:pt x="1983511" y="1017"/>
                  </a:cubicBezTo>
                  <a:lnTo>
                    <a:pt x="2444403" y="144721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3" name="Google Shape;923;p14"/>
            <p:cNvSpPr/>
            <p:nvPr/>
          </p:nvSpPr>
          <p:spPr>
            <a:xfrm rot="10800000">
              <a:off x="2537809" y="3750306"/>
              <a:ext cx="2004501" cy="2276919"/>
            </a:xfrm>
            <a:custGeom>
              <a:avLst/>
              <a:gdLst/>
              <a:ahLst/>
              <a:cxnLst/>
              <a:rect l="l" t="t" r="r" b="b"/>
              <a:pathLst>
                <a:path w="2004501" h="2276919" extrusionOk="0">
                  <a:moveTo>
                    <a:pt x="725547" y="2276919"/>
                  </a:moveTo>
                  <a:lnTo>
                    <a:pt x="0" y="285"/>
                  </a:lnTo>
                  <a:cubicBezTo>
                    <a:pt x="884460" y="-14148"/>
                    <a:pt x="1679159" y="520164"/>
                    <a:pt x="2004501" y="133116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4" name="Google Shape;924;p14"/>
            <p:cNvSpPr/>
            <p:nvPr/>
          </p:nvSpPr>
          <p:spPr>
            <a:xfrm rot="10800000">
              <a:off x="2339753" y="2185673"/>
              <a:ext cx="2130764" cy="2479338"/>
            </a:xfrm>
            <a:custGeom>
              <a:avLst/>
              <a:gdLst/>
              <a:ahLst/>
              <a:cxnLst/>
              <a:rect l="l" t="t" r="r" b="b"/>
              <a:pathLst>
                <a:path w="2130764" h="2479338" extrusionOk="0">
                  <a:moveTo>
                    <a:pt x="1289309" y="2479338"/>
                  </a:moveTo>
                  <a:lnTo>
                    <a:pt x="0" y="1457006"/>
                  </a:lnTo>
                  <a:lnTo>
                    <a:pt x="1979148" y="0"/>
                  </a:lnTo>
                  <a:cubicBezTo>
                    <a:pt x="2334036" y="888690"/>
                    <a:pt x="2050571" y="1903595"/>
                    <a:pt x="1289309" y="247933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25" name="Google Shape;925;p14"/>
          <p:cNvGrpSpPr/>
          <p:nvPr/>
        </p:nvGrpSpPr>
        <p:grpSpPr>
          <a:xfrm>
            <a:off x="5617518" y="2081185"/>
            <a:ext cx="1341218" cy="712886"/>
            <a:chOff x="4139952" y="2308678"/>
            <a:chExt cx="1209821" cy="643046"/>
          </a:xfrm>
        </p:grpSpPr>
        <p:sp>
          <p:nvSpPr>
            <p:cNvPr id="926" name="Google Shape;926;p14"/>
            <p:cNvSpPr txBox="1"/>
            <p:nvPr/>
          </p:nvSpPr>
          <p:spPr>
            <a:xfrm>
              <a:off x="4139952" y="2308678"/>
              <a:ext cx="1209821" cy="2498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Option A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7" name="Google Shape;927;p14"/>
            <p:cNvSpPr txBox="1"/>
            <p:nvPr/>
          </p:nvSpPr>
          <p:spPr>
            <a:xfrm>
              <a:off x="4139952" y="2535287"/>
              <a:ext cx="1209821" cy="4164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</a:t>
              </a:r>
              <a:endParaRPr/>
            </a:p>
          </p:txBody>
        </p:sp>
      </p:grpSp>
      <p:grpSp>
        <p:nvGrpSpPr>
          <p:cNvPr id="928" name="Google Shape;928;p14"/>
          <p:cNvGrpSpPr/>
          <p:nvPr/>
        </p:nvGrpSpPr>
        <p:grpSpPr>
          <a:xfrm>
            <a:off x="6750990" y="3112163"/>
            <a:ext cx="1341218" cy="712886"/>
            <a:chOff x="4139952" y="2308678"/>
            <a:chExt cx="1209821" cy="643046"/>
          </a:xfrm>
        </p:grpSpPr>
        <p:sp>
          <p:nvSpPr>
            <p:cNvPr id="929" name="Google Shape;929;p14"/>
            <p:cNvSpPr txBox="1"/>
            <p:nvPr/>
          </p:nvSpPr>
          <p:spPr>
            <a:xfrm>
              <a:off x="4139952" y="2308678"/>
              <a:ext cx="1209821" cy="2498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Option A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0" name="Google Shape;930;p14"/>
            <p:cNvSpPr txBox="1"/>
            <p:nvPr/>
          </p:nvSpPr>
          <p:spPr>
            <a:xfrm>
              <a:off x="4139952" y="2535287"/>
              <a:ext cx="1209821" cy="4164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</a:t>
              </a:r>
              <a:endParaRPr/>
            </a:p>
          </p:txBody>
        </p:sp>
      </p:grpSp>
      <p:grpSp>
        <p:nvGrpSpPr>
          <p:cNvPr id="931" name="Google Shape;931;p14"/>
          <p:cNvGrpSpPr/>
          <p:nvPr/>
        </p:nvGrpSpPr>
        <p:grpSpPr>
          <a:xfrm>
            <a:off x="6415456" y="4651886"/>
            <a:ext cx="1341218" cy="712886"/>
            <a:chOff x="4139952" y="2308678"/>
            <a:chExt cx="1209821" cy="643046"/>
          </a:xfrm>
        </p:grpSpPr>
        <p:sp>
          <p:nvSpPr>
            <p:cNvPr id="932" name="Google Shape;932;p14"/>
            <p:cNvSpPr txBox="1"/>
            <p:nvPr/>
          </p:nvSpPr>
          <p:spPr>
            <a:xfrm>
              <a:off x="4139952" y="2308678"/>
              <a:ext cx="1209821" cy="2498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Option A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3" name="Google Shape;933;p14"/>
            <p:cNvSpPr txBox="1"/>
            <p:nvPr/>
          </p:nvSpPr>
          <p:spPr>
            <a:xfrm>
              <a:off x="4139952" y="2535287"/>
              <a:ext cx="1209821" cy="4164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F27900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</a:t>
              </a:r>
              <a:endParaRPr/>
            </a:p>
          </p:txBody>
        </p:sp>
      </p:grpSp>
      <p:grpSp>
        <p:nvGrpSpPr>
          <p:cNvPr id="934" name="Google Shape;934;p14"/>
          <p:cNvGrpSpPr/>
          <p:nvPr/>
        </p:nvGrpSpPr>
        <p:grpSpPr>
          <a:xfrm>
            <a:off x="4595616" y="4608626"/>
            <a:ext cx="1341218" cy="712886"/>
            <a:chOff x="4139952" y="2308678"/>
            <a:chExt cx="1209821" cy="643046"/>
          </a:xfrm>
        </p:grpSpPr>
        <p:sp>
          <p:nvSpPr>
            <p:cNvPr id="935" name="Google Shape;935;p14"/>
            <p:cNvSpPr txBox="1"/>
            <p:nvPr/>
          </p:nvSpPr>
          <p:spPr>
            <a:xfrm>
              <a:off x="4139952" y="2308678"/>
              <a:ext cx="1209821" cy="2498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Option A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6" name="Google Shape;936;p14"/>
            <p:cNvSpPr txBox="1"/>
            <p:nvPr/>
          </p:nvSpPr>
          <p:spPr>
            <a:xfrm>
              <a:off x="4139952" y="2535287"/>
              <a:ext cx="1209821" cy="4164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</a:t>
              </a:r>
              <a:endParaRPr/>
            </a:p>
          </p:txBody>
        </p:sp>
      </p:grpSp>
      <p:grpSp>
        <p:nvGrpSpPr>
          <p:cNvPr id="937" name="Google Shape;937;p14"/>
          <p:cNvGrpSpPr/>
          <p:nvPr/>
        </p:nvGrpSpPr>
        <p:grpSpPr>
          <a:xfrm>
            <a:off x="4099792" y="3076995"/>
            <a:ext cx="1341218" cy="712886"/>
            <a:chOff x="4139952" y="2308678"/>
            <a:chExt cx="1209821" cy="643046"/>
          </a:xfrm>
        </p:grpSpPr>
        <p:sp>
          <p:nvSpPr>
            <p:cNvPr id="938" name="Google Shape;938;p14"/>
            <p:cNvSpPr txBox="1"/>
            <p:nvPr/>
          </p:nvSpPr>
          <p:spPr>
            <a:xfrm>
              <a:off x="4139952" y="2308678"/>
              <a:ext cx="1209821" cy="2498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Option A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9" name="Google Shape;939;p14"/>
            <p:cNvSpPr txBox="1"/>
            <p:nvPr/>
          </p:nvSpPr>
          <p:spPr>
            <a:xfrm>
              <a:off x="4139952" y="2535287"/>
              <a:ext cx="1209821" cy="4164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</a:t>
              </a:r>
              <a:endParaRPr/>
            </a:p>
          </p:txBody>
        </p:sp>
      </p:grpSp>
      <p:sp>
        <p:nvSpPr>
          <p:cNvPr id="940" name="Google Shape;940;p14"/>
          <p:cNvSpPr/>
          <p:nvPr/>
        </p:nvSpPr>
        <p:spPr>
          <a:xfrm rot="-8472076">
            <a:off x="5215496" y="2411637"/>
            <a:ext cx="404106" cy="332023"/>
          </a:xfrm>
          <a:prstGeom prst="flowChartMerg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1" name="Google Shape;941;p14"/>
          <p:cNvSpPr/>
          <p:nvPr/>
        </p:nvSpPr>
        <p:spPr>
          <a:xfrm rot="-4319892">
            <a:off x="6946900" y="2649651"/>
            <a:ext cx="404106" cy="332023"/>
          </a:xfrm>
          <a:prstGeom prst="flowChartMerg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2" name="Google Shape;942;p14"/>
          <p:cNvSpPr/>
          <p:nvPr/>
        </p:nvSpPr>
        <p:spPr>
          <a:xfrm>
            <a:off x="7219544" y="4430143"/>
            <a:ext cx="404106" cy="332023"/>
          </a:xfrm>
          <a:prstGeom prst="flowChartMerg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3" name="Google Shape;943;p14"/>
          <p:cNvSpPr/>
          <p:nvPr/>
        </p:nvSpPr>
        <p:spPr>
          <a:xfrm rot="4209759">
            <a:off x="5661036" y="5200635"/>
            <a:ext cx="404106" cy="332023"/>
          </a:xfrm>
          <a:prstGeom prst="flowChartMerg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4" name="Google Shape;944;p14"/>
          <p:cNvSpPr/>
          <p:nvPr/>
        </p:nvSpPr>
        <p:spPr>
          <a:xfrm rot="8789740">
            <a:off x="4398830" y="4040649"/>
            <a:ext cx="404106" cy="332023"/>
          </a:xfrm>
          <a:prstGeom prst="flowChartMerg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5" name="Google Shape;945;p14"/>
          <p:cNvSpPr/>
          <p:nvPr/>
        </p:nvSpPr>
        <p:spPr>
          <a:xfrm rot="-5400000" flipH="1">
            <a:off x="5692264" y="3561883"/>
            <a:ext cx="791106" cy="745032"/>
          </a:xfrm>
          <a:custGeom>
            <a:avLst/>
            <a:gdLst/>
            <a:ahLst/>
            <a:cxnLst/>
            <a:rect l="l" t="t" r="r" b="b"/>
            <a:pathLst>
              <a:path w="2928608" h="2758049" extrusionOk="0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6" name="Google Shape;946;p14"/>
          <p:cNvSpPr/>
          <p:nvPr/>
        </p:nvSpPr>
        <p:spPr>
          <a:xfrm flipH="1">
            <a:off x="6858646" y="3969645"/>
            <a:ext cx="391682" cy="323114"/>
          </a:xfrm>
          <a:custGeom>
            <a:avLst/>
            <a:gdLst/>
            <a:ahLst/>
            <a:cxnLst/>
            <a:rect l="l" t="t" r="r" b="b"/>
            <a:pathLst>
              <a:path w="3217557" h="2654282" extrusionOk="0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7" name="Google Shape;947;p14"/>
          <p:cNvSpPr/>
          <p:nvPr/>
        </p:nvSpPr>
        <p:spPr>
          <a:xfrm rot="-2794009">
            <a:off x="6373862" y="3000853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 extrusionOk="0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8" name="Google Shape;948;p14"/>
          <p:cNvSpPr/>
          <p:nvPr/>
        </p:nvSpPr>
        <p:spPr>
          <a:xfrm>
            <a:off x="5287890" y="3045289"/>
            <a:ext cx="407618" cy="407618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9" name="Google Shape;949;p14"/>
          <p:cNvSpPr/>
          <p:nvPr/>
        </p:nvSpPr>
        <p:spPr>
          <a:xfrm>
            <a:off x="5972742" y="4603401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 extrusionOk="0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rgbClr val="F279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0" name="Google Shape;950;p14"/>
          <p:cNvSpPr/>
          <p:nvPr/>
        </p:nvSpPr>
        <p:spPr>
          <a:xfrm>
            <a:off x="5214980" y="4081795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 extrusionOk="0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5"/>
          <p:cNvSpPr/>
          <p:nvPr/>
        </p:nvSpPr>
        <p:spPr>
          <a:xfrm rot="2700000">
            <a:off x="2101362" y="896814"/>
            <a:ext cx="650630" cy="6506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6" name="Google Shape;956;p15"/>
          <p:cNvSpPr/>
          <p:nvPr/>
        </p:nvSpPr>
        <p:spPr>
          <a:xfrm rot="2700000">
            <a:off x="2896568" y="6096139"/>
            <a:ext cx="358006" cy="35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7" name="Google Shape;957;p15"/>
          <p:cNvSpPr/>
          <p:nvPr/>
        </p:nvSpPr>
        <p:spPr>
          <a:xfrm rot="2700000">
            <a:off x="2567127" y="5748808"/>
            <a:ext cx="358006" cy="35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8" name="Google Shape;958;p15"/>
          <p:cNvSpPr/>
          <p:nvPr/>
        </p:nvSpPr>
        <p:spPr>
          <a:xfrm rot="2700000">
            <a:off x="4860940" y="3865368"/>
            <a:ext cx="843001" cy="843001"/>
          </a:xfrm>
          <a:prstGeom prst="rect">
            <a:avLst/>
          </a:prstGeom>
          <a:solidFill>
            <a:schemeClr val="accent1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9" name="Google Shape;959;p15"/>
          <p:cNvSpPr/>
          <p:nvPr/>
        </p:nvSpPr>
        <p:spPr>
          <a:xfrm rot="2700000">
            <a:off x="1565472" y="1653505"/>
            <a:ext cx="3748823" cy="3763809"/>
          </a:xfrm>
          <a:custGeom>
            <a:avLst/>
            <a:gdLst/>
            <a:ahLst/>
            <a:cxnLst/>
            <a:rect l="l" t="t" r="r" b="b"/>
            <a:pathLst>
              <a:path w="3748823" h="3748823" extrusionOk="0">
                <a:moveTo>
                  <a:pt x="0" y="0"/>
                </a:moveTo>
                <a:lnTo>
                  <a:pt x="2057403" y="0"/>
                </a:lnTo>
                <a:lnTo>
                  <a:pt x="2057403" y="468603"/>
                </a:lnTo>
                <a:lnTo>
                  <a:pt x="468603" y="468603"/>
                </a:lnTo>
                <a:lnTo>
                  <a:pt x="468603" y="3280220"/>
                </a:lnTo>
                <a:lnTo>
                  <a:pt x="3280220" y="3280220"/>
                </a:lnTo>
                <a:lnTo>
                  <a:pt x="3280220" y="1691420"/>
                </a:lnTo>
                <a:lnTo>
                  <a:pt x="3748823" y="1691420"/>
                </a:lnTo>
                <a:lnTo>
                  <a:pt x="3748823" y="3748823"/>
                </a:lnTo>
                <a:lnTo>
                  <a:pt x="0" y="374882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0" name="Google Shape;960;p15"/>
          <p:cNvSpPr txBox="1"/>
          <p:nvPr/>
        </p:nvSpPr>
        <p:spPr>
          <a:xfrm>
            <a:off x="6653361" y="624035"/>
            <a:ext cx="5380377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sz="4800" b="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1" name="Google Shape;961;p15"/>
          <p:cNvSpPr txBox="1"/>
          <p:nvPr/>
        </p:nvSpPr>
        <p:spPr>
          <a:xfrm>
            <a:off x="6653361" y="2710341"/>
            <a:ext cx="445058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THEME PPT 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Clean Text Slide for your Presentation</a:t>
            </a: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2" name="Google Shape;962;p15"/>
          <p:cNvSpPr txBox="1"/>
          <p:nvPr/>
        </p:nvSpPr>
        <p:spPr>
          <a:xfrm>
            <a:off x="6653361" y="3537265"/>
            <a:ext cx="4864562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  <a:endParaRPr/>
          </a:p>
        </p:txBody>
      </p:sp>
      <p:sp>
        <p:nvSpPr>
          <p:cNvPr id="963" name="Google Shape;963;p15"/>
          <p:cNvSpPr/>
          <p:nvPr/>
        </p:nvSpPr>
        <p:spPr>
          <a:xfrm>
            <a:off x="8083566" y="4893065"/>
            <a:ext cx="45719" cy="10058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4" name="Google Shape;964;p15"/>
          <p:cNvSpPr/>
          <p:nvPr/>
        </p:nvSpPr>
        <p:spPr>
          <a:xfrm>
            <a:off x="10012818" y="4881776"/>
            <a:ext cx="45719" cy="10058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65" name="Google Shape;965;p15"/>
          <p:cNvGrpSpPr/>
          <p:nvPr/>
        </p:nvGrpSpPr>
        <p:grpSpPr>
          <a:xfrm rot="2422442">
            <a:off x="8973294" y="4700033"/>
            <a:ext cx="381092" cy="649916"/>
            <a:chOff x="4877940" y="1698632"/>
            <a:chExt cx="711288" cy="1213035"/>
          </a:xfrm>
        </p:grpSpPr>
        <p:sp>
          <p:nvSpPr>
            <p:cNvPr id="966" name="Google Shape;966;p15"/>
            <p:cNvSpPr/>
            <p:nvPr/>
          </p:nvSpPr>
          <p:spPr>
            <a:xfrm>
              <a:off x="4877940" y="1700555"/>
              <a:ext cx="692064" cy="1211112"/>
            </a:xfrm>
            <a:custGeom>
              <a:avLst/>
              <a:gdLst/>
              <a:ahLst/>
              <a:cxnLst/>
              <a:rect l="l" t="t" r="r" b="b"/>
              <a:pathLst>
                <a:path w="692064" h="1211112" extrusionOk="0">
                  <a:moveTo>
                    <a:pt x="653934" y="29076"/>
                  </a:moveTo>
                  <a:lnTo>
                    <a:pt x="584728" y="29076"/>
                  </a:lnTo>
                  <a:cubicBezTo>
                    <a:pt x="573193" y="29076"/>
                    <a:pt x="563581" y="32921"/>
                    <a:pt x="559737" y="65602"/>
                  </a:cubicBezTo>
                  <a:lnTo>
                    <a:pt x="521289" y="65602"/>
                  </a:lnTo>
                  <a:cubicBezTo>
                    <a:pt x="517444" y="32921"/>
                    <a:pt x="507832" y="29076"/>
                    <a:pt x="496297" y="29076"/>
                  </a:cubicBezTo>
                  <a:lnTo>
                    <a:pt x="277144" y="29076"/>
                  </a:lnTo>
                  <a:cubicBezTo>
                    <a:pt x="182946" y="65602"/>
                    <a:pt x="136809" y="84826"/>
                    <a:pt x="69525" y="159800"/>
                  </a:cubicBezTo>
                  <a:lnTo>
                    <a:pt x="34921" y="198248"/>
                  </a:lnTo>
                  <a:cubicBezTo>
                    <a:pt x="29154" y="204015"/>
                    <a:pt x="27232" y="213627"/>
                    <a:pt x="31077" y="221316"/>
                  </a:cubicBezTo>
                  <a:cubicBezTo>
                    <a:pt x="34921" y="229006"/>
                    <a:pt x="42611" y="234773"/>
                    <a:pt x="50301" y="234773"/>
                  </a:cubicBezTo>
                  <a:cubicBezTo>
                    <a:pt x="54145" y="234773"/>
                    <a:pt x="57990" y="234773"/>
                    <a:pt x="59913" y="232851"/>
                  </a:cubicBezTo>
                  <a:lnTo>
                    <a:pt x="113740" y="204015"/>
                  </a:lnTo>
                  <a:cubicBezTo>
                    <a:pt x="175257" y="173256"/>
                    <a:pt x="207937" y="167489"/>
                    <a:pt x="271377" y="192480"/>
                  </a:cubicBezTo>
                  <a:lnTo>
                    <a:pt x="275221" y="194403"/>
                  </a:lnTo>
                  <a:lnTo>
                    <a:pt x="329049" y="194403"/>
                  </a:lnTo>
                  <a:lnTo>
                    <a:pt x="329049" y="580805"/>
                  </a:lnTo>
                  <a:cubicBezTo>
                    <a:pt x="317514" y="582728"/>
                    <a:pt x="307902" y="592340"/>
                    <a:pt x="307902" y="605796"/>
                  </a:cubicBezTo>
                  <a:lnTo>
                    <a:pt x="290601" y="1030647"/>
                  </a:lnTo>
                  <a:cubicBezTo>
                    <a:pt x="286756" y="1069095"/>
                    <a:pt x="298290" y="1109465"/>
                    <a:pt x="323281" y="1138301"/>
                  </a:cubicBezTo>
                  <a:cubicBezTo>
                    <a:pt x="346350" y="1167137"/>
                    <a:pt x="340583" y="1184439"/>
                    <a:pt x="375186" y="1184439"/>
                  </a:cubicBezTo>
                  <a:cubicBezTo>
                    <a:pt x="409789" y="1184439"/>
                    <a:pt x="404022" y="1167137"/>
                    <a:pt x="427091" y="1138301"/>
                  </a:cubicBezTo>
                  <a:cubicBezTo>
                    <a:pt x="450160" y="1109465"/>
                    <a:pt x="461694" y="1071017"/>
                    <a:pt x="459772" y="1030647"/>
                  </a:cubicBezTo>
                  <a:lnTo>
                    <a:pt x="442470" y="605796"/>
                  </a:lnTo>
                  <a:cubicBezTo>
                    <a:pt x="440548" y="592340"/>
                    <a:pt x="432858" y="582728"/>
                    <a:pt x="421324" y="580805"/>
                  </a:cubicBezTo>
                  <a:lnTo>
                    <a:pt x="421324" y="192480"/>
                  </a:lnTo>
                  <a:lnTo>
                    <a:pt x="494375" y="192480"/>
                  </a:lnTo>
                  <a:cubicBezTo>
                    <a:pt x="505909" y="192480"/>
                    <a:pt x="515521" y="188636"/>
                    <a:pt x="519366" y="155955"/>
                  </a:cubicBezTo>
                  <a:lnTo>
                    <a:pt x="557814" y="155955"/>
                  </a:lnTo>
                  <a:cubicBezTo>
                    <a:pt x="561659" y="188636"/>
                    <a:pt x="571271" y="192480"/>
                    <a:pt x="582805" y="192480"/>
                  </a:cubicBezTo>
                  <a:lnTo>
                    <a:pt x="652012" y="192480"/>
                  </a:lnTo>
                  <a:cubicBezTo>
                    <a:pt x="667391" y="192480"/>
                    <a:pt x="680848" y="165567"/>
                    <a:pt x="680848" y="109817"/>
                  </a:cubicBezTo>
                  <a:cubicBezTo>
                    <a:pt x="682770" y="54068"/>
                    <a:pt x="669313" y="29076"/>
                    <a:pt x="653934" y="2907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7" name="Google Shape;967;p15"/>
            <p:cNvSpPr/>
            <p:nvPr/>
          </p:nvSpPr>
          <p:spPr>
            <a:xfrm>
              <a:off x="4877940" y="1698632"/>
              <a:ext cx="711288" cy="595944"/>
            </a:xfrm>
            <a:custGeom>
              <a:avLst/>
              <a:gdLst/>
              <a:ahLst/>
              <a:cxnLst/>
              <a:rect l="l" t="t" r="r" b="b"/>
              <a:pathLst>
                <a:path w="711288" h="595944" extrusionOk="0">
                  <a:moveTo>
                    <a:pt x="115662" y="204015"/>
                  </a:moveTo>
                  <a:cubicBezTo>
                    <a:pt x="177179" y="173256"/>
                    <a:pt x="209860" y="167489"/>
                    <a:pt x="273299" y="192480"/>
                  </a:cubicBezTo>
                  <a:lnTo>
                    <a:pt x="277144" y="194403"/>
                  </a:lnTo>
                  <a:lnTo>
                    <a:pt x="330971" y="194403"/>
                  </a:lnTo>
                  <a:lnTo>
                    <a:pt x="330971" y="575038"/>
                  </a:lnTo>
                  <a:lnTo>
                    <a:pt x="423246" y="575038"/>
                  </a:lnTo>
                  <a:lnTo>
                    <a:pt x="423246" y="194403"/>
                  </a:lnTo>
                  <a:lnTo>
                    <a:pt x="496297" y="194403"/>
                  </a:lnTo>
                  <a:cubicBezTo>
                    <a:pt x="507832" y="194403"/>
                    <a:pt x="517444" y="190558"/>
                    <a:pt x="521289" y="157877"/>
                  </a:cubicBezTo>
                  <a:lnTo>
                    <a:pt x="559737" y="157877"/>
                  </a:lnTo>
                  <a:cubicBezTo>
                    <a:pt x="563581" y="190558"/>
                    <a:pt x="573193" y="194403"/>
                    <a:pt x="584728" y="194403"/>
                  </a:cubicBezTo>
                  <a:lnTo>
                    <a:pt x="653934" y="194403"/>
                  </a:lnTo>
                  <a:cubicBezTo>
                    <a:pt x="669313" y="194403"/>
                    <a:pt x="682770" y="167489"/>
                    <a:pt x="682770" y="111740"/>
                  </a:cubicBezTo>
                  <a:cubicBezTo>
                    <a:pt x="682770" y="55990"/>
                    <a:pt x="669313" y="29076"/>
                    <a:pt x="653934" y="29076"/>
                  </a:cubicBezTo>
                  <a:lnTo>
                    <a:pt x="584728" y="29076"/>
                  </a:lnTo>
                  <a:cubicBezTo>
                    <a:pt x="573193" y="29076"/>
                    <a:pt x="563581" y="32921"/>
                    <a:pt x="559737" y="65602"/>
                  </a:cubicBezTo>
                  <a:lnTo>
                    <a:pt x="521289" y="65602"/>
                  </a:lnTo>
                  <a:cubicBezTo>
                    <a:pt x="517444" y="32921"/>
                    <a:pt x="507832" y="29076"/>
                    <a:pt x="496297" y="29076"/>
                  </a:cubicBezTo>
                  <a:lnTo>
                    <a:pt x="277144" y="29076"/>
                  </a:lnTo>
                  <a:cubicBezTo>
                    <a:pt x="182946" y="65602"/>
                    <a:pt x="136809" y="84826"/>
                    <a:pt x="69525" y="159800"/>
                  </a:cubicBezTo>
                  <a:lnTo>
                    <a:pt x="34921" y="198248"/>
                  </a:lnTo>
                  <a:cubicBezTo>
                    <a:pt x="29154" y="204015"/>
                    <a:pt x="27232" y="213627"/>
                    <a:pt x="31077" y="221316"/>
                  </a:cubicBezTo>
                  <a:cubicBezTo>
                    <a:pt x="34921" y="229006"/>
                    <a:pt x="42611" y="234773"/>
                    <a:pt x="50301" y="234773"/>
                  </a:cubicBezTo>
                  <a:cubicBezTo>
                    <a:pt x="54145" y="234773"/>
                    <a:pt x="57990" y="234773"/>
                    <a:pt x="59913" y="232851"/>
                  </a:cubicBezTo>
                  <a:lnTo>
                    <a:pt x="115662" y="204015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68" name="Google Shape;968;p15"/>
          <p:cNvGrpSpPr/>
          <p:nvPr/>
        </p:nvGrpSpPr>
        <p:grpSpPr>
          <a:xfrm rot="2768740">
            <a:off x="7161034" y="4617311"/>
            <a:ext cx="212523" cy="646332"/>
            <a:chOff x="6719918" y="3648662"/>
            <a:chExt cx="734357" cy="2233354"/>
          </a:xfrm>
        </p:grpSpPr>
        <p:sp>
          <p:nvSpPr>
            <p:cNvPr id="969" name="Google Shape;969;p15"/>
            <p:cNvSpPr/>
            <p:nvPr/>
          </p:nvSpPr>
          <p:spPr>
            <a:xfrm>
              <a:off x="6791047" y="3648662"/>
              <a:ext cx="594022" cy="1480249"/>
            </a:xfrm>
            <a:custGeom>
              <a:avLst/>
              <a:gdLst/>
              <a:ahLst/>
              <a:cxnLst/>
              <a:rect l="l" t="t" r="r" b="b"/>
              <a:pathLst>
                <a:path w="594022" h="1480249" extrusionOk="0">
                  <a:moveTo>
                    <a:pt x="109577" y="101887"/>
                  </a:moveTo>
                  <a:cubicBezTo>
                    <a:pt x="119189" y="134568"/>
                    <a:pt x="134568" y="201852"/>
                    <a:pt x="159559" y="226843"/>
                  </a:cubicBezTo>
                  <a:cubicBezTo>
                    <a:pt x="196085" y="263369"/>
                    <a:pt x="244145" y="284515"/>
                    <a:pt x="296050" y="284515"/>
                  </a:cubicBezTo>
                  <a:cubicBezTo>
                    <a:pt x="347955" y="284515"/>
                    <a:pt x="396015" y="265291"/>
                    <a:pt x="432540" y="226843"/>
                  </a:cubicBezTo>
                  <a:cubicBezTo>
                    <a:pt x="457531" y="201852"/>
                    <a:pt x="472911" y="134568"/>
                    <a:pt x="482523" y="101887"/>
                  </a:cubicBezTo>
                  <a:close/>
                  <a:moveTo>
                    <a:pt x="51905" y="0"/>
                  </a:moveTo>
                  <a:lnTo>
                    <a:pt x="542117" y="0"/>
                  </a:lnTo>
                  <a:cubicBezTo>
                    <a:pt x="555574" y="0"/>
                    <a:pt x="569031" y="5767"/>
                    <a:pt x="578643" y="15379"/>
                  </a:cubicBezTo>
                  <a:cubicBezTo>
                    <a:pt x="588255" y="24991"/>
                    <a:pt x="594022" y="38448"/>
                    <a:pt x="594022" y="51905"/>
                  </a:cubicBezTo>
                  <a:cubicBezTo>
                    <a:pt x="594022" y="130723"/>
                    <a:pt x="563263" y="244145"/>
                    <a:pt x="507514" y="299894"/>
                  </a:cubicBezTo>
                  <a:cubicBezTo>
                    <a:pt x="479639" y="327769"/>
                    <a:pt x="446959" y="349396"/>
                    <a:pt x="411154" y="364054"/>
                  </a:cubicBezTo>
                  <a:lnTo>
                    <a:pt x="369101" y="372219"/>
                  </a:lnTo>
                  <a:lnTo>
                    <a:pt x="369101" y="1480249"/>
                  </a:lnTo>
                  <a:lnTo>
                    <a:pt x="222998" y="1480249"/>
                  </a:lnTo>
                  <a:lnTo>
                    <a:pt x="222998" y="372009"/>
                  </a:lnTo>
                  <a:lnTo>
                    <a:pt x="182628" y="364054"/>
                  </a:lnTo>
                  <a:cubicBezTo>
                    <a:pt x="147064" y="349396"/>
                    <a:pt x="114383" y="327769"/>
                    <a:pt x="86508" y="299894"/>
                  </a:cubicBezTo>
                  <a:cubicBezTo>
                    <a:pt x="30759" y="244145"/>
                    <a:pt x="0" y="130723"/>
                    <a:pt x="0" y="51905"/>
                  </a:cubicBezTo>
                  <a:cubicBezTo>
                    <a:pt x="0" y="23069"/>
                    <a:pt x="23069" y="0"/>
                    <a:pt x="519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0" name="Google Shape;970;p15"/>
            <p:cNvSpPr/>
            <p:nvPr/>
          </p:nvSpPr>
          <p:spPr>
            <a:xfrm>
              <a:off x="6719918" y="5047694"/>
              <a:ext cx="734357" cy="834322"/>
            </a:xfrm>
            <a:custGeom>
              <a:avLst/>
              <a:gdLst/>
              <a:ahLst/>
              <a:cxnLst/>
              <a:rect l="l" t="t" r="r" b="b"/>
              <a:pathLst>
                <a:path w="734357" h="834322" extrusionOk="0">
                  <a:moveTo>
                    <a:pt x="271058" y="0"/>
                  </a:moveTo>
                  <a:lnTo>
                    <a:pt x="465221" y="0"/>
                  </a:lnTo>
                  <a:lnTo>
                    <a:pt x="464360" y="57672"/>
                  </a:lnTo>
                  <a:lnTo>
                    <a:pt x="680530" y="57672"/>
                  </a:lnTo>
                  <a:cubicBezTo>
                    <a:pt x="693987" y="57672"/>
                    <a:pt x="707444" y="63439"/>
                    <a:pt x="718978" y="73051"/>
                  </a:cubicBezTo>
                  <a:cubicBezTo>
                    <a:pt x="728590" y="82663"/>
                    <a:pt x="734357" y="96120"/>
                    <a:pt x="734357" y="111499"/>
                  </a:cubicBezTo>
                  <a:lnTo>
                    <a:pt x="734357" y="382558"/>
                  </a:lnTo>
                  <a:cubicBezTo>
                    <a:pt x="734357" y="576720"/>
                    <a:pt x="611324" y="749736"/>
                    <a:pt x="426773" y="813175"/>
                  </a:cubicBezTo>
                  <a:lnTo>
                    <a:pt x="367179" y="834322"/>
                  </a:lnTo>
                  <a:lnTo>
                    <a:pt x="307584" y="813175"/>
                  </a:lnTo>
                  <a:cubicBezTo>
                    <a:pt x="123034" y="749736"/>
                    <a:pt x="0" y="576720"/>
                    <a:pt x="0" y="382558"/>
                  </a:cubicBezTo>
                  <a:lnTo>
                    <a:pt x="0" y="111499"/>
                  </a:lnTo>
                  <a:cubicBezTo>
                    <a:pt x="0" y="98042"/>
                    <a:pt x="5768" y="84585"/>
                    <a:pt x="15380" y="73051"/>
                  </a:cubicBezTo>
                  <a:cubicBezTo>
                    <a:pt x="24992" y="63439"/>
                    <a:pt x="38448" y="57672"/>
                    <a:pt x="53828" y="57672"/>
                  </a:cubicBezTo>
                  <a:lnTo>
                    <a:pt x="271058" y="57672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71" name="Google Shape;971;p15"/>
          <p:cNvSpPr txBox="1"/>
          <p:nvPr/>
        </p:nvSpPr>
        <p:spPr>
          <a:xfrm>
            <a:off x="6399779" y="5323584"/>
            <a:ext cx="1484041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2" name="Google Shape;972;p15"/>
          <p:cNvSpPr txBox="1"/>
          <p:nvPr/>
        </p:nvSpPr>
        <p:spPr>
          <a:xfrm>
            <a:off x="8329031" y="5323584"/>
            <a:ext cx="1484041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3" name="Google Shape;973;p15"/>
          <p:cNvSpPr txBox="1"/>
          <p:nvPr/>
        </p:nvSpPr>
        <p:spPr>
          <a:xfrm>
            <a:off x="10258283" y="5323584"/>
            <a:ext cx="1484041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4" name="Google Shape;974;p15"/>
          <p:cNvSpPr>
            <a:spLocks noGrp="1"/>
          </p:cNvSpPr>
          <p:nvPr>
            <p:ph type="pic" idx="2"/>
          </p:nvPr>
        </p:nvSpPr>
        <p:spPr>
          <a:xfrm>
            <a:off x="1776545" y="1872070"/>
            <a:ext cx="3326678" cy="3326678"/>
          </a:xfrm>
          <a:prstGeom prst="diamond">
            <a:avLst/>
          </a:prstGeom>
          <a:solidFill>
            <a:srgbClr val="F2F2F2"/>
          </a:solidFill>
          <a:ln>
            <a:noFill/>
          </a:ln>
        </p:spPr>
      </p:sp>
      <p:grpSp>
        <p:nvGrpSpPr>
          <p:cNvPr id="975" name="Google Shape;975;p15"/>
          <p:cNvGrpSpPr/>
          <p:nvPr/>
        </p:nvGrpSpPr>
        <p:grpSpPr>
          <a:xfrm rot="-1101953">
            <a:off x="10815738" y="4721320"/>
            <a:ext cx="315042" cy="581170"/>
            <a:chOff x="6951567" y="1614047"/>
            <a:chExt cx="730512" cy="1347602"/>
          </a:xfrm>
        </p:grpSpPr>
        <p:sp>
          <p:nvSpPr>
            <p:cNvPr id="976" name="Google Shape;976;p15"/>
            <p:cNvSpPr/>
            <p:nvPr/>
          </p:nvSpPr>
          <p:spPr>
            <a:xfrm>
              <a:off x="7188744" y="1614047"/>
              <a:ext cx="192240" cy="1345680"/>
            </a:xfrm>
            <a:custGeom>
              <a:avLst/>
              <a:gdLst/>
              <a:ahLst/>
              <a:cxnLst/>
              <a:rect l="l" t="t" r="r" b="b"/>
              <a:pathLst>
                <a:path w="192240" h="1345680" extrusionOk="0">
                  <a:moveTo>
                    <a:pt x="104050" y="1330541"/>
                  </a:moveTo>
                  <a:cubicBezTo>
                    <a:pt x="79058" y="1330541"/>
                    <a:pt x="73291" y="1320929"/>
                    <a:pt x="55990" y="1301705"/>
                  </a:cubicBezTo>
                  <a:cubicBezTo>
                    <a:pt x="38688" y="1284404"/>
                    <a:pt x="29076" y="1259413"/>
                    <a:pt x="29076" y="1234421"/>
                  </a:cubicBezTo>
                  <a:lnTo>
                    <a:pt x="46378" y="59835"/>
                  </a:lnTo>
                  <a:cubicBezTo>
                    <a:pt x="46378" y="42533"/>
                    <a:pt x="59834" y="29076"/>
                    <a:pt x="77136" y="29076"/>
                  </a:cubicBezTo>
                  <a:lnTo>
                    <a:pt x="130963" y="29076"/>
                  </a:lnTo>
                  <a:cubicBezTo>
                    <a:pt x="148265" y="29076"/>
                    <a:pt x="161722" y="42533"/>
                    <a:pt x="161722" y="59835"/>
                  </a:cubicBezTo>
                  <a:lnTo>
                    <a:pt x="179023" y="1234421"/>
                  </a:lnTo>
                  <a:cubicBezTo>
                    <a:pt x="179023" y="1259413"/>
                    <a:pt x="171334" y="1284404"/>
                    <a:pt x="152110" y="1301705"/>
                  </a:cubicBezTo>
                  <a:cubicBezTo>
                    <a:pt x="134808" y="1319007"/>
                    <a:pt x="129041" y="1330541"/>
                    <a:pt x="104050" y="1330541"/>
                  </a:cubicBezTo>
                  <a:lnTo>
                    <a:pt x="104050" y="133054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7" name="Google Shape;977;p15"/>
            <p:cNvSpPr/>
            <p:nvPr/>
          </p:nvSpPr>
          <p:spPr>
            <a:xfrm>
              <a:off x="7182976" y="2346481"/>
              <a:ext cx="211464" cy="615168"/>
            </a:xfrm>
            <a:custGeom>
              <a:avLst/>
              <a:gdLst/>
              <a:ahLst/>
              <a:cxnLst/>
              <a:rect l="l" t="t" r="r" b="b"/>
              <a:pathLst>
                <a:path w="211464" h="615168" extrusionOk="0">
                  <a:moveTo>
                    <a:pt x="36766" y="29076"/>
                  </a:moveTo>
                  <a:lnTo>
                    <a:pt x="29076" y="498142"/>
                  </a:lnTo>
                  <a:cubicBezTo>
                    <a:pt x="29076" y="525056"/>
                    <a:pt x="38688" y="551969"/>
                    <a:pt x="57912" y="571193"/>
                  </a:cubicBezTo>
                  <a:cubicBezTo>
                    <a:pt x="77136" y="590417"/>
                    <a:pt x="82904" y="601952"/>
                    <a:pt x="109817" y="601952"/>
                  </a:cubicBezTo>
                  <a:lnTo>
                    <a:pt x="113662" y="601952"/>
                  </a:lnTo>
                  <a:cubicBezTo>
                    <a:pt x="140576" y="601952"/>
                    <a:pt x="146343" y="590417"/>
                    <a:pt x="165567" y="571193"/>
                  </a:cubicBezTo>
                  <a:cubicBezTo>
                    <a:pt x="184791" y="551969"/>
                    <a:pt x="194403" y="525056"/>
                    <a:pt x="194403" y="498142"/>
                  </a:cubicBezTo>
                  <a:lnTo>
                    <a:pt x="186713" y="29076"/>
                  </a:lnTo>
                  <a:lnTo>
                    <a:pt x="36766" y="2907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8" name="Google Shape;978;p15"/>
            <p:cNvSpPr/>
            <p:nvPr/>
          </p:nvSpPr>
          <p:spPr>
            <a:xfrm>
              <a:off x="6951567" y="1676765"/>
              <a:ext cx="730512" cy="269136"/>
            </a:xfrm>
            <a:custGeom>
              <a:avLst/>
              <a:gdLst/>
              <a:ahLst/>
              <a:cxnLst/>
              <a:rect l="l" t="t" r="r" b="b"/>
              <a:pathLst>
                <a:path w="730512" h="269136" extrusionOk="0">
                  <a:moveTo>
                    <a:pt x="727629" y="197046"/>
                  </a:moveTo>
                  <a:cubicBezTo>
                    <a:pt x="727629" y="173977"/>
                    <a:pt x="716094" y="152831"/>
                    <a:pt x="698793" y="139374"/>
                  </a:cubicBezTo>
                  <a:lnTo>
                    <a:pt x="491173" y="27875"/>
                  </a:lnTo>
                  <a:cubicBezTo>
                    <a:pt x="481561" y="20185"/>
                    <a:pt x="470027" y="16340"/>
                    <a:pt x="458493" y="14418"/>
                  </a:cubicBezTo>
                  <a:lnTo>
                    <a:pt x="112461" y="14418"/>
                  </a:lnTo>
                  <a:lnTo>
                    <a:pt x="112461" y="14418"/>
                  </a:lnTo>
                  <a:lnTo>
                    <a:pt x="47098" y="14418"/>
                  </a:lnTo>
                  <a:cubicBezTo>
                    <a:pt x="27874" y="14418"/>
                    <a:pt x="14418" y="29797"/>
                    <a:pt x="14418" y="47099"/>
                  </a:cubicBezTo>
                  <a:lnTo>
                    <a:pt x="14418" y="237416"/>
                  </a:lnTo>
                  <a:cubicBezTo>
                    <a:pt x="14418" y="256640"/>
                    <a:pt x="29797" y="270097"/>
                    <a:pt x="47098" y="270097"/>
                  </a:cubicBezTo>
                  <a:lnTo>
                    <a:pt x="104770" y="270097"/>
                  </a:lnTo>
                  <a:lnTo>
                    <a:pt x="104770" y="270097"/>
                  </a:lnTo>
                  <a:lnTo>
                    <a:pt x="108616" y="270097"/>
                  </a:lnTo>
                  <a:lnTo>
                    <a:pt x="233572" y="270097"/>
                  </a:lnTo>
                  <a:lnTo>
                    <a:pt x="233572" y="270097"/>
                  </a:lnTo>
                  <a:lnTo>
                    <a:pt x="621897" y="270097"/>
                  </a:lnTo>
                  <a:lnTo>
                    <a:pt x="621897" y="270097"/>
                  </a:lnTo>
                  <a:lnTo>
                    <a:pt x="693025" y="270097"/>
                  </a:lnTo>
                  <a:cubicBezTo>
                    <a:pt x="712249" y="270097"/>
                    <a:pt x="725706" y="254718"/>
                    <a:pt x="725706" y="237416"/>
                  </a:cubicBezTo>
                  <a:lnTo>
                    <a:pt x="727629" y="197046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79" name="Google Shape;979;p15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151397" y="135355"/>
                </a:moveTo>
                <a:lnTo>
                  <a:pt x="408072" y="6562224"/>
                </a:lnTo>
                <a:lnTo>
                  <a:pt x="12056645" y="6738687"/>
                </a:lnTo>
                <a:lnTo>
                  <a:pt x="11783929" y="408071"/>
                </a:lnTo>
                <a:lnTo>
                  <a:pt x="151397" y="13535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16"/>
          <p:cNvSpPr txBox="1">
            <a:spLocks noGrp="1"/>
          </p:cNvSpPr>
          <p:nvPr>
            <p:ph type="body" idx="1"/>
          </p:nvPr>
        </p:nvSpPr>
        <p:spPr>
          <a:xfrm>
            <a:off x="973138" y="287338"/>
            <a:ext cx="11218862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4" marR="0" lvl="0" indent="-22860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</a:t>
            </a:r>
            <a:r>
              <a:rPr lang="en-US"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Style</a:t>
            </a:r>
            <a:endParaRPr/>
          </a:p>
        </p:txBody>
      </p:sp>
      <p:sp>
        <p:nvSpPr>
          <p:cNvPr id="985" name="Google Shape;985;p16"/>
          <p:cNvSpPr txBox="1"/>
          <p:nvPr/>
        </p:nvSpPr>
        <p:spPr>
          <a:xfrm>
            <a:off x="895680" y="2839752"/>
            <a:ext cx="270967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sz="14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6" name="Google Shape;986;p16"/>
          <p:cNvSpPr txBox="1"/>
          <p:nvPr/>
        </p:nvSpPr>
        <p:spPr>
          <a:xfrm>
            <a:off x="895679" y="3146714"/>
            <a:ext cx="2709671" cy="2492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You can simply impress your audience and add a unique zing and appeal to your Presentations. 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7" name="Google Shape;987;p16"/>
          <p:cNvSpPr txBox="1"/>
          <p:nvPr/>
        </p:nvSpPr>
        <p:spPr>
          <a:xfrm>
            <a:off x="913242" y="1858653"/>
            <a:ext cx="2709671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Table Style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Infographic</a:t>
            </a:r>
            <a:endParaRPr sz="28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988" name="Google Shape;988;p16"/>
          <p:cNvGraphicFramePr/>
          <p:nvPr/>
        </p:nvGraphicFramePr>
        <p:xfrm>
          <a:off x="4272559" y="2118585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{CB4BBD99-730B-4550-A749-3E5D1CF7AA4A}</a:tableStyleId>
              </a:tblPr>
              <a:tblGrid>
                <a:gridCol w="251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3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4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83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/>
                    </a:p>
                  </a:txBody>
                  <a:tcPr marL="91450" marR="91450" marT="45725" marB="45725">
                    <a:lnL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T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/>
                    </a:p>
                  </a:txBody>
                  <a:tcPr marL="91450" marR="91450" marT="45725" marB="45725">
                    <a:lnR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/>
                    </a:p>
                  </a:txBody>
                  <a:tcPr marL="91450" marR="91450" marT="45725" marB="45725">
                    <a:lnL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3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 u="none" strike="noStrike" cap="none">
                          <a:solidFill>
                            <a:schemeClr val="accent3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Contents </a:t>
                      </a:r>
                      <a:endParaRPr sz="2000" b="1" u="none" strike="noStrike" cap="none">
                        <a:solidFill>
                          <a:schemeClr val="accent3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R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3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/>
                    </a:p>
                  </a:txBody>
                  <a:tcPr marL="91450" marR="91450" marT="45725" marB="45725">
                    <a:lnL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Contents Title</a:t>
                      </a:r>
                      <a:endParaRPr sz="1200" b="1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R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3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/>
                    </a:p>
                  </a:txBody>
                  <a:tcPr marL="91450" marR="91450" marT="45725" marB="45725">
                    <a:lnL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 sz="1200" b="1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R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3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Contents Title</a:t>
                      </a:r>
                      <a:endParaRPr sz="1200" b="1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R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83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 sz="1200" b="1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R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3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>
                          <a:solidFill>
                            <a:schemeClr val="accent3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$100</a:t>
                      </a:r>
                      <a:endParaRPr sz="2400" b="1">
                        <a:solidFill>
                          <a:schemeClr val="accent3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accent3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R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7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B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R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83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Contents </a:t>
                      </a:r>
                      <a:endParaRPr sz="16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7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B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T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R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989" name="Google Shape;989;p16"/>
          <p:cNvGraphicFramePr/>
          <p:nvPr/>
        </p:nvGraphicFramePr>
        <p:xfrm>
          <a:off x="6757091" y="2118585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{CB4BBD99-730B-4550-A749-3E5D1CF7AA4A}</a:tableStyleId>
              </a:tblPr>
              <a:tblGrid>
                <a:gridCol w="251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3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4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83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T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R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>
                          <a:solidFill>
                            <a:schemeClr val="accent4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Contents </a:t>
                      </a:r>
                      <a:endParaRPr sz="2000" b="1">
                        <a:solidFill>
                          <a:schemeClr val="accent4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accent4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R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3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Contents Title</a:t>
                      </a:r>
                      <a:endParaRPr sz="1200" b="1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R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3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 sz="1200" b="1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R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3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Contents Title</a:t>
                      </a:r>
                      <a:endParaRPr sz="1200" b="1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R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83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 sz="1200" b="1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R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>
                          <a:solidFill>
                            <a:schemeClr val="accent4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$95</a:t>
                      </a:r>
                      <a:endParaRPr sz="2400" b="1">
                        <a:solidFill>
                          <a:schemeClr val="accent4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accent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R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7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R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83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Contents </a:t>
                      </a:r>
                      <a:endParaRPr sz="16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7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B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R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2857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990" name="Google Shape;990;p16"/>
          <p:cNvGraphicFramePr/>
          <p:nvPr/>
        </p:nvGraphicFramePr>
        <p:xfrm>
          <a:off x="9241623" y="2118585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{CB4BBD99-730B-4550-A749-3E5D1CF7AA4A}</a:tableStyleId>
              </a:tblPr>
              <a:tblGrid>
                <a:gridCol w="251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3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4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83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T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R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Contents </a:t>
                      </a:r>
                      <a:endParaRPr sz="2000" b="1">
                        <a:solidFill>
                          <a:schemeClr val="accen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accen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R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3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Contents Title</a:t>
                      </a:r>
                      <a:endParaRPr sz="1200" b="1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R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3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 sz="1200" b="1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R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3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Contents Title</a:t>
                      </a:r>
                      <a:endParaRPr sz="1200" b="1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R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83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 sz="1200" b="1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R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$150</a:t>
                      </a:r>
                      <a:endParaRPr sz="2400" b="1">
                        <a:solidFill>
                          <a:schemeClr val="accen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accen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R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7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B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R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83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Contents </a:t>
                      </a:r>
                      <a:endParaRPr sz="16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7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B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T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R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2857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991" name="Google Shape;991;p16"/>
          <p:cNvSpPr/>
          <p:nvPr/>
        </p:nvSpPr>
        <p:spPr>
          <a:xfrm>
            <a:off x="4981958" y="1819691"/>
            <a:ext cx="597201" cy="59720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2" name="Google Shape;992;p16"/>
          <p:cNvSpPr/>
          <p:nvPr/>
        </p:nvSpPr>
        <p:spPr>
          <a:xfrm>
            <a:off x="7466490" y="1819691"/>
            <a:ext cx="597201" cy="59720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3" name="Google Shape;993;p16"/>
          <p:cNvSpPr/>
          <p:nvPr/>
        </p:nvSpPr>
        <p:spPr>
          <a:xfrm>
            <a:off x="9951022" y="1819691"/>
            <a:ext cx="597201" cy="5972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4" name="Google Shape;994;p16"/>
          <p:cNvSpPr/>
          <p:nvPr/>
        </p:nvSpPr>
        <p:spPr>
          <a:xfrm rot="2700000">
            <a:off x="5155321" y="1882852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 extrusionOk="0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5" name="Google Shape;995;p16"/>
          <p:cNvSpPr/>
          <p:nvPr/>
        </p:nvSpPr>
        <p:spPr>
          <a:xfrm>
            <a:off x="7598374" y="1956420"/>
            <a:ext cx="329463" cy="308407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6" name="Google Shape;996;p16"/>
          <p:cNvSpPr/>
          <p:nvPr/>
        </p:nvSpPr>
        <p:spPr>
          <a:xfrm flipH="1">
            <a:off x="10060350" y="1957028"/>
            <a:ext cx="391682" cy="323114"/>
          </a:xfrm>
          <a:custGeom>
            <a:avLst/>
            <a:gdLst/>
            <a:ahLst/>
            <a:cxnLst/>
            <a:rect l="l" t="t" r="r" b="b"/>
            <a:pathLst>
              <a:path w="3217557" h="2654282" extrusionOk="0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1" name="Google Shape;1001;p17"/>
          <p:cNvSpPr txBox="1"/>
          <p:nvPr/>
        </p:nvSpPr>
        <p:spPr>
          <a:xfrm>
            <a:off x="609542" y="722147"/>
            <a:ext cx="7961041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smtClean="0">
                <a:solidFill>
                  <a:srgbClr val="F27900"/>
                </a:solidFill>
                <a:latin typeface="Arial"/>
                <a:ea typeface="Arial"/>
                <a:cs typeface="Arial"/>
                <a:sym typeface="Arial"/>
              </a:rPr>
              <a:t>THEME PPT </a:t>
            </a:r>
            <a:r>
              <a:rPr lang="en-US" sz="3200" dirty="0">
                <a:solidFill>
                  <a:srgbClr val="F27900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rgbClr val="F27900"/>
                </a:solidFill>
                <a:latin typeface="Arial"/>
                <a:ea typeface="Arial"/>
                <a:cs typeface="Arial"/>
                <a:sym typeface="Arial"/>
              </a:rPr>
              <a:t>Clean Text Slide for your Presentation</a:t>
            </a:r>
            <a:endParaRPr sz="3200" dirty="0">
              <a:solidFill>
                <a:srgbClr val="F279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02" name="Google Shape;1002;p17"/>
          <p:cNvGrpSpPr/>
          <p:nvPr/>
        </p:nvGrpSpPr>
        <p:grpSpPr>
          <a:xfrm rot="2722666">
            <a:off x="10343169" y="3885151"/>
            <a:ext cx="319064" cy="523390"/>
            <a:chOff x="7997054" y="1606357"/>
            <a:chExt cx="796901" cy="1307232"/>
          </a:xfrm>
        </p:grpSpPr>
        <p:sp>
          <p:nvSpPr>
            <p:cNvPr id="1003" name="Google Shape;1003;p17"/>
            <p:cNvSpPr/>
            <p:nvPr/>
          </p:nvSpPr>
          <p:spPr>
            <a:xfrm>
              <a:off x="8198011" y="1606357"/>
              <a:ext cx="595944" cy="1307232"/>
            </a:xfrm>
            <a:custGeom>
              <a:avLst/>
              <a:gdLst/>
              <a:ahLst/>
              <a:cxnLst/>
              <a:rect l="l" t="t" r="r" b="b"/>
              <a:pathLst>
                <a:path w="595944" h="1307232" extrusionOk="0">
                  <a:moveTo>
                    <a:pt x="100198" y="29076"/>
                  </a:moveTo>
                  <a:cubicBezTo>
                    <a:pt x="100198" y="29076"/>
                    <a:pt x="-88197" y="236696"/>
                    <a:pt x="148258" y="540435"/>
                  </a:cubicBezTo>
                  <a:cubicBezTo>
                    <a:pt x="384713" y="842252"/>
                    <a:pt x="398170" y="1046026"/>
                    <a:pt x="423161" y="1178672"/>
                  </a:cubicBezTo>
                  <a:cubicBezTo>
                    <a:pt x="446230" y="1311317"/>
                    <a:pt x="523126" y="1278637"/>
                    <a:pt x="523126" y="1278637"/>
                  </a:cubicBezTo>
                  <a:cubicBezTo>
                    <a:pt x="523126" y="1278637"/>
                    <a:pt x="584643" y="1255568"/>
                    <a:pt x="575031" y="1145991"/>
                  </a:cubicBezTo>
                  <a:cubicBezTo>
                    <a:pt x="565419" y="1036414"/>
                    <a:pt x="500057" y="805726"/>
                    <a:pt x="303972" y="513521"/>
                  </a:cubicBezTo>
                  <a:cubicBezTo>
                    <a:pt x="303972" y="513521"/>
                    <a:pt x="350110" y="303980"/>
                    <a:pt x="169404" y="267454"/>
                  </a:cubicBezTo>
                  <a:lnTo>
                    <a:pt x="100198" y="29076"/>
                  </a:lnTo>
                  <a:close/>
                </a:path>
              </a:pathLst>
            </a:custGeom>
            <a:noFill/>
            <a:ln w="19200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4" name="Google Shape;1004;p17"/>
            <p:cNvSpPr/>
            <p:nvPr/>
          </p:nvSpPr>
          <p:spPr>
            <a:xfrm>
              <a:off x="7997054" y="1606357"/>
              <a:ext cx="595944" cy="1307232"/>
            </a:xfrm>
            <a:custGeom>
              <a:avLst/>
              <a:gdLst/>
              <a:ahLst/>
              <a:cxnLst/>
              <a:rect l="l" t="t" r="r" b="b"/>
              <a:pathLst>
                <a:path w="595944" h="1307232" extrusionOk="0">
                  <a:moveTo>
                    <a:pt x="504929" y="29076"/>
                  </a:moveTo>
                  <a:cubicBezTo>
                    <a:pt x="504929" y="29076"/>
                    <a:pt x="693324" y="236696"/>
                    <a:pt x="456869" y="540435"/>
                  </a:cubicBezTo>
                  <a:cubicBezTo>
                    <a:pt x="220414" y="842252"/>
                    <a:pt x="206957" y="1046026"/>
                    <a:pt x="181966" y="1178672"/>
                  </a:cubicBezTo>
                  <a:cubicBezTo>
                    <a:pt x="158897" y="1311317"/>
                    <a:pt x="82001" y="1278637"/>
                    <a:pt x="82001" y="1278637"/>
                  </a:cubicBezTo>
                  <a:cubicBezTo>
                    <a:pt x="82001" y="1278637"/>
                    <a:pt x="20484" y="1255568"/>
                    <a:pt x="30096" y="1145991"/>
                  </a:cubicBezTo>
                  <a:cubicBezTo>
                    <a:pt x="39708" y="1036414"/>
                    <a:pt x="105070" y="805726"/>
                    <a:pt x="301154" y="513521"/>
                  </a:cubicBezTo>
                  <a:cubicBezTo>
                    <a:pt x="301154" y="513521"/>
                    <a:pt x="255017" y="303980"/>
                    <a:pt x="435722" y="267454"/>
                  </a:cubicBezTo>
                  <a:lnTo>
                    <a:pt x="504929" y="29076"/>
                  </a:lnTo>
                  <a:close/>
                </a:path>
              </a:pathLst>
            </a:custGeom>
            <a:noFill/>
            <a:ln w="19200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5" name="Google Shape;1005;p17"/>
            <p:cNvSpPr/>
            <p:nvPr/>
          </p:nvSpPr>
          <p:spPr>
            <a:xfrm>
              <a:off x="8324882" y="1938932"/>
              <a:ext cx="134568" cy="134568"/>
            </a:xfrm>
            <a:custGeom>
              <a:avLst/>
              <a:gdLst/>
              <a:ahLst/>
              <a:cxnLst/>
              <a:rect l="l" t="t" r="r" b="b"/>
              <a:pathLst>
                <a:path w="134568" h="134568" extrusionOk="0">
                  <a:moveTo>
                    <a:pt x="121352" y="75214"/>
                  </a:moveTo>
                  <a:cubicBezTo>
                    <a:pt x="121352" y="100695"/>
                    <a:pt x="100695" y="121352"/>
                    <a:pt x="75214" y="121352"/>
                  </a:cubicBezTo>
                  <a:cubicBezTo>
                    <a:pt x="49733" y="121352"/>
                    <a:pt x="29077" y="100695"/>
                    <a:pt x="29077" y="75214"/>
                  </a:cubicBezTo>
                  <a:cubicBezTo>
                    <a:pt x="29077" y="49733"/>
                    <a:pt x="49733" y="29076"/>
                    <a:pt x="75214" y="29076"/>
                  </a:cubicBezTo>
                  <a:cubicBezTo>
                    <a:pt x="100695" y="29076"/>
                    <a:pt x="121352" y="49733"/>
                    <a:pt x="121352" y="75214"/>
                  </a:cubicBezTo>
                  <a:close/>
                </a:path>
              </a:pathLst>
            </a:custGeom>
            <a:noFill/>
            <a:ln w="19200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6" name="Google Shape;1006;p17"/>
            <p:cNvSpPr/>
            <p:nvPr/>
          </p:nvSpPr>
          <p:spPr>
            <a:xfrm>
              <a:off x="8013970" y="2257330"/>
              <a:ext cx="288360" cy="634392"/>
            </a:xfrm>
            <a:custGeom>
              <a:avLst/>
              <a:gdLst/>
              <a:ahLst/>
              <a:cxnLst/>
              <a:rect l="l" t="t" r="r" b="b"/>
              <a:pathLst>
                <a:path w="288360" h="634392" extrusionOk="0">
                  <a:moveTo>
                    <a:pt x="193887" y="14418"/>
                  </a:moveTo>
                  <a:cubicBezTo>
                    <a:pt x="72775" y="214348"/>
                    <a:pt x="20870" y="416200"/>
                    <a:pt x="15103" y="496940"/>
                  </a:cubicBezTo>
                  <a:cubicBezTo>
                    <a:pt x="7413" y="606517"/>
                    <a:pt x="67008" y="629586"/>
                    <a:pt x="67008" y="629586"/>
                  </a:cubicBezTo>
                  <a:cubicBezTo>
                    <a:pt x="67008" y="629586"/>
                    <a:pt x="141981" y="662267"/>
                    <a:pt x="166972" y="529621"/>
                  </a:cubicBezTo>
                  <a:cubicBezTo>
                    <a:pt x="184275" y="437346"/>
                    <a:pt x="195808" y="308545"/>
                    <a:pt x="282316" y="135529"/>
                  </a:cubicBezTo>
                  <a:lnTo>
                    <a:pt x="193887" y="14418"/>
                  </a:ln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7" name="Google Shape;1007;p17"/>
            <p:cNvSpPr/>
            <p:nvPr/>
          </p:nvSpPr>
          <p:spPr>
            <a:xfrm>
              <a:off x="8489488" y="2284243"/>
              <a:ext cx="288360" cy="615168"/>
            </a:xfrm>
            <a:custGeom>
              <a:avLst/>
              <a:gdLst/>
              <a:ahLst/>
              <a:cxnLst/>
              <a:rect l="l" t="t" r="r" b="b"/>
              <a:pathLst>
                <a:path w="288360" h="615168" extrusionOk="0">
                  <a:moveTo>
                    <a:pt x="122073" y="14418"/>
                  </a:moveTo>
                  <a:lnTo>
                    <a:pt x="14418" y="108616"/>
                  </a:lnTo>
                  <a:cubicBezTo>
                    <a:pt x="100926" y="281632"/>
                    <a:pt x="114382" y="408510"/>
                    <a:pt x="129762" y="502708"/>
                  </a:cubicBezTo>
                  <a:cubicBezTo>
                    <a:pt x="152830" y="635353"/>
                    <a:pt x="229727" y="602673"/>
                    <a:pt x="229727" y="602673"/>
                  </a:cubicBezTo>
                  <a:cubicBezTo>
                    <a:pt x="229727" y="602673"/>
                    <a:pt x="289321" y="579604"/>
                    <a:pt x="281632" y="470027"/>
                  </a:cubicBezTo>
                  <a:cubicBezTo>
                    <a:pt x="275865" y="360450"/>
                    <a:pt x="214348" y="179744"/>
                    <a:pt x="122073" y="14418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08" name="Google Shape;1008;p17"/>
          <p:cNvGrpSpPr/>
          <p:nvPr/>
        </p:nvGrpSpPr>
        <p:grpSpPr>
          <a:xfrm rot="2218954">
            <a:off x="8169131" y="3864893"/>
            <a:ext cx="256638" cy="567278"/>
            <a:chOff x="9501391" y="4122779"/>
            <a:chExt cx="922752" cy="2039667"/>
          </a:xfrm>
        </p:grpSpPr>
        <p:sp>
          <p:nvSpPr>
            <p:cNvPr id="1009" name="Google Shape;1009;p17"/>
            <p:cNvSpPr/>
            <p:nvPr/>
          </p:nvSpPr>
          <p:spPr>
            <a:xfrm>
              <a:off x="9501391" y="4122779"/>
              <a:ext cx="922752" cy="999648"/>
            </a:xfrm>
            <a:custGeom>
              <a:avLst/>
              <a:gdLst/>
              <a:ahLst/>
              <a:cxnLst/>
              <a:rect l="l" t="t" r="r" b="b"/>
              <a:pathLst>
                <a:path w="922752" h="999648" extrusionOk="0">
                  <a:moveTo>
                    <a:pt x="907614" y="924915"/>
                  </a:moveTo>
                  <a:cubicBezTo>
                    <a:pt x="907614" y="936449"/>
                    <a:pt x="903769" y="947984"/>
                    <a:pt x="898002" y="957596"/>
                  </a:cubicBezTo>
                  <a:cubicBezTo>
                    <a:pt x="886466" y="974897"/>
                    <a:pt x="865321" y="986432"/>
                    <a:pt x="842252" y="986432"/>
                  </a:cubicBezTo>
                  <a:lnTo>
                    <a:pt x="94438" y="986432"/>
                  </a:lnTo>
                  <a:cubicBezTo>
                    <a:pt x="71369" y="986432"/>
                    <a:pt x="52145" y="974897"/>
                    <a:pt x="38688" y="957596"/>
                  </a:cubicBezTo>
                  <a:cubicBezTo>
                    <a:pt x="32921" y="947984"/>
                    <a:pt x="29076" y="936449"/>
                    <a:pt x="29076" y="924915"/>
                  </a:cubicBezTo>
                  <a:cubicBezTo>
                    <a:pt x="29076" y="915303"/>
                    <a:pt x="30999" y="905691"/>
                    <a:pt x="34843" y="898001"/>
                  </a:cubicBezTo>
                  <a:lnTo>
                    <a:pt x="407789" y="65602"/>
                  </a:lnTo>
                  <a:cubicBezTo>
                    <a:pt x="419323" y="44456"/>
                    <a:pt x="442392" y="29076"/>
                    <a:pt x="467383" y="29076"/>
                  </a:cubicBezTo>
                  <a:cubicBezTo>
                    <a:pt x="492374" y="29076"/>
                    <a:pt x="515443" y="42533"/>
                    <a:pt x="526979" y="65602"/>
                  </a:cubicBezTo>
                  <a:lnTo>
                    <a:pt x="899924" y="898001"/>
                  </a:lnTo>
                  <a:cubicBezTo>
                    <a:pt x="905690" y="905691"/>
                    <a:pt x="907614" y="915303"/>
                    <a:pt x="907614" y="924915"/>
                  </a:cubicBezTo>
                  <a:close/>
                </a:path>
              </a:pathLst>
            </a:custGeom>
            <a:noFill/>
            <a:ln w="19200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0" name="Google Shape;1010;p17"/>
            <p:cNvSpPr/>
            <p:nvPr/>
          </p:nvSpPr>
          <p:spPr>
            <a:xfrm>
              <a:off x="9912785" y="4907118"/>
              <a:ext cx="115344" cy="480600"/>
            </a:xfrm>
            <a:custGeom>
              <a:avLst/>
              <a:gdLst/>
              <a:ahLst/>
              <a:cxnLst/>
              <a:rect l="l" t="t" r="r" b="b"/>
              <a:pathLst>
                <a:path w="115344" h="480600" extrusionOk="0">
                  <a:moveTo>
                    <a:pt x="29076" y="57912"/>
                  </a:moveTo>
                  <a:lnTo>
                    <a:pt x="29076" y="457772"/>
                  </a:lnTo>
                  <a:lnTo>
                    <a:pt x="88671" y="457772"/>
                  </a:lnTo>
                  <a:lnTo>
                    <a:pt x="88671" y="57912"/>
                  </a:lnTo>
                  <a:cubicBezTo>
                    <a:pt x="88671" y="42533"/>
                    <a:pt x="75214" y="29076"/>
                    <a:pt x="59835" y="29076"/>
                  </a:cubicBezTo>
                  <a:cubicBezTo>
                    <a:pt x="40611" y="29076"/>
                    <a:pt x="29076" y="42533"/>
                    <a:pt x="29076" y="57912"/>
                  </a:cubicBezTo>
                  <a:close/>
                </a:path>
              </a:pathLst>
            </a:custGeom>
            <a:noFill/>
            <a:ln w="19200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1" name="Google Shape;1011;p17"/>
            <p:cNvSpPr/>
            <p:nvPr/>
          </p:nvSpPr>
          <p:spPr>
            <a:xfrm>
              <a:off x="9839425" y="5355038"/>
              <a:ext cx="249912" cy="807408"/>
            </a:xfrm>
            <a:custGeom>
              <a:avLst/>
              <a:gdLst/>
              <a:ahLst/>
              <a:cxnLst/>
              <a:rect l="l" t="t" r="r" b="b"/>
              <a:pathLst>
                <a:path w="249912" h="807408" extrusionOk="0">
                  <a:moveTo>
                    <a:pt x="233159" y="86748"/>
                  </a:moveTo>
                  <a:cubicBezTo>
                    <a:pt x="229314" y="52145"/>
                    <a:pt x="210090" y="29076"/>
                    <a:pt x="200478" y="29076"/>
                  </a:cubicBezTo>
                  <a:lnTo>
                    <a:pt x="131272" y="29076"/>
                  </a:lnTo>
                  <a:lnTo>
                    <a:pt x="62065" y="29076"/>
                  </a:lnTo>
                  <a:cubicBezTo>
                    <a:pt x="52453" y="29076"/>
                    <a:pt x="33229" y="52145"/>
                    <a:pt x="29385" y="86748"/>
                  </a:cubicBezTo>
                  <a:cubicBezTo>
                    <a:pt x="27462" y="113662"/>
                    <a:pt x="35152" y="673080"/>
                    <a:pt x="35152" y="698072"/>
                  </a:cubicBezTo>
                  <a:cubicBezTo>
                    <a:pt x="35152" y="749976"/>
                    <a:pt x="42841" y="778812"/>
                    <a:pt x="131272" y="778812"/>
                  </a:cubicBezTo>
                  <a:cubicBezTo>
                    <a:pt x="221624" y="778812"/>
                    <a:pt x="227392" y="749976"/>
                    <a:pt x="227392" y="698072"/>
                  </a:cubicBezTo>
                  <a:cubicBezTo>
                    <a:pt x="227392" y="673080"/>
                    <a:pt x="235081" y="111740"/>
                    <a:pt x="233159" y="86748"/>
                  </a:cubicBezTo>
                  <a:close/>
                </a:path>
              </a:pathLst>
            </a:custGeom>
            <a:noFill/>
            <a:ln w="19200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2" name="Google Shape;1012;p17"/>
            <p:cNvSpPr/>
            <p:nvPr/>
          </p:nvSpPr>
          <p:spPr>
            <a:xfrm>
              <a:off x="9882026" y="5308900"/>
              <a:ext cx="173016" cy="96120"/>
            </a:xfrm>
            <a:custGeom>
              <a:avLst/>
              <a:gdLst/>
              <a:ahLst/>
              <a:cxnLst/>
              <a:rect l="l" t="t" r="r" b="b"/>
              <a:pathLst>
                <a:path w="173016" h="96120" extrusionOk="0">
                  <a:moveTo>
                    <a:pt x="148265" y="44456"/>
                  </a:moveTo>
                  <a:cubicBezTo>
                    <a:pt x="148265" y="36766"/>
                    <a:pt x="142498" y="29076"/>
                    <a:pt x="132886" y="29076"/>
                  </a:cubicBezTo>
                  <a:lnTo>
                    <a:pt x="88671" y="29076"/>
                  </a:lnTo>
                  <a:lnTo>
                    <a:pt x="44456" y="29076"/>
                  </a:lnTo>
                  <a:cubicBezTo>
                    <a:pt x="36766" y="29076"/>
                    <a:pt x="29076" y="34844"/>
                    <a:pt x="29076" y="44456"/>
                  </a:cubicBezTo>
                  <a:lnTo>
                    <a:pt x="29076" y="67524"/>
                  </a:lnTo>
                  <a:lnTo>
                    <a:pt x="88671" y="67524"/>
                  </a:lnTo>
                  <a:lnTo>
                    <a:pt x="148265" y="67524"/>
                  </a:lnTo>
                  <a:lnTo>
                    <a:pt x="148265" y="44456"/>
                  </a:lnTo>
                  <a:close/>
                </a:path>
              </a:pathLst>
            </a:custGeom>
            <a:noFill/>
            <a:ln w="19200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3" name="Google Shape;1013;p17"/>
            <p:cNvSpPr/>
            <p:nvPr/>
          </p:nvSpPr>
          <p:spPr>
            <a:xfrm>
              <a:off x="9882026" y="5328124"/>
              <a:ext cx="173016" cy="96120"/>
            </a:xfrm>
            <a:custGeom>
              <a:avLst/>
              <a:gdLst/>
              <a:ahLst/>
              <a:cxnLst/>
              <a:rect l="l" t="t" r="r" b="b"/>
              <a:pathLst>
                <a:path w="173016" h="96120" extrusionOk="0">
                  <a:moveTo>
                    <a:pt x="148265" y="44456"/>
                  </a:moveTo>
                  <a:cubicBezTo>
                    <a:pt x="148265" y="36766"/>
                    <a:pt x="142498" y="29076"/>
                    <a:pt x="132886" y="29076"/>
                  </a:cubicBezTo>
                  <a:lnTo>
                    <a:pt x="88671" y="29076"/>
                  </a:lnTo>
                  <a:lnTo>
                    <a:pt x="44456" y="29076"/>
                  </a:lnTo>
                  <a:cubicBezTo>
                    <a:pt x="36766" y="29076"/>
                    <a:pt x="29076" y="34844"/>
                    <a:pt x="29076" y="44456"/>
                  </a:cubicBezTo>
                  <a:lnTo>
                    <a:pt x="29076" y="67524"/>
                  </a:lnTo>
                  <a:lnTo>
                    <a:pt x="88671" y="67524"/>
                  </a:lnTo>
                  <a:lnTo>
                    <a:pt x="148265" y="67524"/>
                  </a:lnTo>
                  <a:lnTo>
                    <a:pt x="148265" y="44456"/>
                  </a:lnTo>
                  <a:close/>
                </a:path>
              </a:pathLst>
            </a:custGeom>
            <a:noFill/>
            <a:ln w="19200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4" name="Google Shape;1014;p17"/>
            <p:cNvSpPr/>
            <p:nvPr/>
          </p:nvSpPr>
          <p:spPr>
            <a:xfrm>
              <a:off x="9882026" y="5308900"/>
              <a:ext cx="173016" cy="96120"/>
            </a:xfrm>
            <a:custGeom>
              <a:avLst/>
              <a:gdLst/>
              <a:ahLst/>
              <a:cxnLst/>
              <a:rect l="l" t="t" r="r" b="b"/>
              <a:pathLst>
                <a:path w="173016" h="96120" extrusionOk="0">
                  <a:moveTo>
                    <a:pt x="148265" y="44456"/>
                  </a:moveTo>
                  <a:cubicBezTo>
                    <a:pt x="148265" y="36766"/>
                    <a:pt x="142498" y="29076"/>
                    <a:pt x="132886" y="29076"/>
                  </a:cubicBezTo>
                  <a:lnTo>
                    <a:pt x="88671" y="29076"/>
                  </a:lnTo>
                  <a:lnTo>
                    <a:pt x="44456" y="29076"/>
                  </a:lnTo>
                  <a:cubicBezTo>
                    <a:pt x="36766" y="29076"/>
                    <a:pt x="29076" y="34844"/>
                    <a:pt x="29076" y="44456"/>
                  </a:cubicBezTo>
                  <a:lnTo>
                    <a:pt x="29076" y="67524"/>
                  </a:lnTo>
                  <a:lnTo>
                    <a:pt x="88671" y="67524"/>
                  </a:lnTo>
                  <a:lnTo>
                    <a:pt x="148265" y="67524"/>
                  </a:lnTo>
                  <a:lnTo>
                    <a:pt x="148265" y="44456"/>
                  </a:lnTo>
                  <a:close/>
                </a:path>
              </a:pathLst>
            </a:custGeom>
            <a:noFill/>
            <a:ln w="19200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15" name="Google Shape;1015;p17"/>
          <p:cNvGrpSpPr/>
          <p:nvPr/>
        </p:nvGrpSpPr>
        <p:grpSpPr>
          <a:xfrm rot="2078969">
            <a:off x="5940845" y="3896834"/>
            <a:ext cx="302710" cy="496228"/>
            <a:chOff x="8457528" y="4216977"/>
            <a:chExt cx="1076544" cy="1764763"/>
          </a:xfrm>
        </p:grpSpPr>
        <p:sp>
          <p:nvSpPr>
            <p:cNvPr id="1016" name="Google Shape;1016;p17"/>
            <p:cNvSpPr/>
            <p:nvPr/>
          </p:nvSpPr>
          <p:spPr>
            <a:xfrm>
              <a:off x="8457528" y="5212780"/>
              <a:ext cx="1076544" cy="768960"/>
            </a:xfrm>
            <a:custGeom>
              <a:avLst/>
              <a:gdLst/>
              <a:ahLst/>
              <a:cxnLst/>
              <a:rect l="l" t="t" r="r" b="b"/>
              <a:pathLst>
                <a:path w="1076544" h="768960" extrusionOk="0">
                  <a:moveTo>
                    <a:pt x="905690" y="29076"/>
                  </a:moveTo>
                  <a:lnTo>
                    <a:pt x="538512" y="29076"/>
                  </a:lnTo>
                  <a:lnTo>
                    <a:pt x="171334" y="29076"/>
                  </a:lnTo>
                  <a:cubicBezTo>
                    <a:pt x="109817" y="159800"/>
                    <a:pt x="29076" y="423168"/>
                    <a:pt x="29076" y="755744"/>
                  </a:cubicBezTo>
                  <a:lnTo>
                    <a:pt x="538512" y="755744"/>
                  </a:lnTo>
                  <a:lnTo>
                    <a:pt x="1047949" y="755744"/>
                  </a:lnTo>
                  <a:cubicBezTo>
                    <a:pt x="1049871" y="423168"/>
                    <a:pt x="967208" y="159800"/>
                    <a:pt x="905690" y="29076"/>
                  </a:cubicBezTo>
                  <a:close/>
                </a:path>
              </a:pathLst>
            </a:custGeom>
            <a:noFill/>
            <a:ln w="19200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7" name="Google Shape;1017;p17"/>
            <p:cNvSpPr/>
            <p:nvPr/>
          </p:nvSpPr>
          <p:spPr>
            <a:xfrm>
              <a:off x="8601708" y="4216977"/>
              <a:ext cx="788184" cy="1038096"/>
            </a:xfrm>
            <a:custGeom>
              <a:avLst/>
              <a:gdLst/>
              <a:ahLst/>
              <a:cxnLst/>
              <a:rect l="l" t="t" r="r" b="b"/>
              <a:pathLst>
                <a:path w="788184" h="1038096" extrusionOk="0">
                  <a:moveTo>
                    <a:pt x="759589" y="1024880"/>
                  </a:moveTo>
                  <a:lnTo>
                    <a:pt x="394332" y="1024880"/>
                  </a:lnTo>
                  <a:lnTo>
                    <a:pt x="29076" y="1024880"/>
                  </a:lnTo>
                  <a:cubicBezTo>
                    <a:pt x="29076" y="1024880"/>
                    <a:pt x="29076" y="936449"/>
                    <a:pt x="61757" y="899923"/>
                  </a:cubicBezTo>
                  <a:cubicBezTo>
                    <a:pt x="107894" y="849941"/>
                    <a:pt x="244385" y="884545"/>
                    <a:pt x="277066" y="849941"/>
                  </a:cubicBezTo>
                  <a:cubicBezTo>
                    <a:pt x="309746" y="815338"/>
                    <a:pt x="236695" y="607719"/>
                    <a:pt x="236695" y="436625"/>
                  </a:cubicBezTo>
                  <a:cubicBezTo>
                    <a:pt x="236695" y="265531"/>
                    <a:pt x="240540" y="29076"/>
                    <a:pt x="394332" y="29076"/>
                  </a:cubicBezTo>
                  <a:cubicBezTo>
                    <a:pt x="548124" y="29076"/>
                    <a:pt x="551969" y="265531"/>
                    <a:pt x="551969" y="436625"/>
                  </a:cubicBezTo>
                  <a:cubicBezTo>
                    <a:pt x="551969" y="607719"/>
                    <a:pt x="478918" y="815338"/>
                    <a:pt x="511598" y="849941"/>
                  </a:cubicBezTo>
                  <a:cubicBezTo>
                    <a:pt x="544279" y="884545"/>
                    <a:pt x="680770" y="849941"/>
                    <a:pt x="726907" y="899923"/>
                  </a:cubicBezTo>
                  <a:cubicBezTo>
                    <a:pt x="761510" y="936449"/>
                    <a:pt x="759589" y="1024880"/>
                    <a:pt x="759589" y="1024880"/>
                  </a:cubicBezTo>
                  <a:close/>
                  <a:moveTo>
                    <a:pt x="394332" y="190558"/>
                  </a:moveTo>
                  <a:cubicBezTo>
                    <a:pt x="359729" y="190558"/>
                    <a:pt x="332815" y="221316"/>
                    <a:pt x="332815" y="303979"/>
                  </a:cubicBezTo>
                  <a:cubicBezTo>
                    <a:pt x="332815" y="386643"/>
                    <a:pt x="365496" y="402022"/>
                    <a:pt x="400099" y="402022"/>
                  </a:cubicBezTo>
                  <a:cubicBezTo>
                    <a:pt x="434702" y="402022"/>
                    <a:pt x="457771" y="388565"/>
                    <a:pt x="457771" y="303979"/>
                  </a:cubicBezTo>
                  <a:cubicBezTo>
                    <a:pt x="457771" y="221316"/>
                    <a:pt x="428935" y="190558"/>
                    <a:pt x="394332" y="190558"/>
                  </a:cubicBezTo>
                  <a:close/>
                </a:path>
              </a:pathLst>
            </a:custGeom>
            <a:noFill/>
            <a:ln w="19200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18" name="Google Shape;1018;p17"/>
          <p:cNvGrpSpPr/>
          <p:nvPr/>
        </p:nvGrpSpPr>
        <p:grpSpPr>
          <a:xfrm rot="3120492">
            <a:off x="1501678" y="3848652"/>
            <a:ext cx="360045" cy="614022"/>
            <a:chOff x="4877940" y="1698632"/>
            <a:chExt cx="711288" cy="1213035"/>
          </a:xfrm>
        </p:grpSpPr>
        <p:sp>
          <p:nvSpPr>
            <p:cNvPr id="1019" name="Google Shape;1019;p17"/>
            <p:cNvSpPr/>
            <p:nvPr/>
          </p:nvSpPr>
          <p:spPr>
            <a:xfrm>
              <a:off x="4877940" y="1700555"/>
              <a:ext cx="692064" cy="1211112"/>
            </a:xfrm>
            <a:custGeom>
              <a:avLst/>
              <a:gdLst/>
              <a:ahLst/>
              <a:cxnLst/>
              <a:rect l="l" t="t" r="r" b="b"/>
              <a:pathLst>
                <a:path w="692064" h="1211112" extrusionOk="0">
                  <a:moveTo>
                    <a:pt x="653934" y="29076"/>
                  </a:moveTo>
                  <a:lnTo>
                    <a:pt x="584728" y="29076"/>
                  </a:lnTo>
                  <a:cubicBezTo>
                    <a:pt x="573193" y="29076"/>
                    <a:pt x="563581" y="32921"/>
                    <a:pt x="559737" y="65602"/>
                  </a:cubicBezTo>
                  <a:lnTo>
                    <a:pt x="521289" y="65602"/>
                  </a:lnTo>
                  <a:cubicBezTo>
                    <a:pt x="517444" y="32921"/>
                    <a:pt x="507832" y="29076"/>
                    <a:pt x="496297" y="29076"/>
                  </a:cubicBezTo>
                  <a:lnTo>
                    <a:pt x="277144" y="29076"/>
                  </a:lnTo>
                  <a:cubicBezTo>
                    <a:pt x="182946" y="65602"/>
                    <a:pt x="136809" y="84826"/>
                    <a:pt x="69525" y="159800"/>
                  </a:cubicBezTo>
                  <a:lnTo>
                    <a:pt x="34921" y="198248"/>
                  </a:lnTo>
                  <a:cubicBezTo>
                    <a:pt x="29154" y="204015"/>
                    <a:pt x="27232" y="213627"/>
                    <a:pt x="31077" y="221316"/>
                  </a:cubicBezTo>
                  <a:cubicBezTo>
                    <a:pt x="34921" y="229006"/>
                    <a:pt x="42611" y="234773"/>
                    <a:pt x="50301" y="234773"/>
                  </a:cubicBezTo>
                  <a:cubicBezTo>
                    <a:pt x="54145" y="234773"/>
                    <a:pt x="57990" y="234773"/>
                    <a:pt x="59913" y="232851"/>
                  </a:cubicBezTo>
                  <a:lnTo>
                    <a:pt x="113740" y="204015"/>
                  </a:lnTo>
                  <a:cubicBezTo>
                    <a:pt x="175257" y="173256"/>
                    <a:pt x="207937" y="167489"/>
                    <a:pt x="271377" y="192480"/>
                  </a:cubicBezTo>
                  <a:lnTo>
                    <a:pt x="275221" y="194403"/>
                  </a:lnTo>
                  <a:lnTo>
                    <a:pt x="329049" y="194403"/>
                  </a:lnTo>
                  <a:lnTo>
                    <a:pt x="329049" y="580805"/>
                  </a:lnTo>
                  <a:cubicBezTo>
                    <a:pt x="317514" y="582728"/>
                    <a:pt x="307902" y="592340"/>
                    <a:pt x="307902" y="605796"/>
                  </a:cubicBezTo>
                  <a:lnTo>
                    <a:pt x="290601" y="1030647"/>
                  </a:lnTo>
                  <a:cubicBezTo>
                    <a:pt x="286756" y="1069095"/>
                    <a:pt x="298290" y="1109465"/>
                    <a:pt x="323281" y="1138301"/>
                  </a:cubicBezTo>
                  <a:cubicBezTo>
                    <a:pt x="346350" y="1167137"/>
                    <a:pt x="340583" y="1184439"/>
                    <a:pt x="375186" y="1184439"/>
                  </a:cubicBezTo>
                  <a:cubicBezTo>
                    <a:pt x="409789" y="1184439"/>
                    <a:pt x="404022" y="1167137"/>
                    <a:pt x="427091" y="1138301"/>
                  </a:cubicBezTo>
                  <a:cubicBezTo>
                    <a:pt x="450160" y="1109465"/>
                    <a:pt x="461694" y="1071017"/>
                    <a:pt x="459772" y="1030647"/>
                  </a:cubicBezTo>
                  <a:lnTo>
                    <a:pt x="442470" y="605796"/>
                  </a:lnTo>
                  <a:cubicBezTo>
                    <a:pt x="440548" y="592340"/>
                    <a:pt x="432858" y="582728"/>
                    <a:pt x="421324" y="580805"/>
                  </a:cubicBezTo>
                  <a:lnTo>
                    <a:pt x="421324" y="192480"/>
                  </a:lnTo>
                  <a:lnTo>
                    <a:pt x="494375" y="192480"/>
                  </a:lnTo>
                  <a:cubicBezTo>
                    <a:pt x="505909" y="192480"/>
                    <a:pt x="515521" y="188636"/>
                    <a:pt x="519366" y="155955"/>
                  </a:cubicBezTo>
                  <a:lnTo>
                    <a:pt x="557814" y="155955"/>
                  </a:lnTo>
                  <a:cubicBezTo>
                    <a:pt x="561659" y="188636"/>
                    <a:pt x="571271" y="192480"/>
                    <a:pt x="582805" y="192480"/>
                  </a:cubicBezTo>
                  <a:lnTo>
                    <a:pt x="652012" y="192480"/>
                  </a:lnTo>
                  <a:cubicBezTo>
                    <a:pt x="667391" y="192480"/>
                    <a:pt x="680848" y="165567"/>
                    <a:pt x="680848" y="109817"/>
                  </a:cubicBezTo>
                  <a:cubicBezTo>
                    <a:pt x="682770" y="54068"/>
                    <a:pt x="669313" y="29076"/>
                    <a:pt x="653934" y="29076"/>
                  </a:cubicBezTo>
                  <a:close/>
                </a:path>
              </a:pathLst>
            </a:custGeom>
            <a:noFill/>
            <a:ln w="19200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0" name="Google Shape;1020;p17"/>
            <p:cNvSpPr/>
            <p:nvPr/>
          </p:nvSpPr>
          <p:spPr>
            <a:xfrm>
              <a:off x="4877940" y="1698632"/>
              <a:ext cx="711288" cy="595944"/>
            </a:xfrm>
            <a:custGeom>
              <a:avLst/>
              <a:gdLst/>
              <a:ahLst/>
              <a:cxnLst/>
              <a:rect l="l" t="t" r="r" b="b"/>
              <a:pathLst>
                <a:path w="711288" h="595944" extrusionOk="0">
                  <a:moveTo>
                    <a:pt x="115662" y="204015"/>
                  </a:moveTo>
                  <a:cubicBezTo>
                    <a:pt x="177179" y="173256"/>
                    <a:pt x="209860" y="167489"/>
                    <a:pt x="273299" y="192480"/>
                  </a:cubicBezTo>
                  <a:lnTo>
                    <a:pt x="277144" y="194403"/>
                  </a:lnTo>
                  <a:lnTo>
                    <a:pt x="330971" y="194403"/>
                  </a:lnTo>
                  <a:lnTo>
                    <a:pt x="330971" y="575038"/>
                  </a:lnTo>
                  <a:lnTo>
                    <a:pt x="423246" y="575038"/>
                  </a:lnTo>
                  <a:lnTo>
                    <a:pt x="423246" y="194403"/>
                  </a:lnTo>
                  <a:lnTo>
                    <a:pt x="496297" y="194403"/>
                  </a:lnTo>
                  <a:cubicBezTo>
                    <a:pt x="507832" y="194403"/>
                    <a:pt x="517444" y="190558"/>
                    <a:pt x="521289" y="157877"/>
                  </a:cubicBezTo>
                  <a:lnTo>
                    <a:pt x="559737" y="157877"/>
                  </a:lnTo>
                  <a:cubicBezTo>
                    <a:pt x="563581" y="190558"/>
                    <a:pt x="573193" y="194403"/>
                    <a:pt x="584728" y="194403"/>
                  </a:cubicBezTo>
                  <a:lnTo>
                    <a:pt x="653934" y="194403"/>
                  </a:lnTo>
                  <a:cubicBezTo>
                    <a:pt x="669313" y="194403"/>
                    <a:pt x="682770" y="167489"/>
                    <a:pt x="682770" y="111740"/>
                  </a:cubicBezTo>
                  <a:cubicBezTo>
                    <a:pt x="682770" y="55990"/>
                    <a:pt x="669313" y="29076"/>
                    <a:pt x="653934" y="29076"/>
                  </a:cubicBezTo>
                  <a:lnTo>
                    <a:pt x="584728" y="29076"/>
                  </a:lnTo>
                  <a:cubicBezTo>
                    <a:pt x="573193" y="29076"/>
                    <a:pt x="563581" y="32921"/>
                    <a:pt x="559737" y="65602"/>
                  </a:cubicBezTo>
                  <a:lnTo>
                    <a:pt x="521289" y="65602"/>
                  </a:lnTo>
                  <a:cubicBezTo>
                    <a:pt x="517444" y="32921"/>
                    <a:pt x="507832" y="29076"/>
                    <a:pt x="496297" y="29076"/>
                  </a:cubicBezTo>
                  <a:lnTo>
                    <a:pt x="277144" y="29076"/>
                  </a:lnTo>
                  <a:cubicBezTo>
                    <a:pt x="182946" y="65602"/>
                    <a:pt x="136809" y="84826"/>
                    <a:pt x="69525" y="159800"/>
                  </a:cubicBezTo>
                  <a:lnTo>
                    <a:pt x="34921" y="198248"/>
                  </a:lnTo>
                  <a:cubicBezTo>
                    <a:pt x="29154" y="204015"/>
                    <a:pt x="27232" y="213627"/>
                    <a:pt x="31077" y="221316"/>
                  </a:cubicBezTo>
                  <a:cubicBezTo>
                    <a:pt x="34921" y="229006"/>
                    <a:pt x="42611" y="234773"/>
                    <a:pt x="50301" y="234773"/>
                  </a:cubicBezTo>
                  <a:cubicBezTo>
                    <a:pt x="54145" y="234773"/>
                    <a:pt x="57990" y="234773"/>
                    <a:pt x="59913" y="232851"/>
                  </a:cubicBezTo>
                  <a:lnTo>
                    <a:pt x="115662" y="204015"/>
                  </a:lnTo>
                  <a:close/>
                </a:path>
              </a:pathLst>
            </a:custGeom>
            <a:noFill/>
            <a:ln w="19200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21" name="Google Shape;1021;p17"/>
          <p:cNvGrpSpPr/>
          <p:nvPr/>
        </p:nvGrpSpPr>
        <p:grpSpPr>
          <a:xfrm rot="-2700000">
            <a:off x="3589678" y="4050510"/>
            <a:ext cx="594544" cy="180342"/>
            <a:chOff x="115511" y="1655618"/>
            <a:chExt cx="2541413" cy="770883"/>
          </a:xfrm>
        </p:grpSpPr>
        <p:sp>
          <p:nvSpPr>
            <p:cNvPr id="1022" name="Google Shape;1022;p17"/>
            <p:cNvSpPr/>
            <p:nvPr/>
          </p:nvSpPr>
          <p:spPr>
            <a:xfrm>
              <a:off x="115511" y="1655618"/>
              <a:ext cx="1749384" cy="730512"/>
            </a:xfrm>
            <a:custGeom>
              <a:avLst/>
              <a:gdLst/>
              <a:ahLst/>
              <a:cxnLst/>
              <a:rect l="l" t="t" r="r" b="b"/>
              <a:pathLst>
                <a:path w="1749384" h="730512" extrusionOk="0">
                  <a:moveTo>
                    <a:pt x="1575407" y="685336"/>
                  </a:moveTo>
                  <a:lnTo>
                    <a:pt x="1536959" y="641121"/>
                  </a:lnTo>
                  <a:cubicBezTo>
                    <a:pt x="1535037" y="639198"/>
                    <a:pt x="1436994" y="637276"/>
                    <a:pt x="1435072" y="637276"/>
                  </a:cubicBezTo>
                  <a:cubicBezTo>
                    <a:pt x="1433150" y="637276"/>
                    <a:pt x="1429305" y="637276"/>
                    <a:pt x="1427382" y="639198"/>
                  </a:cubicBezTo>
                  <a:lnTo>
                    <a:pt x="1369710" y="689181"/>
                  </a:lnTo>
                  <a:cubicBezTo>
                    <a:pt x="1367788" y="691103"/>
                    <a:pt x="1365866" y="691103"/>
                    <a:pt x="1363943" y="691103"/>
                  </a:cubicBezTo>
                  <a:cubicBezTo>
                    <a:pt x="1362021" y="691103"/>
                    <a:pt x="1360098" y="689181"/>
                    <a:pt x="1358176" y="687258"/>
                  </a:cubicBezTo>
                  <a:lnTo>
                    <a:pt x="1313961" y="627664"/>
                  </a:lnTo>
                  <a:cubicBezTo>
                    <a:pt x="1312038" y="623819"/>
                    <a:pt x="1308194" y="623819"/>
                    <a:pt x="1304349" y="625741"/>
                  </a:cubicBezTo>
                  <a:lnTo>
                    <a:pt x="1238987" y="662267"/>
                  </a:lnTo>
                  <a:cubicBezTo>
                    <a:pt x="1237065" y="664189"/>
                    <a:pt x="1235142" y="664189"/>
                    <a:pt x="1233220" y="662267"/>
                  </a:cubicBezTo>
                  <a:cubicBezTo>
                    <a:pt x="1231298" y="662267"/>
                    <a:pt x="1229375" y="660345"/>
                    <a:pt x="1229375" y="658422"/>
                  </a:cubicBezTo>
                  <a:lnTo>
                    <a:pt x="1135178" y="575759"/>
                  </a:lnTo>
                  <a:cubicBezTo>
                    <a:pt x="1117876" y="556535"/>
                    <a:pt x="1142867" y="594983"/>
                    <a:pt x="1129410" y="571914"/>
                  </a:cubicBezTo>
                  <a:cubicBezTo>
                    <a:pt x="1127488" y="569992"/>
                    <a:pt x="1123643" y="573837"/>
                    <a:pt x="1121721" y="575759"/>
                  </a:cubicBezTo>
                  <a:lnTo>
                    <a:pt x="1033290" y="616129"/>
                  </a:lnTo>
                  <a:cubicBezTo>
                    <a:pt x="1031368" y="618052"/>
                    <a:pt x="1029445" y="619974"/>
                    <a:pt x="1027523" y="619974"/>
                  </a:cubicBezTo>
                  <a:cubicBezTo>
                    <a:pt x="1025601" y="619974"/>
                    <a:pt x="1021756" y="618052"/>
                    <a:pt x="1021756" y="616129"/>
                  </a:cubicBezTo>
                  <a:lnTo>
                    <a:pt x="987153" y="560380"/>
                  </a:lnTo>
                  <a:cubicBezTo>
                    <a:pt x="985230" y="558457"/>
                    <a:pt x="983308" y="556535"/>
                    <a:pt x="981385" y="556535"/>
                  </a:cubicBezTo>
                  <a:cubicBezTo>
                    <a:pt x="979463" y="556535"/>
                    <a:pt x="919869" y="556535"/>
                    <a:pt x="917946" y="558457"/>
                  </a:cubicBezTo>
                  <a:lnTo>
                    <a:pt x="864119" y="593061"/>
                  </a:lnTo>
                  <a:cubicBezTo>
                    <a:pt x="862197" y="594983"/>
                    <a:pt x="860274" y="594983"/>
                    <a:pt x="858352" y="594983"/>
                  </a:cubicBezTo>
                  <a:cubicBezTo>
                    <a:pt x="856429" y="594983"/>
                    <a:pt x="854507" y="593061"/>
                    <a:pt x="852585" y="591138"/>
                  </a:cubicBezTo>
                  <a:lnTo>
                    <a:pt x="812214" y="521932"/>
                  </a:lnTo>
                  <a:cubicBezTo>
                    <a:pt x="810292" y="520009"/>
                    <a:pt x="808369" y="518087"/>
                    <a:pt x="806447" y="518087"/>
                  </a:cubicBezTo>
                  <a:cubicBezTo>
                    <a:pt x="804525" y="518087"/>
                    <a:pt x="800680" y="518087"/>
                    <a:pt x="798757" y="520009"/>
                  </a:cubicBezTo>
                  <a:lnTo>
                    <a:pt x="712249" y="564225"/>
                  </a:lnTo>
                  <a:lnTo>
                    <a:pt x="633431" y="468105"/>
                  </a:lnTo>
                  <a:cubicBezTo>
                    <a:pt x="631509" y="466182"/>
                    <a:pt x="629586" y="466182"/>
                    <a:pt x="625741" y="466182"/>
                  </a:cubicBezTo>
                  <a:lnTo>
                    <a:pt x="514242" y="510397"/>
                  </a:lnTo>
                  <a:cubicBezTo>
                    <a:pt x="512320" y="510397"/>
                    <a:pt x="508475" y="510397"/>
                    <a:pt x="506553" y="508475"/>
                  </a:cubicBezTo>
                  <a:lnTo>
                    <a:pt x="445036" y="420045"/>
                  </a:lnTo>
                  <a:cubicBezTo>
                    <a:pt x="443113" y="418122"/>
                    <a:pt x="441191" y="418122"/>
                    <a:pt x="439269" y="418122"/>
                  </a:cubicBezTo>
                  <a:lnTo>
                    <a:pt x="343149" y="473872"/>
                  </a:lnTo>
                  <a:cubicBezTo>
                    <a:pt x="341226" y="473872"/>
                    <a:pt x="337381" y="473872"/>
                    <a:pt x="337381" y="471949"/>
                  </a:cubicBezTo>
                  <a:lnTo>
                    <a:pt x="250873" y="379674"/>
                  </a:lnTo>
                  <a:cubicBezTo>
                    <a:pt x="247028" y="377752"/>
                    <a:pt x="245106" y="377752"/>
                    <a:pt x="241261" y="379674"/>
                  </a:cubicBezTo>
                  <a:lnTo>
                    <a:pt x="152831" y="429657"/>
                  </a:lnTo>
                  <a:cubicBezTo>
                    <a:pt x="150908" y="429657"/>
                    <a:pt x="148986" y="429657"/>
                    <a:pt x="148986" y="429657"/>
                  </a:cubicBezTo>
                  <a:lnTo>
                    <a:pt x="68245" y="404665"/>
                  </a:lnTo>
                  <a:cubicBezTo>
                    <a:pt x="37487" y="396976"/>
                    <a:pt x="14418" y="368140"/>
                    <a:pt x="14418" y="333536"/>
                  </a:cubicBezTo>
                  <a:lnTo>
                    <a:pt x="16340" y="85547"/>
                  </a:lnTo>
                  <a:cubicBezTo>
                    <a:pt x="16340" y="47099"/>
                    <a:pt x="49021" y="14418"/>
                    <a:pt x="87469" y="14418"/>
                  </a:cubicBezTo>
                  <a:lnTo>
                    <a:pt x="1665760" y="22108"/>
                  </a:lnTo>
                  <a:cubicBezTo>
                    <a:pt x="1684984" y="22108"/>
                    <a:pt x="1702286" y="29797"/>
                    <a:pt x="1715743" y="43254"/>
                  </a:cubicBezTo>
                  <a:cubicBezTo>
                    <a:pt x="1729199" y="56711"/>
                    <a:pt x="1736889" y="74012"/>
                    <a:pt x="1736889" y="93236"/>
                  </a:cubicBezTo>
                  <a:lnTo>
                    <a:pt x="1733044" y="654577"/>
                  </a:lnTo>
                  <a:cubicBezTo>
                    <a:pt x="1733044" y="675724"/>
                    <a:pt x="1723432" y="696870"/>
                    <a:pt x="1706131" y="710327"/>
                  </a:cubicBezTo>
                  <a:cubicBezTo>
                    <a:pt x="1688829" y="723784"/>
                    <a:pt x="1646536" y="721861"/>
                    <a:pt x="1625390" y="716094"/>
                  </a:cubicBezTo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3" name="Google Shape;1023;p17"/>
            <p:cNvSpPr/>
            <p:nvPr/>
          </p:nvSpPr>
          <p:spPr>
            <a:xfrm>
              <a:off x="1830292" y="1657541"/>
              <a:ext cx="826632" cy="768960"/>
            </a:xfrm>
            <a:custGeom>
              <a:avLst/>
              <a:gdLst/>
              <a:ahLst/>
              <a:cxnLst/>
              <a:rect l="l" t="t" r="r" b="b"/>
              <a:pathLst>
                <a:path w="826632" h="768960" extrusionOk="0">
                  <a:moveTo>
                    <a:pt x="750697" y="18263"/>
                  </a:moveTo>
                  <a:lnTo>
                    <a:pt x="93237" y="14418"/>
                  </a:lnTo>
                  <a:cubicBezTo>
                    <a:pt x="74013" y="14418"/>
                    <a:pt x="54789" y="22108"/>
                    <a:pt x="41332" y="35564"/>
                  </a:cubicBezTo>
                  <a:cubicBezTo>
                    <a:pt x="27875" y="49021"/>
                    <a:pt x="20185" y="68245"/>
                    <a:pt x="18263" y="87469"/>
                  </a:cubicBezTo>
                  <a:lnTo>
                    <a:pt x="14418" y="693025"/>
                  </a:lnTo>
                  <a:cubicBezTo>
                    <a:pt x="14418" y="712249"/>
                    <a:pt x="22108" y="731473"/>
                    <a:pt x="35565" y="744930"/>
                  </a:cubicBezTo>
                  <a:cubicBezTo>
                    <a:pt x="49021" y="758387"/>
                    <a:pt x="68245" y="766077"/>
                    <a:pt x="87469" y="767999"/>
                  </a:cubicBezTo>
                  <a:lnTo>
                    <a:pt x="744930" y="771844"/>
                  </a:lnTo>
                  <a:cubicBezTo>
                    <a:pt x="744930" y="771844"/>
                    <a:pt x="744930" y="771844"/>
                    <a:pt x="744930" y="771844"/>
                  </a:cubicBezTo>
                  <a:cubicBezTo>
                    <a:pt x="785301" y="771844"/>
                    <a:pt x="819904" y="739163"/>
                    <a:pt x="819904" y="696870"/>
                  </a:cubicBezTo>
                  <a:lnTo>
                    <a:pt x="823749" y="91314"/>
                  </a:lnTo>
                  <a:cubicBezTo>
                    <a:pt x="825671" y="52866"/>
                    <a:pt x="791068" y="18263"/>
                    <a:pt x="750697" y="18263"/>
                  </a:cubicBezTo>
                  <a:close/>
                  <a:moveTo>
                    <a:pt x="671879" y="623819"/>
                  </a:moveTo>
                  <a:lnTo>
                    <a:pt x="435424" y="621897"/>
                  </a:lnTo>
                  <a:lnTo>
                    <a:pt x="437346" y="164365"/>
                  </a:lnTo>
                  <a:lnTo>
                    <a:pt x="673801" y="166288"/>
                  </a:lnTo>
                  <a:lnTo>
                    <a:pt x="671879" y="623819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24" name="Google Shape;1024;p17"/>
          <p:cNvGrpSpPr/>
          <p:nvPr/>
        </p:nvGrpSpPr>
        <p:grpSpPr>
          <a:xfrm>
            <a:off x="675860" y="4647833"/>
            <a:ext cx="2011680" cy="1516123"/>
            <a:chOff x="675860" y="4647833"/>
            <a:chExt cx="2011680" cy="1516123"/>
          </a:xfrm>
        </p:grpSpPr>
        <p:sp>
          <p:nvSpPr>
            <p:cNvPr id="1025" name="Google Shape;1025;p17"/>
            <p:cNvSpPr txBox="1"/>
            <p:nvPr/>
          </p:nvSpPr>
          <p:spPr>
            <a:xfrm>
              <a:off x="675860" y="4963627"/>
              <a:ext cx="2011680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</a:t>
              </a:r>
              <a:endParaRPr/>
            </a:p>
          </p:txBody>
        </p:sp>
        <p:sp>
          <p:nvSpPr>
            <p:cNvPr id="1026" name="Google Shape;1026;p17"/>
            <p:cNvSpPr txBox="1"/>
            <p:nvPr/>
          </p:nvSpPr>
          <p:spPr>
            <a:xfrm>
              <a:off x="675860" y="4647833"/>
              <a:ext cx="201168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27" name="Google Shape;1027;p17"/>
          <p:cNvGrpSpPr/>
          <p:nvPr/>
        </p:nvGrpSpPr>
        <p:grpSpPr>
          <a:xfrm>
            <a:off x="2881110" y="4647833"/>
            <a:ext cx="2011680" cy="1516123"/>
            <a:chOff x="2881110" y="4647833"/>
            <a:chExt cx="2011680" cy="1516123"/>
          </a:xfrm>
        </p:grpSpPr>
        <p:sp>
          <p:nvSpPr>
            <p:cNvPr id="1028" name="Google Shape;1028;p17"/>
            <p:cNvSpPr txBox="1"/>
            <p:nvPr/>
          </p:nvSpPr>
          <p:spPr>
            <a:xfrm>
              <a:off x="2881110" y="4963627"/>
              <a:ext cx="2011680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</a:t>
              </a:r>
              <a:endParaRPr/>
            </a:p>
          </p:txBody>
        </p:sp>
        <p:sp>
          <p:nvSpPr>
            <p:cNvPr id="1029" name="Google Shape;1029;p17"/>
            <p:cNvSpPr txBox="1"/>
            <p:nvPr/>
          </p:nvSpPr>
          <p:spPr>
            <a:xfrm>
              <a:off x="2881110" y="4647833"/>
              <a:ext cx="201168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30" name="Google Shape;1030;p17"/>
          <p:cNvGrpSpPr/>
          <p:nvPr/>
        </p:nvGrpSpPr>
        <p:grpSpPr>
          <a:xfrm>
            <a:off x="5086360" y="4647833"/>
            <a:ext cx="2011680" cy="1516123"/>
            <a:chOff x="5086360" y="4647833"/>
            <a:chExt cx="2011680" cy="1516123"/>
          </a:xfrm>
        </p:grpSpPr>
        <p:sp>
          <p:nvSpPr>
            <p:cNvPr id="1031" name="Google Shape;1031;p17"/>
            <p:cNvSpPr txBox="1"/>
            <p:nvPr/>
          </p:nvSpPr>
          <p:spPr>
            <a:xfrm>
              <a:off x="5086360" y="4963627"/>
              <a:ext cx="2011680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</a:t>
              </a:r>
              <a:endParaRPr/>
            </a:p>
          </p:txBody>
        </p:sp>
        <p:sp>
          <p:nvSpPr>
            <p:cNvPr id="1032" name="Google Shape;1032;p17"/>
            <p:cNvSpPr txBox="1"/>
            <p:nvPr/>
          </p:nvSpPr>
          <p:spPr>
            <a:xfrm>
              <a:off x="5086360" y="4647833"/>
              <a:ext cx="201168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33" name="Google Shape;1033;p17"/>
          <p:cNvGrpSpPr/>
          <p:nvPr/>
        </p:nvGrpSpPr>
        <p:grpSpPr>
          <a:xfrm>
            <a:off x="7291610" y="4647833"/>
            <a:ext cx="2011680" cy="1516123"/>
            <a:chOff x="7291610" y="4647833"/>
            <a:chExt cx="2011680" cy="1516123"/>
          </a:xfrm>
        </p:grpSpPr>
        <p:sp>
          <p:nvSpPr>
            <p:cNvPr id="1034" name="Google Shape;1034;p17"/>
            <p:cNvSpPr txBox="1"/>
            <p:nvPr/>
          </p:nvSpPr>
          <p:spPr>
            <a:xfrm>
              <a:off x="7291610" y="4963627"/>
              <a:ext cx="2011680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</a:t>
              </a:r>
              <a:endParaRPr/>
            </a:p>
          </p:txBody>
        </p:sp>
        <p:sp>
          <p:nvSpPr>
            <p:cNvPr id="1035" name="Google Shape;1035;p17"/>
            <p:cNvSpPr txBox="1"/>
            <p:nvPr/>
          </p:nvSpPr>
          <p:spPr>
            <a:xfrm>
              <a:off x="7291610" y="4647833"/>
              <a:ext cx="201168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36" name="Google Shape;1036;p17"/>
          <p:cNvGrpSpPr/>
          <p:nvPr/>
        </p:nvGrpSpPr>
        <p:grpSpPr>
          <a:xfrm>
            <a:off x="9496861" y="4647833"/>
            <a:ext cx="2011680" cy="1516123"/>
            <a:chOff x="9496861" y="4647833"/>
            <a:chExt cx="2011680" cy="1516123"/>
          </a:xfrm>
        </p:grpSpPr>
        <p:sp>
          <p:nvSpPr>
            <p:cNvPr id="1037" name="Google Shape;1037;p17"/>
            <p:cNvSpPr txBox="1"/>
            <p:nvPr/>
          </p:nvSpPr>
          <p:spPr>
            <a:xfrm>
              <a:off x="9496861" y="4963627"/>
              <a:ext cx="2011680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</a:t>
              </a:r>
              <a:endParaRPr/>
            </a:p>
          </p:txBody>
        </p:sp>
        <p:sp>
          <p:nvSpPr>
            <p:cNvPr id="1038" name="Google Shape;1038;p17"/>
            <p:cNvSpPr txBox="1"/>
            <p:nvPr/>
          </p:nvSpPr>
          <p:spPr>
            <a:xfrm>
              <a:off x="9496861" y="4647833"/>
              <a:ext cx="201168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3" name="Google Shape;1043;p18"/>
          <p:cNvSpPr txBox="1"/>
          <p:nvPr/>
        </p:nvSpPr>
        <p:spPr>
          <a:xfrm>
            <a:off x="972442" y="510541"/>
            <a:ext cx="11219558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</a:pPr>
            <a:r>
              <a:rPr lang="en-US" sz="54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 sz="5400" b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4" name="Google Shape;1044;p18"/>
          <p:cNvSpPr/>
          <p:nvPr/>
        </p:nvSpPr>
        <p:spPr>
          <a:xfrm>
            <a:off x="3395630" y="4077087"/>
            <a:ext cx="188875" cy="8310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5" name="Google Shape;1045;p18"/>
          <p:cNvSpPr/>
          <p:nvPr/>
        </p:nvSpPr>
        <p:spPr>
          <a:xfrm>
            <a:off x="3146535" y="4569220"/>
            <a:ext cx="1326922" cy="1888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6" name="Google Shape;1046;p18"/>
          <p:cNvSpPr/>
          <p:nvPr/>
        </p:nvSpPr>
        <p:spPr>
          <a:xfrm>
            <a:off x="4560571" y="4726325"/>
            <a:ext cx="188875" cy="8310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7" name="Google Shape;1047;p18"/>
          <p:cNvSpPr/>
          <p:nvPr/>
        </p:nvSpPr>
        <p:spPr>
          <a:xfrm>
            <a:off x="6869837" y="6017736"/>
            <a:ext cx="188875" cy="8402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48" name="Google Shape;1048;p18"/>
          <p:cNvGrpSpPr/>
          <p:nvPr/>
        </p:nvGrpSpPr>
        <p:grpSpPr>
          <a:xfrm>
            <a:off x="6853335" y="4239565"/>
            <a:ext cx="4578613" cy="683959"/>
            <a:chOff x="2113657" y="4283314"/>
            <a:chExt cx="3647460" cy="651821"/>
          </a:xfrm>
        </p:grpSpPr>
        <p:sp>
          <p:nvSpPr>
            <p:cNvPr id="1049" name="Google Shape;1049;p18"/>
            <p:cNvSpPr txBox="1"/>
            <p:nvPr/>
          </p:nvSpPr>
          <p:spPr>
            <a:xfrm>
              <a:off x="2113657" y="4495163"/>
              <a:ext cx="2322301" cy="4399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audiencto your Presentations.</a:t>
              </a:r>
              <a:endParaRPr/>
            </a:p>
          </p:txBody>
        </p:sp>
        <p:sp>
          <p:nvSpPr>
            <p:cNvPr id="1050" name="Google Shape;1050;p18"/>
            <p:cNvSpPr txBox="1"/>
            <p:nvPr/>
          </p:nvSpPr>
          <p:spPr>
            <a:xfrm>
              <a:off x="2113658" y="4283314"/>
              <a:ext cx="3647459" cy="2639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51" name="Google Shape;1051;p18"/>
          <p:cNvSpPr/>
          <p:nvPr/>
        </p:nvSpPr>
        <p:spPr>
          <a:xfrm>
            <a:off x="3261459" y="2368025"/>
            <a:ext cx="1317921" cy="1091791"/>
          </a:xfrm>
          <a:custGeom>
            <a:avLst/>
            <a:gdLst/>
            <a:ahLst/>
            <a:cxnLst/>
            <a:rect l="l" t="t" r="r" b="b"/>
            <a:pathLst>
              <a:path w="819150" h="1209675" extrusionOk="0">
                <a:moveTo>
                  <a:pt x="0" y="1209675"/>
                </a:moveTo>
                <a:lnTo>
                  <a:pt x="514350" y="0"/>
                </a:lnTo>
                <a:lnTo>
                  <a:pt x="81915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 type="oval" w="lg" len="lg"/>
            <a:tailEnd type="oval" w="lg" len="lg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2" name="Google Shape;1052;p18"/>
          <p:cNvSpPr/>
          <p:nvPr/>
        </p:nvSpPr>
        <p:spPr>
          <a:xfrm>
            <a:off x="2042603" y="2691194"/>
            <a:ext cx="1317921" cy="1091791"/>
          </a:xfrm>
          <a:custGeom>
            <a:avLst/>
            <a:gdLst/>
            <a:ahLst/>
            <a:cxnLst/>
            <a:rect l="l" t="t" r="r" b="b"/>
            <a:pathLst>
              <a:path w="819150" h="1209675" extrusionOk="0">
                <a:moveTo>
                  <a:pt x="0" y="1209675"/>
                </a:moveTo>
                <a:lnTo>
                  <a:pt x="514350" y="0"/>
                </a:lnTo>
                <a:lnTo>
                  <a:pt x="819150" y="0"/>
                </a:lnTo>
              </a:path>
            </a:pathLst>
          </a:custGeom>
          <a:noFill/>
          <a:ln w="19050" cap="flat" cmpd="sng">
            <a:solidFill>
              <a:schemeClr val="lt1"/>
            </a:solidFill>
            <a:prstDash val="solid"/>
            <a:miter lim="800000"/>
            <a:headEnd type="oval" w="lg" len="lg"/>
            <a:tailEnd type="oval" w="lg" len="lg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3" name="Google Shape;1053;p18"/>
          <p:cNvSpPr/>
          <p:nvPr/>
        </p:nvSpPr>
        <p:spPr>
          <a:xfrm>
            <a:off x="4227660" y="3924400"/>
            <a:ext cx="1317921" cy="1091791"/>
          </a:xfrm>
          <a:custGeom>
            <a:avLst/>
            <a:gdLst/>
            <a:ahLst/>
            <a:cxnLst/>
            <a:rect l="l" t="t" r="r" b="b"/>
            <a:pathLst>
              <a:path w="819150" h="1209675" extrusionOk="0">
                <a:moveTo>
                  <a:pt x="0" y="1209675"/>
                </a:moveTo>
                <a:lnTo>
                  <a:pt x="514350" y="0"/>
                </a:lnTo>
                <a:lnTo>
                  <a:pt x="819150" y="0"/>
                </a:lnTo>
              </a:path>
            </a:pathLst>
          </a:custGeom>
          <a:noFill/>
          <a:ln w="19050" cap="flat" cmpd="sng">
            <a:solidFill>
              <a:schemeClr val="accent4"/>
            </a:solidFill>
            <a:prstDash val="solid"/>
            <a:miter lim="800000"/>
            <a:headEnd type="oval" w="lg" len="lg"/>
            <a:tailEnd type="oval" w="lg" len="lg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4" name="Google Shape;1054;p18"/>
          <p:cNvSpPr/>
          <p:nvPr/>
        </p:nvSpPr>
        <p:spPr>
          <a:xfrm>
            <a:off x="5387274" y="4605408"/>
            <a:ext cx="1317921" cy="1091791"/>
          </a:xfrm>
          <a:custGeom>
            <a:avLst/>
            <a:gdLst/>
            <a:ahLst/>
            <a:cxnLst/>
            <a:rect l="l" t="t" r="r" b="b"/>
            <a:pathLst>
              <a:path w="819150" h="1209675" extrusionOk="0">
                <a:moveTo>
                  <a:pt x="0" y="1209675"/>
                </a:moveTo>
                <a:lnTo>
                  <a:pt x="514350" y="0"/>
                </a:lnTo>
                <a:lnTo>
                  <a:pt x="819150" y="0"/>
                </a:lnTo>
              </a:path>
            </a:pathLst>
          </a:custGeom>
          <a:noFill/>
          <a:ln w="19050" cap="flat" cmpd="sng">
            <a:solidFill>
              <a:schemeClr val="accent5"/>
            </a:solidFill>
            <a:prstDash val="solid"/>
            <a:miter lim="800000"/>
            <a:headEnd type="oval" w="lg" len="lg"/>
            <a:tailEnd type="oval" w="lg" len="lg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55" name="Google Shape;1055;p18"/>
          <p:cNvGrpSpPr/>
          <p:nvPr/>
        </p:nvGrpSpPr>
        <p:grpSpPr>
          <a:xfrm>
            <a:off x="5705685" y="3501619"/>
            <a:ext cx="4578613" cy="683959"/>
            <a:chOff x="2113657" y="4283314"/>
            <a:chExt cx="3647460" cy="651821"/>
          </a:xfrm>
        </p:grpSpPr>
        <p:sp>
          <p:nvSpPr>
            <p:cNvPr id="1056" name="Google Shape;1056;p18"/>
            <p:cNvSpPr txBox="1"/>
            <p:nvPr/>
          </p:nvSpPr>
          <p:spPr>
            <a:xfrm>
              <a:off x="2113657" y="4495163"/>
              <a:ext cx="2322301" cy="4399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audiencto your Presentations.</a:t>
              </a:r>
              <a:endParaRPr/>
            </a:p>
          </p:txBody>
        </p:sp>
        <p:sp>
          <p:nvSpPr>
            <p:cNvPr id="1057" name="Google Shape;1057;p18"/>
            <p:cNvSpPr txBox="1"/>
            <p:nvPr/>
          </p:nvSpPr>
          <p:spPr>
            <a:xfrm>
              <a:off x="2113658" y="4283314"/>
              <a:ext cx="3647459" cy="2639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58" name="Google Shape;1058;p18"/>
          <p:cNvGrpSpPr/>
          <p:nvPr/>
        </p:nvGrpSpPr>
        <p:grpSpPr>
          <a:xfrm>
            <a:off x="4534463" y="2817479"/>
            <a:ext cx="4578613" cy="683959"/>
            <a:chOff x="2113657" y="4283314"/>
            <a:chExt cx="3647460" cy="651821"/>
          </a:xfrm>
        </p:grpSpPr>
        <p:sp>
          <p:nvSpPr>
            <p:cNvPr id="1059" name="Google Shape;1059;p18"/>
            <p:cNvSpPr txBox="1"/>
            <p:nvPr/>
          </p:nvSpPr>
          <p:spPr>
            <a:xfrm>
              <a:off x="2113657" y="4495163"/>
              <a:ext cx="2322301" cy="4399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audiencto your Presentations.</a:t>
              </a:r>
              <a:endParaRPr/>
            </a:p>
          </p:txBody>
        </p:sp>
        <p:sp>
          <p:nvSpPr>
            <p:cNvPr id="1060" name="Google Shape;1060;p18"/>
            <p:cNvSpPr txBox="1"/>
            <p:nvPr/>
          </p:nvSpPr>
          <p:spPr>
            <a:xfrm>
              <a:off x="2113658" y="4283314"/>
              <a:ext cx="3647459" cy="2639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61" name="Google Shape;1061;p18"/>
          <p:cNvGrpSpPr/>
          <p:nvPr/>
        </p:nvGrpSpPr>
        <p:grpSpPr>
          <a:xfrm>
            <a:off x="3418121" y="2077324"/>
            <a:ext cx="4578613" cy="683959"/>
            <a:chOff x="2113657" y="4283314"/>
            <a:chExt cx="3647460" cy="651821"/>
          </a:xfrm>
        </p:grpSpPr>
        <p:sp>
          <p:nvSpPr>
            <p:cNvPr id="1062" name="Google Shape;1062;p18"/>
            <p:cNvSpPr txBox="1"/>
            <p:nvPr/>
          </p:nvSpPr>
          <p:spPr>
            <a:xfrm>
              <a:off x="2113657" y="4495163"/>
              <a:ext cx="2322301" cy="4399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audiencto your Presentations.</a:t>
              </a:r>
              <a:endParaRPr/>
            </a:p>
          </p:txBody>
        </p:sp>
        <p:sp>
          <p:nvSpPr>
            <p:cNvPr id="1063" name="Google Shape;1063;p18"/>
            <p:cNvSpPr txBox="1"/>
            <p:nvPr/>
          </p:nvSpPr>
          <p:spPr>
            <a:xfrm>
              <a:off x="2113658" y="4283314"/>
              <a:ext cx="3647459" cy="2639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64" name="Google Shape;1064;p18"/>
          <p:cNvGrpSpPr/>
          <p:nvPr/>
        </p:nvGrpSpPr>
        <p:grpSpPr>
          <a:xfrm>
            <a:off x="-7254" y="3455993"/>
            <a:ext cx="6087695" cy="3440864"/>
            <a:chOff x="2237485" y="4256346"/>
            <a:chExt cx="4632349" cy="2618279"/>
          </a:xfrm>
        </p:grpSpPr>
        <p:sp>
          <p:nvSpPr>
            <p:cNvPr id="1065" name="Google Shape;1065;p18"/>
            <p:cNvSpPr/>
            <p:nvPr/>
          </p:nvSpPr>
          <p:spPr>
            <a:xfrm>
              <a:off x="2237485" y="4256346"/>
              <a:ext cx="1158142" cy="65179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6" name="Google Shape;1066;p18"/>
            <p:cNvSpPr/>
            <p:nvPr/>
          </p:nvSpPr>
          <p:spPr>
            <a:xfrm>
              <a:off x="2246217" y="4906942"/>
              <a:ext cx="2314351" cy="65043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7" name="Google Shape;1067;p18"/>
            <p:cNvSpPr/>
            <p:nvPr/>
          </p:nvSpPr>
          <p:spPr>
            <a:xfrm>
              <a:off x="2246218" y="5557374"/>
              <a:ext cx="3471995" cy="64923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8" name="Google Shape;1068;p18"/>
            <p:cNvSpPr/>
            <p:nvPr/>
          </p:nvSpPr>
          <p:spPr>
            <a:xfrm>
              <a:off x="2246218" y="6198490"/>
              <a:ext cx="4623616" cy="65630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9" name="Google Shape;1069;p18"/>
            <p:cNvSpPr txBox="1"/>
            <p:nvPr/>
          </p:nvSpPr>
          <p:spPr>
            <a:xfrm>
              <a:off x="3687913" y="4899909"/>
              <a:ext cx="755669" cy="6531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02</a:t>
              </a:r>
              <a:endParaRPr sz="3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0" name="Google Shape;1070;p18"/>
            <p:cNvSpPr txBox="1"/>
            <p:nvPr/>
          </p:nvSpPr>
          <p:spPr>
            <a:xfrm>
              <a:off x="6000044" y="6221468"/>
              <a:ext cx="755669" cy="6531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04</a:t>
              </a:r>
              <a:endParaRPr sz="3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1" name="Google Shape;1071;p18"/>
            <p:cNvSpPr txBox="1"/>
            <p:nvPr/>
          </p:nvSpPr>
          <p:spPr>
            <a:xfrm>
              <a:off x="4843978" y="5540913"/>
              <a:ext cx="755669" cy="6531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03</a:t>
              </a:r>
              <a:endParaRPr sz="3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2" name="Google Shape;1072;p18"/>
            <p:cNvSpPr txBox="1"/>
            <p:nvPr/>
          </p:nvSpPr>
          <p:spPr>
            <a:xfrm>
              <a:off x="2720010" y="4329729"/>
              <a:ext cx="755669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01</a:t>
              </a:r>
              <a:endParaRPr sz="3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73" name="Google Shape;1073;p18"/>
          <p:cNvSpPr/>
          <p:nvPr/>
        </p:nvSpPr>
        <p:spPr>
          <a:xfrm>
            <a:off x="3220446" y="3395789"/>
            <a:ext cx="1317921" cy="1091791"/>
          </a:xfrm>
          <a:custGeom>
            <a:avLst/>
            <a:gdLst/>
            <a:ahLst/>
            <a:cxnLst/>
            <a:rect l="l" t="t" r="r" b="b"/>
            <a:pathLst>
              <a:path w="819150" h="1209675" extrusionOk="0">
                <a:moveTo>
                  <a:pt x="0" y="1209675"/>
                </a:moveTo>
                <a:lnTo>
                  <a:pt x="514350" y="0"/>
                </a:lnTo>
                <a:lnTo>
                  <a:pt x="819150" y="0"/>
                </a:lnTo>
              </a:path>
            </a:pathLst>
          </a:custGeom>
          <a:noFill/>
          <a:ln w="19050" cap="flat" cmpd="sng">
            <a:solidFill>
              <a:schemeClr val="accent3"/>
            </a:solidFill>
            <a:prstDash val="solid"/>
            <a:miter lim="800000"/>
            <a:headEnd type="oval" w="lg" len="lg"/>
            <a:tailEnd type="oval" w="lg" len="lg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8" name="Google Shape;1078;p19"/>
          <p:cNvSpPr/>
          <p:nvPr/>
        </p:nvSpPr>
        <p:spPr>
          <a:xfrm rot="-3308389">
            <a:off x="5161076" y="-612182"/>
            <a:ext cx="3851306" cy="4866797"/>
          </a:xfrm>
          <a:custGeom>
            <a:avLst/>
            <a:gdLst/>
            <a:ahLst/>
            <a:cxnLst/>
            <a:rect l="l" t="t" r="r" b="b"/>
            <a:pathLst>
              <a:path w="4717758" h="5961709" extrusionOk="0">
                <a:moveTo>
                  <a:pt x="0" y="5961709"/>
                </a:moveTo>
                <a:lnTo>
                  <a:pt x="2070304" y="0"/>
                </a:lnTo>
                <a:lnTo>
                  <a:pt x="4717758" y="5961709"/>
                </a:lnTo>
                <a:lnTo>
                  <a:pt x="0" y="5961709"/>
                </a:lnTo>
                <a:close/>
              </a:path>
            </a:pathLst>
          </a:custGeom>
          <a:solidFill>
            <a:schemeClr val="lt1">
              <a:alpha val="43921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9" name="Google Shape;1079;p19"/>
          <p:cNvSpPr txBox="1"/>
          <p:nvPr/>
        </p:nvSpPr>
        <p:spPr>
          <a:xfrm>
            <a:off x="6811623" y="630200"/>
            <a:ext cx="5380377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</p:txBody>
      </p:sp>
      <p:sp>
        <p:nvSpPr>
          <p:cNvPr id="1080" name="Google Shape;1080;p19"/>
          <p:cNvSpPr txBox="1"/>
          <p:nvPr/>
        </p:nvSpPr>
        <p:spPr>
          <a:xfrm>
            <a:off x="6811623" y="2312542"/>
            <a:ext cx="4344537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smtClean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THEME PPT </a:t>
            </a:r>
            <a:r>
              <a:rPr lang="en-US" sz="1800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Layout Clean Text Slide for your Presentation. </a:t>
            </a:r>
            <a:r>
              <a:rPr lang="en-US" sz="1800" dirty="0" smtClean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THEME PPT </a:t>
            </a:r>
            <a:r>
              <a:rPr lang="en-US" sz="1800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Layout Clean Text Slide for your Presentation.</a:t>
            </a:r>
            <a:endParaRPr sz="1800" dirty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1" name="Google Shape;1081;p19"/>
          <p:cNvSpPr txBox="1"/>
          <p:nvPr/>
        </p:nvSpPr>
        <p:spPr>
          <a:xfrm>
            <a:off x="715820" y="2312542"/>
            <a:ext cx="434453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THEME PPT </a:t>
            </a:r>
            <a:r>
              <a:rPr lang="en-US"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Clean Text Slide for your Presentation</a:t>
            </a:r>
            <a:endParaRPr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2" name="Google Shape;1082;p19"/>
          <p:cNvSpPr txBox="1"/>
          <p:nvPr/>
        </p:nvSpPr>
        <p:spPr>
          <a:xfrm>
            <a:off x="715820" y="2862836"/>
            <a:ext cx="434453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/>
          </a:p>
        </p:txBody>
      </p:sp>
      <p:sp>
        <p:nvSpPr>
          <p:cNvPr id="1083" name="Google Shape;1083;p19"/>
          <p:cNvSpPr txBox="1"/>
          <p:nvPr/>
        </p:nvSpPr>
        <p:spPr>
          <a:xfrm>
            <a:off x="789849" y="3504302"/>
            <a:ext cx="2597428" cy="43204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</a:pPr>
            <a:r>
              <a:rPr lang="en-US" sz="2400" b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INFOGRAPHIC</a:t>
            </a:r>
            <a:endParaRPr/>
          </a:p>
        </p:txBody>
      </p:sp>
      <p:pic>
        <p:nvPicPr>
          <p:cNvPr id="1084" name="Google Shape;1084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01811" y="5695897"/>
            <a:ext cx="2160000" cy="843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2"/>
          <p:cNvSpPr txBox="1"/>
          <p:nvPr/>
        </p:nvSpPr>
        <p:spPr>
          <a:xfrm>
            <a:off x="5427392" y="557033"/>
            <a:ext cx="6191673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Agenda</a:t>
            </a:r>
            <a:r>
              <a:rPr lang="en-US"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 Style</a:t>
            </a:r>
            <a:endParaRPr sz="54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07" name="Google Shape;607;p2"/>
          <p:cNvGrpSpPr/>
          <p:nvPr/>
        </p:nvGrpSpPr>
        <p:grpSpPr>
          <a:xfrm>
            <a:off x="5910732" y="2324548"/>
            <a:ext cx="5667664" cy="841163"/>
            <a:chOff x="5610479" y="1764981"/>
            <a:chExt cx="5667664" cy="841163"/>
          </a:xfrm>
        </p:grpSpPr>
        <p:grpSp>
          <p:nvGrpSpPr>
            <p:cNvPr id="608" name="Google Shape;608;p2"/>
            <p:cNvGrpSpPr/>
            <p:nvPr/>
          </p:nvGrpSpPr>
          <p:grpSpPr>
            <a:xfrm>
              <a:off x="6743155" y="1764981"/>
              <a:ext cx="4534988" cy="841163"/>
              <a:chOff x="6530179" y="1370982"/>
              <a:chExt cx="4534988" cy="841163"/>
            </a:xfrm>
          </p:grpSpPr>
          <p:sp>
            <p:nvSpPr>
              <p:cNvPr id="609" name="Google Shape;609;p2"/>
              <p:cNvSpPr txBox="1"/>
              <p:nvPr/>
            </p:nvSpPr>
            <p:spPr>
              <a:xfrm>
                <a:off x="6557475" y="1750480"/>
                <a:ext cx="4507692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I hope and I believe that this Template will your Time.</a:t>
                </a:r>
                <a:endParaRPr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0" name="Google Shape;610;p2"/>
              <p:cNvSpPr txBox="1"/>
              <p:nvPr/>
            </p:nvSpPr>
            <p:spPr>
              <a:xfrm>
                <a:off x="6530179" y="1370982"/>
                <a:ext cx="4507692" cy="5078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08000" tIns="45700" rIns="108000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700" b="1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</a:t>
                </a:r>
                <a:endParaRPr sz="27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11" name="Google Shape;611;p2"/>
            <p:cNvSpPr txBox="1"/>
            <p:nvPr/>
          </p:nvSpPr>
          <p:spPr>
            <a:xfrm>
              <a:off x="5610479" y="1770064"/>
              <a:ext cx="1077420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8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01</a:t>
              </a:r>
              <a:endParaRPr sz="48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12" name="Google Shape;612;p2"/>
          <p:cNvGrpSpPr/>
          <p:nvPr/>
        </p:nvGrpSpPr>
        <p:grpSpPr>
          <a:xfrm>
            <a:off x="5913004" y="3323110"/>
            <a:ext cx="5667664" cy="841163"/>
            <a:chOff x="5610479" y="1764981"/>
            <a:chExt cx="5667664" cy="841163"/>
          </a:xfrm>
        </p:grpSpPr>
        <p:grpSp>
          <p:nvGrpSpPr>
            <p:cNvPr id="613" name="Google Shape;613;p2"/>
            <p:cNvGrpSpPr/>
            <p:nvPr/>
          </p:nvGrpSpPr>
          <p:grpSpPr>
            <a:xfrm>
              <a:off x="6743155" y="1764981"/>
              <a:ext cx="4534988" cy="841163"/>
              <a:chOff x="6530179" y="1370982"/>
              <a:chExt cx="4534988" cy="841163"/>
            </a:xfrm>
          </p:grpSpPr>
          <p:sp>
            <p:nvSpPr>
              <p:cNvPr id="614" name="Google Shape;614;p2"/>
              <p:cNvSpPr txBox="1"/>
              <p:nvPr/>
            </p:nvSpPr>
            <p:spPr>
              <a:xfrm>
                <a:off x="6557475" y="1750480"/>
                <a:ext cx="4507692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I hope and I believe that this Template will your Time.</a:t>
                </a:r>
                <a:endParaRPr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5" name="Google Shape;615;p2"/>
              <p:cNvSpPr txBox="1"/>
              <p:nvPr/>
            </p:nvSpPr>
            <p:spPr>
              <a:xfrm>
                <a:off x="6530179" y="1370982"/>
                <a:ext cx="4507692" cy="5078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08000" tIns="45700" rIns="108000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700" b="1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</a:t>
                </a:r>
                <a:endParaRPr sz="27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16" name="Google Shape;616;p2"/>
            <p:cNvSpPr txBox="1"/>
            <p:nvPr/>
          </p:nvSpPr>
          <p:spPr>
            <a:xfrm>
              <a:off x="5610479" y="1770064"/>
              <a:ext cx="1077420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8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02</a:t>
              </a:r>
              <a:endParaRPr sz="48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17" name="Google Shape;617;p2"/>
          <p:cNvGrpSpPr/>
          <p:nvPr/>
        </p:nvGrpSpPr>
        <p:grpSpPr>
          <a:xfrm>
            <a:off x="5915276" y="4321672"/>
            <a:ext cx="5667664" cy="841163"/>
            <a:chOff x="5610479" y="1764981"/>
            <a:chExt cx="5667664" cy="841163"/>
          </a:xfrm>
        </p:grpSpPr>
        <p:grpSp>
          <p:nvGrpSpPr>
            <p:cNvPr id="618" name="Google Shape;618;p2"/>
            <p:cNvGrpSpPr/>
            <p:nvPr/>
          </p:nvGrpSpPr>
          <p:grpSpPr>
            <a:xfrm>
              <a:off x="6743155" y="1764981"/>
              <a:ext cx="4534988" cy="841163"/>
              <a:chOff x="6530179" y="1370982"/>
              <a:chExt cx="4534988" cy="841163"/>
            </a:xfrm>
          </p:grpSpPr>
          <p:sp>
            <p:nvSpPr>
              <p:cNvPr id="619" name="Google Shape;619;p2"/>
              <p:cNvSpPr txBox="1"/>
              <p:nvPr/>
            </p:nvSpPr>
            <p:spPr>
              <a:xfrm>
                <a:off x="6557475" y="1750480"/>
                <a:ext cx="4507692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I hope and I believe that this Template will your Time.</a:t>
                </a:r>
                <a:endParaRPr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0" name="Google Shape;620;p2"/>
              <p:cNvSpPr txBox="1"/>
              <p:nvPr/>
            </p:nvSpPr>
            <p:spPr>
              <a:xfrm>
                <a:off x="6530179" y="1370982"/>
                <a:ext cx="4507692" cy="5078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08000" tIns="45700" rIns="108000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700" b="1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</a:t>
                </a:r>
                <a:endParaRPr sz="27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21" name="Google Shape;621;p2"/>
            <p:cNvSpPr txBox="1"/>
            <p:nvPr/>
          </p:nvSpPr>
          <p:spPr>
            <a:xfrm>
              <a:off x="5610479" y="1770064"/>
              <a:ext cx="1077420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8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03</a:t>
              </a:r>
              <a:endParaRPr sz="48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22" name="Google Shape;622;p2"/>
          <p:cNvGrpSpPr/>
          <p:nvPr/>
        </p:nvGrpSpPr>
        <p:grpSpPr>
          <a:xfrm>
            <a:off x="5917548" y="5320234"/>
            <a:ext cx="5667664" cy="841163"/>
            <a:chOff x="5610479" y="1764981"/>
            <a:chExt cx="5667664" cy="841163"/>
          </a:xfrm>
        </p:grpSpPr>
        <p:grpSp>
          <p:nvGrpSpPr>
            <p:cNvPr id="623" name="Google Shape;623;p2"/>
            <p:cNvGrpSpPr/>
            <p:nvPr/>
          </p:nvGrpSpPr>
          <p:grpSpPr>
            <a:xfrm>
              <a:off x="6743155" y="1764981"/>
              <a:ext cx="4534988" cy="841163"/>
              <a:chOff x="6530179" y="1370982"/>
              <a:chExt cx="4534988" cy="841163"/>
            </a:xfrm>
          </p:grpSpPr>
          <p:sp>
            <p:nvSpPr>
              <p:cNvPr id="624" name="Google Shape;624;p2"/>
              <p:cNvSpPr txBox="1"/>
              <p:nvPr/>
            </p:nvSpPr>
            <p:spPr>
              <a:xfrm>
                <a:off x="6557475" y="1750480"/>
                <a:ext cx="4507692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I hope and I believe that this Template will your Time.</a:t>
                </a:r>
                <a:endParaRPr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5" name="Google Shape;625;p2"/>
              <p:cNvSpPr txBox="1"/>
              <p:nvPr/>
            </p:nvSpPr>
            <p:spPr>
              <a:xfrm>
                <a:off x="6530179" y="1370982"/>
                <a:ext cx="4507692" cy="5078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08000" tIns="45700" rIns="108000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700" b="1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</a:t>
                </a:r>
                <a:endParaRPr sz="27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26" name="Google Shape;626;p2"/>
            <p:cNvSpPr txBox="1"/>
            <p:nvPr/>
          </p:nvSpPr>
          <p:spPr>
            <a:xfrm>
              <a:off x="5610479" y="1770064"/>
              <a:ext cx="1077420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8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04</a:t>
              </a:r>
              <a:endParaRPr sz="48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27" name="Google Shape;627;p2"/>
          <p:cNvSpPr txBox="1"/>
          <p:nvPr/>
        </p:nvSpPr>
        <p:spPr>
          <a:xfrm>
            <a:off x="5421596" y="1437077"/>
            <a:ext cx="616361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Time.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28" name="Google Shape;628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3249" y="1965404"/>
            <a:ext cx="5149302" cy="43875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9" name="Google Shape;1089;p20"/>
          <p:cNvSpPr/>
          <p:nvPr/>
        </p:nvSpPr>
        <p:spPr>
          <a:xfrm>
            <a:off x="1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151397" y="135355"/>
                </a:moveTo>
                <a:lnTo>
                  <a:pt x="408072" y="6562224"/>
                </a:lnTo>
                <a:lnTo>
                  <a:pt x="12056645" y="6738687"/>
                </a:lnTo>
                <a:lnTo>
                  <a:pt x="11783929" y="408071"/>
                </a:lnTo>
                <a:lnTo>
                  <a:pt x="151397" y="13535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0" name="Google Shape;1090;p20"/>
          <p:cNvSpPr txBox="1">
            <a:spLocks noGrp="1"/>
          </p:cNvSpPr>
          <p:nvPr>
            <p:ph type="body" idx="1"/>
          </p:nvPr>
        </p:nvSpPr>
        <p:spPr>
          <a:xfrm>
            <a:off x="973138" y="287338"/>
            <a:ext cx="11218862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4" marR="0" lvl="0" indent="-22860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</a:t>
            </a:r>
            <a:r>
              <a:rPr lang="en-US"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Style</a:t>
            </a:r>
            <a:endParaRPr/>
          </a:p>
        </p:txBody>
      </p:sp>
      <p:sp>
        <p:nvSpPr>
          <p:cNvPr id="1091" name="Google Shape;1091;p20"/>
          <p:cNvSpPr/>
          <p:nvPr/>
        </p:nvSpPr>
        <p:spPr>
          <a:xfrm>
            <a:off x="9013852" y="1719053"/>
            <a:ext cx="2152726" cy="4284724"/>
          </a:xfrm>
          <a:prstGeom prst="roundRect">
            <a:avLst>
              <a:gd name="adj" fmla="val 7734"/>
            </a:avLst>
          </a:prstGeom>
          <a:solidFill>
            <a:schemeClr val="lt1"/>
          </a:solidFill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92" name="Google Shape;1092;p20"/>
          <p:cNvGrpSpPr/>
          <p:nvPr/>
        </p:nvGrpSpPr>
        <p:grpSpPr>
          <a:xfrm>
            <a:off x="9269125" y="3562721"/>
            <a:ext cx="1642180" cy="2255262"/>
            <a:chOff x="1077300" y="4004825"/>
            <a:chExt cx="1698908" cy="2255262"/>
          </a:xfrm>
        </p:grpSpPr>
        <p:sp>
          <p:nvSpPr>
            <p:cNvPr id="1093" name="Google Shape;1093;p20"/>
            <p:cNvSpPr txBox="1"/>
            <p:nvPr/>
          </p:nvSpPr>
          <p:spPr>
            <a:xfrm>
              <a:off x="1077300" y="4004825"/>
              <a:ext cx="169890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4" name="Google Shape;1094;p20"/>
            <p:cNvSpPr txBox="1"/>
            <p:nvPr/>
          </p:nvSpPr>
          <p:spPr>
            <a:xfrm>
              <a:off x="1077300" y="4321095"/>
              <a:ext cx="1698908" cy="19389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</a:t>
              </a: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</a:t>
              </a:r>
              <a:endParaRPr/>
            </a:p>
          </p:txBody>
        </p:sp>
      </p:grpSp>
      <p:sp>
        <p:nvSpPr>
          <p:cNvPr id="1095" name="Google Shape;1095;p20"/>
          <p:cNvSpPr/>
          <p:nvPr/>
        </p:nvSpPr>
        <p:spPr>
          <a:xfrm>
            <a:off x="9013852" y="1899321"/>
            <a:ext cx="1478459" cy="864096"/>
          </a:xfrm>
          <a:prstGeom prst="rightArrow">
            <a:avLst>
              <a:gd name="adj1" fmla="val 65118"/>
              <a:gd name="adj2" fmla="val 83626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6" name="Google Shape;1096;p20"/>
          <p:cNvSpPr txBox="1"/>
          <p:nvPr/>
        </p:nvSpPr>
        <p:spPr>
          <a:xfrm>
            <a:off x="9347214" y="2075996"/>
            <a:ext cx="64807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2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20"/>
          <p:cNvSpPr/>
          <p:nvPr/>
        </p:nvSpPr>
        <p:spPr>
          <a:xfrm>
            <a:off x="972444" y="1740748"/>
            <a:ext cx="2152726" cy="4284724"/>
          </a:xfrm>
          <a:prstGeom prst="roundRect">
            <a:avLst>
              <a:gd name="adj" fmla="val 7734"/>
            </a:avLst>
          </a:prstGeom>
          <a:solidFill>
            <a:schemeClr val="lt1"/>
          </a:solidFill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98" name="Google Shape;1098;p20"/>
          <p:cNvGrpSpPr/>
          <p:nvPr/>
        </p:nvGrpSpPr>
        <p:grpSpPr>
          <a:xfrm>
            <a:off x="1227716" y="3584416"/>
            <a:ext cx="1642180" cy="2255262"/>
            <a:chOff x="1077300" y="4004825"/>
            <a:chExt cx="1698908" cy="2255262"/>
          </a:xfrm>
        </p:grpSpPr>
        <p:sp>
          <p:nvSpPr>
            <p:cNvPr id="1099" name="Google Shape;1099;p20"/>
            <p:cNvSpPr txBox="1"/>
            <p:nvPr/>
          </p:nvSpPr>
          <p:spPr>
            <a:xfrm>
              <a:off x="1077300" y="4004825"/>
              <a:ext cx="169890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0" name="Google Shape;1100;p20"/>
            <p:cNvSpPr txBox="1"/>
            <p:nvPr/>
          </p:nvSpPr>
          <p:spPr>
            <a:xfrm>
              <a:off x="1077300" y="4321095"/>
              <a:ext cx="1698908" cy="19389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</a:t>
              </a: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 Easy to change colors, photos and Text.  </a:t>
              </a:r>
              <a:endParaRPr/>
            </a:p>
          </p:txBody>
        </p:sp>
      </p:grpSp>
      <p:sp>
        <p:nvSpPr>
          <p:cNvPr id="1101" name="Google Shape;1101;p20"/>
          <p:cNvSpPr/>
          <p:nvPr/>
        </p:nvSpPr>
        <p:spPr>
          <a:xfrm>
            <a:off x="972443" y="1921016"/>
            <a:ext cx="1478459" cy="864096"/>
          </a:xfrm>
          <a:prstGeom prst="rightArrow">
            <a:avLst>
              <a:gd name="adj1" fmla="val 65118"/>
              <a:gd name="adj2" fmla="val 84614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2" name="Google Shape;1102;p20"/>
          <p:cNvSpPr txBox="1"/>
          <p:nvPr/>
        </p:nvSpPr>
        <p:spPr>
          <a:xfrm>
            <a:off x="1285865" y="2097691"/>
            <a:ext cx="64807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sz="2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3" name="Google Shape;1103;p20"/>
          <p:cNvSpPr/>
          <p:nvPr/>
        </p:nvSpPr>
        <p:spPr>
          <a:xfrm>
            <a:off x="3652912" y="1740748"/>
            <a:ext cx="2152726" cy="4284724"/>
          </a:xfrm>
          <a:prstGeom prst="roundRect">
            <a:avLst>
              <a:gd name="adj" fmla="val 7734"/>
            </a:avLst>
          </a:prstGeom>
          <a:solidFill>
            <a:schemeClr val="lt1"/>
          </a:solidFill>
          <a:ln w="254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04" name="Google Shape;1104;p20"/>
          <p:cNvGrpSpPr/>
          <p:nvPr/>
        </p:nvGrpSpPr>
        <p:grpSpPr>
          <a:xfrm>
            <a:off x="3908185" y="3603812"/>
            <a:ext cx="1642180" cy="2235866"/>
            <a:chOff x="1077300" y="4004825"/>
            <a:chExt cx="1698908" cy="2235866"/>
          </a:xfrm>
        </p:grpSpPr>
        <p:sp>
          <p:nvSpPr>
            <p:cNvPr id="1105" name="Google Shape;1105;p20"/>
            <p:cNvSpPr txBox="1"/>
            <p:nvPr/>
          </p:nvSpPr>
          <p:spPr>
            <a:xfrm>
              <a:off x="1077300" y="4004825"/>
              <a:ext cx="169890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6" name="Google Shape;1106;p20"/>
            <p:cNvSpPr txBox="1"/>
            <p:nvPr/>
          </p:nvSpPr>
          <p:spPr>
            <a:xfrm>
              <a:off x="1079313" y="4301699"/>
              <a:ext cx="1696895" cy="19389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</a:t>
              </a: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 Easy to change colors, photos and Text.  </a:t>
              </a:r>
              <a:endParaRPr/>
            </a:p>
          </p:txBody>
        </p:sp>
      </p:grpSp>
      <p:sp>
        <p:nvSpPr>
          <p:cNvPr id="1107" name="Google Shape;1107;p20"/>
          <p:cNvSpPr/>
          <p:nvPr/>
        </p:nvSpPr>
        <p:spPr>
          <a:xfrm>
            <a:off x="3652912" y="1921016"/>
            <a:ext cx="1478459" cy="864096"/>
          </a:xfrm>
          <a:prstGeom prst="rightArrow">
            <a:avLst>
              <a:gd name="adj1" fmla="val 65118"/>
              <a:gd name="adj2" fmla="val 84615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8" name="Google Shape;1108;p20"/>
          <p:cNvSpPr txBox="1"/>
          <p:nvPr/>
        </p:nvSpPr>
        <p:spPr>
          <a:xfrm>
            <a:off x="3946394" y="2097691"/>
            <a:ext cx="64807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sz="2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9" name="Google Shape;1109;p20"/>
          <p:cNvSpPr/>
          <p:nvPr/>
        </p:nvSpPr>
        <p:spPr>
          <a:xfrm>
            <a:off x="6333382" y="1740748"/>
            <a:ext cx="2152726" cy="4284724"/>
          </a:xfrm>
          <a:prstGeom prst="roundRect">
            <a:avLst>
              <a:gd name="adj" fmla="val 7734"/>
            </a:avLst>
          </a:prstGeom>
          <a:solidFill>
            <a:schemeClr val="lt1"/>
          </a:solidFill>
          <a:ln w="254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10" name="Google Shape;1110;p20"/>
          <p:cNvGrpSpPr/>
          <p:nvPr/>
        </p:nvGrpSpPr>
        <p:grpSpPr>
          <a:xfrm>
            <a:off x="6588655" y="3584416"/>
            <a:ext cx="1642180" cy="2255262"/>
            <a:chOff x="1077300" y="4004825"/>
            <a:chExt cx="1698908" cy="2255262"/>
          </a:xfrm>
        </p:grpSpPr>
        <p:sp>
          <p:nvSpPr>
            <p:cNvPr id="1111" name="Google Shape;1111;p20"/>
            <p:cNvSpPr txBox="1"/>
            <p:nvPr/>
          </p:nvSpPr>
          <p:spPr>
            <a:xfrm>
              <a:off x="1077300" y="4004825"/>
              <a:ext cx="169890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2" name="Google Shape;1112;p20"/>
            <p:cNvSpPr txBox="1"/>
            <p:nvPr/>
          </p:nvSpPr>
          <p:spPr>
            <a:xfrm>
              <a:off x="1077300" y="4321095"/>
              <a:ext cx="1698908" cy="19389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</a:t>
              </a: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</a:t>
              </a:r>
              <a:endParaRPr/>
            </a:p>
          </p:txBody>
        </p:sp>
      </p:grpSp>
      <p:sp>
        <p:nvSpPr>
          <p:cNvPr id="1113" name="Google Shape;1113;p20"/>
          <p:cNvSpPr/>
          <p:nvPr/>
        </p:nvSpPr>
        <p:spPr>
          <a:xfrm>
            <a:off x="6333382" y="1921016"/>
            <a:ext cx="1478459" cy="864096"/>
          </a:xfrm>
          <a:prstGeom prst="rightArrow">
            <a:avLst>
              <a:gd name="adj1" fmla="val 65118"/>
              <a:gd name="adj2" fmla="val 84615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4" name="Google Shape;1114;p20"/>
          <p:cNvSpPr txBox="1"/>
          <p:nvPr/>
        </p:nvSpPr>
        <p:spPr>
          <a:xfrm>
            <a:off x="6606922" y="2097691"/>
            <a:ext cx="64807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sz="2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15" name="Google Shape;1115;p20"/>
          <p:cNvGrpSpPr/>
          <p:nvPr/>
        </p:nvGrpSpPr>
        <p:grpSpPr>
          <a:xfrm rot="2218954">
            <a:off x="7274930" y="3022484"/>
            <a:ext cx="224382" cy="495978"/>
            <a:chOff x="9501391" y="4122779"/>
            <a:chExt cx="922752" cy="2039667"/>
          </a:xfrm>
        </p:grpSpPr>
        <p:sp>
          <p:nvSpPr>
            <p:cNvPr id="1116" name="Google Shape;1116;p20"/>
            <p:cNvSpPr/>
            <p:nvPr/>
          </p:nvSpPr>
          <p:spPr>
            <a:xfrm>
              <a:off x="9501391" y="4122779"/>
              <a:ext cx="922752" cy="999648"/>
            </a:xfrm>
            <a:custGeom>
              <a:avLst/>
              <a:gdLst/>
              <a:ahLst/>
              <a:cxnLst/>
              <a:rect l="l" t="t" r="r" b="b"/>
              <a:pathLst>
                <a:path w="922752" h="999648" extrusionOk="0">
                  <a:moveTo>
                    <a:pt x="907614" y="924915"/>
                  </a:moveTo>
                  <a:cubicBezTo>
                    <a:pt x="907614" y="936449"/>
                    <a:pt x="903769" y="947984"/>
                    <a:pt x="898002" y="957596"/>
                  </a:cubicBezTo>
                  <a:cubicBezTo>
                    <a:pt x="886466" y="974897"/>
                    <a:pt x="865321" y="986432"/>
                    <a:pt x="842252" y="986432"/>
                  </a:cubicBezTo>
                  <a:lnTo>
                    <a:pt x="94438" y="986432"/>
                  </a:lnTo>
                  <a:cubicBezTo>
                    <a:pt x="71369" y="986432"/>
                    <a:pt x="52145" y="974897"/>
                    <a:pt x="38688" y="957596"/>
                  </a:cubicBezTo>
                  <a:cubicBezTo>
                    <a:pt x="32921" y="947984"/>
                    <a:pt x="29076" y="936449"/>
                    <a:pt x="29076" y="924915"/>
                  </a:cubicBezTo>
                  <a:cubicBezTo>
                    <a:pt x="29076" y="915303"/>
                    <a:pt x="30999" y="905691"/>
                    <a:pt x="34843" y="898001"/>
                  </a:cubicBezTo>
                  <a:lnTo>
                    <a:pt x="407789" y="65602"/>
                  </a:lnTo>
                  <a:cubicBezTo>
                    <a:pt x="419323" y="44456"/>
                    <a:pt x="442392" y="29076"/>
                    <a:pt x="467383" y="29076"/>
                  </a:cubicBezTo>
                  <a:cubicBezTo>
                    <a:pt x="492374" y="29076"/>
                    <a:pt x="515443" y="42533"/>
                    <a:pt x="526979" y="65602"/>
                  </a:cubicBezTo>
                  <a:lnTo>
                    <a:pt x="899924" y="898001"/>
                  </a:lnTo>
                  <a:cubicBezTo>
                    <a:pt x="905690" y="905691"/>
                    <a:pt x="907614" y="915303"/>
                    <a:pt x="907614" y="92491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7" name="Google Shape;1117;p20"/>
            <p:cNvSpPr/>
            <p:nvPr/>
          </p:nvSpPr>
          <p:spPr>
            <a:xfrm>
              <a:off x="9912785" y="4907118"/>
              <a:ext cx="115344" cy="480600"/>
            </a:xfrm>
            <a:custGeom>
              <a:avLst/>
              <a:gdLst/>
              <a:ahLst/>
              <a:cxnLst/>
              <a:rect l="l" t="t" r="r" b="b"/>
              <a:pathLst>
                <a:path w="115344" h="480600" extrusionOk="0">
                  <a:moveTo>
                    <a:pt x="29076" y="57912"/>
                  </a:moveTo>
                  <a:lnTo>
                    <a:pt x="29076" y="457772"/>
                  </a:lnTo>
                  <a:lnTo>
                    <a:pt x="88671" y="457772"/>
                  </a:lnTo>
                  <a:lnTo>
                    <a:pt x="88671" y="57912"/>
                  </a:lnTo>
                  <a:cubicBezTo>
                    <a:pt x="88671" y="42533"/>
                    <a:pt x="75214" y="29076"/>
                    <a:pt x="59835" y="29076"/>
                  </a:cubicBezTo>
                  <a:cubicBezTo>
                    <a:pt x="40611" y="29076"/>
                    <a:pt x="29076" y="42533"/>
                    <a:pt x="29076" y="579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8" name="Google Shape;1118;p20"/>
            <p:cNvSpPr/>
            <p:nvPr/>
          </p:nvSpPr>
          <p:spPr>
            <a:xfrm>
              <a:off x="9839425" y="5355038"/>
              <a:ext cx="249912" cy="807408"/>
            </a:xfrm>
            <a:custGeom>
              <a:avLst/>
              <a:gdLst/>
              <a:ahLst/>
              <a:cxnLst/>
              <a:rect l="l" t="t" r="r" b="b"/>
              <a:pathLst>
                <a:path w="249912" h="807408" extrusionOk="0">
                  <a:moveTo>
                    <a:pt x="233159" y="86748"/>
                  </a:moveTo>
                  <a:cubicBezTo>
                    <a:pt x="229314" y="52145"/>
                    <a:pt x="210090" y="29076"/>
                    <a:pt x="200478" y="29076"/>
                  </a:cubicBezTo>
                  <a:lnTo>
                    <a:pt x="131272" y="29076"/>
                  </a:lnTo>
                  <a:lnTo>
                    <a:pt x="62065" y="29076"/>
                  </a:lnTo>
                  <a:cubicBezTo>
                    <a:pt x="52453" y="29076"/>
                    <a:pt x="33229" y="52145"/>
                    <a:pt x="29385" y="86748"/>
                  </a:cubicBezTo>
                  <a:cubicBezTo>
                    <a:pt x="27462" y="113662"/>
                    <a:pt x="35152" y="673080"/>
                    <a:pt x="35152" y="698072"/>
                  </a:cubicBezTo>
                  <a:cubicBezTo>
                    <a:pt x="35152" y="749976"/>
                    <a:pt x="42841" y="778812"/>
                    <a:pt x="131272" y="778812"/>
                  </a:cubicBezTo>
                  <a:cubicBezTo>
                    <a:pt x="221624" y="778812"/>
                    <a:pt x="227392" y="749976"/>
                    <a:pt x="227392" y="698072"/>
                  </a:cubicBezTo>
                  <a:cubicBezTo>
                    <a:pt x="227392" y="673080"/>
                    <a:pt x="235081" y="111740"/>
                    <a:pt x="233159" y="8674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9" name="Google Shape;1119;p20"/>
            <p:cNvSpPr/>
            <p:nvPr/>
          </p:nvSpPr>
          <p:spPr>
            <a:xfrm>
              <a:off x="9882026" y="5308900"/>
              <a:ext cx="173016" cy="96120"/>
            </a:xfrm>
            <a:custGeom>
              <a:avLst/>
              <a:gdLst/>
              <a:ahLst/>
              <a:cxnLst/>
              <a:rect l="l" t="t" r="r" b="b"/>
              <a:pathLst>
                <a:path w="173016" h="96120" extrusionOk="0">
                  <a:moveTo>
                    <a:pt x="148265" y="44456"/>
                  </a:moveTo>
                  <a:cubicBezTo>
                    <a:pt x="148265" y="36766"/>
                    <a:pt x="142498" y="29076"/>
                    <a:pt x="132886" y="29076"/>
                  </a:cubicBezTo>
                  <a:lnTo>
                    <a:pt x="88671" y="29076"/>
                  </a:lnTo>
                  <a:lnTo>
                    <a:pt x="44456" y="29076"/>
                  </a:lnTo>
                  <a:cubicBezTo>
                    <a:pt x="36766" y="29076"/>
                    <a:pt x="29076" y="34844"/>
                    <a:pt x="29076" y="44456"/>
                  </a:cubicBezTo>
                  <a:lnTo>
                    <a:pt x="29076" y="67524"/>
                  </a:lnTo>
                  <a:lnTo>
                    <a:pt x="88671" y="67524"/>
                  </a:lnTo>
                  <a:lnTo>
                    <a:pt x="148265" y="67524"/>
                  </a:lnTo>
                  <a:lnTo>
                    <a:pt x="148265" y="444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0" name="Google Shape;1120;p20"/>
            <p:cNvSpPr/>
            <p:nvPr/>
          </p:nvSpPr>
          <p:spPr>
            <a:xfrm>
              <a:off x="9882026" y="5328124"/>
              <a:ext cx="173016" cy="96120"/>
            </a:xfrm>
            <a:custGeom>
              <a:avLst/>
              <a:gdLst/>
              <a:ahLst/>
              <a:cxnLst/>
              <a:rect l="l" t="t" r="r" b="b"/>
              <a:pathLst>
                <a:path w="173016" h="96120" extrusionOk="0">
                  <a:moveTo>
                    <a:pt x="148265" y="44456"/>
                  </a:moveTo>
                  <a:cubicBezTo>
                    <a:pt x="148265" y="36766"/>
                    <a:pt x="142498" y="29076"/>
                    <a:pt x="132886" y="29076"/>
                  </a:cubicBezTo>
                  <a:lnTo>
                    <a:pt x="88671" y="29076"/>
                  </a:lnTo>
                  <a:lnTo>
                    <a:pt x="44456" y="29076"/>
                  </a:lnTo>
                  <a:cubicBezTo>
                    <a:pt x="36766" y="29076"/>
                    <a:pt x="29076" y="34844"/>
                    <a:pt x="29076" y="44456"/>
                  </a:cubicBezTo>
                  <a:lnTo>
                    <a:pt x="29076" y="67524"/>
                  </a:lnTo>
                  <a:lnTo>
                    <a:pt x="88671" y="67524"/>
                  </a:lnTo>
                  <a:lnTo>
                    <a:pt x="148265" y="67524"/>
                  </a:lnTo>
                  <a:lnTo>
                    <a:pt x="148265" y="444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1" name="Google Shape;1121;p20"/>
            <p:cNvSpPr/>
            <p:nvPr/>
          </p:nvSpPr>
          <p:spPr>
            <a:xfrm>
              <a:off x="9882026" y="5308900"/>
              <a:ext cx="173016" cy="96120"/>
            </a:xfrm>
            <a:custGeom>
              <a:avLst/>
              <a:gdLst/>
              <a:ahLst/>
              <a:cxnLst/>
              <a:rect l="l" t="t" r="r" b="b"/>
              <a:pathLst>
                <a:path w="173016" h="96120" extrusionOk="0">
                  <a:moveTo>
                    <a:pt x="148265" y="44456"/>
                  </a:moveTo>
                  <a:cubicBezTo>
                    <a:pt x="148265" y="36766"/>
                    <a:pt x="142498" y="29076"/>
                    <a:pt x="132886" y="29076"/>
                  </a:cubicBezTo>
                  <a:lnTo>
                    <a:pt x="88671" y="29076"/>
                  </a:lnTo>
                  <a:lnTo>
                    <a:pt x="44456" y="29076"/>
                  </a:lnTo>
                  <a:cubicBezTo>
                    <a:pt x="36766" y="29076"/>
                    <a:pt x="29076" y="34844"/>
                    <a:pt x="29076" y="44456"/>
                  </a:cubicBezTo>
                  <a:lnTo>
                    <a:pt x="29076" y="67524"/>
                  </a:lnTo>
                  <a:lnTo>
                    <a:pt x="88671" y="67524"/>
                  </a:lnTo>
                  <a:lnTo>
                    <a:pt x="148265" y="67524"/>
                  </a:lnTo>
                  <a:lnTo>
                    <a:pt x="148265" y="444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22" name="Google Shape;1122;p20"/>
          <p:cNvGrpSpPr/>
          <p:nvPr/>
        </p:nvGrpSpPr>
        <p:grpSpPr>
          <a:xfrm rot="3120492">
            <a:off x="1862705" y="2956661"/>
            <a:ext cx="314793" cy="536850"/>
            <a:chOff x="4877940" y="1698632"/>
            <a:chExt cx="711288" cy="1213035"/>
          </a:xfrm>
        </p:grpSpPr>
        <p:sp>
          <p:nvSpPr>
            <p:cNvPr id="1123" name="Google Shape;1123;p20"/>
            <p:cNvSpPr/>
            <p:nvPr/>
          </p:nvSpPr>
          <p:spPr>
            <a:xfrm>
              <a:off x="4877940" y="1700555"/>
              <a:ext cx="692064" cy="1211112"/>
            </a:xfrm>
            <a:custGeom>
              <a:avLst/>
              <a:gdLst/>
              <a:ahLst/>
              <a:cxnLst/>
              <a:rect l="l" t="t" r="r" b="b"/>
              <a:pathLst>
                <a:path w="692064" h="1211112" extrusionOk="0">
                  <a:moveTo>
                    <a:pt x="653934" y="29076"/>
                  </a:moveTo>
                  <a:lnTo>
                    <a:pt x="584728" y="29076"/>
                  </a:lnTo>
                  <a:cubicBezTo>
                    <a:pt x="573193" y="29076"/>
                    <a:pt x="563581" y="32921"/>
                    <a:pt x="559737" y="65602"/>
                  </a:cubicBezTo>
                  <a:lnTo>
                    <a:pt x="521289" y="65602"/>
                  </a:lnTo>
                  <a:cubicBezTo>
                    <a:pt x="517444" y="32921"/>
                    <a:pt x="507832" y="29076"/>
                    <a:pt x="496297" y="29076"/>
                  </a:cubicBezTo>
                  <a:lnTo>
                    <a:pt x="277144" y="29076"/>
                  </a:lnTo>
                  <a:cubicBezTo>
                    <a:pt x="182946" y="65602"/>
                    <a:pt x="136809" y="84826"/>
                    <a:pt x="69525" y="159800"/>
                  </a:cubicBezTo>
                  <a:lnTo>
                    <a:pt x="34921" y="198248"/>
                  </a:lnTo>
                  <a:cubicBezTo>
                    <a:pt x="29154" y="204015"/>
                    <a:pt x="27232" y="213627"/>
                    <a:pt x="31077" y="221316"/>
                  </a:cubicBezTo>
                  <a:cubicBezTo>
                    <a:pt x="34921" y="229006"/>
                    <a:pt x="42611" y="234773"/>
                    <a:pt x="50301" y="234773"/>
                  </a:cubicBezTo>
                  <a:cubicBezTo>
                    <a:pt x="54145" y="234773"/>
                    <a:pt x="57990" y="234773"/>
                    <a:pt x="59913" y="232851"/>
                  </a:cubicBezTo>
                  <a:lnTo>
                    <a:pt x="113740" y="204015"/>
                  </a:lnTo>
                  <a:cubicBezTo>
                    <a:pt x="175257" y="173256"/>
                    <a:pt x="207937" y="167489"/>
                    <a:pt x="271377" y="192480"/>
                  </a:cubicBezTo>
                  <a:lnTo>
                    <a:pt x="275221" y="194403"/>
                  </a:lnTo>
                  <a:lnTo>
                    <a:pt x="329049" y="194403"/>
                  </a:lnTo>
                  <a:lnTo>
                    <a:pt x="329049" y="580805"/>
                  </a:lnTo>
                  <a:cubicBezTo>
                    <a:pt x="317514" y="582728"/>
                    <a:pt x="307902" y="592340"/>
                    <a:pt x="307902" y="605796"/>
                  </a:cubicBezTo>
                  <a:lnTo>
                    <a:pt x="290601" y="1030647"/>
                  </a:lnTo>
                  <a:cubicBezTo>
                    <a:pt x="286756" y="1069095"/>
                    <a:pt x="298290" y="1109465"/>
                    <a:pt x="323281" y="1138301"/>
                  </a:cubicBezTo>
                  <a:cubicBezTo>
                    <a:pt x="346350" y="1167137"/>
                    <a:pt x="340583" y="1184439"/>
                    <a:pt x="375186" y="1184439"/>
                  </a:cubicBezTo>
                  <a:cubicBezTo>
                    <a:pt x="409789" y="1184439"/>
                    <a:pt x="404022" y="1167137"/>
                    <a:pt x="427091" y="1138301"/>
                  </a:cubicBezTo>
                  <a:cubicBezTo>
                    <a:pt x="450160" y="1109465"/>
                    <a:pt x="461694" y="1071017"/>
                    <a:pt x="459772" y="1030647"/>
                  </a:cubicBezTo>
                  <a:lnTo>
                    <a:pt x="442470" y="605796"/>
                  </a:lnTo>
                  <a:cubicBezTo>
                    <a:pt x="440548" y="592340"/>
                    <a:pt x="432858" y="582728"/>
                    <a:pt x="421324" y="580805"/>
                  </a:cubicBezTo>
                  <a:lnTo>
                    <a:pt x="421324" y="192480"/>
                  </a:lnTo>
                  <a:lnTo>
                    <a:pt x="494375" y="192480"/>
                  </a:lnTo>
                  <a:cubicBezTo>
                    <a:pt x="505909" y="192480"/>
                    <a:pt x="515521" y="188636"/>
                    <a:pt x="519366" y="155955"/>
                  </a:cubicBezTo>
                  <a:lnTo>
                    <a:pt x="557814" y="155955"/>
                  </a:lnTo>
                  <a:cubicBezTo>
                    <a:pt x="561659" y="188636"/>
                    <a:pt x="571271" y="192480"/>
                    <a:pt x="582805" y="192480"/>
                  </a:cubicBezTo>
                  <a:lnTo>
                    <a:pt x="652012" y="192480"/>
                  </a:lnTo>
                  <a:cubicBezTo>
                    <a:pt x="667391" y="192480"/>
                    <a:pt x="680848" y="165567"/>
                    <a:pt x="680848" y="109817"/>
                  </a:cubicBezTo>
                  <a:cubicBezTo>
                    <a:pt x="682770" y="54068"/>
                    <a:pt x="669313" y="29076"/>
                    <a:pt x="653934" y="2907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4" name="Google Shape;1124;p20"/>
            <p:cNvSpPr/>
            <p:nvPr/>
          </p:nvSpPr>
          <p:spPr>
            <a:xfrm>
              <a:off x="4877940" y="1698632"/>
              <a:ext cx="711288" cy="595944"/>
            </a:xfrm>
            <a:custGeom>
              <a:avLst/>
              <a:gdLst/>
              <a:ahLst/>
              <a:cxnLst/>
              <a:rect l="l" t="t" r="r" b="b"/>
              <a:pathLst>
                <a:path w="711288" h="595944" extrusionOk="0">
                  <a:moveTo>
                    <a:pt x="115662" y="204015"/>
                  </a:moveTo>
                  <a:cubicBezTo>
                    <a:pt x="177179" y="173256"/>
                    <a:pt x="209860" y="167489"/>
                    <a:pt x="273299" y="192480"/>
                  </a:cubicBezTo>
                  <a:lnTo>
                    <a:pt x="277144" y="194403"/>
                  </a:lnTo>
                  <a:lnTo>
                    <a:pt x="330971" y="194403"/>
                  </a:lnTo>
                  <a:lnTo>
                    <a:pt x="330971" y="575038"/>
                  </a:lnTo>
                  <a:lnTo>
                    <a:pt x="423246" y="575038"/>
                  </a:lnTo>
                  <a:lnTo>
                    <a:pt x="423246" y="194403"/>
                  </a:lnTo>
                  <a:lnTo>
                    <a:pt x="496297" y="194403"/>
                  </a:lnTo>
                  <a:cubicBezTo>
                    <a:pt x="507832" y="194403"/>
                    <a:pt x="517444" y="190558"/>
                    <a:pt x="521289" y="157877"/>
                  </a:cubicBezTo>
                  <a:lnTo>
                    <a:pt x="559737" y="157877"/>
                  </a:lnTo>
                  <a:cubicBezTo>
                    <a:pt x="563581" y="190558"/>
                    <a:pt x="573193" y="194403"/>
                    <a:pt x="584728" y="194403"/>
                  </a:cubicBezTo>
                  <a:lnTo>
                    <a:pt x="653934" y="194403"/>
                  </a:lnTo>
                  <a:cubicBezTo>
                    <a:pt x="669313" y="194403"/>
                    <a:pt x="682770" y="167489"/>
                    <a:pt x="682770" y="111740"/>
                  </a:cubicBezTo>
                  <a:cubicBezTo>
                    <a:pt x="682770" y="55990"/>
                    <a:pt x="669313" y="29076"/>
                    <a:pt x="653934" y="29076"/>
                  </a:cubicBezTo>
                  <a:lnTo>
                    <a:pt x="584728" y="29076"/>
                  </a:lnTo>
                  <a:cubicBezTo>
                    <a:pt x="573193" y="29076"/>
                    <a:pt x="563581" y="32921"/>
                    <a:pt x="559737" y="65602"/>
                  </a:cubicBezTo>
                  <a:lnTo>
                    <a:pt x="521289" y="65602"/>
                  </a:lnTo>
                  <a:cubicBezTo>
                    <a:pt x="517444" y="32921"/>
                    <a:pt x="507832" y="29076"/>
                    <a:pt x="496297" y="29076"/>
                  </a:cubicBezTo>
                  <a:lnTo>
                    <a:pt x="277144" y="29076"/>
                  </a:lnTo>
                  <a:cubicBezTo>
                    <a:pt x="182946" y="65602"/>
                    <a:pt x="136809" y="84826"/>
                    <a:pt x="69525" y="159800"/>
                  </a:cubicBezTo>
                  <a:lnTo>
                    <a:pt x="34921" y="198248"/>
                  </a:lnTo>
                  <a:cubicBezTo>
                    <a:pt x="29154" y="204015"/>
                    <a:pt x="27232" y="213627"/>
                    <a:pt x="31077" y="221316"/>
                  </a:cubicBezTo>
                  <a:cubicBezTo>
                    <a:pt x="34921" y="229006"/>
                    <a:pt x="42611" y="234773"/>
                    <a:pt x="50301" y="234773"/>
                  </a:cubicBezTo>
                  <a:cubicBezTo>
                    <a:pt x="54145" y="234773"/>
                    <a:pt x="57990" y="234773"/>
                    <a:pt x="59913" y="232851"/>
                  </a:cubicBezTo>
                  <a:lnTo>
                    <a:pt x="115662" y="20401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25" name="Google Shape;1125;p20"/>
          <p:cNvSpPr/>
          <p:nvPr/>
        </p:nvSpPr>
        <p:spPr>
          <a:xfrm>
            <a:off x="9929813" y="2882900"/>
            <a:ext cx="481013" cy="638176"/>
          </a:xfrm>
          <a:custGeom>
            <a:avLst/>
            <a:gdLst/>
            <a:ahLst/>
            <a:cxnLst/>
            <a:rect l="l" t="t" r="r" b="b"/>
            <a:pathLst>
              <a:path w="268" h="357" extrusionOk="0">
                <a:moveTo>
                  <a:pt x="0" y="54"/>
                </a:moveTo>
                <a:cubicBezTo>
                  <a:pt x="0" y="41"/>
                  <a:pt x="0" y="29"/>
                  <a:pt x="0" y="17"/>
                </a:cubicBezTo>
                <a:cubicBezTo>
                  <a:pt x="32" y="17"/>
                  <a:pt x="64" y="17"/>
                  <a:pt x="96" y="17"/>
                </a:cubicBezTo>
                <a:cubicBezTo>
                  <a:pt x="98" y="0"/>
                  <a:pt x="110" y="5"/>
                  <a:pt x="119" y="6"/>
                </a:cubicBezTo>
                <a:cubicBezTo>
                  <a:pt x="124" y="6"/>
                  <a:pt x="129" y="10"/>
                  <a:pt x="135" y="13"/>
                </a:cubicBezTo>
                <a:cubicBezTo>
                  <a:pt x="169" y="19"/>
                  <a:pt x="205" y="26"/>
                  <a:pt x="242" y="32"/>
                </a:cubicBezTo>
                <a:cubicBezTo>
                  <a:pt x="247" y="33"/>
                  <a:pt x="251" y="35"/>
                  <a:pt x="257" y="37"/>
                </a:cubicBezTo>
                <a:cubicBezTo>
                  <a:pt x="264" y="39"/>
                  <a:pt x="268" y="43"/>
                  <a:pt x="264" y="51"/>
                </a:cubicBezTo>
                <a:cubicBezTo>
                  <a:pt x="231" y="51"/>
                  <a:pt x="198" y="51"/>
                  <a:pt x="165" y="51"/>
                </a:cubicBezTo>
                <a:cubicBezTo>
                  <a:pt x="159" y="51"/>
                  <a:pt x="153" y="52"/>
                  <a:pt x="147" y="54"/>
                </a:cubicBezTo>
                <a:cubicBezTo>
                  <a:pt x="136" y="58"/>
                  <a:pt x="130" y="65"/>
                  <a:pt x="131" y="78"/>
                </a:cubicBezTo>
                <a:cubicBezTo>
                  <a:pt x="135" y="134"/>
                  <a:pt x="137" y="189"/>
                  <a:pt x="140" y="244"/>
                </a:cubicBezTo>
                <a:cubicBezTo>
                  <a:pt x="142" y="274"/>
                  <a:pt x="144" y="304"/>
                  <a:pt x="145" y="334"/>
                </a:cubicBezTo>
                <a:cubicBezTo>
                  <a:pt x="145" y="338"/>
                  <a:pt x="143" y="343"/>
                  <a:pt x="140" y="346"/>
                </a:cubicBezTo>
                <a:cubicBezTo>
                  <a:pt x="130" y="355"/>
                  <a:pt x="101" y="357"/>
                  <a:pt x="91" y="347"/>
                </a:cubicBezTo>
                <a:cubicBezTo>
                  <a:pt x="86" y="343"/>
                  <a:pt x="83" y="336"/>
                  <a:pt x="84" y="330"/>
                </a:cubicBezTo>
                <a:cubicBezTo>
                  <a:pt x="87" y="262"/>
                  <a:pt x="91" y="195"/>
                  <a:pt x="95" y="128"/>
                </a:cubicBezTo>
                <a:cubicBezTo>
                  <a:pt x="96" y="114"/>
                  <a:pt x="97" y="101"/>
                  <a:pt x="97" y="87"/>
                </a:cubicBezTo>
                <a:cubicBezTo>
                  <a:pt x="98" y="63"/>
                  <a:pt x="88" y="51"/>
                  <a:pt x="63" y="52"/>
                </a:cubicBezTo>
                <a:cubicBezTo>
                  <a:pt x="46" y="52"/>
                  <a:pt x="29" y="53"/>
                  <a:pt x="12" y="54"/>
                </a:cubicBezTo>
                <a:cubicBezTo>
                  <a:pt x="8" y="54"/>
                  <a:pt x="5" y="54"/>
                  <a:pt x="0" y="54"/>
                </a:cubicBezTo>
                <a:close/>
              </a:path>
            </a:pathLst>
          </a:custGeom>
          <a:solidFill>
            <a:srgbClr val="F279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6" name="Google Shape;1126;p20"/>
          <p:cNvSpPr/>
          <p:nvPr/>
        </p:nvSpPr>
        <p:spPr>
          <a:xfrm>
            <a:off x="4392141" y="2900064"/>
            <a:ext cx="693737" cy="608013"/>
          </a:xfrm>
          <a:custGeom>
            <a:avLst/>
            <a:gdLst/>
            <a:ahLst/>
            <a:cxnLst/>
            <a:rect l="l" t="t" r="r" b="b"/>
            <a:pathLst>
              <a:path w="315" h="276" extrusionOk="0">
                <a:moveTo>
                  <a:pt x="264" y="64"/>
                </a:moveTo>
                <a:cubicBezTo>
                  <a:pt x="269" y="64"/>
                  <a:pt x="274" y="63"/>
                  <a:pt x="279" y="64"/>
                </a:cubicBezTo>
                <a:cubicBezTo>
                  <a:pt x="282" y="64"/>
                  <a:pt x="287" y="66"/>
                  <a:pt x="288" y="68"/>
                </a:cubicBezTo>
                <a:cubicBezTo>
                  <a:pt x="292" y="79"/>
                  <a:pt x="300" y="84"/>
                  <a:pt x="315" y="78"/>
                </a:cubicBezTo>
                <a:cubicBezTo>
                  <a:pt x="295" y="125"/>
                  <a:pt x="277" y="168"/>
                  <a:pt x="258" y="212"/>
                </a:cubicBezTo>
                <a:cubicBezTo>
                  <a:pt x="276" y="225"/>
                  <a:pt x="281" y="240"/>
                  <a:pt x="271" y="256"/>
                </a:cubicBezTo>
                <a:cubicBezTo>
                  <a:pt x="263" y="270"/>
                  <a:pt x="246" y="276"/>
                  <a:pt x="231" y="269"/>
                </a:cubicBezTo>
                <a:cubicBezTo>
                  <a:pt x="214" y="262"/>
                  <a:pt x="209" y="247"/>
                  <a:pt x="216" y="223"/>
                </a:cubicBezTo>
                <a:cubicBezTo>
                  <a:pt x="177" y="223"/>
                  <a:pt x="138" y="223"/>
                  <a:pt x="101" y="223"/>
                </a:cubicBezTo>
                <a:cubicBezTo>
                  <a:pt x="100" y="234"/>
                  <a:pt x="101" y="246"/>
                  <a:pt x="97" y="256"/>
                </a:cubicBezTo>
                <a:cubicBezTo>
                  <a:pt x="95" y="262"/>
                  <a:pt x="88" y="267"/>
                  <a:pt x="81" y="270"/>
                </a:cubicBezTo>
                <a:cubicBezTo>
                  <a:pt x="67" y="276"/>
                  <a:pt x="49" y="269"/>
                  <a:pt x="42" y="255"/>
                </a:cubicBezTo>
                <a:cubicBezTo>
                  <a:pt x="34" y="239"/>
                  <a:pt x="39" y="223"/>
                  <a:pt x="56" y="212"/>
                </a:cubicBezTo>
                <a:cubicBezTo>
                  <a:pt x="37" y="168"/>
                  <a:pt x="19" y="124"/>
                  <a:pt x="0" y="79"/>
                </a:cubicBezTo>
                <a:cubicBezTo>
                  <a:pt x="3" y="79"/>
                  <a:pt x="5" y="78"/>
                  <a:pt x="7" y="79"/>
                </a:cubicBezTo>
                <a:cubicBezTo>
                  <a:pt x="22" y="81"/>
                  <a:pt x="33" y="75"/>
                  <a:pt x="43" y="63"/>
                </a:cubicBezTo>
                <a:cubicBezTo>
                  <a:pt x="48" y="57"/>
                  <a:pt x="57" y="53"/>
                  <a:pt x="68" y="46"/>
                </a:cubicBezTo>
                <a:cubicBezTo>
                  <a:pt x="68" y="35"/>
                  <a:pt x="78" y="31"/>
                  <a:pt x="92" y="32"/>
                </a:cubicBezTo>
                <a:cubicBezTo>
                  <a:pt x="95" y="32"/>
                  <a:pt x="97" y="35"/>
                  <a:pt x="101" y="37"/>
                </a:cubicBezTo>
                <a:cubicBezTo>
                  <a:pt x="111" y="30"/>
                  <a:pt x="119" y="17"/>
                  <a:pt x="136" y="19"/>
                </a:cubicBezTo>
                <a:cubicBezTo>
                  <a:pt x="137" y="19"/>
                  <a:pt x="139" y="17"/>
                  <a:pt x="140" y="16"/>
                </a:cubicBezTo>
                <a:cubicBezTo>
                  <a:pt x="145" y="1"/>
                  <a:pt x="159" y="4"/>
                  <a:pt x="171" y="0"/>
                </a:cubicBezTo>
                <a:cubicBezTo>
                  <a:pt x="171" y="7"/>
                  <a:pt x="171" y="13"/>
                  <a:pt x="171" y="19"/>
                </a:cubicBezTo>
                <a:cubicBezTo>
                  <a:pt x="196" y="15"/>
                  <a:pt x="196" y="15"/>
                  <a:pt x="204" y="32"/>
                </a:cubicBezTo>
                <a:cubicBezTo>
                  <a:pt x="213" y="32"/>
                  <a:pt x="223" y="32"/>
                  <a:pt x="233" y="32"/>
                </a:cubicBezTo>
                <a:cubicBezTo>
                  <a:pt x="233" y="37"/>
                  <a:pt x="234" y="42"/>
                  <a:pt x="234" y="49"/>
                </a:cubicBezTo>
                <a:cubicBezTo>
                  <a:pt x="243" y="49"/>
                  <a:pt x="252" y="49"/>
                  <a:pt x="261" y="49"/>
                </a:cubicBezTo>
                <a:cubicBezTo>
                  <a:pt x="262" y="54"/>
                  <a:pt x="263" y="58"/>
                  <a:pt x="264" y="64"/>
                </a:cubicBezTo>
                <a:close/>
              </a:path>
            </a:pathLst>
          </a:custGeom>
          <a:solidFill>
            <a:srgbClr val="BBC0C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1" name="Google Shape;1131;p21"/>
          <p:cNvSpPr>
            <a:spLocks noGrp="1"/>
          </p:cNvSpPr>
          <p:nvPr>
            <p:ph type="pic" idx="3"/>
          </p:nvPr>
        </p:nvSpPr>
        <p:spPr>
          <a:xfrm>
            <a:off x="-1" y="0"/>
            <a:ext cx="12209257" cy="512281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132" name="Google Shape;1132;p21"/>
          <p:cNvSpPr txBox="1"/>
          <p:nvPr/>
        </p:nvSpPr>
        <p:spPr>
          <a:xfrm>
            <a:off x="6230509" y="398773"/>
            <a:ext cx="5380377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sz="4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3" name="Google Shape;1133;p21"/>
          <p:cNvSpPr txBox="1"/>
          <p:nvPr/>
        </p:nvSpPr>
        <p:spPr>
          <a:xfrm rot="2295095">
            <a:off x="883466" y="2616245"/>
            <a:ext cx="4950069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THEME PPT </a:t>
            </a:r>
            <a:r>
              <a:rPr lang="en-US" sz="14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Layout Clean Text Slide for your Presentation</a:t>
            </a:r>
            <a:endParaRPr sz="1400" b="1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34" name="Google Shape;1134;p21"/>
          <p:cNvGrpSpPr/>
          <p:nvPr/>
        </p:nvGrpSpPr>
        <p:grpSpPr>
          <a:xfrm>
            <a:off x="1959554" y="5430462"/>
            <a:ext cx="3637942" cy="962125"/>
            <a:chOff x="675860" y="4647833"/>
            <a:chExt cx="2011680" cy="962125"/>
          </a:xfrm>
        </p:grpSpPr>
        <p:sp>
          <p:nvSpPr>
            <p:cNvPr id="1135" name="Google Shape;1135;p21"/>
            <p:cNvSpPr txBox="1"/>
            <p:nvPr/>
          </p:nvSpPr>
          <p:spPr>
            <a:xfrm>
              <a:off x="675860" y="4963627"/>
              <a:ext cx="201168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 </a:t>
              </a:r>
              <a:endParaRPr/>
            </a:p>
          </p:txBody>
        </p:sp>
        <p:sp>
          <p:nvSpPr>
            <p:cNvPr id="1136" name="Google Shape;1136;p21"/>
            <p:cNvSpPr txBox="1"/>
            <p:nvPr/>
          </p:nvSpPr>
          <p:spPr>
            <a:xfrm>
              <a:off x="675860" y="4647833"/>
              <a:ext cx="201168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37" name="Google Shape;1137;p21"/>
          <p:cNvSpPr txBox="1"/>
          <p:nvPr/>
        </p:nvSpPr>
        <p:spPr>
          <a:xfrm rot="2283481">
            <a:off x="182644" y="3300710"/>
            <a:ext cx="642809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 </a:t>
            </a:r>
            <a:endParaRPr/>
          </a:p>
        </p:txBody>
      </p:sp>
      <p:sp>
        <p:nvSpPr>
          <p:cNvPr id="1138" name="Google Shape;1138;p21"/>
          <p:cNvSpPr>
            <a:spLocks noGrp="1"/>
          </p:cNvSpPr>
          <p:nvPr>
            <p:ph type="pic" idx="2"/>
          </p:nvPr>
        </p:nvSpPr>
        <p:spPr>
          <a:xfrm>
            <a:off x="0" y="1183602"/>
            <a:ext cx="3512321" cy="547005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Google Shape;1143;p22"/>
          <p:cNvSpPr txBox="1">
            <a:spLocks noGrp="1"/>
          </p:cNvSpPr>
          <p:nvPr>
            <p:ph type="body" idx="1"/>
          </p:nvPr>
        </p:nvSpPr>
        <p:spPr>
          <a:xfrm>
            <a:off x="973138" y="287338"/>
            <a:ext cx="11218862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4" marR="0" lvl="0" indent="-22860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</a:t>
            </a:r>
            <a:r>
              <a:rPr lang="en-US"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Style</a:t>
            </a:r>
            <a:endParaRPr/>
          </a:p>
        </p:txBody>
      </p:sp>
      <p:sp>
        <p:nvSpPr>
          <p:cNvPr id="1144" name="Google Shape;1144;p22"/>
          <p:cNvSpPr/>
          <p:nvPr/>
        </p:nvSpPr>
        <p:spPr>
          <a:xfrm>
            <a:off x="943796" y="1746535"/>
            <a:ext cx="2188737" cy="4418771"/>
          </a:xfrm>
          <a:prstGeom prst="upArrow">
            <a:avLst>
              <a:gd name="adj1" fmla="val 66553"/>
              <a:gd name="adj2" fmla="val 30688"/>
            </a:avLst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5" name="Google Shape;1145;p22"/>
          <p:cNvSpPr/>
          <p:nvPr/>
        </p:nvSpPr>
        <p:spPr>
          <a:xfrm>
            <a:off x="1748989" y="2520498"/>
            <a:ext cx="4347011" cy="720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6" name="Google Shape;1146;p22"/>
          <p:cNvSpPr/>
          <p:nvPr/>
        </p:nvSpPr>
        <p:spPr>
          <a:xfrm>
            <a:off x="1748989" y="3392747"/>
            <a:ext cx="4347011" cy="720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7" name="Google Shape;1147;p22"/>
          <p:cNvSpPr/>
          <p:nvPr/>
        </p:nvSpPr>
        <p:spPr>
          <a:xfrm>
            <a:off x="1748989" y="4263272"/>
            <a:ext cx="4347011" cy="720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8" name="Google Shape;1148;p22"/>
          <p:cNvSpPr/>
          <p:nvPr/>
        </p:nvSpPr>
        <p:spPr>
          <a:xfrm>
            <a:off x="1748989" y="5129020"/>
            <a:ext cx="4347011" cy="720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49" name="Google Shape;1149;p22"/>
          <p:cNvGrpSpPr/>
          <p:nvPr/>
        </p:nvGrpSpPr>
        <p:grpSpPr>
          <a:xfrm>
            <a:off x="1236312" y="1952836"/>
            <a:ext cx="1472130" cy="1506896"/>
            <a:chOff x="4296016" y="1491552"/>
            <a:chExt cx="1472130" cy="1506896"/>
          </a:xfrm>
        </p:grpSpPr>
        <p:pic>
          <p:nvPicPr>
            <p:cNvPr id="1150" name="Google Shape;1150;p22" descr="E:\002-KIMS BUSINESS\007-04-1-FIVERR\01-PPT-TEMPLATE\COVER-PSD\05-cut-01.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rot="-2700000">
              <a:off x="4567017" y="2249621"/>
              <a:ext cx="1260000" cy="35539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51" name="Google Shape;1151;p22"/>
            <p:cNvSpPr/>
            <p:nvPr/>
          </p:nvSpPr>
          <p:spPr>
            <a:xfrm rot="-2700000">
              <a:off x="4333508" y="1848856"/>
              <a:ext cx="1272933" cy="633311"/>
            </a:xfrm>
            <a:prstGeom prst="triangle">
              <a:avLst>
                <a:gd name="adj" fmla="val 5115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52" name="Google Shape;1152;p22"/>
          <p:cNvGrpSpPr/>
          <p:nvPr/>
        </p:nvGrpSpPr>
        <p:grpSpPr>
          <a:xfrm>
            <a:off x="1236312" y="2829504"/>
            <a:ext cx="1472130" cy="1506896"/>
            <a:chOff x="4296016" y="1491552"/>
            <a:chExt cx="1472130" cy="1506896"/>
          </a:xfrm>
        </p:grpSpPr>
        <p:pic>
          <p:nvPicPr>
            <p:cNvPr id="1153" name="Google Shape;1153;p22" descr="E:\002-KIMS BUSINESS\007-04-1-FIVERR\01-PPT-TEMPLATE\COVER-PSD\05-cut-01.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rot="-2700000">
              <a:off x="4567017" y="2249621"/>
              <a:ext cx="1260000" cy="35539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54" name="Google Shape;1154;p22"/>
            <p:cNvSpPr/>
            <p:nvPr/>
          </p:nvSpPr>
          <p:spPr>
            <a:xfrm rot="-2700000">
              <a:off x="4333508" y="1848856"/>
              <a:ext cx="1272933" cy="633311"/>
            </a:xfrm>
            <a:prstGeom prst="triangle">
              <a:avLst>
                <a:gd name="adj" fmla="val 5115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55" name="Google Shape;1155;p22"/>
          <p:cNvGrpSpPr/>
          <p:nvPr/>
        </p:nvGrpSpPr>
        <p:grpSpPr>
          <a:xfrm>
            <a:off x="1236312" y="3706170"/>
            <a:ext cx="1472130" cy="1506896"/>
            <a:chOff x="4296016" y="1491552"/>
            <a:chExt cx="1472130" cy="1506896"/>
          </a:xfrm>
        </p:grpSpPr>
        <p:pic>
          <p:nvPicPr>
            <p:cNvPr id="1156" name="Google Shape;1156;p22" descr="E:\002-KIMS BUSINESS\007-04-1-FIVERR\01-PPT-TEMPLATE\COVER-PSD\05-cut-01.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rot="-2700000">
              <a:off x="4567017" y="2249621"/>
              <a:ext cx="1260000" cy="35539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57" name="Google Shape;1157;p22"/>
            <p:cNvSpPr/>
            <p:nvPr/>
          </p:nvSpPr>
          <p:spPr>
            <a:xfrm rot="-2700000">
              <a:off x="4333508" y="1848856"/>
              <a:ext cx="1272933" cy="633311"/>
            </a:xfrm>
            <a:prstGeom prst="triangle">
              <a:avLst>
                <a:gd name="adj" fmla="val 5115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58" name="Google Shape;1158;p22"/>
          <p:cNvGrpSpPr/>
          <p:nvPr/>
        </p:nvGrpSpPr>
        <p:grpSpPr>
          <a:xfrm>
            <a:off x="1236312" y="4582838"/>
            <a:ext cx="1472130" cy="1506896"/>
            <a:chOff x="4296016" y="1491552"/>
            <a:chExt cx="1472130" cy="1506896"/>
          </a:xfrm>
        </p:grpSpPr>
        <p:pic>
          <p:nvPicPr>
            <p:cNvPr id="1159" name="Google Shape;1159;p22" descr="E:\002-KIMS BUSINESS\007-04-1-FIVERR\01-PPT-TEMPLATE\COVER-PSD\05-cut-01.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rot="-2700000">
              <a:off x="4567017" y="2249621"/>
              <a:ext cx="1260000" cy="35539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60" name="Google Shape;1160;p22"/>
            <p:cNvSpPr/>
            <p:nvPr/>
          </p:nvSpPr>
          <p:spPr>
            <a:xfrm rot="-2700000">
              <a:off x="4333508" y="1848856"/>
              <a:ext cx="1272933" cy="633311"/>
            </a:xfrm>
            <a:prstGeom prst="triangle">
              <a:avLst>
                <a:gd name="adj" fmla="val 5115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61" name="Google Shape;1161;p22"/>
          <p:cNvGrpSpPr/>
          <p:nvPr/>
        </p:nvGrpSpPr>
        <p:grpSpPr>
          <a:xfrm>
            <a:off x="6410913" y="3362406"/>
            <a:ext cx="4895263" cy="738664"/>
            <a:chOff x="2551706" y="4283314"/>
            <a:chExt cx="1480091" cy="738664"/>
          </a:xfrm>
        </p:grpSpPr>
        <p:sp>
          <p:nvSpPr>
            <p:cNvPr id="1162" name="Google Shape;1162;p22"/>
            <p:cNvSpPr txBox="1"/>
            <p:nvPr/>
          </p:nvSpPr>
          <p:spPr>
            <a:xfrm>
              <a:off x="2551706" y="4560313"/>
              <a:ext cx="1480091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</a:t>
              </a:r>
              <a:endParaRPr/>
            </a:p>
          </p:txBody>
        </p:sp>
        <p:sp>
          <p:nvSpPr>
            <p:cNvPr id="1163" name="Google Shape;1163;p22"/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64" name="Google Shape;1164;p22"/>
          <p:cNvGrpSpPr/>
          <p:nvPr/>
        </p:nvGrpSpPr>
        <p:grpSpPr>
          <a:xfrm>
            <a:off x="6410913" y="2492899"/>
            <a:ext cx="4895263" cy="738664"/>
            <a:chOff x="2551706" y="4283314"/>
            <a:chExt cx="1480091" cy="738664"/>
          </a:xfrm>
        </p:grpSpPr>
        <p:sp>
          <p:nvSpPr>
            <p:cNvPr id="1165" name="Google Shape;1165;p22"/>
            <p:cNvSpPr txBox="1"/>
            <p:nvPr/>
          </p:nvSpPr>
          <p:spPr>
            <a:xfrm>
              <a:off x="2551706" y="4560313"/>
              <a:ext cx="1480091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</a:t>
              </a:r>
              <a:endParaRPr/>
            </a:p>
          </p:txBody>
        </p:sp>
        <p:sp>
          <p:nvSpPr>
            <p:cNvPr id="1166" name="Google Shape;1166;p22"/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67" name="Google Shape;1167;p22"/>
          <p:cNvGrpSpPr/>
          <p:nvPr/>
        </p:nvGrpSpPr>
        <p:grpSpPr>
          <a:xfrm>
            <a:off x="6410913" y="4231913"/>
            <a:ext cx="4895263" cy="738664"/>
            <a:chOff x="2551706" y="4283314"/>
            <a:chExt cx="1480091" cy="738664"/>
          </a:xfrm>
        </p:grpSpPr>
        <p:sp>
          <p:nvSpPr>
            <p:cNvPr id="1168" name="Google Shape;1168;p22"/>
            <p:cNvSpPr txBox="1"/>
            <p:nvPr/>
          </p:nvSpPr>
          <p:spPr>
            <a:xfrm>
              <a:off x="2551706" y="4560313"/>
              <a:ext cx="1480091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</a:t>
              </a:r>
              <a:endParaRPr/>
            </a:p>
          </p:txBody>
        </p:sp>
        <p:sp>
          <p:nvSpPr>
            <p:cNvPr id="1169" name="Google Shape;1169;p22"/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70" name="Google Shape;1170;p22"/>
          <p:cNvGrpSpPr/>
          <p:nvPr/>
        </p:nvGrpSpPr>
        <p:grpSpPr>
          <a:xfrm>
            <a:off x="6410913" y="5101421"/>
            <a:ext cx="4895263" cy="738664"/>
            <a:chOff x="2551706" y="4283314"/>
            <a:chExt cx="1480091" cy="738664"/>
          </a:xfrm>
        </p:grpSpPr>
        <p:sp>
          <p:nvSpPr>
            <p:cNvPr id="1171" name="Google Shape;1171;p22"/>
            <p:cNvSpPr txBox="1"/>
            <p:nvPr/>
          </p:nvSpPr>
          <p:spPr>
            <a:xfrm>
              <a:off x="2551706" y="4560313"/>
              <a:ext cx="1480091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</a:t>
              </a:r>
              <a:endParaRPr/>
            </a:p>
          </p:txBody>
        </p:sp>
        <p:sp>
          <p:nvSpPr>
            <p:cNvPr id="1172" name="Google Shape;1172;p22"/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73" name="Google Shape;1173;p22"/>
          <p:cNvSpPr txBox="1"/>
          <p:nvPr/>
        </p:nvSpPr>
        <p:spPr>
          <a:xfrm>
            <a:off x="3430741" y="2645540"/>
            <a:ext cx="1684444" cy="502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4" name="Google Shape;1174;p22"/>
          <p:cNvSpPr txBox="1"/>
          <p:nvPr/>
        </p:nvSpPr>
        <p:spPr>
          <a:xfrm>
            <a:off x="3430741" y="3519174"/>
            <a:ext cx="1684444" cy="502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5" name="Google Shape;1175;p22"/>
          <p:cNvSpPr txBox="1"/>
          <p:nvPr/>
        </p:nvSpPr>
        <p:spPr>
          <a:xfrm>
            <a:off x="3430741" y="4392808"/>
            <a:ext cx="1684444" cy="502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6" name="Google Shape;1176;p22"/>
          <p:cNvSpPr txBox="1"/>
          <p:nvPr/>
        </p:nvSpPr>
        <p:spPr>
          <a:xfrm>
            <a:off x="3430741" y="5266442"/>
            <a:ext cx="1684444" cy="502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77" name="Google Shape;1177;p22"/>
          <p:cNvGrpSpPr/>
          <p:nvPr/>
        </p:nvGrpSpPr>
        <p:grpSpPr>
          <a:xfrm rot="2722666">
            <a:off x="5483253" y="3566938"/>
            <a:ext cx="273865" cy="449246"/>
            <a:chOff x="7997054" y="1606357"/>
            <a:chExt cx="796901" cy="1307232"/>
          </a:xfrm>
        </p:grpSpPr>
        <p:sp>
          <p:nvSpPr>
            <p:cNvPr id="1178" name="Google Shape;1178;p22"/>
            <p:cNvSpPr/>
            <p:nvPr/>
          </p:nvSpPr>
          <p:spPr>
            <a:xfrm>
              <a:off x="8198011" y="1606357"/>
              <a:ext cx="595944" cy="1307232"/>
            </a:xfrm>
            <a:custGeom>
              <a:avLst/>
              <a:gdLst/>
              <a:ahLst/>
              <a:cxnLst/>
              <a:rect l="l" t="t" r="r" b="b"/>
              <a:pathLst>
                <a:path w="595944" h="1307232" extrusionOk="0">
                  <a:moveTo>
                    <a:pt x="100198" y="29076"/>
                  </a:moveTo>
                  <a:cubicBezTo>
                    <a:pt x="100198" y="29076"/>
                    <a:pt x="-88197" y="236696"/>
                    <a:pt x="148258" y="540435"/>
                  </a:cubicBezTo>
                  <a:cubicBezTo>
                    <a:pt x="384713" y="842252"/>
                    <a:pt x="398170" y="1046026"/>
                    <a:pt x="423161" y="1178672"/>
                  </a:cubicBezTo>
                  <a:cubicBezTo>
                    <a:pt x="446230" y="1311317"/>
                    <a:pt x="523126" y="1278637"/>
                    <a:pt x="523126" y="1278637"/>
                  </a:cubicBezTo>
                  <a:cubicBezTo>
                    <a:pt x="523126" y="1278637"/>
                    <a:pt x="584643" y="1255568"/>
                    <a:pt x="575031" y="1145991"/>
                  </a:cubicBezTo>
                  <a:cubicBezTo>
                    <a:pt x="565419" y="1036414"/>
                    <a:pt x="500057" y="805726"/>
                    <a:pt x="303972" y="513521"/>
                  </a:cubicBezTo>
                  <a:cubicBezTo>
                    <a:pt x="303972" y="513521"/>
                    <a:pt x="350110" y="303980"/>
                    <a:pt x="169404" y="267454"/>
                  </a:cubicBezTo>
                  <a:lnTo>
                    <a:pt x="100198" y="2907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9" name="Google Shape;1179;p22"/>
            <p:cNvSpPr/>
            <p:nvPr/>
          </p:nvSpPr>
          <p:spPr>
            <a:xfrm>
              <a:off x="7997054" y="1606357"/>
              <a:ext cx="595944" cy="1307232"/>
            </a:xfrm>
            <a:custGeom>
              <a:avLst/>
              <a:gdLst/>
              <a:ahLst/>
              <a:cxnLst/>
              <a:rect l="l" t="t" r="r" b="b"/>
              <a:pathLst>
                <a:path w="595944" h="1307232" extrusionOk="0">
                  <a:moveTo>
                    <a:pt x="504929" y="29076"/>
                  </a:moveTo>
                  <a:cubicBezTo>
                    <a:pt x="504929" y="29076"/>
                    <a:pt x="693324" y="236696"/>
                    <a:pt x="456869" y="540435"/>
                  </a:cubicBezTo>
                  <a:cubicBezTo>
                    <a:pt x="220414" y="842252"/>
                    <a:pt x="206957" y="1046026"/>
                    <a:pt x="181966" y="1178672"/>
                  </a:cubicBezTo>
                  <a:cubicBezTo>
                    <a:pt x="158897" y="1311317"/>
                    <a:pt x="82001" y="1278637"/>
                    <a:pt x="82001" y="1278637"/>
                  </a:cubicBezTo>
                  <a:cubicBezTo>
                    <a:pt x="82001" y="1278637"/>
                    <a:pt x="20484" y="1255568"/>
                    <a:pt x="30096" y="1145991"/>
                  </a:cubicBezTo>
                  <a:cubicBezTo>
                    <a:pt x="39708" y="1036414"/>
                    <a:pt x="105070" y="805726"/>
                    <a:pt x="301154" y="513521"/>
                  </a:cubicBezTo>
                  <a:cubicBezTo>
                    <a:pt x="301154" y="513521"/>
                    <a:pt x="255017" y="303980"/>
                    <a:pt x="435722" y="267454"/>
                  </a:cubicBezTo>
                  <a:lnTo>
                    <a:pt x="504929" y="2907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0" name="Google Shape;1180;p22"/>
            <p:cNvSpPr/>
            <p:nvPr/>
          </p:nvSpPr>
          <p:spPr>
            <a:xfrm>
              <a:off x="8324882" y="1938932"/>
              <a:ext cx="134568" cy="134568"/>
            </a:xfrm>
            <a:custGeom>
              <a:avLst/>
              <a:gdLst/>
              <a:ahLst/>
              <a:cxnLst/>
              <a:rect l="l" t="t" r="r" b="b"/>
              <a:pathLst>
                <a:path w="134568" h="134568" extrusionOk="0">
                  <a:moveTo>
                    <a:pt x="121352" y="75214"/>
                  </a:moveTo>
                  <a:cubicBezTo>
                    <a:pt x="121352" y="100695"/>
                    <a:pt x="100695" y="121352"/>
                    <a:pt x="75214" y="121352"/>
                  </a:cubicBezTo>
                  <a:cubicBezTo>
                    <a:pt x="49733" y="121352"/>
                    <a:pt x="29077" y="100695"/>
                    <a:pt x="29077" y="75214"/>
                  </a:cubicBezTo>
                  <a:cubicBezTo>
                    <a:pt x="29077" y="49733"/>
                    <a:pt x="49733" y="29076"/>
                    <a:pt x="75214" y="29076"/>
                  </a:cubicBezTo>
                  <a:cubicBezTo>
                    <a:pt x="100695" y="29076"/>
                    <a:pt x="121352" y="49733"/>
                    <a:pt x="121352" y="7521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1" name="Google Shape;1181;p22"/>
            <p:cNvSpPr/>
            <p:nvPr/>
          </p:nvSpPr>
          <p:spPr>
            <a:xfrm>
              <a:off x="8013970" y="2257330"/>
              <a:ext cx="288360" cy="634392"/>
            </a:xfrm>
            <a:custGeom>
              <a:avLst/>
              <a:gdLst/>
              <a:ahLst/>
              <a:cxnLst/>
              <a:rect l="l" t="t" r="r" b="b"/>
              <a:pathLst>
                <a:path w="288360" h="634392" extrusionOk="0">
                  <a:moveTo>
                    <a:pt x="193887" y="14418"/>
                  </a:moveTo>
                  <a:cubicBezTo>
                    <a:pt x="72775" y="214348"/>
                    <a:pt x="20870" y="416200"/>
                    <a:pt x="15103" y="496940"/>
                  </a:cubicBezTo>
                  <a:cubicBezTo>
                    <a:pt x="7413" y="606517"/>
                    <a:pt x="67008" y="629586"/>
                    <a:pt x="67008" y="629586"/>
                  </a:cubicBezTo>
                  <a:cubicBezTo>
                    <a:pt x="67008" y="629586"/>
                    <a:pt x="141981" y="662267"/>
                    <a:pt x="166972" y="529621"/>
                  </a:cubicBezTo>
                  <a:cubicBezTo>
                    <a:pt x="184275" y="437346"/>
                    <a:pt x="195808" y="308545"/>
                    <a:pt x="282316" y="135529"/>
                  </a:cubicBezTo>
                  <a:lnTo>
                    <a:pt x="193887" y="1441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2" name="Google Shape;1182;p22"/>
            <p:cNvSpPr/>
            <p:nvPr/>
          </p:nvSpPr>
          <p:spPr>
            <a:xfrm>
              <a:off x="8489488" y="2284243"/>
              <a:ext cx="288360" cy="615168"/>
            </a:xfrm>
            <a:custGeom>
              <a:avLst/>
              <a:gdLst/>
              <a:ahLst/>
              <a:cxnLst/>
              <a:rect l="l" t="t" r="r" b="b"/>
              <a:pathLst>
                <a:path w="288360" h="615168" extrusionOk="0">
                  <a:moveTo>
                    <a:pt x="122073" y="14418"/>
                  </a:moveTo>
                  <a:lnTo>
                    <a:pt x="14418" y="108616"/>
                  </a:lnTo>
                  <a:cubicBezTo>
                    <a:pt x="100926" y="281632"/>
                    <a:pt x="114382" y="408510"/>
                    <a:pt x="129762" y="502708"/>
                  </a:cubicBezTo>
                  <a:cubicBezTo>
                    <a:pt x="152830" y="635353"/>
                    <a:pt x="229727" y="602673"/>
                    <a:pt x="229727" y="602673"/>
                  </a:cubicBezTo>
                  <a:cubicBezTo>
                    <a:pt x="229727" y="602673"/>
                    <a:pt x="289321" y="579604"/>
                    <a:pt x="281632" y="470027"/>
                  </a:cubicBezTo>
                  <a:cubicBezTo>
                    <a:pt x="275865" y="360450"/>
                    <a:pt x="214348" y="179744"/>
                    <a:pt x="122073" y="1441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83" name="Google Shape;1183;p22"/>
          <p:cNvGrpSpPr/>
          <p:nvPr/>
        </p:nvGrpSpPr>
        <p:grpSpPr>
          <a:xfrm rot="2218954">
            <a:off x="5554776" y="2662818"/>
            <a:ext cx="220282" cy="486915"/>
            <a:chOff x="9501391" y="4122779"/>
            <a:chExt cx="922752" cy="2039667"/>
          </a:xfrm>
        </p:grpSpPr>
        <p:sp>
          <p:nvSpPr>
            <p:cNvPr id="1184" name="Google Shape;1184;p22"/>
            <p:cNvSpPr/>
            <p:nvPr/>
          </p:nvSpPr>
          <p:spPr>
            <a:xfrm>
              <a:off x="9501391" y="4122779"/>
              <a:ext cx="922752" cy="999648"/>
            </a:xfrm>
            <a:custGeom>
              <a:avLst/>
              <a:gdLst/>
              <a:ahLst/>
              <a:cxnLst/>
              <a:rect l="l" t="t" r="r" b="b"/>
              <a:pathLst>
                <a:path w="922752" h="999648" extrusionOk="0">
                  <a:moveTo>
                    <a:pt x="907614" y="924915"/>
                  </a:moveTo>
                  <a:cubicBezTo>
                    <a:pt x="907614" y="936449"/>
                    <a:pt x="903769" y="947984"/>
                    <a:pt x="898002" y="957596"/>
                  </a:cubicBezTo>
                  <a:cubicBezTo>
                    <a:pt x="886466" y="974897"/>
                    <a:pt x="865321" y="986432"/>
                    <a:pt x="842252" y="986432"/>
                  </a:cubicBezTo>
                  <a:lnTo>
                    <a:pt x="94438" y="986432"/>
                  </a:lnTo>
                  <a:cubicBezTo>
                    <a:pt x="71369" y="986432"/>
                    <a:pt x="52145" y="974897"/>
                    <a:pt x="38688" y="957596"/>
                  </a:cubicBezTo>
                  <a:cubicBezTo>
                    <a:pt x="32921" y="947984"/>
                    <a:pt x="29076" y="936449"/>
                    <a:pt x="29076" y="924915"/>
                  </a:cubicBezTo>
                  <a:cubicBezTo>
                    <a:pt x="29076" y="915303"/>
                    <a:pt x="30999" y="905691"/>
                    <a:pt x="34843" y="898001"/>
                  </a:cubicBezTo>
                  <a:lnTo>
                    <a:pt x="407789" y="65602"/>
                  </a:lnTo>
                  <a:cubicBezTo>
                    <a:pt x="419323" y="44456"/>
                    <a:pt x="442392" y="29076"/>
                    <a:pt x="467383" y="29076"/>
                  </a:cubicBezTo>
                  <a:cubicBezTo>
                    <a:pt x="492374" y="29076"/>
                    <a:pt x="515443" y="42533"/>
                    <a:pt x="526979" y="65602"/>
                  </a:cubicBezTo>
                  <a:lnTo>
                    <a:pt x="899924" y="898001"/>
                  </a:lnTo>
                  <a:cubicBezTo>
                    <a:pt x="905690" y="905691"/>
                    <a:pt x="907614" y="915303"/>
                    <a:pt x="907614" y="92491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5" name="Google Shape;1185;p22"/>
            <p:cNvSpPr/>
            <p:nvPr/>
          </p:nvSpPr>
          <p:spPr>
            <a:xfrm>
              <a:off x="9912785" y="4907118"/>
              <a:ext cx="115344" cy="480600"/>
            </a:xfrm>
            <a:custGeom>
              <a:avLst/>
              <a:gdLst/>
              <a:ahLst/>
              <a:cxnLst/>
              <a:rect l="l" t="t" r="r" b="b"/>
              <a:pathLst>
                <a:path w="115344" h="480600" extrusionOk="0">
                  <a:moveTo>
                    <a:pt x="29076" y="57912"/>
                  </a:moveTo>
                  <a:lnTo>
                    <a:pt x="29076" y="457772"/>
                  </a:lnTo>
                  <a:lnTo>
                    <a:pt x="88671" y="457772"/>
                  </a:lnTo>
                  <a:lnTo>
                    <a:pt x="88671" y="57912"/>
                  </a:lnTo>
                  <a:cubicBezTo>
                    <a:pt x="88671" y="42533"/>
                    <a:pt x="75214" y="29076"/>
                    <a:pt x="59835" y="29076"/>
                  </a:cubicBezTo>
                  <a:cubicBezTo>
                    <a:pt x="40611" y="29076"/>
                    <a:pt x="29076" y="42533"/>
                    <a:pt x="29076" y="579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6" name="Google Shape;1186;p22"/>
            <p:cNvSpPr/>
            <p:nvPr/>
          </p:nvSpPr>
          <p:spPr>
            <a:xfrm>
              <a:off x="9839425" y="5355038"/>
              <a:ext cx="249912" cy="807408"/>
            </a:xfrm>
            <a:custGeom>
              <a:avLst/>
              <a:gdLst/>
              <a:ahLst/>
              <a:cxnLst/>
              <a:rect l="l" t="t" r="r" b="b"/>
              <a:pathLst>
                <a:path w="249912" h="807408" extrusionOk="0">
                  <a:moveTo>
                    <a:pt x="233159" y="86748"/>
                  </a:moveTo>
                  <a:cubicBezTo>
                    <a:pt x="229314" y="52145"/>
                    <a:pt x="210090" y="29076"/>
                    <a:pt x="200478" y="29076"/>
                  </a:cubicBezTo>
                  <a:lnTo>
                    <a:pt x="131272" y="29076"/>
                  </a:lnTo>
                  <a:lnTo>
                    <a:pt x="62065" y="29076"/>
                  </a:lnTo>
                  <a:cubicBezTo>
                    <a:pt x="52453" y="29076"/>
                    <a:pt x="33229" y="52145"/>
                    <a:pt x="29385" y="86748"/>
                  </a:cubicBezTo>
                  <a:cubicBezTo>
                    <a:pt x="27462" y="113662"/>
                    <a:pt x="35152" y="673080"/>
                    <a:pt x="35152" y="698072"/>
                  </a:cubicBezTo>
                  <a:cubicBezTo>
                    <a:pt x="35152" y="749976"/>
                    <a:pt x="42841" y="778812"/>
                    <a:pt x="131272" y="778812"/>
                  </a:cubicBezTo>
                  <a:cubicBezTo>
                    <a:pt x="221624" y="778812"/>
                    <a:pt x="227392" y="749976"/>
                    <a:pt x="227392" y="698072"/>
                  </a:cubicBezTo>
                  <a:cubicBezTo>
                    <a:pt x="227392" y="673080"/>
                    <a:pt x="235081" y="111740"/>
                    <a:pt x="233159" y="8674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7" name="Google Shape;1187;p22"/>
            <p:cNvSpPr/>
            <p:nvPr/>
          </p:nvSpPr>
          <p:spPr>
            <a:xfrm>
              <a:off x="9882026" y="5308900"/>
              <a:ext cx="173016" cy="96120"/>
            </a:xfrm>
            <a:custGeom>
              <a:avLst/>
              <a:gdLst/>
              <a:ahLst/>
              <a:cxnLst/>
              <a:rect l="l" t="t" r="r" b="b"/>
              <a:pathLst>
                <a:path w="173016" h="96120" extrusionOk="0">
                  <a:moveTo>
                    <a:pt x="148265" y="44456"/>
                  </a:moveTo>
                  <a:cubicBezTo>
                    <a:pt x="148265" y="36766"/>
                    <a:pt x="142498" y="29076"/>
                    <a:pt x="132886" y="29076"/>
                  </a:cubicBezTo>
                  <a:lnTo>
                    <a:pt x="88671" y="29076"/>
                  </a:lnTo>
                  <a:lnTo>
                    <a:pt x="44456" y="29076"/>
                  </a:lnTo>
                  <a:cubicBezTo>
                    <a:pt x="36766" y="29076"/>
                    <a:pt x="29076" y="34844"/>
                    <a:pt x="29076" y="44456"/>
                  </a:cubicBezTo>
                  <a:lnTo>
                    <a:pt x="29076" y="67524"/>
                  </a:lnTo>
                  <a:lnTo>
                    <a:pt x="88671" y="67524"/>
                  </a:lnTo>
                  <a:lnTo>
                    <a:pt x="148265" y="67524"/>
                  </a:lnTo>
                  <a:lnTo>
                    <a:pt x="148265" y="4445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8" name="Google Shape;1188;p22"/>
            <p:cNvSpPr/>
            <p:nvPr/>
          </p:nvSpPr>
          <p:spPr>
            <a:xfrm>
              <a:off x="9882026" y="5328124"/>
              <a:ext cx="173016" cy="96120"/>
            </a:xfrm>
            <a:custGeom>
              <a:avLst/>
              <a:gdLst/>
              <a:ahLst/>
              <a:cxnLst/>
              <a:rect l="l" t="t" r="r" b="b"/>
              <a:pathLst>
                <a:path w="173016" h="96120" extrusionOk="0">
                  <a:moveTo>
                    <a:pt x="148265" y="44456"/>
                  </a:moveTo>
                  <a:cubicBezTo>
                    <a:pt x="148265" y="36766"/>
                    <a:pt x="142498" y="29076"/>
                    <a:pt x="132886" y="29076"/>
                  </a:cubicBezTo>
                  <a:lnTo>
                    <a:pt x="88671" y="29076"/>
                  </a:lnTo>
                  <a:lnTo>
                    <a:pt x="44456" y="29076"/>
                  </a:lnTo>
                  <a:cubicBezTo>
                    <a:pt x="36766" y="29076"/>
                    <a:pt x="29076" y="34844"/>
                    <a:pt x="29076" y="44456"/>
                  </a:cubicBezTo>
                  <a:lnTo>
                    <a:pt x="29076" y="67524"/>
                  </a:lnTo>
                  <a:lnTo>
                    <a:pt x="88671" y="67524"/>
                  </a:lnTo>
                  <a:lnTo>
                    <a:pt x="148265" y="67524"/>
                  </a:lnTo>
                  <a:lnTo>
                    <a:pt x="148265" y="4445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9" name="Google Shape;1189;p22"/>
            <p:cNvSpPr/>
            <p:nvPr/>
          </p:nvSpPr>
          <p:spPr>
            <a:xfrm>
              <a:off x="9882026" y="5308900"/>
              <a:ext cx="173016" cy="96120"/>
            </a:xfrm>
            <a:custGeom>
              <a:avLst/>
              <a:gdLst/>
              <a:ahLst/>
              <a:cxnLst/>
              <a:rect l="l" t="t" r="r" b="b"/>
              <a:pathLst>
                <a:path w="173016" h="96120" extrusionOk="0">
                  <a:moveTo>
                    <a:pt x="148265" y="44456"/>
                  </a:moveTo>
                  <a:cubicBezTo>
                    <a:pt x="148265" y="36766"/>
                    <a:pt x="142498" y="29076"/>
                    <a:pt x="132886" y="29076"/>
                  </a:cubicBezTo>
                  <a:lnTo>
                    <a:pt x="88671" y="29076"/>
                  </a:lnTo>
                  <a:lnTo>
                    <a:pt x="44456" y="29076"/>
                  </a:lnTo>
                  <a:cubicBezTo>
                    <a:pt x="36766" y="29076"/>
                    <a:pt x="29076" y="34844"/>
                    <a:pt x="29076" y="44456"/>
                  </a:cubicBezTo>
                  <a:lnTo>
                    <a:pt x="29076" y="67524"/>
                  </a:lnTo>
                  <a:lnTo>
                    <a:pt x="88671" y="67524"/>
                  </a:lnTo>
                  <a:lnTo>
                    <a:pt x="148265" y="67524"/>
                  </a:lnTo>
                  <a:lnTo>
                    <a:pt x="148265" y="4445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90" name="Google Shape;1190;p22"/>
          <p:cNvGrpSpPr/>
          <p:nvPr/>
        </p:nvGrpSpPr>
        <p:grpSpPr>
          <a:xfrm rot="2078969">
            <a:off x="5484373" y="5244211"/>
            <a:ext cx="259827" cy="425931"/>
            <a:chOff x="8457528" y="4216977"/>
            <a:chExt cx="1076544" cy="1764763"/>
          </a:xfrm>
        </p:grpSpPr>
        <p:sp>
          <p:nvSpPr>
            <p:cNvPr id="1191" name="Google Shape;1191;p22"/>
            <p:cNvSpPr/>
            <p:nvPr/>
          </p:nvSpPr>
          <p:spPr>
            <a:xfrm>
              <a:off x="8457528" y="5212780"/>
              <a:ext cx="1076544" cy="768960"/>
            </a:xfrm>
            <a:custGeom>
              <a:avLst/>
              <a:gdLst/>
              <a:ahLst/>
              <a:cxnLst/>
              <a:rect l="l" t="t" r="r" b="b"/>
              <a:pathLst>
                <a:path w="1076544" h="768960" extrusionOk="0">
                  <a:moveTo>
                    <a:pt x="905690" y="29076"/>
                  </a:moveTo>
                  <a:lnTo>
                    <a:pt x="538512" y="29076"/>
                  </a:lnTo>
                  <a:lnTo>
                    <a:pt x="171334" y="29076"/>
                  </a:lnTo>
                  <a:cubicBezTo>
                    <a:pt x="109817" y="159800"/>
                    <a:pt x="29076" y="423168"/>
                    <a:pt x="29076" y="755744"/>
                  </a:cubicBezTo>
                  <a:lnTo>
                    <a:pt x="538512" y="755744"/>
                  </a:lnTo>
                  <a:lnTo>
                    <a:pt x="1047949" y="755744"/>
                  </a:lnTo>
                  <a:cubicBezTo>
                    <a:pt x="1049871" y="423168"/>
                    <a:pt x="967208" y="159800"/>
                    <a:pt x="905690" y="2907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2" name="Google Shape;1192;p22"/>
            <p:cNvSpPr/>
            <p:nvPr/>
          </p:nvSpPr>
          <p:spPr>
            <a:xfrm>
              <a:off x="8601708" y="4216977"/>
              <a:ext cx="788184" cy="1038096"/>
            </a:xfrm>
            <a:custGeom>
              <a:avLst/>
              <a:gdLst/>
              <a:ahLst/>
              <a:cxnLst/>
              <a:rect l="l" t="t" r="r" b="b"/>
              <a:pathLst>
                <a:path w="788184" h="1038096" extrusionOk="0">
                  <a:moveTo>
                    <a:pt x="759589" y="1024880"/>
                  </a:moveTo>
                  <a:lnTo>
                    <a:pt x="394332" y="1024880"/>
                  </a:lnTo>
                  <a:lnTo>
                    <a:pt x="29076" y="1024880"/>
                  </a:lnTo>
                  <a:cubicBezTo>
                    <a:pt x="29076" y="1024880"/>
                    <a:pt x="29076" y="936449"/>
                    <a:pt x="61757" y="899923"/>
                  </a:cubicBezTo>
                  <a:cubicBezTo>
                    <a:pt x="107894" y="849941"/>
                    <a:pt x="244385" y="884545"/>
                    <a:pt x="277066" y="849941"/>
                  </a:cubicBezTo>
                  <a:cubicBezTo>
                    <a:pt x="309746" y="815338"/>
                    <a:pt x="236695" y="607719"/>
                    <a:pt x="236695" y="436625"/>
                  </a:cubicBezTo>
                  <a:cubicBezTo>
                    <a:pt x="236695" y="265531"/>
                    <a:pt x="240540" y="29076"/>
                    <a:pt x="394332" y="29076"/>
                  </a:cubicBezTo>
                  <a:cubicBezTo>
                    <a:pt x="548124" y="29076"/>
                    <a:pt x="551969" y="265531"/>
                    <a:pt x="551969" y="436625"/>
                  </a:cubicBezTo>
                  <a:cubicBezTo>
                    <a:pt x="551969" y="607719"/>
                    <a:pt x="478918" y="815338"/>
                    <a:pt x="511598" y="849941"/>
                  </a:cubicBezTo>
                  <a:cubicBezTo>
                    <a:pt x="544279" y="884545"/>
                    <a:pt x="680770" y="849941"/>
                    <a:pt x="726907" y="899923"/>
                  </a:cubicBezTo>
                  <a:cubicBezTo>
                    <a:pt x="761510" y="936449"/>
                    <a:pt x="759589" y="1024880"/>
                    <a:pt x="759589" y="1024880"/>
                  </a:cubicBezTo>
                  <a:close/>
                  <a:moveTo>
                    <a:pt x="394332" y="190558"/>
                  </a:moveTo>
                  <a:cubicBezTo>
                    <a:pt x="359729" y="190558"/>
                    <a:pt x="332815" y="221316"/>
                    <a:pt x="332815" y="303979"/>
                  </a:cubicBezTo>
                  <a:cubicBezTo>
                    <a:pt x="332815" y="386643"/>
                    <a:pt x="365496" y="402022"/>
                    <a:pt x="400099" y="402022"/>
                  </a:cubicBezTo>
                  <a:cubicBezTo>
                    <a:pt x="434702" y="402022"/>
                    <a:pt x="457771" y="388565"/>
                    <a:pt x="457771" y="303979"/>
                  </a:cubicBezTo>
                  <a:cubicBezTo>
                    <a:pt x="457771" y="221316"/>
                    <a:pt x="428935" y="190558"/>
                    <a:pt x="394332" y="19055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93" name="Google Shape;1193;p22"/>
          <p:cNvGrpSpPr/>
          <p:nvPr/>
        </p:nvGrpSpPr>
        <p:grpSpPr>
          <a:xfrm rot="-2700000">
            <a:off x="5360637" y="4587322"/>
            <a:ext cx="510321" cy="154795"/>
            <a:chOff x="115511" y="1655618"/>
            <a:chExt cx="2541413" cy="770883"/>
          </a:xfrm>
        </p:grpSpPr>
        <p:sp>
          <p:nvSpPr>
            <p:cNvPr id="1194" name="Google Shape;1194;p22"/>
            <p:cNvSpPr/>
            <p:nvPr/>
          </p:nvSpPr>
          <p:spPr>
            <a:xfrm>
              <a:off x="115511" y="1655618"/>
              <a:ext cx="1749384" cy="730512"/>
            </a:xfrm>
            <a:custGeom>
              <a:avLst/>
              <a:gdLst/>
              <a:ahLst/>
              <a:cxnLst/>
              <a:rect l="l" t="t" r="r" b="b"/>
              <a:pathLst>
                <a:path w="1749384" h="730512" extrusionOk="0">
                  <a:moveTo>
                    <a:pt x="1575407" y="685336"/>
                  </a:moveTo>
                  <a:lnTo>
                    <a:pt x="1536959" y="641121"/>
                  </a:lnTo>
                  <a:cubicBezTo>
                    <a:pt x="1535037" y="639198"/>
                    <a:pt x="1436994" y="637276"/>
                    <a:pt x="1435072" y="637276"/>
                  </a:cubicBezTo>
                  <a:cubicBezTo>
                    <a:pt x="1433150" y="637276"/>
                    <a:pt x="1429305" y="637276"/>
                    <a:pt x="1427382" y="639198"/>
                  </a:cubicBezTo>
                  <a:lnTo>
                    <a:pt x="1369710" y="689181"/>
                  </a:lnTo>
                  <a:cubicBezTo>
                    <a:pt x="1367788" y="691103"/>
                    <a:pt x="1365866" y="691103"/>
                    <a:pt x="1363943" y="691103"/>
                  </a:cubicBezTo>
                  <a:cubicBezTo>
                    <a:pt x="1362021" y="691103"/>
                    <a:pt x="1360098" y="689181"/>
                    <a:pt x="1358176" y="687258"/>
                  </a:cubicBezTo>
                  <a:lnTo>
                    <a:pt x="1313961" y="627664"/>
                  </a:lnTo>
                  <a:cubicBezTo>
                    <a:pt x="1312038" y="623819"/>
                    <a:pt x="1308194" y="623819"/>
                    <a:pt x="1304349" y="625741"/>
                  </a:cubicBezTo>
                  <a:lnTo>
                    <a:pt x="1238987" y="662267"/>
                  </a:lnTo>
                  <a:cubicBezTo>
                    <a:pt x="1237065" y="664189"/>
                    <a:pt x="1235142" y="664189"/>
                    <a:pt x="1233220" y="662267"/>
                  </a:cubicBezTo>
                  <a:cubicBezTo>
                    <a:pt x="1231298" y="662267"/>
                    <a:pt x="1229375" y="660345"/>
                    <a:pt x="1229375" y="658422"/>
                  </a:cubicBezTo>
                  <a:lnTo>
                    <a:pt x="1135178" y="575759"/>
                  </a:lnTo>
                  <a:cubicBezTo>
                    <a:pt x="1117876" y="556535"/>
                    <a:pt x="1142867" y="594983"/>
                    <a:pt x="1129410" y="571914"/>
                  </a:cubicBezTo>
                  <a:cubicBezTo>
                    <a:pt x="1127488" y="569992"/>
                    <a:pt x="1123643" y="573837"/>
                    <a:pt x="1121721" y="575759"/>
                  </a:cubicBezTo>
                  <a:lnTo>
                    <a:pt x="1033290" y="616129"/>
                  </a:lnTo>
                  <a:cubicBezTo>
                    <a:pt x="1031368" y="618052"/>
                    <a:pt x="1029445" y="619974"/>
                    <a:pt x="1027523" y="619974"/>
                  </a:cubicBezTo>
                  <a:cubicBezTo>
                    <a:pt x="1025601" y="619974"/>
                    <a:pt x="1021756" y="618052"/>
                    <a:pt x="1021756" y="616129"/>
                  </a:cubicBezTo>
                  <a:lnTo>
                    <a:pt x="987153" y="560380"/>
                  </a:lnTo>
                  <a:cubicBezTo>
                    <a:pt x="985230" y="558457"/>
                    <a:pt x="983308" y="556535"/>
                    <a:pt x="981385" y="556535"/>
                  </a:cubicBezTo>
                  <a:cubicBezTo>
                    <a:pt x="979463" y="556535"/>
                    <a:pt x="919869" y="556535"/>
                    <a:pt x="917946" y="558457"/>
                  </a:cubicBezTo>
                  <a:lnTo>
                    <a:pt x="864119" y="593061"/>
                  </a:lnTo>
                  <a:cubicBezTo>
                    <a:pt x="862197" y="594983"/>
                    <a:pt x="860274" y="594983"/>
                    <a:pt x="858352" y="594983"/>
                  </a:cubicBezTo>
                  <a:cubicBezTo>
                    <a:pt x="856429" y="594983"/>
                    <a:pt x="854507" y="593061"/>
                    <a:pt x="852585" y="591138"/>
                  </a:cubicBezTo>
                  <a:lnTo>
                    <a:pt x="812214" y="521932"/>
                  </a:lnTo>
                  <a:cubicBezTo>
                    <a:pt x="810292" y="520009"/>
                    <a:pt x="808369" y="518087"/>
                    <a:pt x="806447" y="518087"/>
                  </a:cubicBezTo>
                  <a:cubicBezTo>
                    <a:pt x="804525" y="518087"/>
                    <a:pt x="800680" y="518087"/>
                    <a:pt x="798757" y="520009"/>
                  </a:cubicBezTo>
                  <a:lnTo>
                    <a:pt x="712249" y="564225"/>
                  </a:lnTo>
                  <a:lnTo>
                    <a:pt x="633431" y="468105"/>
                  </a:lnTo>
                  <a:cubicBezTo>
                    <a:pt x="631509" y="466182"/>
                    <a:pt x="629586" y="466182"/>
                    <a:pt x="625741" y="466182"/>
                  </a:cubicBezTo>
                  <a:lnTo>
                    <a:pt x="514242" y="510397"/>
                  </a:lnTo>
                  <a:cubicBezTo>
                    <a:pt x="512320" y="510397"/>
                    <a:pt x="508475" y="510397"/>
                    <a:pt x="506553" y="508475"/>
                  </a:cubicBezTo>
                  <a:lnTo>
                    <a:pt x="445036" y="420045"/>
                  </a:lnTo>
                  <a:cubicBezTo>
                    <a:pt x="443113" y="418122"/>
                    <a:pt x="441191" y="418122"/>
                    <a:pt x="439269" y="418122"/>
                  </a:cubicBezTo>
                  <a:lnTo>
                    <a:pt x="343149" y="473872"/>
                  </a:lnTo>
                  <a:cubicBezTo>
                    <a:pt x="341226" y="473872"/>
                    <a:pt x="337381" y="473872"/>
                    <a:pt x="337381" y="471949"/>
                  </a:cubicBezTo>
                  <a:lnTo>
                    <a:pt x="250873" y="379674"/>
                  </a:lnTo>
                  <a:cubicBezTo>
                    <a:pt x="247028" y="377752"/>
                    <a:pt x="245106" y="377752"/>
                    <a:pt x="241261" y="379674"/>
                  </a:cubicBezTo>
                  <a:lnTo>
                    <a:pt x="152831" y="429657"/>
                  </a:lnTo>
                  <a:cubicBezTo>
                    <a:pt x="150908" y="429657"/>
                    <a:pt x="148986" y="429657"/>
                    <a:pt x="148986" y="429657"/>
                  </a:cubicBezTo>
                  <a:lnTo>
                    <a:pt x="68245" y="404665"/>
                  </a:lnTo>
                  <a:cubicBezTo>
                    <a:pt x="37487" y="396976"/>
                    <a:pt x="14418" y="368140"/>
                    <a:pt x="14418" y="333536"/>
                  </a:cubicBezTo>
                  <a:lnTo>
                    <a:pt x="16340" y="85547"/>
                  </a:lnTo>
                  <a:cubicBezTo>
                    <a:pt x="16340" y="47099"/>
                    <a:pt x="49021" y="14418"/>
                    <a:pt x="87469" y="14418"/>
                  </a:cubicBezTo>
                  <a:lnTo>
                    <a:pt x="1665760" y="22108"/>
                  </a:lnTo>
                  <a:cubicBezTo>
                    <a:pt x="1684984" y="22108"/>
                    <a:pt x="1702286" y="29797"/>
                    <a:pt x="1715743" y="43254"/>
                  </a:cubicBezTo>
                  <a:cubicBezTo>
                    <a:pt x="1729199" y="56711"/>
                    <a:pt x="1736889" y="74012"/>
                    <a:pt x="1736889" y="93236"/>
                  </a:cubicBezTo>
                  <a:lnTo>
                    <a:pt x="1733044" y="654577"/>
                  </a:lnTo>
                  <a:cubicBezTo>
                    <a:pt x="1733044" y="675724"/>
                    <a:pt x="1723432" y="696870"/>
                    <a:pt x="1706131" y="710327"/>
                  </a:cubicBezTo>
                  <a:cubicBezTo>
                    <a:pt x="1688829" y="723784"/>
                    <a:pt x="1646536" y="721861"/>
                    <a:pt x="1625390" y="716094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5" name="Google Shape;1195;p22"/>
            <p:cNvSpPr/>
            <p:nvPr/>
          </p:nvSpPr>
          <p:spPr>
            <a:xfrm>
              <a:off x="1830292" y="1657541"/>
              <a:ext cx="826632" cy="768960"/>
            </a:xfrm>
            <a:custGeom>
              <a:avLst/>
              <a:gdLst/>
              <a:ahLst/>
              <a:cxnLst/>
              <a:rect l="l" t="t" r="r" b="b"/>
              <a:pathLst>
                <a:path w="826632" h="768960" extrusionOk="0">
                  <a:moveTo>
                    <a:pt x="750697" y="18263"/>
                  </a:moveTo>
                  <a:lnTo>
                    <a:pt x="93237" y="14418"/>
                  </a:lnTo>
                  <a:cubicBezTo>
                    <a:pt x="74013" y="14418"/>
                    <a:pt x="54789" y="22108"/>
                    <a:pt x="41332" y="35564"/>
                  </a:cubicBezTo>
                  <a:cubicBezTo>
                    <a:pt x="27875" y="49021"/>
                    <a:pt x="20185" y="68245"/>
                    <a:pt x="18263" y="87469"/>
                  </a:cubicBezTo>
                  <a:lnTo>
                    <a:pt x="14418" y="693025"/>
                  </a:lnTo>
                  <a:cubicBezTo>
                    <a:pt x="14418" y="712249"/>
                    <a:pt x="22108" y="731473"/>
                    <a:pt x="35565" y="744930"/>
                  </a:cubicBezTo>
                  <a:cubicBezTo>
                    <a:pt x="49021" y="758387"/>
                    <a:pt x="68245" y="766077"/>
                    <a:pt x="87469" y="767999"/>
                  </a:cubicBezTo>
                  <a:lnTo>
                    <a:pt x="744930" y="771844"/>
                  </a:lnTo>
                  <a:cubicBezTo>
                    <a:pt x="744930" y="771844"/>
                    <a:pt x="744930" y="771844"/>
                    <a:pt x="744930" y="771844"/>
                  </a:cubicBezTo>
                  <a:cubicBezTo>
                    <a:pt x="785301" y="771844"/>
                    <a:pt x="819904" y="739163"/>
                    <a:pt x="819904" y="696870"/>
                  </a:cubicBezTo>
                  <a:lnTo>
                    <a:pt x="823749" y="91314"/>
                  </a:lnTo>
                  <a:cubicBezTo>
                    <a:pt x="825671" y="52866"/>
                    <a:pt x="791068" y="18263"/>
                    <a:pt x="750697" y="18263"/>
                  </a:cubicBezTo>
                  <a:close/>
                  <a:moveTo>
                    <a:pt x="671879" y="623819"/>
                  </a:moveTo>
                  <a:lnTo>
                    <a:pt x="435424" y="621897"/>
                  </a:lnTo>
                  <a:lnTo>
                    <a:pt x="437346" y="164365"/>
                  </a:lnTo>
                  <a:lnTo>
                    <a:pt x="673801" y="166288"/>
                  </a:lnTo>
                  <a:lnTo>
                    <a:pt x="671879" y="62381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0" name="Google Shape;1200;p23"/>
          <p:cNvGrpSpPr/>
          <p:nvPr/>
        </p:nvGrpSpPr>
        <p:grpSpPr>
          <a:xfrm>
            <a:off x="2043788" y="805206"/>
            <a:ext cx="7196787" cy="7196787"/>
            <a:chOff x="2002934" y="1825943"/>
            <a:chExt cx="5589927" cy="5589927"/>
          </a:xfrm>
        </p:grpSpPr>
        <p:grpSp>
          <p:nvGrpSpPr>
            <p:cNvPr id="1201" name="Google Shape;1201;p23"/>
            <p:cNvGrpSpPr/>
            <p:nvPr/>
          </p:nvGrpSpPr>
          <p:grpSpPr>
            <a:xfrm>
              <a:off x="2002934" y="1825943"/>
              <a:ext cx="5589927" cy="5589927"/>
              <a:chOff x="2002934" y="1825943"/>
              <a:chExt cx="5589927" cy="5589927"/>
            </a:xfrm>
          </p:grpSpPr>
          <p:sp>
            <p:nvSpPr>
              <p:cNvPr id="1202" name="Google Shape;1202;p23"/>
              <p:cNvSpPr/>
              <p:nvPr/>
            </p:nvSpPr>
            <p:spPr>
              <a:xfrm rot="-9646534">
                <a:off x="3897899" y="3720907"/>
                <a:ext cx="1800000" cy="1800000"/>
              </a:xfrm>
              <a:prstGeom prst="pie">
                <a:avLst>
                  <a:gd name="adj1" fmla="val 13751092"/>
                  <a:gd name="adj2" fmla="val 16200000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3" name="Google Shape;1203;p23"/>
              <p:cNvSpPr/>
              <p:nvPr/>
            </p:nvSpPr>
            <p:spPr>
              <a:xfrm rot="9731289">
                <a:off x="3627898" y="3450907"/>
                <a:ext cx="2340000" cy="2340000"/>
              </a:xfrm>
              <a:prstGeom prst="pie">
                <a:avLst>
                  <a:gd name="adj1" fmla="val 13751092"/>
                  <a:gd name="adj2" fmla="val 16200000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4" name="Google Shape;1204;p23"/>
              <p:cNvSpPr/>
              <p:nvPr/>
            </p:nvSpPr>
            <p:spPr>
              <a:xfrm rot="7294677">
                <a:off x="3345371" y="3185469"/>
                <a:ext cx="2880000" cy="2880000"/>
              </a:xfrm>
              <a:prstGeom prst="pie">
                <a:avLst>
                  <a:gd name="adj1" fmla="val 13751092"/>
                  <a:gd name="adj2" fmla="val 162000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5" name="Google Shape;1205;p23"/>
              <p:cNvSpPr/>
              <p:nvPr/>
            </p:nvSpPr>
            <p:spPr>
              <a:xfrm rot="4918033">
                <a:off x="3075371" y="2915469"/>
                <a:ext cx="3420000" cy="3420000"/>
              </a:xfrm>
              <a:prstGeom prst="pie">
                <a:avLst>
                  <a:gd name="adj1" fmla="val 13751092"/>
                  <a:gd name="adj2" fmla="val 16200000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6" name="Google Shape;1206;p23"/>
              <p:cNvSpPr/>
              <p:nvPr/>
            </p:nvSpPr>
            <p:spPr>
              <a:xfrm rot="2490880">
                <a:off x="2817898" y="2640907"/>
                <a:ext cx="3960000" cy="3960000"/>
              </a:xfrm>
              <a:prstGeom prst="pie">
                <a:avLst>
                  <a:gd name="adj1" fmla="val 13751092"/>
                  <a:gd name="adj2" fmla="val 16200000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07" name="Google Shape;1207;p23"/>
            <p:cNvSpPr/>
            <p:nvPr/>
          </p:nvSpPr>
          <p:spPr>
            <a:xfrm>
              <a:off x="4340698" y="4163707"/>
              <a:ext cx="914400" cy="914400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08" name="Google Shape;1208;p23"/>
          <p:cNvSpPr txBox="1">
            <a:spLocks noGrp="1"/>
          </p:cNvSpPr>
          <p:nvPr>
            <p:ph type="body" idx="1"/>
          </p:nvPr>
        </p:nvSpPr>
        <p:spPr>
          <a:xfrm>
            <a:off x="900875" y="438919"/>
            <a:ext cx="11218862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4" marR="0" lvl="0" indent="-22860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</a:t>
            </a:r>
            <a:r>
              <a:rPr lang="en-US"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Style</a:t>
            </a:r>
            <a:endParaRPr/>
          </a:p>
        </p:txBody>
      </p:sp>
      <p:cxnSp>
        <p:nvCxnSpPr>
          <p:cNvPr id="1209" name="Google Shape;1209;p23"/>
          <p:cNvCxnSpPr/>
          <p:nvPr/>
        </p:nvCxnSpPr>
        <p:spPr>
          <a:xfrm>
            <a:off x="7372198" y="2945184"/>
            <a:ext cx="1080000" cy="4210"/>
          </a:xfrm>
          <a:prstGeom prst="straightConnector1">
            <a:avLst/>
          </a:prstGeom>
          <a:noFill/>
          <a:ln w="38100" cap="flat" cmpd="sng">
            <a:solidFill>
              <a:schemeClr val="accent2"/>
            </a:solidFill>
            <a:prstDash val="dot"/>
            <a:miter lim="800000"/>
            <a:headEnd type="none" w="sm" len="sm"/>
            <a:tailEnd type="triangle" w="med" len="med"/>
          </a:ln>
        </p:spPr>
      </p:cxnSp>
      <p:cxnSp>
        <p:nvCxnSpPr>
          <p:cNvPr id="1210" name="Google Shape;1210;p23"/>
          <p:cNvCxnSpPr/>
          <p:nvPr/>
        </p:nvCxnSpPr>
        <p:spPr>
          <a:xfrm>
            <a:off x="7727782" y="3928010"/>
            <a:ext cx="1080000" cy="0"/>
          </a:xfrm>
          <a:prstGeom prst="straightConnector1">
            <a:avLst/>
          </a:prstGeom>
          <a:noFill/>
          <a:ln w="38100" cap="flat" cmpd="sng">
            <a:solidFill>
              <a:schemeClr val="accent3"/>
            </a:solidFill>
            <a:prstDash val="dot"/>
            <a:miter lim="800000"/>
            <a:headEnd type="none" w="sm" len="sm"/>
            <a:tailEnd type="triangle" w="med" len="med"/>
          </a:ln>
        </p:spPr>
      </p:cxnSp>
      <p:cxnSp>
        <p:nvCxnSpPr>
          <p:cNvPr id="1211" name="Google Shape;1211;p23"/>
          <p:cNvCxnSpPr/>
          <p:nvPr/>
        </p:nvCxnSpPr>
        <p:spPr>
          <a:xfrm>
            <a:off x="7372198" y="4906627"/>
            <a:ext cx="10800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dot"/>
            <a:miter lim="800000"/>
            <a:headEnd type="none" w="sm" len="sm"/>
            <a:tailEnd type="triangle" w="med" len="med"/>
          </a:ln>
        </p:spPr>
      </p:cxnSp>
      <p:cxnSp>
        <p:nvCxnSpPr>
          <p:cNvPr id="1212" name="Google Shape;1212;p23"/>
          <p:cNvCxnSpPr/>
          <p:nvPr/>
        </p:nvCxnSpPr>
        <p:spPr>
          <a:xfrm>
            <a:off x="6682151" y="5885244"/>
            <a:ext cx="1080000" cy="0"/>
          </a:xfrm>
          <a:prstGeom prst="straightConnector1">
            <a:avLst/>
          </a:prstGeom>
          <a:noFill/>
          <a:ln w="38100" cap="flat" cmpd="sng">
            <a:solidFill>
              <a:schemeClr val="accent5"/>
            </a:solidFill>
            <a:prstDash val="dot"/>
            <a:miter lim="800000"/>
            <a:headEnd type="none" w="sm" len="sm"/>
            <a:tailEnd type="triangle" w="med" len="med"/>
          </a:ln>
        </p:spPr>
      </p:cxnSp>
      <p:cxnSp>
        <p:nvCxnSpPr>
          <p:cNvPr id="1213" name="Google Shape;1213;p23"/>
          <p:cNvCxnSpPr/>
          <p:nvPr/>
        </p:nvCxnSpPr>
        <p:spPr>
          <a:xfrm>
            <a:off x="6682151" y="1966566"/>
            <a:ext cx="1080000" cy="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dot"/>
            <a:miter lim="800000"/>
            <a:headEnd type="none" w="sm" len="sm"/>
            <a:tailEnd type="triangle" w="med" len="med"/>
          </a:ln>
        </p:spPr>
      </p:cxnSp>
      <p:sp>
        <p:nvSpPr>
          <p:cNvPr id="1214" name="Google Shape;1214;p23"/>
          <p:cNvSpPr txBox="1"/>
          <p:nvPr/>
        </p:nvSpPr>
        <p:spPr>
          <a:xfrm>
            <a:off x="900875" y="2684398"/>
            <a:ext cx="3700497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5" name="Google Shape;1215;p23"/>
          <p:cNvSpPr txBox="1"/>
          <p:nvPr/>
        </p:nvSpPr>
        <p:spPr>
          <a:xfrm>
            <a:off x="2126678" y="2112280"/>
            <a:ext cx="247469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3"/>
          <p:cNvSpPr txBox="1"/>
          <p:nvPr/>
        </p:nvSpPr>
        <p:spPr>
          <a:xfrm>
            <a:off x="857342" y="2058134"/>
            <a:ext cx="1269337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85%</a:t>
            </a:r>
            <a:endParaRPr sz="40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7" name="Google Shape;1217;p23"/>
          <p:cNvSpPr txBox="1"/>
          <p:nvPr/>
        </p:nvSpPr>
        <p:spPr>
          <a:xfrm>
            <a:off x="900877" y="1748293"/>
            <a:ext cx="192473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sz="16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8" name="Google Shape;1218;p23"/>
          <p:cNvSpPr txBox="1"/>
          <p:nvPr/>
        </p:nvSpPr>
        <p:spPr>
          <a:xfrm>
            <a:off x="900875" y="4860438"/>
            <a:ext cx="370049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You can simply impress your audience and add a unique zing and appeal to your Presentations.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19" name="Google Shape;1219;p23"/>
          <p:cNvGrpSpPr/>
          <p:nvPr/>
        </p:nvGrpSpPr>
        <p:grpSpPr>
          <a:xfrm>
            <a:off x="7924717" y="1704959"/>
            <a:ext cx="2433995" cy="523220"/>
            <a:chOff x="8900664" y="1704957"/>
            <a:chExt cx="2433995" cy="523220"/>
          </a:xfrm>
        </p:grpSpPr>
        <p:sp>
          <p:nvSpPr>
            <p:cNvPr id="1220" name="Google Shape;1220;p23"/>
            <p:cNvSpPr txBox="1"/>
            <p:nvPr/>
          </p:nvSpPr>
          <p:spPr>
            <a:xfrm>
              <a:off x="8900664" y="1704957"/>
              <a:ext cx="878954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85</a:t>
              </a:r>
              <a:r>
                <a:rPr lang="en-US" sz="27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%</a:t>
              </a:r>
              <a:endParaRPr sz="27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1" name="Google Shape;1221;p23"/>
            <p:cNvSpPr txBox="1"/>
            <p:nvPr/>
          </p:nvSpPr>
          <p:spPr>
            <a:xfrm>
              <a:off x="9834314" y="1733300"/>
              <a:ext cx="1500345" cy="4665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22" name="Google Shape;1222;p23"/>
          <p:cNvGrpSpPr/>
          <p:nvPr/>
        </p:nvGrpSpPr>
        <p:grpSpPr>
          <a:xfrm>
            <a:off x="8584145" y="2684629"/>
            <a:ext cx="2433995" cy="523220"/>
            <a:chOff x="8900664" y="2587912"/>
            <a:chExt cx="2433995" cy="523220"/>
          </a:xfrm>
        </p:grpSpPr>
        <p:sp>
          <p:nvSpPr>
            <p:cNvPr id="1223" name="Google Shape;1223;p23"/>
            <p:cNvSpPr txBox="1"/>
            <p:nvPr/>
          </p:nvSpPr>
          <p:spPr>
            <a:xfrm>
              <a:off x="8900664" y="2587912"/>
              <a:ext cx="878954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1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70</a:t>
              </a:r>
              <a:r>
                <a:rPr lang="en-US" sz="2700" b="1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%</a:t>
              </a:r>
              <a:endParaRPr sz="27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4" name="Google Shape;1224;p23"/>
            <p:cNvSpPr txBox="1"/>
            <p:nvPr/>
          </p:nvSpPr>
          <p:spPr>
            <a:xfrm>
              <a:off x="9834314" y="2616255"/>
              <a:ext cx="1500345" cy="4665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25" name="Google Shape;1225;p23"/>
          <p:cNvGrpSpPr/>
          <p:nvPr/>
        </p:nvGrpSpPr>
        <p:grpSpPr>
          <a:xfrm>
            <a:off x="8900665" y="3664299"/>
            <a:ext cx="2433995" cy="523220"/>
            <a:chOff x="8900664" y="3470867"/>
            <a:chExt cx="2433995" cy="523220"/>
          </a:xfrm>
        </p:grpSpPr>
        <p:sp>
          <p:nvSpPr>
            <p:cNvPr id="1226" name="Google Shape;1226;p23"/>
            <p:cNvSpPr txBox="1"/>
            <p:nvPr/>
          </p:nvSpPr>
          <p:spPr>
            <a:xfrm>
              <a:off x="8900664" y="3470867"/>
              <a:ext cx="878954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1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65</a:t>
              </a:r>
              <a:r>
                <a:rPr lang="en-US" sz="2700" b="1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%</a:t>
              </a:r>
              <a:endParaRPr sz="27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7" name="Google Shape;1227;p23"/>
            <p:cNvSpPr txBox="1"/>
            <p:nvPr/>
          </p:nvSpPr>
          <p:spPr>
            <a:xfrm>
              <a:off x="9834314" y="3499210"/>
              <a:ext cx="1500345" cy="4665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28" name="Google Shape;1228;p23"/>
          <p:cNvGrpSpPr/>
          <p:nvPr/>
        </p:nvGrpSpPr>
        <p:grpSpPr>
          <a:xfrm>
            <a:off x="7924717" y="5623639"/>
            <a:ext cx="2433995" cy="523220"/>
            <a:chOff x="8900664" y="5236778"/>
            <a:chExt cx="2433995" cy="523220"/>
          </a:xfrm>
        </p:grpSpPr>
        <p:sp>
          <p:nvSpPr>
            <p:cNvPr id="1229" name="Google Shape;1229;p23"/>
            <p:cNvSpPr txBox="1"/>
            <p:nvPr/>
          </p:nvSpPr>
          <p:spPr>
            <a:xfrm>
              <a:off x="8900664" y="5236778"/>
              <a:ext cx="878954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1">
                  <a:solidFill>
                    <a:schemeClr val="accent5"/>
                  </a:solidFill>
                  <a:latin typeface="Arial"/>
                  <a:ea typeface="Arial"/>
                  <a:cs typeface="Arial"/>
                  <a:sym typeface="Arial"/>
                </a:rPr>
                <a:t>40</a:t>
              </a:r>
              <a:r>
                <a:rPr lang="en-US" sz="2700" b="1">
                  <a:solidFill>
                    <a:schemeClr val="accent5"/>
                  </a:solidFill>
                  <a:latin typeface="Arial"/>
                  <a:ea typeface="Arial"/>
                  <a:cs typeface="Arial"/>
                  <a:sym typeface="Arial"/>
                </a:rPr>
                <a:t>%</a:t>
              </a:r>
              <a:endParaRPr sz="2700" b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0" name="Google Shape;1230;p23"/>
            <p:cNvSpPr txBox="1"/>
            <p:nvPr/>
          </p:nvSpPr>
          <p:spPr>
            <a:xfrm>
              <a:off x="9834314" y="5265121"/>
              <a:ext cx="1500345" cy="4665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31" name="Google Shape;1231;p23"/>
          <p:cNvGrpSpPr/>
          <p:nvPr/>
        </p:nvGrpSpPr>
        <p:grpSpPr>
          <a:xfrm>
            <a:off x="8584145" y="4643970"/>
            <a:ext cx="2433995" cy="523220"/>
            <a:chOff x="8900664" y="4353822"/>
            <a:chExt cx="2433995" cy="523220"/>
          </a:xfrm>
        </p:grpSpPr>
        <p:sp>
          <p:nvSpPr>
            <p:cNvPr id="1232" name="Google Shape;1232;p23"/>
            <p:cNvSpPr txBox="1"/>
            <p:nvPr/>
          </p:nvSpPr>
          <p:spPr>
            <a:xfrm>
              <a:off x="8900664" y="4353822"/>
              <a:ext cx="878954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1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55</a:t>
              </a:r>
              <a:r>
                <a:rPr lang="en-US" sz="2700" b="1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%</a:t>
              </a:r>
              <a:endParaRPr sz="27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3" name="Google Shape;1233;p23"/>
            <p:cNvSpPr txBox="1"/>
            <p:nvPr/>
          </p:nvSpPr>
          <p:spPr>
            <a:xfrm>
              <a:off x="9834314" y="4382165"/>
              <a:ext cx="1500345" cy="4665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34" name="Google Shape;1234;p23"/>
          <p:cNvSpPr/>
          <p:nvPr/>
        </p:nvSpPr>
        <p:spPr>
          <a:xfrm>
            <a:off x="5350530" y="4043313"/>
            <a:ext cx="607736" cy="726439"/>
          </a:xfrm>
          <a:custGeom>
            <a:avLst/>
            <a:gdLst/>
            <a:ahLst/>
            <a:cxnLst/>
            <a:rect l="l" t="t" r="r" b="b"/>
            <a:pathLst>
              <a:path w="2688046" h="3213079" extrusionOk="0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35" name="Google Shape;1235;p23"/>
          <p:cNvGrpSpPr/>
          <p:nvPr/>
        </p:nvGrpSpPr>
        <p:grpSpPr>
          <a:xfrm rot="2722666">
            <a:off x="5524366" y="5098095"/>
            <a:ext cx="216706" cy="355483"/>
            <a:chOff x="7997054" y="1606357"/>
            <a:chExt cx="796901" cy="1307232"/>
          </a:xfrm>
        </p:grpSpPr>
        <p:sp>
          <p:nvSpPr>
            <p:cNvPr id="1236" name="Google Shape;1236;p23"/>
            <p:cNvSpPr/>
            <p:nvPr/>
          </p:nvSpPr>
          <p:spPr>
            <a:xfrm>
              <a:off x="8198011" y="1606357"/>
              <a:ext cx="595944" cy="1307232"/>
            </a:xfrm>
            <a:custGeom>
              <a:avLst/>
              <a:gdLst/>
              <a:ahLst/>
              <a:cxnLst/>
              <a:rect l="l" t="t" r="r" b="b"/>
              <a:pathLst>
                <a:path w="595944" h="1307232" extrusionOk="0">
                  <a:moveTo>
                    <a:pt x="100198" y="29076"/>
                  </a:moveTo>
                  <a:cubicBezTo>
                    <a:pt x="100198" y="29076"/>
                    <a:pt x="-88197" y="236696"/>
                    <a:pt x="148258" y="540435"/>
                  </a:cubicBezTo>
                  <a:cubicBezTo>
                    <a:pt x="384713" y="842252"/>
                    <a:pt x="398170" y="1046026"/>
                    <a:pt x="423161" y="1178672"/>
                  </a:cubicBezTo>
                  <a:cubicBezTo>
                    <a:pt x="446230" y="1311317"/>
                    <a:pt x="523126" y="1278637"/>
                    <a:pt x="523126" y="1278637"/>
                  </a:cubicBezTo>
                  <a:cubicBezTo>
                    <a:pt x="523126" y="1278637"/>
                    <a:pt x="584643" y="1255568"/>
                    <a:pt x="575031" y="1145991"/>
                  </a:cubicBezTo>
                  <a:cubicBezTo>
                    <a:pt x="565419" y="1036414"/>
                    <a:pt x="500057" y="805726"/>
                    <a:pt x="303972" y="513521"/>
                  </a:cubicBezTo>
                  <a:cubicBezTo>
                    <a:pt x="303972" y="513521"/>
                    <a:pt x="350110" y="303980"/>
                    <a:pt x="169404" y="267454"/>
                  </a:cubicBezTo>
                  <a:lnTo>
                    <a:pt x="100198" y="2907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7" name="Google Shape;1237;p23"/>
            <p:cNvSpPr/>
            <p:nvPr/>
          </p:nvSpPr>
          <p:spPr>
            <a:xfrm>
              <a:off x="7997054" y="1606357"/>
              <a:ext cx="595944" cy="1307232"/>
            </a:xfrm>
            <a:custGeom>
              <a:avLst/>
              <a:gdLst/>
              <a:ahLst/>
              <a:cxnLst/>
              <a:rect l="l" t="t" r="r" b="b"/>
              <a:pathLst>
                <a:path w="595944" h="1307232" extrusionOk="0">
                  <a:moveTo>
                    <a:pt x="504929" y="29076"/>
                  </a:moveTo>
                  <a:cubicBezTo>
                    <a:pt x="504929" y="29076"/>
                    <a:pt x="693324" y="236696"/>
                    <a:pt x="456869" y="540435"/>
                  </a:cubicBezTo>
                  <a:cubicBezTo>
                    <a:pt x="220414" y="842252"/>
                    <a:pt x="206957" y="1046026"/>
                    <a:pt x="181966" y="1178672"/>
                  </a:cubicBezTo>
                  <a:cubicBezTo>
                    <a:pt x="158897" y="1311317"/>
                    <a:pt x="82001" y="1278637"/>
                    <a:pt x="82001" y="1278637"/>
                  </a:cubicBezTo>
                  <a:cubicBezTo>
                    <a:pt x="82001" y="1278637"/>
                    <a:pt x="20484" y="1255568"/>
                    <a:pt x="30096" y="1145991"/>
                  </a:cubicBezTo>
                  <a:cubicBezTo>
                    <a:pt x="39708" y="1036414"/>
                    <a:pt x="105070" y="805726"/>
                    <a:pt x="301154" y="513521"/>
                  </a:cubicBezTo>
                  <a:cubicBezTo>
                    <a:pt x="301154" y="513521"/>
                    <a:pt x="255017" y="303980"/>
                    <a:pt x="435722" y="267454"/>
                  </a:cubicBezTo>
                  <a:lnTo>
                    <a:pt x="504929" y="2907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8" name="Google Shape;1238;p23"/>
            <p:cNvSpPr/>
            <p:nvPr/>
          </p:nvSpPr>
          <p:spPr>
            <a:xfrm>
              <a:off x="8324882" y="1938932"/>
              <a:ext cx="134568" cy="134568"/>
            </a:xfrm>
            <a:custGeom>
              <a:avLst/>
              <a:gdLst/>
              <a:ahLst/>
              <a:cxnLst/>
              <a:rect l="l" t="t" r="r" b="b"/>
              <a:pathLst>
                <a:path w="134568" h="134568" extrusionOk="0">
                  <a:moveTo>
                    <a:pt x="121352" y="75214"/>
                  </a:moveTo>
                  <a:cubicBezTo>
                    <a:pt x="121352" y="100695"/>
                    <a:pt x="100695" y="121352"/>
                    <a:pt x="75214" y="121352"/>
                  </a:cubicBezTo>
                  <a:cubicBezTo>
                    <a:pt x="49733" y="121352"/>
                    <a:pt x="29077" y="100695"/>
                    <a:pt x="29077" y="75214"/>
                  </a:cubicBezTo>
                  <a:cubicBezTo>
                    <a:pt x="29077" y="49733"/>
                    <a:pt x="49733" y="29076"/>
                    <a:pt x="75214" y="29076"/>
                  </a:cubicBezTo>
                  <a:cubicBezTo>
                    <a:pt x="100695" y="29076"/>
                    <a:pt x="121352" y="49733"/>
                    <a:pt x="121352" y="7521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9" name="Google Shape;1239;p23"/>
            <p:cNvSpPr/>
            <p:nvPr/>
          </p:nvSpPr>
          <p:spPr>
            <a:xfrm>
              <a:off x="8013970" y="2257330"/>
              <a:ext cx="288360" cy="634392"/>
            </a:xfrm>
            <a:custGeom>
              <a:avLst/>
              <a:gdLst/>
              <a:ahLst/>
              <a:cxnLst/>
              <a:rect l="l" t="t" r="r" b="b"/>
              <a:pathLst>
                <a:path w="288360" h="634392" extrusionOk="0">
                  <a:moveTo>
                    <a:pt x="193887" y="14418"/>
                  </a:moveTo>
                  <a:cubicBezTo>
                    <a:pt x="72775" y="214348"/>
                    <a:pt x="20870" y="416200"/>
                    <a:pt x="15103" y="496940"/>
                  </a:cubicBezTo>
                  <a:cubicBezTo>
                    <a:pt x="7413" y="606517"/>
                    <a:pt x="67008" y="629586"/>
                    <a:pt x="67008" y="629586"/>
                  </a:cubicBezTo>
                  <a:cubicBezTo>
                    <a:pt x="67008" y="629586"/>
                    <a:pt x="141981" y="662267"/>
                    <a:pt x="166972" y="529621"/>
                  </a:cubicBezTo>
                  <a:cubicBezTo>
                    <a:pt x="184275" y="437346"/>
                    <a:pt x="195808" y="308545"/>
                    <a:pt x="282316" y="135529"/>
                  </a:cubicBezTo>
                  <a:lnTo>
                    <a:pt x="193887" y="1441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0" name="Google Shape;1240;p23"/>
            <p:cNvSpPr/>
            <p:nvPr/>
          </p:nvSpPr>
          <p:spPr>
            <a:xfrm>
              <a:off x="8489488" y="2284243"/>
              <a:ext cx="288360" cy="615168"/>
            </a:xfrm>
            <a:custGeom>
              <a:avLst/>
              <a:gdLst/>
              <a:ahLst/>
              <a:cxnLst/>
              <a:rect l="l" t="t" r="r" b="b"/>
              <a:pathLst>
                <a:path w="288360" h="615168" extrusionOk="0">
                  <a:moveTo>
                    <a:pt x="122073" y="14418"/>
                  </a:moveTo>
                  <a:lnTo>
                    <a:pt x="14418" y="108616"/>
                  </a:lnTo>
                  <a:cubicBezTo>
                    <a:pt x="100926" y="281632"/>
                    <a:pt x="114382" y="408510"/>
                    <a:pt x="129762" y="502708"/>
                  </a:cubicBezTo>
                  <a:cubicBezTo>
                    <a:pt x="152830" y="635353"/>
                    <a:pt x="229727" y="602673"/>
                    <a:pt x="229727" y="602673"/>
                  </a:cubicBezTo>
                  <a:cubicBezTo>
                    <a:pt x="229727" y="602673"/>
                    <a:pt x="289321" y="579604"/>
                    <a:pt x="281632" y="470027"/>
                  </a:cubicBezTo>
                  <a:cubicBezTo>
                    <a:pt x="275865" y="360450"/>
                    <a:pt x="214348" y="179744"/>
                    <a:pt x="122073" y="1441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41" name="Google Shape;1241;p23"/>
          <p:cNvGrpSpPr/>
          <p:nvPr/>
        </p:nvGrpSpPr>
        <p:grpSpPr>
          <a:xfrm rot="3322405">
            <a:off x="6228841" y="2079879"/>
            <a:ext cx="281999" cy="623335"/>
            <a:chOff x="9501391" y="4122779"/>
            <a:chExt cx="922752" cy="2039667"/>
          </a:xfrm>
        </p:grpSpPr>
        <p:sp>
          <p:nvSpPr>
            <p:cNvPr id="1242" name="Google Shape;1242;p23"/>
            <p:cNvSpPr/>
            <p:nvPr/>
          </p:nvSpPr>
          <p:spPr>
            <a:xfrm>
              <a:off x="9501391" y="4122779"/>
              <a:ext cx="922752" cy="999648"/>
            </a:xfrm>
            <a:custGeom>
              <a:avLst/>
              <a:gdLst/>
              <a:ahLst/>
              <a:cxnLst/>
              <a:rect l="l" t="t" r="r" b="b"/>
              <a:pathLst>
                <a:path w="922752" h="999648" extrusionOk="0">
                  <a:moveTo>
                    <a:pt x="907614" y="924915"/>
                  </a:moveTo>
                  <a:cubicBezTo>
                    <a:pt x="907614" y="936449"/>
                    <a:pt x="903769" y="947984"/>
                    <a:pt x="898002" y="957596"/>
                  </a:cubicBezTo>
                  <a:cubicBezTo>
                    <a:pt x="886466" y="974897"/>
                    <a:pt x="865321" y="986432"/>
                    <a:pt x="842252" y="986432"/>
                  </a:cubicBezTo>
                  <a:lnTo>
                    <a:pt x="94438" y="986432"/>
                  </a:lnTo>
                  <a:cubicBezTo>
                    <a:pt x="71369" y="986432"/>
                    <a:pt x="52145" y="974897"/>
                    <a:pt x="38688" y="957596"/>
                  </a:cubicBezTo>
                  <a:cubicBezTo>
                    <a:pt x="32921" y="947984"/>
                    <a:pt x="29076" y="936449"/>
                    <a:pt x="29076" y="924915"/>
                  </a:cubicBezTo>
                  <a:cubicBezTo>
                    <a:pt x="29076" y="915303"/>
                    <a:pt x="30999" y="905691"/>
                    <a:pt x="34843" y="898001"/>
                  </a:cubicBezTo>
                  <a:lnTo>
                    <a:pt x="407789" y="65602"/>
                  </a:lnTo>
                  <a:cubicBezTo>
                    <a:pt x="419323" y="44456"/>
                    <a:pt x="442392" y="29076"/>
                    <a:pt x="467383" y="29076"/>
                  </a:cubicBezTo>
                  <a:cubicBezTo>
                    <a:pt x="492374" y="29076"/>
                    <a:pt x="515443" y="42533"/>
                    <a:pt x="526979" y="65602"/>
                  </a:cubicBezTo>
                  <a:lnTo>
                    <a:pt x="899924" y="898001"/>
                  </a:lnTo>
                  <a:cubicBezTo>
                    <a:pt x="905690" y="905691"/>
                    <a:pt x="907614" y="915303"/>
                    <a:pt x="907614" y="92491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3" name="Google Shape;1243;p23"/>
            <p:cNvSpPr/>
            <p:nvPr/>
          </p:nvSpPr>
          <p:spPr>
            <a:xfrm>
              <a:off x="9912785" y="4907118"/>
              <a:ext cx="115344" cy="480600"/>
            </a:xfrm>
            <a:custGeom>
              <a:avLst/>
              <a:gdLst/>
              <a:ahLst/>
              <a:cxnLst/>
              <a:rect l="l" t="t" r="r" b="b"/>
              <a:pathLst>
                <a:path w="115344" h="480600" extrusionOk="0">
                  <a:moveTo>
                    <a:pt x="29076" y="57912"/>
                  </a:moveTo>
                  <a:lnTo>
                    <a:pt x="29076" y="457772"/>
                  </a:lnTo>
                  <a:lnTo>
                    <a:pt x="88671" y="457772"/>
                  </a:lnTo>
                  <a:lnTo>
                    <a:pt x="88671" y="57912"/>
                  </a:lnTo>
                  <a:cubicBezTo>
                    <a:pt x="88671" y="42533"/>
                    <a:pt x="75214" y="29076"/>
                    <a:pt x="59835" y="29076"/>
                  </a:cubicBezTo>
                  <a:cubicBezTo>
                    <a:pt x="40611" y="29076"/>
                    <a:pt x="29076" y="42533"/>
                    <a:pt x="29076" y="579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4" name="Google Shape;1244;p23"/>
            <p:cNvSpPr/>
            <p:nvPr/>
          </p:nvSpPr>
          <p:spPr>
            <a:xfrm>
              <a:off x="9839425" y="5355038"/>
              <a:ext cx="249912" cy="807408"/>
            </a:xfrm>
            <a:custGeom>
              <a:avLst/>
              <a:gdLst/>
              <a:ahLst/>
              <a:cxnLst/>
              <a:rect l="l" t="t" r="r" b="b"/>
              <a:pathLst>
                <a:path w="249912" h="807408" extrusionOk="0">
                  <a:moveTo>
                    <a:pt x="233159" y="86748"/>
                  </a:moveTo>
                  <a:cubicBezTo>
                    <a:pt x="229314" y="52145"/>
                    <a:pt x="210090" y="29076"/>
                    <a:pt x="200478" y="29076"/>
                  </a:cubicBezTo>
                  <a:lnTo>
                    <a:pt x="131272" y="29076"/>
                  </a:lnTo>
                  <a:lnTo>
                    <a:pt x="62065" y="29076"/>
                  </a:lnTo>
                  <a:cubicBezTo>
                    <a:pt x="52453" y="29076"/>
                    <a:pt x="33229" y="52145"/>
                    <a:pt x="29385" y="86748"/>
                  </a:cubicBezTo>
                  <a:cubicBezTo>
                    <a:pt x="27462" y="113662"/>
                    <a:pt x="35152" y="673080"/>
                    <a:pt x="35152" y="698072"/>
                  </a:cubicBezTo>
                  <a:cubicBezTo>
                    <a:pt x="35152" y="749976"/>
                    <a:pt x="42841" y="778812"/>
                    <a:pt x="131272" y="778812"/>
                  </a:cubicBezTo>
                  <a:cubicBezTo>
                    <a:pt x="221624" y="778812"/>
                    <a:pt x="227392" y="749976"/>
                    <a:pt x="227392" y="698072"/>
                  </a:cubicBezTo>
                  <a:cubicBezTo>
                    <a:pt x="227392" y="673080"/>
                    <a:pt x="235081" y="111740"/>
                    <a:pt x="233159" y="8674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5" name="Google Shape;1245;p23"/>
            <p:cNvSpPr/>
            <p:nvPr/>
          </p:nvSpPr>
          <p:spPr>
            <a:xfrm>
              <a:off x="9882026" y="5308900"/>
              <a:ext cx="173016" cy="96120"/>
            </a:xfrm>
            <a:custGeom>
              <a:avLst/>
              <a:gdLst/>
              <a:ahLst/>
              <a:cxnLst/>
              <a:rect l="l" t="t" r="r" b="b"/>
              <a:pathLst>
                <a:path w="173016" h="96120" extrusionOk="0">
                  <a:moveTo>
                    <a:pt x="148265" y="44456"/>
                  </a:moveTo>
                  <a:cubicBezTo>
                    <a:pt x="148265" y="36766"/>
                    <a:pt x="142498" y="29076"/>
                    <a:pt x="132886" y="29076"/>
                  </a:cubicBezTo>
                  <a:lnTo>
                    <a:pt x="88671" y="29076"/>
                  </a:lnTo>
                  <a:lnTo>
                    <a:pt x="44456" y="29076"/>
                  </a:lnTo>
                  <a:cubicBezTo>
                    <a:pt x="36766" y="29076"/>
                    <a:pt x="29076" y="34844"/>
                    <a:pt x="29076" y="44456"/>
                  </a:cubicBezTo>
                  <a:lnTo>
                    <a:pt x="29076" y="67524"/>
                  </a:lnTo>
                  <a:lnTo>
                    <a:pt x="88671" y="67524"/>
                  </a:lnTo>
                  <a:lnTo>
                    <a:pt x="148265" y="67524"/>
                  </a:lnTo>
                  <a:lnTo>
                    <a:pt x="148265" y="4445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6" name="Google Shape;1246;p23"/>
            <p:cNvSpPr/>
            <p:nvPr/>
          </p:nvSpPr>
          <p:spPr>
            <a:xfrm>
              <a:off x="9882026" y="5328124"/>
              <a:ext cx="173016" cy="96120"/>
            </a:xfrm>
            <a:custGeom>
              <a:avLst/>
              <a:gdLst/>
              <a:ahLst/>
              <a:cxnLst/>
              <a:rect l="l" t="t" r="r" b="b"/>
              <a:pathLst>
                <a:path w="173016" h="96120" extrusionOk="0">
                  <a:moveTo>
                    <a:pt x="148265" y="44456"/>
                  </a:moveTo>
                  <a:cubicBezTo>
                    <a:pt x="148265" y="36766"/>
                    <a:pt x="142498" y="29076"/>
                    <a:pt x="132886" y="29076"/>
                  </a:cubicBezTo>
                  <a:lnTo>
                    <a:pt x="88671" y="29076"/>
                  </a:lnTo>
                  <a:lnTo>
                    <a:pt x="44456" y="29076"/>
                  </a:lnTo>
                  <a:cubicBezTo>
                    <a:pt x="36766" y="29076"/>
                    <a:pt x="29076" y="34844"/>
                    <a:pt x="29076" y="44456"/>
                  </a:cubicBezTo>
                  <a:lnTo>
                    <a:pt x="29076" y="67524"/>
                  </a:lnTo>
                  <a:lnTo>
                    <a:pt x="88671" y="67524"/>
                  </a:lnTo>
                  <a:lnTo>
                    <a:pt x="148265" y="67524"/>
                  </a:lnTo>
                  <a:lnTo>
                    <a:pt x="148265" y="4445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7" name="Google Shape;1247;p23"/>
            <p:cNvSpPr/>
            <p:nvPr/>
          </p:nvSpPr>
          <p:spPr>
            <a:xfrm>
              <a:off x="9882026" y="5308900"/>
              <a:ext cx="173016" cy="96120"/>
            </a:xfrm>
            <a:custGeom>
              <a:avLst/>
              <a:gdLst/>
              <a:ahLst/>
              <a:cxnLst/>
              <a:rect l="l" t="t" r="r" b="b"/>
              <a:pathLst>
                <a:path w="173016" h="96120" extrusionOk="0">
                  <a:moveTo>
                    <a:pt x="148265" y="44456"/>
                  </a:moveTo>
                  <a:cubicBezTo>
                    <a:pt x="148265" y="36766"/>
                    <a:pt x="142498" y="29076"/>
                    <a:pt x="132886" y="29076"/>
                  </a:cubicBezTo>
                  <a:lnTo>
                    <a:pt x="88671" y="29076"/>
                  </a:lnTo>
                  <a:lnTo>
                    <a:pt x="44456" y="29076"/>
                  </a:lnTo>
                  <a:cubicBezTo>
                    <a:pt x="36766" y="29076"/>
                    <a:pt x="29076" y="34844"/>
                    <a:pt x="29076" y="44456"/>
                  </a:cubicBezTo>
                  <a:lnTo>
                    <a:pt x="29076" y="67524"/>
                  </a:lnTo>
                  <a:lnTo>
                    <a:pt x="88671" y="67524"/>
                  </a:lnTo>
                  <a:lnTo>
                    <a:pt x="148265" y="67524"/>
                  </a:lnTo>
                  <a:lnTo>
                    <a:pt x="148265" y="4445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48" name="Google Shape;1248;p23"/>
          <p:cNvGrpSpPr/>
          <p:nvPr/>
        </p:nvGrpSpPr>
        <p:grpSpPr>
          <a:xfrm rot="2078969">
            <a:off x="6268056" y="5089244"/>
            <a:ext cx="275452" cy="451544"/>
            <a:chOff x="8457528" y="4216977"/>
            <a:chExt cx="1076544" cy="1764763"/>
          </a:xfrm>
        </p:grpSpPr>
        <p:sp>
          <p:nvSpPr>
            <p:cNvPr id="1249" name="Google Shape;1249;p23"/>
            <p:cNvSpPr/>
            <p:nvPr/>
          </p:nvSpPr>
          <p:spPr>
            <a:xfrm>
              <a:off x="8457528" y="5212780"/>
              <a:ext cx="1076544" cy="768960"/>
            </a:xfrm>
            <a:custGeom>
              <a:avLst/>
              <a:gdLst/>
              <a:ahLst/>
              <a:cxnLst/>
              <a:rect l="l" t="t" r="r" b="b"/>
              <a:pathLst>
                <a:path w="1076544" h="768960" extrusionOk="0">
                  <a:moveTo>
                    <a:pt x="905690" y="29076"/>
                  </a:moveTo>
                  <a:lnTo>
                    <a:pt x="538512" y="29076"/>
                  </a:lnTo>
                  <a:lnTo>
                    <a:pt x="171334" y="29076"/>
                  </a:lnTo>
                  <a:cubicBezTo>
                    <a:pt x="109817" y="159800"/>
                    <a:pt x="29076" y="423168"/>
                    <a:pt x="29076" y="755744"/>
                  </a:cubicBezTo>
                  <a:lnTo>
                    <a:pt x="538512" y="755744"/>
                  </a:lnTo>
                  <a:lnTo>
                    <a:pt x="1047949" y="755744"/>
                  </a:lnTo>
                  <a:cubicBezTo>
                    <a:pt x="1049871" y="423168"/>
                    <a:pt x="967208" y="159800"/>
                    <a:pt x="905690" y="2907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0" name="Google Shape;1250;p23"/>
            <p:cNvSpPr/>
            <p:nvPr/>
          </p:nvSpPr>
          <p:spPr>
            <a:xfrm>
              <a:off x="8601708" y="4216977"/>
              <a:ext cx="788184" cy="1038096"/>
            </a:xfrm>
            <a:custGeom>
              <a:avLst/>
              <a:gdLst/>
              <a:ahLst/>
              <a:cxnLst/>
              <a:rect l="l" t="t" r="r" b="b"/>
              <a:pathLst>
                <a:path w="788184" h="1038096" extrusionOk="0">
                  <a:moveTo>
                    <a:pt x="759589" y="1024880"/>
                  </a:moveTo>
                  <a:lnTo>
                    <a:pt x="394332" y="1024880"/>
                  </a:lnTo>
                  <a:lnTo>
                    <a:pt x="29076" y="1024880"/>
                  </a:lnTo>
                  <a:cubicBezTo>
                    <a:pt x="29076" y="1024880"/>
                    <a:pt x="29076" y="936449"/>
                    <a:pt x="61757" y="899923"/>
                  </a:cubicBezTo>
                  <a:cubicBezTo>
                    <a:pt x="107894" y="849941"/>
                    <a:pt x="244385" y="884545"/>
                    <a:pt x="277066" y="849941"/>
                  </a:cubicBezTo>
                  <a:cubicBezTo>
                    <a:pt x="309746" y="815338"/>
                    <a:pt x="236695" y="607719"/>
                    <a:pt x="236695" y="436625"/>
                  </a:cubicBezTo>
                  <a:cubicBezTo>
                    <a:pt x="236695" y="265531"/>
                    <a:pt x="240540" y="29076"/>
                    <a:pt x="394332" y="29076"/>
                  </a:cubicBezTo>
                  <a:cubicBezTo>
                    <a:pt x="548124" y="29076"/>
                    <a:pt x="551969" y="265531"/>
                    <a:pt x="551969" y="436625"/>
                  </a:cubicBezTo>
                  <a:cubicBezTo>
                    <a:pt x="551969" y="607719"/>
                    <a:pt x="478918" y="815338"/>
                    <a:pt x="511598" y="849941"/>
                  </a:cubicBezTo>
                  <a:cubicBezTo>
                    <a:pt x="544279" y="884545"/>
                    <a:pt x="680770" y="849941"/>
                    <a:pt x="726907" y="899923"/>
                  </a:cubicBezTo>
                  <a:cubicBezTo>
                    <a:pt x="761510" y="936449"/>
                    <a:pt x="759589" y="1024880"/>
                    <a:pt x="759589" y="1024880"/>
                  </a:cubicBezTo>
                  <a:close/>
                  <a:moveTo>
                    <a:pt x="394332" y="190558"/>
                  </a:moveTo>
                  <a:cubicBezTo>
                    <a:pt x="359729" y="190558"/>
                    <a:pt x="332815" y="221316"/>
                    <a:pt x="332815" y="303979"/>
                  </a:cubicBezTo>
                  <a:cubicBezTo>
                    <a:pt x="332815" y="386643"/>
                    <a:pt x="365496" y="402022"/>
                    <a:pt x="400099" y="402022"/>
                  </a:cubicBezTo>
                  <a:cubicBezTo>
                    <a:pt x="434702" y="402022"/>
                    <a:pt x="457771" y="388565"/>
                    <a:pt x="457771" y="303979"/>
                  </a:cubicBezTo>
                  <a:cubicBezTo>
                    <a:pt x="457771" y="221316"/>
                    <a:pt x="428935" y="190558"/>
                    <a:pt x="394332" y="19055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51" name="Google Shape;1251;p23"/>
          <p:cNvGrpSpPr/>
          <p:nvPr/>
        </p:nvGrpSpPr>
        <p:grpSpPr>
          <a:xfrm rot="3120492">
            <a:off x="6848298" y="4419090"/>
            <a:ext cx="362623" cy="618419"/>
            <a:chOff x="4877940" y="1698632"/>
            <a:chExt cx="711288" cy="1213035"/>
          </a:xfrm>
        </p:grpSpPr>
        <p:sp>
          <p:nvSpPr>
            <p:cNvPr id="1252" name="Google Shape;1252;p23"/>
            <p:cNvSpPr/>
            <p:nvPr/>
          </p:nvSpPr>
          <p:spPr>
            <a:xfrm>
              <a:off x="4877940" y="1700555"/>
              <a:ext cx="692064" cy="1211112"/>
            </a:xfrm>
            <a:custGeom>
              <a:avLst/>
              <a:gdLst/>
              <a:ahLst/>
              <a:cxnLst/>
              <a:rect l="l" t="t" r="r" b="b"/>
              <a:pathLst>
                <a:path w="692064" h="1211112" extrusionOk="0">
                  <a:moveTo>
                    <a:pt x="653934" y="29076"/>
                  </a:moveTo>
                  <a:lnTo>
                    <a:pt x="584728" y="29076"/>
                  </a:lnTo>
                  <a:cubicBezTo>
                    <a:pt x="573193" y="29076"/>
                    <a:pt x="563581" y="32921"/>
                    <a:pt x="559737" y="65602"/>
                  </a:cubicBezTo>
                  <a:lnTo>
                    <a:pt x="521289" y="65602"/>
                  </a:lnTo>
                  <a:cubicBezTo>
                    <a:pt x="517444" y="32921"/>
                    <a:pt x="507832" y="29076"/>
                    <a:pt x="496297" y="29076"/>
                  </a:cubicBezTo>
                  <a:lnTo>
                    <a:pt x="277144" y="29076"/>
                  </a:lnTo>
                  <a:cubicBezTo>
                    <a:pt x="182946" y="65602"/>
                    <a:pt x="136809" y="84826"/>
                    <a:pt x="69525" y="159800"/>
                  </a:cubicBezTo>
                  <a:lnTo>
                    <a:pt x="34921" y="198248"/>
                  </a:lnTo>
                  <a:cubicBezTo>
                    <a:pt x="29154" y="204015"/>
                    <a:pt x="27232" y="213627"/>
                    <a:pt x="31077" y="221316"/>
                  </a:cubicBezTo>
                  <a:cubicBezTo>
                    <a:pt x="34921" y="229006"/>
                    <a:pt x="42611" y="234773"/>
                    <a:pt x="50301" y="234773"/>
                  </a:cubicBezTo>
                  <a:cubicBezTo>
                    <a:pt x="54145" y="234773"/>
                    <a:pt x="57990" y="234773"/>
                    <a:pt x="59913" y="232851"/>
                  </a:cubicBezTo>
                  <a:lnTo>
                    <a:pt x="113740" y="204015"/>
                  </a:lnTo>
                  <a:cubicBezTo>
                    <a:pt x="175257" y="173256"/>
                    <a:pt x="207937" y="167489"/>
                    <a:pt x="271377" y="192480"/>
                  </a:cubicBezTo>
                  <a:lnTo>
                    <a:pt x="275221" y="194403"/>
                  </a:lnTo>
                  <a:lnTo>
                    <a:pt x="329049" y="194403"/>
                  </a:lnTo>
                  <a:lnTo>
                    <a:pt x="329049" y="580805"/>
                  </a:lnTo>
                  <a:cubicBezTo>
                    <a:pt x="317514" y="582728"/>
                    <a:pt x="307902" y="592340"/>
                    <a:pt x="307902" y="605796"/>
                  </a:cubicBezTo>
                  <a:lnTo>
                    <a:pt x="290601" y="1030647"/>
                  </a:lnTo>
                  <a:cubicBezTo>
                    <a:pt x="286756" y="1069095"/>
                    <a:pt x="298290" y="1109465"/>
                    <a:pt x="323281" y="1138301"/>
                  </a:cubicBezTo>
                  <a:cubicBezTo>
                    <a:pt x="346350" y="1167137"/>
                    <a:pt x="340583" y="1184439"/>
                    <a:pt x="375186" y="1184439"/>
                  </a:cubicBezTo>
                  <a:cubicBezTo>
                    <a:pt x="409789" y="1184439"/>
                    <a:pt x="404022" y="1167137"/>
                    <a:pt x="427091" y="1138301"/>
                  </a:cubicBezTo>
                  <a:cubicBezTo>
                    <a:pt x="450160" y="1109465"/>
                    <a:pt x="461694" y="1071017"/>
                    <a:pt x="459772" y="1030647"/>
                  </a:cubicBezTo>
                  <a:lnTo>
                    <a:pt x="442470" y="605796"/>
                  </a:lnTo>
                  <a:cubicBezTo>
                    <a:pt x="440548" y="592340"/>
                    <a:pt x="432858" y="582728"/>
                    <a:pt x="421324" y="580805"/>
                  </a:cubicBezTo>
                  <a:lnTo>
                    <a:pt x="421324" y="192480"/>
                  </a:lnTo>
                  <a:lnTo>
                    <a:pt x="494375" y="192480"/>
                  </a:lnTo>
                  <a:cubicBezTo>
                    <a:pt x="505909" y="192480"/>
                    <a:pt x="515521" y="188636"/>
                    <a:pt x="519366" y="155955"/>
                  </a:cubicBezTo>
                  <a:lnTo>
                    <a:pt x="557814" y="155955"/>
                  </a:lnTo>
                  <a:cubicBezTo>
                    <a:pt x="561659" y="188636"/>
                    <a:pt x="571271" y="192480"/>
                    <a:pt x="582805" y="192480"/>
                  </a:cubicBezTo>
                  <a:lnTo>
                    <a:pt x="652012" y="192480"/>
                  </a:lnTo>
                  <a:cubicBezTo>
                    <a:pt x="667391" y="192480"/>
                    <a:pt x="680848" y="165567"/>
                    <a:pt x="680848" y="109817"/>
                  </a:cubicBezTo>
                  <a:cubicBezTo>
                    <a:pt x="682770" y="54068"/>
                    <a:pt x="669313" y="29076"/>
                    <a:pt x="653934" y="2907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3" name="Google Shape;1253;p23"/>
            <p:cNvSpPr/>
            <p:nvPr/>
          </p:nvSpPr>
          <p:spPr>
            <a:xfrm>
              <a:off x="4877940" y="1698632"/>
              <a:ext cx="711288" cy="595944"/>
            </a:xfrm>
            <a:custGeom>
              <a:avLst/>
              <a:gdLst/>
              <a:ahLst/>
              <a:cxnLst/>
              <a:rect l="l" t="t" r="r" b="b"/>
              <a:pathLst>
                <a:path w="711288" h="595944" extrusionOk="0">
                  <a:moveTo>
                    <a:pt x="115662" y="204015"/>
                  </a:moveTo>
                  <a:cubicBezTo>
                    <a:pt x="177179" y="173256"/>
                    <a:pt x="209860" y="167489"/>
                    <a:pt x="273299" y="192480"/>
                  </a:cubicBezTo>
                  <a:lnTo>
                    <a:pt x="277144" y="194403"/>
                  </a:lnTo>
                  <a:lnTo>
                    <a:pt x="330971" y="194403"/>
                  </a:lnTo>
                  <a:lnTo>
                    <a:pt x="330971" y="575038"/>
                  </a:lnTo>
                  <a:lnTo>
                    <a:pt x="423246" y="575038"/>
                  </a:lnTo>
                  <a:lnTo>
                    <a:pt x="423246" y="194403"/>
                  </a:lnTo>
                  <a:lnTo>
                    <a:pt x="496297" y="194403"/>
                  </a:lnTo>
                  <a:cubicBezTo>
                    <a:pt x="507832" y="194403"/>
                    <a:pt x="517444" y="190558"/>
                    <a:pt x="521289" y="157877"/>
                  </a:cubicBezTo>
                  <a:lnTo>
                    <a:pt x="559737" y="157877"/>
                  </a:lnTo>
                  <a:cubicBezTo>
                    <a:pt x="563581" y="190558"/>
                    <a:pt x="573193" y="194403"/>
                    <a:pt x="584728" y="194403"/>
                  </a:cubicBezTo>
                  <a:lnTo>
                    <a:pt x="653934" y="194403"/>
                  </a:lnTo>
                  <a:cubicBezTo>
                    <a:pt x="669313" y="194403"/>
                    <a:pt x="682770" y="167489"/>
                    <a:pt x="682770" y="111740"/>
                  </a:cubicBezTo>
                  <a:cubicBezTo>
                    <a:pt x="682770" y="55990"/>
                    <a:pt x="669313" y="29076"/>
                    <a:pt x="653934" y="29076"/>
                  </a:cubicBezTo>
                  <a:lnTo>
                    <a:pt x="584728" y="29076"/>
                  </a:lnTo>
                  <a:cubicBezTo>
                    <a:pt x="573193" y="29076"/>
                    <a:pt x="563581" y="32921"/>
                    <a:pt x="559737" y="65602"/>
                  </a:cubicBezTo>
                  <a:lnTo>
                    <a:pt x="521289" y="65602"/>
                  </a:lnTo>
                  <a:cubicBezTo>
                    <a:pt x="517444" y="32921"/>
                    <a:pt x="507832" y="29076"/>
                    <a:pt x="496297" y="29076"/>
                  </a:cubicBezTo>
                  <a:lnTo>
                    <a:pt x="277144" y="29076"/>
                  </a:lnTo>
                  <a:cubicBezTo>
                    <a:pt x="182946" y="65602"/>
                    <a:pt x="136809" y="84826"/>
                    <a:pt x="69525" y="159800"/>
                  </a:cubicBezTo>
                  <a:lnTo>
                    <a:pt x="34921" y="198248"/>
                  </a:lnTo>
                  <a:cubicBezTo>
                    <a:pt x="29154" y="204015"/>
                    <a:pt x="27232" y="213627"/>
                    <a:pt x="31077" y="221316"/>
                  </a:cubicBezTo>
                  <a:cubicBezTo>
                    <a:pt x="34921" y="229006"/>
                    <a:pt x="42611" y="234773"/>
                    <a:pt x="50301" y="234773"/>
                  </a:cubicBezTo>
                  <a:cubicBezTo>
                    <a:pt x="54145" y="234773"/>
                    <a:pt x="57990" y="234773"/>
                    <a:pt x="59913" y="232851"/>
                  </a:cubicBezTo>
                  <a:lnTo>
                    <a:pt x="115662" y="20401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54" name="Google Shape;1254;p23"/>
          <p:cNvGrpSpPr/>
          <p:nvPr/>
        </p:nvGrpSpPr>
        <p:grpSpPr>
          <a:xfrm rot="-3833694">
            <a:off x="6894977" y="3482171"/>
            <a:ext cx="598803" cy="181634"/>
            <a:chOff x="115511" y="1655618"/>
            <a:chExt cx="2541413" cy="770883"/>
          </a:xfrm>
        </p:grpSpPr>
        <p:sp>
          <p:nvSpPr>
            <p:cNvPr id="1255" name="Google Shape;1255;p23"/>
            <p:cNvSpPr/>
            <p:nvPr/>
          </p:nvSpPr>
          <p:spPr>
            <a:xfrm>
              <a:off x="115511" y="1655618"/>
              <a:ext cx="1749384" cy="730512"/>
            </a:xfrm>
            <a:custGeom>
              <a:avLst/>
              <a:gdLst/>
              <a:ahLst/>
              <a:cxnLst/>
              <a:rect l="l" t="t" r="r" b="b"/>
              <a:pathLst>
                <a:path w="1749384" h="730512" extrusionOk="0">
                  <a:moveTo>
                    <a:pt x="1575407" y="685336"/>
                  </a:moveTo>
                  <a:lnTo>
                    <a:pt x="1536959" y="641121"/>
                  </a:lnTo>
                  <a:cubicBezTo>
                    <a:pt x="1535037" y="639198"/>
                    <a:pt x="1436994" y="637276"/>
                    <a:pt x="1435072" y="637276"/>
                  </a:cubicBezTo>
                  <a:cubicBezTo>
                    <a:pt x="1433150" y="637276"/>
                    <a:pt x="1429305" y="637276"/>
                    <a:pt x="1427382" y="639198"/>
                  </a:cubicBezTo>
                  <a:lnTo>
                    <a:pt x="1369710" y="689181"/>
                  </a:lnTo>
                  <a:cubicBezTo>
                    <a:pt x="1367788" y="691103"/>
                    <a:pt x="1365866" y="691103"/>
                    <a:pt x="1363943" y="691103"/>
                  </a:cubicBezTo>
                  <a:cubicBezTo>
                    <a:pt x="1362021" y="691103"/>
                    <a:pt x="1360098" y="689181"/>
                    <a:pt x="1358176" y="687258"/>
                  </a:cubicBezTo>
                  <a:lnTo>
                    <a:pt x="1313961" y="627664"/>
                  </a:lnTo>
                  <a:cubicBezTo>
                    <a:pt x="1312038" y="623819"/>
                    <a:pt x="1308194" y="623819"/>
                    <a:pt x="1304349" y="625741"/>
                  </a:cubicBezTo>
                  <a:lnTo>
                    <a:pt x="1238987" y="662267"/>
                  </a:lnTo>
                  <a:cubicBezTo>
                    <a:pt x="1237065" y="664189"/>
                    <a:pt x="1235142" y="664189"/>
                    <a:pt x="1233220" y="662267"/>
                  </a:cubicBezTo>
                  <a:cubicBezTo>
                    <a:pt x="1231298" y="662267"/>
                    <a:pt x="1229375" y="660345"/>
                    <a:pt x="1229375" y="658422"/>
                  </a:cubicBezTo>
                  <a:lnTo>
                    <a:pt x="1135178" y="575759"/>
                  </a:lnTo>
                  <a:cubicBezTo>
                    <a:pt x="1117876" y="556535"/>
                    <a:pt x="1142867" y="594983"/>
                    <a:pt x="1129410" y="571914"/>
                  </a:cubicBezTo>
                  <a:cubicBezTo>
                    <a:pt x="1127488" y="569992"/>
                    <a:pt x="1123643" y="573837"/>
                    <a:pt x="1121721" y="575759"/>
                  </a:cubicBezTo>
                  <a:lnTo>
                    <a:pt x="1033290" y="616129"/>
                  </a:lnTo>
                  <a:cubicBezTo>
                    <a:pt x="1031368" y="618052"/>
                    <a:pt x="1029445" y="619974"/>
                    <a:pt x="1027523" y="619974"/>
                  </a:cubicBezTo>
                  <a:cubicBezTo>
                    <a:pt x="1025601" y="619974"/>
                    <a:pt x="1021756" y="618052"/>
                    <a:pt x="1021756" y="616129"/>
                  </a:cubicBezTo>
                  <a:lnTo>
                    <a:pt x="987153" y="560380"/>
                  </a:lnTo>
                  <a:cubicBezTo>
                    <a:pt x="985230" y="558457"/>
                    <a:pt x="983308" y="556535"/>
                    <a:pt x="981385" y="556535"/>
                  </a:cubicBezTo>
                  <a:cubicBezTo>
                    <a:pt x="979463" y="556535"/>
                    <a:pt x="919869" y="556535"/>
                    <a:pt x="917946" y="558457"/>
                  </a:cubicBezTo>
                  <a:lnTo>
                    <a:pt x="864119" y="593061"/>
                  </a:lnTo>
                  <a:cubicBezTo>
                    <a:pt x="862197" y="594983"/>
                    <a:pt x="860274" y="594983"/>
                    <a:pt x="858352" y="594983"/>
                  </a:cubicBezTo>
                  <a:cubicBezTo>
                    <a:pt x="856429" y="594983"/>
                    <a:pt x="854507" y="593061"/>
                    <a:pt x="852585" y="591138"/>
                  </a:cubicBezTo>
                  <a:lnTo>
                    <a:pt x="812214" y="521932"/>
                  </a:lnTo>
                  <a:cubicBezTo>
                    <a:pt x="810292" y="520009"/>
                    <a:pt x="808369" y="518087"/>
                    <a:pt x="806447" y="518087"/>
                  </a:cubicBezTo>
                  <a:cubicBezTo>
                    <a:pt x="804525" y="518087"/>
                    <a:pt x="800680" y="518087"/>
                    <a:pt x="798757" y="520009"/>
                  </a:cubicBezTo>
                  <a:lnTo>
                    <a:pt x="712249" y="564225"/>
                  </a:lnTo>
                  <a:lnTo>
                    <a:pt x="633431" y="468105"/>
                  </a:lnTo>
                  <a:cubicBezTo>
                    <a:pt x="631509" y="466182"/>
                    <a:pt x="629586" y="466182"/>
                    <a:pt x="625741" y="466182"/>
                  </a:cubicBezTo>
                  <a:lnTo>
                    <a:pt x="514242" y="510397"/>
                  </a:lnTo>
                  <a:cubicBezTo>
                    <a:pt x="512320" y="510397"/>
                    <a:pt x="508475" y="510397"/>
                    <a:pt x="506553" y="508475"/>
                  </a:cubicBezTo>
                  <a:lnTo>
                    <a:pt x="445036" y="420045"/>
                  </a:lnTo>
                  <a:cubicBezTo>
                    <a:pt x="443113" y="418122"/>
                    <a:pt x="441191" y="418122"/>
                    <a:pt x="439269" y="418122"/>
                  </a:cubicBezTo>
                  <a:lnTo>
                    <a:pt x="343149" y="473872"/>
                  </a:lnTo>
                  <a:cubicBezTo>
                    <a:pt x="341226" y="473872"/>
                    <a:pt x="337381" y="473872"/>
                    <a:pt x="337381" y="471949"/>
                  </a:cubicBezTo>
                  <a:lnTo>
                    <a:pt x="250873" y="379674"/>
                  </a:lnTo>
                  <a:cubicBezTo>
                    <a:pt x="247028" y="377752"/>
                    <a:pt x="245106" y="377752"/>
                    <a:pt x="241261" y="379674"/>
                  </a:cubicBezTo>
                  <a:lnTo>
                    <a:pt x="152831" y="429657"/>
                  </a:lnTo>
                  <a:cubicBezTo>
                    <a:pt x="150908" y="429657"/>
                    <a:pt x="148986" y="429657"/>
                    <a:pt x="148986" y="429657"/>
                  </a:cubicBezTo>
                  <a:lnTo>
                    <a:pt x="68245" y="404665"/>
                  </a:lnTo>
                  <a:cubicBezTo>
                    <a:pt x="37487" y="396976"/>
                    <a:pt x="14418" y="368140"/>
                    <a:pt x="14418" y="333536"/>
                  </a:cubicBezTo>
                  <a:lnTo>
                    <a:pt x="16340" y="85547"/>
                  </a:lnTo>
                  <a:cubicBezTo>
                    <a:pt x="16340" y="47099"/>
                    <a:pt x="49021" y="14418"/>
                    <a:pt x="87469" y="14418"/>
                  </a:cubicBezTo>
                  <a:lnTo>
                    <a:pt x="1665760" y="22108"/>
                  </a:lnTo>
                  <a:cubicBezTo>
                    <a:pt x="1684984" y="22108"/>
                    <a:pt x="1702286" y="29797"/>
                    <a:pt x="1715743" y="43254"/>
                  </a:cubicBezTo>
                  <a:cubicBezTo>
                    <a:pt x="1729199" y="56711"/>
                    <a:pt x="1736889" y="74012"/>
                    <a:pt x="1736889" y="93236"/>
                  </a:cubicBezTo>
                  <a:lnTo>
                    <a:pt x="1733044" y="654577"/>
                  </a:lnTo>
                  <a:cubicBezTo>
                    <a:pt x="1733044" y="675724"/>
                    <a:pt x="1723432" y="696870"/>
                    <a:pt x="1706131" y="710327"/>
                  </a:cubicBezTo>
                  <a:cubicBezTo>
                    <a:pt x="1688829" y="723784"/>
                    <a:pt x="1646536" y="721861"/>
                    <a:pt x="1625390" y="716094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6" name="Google Shape;1256;p23"/>
            <p:cNvSpPr/>
            <p:nvPr/>
          </p:nvSpPr>
          <p:spPr>
            <a:xfrm>
              <a:off x="1830292" y="1657541"/>
              <a:ext cx="826632" cy="768960"/>
            </a:xfrm>
            <a:custGeom>
              <a:avLst/>
              <a:gdLst/>
              <a:ahLst/>
              <a:cxnLst/>
              <a:rect l="l" t="t" r="r" b="b"/>
              <a:pathLst>
                <a:path w="826632" h="768960" extrusionOk="0">
                  <a:moveTo>
                    <a:pt x="750697" y="18263"/>
                  </a:moveTo>
                  <a:lnTo>
                    <a:pt x="93237" y="14418"/>
                  </a:lnTo>
                  <a:cubicBezTo>
                    <a:pt x="74013" y="14418"/>
                    <a:pt x="54789" y="22108"/>
                    <a:pt x="41332" y="35564"/>
                  </a:cubicBezTo>
                  <a:cubicBezTo>
                    <a:pt x="27875" y="49021"/>
                    <a:pt x="20185" y="68245"/>
                    <a:pt x="18263" y="87469"/>
                  </a:cubicBezTo>
                  <a:lnTo>
                    <a:pt x="14418" y="693025"/>
                  </a:lnTo>
                  <a:cubicBezTo>
                    <a:pt x="14418" y="712249"/>
                    <a:pt x="22108" y="731473"/>
                    <a:pt x="35565" y="744930"/>
                  </a:cubicBezTo>
                  <a:cubicBezTo>
                    <a:pt x="49021" y="758387"/>
                    <a:pt x="68245" y="766077"/>
                    <a:pt x="87469" y="767999"/>
                  </a:cubicBezTo>
                  <a:lnTo>
                    <a:pt x="744930" y="771844"/>
                  </a:lnTo>
                  <a:cubicBezTo>
                    <a:pt x="744930" y="771844"/>
                    <a:pt x="744930" y="771844"/>
                    <a:pt x="744930" y="771844"/>
                  </a:cubicBezTo>
                  <a:cubicBezTo>
                    <a:pt x="785301" y="771844"/>
                    <a:pt x="819904" y="739163"/>
                    <a:pt x="819904" y="696870"/>
                  </a:cubicBezTo>
                  <a:lnTo>
                    <a:pt x="823749" y="91314"/>
                  </a:lnTo>
                  <a:cubicBezTo>
                    <a:pt x="825671" y="52866"/>
                    <a:pt x="791068" y="18263"/>
                    <a:pt x="750697" y="18263"/>
                  </a:cubicBezTo>
                  <a:close/>
                  <a:moveTo>
                    <a:pt x="671879" y="623819"/>
                  </a:moveTo>
                  <a:lnTo>
                    <a:pt x="435424" y="621897"/>
                  </a:lnTo>
                  <a:lnTo>
                    <a:pt x="437346" y="164365"/>
                  </a:lnTo>
                  <a:lnTo>
                    <a:pt x="673801" y="166288"/>
                  </a:lnTo>
                  <a:lnTo>
                    <a:pt x="671879" y="62381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1" name="Google Shape;1261;p24"/>
          <p:cNvSpPr>
            <a:spLocks noGrp="1"/>
          </p:cNvSpPr>
          <p:nvPr>
            <p:ph type="pic" idx="2"/>
          </p:nvPr>
        </p:nvSpPr>
        <p:spPr>
          <a:xfrm>
            <a:off x="588679" y="458495"/>
            <a:ext cx="9358626" cy="536988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262" name="Google Shape;1262;p24"/>
          <p:cNvSpPr txBox="1"/>
          <p:nvPr/>
        </p:nvSpPr>
        <p:spPr>
          <a:xfrm rot="-5400000">
            <a:off x="9716437" y="4457400"/>
            <a:ext cx="282803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</p:txBody>
      </p:sp>
      <p:sp>
        <p:nvSpPr>
          <p:cNvPr id="1263" name="Google Shape;1263;p24"/>
          <p:cNvSpPr txBox="1"/>
          <p:nvPr/>
        </p:nvSpPr>
        <p:spPr>
          <a:xfrm rot="-5400000">
            <a:off x="9775163" y="1521397"/>
            <a:ext cx="2710581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sz="32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4" name="Google Shape;1264;p24"/>
          <p:cNvSpPr txBox="1"/>
          <p:nvPr/>
        </p:nvSpPr>
        <p:spPr>
          <a:xfrm>
            <a:off x="1051133" y="888762"/>
            <a:ext cx="5563312" cy="1805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smtClean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THEME PPT </a:t>
            </a:r>
            <a:r>
              <a:rPr lang="en-US" sz="28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Layout </a:t>
            </a:r>
            <a:r>
              <a:rPr lang="en-US" sz="2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Clean Text Slide for your Presentation. </a:t>
            </a:r>
            <a:r>
              <a:rPr lang="en-US" sz="2800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THEME PPT </a:t>
            </a:r>
            <a:r>
              <a:rPr lang="en-US" sz="2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Layout Clean Text Slide for your Presentation.</a:t>
            </a:r>
            <a:endParaRPr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" name="Google Shape;1269;p25"/>
          <p:cNvSpPr txBox="1">
            <a:spLocks noGrp="1"/>
          </p:cNvSpPr>
          <p:nvPr>
            <p:ph type="body" idx="1"/>
          </p:nvPr>
        </p:nvSpPr>
        <p:spPr>
          <a:xfrm>
            <a:off x="973138" y="287338"/>
            <a:ext cx="11218862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4" marR="0" lvl="0" indent="-22860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</a:t>
            </a:r>
            <a:r>
              <a:rPr lang="en-US"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Style</a:t>
            </a:r>
            <a:endParaRPr/>
          </a:p>
        </p:txBody>
      </p:sp>
      <p:grpSp>
        <p:nvGrpSpPr>
          <p:cNvPr id="1270" name="Google Shape;1270;p25"/>
          <p:cNvGrpSpPr/>
          <p:nvPr/>
        </p:nvGrpSpPr>
        <p:grpSpPr>
          <a:xfrm>
            <a:off x="4307932" y="2394762"/>
            <a:ext cx="3576136" cy="2954198"/>
            <a:chOff x="2699792" y="2276872"/>
            <a:chExt cx="3312368" cy="2736303"/>
          </a:xfrm>
        </p:grpSpPr>
        <p:sp>
          <p:nvSpPr>
            <p:cNvPr id="1271" name="Google Shape;1271;p25"/>
            <p:cNvSpPr/>
            <p:nvPr/>
          </p:nvSpPr>
          <p:spPr>
            <a:xfrm>
              <a:off x="3419872" y="2536470"/>
              <a:ext cx="1872208" cy="2211045"/>
            </a:xfrm>
            <a:custGeom>
              <a:avLst/>
              <a:gdLst/>
              <a:ahLst/>
              <a:cxnLst/>
              <a:rect l="l" t="t" r="r" b="b"/>
              <a:pathLst>
                <a:path w="1872208" h="2211045" extrusionOk="0">
                  <a:moveTo>
                    <a:pt x="0" y="0"/>
                  </a:moveTo>
                  <a:lnTo>
                    <a:pt x="9128" y="10788"/>
                  </a:lnTo>
                  <a:lnTo>
                    <a:pt x="1872208" y="1456894"/>
                  </a:lnTo>
                  <a:lnTo>
                    <a:pt x="1872208" y="2211045"/>
                  </a:lnTo>
                  <a:lnTo>
                    <a:pt x="1870585" y="2209702"/>
                  </a:lnTo>
                  <a:lnTo>
                    <a:pt x="0" y="772546"/>
                  </a:lnTo>
                  <a:close/>
                </a:path>
              </a:pathLst>
            </a:custGeom>
            <a:gradFill>
              <a:gsLst>
                <a:gs pos="0">
                  <a:srgbClr val="4D5257"/>
                </a:gs>
                <a:gs pos="100000">
                  <a:srgbClr val="793C00"/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2" name="Google Shape;1272;p25"/>
            <p:cNvSpPr/>
            <p:nvPr/>
          </p:nvSpPr>
          <p:spPr>
            <a:xfrm>
              <a:off x="3419872" y="2276872"/>
              <a:ext cx="2592288" cy="1296144"/>
            </a:xfrm>
            <a:prstGeom prst="rightArrow">
              <a:avLst>
                <a:gd name="adj1" fmla="val 58399"/>
                <a:gd name="adj2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3" name="Google Shape;1273;p25"/>
            <p:cNvSpPr/>
            <p:nvPr/>
          </p:nvSpPr>
          <p:spPr>
            <a:xfrm rot="10800000">
              <a:off x="2699792" y="3717031"/>
              <a:ext cx="2592288" cy="1296144"/>
            </a:xfrm>
            <a:prstGeom prst="rightArrow">
              <a:avLst>
                <a:gd name="adj1" fmla="val 58399"/>
                <a:gd name="adj2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74" name="Google Shape;1274;p25"/>
          <p:cNvGrpSpPr/>
          <p:nvPr/>
        </p:nvGrpSpPr>
        <p:grpSpPr>
          <a:xfrm>
            <a:off x="8044775" y="4082552"/>
            <a:ext cx="3259940" cy="1857269"/>
            <a:chOff x="86714" y="4417056"/>
            <a:chExt cx="2455964" cy="1857269"/>
          </a:xfrm>
        </p:grpSpPr>
        <p:sp>
          <p:nvSpPr>
            <p:cNvPr id="1275" name="Google Shape;1275;p25"/>
            <p:cNvSpPr txBox="1"/>
            <p:nvPr/>
          </p:nvSpPr>
          <p:spPr>
            <a:xfrm>
              <a:off x="86714" y="4417056"/>
              <a:ext cx="245596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6" name="Google Shape;1276;p25"/>
            <p:cNvSpPr txBox="1"/>
            <p:nvPr/>
          </p:nvSpPr>
          <p:spPr>
            <a:xfrm>
              <a:off x="86714" y="4704665"/>
              <a:ext cx="2455964" cy="15696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77" name="Google Shape;1277;p25"/>
          <p:cNvSpPr txBox="1"/>
          <p:nvPr/>
        </p:nvSpPr>
        <p:spPr>
          <a:xfrm>
            <a:off x="5246663" y="2930684"/>
            <a:ext cx="157523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8" name="Google Shape;1278;p25"/>
          <p:cNvSpPr txBox="1"/>
          <p:nvPr/>
        </p:nvSpPr>
        <p:spPr>
          <a:xfrm>
            <a:off x="5388775" y="4488630"/>
            <a:ext cx="157523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79" name="Google Shape;1279;p25"/>
          <p:cNvGrpSpPr/>
          <p:nvPr/>
        </p:nvGrpSpPr>
        <p:grpSpPr>
          <a:xfrm>
            <a:off x="8673852" y="2054292"/>
            <a:ext cx="2001789" cy="1964418"/>
            <a:chOff x="189883" y="1833131"/>
            <a:chExt cx="1800200" cy="1634048"/>
          </a:xfrm>
        </p:grpSpPr>
        <p:graphicFrame>
          <p:nvGraphicFramePr>
            <p:cNvPr id="1280" name="Google Shape;1280;p25"/>
            <p:cNvGraphicFramePr/>
            <p:nvPr/>
          </p:nvGraphicFramePr>
          <p:xfrm>
            <a:off x="189883" y="1833131"/>
            <a:ext cx="1800200" cy="163404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281" name="Google Shape;1281;p25"/>
            <p:cNvSpPr txBox="1"/>
            <p:nvPr/>
          </p:nvSpPr>
          <p:spPr>
            <a:xfrm>
              <a:off x="578387" y="2416468"/>
              <a:ext cx="1028686" cy="4864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55%</a:t>
              </a:r>
              <a:endParaRPr sz="32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82" name="Google Shape;1282;p25"/>
          <p:cNvSpPr txBox="1"/>
          <p:nvPr/>
        </p:nvSpPr>
        <p:spPr>
          <a:xfrm>
            <a:off x="8446763" y="1705873"/>
            <a:ext cx="245596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$563,000</a:t>
            </a:r>
            <a:endParaRPr sz="24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83" name="Google Shape;1283;p25"/>
          <p:cNvGrpSpPr/>
          <p:nvPr/>
        </p:nvGrpSpPr>
        <p:grpSpPr>
          <a:xfrm>
            <a:off x="958413" y="4063096"/>
            <a:ext cx="3259940" cy="1857269"/>
            <a:chOff x="86714" y="4417056"/>
            <a:chExt cx="2455964" cy="1857269"/>
          </a:xfrm>
        </p:grpSpPr>
        <p:sp>
          <p:nvSpPr>
            <p:cNvPr id="1284" name="Google Shape;1284;p25"/>
            <p:cNvSpPr txBox="1"/>
            <p:nvPr/>
          </p:nvSpPr>
          <p:spPr>
            <a:xfrm>
              <a:off x="86714" y="4417056"/>
              <a:ext cx="245596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5" name="Google Shape;1285;p25"/>
            <p:cNvSpPr txBox="1"/>
            <p:nvPr/>
          </p:nvSpPr>
          <p:spPr>
            <a:xfrm>
              <a:off x="86714" y="4704665"/>
              <a:ext cx="2455964" cy="15696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86" name="Google Shape;1286;p25"/>
          <p:cNvSpPr txBox="1"/>
          <p:nvPr/>
        </p:nvSpPr>
        <p:spPr>
          <a:xfrm>
            <a:off x="1360401" y="1705873"/>
            <a:ext cx="245596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$373,000</a:t>
            </a:r>
            <a:endParaRPr sz="2400" b="1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87" name="Google Shape;1287;p25"/>
          <p:cNvGrpSpPr/>
          <p:nvPr/>
        </p:nvGrpSpPr>
        <p:grpSpPr>
          <a:xfrm>
            <a:off x="1587490" y="2054292"/>
            <a:ext cx="2001789" cy="1964418"/>
            <a:chOff x="189883" y="1833131"/>
            <a:chExt cx="1800200" cy="1634048"/>
          </a:xfrm>
        </p:grpSpPr>
        <p:graphicFrame>
          <p:nvGraphicFramePr>
            <p:cNvPr id="1288" name="Google Shape;1288;p25"/>
            <p:cNvGraphicFramePr/>
            <p:nvPr/>
          </p:nvGraphicFramePr>
          <p:xfrm>
            <a:off x="189883" y="1833131"/>
            <a:ext cx="1800200" cy="163404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1289" name="Google Shape;1289;p25"/>
            <p:cNvSpPr txBox="1"/>
            <p:nvPr/>
          </p:nvSpPr>
          <p:spPr>
            <a:xfrm>
              <a:off x="578387" y="2416468"/>
              <a:ext cx="1028686" cy="4864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25%</a:t>
              </a:r>
              <a:endParaRPr sz="32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90" name="Google Shape;1290;p25"/>
          <p:cNvSpPr/>
          <p:nvPr/>
        </p:nvSpPr>
        <p:spPr>
          <a:xfrm>
            <a:off x="6964010" y="2894309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1" name="Google Shape;1291;p25"/>
          <p:cNvSpPr/>
          <p:nvPr/>
        </p:nvSpPr>
        <p:spPr>
          <a:xfrm>
            <a:off x="4881544" y="4445474"/>
            <a:ext cx="407618" cy="407618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6"/>
          <p:cNvSpPr/>
          <p:nvPr/>
        </p:nvSpPr>
        <p:spPr>
          <a:xfrm>
            <a:off x="913717" y="2767281"/>
            <a:ext cx="4259499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Simple Portfolio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</p:txBody>
      </p:sp>
      <p:sp>
        <p:nvSpPr>
          <p:cNvPr id="1297" name="Google Shape;1297;p26"/>
          <p:cNvSpPr txBox="1"/>
          <p:nvPr/>
        </p:nvSpPr>
        <p:spPr>
          <a:xfrm>
            <a:off x="913717" y="5036071"/>
            <a:ext cx="5276714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</a:t>
            </a:r>
            <a:endParaRPr/>
          </a:p>
        </p:txBody>
      </p:sp>
      <p:sp>
        <p:nvSpPr>
          <p:cNvPr id="1298" name="Google Shape;1298;p26"/>
          <p:cNvSpPr txBox="1"/>
          <p:nvPr/>
        </p:nvSpPr>
        <p:spPr>
          <a:xfrm>
            <a:off x="627119" y="504277"/>
            <a:ext cx="5563312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smtClean="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THEME PPT </a:t>
            </a:r>
            <a:r>
              <a:rPr lang="en-US" sz="2400" dirty="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Layout Clean Text Slide for your Presentation. </a:t>
            </a:r>
            <a:r>
              <a:rPr lang="en-US" sz="2400" dirty="0" smtClean="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THEME PPT </a:t>
            </a:r>
            <a:r>
              <a:rPr lang="en-US" sz="2400" dirty="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Layout Clean Text Slide for your Presentation.</a:t>
            </a:r>
            <a:endParaRPr dirty="0"/>
          </a:p>
        </p:txBody>
      </p:sp>
      <p:sp>
        <p:nvSpPr>
          <p:cNvPr id="1299" name="Google Shape;1299;p26"/>
          <p:cNvSpPr>
            <a:spLocks noGrp="1"/>
          </p:cNvSpPr>
          <p:nvPr>
            <p:ph type="pic" idx="2"/>
          </p:nvPr>
        </p:nvSpPr>
        <p:spPr>
          <a:xfrm>
            <a:off x="5534029" y="2"/>
            <a:ext cx="6657973" cy="685799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grpSp>
        <p:nvGrpSpPr>
          <p:cNvPr id="1300" name="Google Shape;1300;p26"/>
          <p:cNvGrpSpPr/>
          <p:nvPr/>
        </p:nvGrpSpPr>
        <p:grpSpPr>
          <a:xfrm>
            <a:off x="9772649" y="4435018"/>
            <a:ext cx="2419350" cy="2402434"/>
            <a:chOff x="8296276" y="7648575"/>
            <a:chExt cx="1589086" cy="1577975"/>
          </a:xfrm>
        </p:grpSpPr>
        <p:sp>
          <p:nvSpPr>
            <p:cNvPr id="1301" name="Google Shape;1301;p26"/>
            <p:cNvSpPr/>
            <p:nvPr/>
          </p:nvSpPr>
          <p:spPr>
            <a:xfrm>
              <a:off x="8305800" y="7648575"/>
              <a:ext cx="1579562" cy="1577975"/>
            </a:xfrm>
            <a:custGeom>
              <a:avLst/>
              <a:gdLst/>
              <a:ahLst/>
              <a:cxnLst/>
              <a:rect l="l" t="t" r="r" b="b"/>
              <a:pathLst>
                <a:path w="1325" h="1323" extrusionOk="0">
                  <a:moveTo>
                    <a:pt x="0" y="1322"/>
                  </a:moveTo>
                  <a:cubicBezTo>
                    <a:pt x="14" y="1315"/>
                    <a:pt x="27" y="1308"/>
                    <a:pt x="40" y="1302"/>
                  </a:cubicBezTo>
                  <a:cubicBezTo>
                    <a:pt x="118" y="1262"/>
                    <a:pt x="197" y="1223"/>
                    <a:pt x="275" y="1184"/>
                  </a:cubicBezTo>
                  <a:cubicBezTo>
                    <a:pt x="291" y="1176"/>
                    <a:pt x="306" y="1169"/>
                    <a:pt x="322" y="1161"/>
                  </a:cubicBezTo>
                  <a:cubicBezTo>
                    <a:pt x="325" y="1159"/>
                    <a:pt x="329" y="1156"/>
                    <a:pt x="331" y="1152"/>
                  </a:cubicBezTo>
                  <a:cubicBezTo>
                    <a:pt x="370" y="1083"/>
                    <a:pt x="410" y="1014"/>
                    <a:pt x="449" y="946"/>
                  </a:cubicBezTo>
                  <a:cubicBezTo>
                    <a:pt x="460" y="927"/>
                    <a:pt x="471" y="908"/>
                    <a:pt x="481" y="890"/>
                  </a:cubicBezTo>
                  <a:cubicBezTo>
                    <a:pt x="502" y="855"/>
                    <a:pt x="521" y="819"/>
                    <a:pt x="541" y="784"/>
                  </a:cubicBezTo>
                  <a:cubicBezTo>
                    <a:pt x="571" y="732"/>
                    <a:pt x="601" y="680"/>
                    <a:pt x="630" y="628"/>
                  </a:cubicBezTo>
                  <a:cubicBezTo>
                    <a:pt x="639" y="613"/>
                    <a:pt x="648" y="597"/>
                    <a:pt x="658" y="581"/>
                  </a:cubicBezTo>
                  <a:cubicBezTo>
                    <a:pt x="659" y="578"/>
                    <a:pt x="662" y="575"/>
                    <a:pt x="665" y="574"/>
                  </a:cubicBezTo>
                  <a:cubicBezTo>
                    <a:pt x="724" y="544"/>
                    <a:pt x="782" y="515"/>
                    <a:pt x="841" y="486"/>
                  </a:cubicBezTo>
                  <a:cubicBezTo>
                    <a:pt x="875" y="469"/>
                    <a:pt x="909" y="451"/>
                    <a:pt x="944" y="434"/>
                  </a:cubicBezTo>
                  <a:cubicBezTo>
                    <a:pt x="1009" y="402"/>
                    <a:pt x="1075" y="369"/>
                    <a:pt x="1141" y="336"/>
                  </a:cubicBezTo>
                  <a:cubicBezTo>
                    <a:pt x="1161" y="331"/>
                    <a:pt x="1166" y="314"/>
                    <a:pt x="1173" y="298"/>
                  </a:cubicBezTo>
                  <a:cubicBezTo>
                    <a:pt x="1206" y="232"/>
                    <a:pt x="1240" y="165"/>
                    <a:pt x="1273" y="99"/>
                  </a:cubicBezTo>
                  <a:cubicBezTo>
                    <a:pt x="1285" y="75"/>
                    <a:pt x="1297" y="50"/>
                    <a:pt x="1309" y="26"/>
                  </a:cubicBezTo>
                  <a:cubicBezTo>
                    <a:pt x="1314" y="17"/>
                    <a:pt x="1318" y="9"/>
                    <a:pt x="1324" y="0"/>
                  </a:cubicBezTo>
                  <a:cubicBezTo>
                    <a:pt x="1325" y="441"/>
                    <a:pt x="1325" y="882"/>
                    <a:pt x="1325" y="1323"/>
                  </a:cubicBezTo>
                  <a:cubicBezTo>
                    <a:pt x="883" y="1323"/>
                    <a:pt x="442" y="1323"/>
                    <a:pt x="1" y="1323"/>
                  </a:cubicBezTo>
                  <a:cubicBezTo>
                    <a:pt x="1" y="1323"/>
                    <a:pt x="0" y="1322"/>
                    <a:pt x="0" y="1322"/>
                  </a:cubicBezTo>
                  <a:close/>
                </a:path>
              </a:pathLst>
            </a:custGeom>
            <a:solidFill>
              <a:srgbClr val="F279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2" name="Google Shape;1302;p26"/>
            <p:cNvSpPr/>
            <p:nvPr/>
          </p:nvSpPr>
          <p:spPr>
            <a:xfrm>
              <a:off x="8296276" y="7994650"/>
              <a:ext cx="542925" cy="542925"/>
            </a:xfrm>
            <a:custGeom>
              <a:avLst/>
              <a:gdLst/>
              <a:ahLst/>
              <a:cxnLst/>
              <a:rect l="l" t="t" r="r" b="b"/>
              <a:pathLst>
                <a:path w="455" h="455" extrusionOk="0">
                  <a:moveTo>
                    <a:pt x="393" y="0"/>
                  </a:moveTo>
                  <a:cubicBezTo>
                    <a:pt x="413" y="20"/>
                    <a:pt x="434" y="41"/>
                    <a:pt x="455" y="62"/>
                  </a:cubicBezTo>
                  <a:cubicBezTo>
                    <a:pt x="447" y="70"/>
                    <a:pt x="438" y="79"/>
                    <a:pt x="429" y="88"/>
                  </a:cubicBezTo>
                  <a:cubicBezTo>
                    <a:pt x="365" y="154"/>
                    <a:pt x="301" y="220"/>
                    <a:pt x="236" y="287"/>
                  </a:cubicBezTo>
                  <a:cubicBezTo>
                    <a:pt x="188" y="337"/>
                    <a:pt x="140" y="386"/>
                    <a:pt x="91" y="436"/>
                  </a:cubicBezTo>
                  <a:cubicBezTo>
                    <a:pt x="77" y="450"/>
                    <a:pt x="60" y="455"/>
                    <a:pt x="40" y="450"/>
                  </a:cubicBezTo>
                  <a:cubicBezTo>
                    <a:pt x="21" y="444"/>
                    <a:pt x="8" y="431"/>
                    <a:pt x="4" y="412"/>
                  </a:cubicBezTo>
                  <a:cubicBezTo>
                    <a:pt x="0" y="394"/>
                    <a:pt x="4" y="377"/>
                    <a:pt x="17" y="364"/>
                  </a:cubicBezTo>
                  <a:cubicBezTo>
                    <a:pt x="51" y="331"/>
                    <a:pt x="84" y="299"/>
                    <a:pt x="118" y="266"/>
                  </a:cubicBezTo>
                  <a:cubicBezTo>
                    <a:pt x="159" y="227"/>
                    <a:pt x="200" y="187"/>
                    <a:pt x="240" y="147"/>
                  </a:cubicBezTo>
                  <a:cubicBezTo>
                    <a:pt x="290" y="99"/>
                    <a:pt x="340" y="51"/>
                    <a:pt x="390" y="2"/>
                  </a:cubicBezTo>
                  <a:cubicBezTo>
                    <a:pt x="391" y="1"/>
                    <a:pt x="392" y="0"/>
                    <a:pt x="393" y="0"/>
                  </a:cubicBezTo>
                  <a:close/>
                </a:path>
              </a:pathLst>
            </a:custGeom>
            <a:solidFill>
              <a:srgbClr val="F279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3" name="Google Shape;1303;p26"/>
            <p:cNvSpPr/>
            <p:nvPr/>
          </p:nvSpPr>
          <p:spPr>
            <a:xfrm>
              <a:off x="8502650" y="7742238"/>
              <a:ext cx="588962" cy="588963"/>
            </a:xfrm>
            <a:custGeom>
              <a:avLst/>
              <a:gdLst/>
              <a:ahLst/>
              <a:cxnLst/>
              <a:rect l="l" t="t" r="r" b="b"/>
              <a:pathLst>
                <a:path w="494" h="494" extrusionOk="0">
                  <a:moveTo>
                    <a:pt x="243" y="159"/>
                  </a:moveTo>
                  <a:cubicBezTo>
                    <a:pt x="170" y="95"/>
                    <a:pt x="89" y="42"/>
                    <a:pt x="0" y="0"/>
                  </a:cubicBezTo>
                  <a:cubicBezTo>
                    <a:pt x="112" y="2"/>
                    <a:pt x="212" y="37"/>
                    <a:pt x="300" y="105"/>
                  </a:cubicBezTo>
                  <a:cubicBezTo>
                    <a:pt x="303" y="103"/>
                    <a:pt x="305" y="100"/>
                    <a:pt x="308" y="98"/>
                  </a:cubicBezTo>
                  <a:cubicBezTo>
                    <a:pt x="313" y="93"/>
                    <a:pt x="318" y="93"/>
                    <a:pt x="323" y="98"/>
                  </a:cubicBezTo>
                  <a:cubicBezTo>
                    <a:pt x="347" y="122"/>
                    <a:pt x="372" y="147"/>
                    <a:pt x="396" y="172"/>
                  </a:cubicBezTo>
                  <a:cubicBezTo>
                    <a:pt x="401" y="176"/>
                    <a:pt x="400" y="181"/>
                    <a:pt x="396" y="186"/>
                  </a:cubicBezTo>
                  <a:cubicBezTo>
                    <a:pt x="394" y="189"/>
                    <a:pt x="392" y="191"/>
                    <a:pt x="389" y="194"/>
                  </a:cubicBezTo>
                  <a:cubicBezTo>
                    <a:pt x="457" y="283"/>
                    <a:pt x="492" y="383"/>
                    <a:pt x="494" y="494"/>
                  </a:cubicBezTo>
                  <a:cubicBezTo>
                    <a:pt x="453" y="406"/>
                    <a:pt x="400" y="324"/>
                    <a:pt x="335" y="251"/>
                  </a:cubicBezTo>
                  <a:cubicBezTo>
                    <a:pt x="328" y="258"/>
                    <a:pt x="321" y="264"/>
                    <a:pt x="314" y="271"/>
                  </a:cubicBezTo>
                  <a:cubicBezTo>
                    <a:pt x="308" y="277"/>
                    <a:pt x="303" y="277"/>
                    <a:pt x="297" y="271"/>
                  </a:cubicBezTo>
                  <a:cubicBezTo>
                    <a:pt x="272" y="247"/>
                    <a:pt x="248" y="222"/>
                    <a:pt x="223" y="197"/>
                  </a:cubicBezTo>
                  <a:cubicBezTo>
                    <a:pt x="217" y="191"/>
                    <a:pt x="217" y="186"/>
                    <a:pt x="223" y="180"/>
                  </a:cubicBezTo>
                  <a:cubicBezTo>
                    <a:pt x="230" y="173"/>
                    <a:pt x="236" y="166"/>
                    <a:pt x="243" y="159"/>
                  </a:cubicBezTo>
                  <a:close/>
                </a:path>
              </a:pathLst>
            </a:custGeom>
            <a:solidFill>
              <a:srgbClr val="F279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4" name="Google Shape;1304;p26"/>
            <p:cNvSpPr/>
            <p:nvPr/>
          </p:nvSpPr>
          <p:spPr>
            <a:xfrm>
              <a:off x="8721725" y="8461375"/>
              <a:ext cx="207962" cy="180975"/>
            </a:xfrm>
            <a:custGeom>
              <a:avLst/>
              <a:gdLst/>
              <a:ahLst/>
              <a:cxnLst/>
              <a:rect l="l" t="t" r="r" b="b"/>
              <a:pathLst>
                <a:path w="174" h="152" extrusionOk="0">
                  <a:moveTo>
                    <a:pt x="174" y="1"/>
                  </a:moveTo>
                  <a:cubicBezTo>
                    <a:pt x="129" y="51"/>
                    <a:pt x="84" y="101"/>
                    <a:pt x="38" y="152"/>
                  </a:cubicBezTo>
                  <a:cubicBezTo>
                    <a:pt x="23" y="139"/>
                    <a:pt x="11" y="124"/>
                    <a:pt x="0" y="108"/>
                  </a:cubicBezTo>
                  <a:cubicBezTo>
                    <a:pt x="58" y="72"/>
                    <a:pt x="116" y="36"/>
                    <a:pt x="173" y="0"/>
                  </a:cubicBezTo>
                  <a:cubicBezTo>
                    <a:pt x="174" y="0"/>
                    <a:pt x="174" y="0"/>
                    <a:pt x="174" y="1"/>
                  </a:cubicBezTo>
                  <a:close/>
                </a:path>
              </a:pathLst>
            </a:custGeom>
            <a:solidFill>
              <a:srgbClr val="F279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5" name="Google Shape;1305;p26"/>
            <p:cNvSpPr/>
            <p:nvPr/>
          </p:nvSpPr>
          <p:spPr>
            <a:xfrm>
              <a:off x="9236075" y="8020050"/>
              <a:ext cx="184150" cy="173038"/>
            </a:xfrm>
            <a:custGeom>
              <a:avLst/>
              <a:gdLst/>
              <a:ahLst/>
              <a:cxnLst/>
              <a:rect l="l" t="t" r="r" b="b"/>
              <a:pathLst>
                <a:path w="155" h="144" extrusionOk="0">
                  <a:moveTo>
                    <a:pt x="112" y="0"/>
                  </a:moveTo>
                  <a:cubicBezTo>
                    <a:pt x="125" y="8"/>
                    <a:pt x="149" y="35"/>
                    <a:pt x="155" y="48"/>
                  </a:cubicBezTo>
                  <a:cubicBezTo>
                    <a:pt x="104" y="80"/>
                    <a:pt x="52" y="112"/>
                    <a:pt x="1" y="144"/>
                  </a:cubicBezTo>
                  <a:cubicBezTo>
                    <a:pt x="1" y="144"/>
                    <a:pt x="0" y="144"/>
                    <a:pt x="0" y="143"/>
                  </a:cubicBezTo>
                  <a:cubicBezTo>
                    <a:pt x="37" y="96"/>
                    <a:pt x="75" y="48"/>
                    <a:pt x="112" y="0"/>
                  </a:cubicBezTo>
                  <a:close/>
                </a:path>
              </a:pathLst>
            </a:custGeom>
            <a:solidFill>
              <a:srgbClr val="F279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6" name="Google Shape;1306;p26"/>
            <p:cNvSpPr/>
            <p:nvPr/>
          </p:nvSpPr>
          <p:spPr>
            <a:xfrm>
              <a:off x="8694738" y="8321675"/>
              <a:ext cx="193675" cy="68263"/>
            </a:xfrm>
            <a:custGeom>
              <a:avLst/>
              <a:gdLst/>
              <a:ahLst/>
              <a:cxnLst/>
              <a:rect l="l" t="t" r="r" b="b"/>
              <a:pathLst>
                <a:path w="162" h="57" extrusionOk="0">
                  <a:moveTo>
                    <a:pt x="7" y="57"/>
                  </a:moveTo>
                  <a:cubicBezTo>
                    <a:pt x="2" y="39"/>
                    <a:pt x="0" y="20"/>
                    <a:pt x="1" y="0"/>
                  </a:cubicBezTo>
                  <a:cubicBezTo>
                    <a:pt x="55" y="4"/>
                    <a:pt x="109" y="8"/>
                    <a:pt x="162" y="12"/>
                  </a:cubicBezTo>
                  <a:cubicBezTo>
                    <a:pt x="162" y="12"/>
                    <a:pt x="162" y="13"/>
                    <a:pt x="162" y="13"/>
                  </a:cubicBezTo>
                  <a:cubicBezTo>
                    <a:pt x="111" y="28"/>
                    <a:pt x="60" y="42"/>
                    <a:pt x="7" y="57"/>
                  </a:cubicBezTo>
                  <a:close/>
                </a:path>
              </a:pathLst>
            </a:custGeom>
            <a:solidFill>
              <a:srgbClr val="F279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7" name="Google Shape;1307;p26"/>
            <p:cNvSpPr/>
            <p:nvPr/>
          </p:nvSpPr>
          <p:spPr>
            <a:xfrm>
              <a:off x="9140825" y="7867650"/>
              <a:ext cx="63500" cy="127000"/>
            </a:xfrm>
            <a:custGeom>
              <a:avLst/>
              <a:gdLst/>
              <a:ahLst/>
              <a:cxnLst/>
              <a:rect l="l" t="t" r="r" b="b"/>
              <a:pathLst>
                <a:path w="53" h="106" extrusionOk="0">
                  <a:moveTo>
                    <a:pt x="0" y="86"/>
                  </a:moveTo>
                  <a:cubicBezTo>
                    <a:pt x="0" y="77"/>
                    <a:pt x="0" y="68"/>
                    <a:pt x="0" y="60"/>
                  </a:cubicBezTo>
                  <a:cubicBezTo>
                    <a:pt x="1" y="42"/>
                    <a:pt x="1" y="24"/>
                    <a:pt x="2" y="7"/>
                  </a:cubicBezTo>
                  <a:cubicBezTo>
                    <a:pt x="2" y="2"/>
                    <a:pt x="4" y="0"/>
                    <a:pt x="9" y="0"/>
                  </a:cubicBezTo>
                  <a:cubicBezTo>
                    <a:pt x="24" y="2"/>
                    <a:pt x="38" y="4"/>
                    <a:pt x="53" y="9"/>
                  </a:cubicBezTo>
                  <a:cubicBezTo>
                    <a:pt x="49" y="23"/>
                    <a:pt x="44" y="36"/>
                    <a:pt x="40" y="49"/>
                  </a:cubicBezTo>
                  <a:cubicBezTo>
                    <a:pt x="35" y="66"/>
                    <a:pt x="29" y="83"/>
                    <a:pt x="24" y="100"/>
                  </a:cubicBezTo>
                  <a:cubicBezTo>
                    <a:pt x="23" y="102"/>
                    <a:pt x="21" y="104"/>
                    <a:pt x="20" y="106"/>
                  </a:cubicBezTo>
                  <a:cubicBezTo>
                    <a:pt x="13" y="99"/>
                    <a:pt x="7" y="92"/>
                    <a:pt x="0" y="86"/>
                  </a:cubicBezTo>
                  <a:close/>
                </a:path>
              </a:pathLst>
            </a:custGeom>
            <a:solidFill>
              <a:srgbClr val="F279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8" name="Google Shape;1308;p26"/>
            <p:cNvSpPr/>
            <p:nvPr/>
          </p:nvSpPr>
          <p:spPr>
            <a:xfrm>
              <a:off x="8905875" y="7848600"/>
              <a:ext cx="79375" cy="79375"/>
            </a:xfrm>
            <a:custGeom>
              <a:avLst/>
              <a:gdLst/>
              <a:ahLst/>
              <a:cxnLst/>
              <a:rect l="l" t="t" r="r" b="b"/>
              <a:pathLst>
                <a:path w="66" h="66" extrusionOk="0">
                  <a:moveTo>
                    <a:pt x="57" y="66"/>
                  </a:moveTo>
                  <a:cubicBezTo>
                    <a:pt x="38" y="46"/>
                    <a:pt x="19" y="27"/>
                    <a:pt x="0" y="8"/>
                  </a:cubicBezTo>
                  <a:cubicBezTo>
                    <a:pt x="4" y="2"/>
                    <a:pt x="8" y="0"/>
                    <a:pt x="16" y="3"/>
                  </a:cubicBezTo>
                  <a:cubicBezTo>
                    <a:pt x="23" y="5"/>
                    <a:pt x="29" y="9"/>
                    <a:pt x="35" y="14"/>
                  </a:cubicBezTo>
                  <a:cubicBezTo>
                    <a:pt x="46" y="22"/>
                    <a:pt x="55" y="32"/>
                    <a:pt x="61" y="45"/>
                  </a:cubicBezTo>
                  <a:cubicBezTo>
                    <a:pt x="66" y="54"/>
                    <a:pt x="65" y="60"/>
                    <a:pt x="57" y="66"/>
                  </a:cubicBezTo>
                  <a:close/>
                </a:path>
              </a:pathLst>
            </a:custGeom>
            <a:solidFill>
              <a:srgbClr val="F279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9" name="Google Shape;1309;p26"/>
            <p:cNvSpPr/>
            <p:nvPr/>
          </p:nvSpPr>
          <p:spPr>
            <a:xfrm>
              <a:off x="9136063" y="7970838"/>
              <a:ext cx="30162" cy="112713"/>
            </a:xfrm>
            <a:custGeom>
              <a:avLst/>
              <a:gdLst/>
              <a:ahLst/>
              <a:cxnLst/>
              <a:rect l="l" t="t" r="r" b="b"/>
              <a:pathLst>
                <a:path w="25" h="95" extrusionOk="0">
                  <a:moveTo>
                    <a:pt x="4" y="0"/>
                  </a:moveTo>
                  <a:cubicBezTo>
                    <a:pt x="11" y="6"/>
                    <a:pt x="17" y="13"/>
                    <a:pt x="24" y="20"/>
                  </a:cubicBezTo>
                  <a:cubicBezTo>
                    <a:pt x="24" y="21"/>
                    <a:pt x="25" y="22"/>
                    <a:pt x="24" y="23"/>
                  </a:cubicBezTo>
                  <a:cubicBezTo>
                    <a:pt x="17" y="46"/>
                    <a:pt x="9" y="69"/>
                    <a:pt x="2" y="92"/>
                  </a:cubicBezTo>
                  <a:cubicBezTo>
                    <a:pt x="2" y="93"/>
                    <a:pt x="1" y="93"/>
                    <a:pt x="1" y="95"/>
                  </a:cubicBezTo>
                  <a:cubicBezTo>
                    <a:pt x="1" y="86"/>
                    <a:pt x="0" y="78"/>
                    <a:pt x="1" y="70"/>
                  </a:cubicBezTo>
                  <a:cubicBezTo>
                    <a:pt x="1" y="48"/>
                    <a:pt x="2" y="26"/>
                    <a:pt x="3" y="4"/>
                  </a:cubicBezTo>
                  <a:cubicBezTo>
                    <a:pt x="3" y="3"/>
                    <a:pt x="4" y="1"/>
                    <a:pt x="4" y="0"/>
                  </a:cubicBezTo>
                  <a:close/>
                </a:path>
              </a:pathLst>
            </a:custGeom>
            <a:solidFill>
              <a:srgbClr val="F279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4" name="Google Shape;1314;p27"/>
          <p:cNvSpPr/>
          <p:nvPr/>
        </p:nvSpPr>
        <p:spPr>
          <a:xfrm>
            <a:off x="0" y="2120994"/>
            <a:ext cx="12192000" cy="4753047"/>
          </a:xfrm>
          <a:custGeom>
            <a:avLst/>
            <a:gdLst/>
            <a:ahLst/>
            <a:cxnLst/>
            <a:rect l="l" t="t" r="r" b="b"/>
            <a:pathLst>
              <a:path w="12192000" h="4753047" extrusionOk="0">
                <a:moveTo>
                  <a:pt x="0" y="2857500"/>
                </a:moveTo>
                <a:lnTo>
                  <a:pt x="3057525" y="2867097"/>
                </a:lnTo>
                <a:lnTo>
                  <a:pt x="4448175" y="2247972"/>
                </a:lnTo>
                <a:lnTo>
                  <a:pt x="6410325" y="2505148"/>
                </a:lnTo>
                <a:lnTo>
                  <a:pt x="8220075" y="800173"/>
                </a:lnTo>
                <a:lnTo>
                  <a:pt x="9612611" y="1619323"/>
                </a:lnTo>
                <a:lnTo>
                  <a:pt x="12192000" y="0"/>
                </a:lnTo>
                <a:lnTo>
                  <a:pt x="12192000" y="4753047"/>
                </a:lnTo>
                <a:lnTo>
                  <a:pt x="0" y="4753047"/>
                </a:lnTo>
                <a:lnTo>
                  <a:pt x="0" y="28575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5" name="Google Shape;1315;p27"/>
          <p:cNvSpPr txBox="1"/>
          <p:nvPr/>
        </p:nvSpPr>
        <p:spPr>
          <a:xfrm>
            <a:off x="681692" y="431036"/>
            <a:ext cx="6191673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Infographic</a:t>
            </a:r>
            <a:r>
              <a:rPr lang="en-US"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 Style</a:t>
            </a:r>
            <a:endParaRPr sz="54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6" name="Google Shape;1316;p27"/>
          <p:cNvSpPr txBox="1"/>
          <p:nvPr/>
        </p:nvSpPr>
        <p:spPr>
          <a:xfrm>
            <a:off x="675896" y="1311080"/>
            <a:ext cx="616361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Time.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17" name="Google Shape;1317;p27"/>
          <p:cNvCxnSpPr>
            <a:endCxn id="1318" idx="2"/>
          </p:cNvCxnSpPr>
          <p:nvPr/>
        </p:nvCxnSpPr>
        <p:spPr>
          <a:xfrm>
            <a:off x="-32" y="4965682"/>
            <a:ext cx="3001200" cy="0"/>
          </a:xfrm>
          <a:prstGeom prst="straightConnector1">
            <a:avLst/>
          </a:prstGeom>
          <a:noFill/>
          <a:ln w="381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19" name="Google Shape;1319;p27"/>
          <p:cNvCxnSpPr>
            <a:endCxn id="1320" idx="3"/>
          </p:cNvCxnSpPr>
          <p:nvPr/>
        </p:nvCxnSpPr>
        <p:spPr>
          <a:xfrm rot="10800000" flipH="1">
            <a:off x="3164826" y="4409152"/>
            <a:ext cx="1217100" cy="511200"/>
          </a:xfrm>
          <a:prstGeom prst="straightConnector1">
            <a:avLst/>
          </a:prstGeom>
          <a:noFill/>
          <a:ln w="381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21" name="Google Shape;1321;p27"/>
          <p:cNvCxnSpPr>
            <a:endCxn id="1322" idx="5"/>
          </p:cNvCxnSpPr>
          <p:nvPr/>
        </p:nvCxnSpPr>
        <p:spPr>
          <a:xfrm>
            <a:off x="4439947" y="4357838"/>
            <a:ext cx="2023800" cy="281700"/>
          </a:xfrm>
          <a:prstGeom prst="straightConnector1">
            <a:avLst/>
          </a:prstGeom>
          <a:noFill/>
          <a:ln w="381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23" name="Google Shape;1323;p27"/>
          <p:cNvCxnSpPr>
            <a:stCxn id="1322" idx="6"/>
            <a:endCxn id="1324" idx="3"/>
          </p:cNvCxnSpPr>
          <p:nvPr/>
        </p:nvCxnSpPr>
        <p:spPr>
          <a:xfrm rot="10800000" flipH="1">
            <a:off x="6487726" y="2991046"/>
            <a:ext cx="1623000" cy="1590600"/>
          </a:xfrm>
          <a:prstGeom prst="straightConnector1">
            <a:avLst/>
          </a:prstGeom>
          <a:noFill/>
          <a:ln w="381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25" name="Google Shape;1325;p27"/>
          <p:cNvCxnSpPr>
            <a:stCxn id="1324" idx="6"/>
            <a:endCxn id="1326" idx="1"/>
          </p:cNvCxnSpPr>
          <p:nvPr/>
        </p:nvCxnSpPr>
        <p:spPr>
          <a:xfrm>
            <a:off x="8250632" y="2933065"/>
            <a:ext cx="1318800" cy="734100"/>
          </a:xfrm>
          <a:prstGeom prst="straightConnector1">
            <a:avLst/>
          </a:prstGeom>
          <a:noFill/>
          <a:ln w="381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27" name="Google Shape;1327;p27"/>
          <p:cNvCxnSpPr>
            <a:stCxn id="1326" idx="7"/>
          </p:cNvCxnSpPr>
          <p:nvPr/>
        </p:nvCxnSpPr>
        <p:spPr>
          <a:xfrm rot="10800000" flipH="1">
            <a:off x="9685288" y="2074410"/>
            <a:ext cx="2506800" cy="1592700"/>
          </a:xfrm>
          <a:prstGeom prst="straightConnector1">
            <a:avLst/>
          </a:prstGeom>
          <a:noFill/>
          <a:ln w="381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318" name="Google Shape;1318;p27"/>
          <p:cNvSpPr/>
          <p:nvPr/>
        </p:nvSpPr>
        <p:spPr>
          <a:xfrm>
            <a:off x="3001168" y="4883811"/>
            <a:ext cx="163742" cy="163742"/>
          </a:xfrm>
          <a:prstGeom prst="ellipse">
            <a:avLst/>
          </a:prstGeom>
          <a:solidFill>
            <a:schemeClr val="lt1"/>
          </a:solidFill>
          <a:ln w="508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0" name="Google Shape;1320;p27"/>
          <p:cNvSpPr/>
          <p:nvPr/>
        </p:nvSpPr>
        <p:spPr>
          <a:xfrm>
            <a:off x="4357946" y="4269389"/>
            <a:ext cx="163742" cy="163742"/>
          </a:xfrm>
          <a:prstGeom prst="ellipse">
            <a:avLst/>
          </a:prstGeom>
          <a:solidFill>
            <a:schemeClr val="lt1"/>
          </a:solidFill>
          <a:ln w="508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2" name="Google Shape;1322;p27"/>
          <p:cNvSpPr/>
          <p:nvPr/>
        </p:nvSpPr>
        <p:spPr>
          <a:xfrm>
            <a:off x="6323984" y="4499775"/>
            <a:ext cx="163742" cy="163742"/>
          </a:xfrm>
          <a:prstGeom prst="ellipse">
            <a:avLst/>
          </a:prstGeom>
          <a:solidFill>
            <a:schemeClr val="lt1"/>
          </a:solidFill>
          <a:ln w="508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4" name="Google Shape;1324;p27"/>
          <p:cNvSpPr/>
          <p:nvPr/>
        </p:nvSpPr>
        <p:spPr>
          <a:xfrm>
            <a:off x="8086890" y="2851194"/>
            <a:ext cx="163742" cy="163742"/>
          </a:xfrm>
          <a:prstGeom prst="ellipse">
            <a:avLst/>
          </a:prstGeom>
          <a:solidFill>
            <a:schemeClr val="lt1"/>
          </a:solidFill>
          <a:ln w="508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6" name="Google Shape;1326;p27"/>
          <p:cNvSpPr/>
          <p:nvPr/>
        </p:nvSpPr>
        <p:spPr>
          <a:xfrm>
            <a:off x="9545526" y="3643130"/>
            <a:ext cx="163742" cy="163742"/>
          </a:xfrm>
          <a:prstGeom prst="ellipse">
            <a:avLst/>
          </a:prstGeom>
          <a:solidFill>
            <a:schemeClr val="lt1"/>
          </a:solidFill>
          <a:ln w="508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8" name="Google Shape;1328;p27"/>
          <p:cNvSpPr txBox="1"/>
          <p:nvPr/>
        </p:nvSpPr>
        <p:spPr>
          <a:xfrm>
            <a:off x="4067566" y="3597246"/>
            <a:ext cx="712981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sz="32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9" name="Google Shape;1329;p27"/>
          <p:cNvSpPr txBox="1"/>
          <p:nvPr/>
        </p:nvSpPr>
        <p:spPr>
          <a:xfrm>
            <a:off x="6031113" y="4905200"/>
            <a:ext cx="74450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sz="3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0" name="Google Shape;1330;p27"/>
          <p:cNvSpPr txBox="1"/>
          <p:nvPr/>
        </p:nvSpPr>
        <p:spPr>
          <a:xfrm>
            <a:off x="7796510" y="2053468"/>
            <a:ext cx="74450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sz="32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31" name="Google Shape;1331;p27"/>
          <p:cNvGrpSpPr/>
          <p:nvPr/>
        </p:nvGrpSpPr>
        <p:grpSpPr>
          <a:xfrm>
            <a:off x="4845919" y="3389374"/>
            <a:ext cx="1731699" cy="929990"/>
            <a:chOff x="993672" y="3632214"/>
            <a:chExt cx="1989414" cy="929990"/>
          </a:xfrm>
        </p:grpSpPr>
        <p:sp>
          <p:nvSpPr>
            <p:cNvPr id="1332" name="Google Shape;1332;p27"/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3" name="Google Shape;1333;p27"/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34" name="Google Shape;1334;p27"/>
          <p:cNvGrpSpPr/>
          <p:nvPr/>
        </p:nvGrpSpPr>
        <p:grpSpPr>
          <a:xfrm>
            <a:off x="6945513" y="4732591"/>
            <a:ext cx="1731699" cy="929990"/>
            <a:chOff x="993672" y="3632214"/>
            <a:chExt cx="1989414" cy="929990"/>
          </a:xfrm>
        </p:grpSpPr>
        <p:sp>
          <p:nvSpPr>
            <p:cNvPr id="1335" name="Google Shape;1335;p27"/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6" name="Google Shape;1336;p27"/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37" name="Google Shape;1337;p27"/>
          <p:cNvGrpSpPr/>
          <p:nvPr/>
        </p:nvGrpSpPr>
        <p:grpSpPr>
          <a:xfrm>
            <a:off x="8597304" y="1880858"/>
            <a:ext cx="1731699" cy="929990"/>
            <a:chOff x="993672" y="3632214"/>
            <a:chExt cx="1989414" cy="929990"/>
          </a:xfrm>
        </p:grpSpPr>
        <p:sp>
          <p:nvSpPr>
            <p:cNvPr id="1338" name="Google Shape;1338;p27"/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9" name="Google Shape;1339;p27"/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40" name="Google Shape;1340;p27"/>
          <p:cNvSpPr txBox="1"/>
          <p:nvPr/>
        </p:nvSpPr>
        <p:spPr>
          <a:xfrm>
            <a:off x="2672049" y="5321946"/>
            <a:ext cx="74450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sz="3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41" name="Google Shape;1341;p27"/>
          <p:cNvGrpSpPr/>
          <p:nvPr/>
        </p:nvGrpSpPr>
        <p:grpSpPr>
          <a:xfrm>
            <a:off x="880555" y="5149337"/>
            <a:ext cx="1731699" cy="929990"/>
            <a:chOff x="993672" y="3632214"/>
            <a:chExt cx="1989414" cy="929990"/>
          </a:xfrm>
        </p:grpSpPr>
        <p:sp>
          <p:nvSpPr>
            <p:cNvPr id="1342" name="Google Shape;1342;p27"/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3" name="Google Shape;1343;p27"/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44" name="Google Shape;1344;p27"/>
          <p:cNvGrpSpPr/>
          <p:nvPr/>
        </p:nvGrpSpPr>
        <p:grpSpPr>
          <a:xfrm>
            <a:off x="270276" y="2586286"/>
            <a:ext cx="1361383" cy="2509725"/>
            <a:chOff x="433001" y="1399349"/>
            <a:chExt cx="2505075" cy="4618131"/>
          </a:xfrm>
        </p:grpSpPr>
        <p:sp>
          <p:nvSpPr>
            <p:cNvPr id="1345" name="Google Shape;1345;p27"/>
            <p:cNvSpPr/>
            <p:nvPr/>
          </p:nvSpPr>
          <p:spPr>
            <a:xfrm flipH="1">
              <a:off x="433001" y="1407380"/>
              <a:ext cx="2505075" cy="4610100"/>
            </a:xfrm>
            <a:custGeom>
              <a:avLst/>
              <a:gdLst/>
              <a:ahLst/>
              <a:cxnLst/>
              <a:rect l="l" t="t" r="r" b="b"/>
              <a:pathLst>
                <a:path w="2505075" h="4610100" extrusionOk="0">
                  <a:moveTo>
                    <a:pt x="2506574" y="1319831"/>
                  </a:moveTo>
                  <a:cubicBezTo>
                    <a:pt x="2448471" y="1403651"/>
                    <a:pt x="2446566" y="1500806"/>
                    <a:pt x="2419896" y="1597008"/>
                  </a:cubicBezTo>
                  <a:cubicBezTo>
                    <a:pt x="2385606" y="1717976"/>
                    <a:pt x="2339886" y="1835133"/>
                    <a:pt x="2297024" y="1953243"/>
                  </a:cubicBezTo>
                  <a:cubicBezTo>
                    <a:pt x="2284641" y="1986581"/>
                    <a:pt x="2257971" y="1996106"/>
                    <a:pt x="2223681" y="1977056"/>
                  </a:cubicBezTo>
                  <a:cubicBezTo>
                    <a:pt x="2211299" y="1970388"/>
                    <a:pt x="2195106" y="1970388"/>
                    <a:pt x="2181771" y="1967531"/>
                  </a:cubicBezTo>
                  <a:cubicBezTo>
                    <a:pt x="2185581" y="2000868"/>
                    <a:pt x="2190344" y="2028491"/>
                    <a:pt x="2192249" y="2057066"/>
                  </a:cubicBezTo>
                  <a:cubicBezTo>
                    <a:pt x="2195106" y="2132313"/>
                    <a:pt x="2198916" y="2207561"/>
                    <a:pt x="2197964" y="2281856"/>
                  </a:cubicBezTo>
                  <a:cubicBezTo>
                    <a:pt x="2197964" y="2308526"/>
                    <a:pt x="2192249" y="2344721"/>
                    <a:pt x="2174151" y="2359961"/>
                  </a:cubicBezTo>
                  <a:cubicBezTo>
                    <a:pt x="2144624" y="2385678"/>
                    <a:pt x="2147481" y="2412348"/>
                    <a:pt x="2148434" y="2443781"/>
                  </a:cubicBezTo>
                  <a:cubicBezTo>
                    <a:pt x="2152244" y="2553318"/>
                    <a:pt x="2151291" y="2663808"/>
                    <a:pt x="2158911" y="2773346"/>
                  </a:cubicBezTo>
                  <a:cubicBezTo>
                    <a:pt x="2166531" y="2884788"/>
                    <a:pt x="2182724" y="2995278"/>
                    <a:pt x="2195106" y="3105768"/>
                  </a:cubicBezTo>
                  <a:cubicBezTo>
                    <a:pt x="2196059" y="3111483"/>
                    <a:pt x="2196059" y="3120056"/>
                    <a:pt x="2199869" y="3123866"/>
                  </a:cubicBezTo>
                  <a:cubicBezTo>
                    <a:pt x="2257971" y="3172443"/>
                    <a:pt x="2257019" y="3242928"/>
                    <a:pt x="2271306" y="3309603"/>
                  </a:cubicBezTo>
                  <a:cubicBezTo>
                    <a:pt x="2307501" y="3476291"/>
                    <a:pt x="2344649" y="3642978"/>
                    <a:pt x="2389416" y="3806808"/>
                  </a:cubicBezTo>
                  <a:cubicBezTo>
                    <a:pt x="2409419" y="3881103"/>
                    <a:pt x="2395131" y="3952541"/>
                    <a:pt x="2400846" y="4025883"/>
                  </a:cubicBezTo>
                  <a:cubicBezTo>
                    <a:pt x="2406561" y="4101131"/>
                    <a:pt x="2419896" y="4176378"/>
                    <a:pt x="2428469" y="4251626"/>
                  </a:cubicBezTo>
                  <a:cubicBezTo>
                    <a:pt x="2437041" y="4331636"/>
                    <a:pt x="2442756" y="4412598"/>
                    <a:pt x="2451329" y="4492608"/>
                  </a:cubicBezTo>
                  <a:cubicBezTo>
                    <a:pt x="2454186" y="4522136"/>
                    <a:pt x="2441804" y="4536423"/>
                    <a:pt x="2413229" y="4541186"/>
                  </a:cubicBezTo>
                  <a:cubicBezTo>
                    <a:pt x="2355126" y="4551663"/>
                    <a:pt x="2300834" y="4573571"/>
                    <a:pt x="2241779" y="4529756"/>
                  </a:cubicBezTo>
                  <a:cubicBezTo>
                    <a:pt x="2222729" y="4515468"/>
                    <a:pt x="2160816" y="4536423"/>
                    <a:pt x="2136051" y="4560236"/>
                  </a:cubicBezTo>
                  <a:cubicBezTo>
                    <a:pt x="2084616" y="4609766"/>
                    <a:pt x="2023656" y="4606908"/>
                    <a:pt x="1966506" y="4604051"/>
                  </a:cubicBezTo>
                  <a:cubicBezTo>
                    <a:pt x="1886496" y="4600241"/>
                    <a:pt x="1807439" y="4582143"/>
                    <a:pt x="1729334" y="4564998"/>
                  </a:cubicBezTo>
                  <a:cubicBezTo>
                    <a:pt x="1699806" y="4558331"/>
                    <a:pt x="1658848" y="4555473"/>
                    <a:pt x="1660753" y="4506896"/>
                  </a:cubicBezTo>
                  <a:cubicBezTo>
                    <a:pt x="1662659" y="4455461"/>
                    <a:pt x="1688376" y="4422123"/>
                    <a:pt x="1734096" y="4407836"/>
                  </a:cubicBezTo>
                  <a:cubicBezTo>
                    <a:pt x="1785531" y="4392596"/>
                    <a:pt x="1840776" y="4384023"/>
                    <a:pt x="1886496" y="4358306"/>
                  </a:cubicBezTo>
                  <a:cubicBezTo>
                    <a:pt x="1923644" y="4337351"/>
                    <a:pt x="1950314" y="4297346"/>
                    <a:pt x="1980794" y="4264961"/>
                  </a:cubicBezTo>
                  <a:cubicBezTo>
                    <a:pt x="1984603" y="4261151"/>
                    <a:pt x="1985556" y="4250673"/>
                    <a:pt x="1989366" y="4249721"/>
                  </a:cubicBezTo>
                  <a:cubicBezTo>
                    <a:pt x="2067471" y="4232576"/>
                    <a:pt x="2066519" y="4164948"/>
                    <a:pt x="2080806" y="4107798"/>
                  </a:cubicBezTo>
                  <a:cubicBezTo>
                    <a:pt x="2084616" y="4092558"/>
                    <a:pt x="2091284" y="4078271"/>
                    <a:pt x="2096998" y="4062078"/>
                  </a:cubicBezTo>
                  <a:cubicBezTo>
                    <a:pt x="1999844" y="4015406"/>
                    <a:pt x="1987461" y="3912536"/>
                    <a:pt x="1957934" y="3826811"/>
                  </a:cubicBezTo>
                  <a:cubicBezTo>
                    <a:pt x="1925548" y="3733466"/>
                    <a:pt x="1915071" y="3632501"/>
                    <a:pt x="1895069" y="3535346"/>
                  </a:cubicBezTo>
                  <a:cubicBezTo>
                    <a:pt x="1886496" y="3497246"/>
                    <a:pt x="1879828" y="3458193"/>
                    <a:pt x="1867446" y="3420093"/>
                  </a:cubicBezTo>
                  <a:cubicBezTo>
                    <a:pt x="1831251" y="3311508"/>
                    <a:pt x="1793151" y="3202923"/>
                    <a:pt x="1754098" y="3091481"/>
                  </a:cubicBezTo>
                  <a:cubicBezTo>
                    <a:pt x="1722666" y="3134343"/>
                    <a:pt x="1702664" y="3176253"/>
                    <a:pt x="1736001" y="3229593"/>
                  </a:cubicBezTo>
                  <a:cubicBezTo>
                    <a:pt x="1746478" y="3246738"/>
                    <a:pt x="1752194" y="3272456"/>
                    <a:pt x="1749336" y="3292458"/>
                  </a:cubicBezTo>
                  <a:cubicBezTo>
                    <a:pt x="1732191" y="3430571"/>
                    <a:pt x="1713141" y="3567731"/>
                    <a:pt x="1694091" y="3704891"/>
                  </a:cubicBezTo>
                  <a:cubicBezTo>
                    <a:pt x="1693139" y="3711558"/>
                    <a:pt x="1690281" y="3717273"/>
                    <a:pt x="1691234" y="3723941"/>
                  </a:cubicBezTo>
                  <a:cubicBezTo>
                    <a:pt x="1693139" y="3830621"/>
                    <a:pt x="1693139" y="3937301"/>
                    <a:pt x="1696948" y="4043981"/>
                  </a:cubicBezTo>
                  <a:cubicBezTo>
                    <a:pt x="1699806" y="4149708"/>
                    <a:pt x="1704569" y="4255436"/>
                    <a:pt x="1709331" y="4361163"/>
                  </a:cubicBezTo>
                  <a:cubicBezTo>
                    <a:pt x="1710284" y="4386881"/>
                    <a:pt x="1701711" y="4401168"/>
                    <a:pt x="1676946" y="4403073"/>
                  </a:cubicBezTo>
                  <a:cubicBezTo>
                    <a:pt x="1628369" y="4407836"/>
                    <a:pt x="1579791" y="4412598"/>
                    <a:pt x="1531214" y="4415456"/>
                  </a:cubicBezTo>
                  <a:cubicBezTo>
                    <a:pt x="1523594" y="4415456"/>
                    <a:pt x="1510259" y="4405931"/>
                    <a:pt x="1507401" y="4398311"/>
                  </a:cubicBezTo>
                  <a:cubicBezTo>
                    <a:pt x="1496923" y="4363068"/>
                    <a:pt x="1470253" y="4360211"/>
                    <a:pt x="1443584" y="4370688"/>
                  </a:cubicBezTo>
                  <a:cubicBezTo>
                    <a:pt x="1404531" y="4384976"/>
                    <a:pt x="1369289" y="4408788"/>
                    <a:pt x="1330236" y="4422123"/>
                  </a:cubicBezTo>
                  <a:cubicBezTo>
                    <a:pt x="1296898" y="4433553"/>
                    <a:pt x="1259751" y="4442126"/>
                    <a:pt x="1224509" y="4439268"/>
                  </a:cubicBezTo>
                  <a:cubicBezTo>
                    <a:pt x="1155929" y="4433553"/>
                    <a:pt x="1088301" y="4423076"/>
                    <a:pt x="1021626" y="4407836"/>
                  </a:cubicBezTo>
                  <a:cubicBezTo>
                    <a:pt x="994004" y="4402121"/>
                    <a:pt x="954951" y="4395453"/>
                    <a:pt x="957808" y="4350686"/>
                  </a:cubicBezTo>
                  <a:cubicBezTo>
                    <a:pt x="960666" y="4304966"/>
                    <a:pt x="997814" y="4267818"/>
                    <a:pt x="1040676" y="4261151"/>
                  </a:cubicBezTo>
                  <a:cubicBezTo>
                    <a:pt x="1074966" y="4256388"/>
                    <a:pt x="1109256" y="4250673"/>
                    <a:pt x="1143546" y="4244958"/>
                  </a:cubicBezTo>
                  <a:cubicBezTo>
                    <a:pt x="1190219" y="4237338"/>
                    <a:pt x="1227366" y="4219241"/>
                    <a:pt x="1253084" y="4174473"/>
                  </a:cubicBezTo>
                  <a:cubicBezTo>
                    <a:pt x="1268323" y="4146851"/>
                    <a:pt x="1303566" y="4131611"/>
                    <a:pt x="1324521" y="4105893"/>
                  </a:cubicBezTo>
                  <a:cubicBezTo>
                    <a:pt x="1349286" y="4075413"/>
                    <a:pt x="1369289" y="4039218"/>
                    <a:pt x="1391196" y="4005881"/>
                  </a:cubicBezTo>
                  <a:cubicBezTo>
                    <a:pt x="1393101" y="4003023"/>
                    <a:pt x="1395959" y="3998261"/>
                    <a:pt x="1395006" y="3998261"/>
                  </a:cubicBezTo>
                  <a:cubicBezTo>
                    <a:pt x="1330236" y="3941111"/>
                    <a:pt x="1417866" y="3888723"/>
                    <a:pt x="1400721" y="3828716"/>
                  </a:cubicBezTo>
                  <a:cubicBezTo>
                    <a:pt x="1383576" y="3770613"/>
                    <a:pt x="1383576" y="3705843"/>
                    <a:pt x="1386434" y="3644883"/>
                  </a:cubicBezTo>
                  <a:cubicBezTo>
                    <a:pt x="1394053" y="3512486"/>
                    <a:pt x="1378814" y="3383898"/>
                    <a:pt x="1354048" y="3254358"/>
                  </a:cubicBezTo>
                  <a:cubicBezTo>
                    <a:pt x="1343571" y="3197208"/>
                    <a:pt x="1367384" y="3133391"/>
                    <a:pt x="1377861" y="3072431"/>
                  </a:cubicBezTo>
                  <a:cubicBezTo>
                    <a:pt x="1404531" y="2929556"/>
                    <a:pt x="1420723" y="2785728"/>
                    <a:pt x="1424534" y="2639996"/>
                  </a:cubicBezTo>
                  <a:cubicBezTo>
                    <a:pt x="1425486" y="2604753"/>
                    <a:pt x="1413103" y="2569511"/>
                    <a:pt x="1406436" y="2529506"/>
                  </a:cubicBezTo>
                  <a:cubicBezTo>
                    <a:pt x="1451203" y="2481881"/>
                    <a:pt x="1438821" y="2392346"/>
                    <a:pt x="1377861" y="2347578"/>
                  </a:cubicBezTo>
                  <a:cubicBezTo>
                    <a:pt x="1322616" y="2307573"/>
                    <a:pt x="1267371" y="2268521"/>
                    <a:pt x="1215936" y="2223753"/>
                  </a:cubicBezTo>
                  <a:cubicBezTo>
                    <a:pt x="1176884" y="2189463"/>
                    <a:pt x="1133069" y="2173271"/>
                    <a:pt x="1086396" y="2184701"/>
                  </a:cubicBezTo>
                  <a:cubicBezTo>
                    <a:pt x="1033056" y="2197083"/>
                    <a:pt x="1021626" y="2144696"/>
                    <a:pt x="986383" y="2132313"/>
                  </a:cubicBezTo>
                  <a:cubicBezTo>
                    <a:pt x="976858" y="2129456"/>
                    <a:pt x="967333" y="2117073"/>
                    <a:pt x="962571" y="2106596"/>
                  </a:cubicBezTo>
                  <a:cubicBezTo>
                    <a:pt x="954951" y="2091356"/>
                    <a:pt x="951141" y="2074211"/>
                    <a:pt x="943521" y="2053256"/>
                  </a:cubicBezTo>
                  <a:cubicBezTo>
                    <a:pt x="912089" y="2063733"/>
                    <a:pt x="887323" y="2058018"/>
                    <a:pt x="900658" y="2005631"/>
                  </a:cubicBezTo>
                  <a:cubicBezTo>
                    <a:pt x="902564" y="1997058"/>
                    <a:pt x="884466" y="1979913"/>
                    <a:pt x="872083" y="1971341"/>
                  </a:cubicBezTo>
                  <a:cubicBezTo>
                    <a:pt x="691108" y="1837038"/>
                    <a:pt x="508228" y="1703688"/>
                    <a:pt x="328206" y="1569386"/>
                  </a:cubicBezTo>
                  <a:cubicBezTo>
                    <a:pt x="231051" y="1496996"/>
                    <a:pt x="155803" y="1429368"/>
                    <a:pt x="57696" y="1357931"/>
                  </a:cubicBezTo>
                  <a:cubicBezTo>
                    <a:pt x="10071" y="1322688"/>
                    <a:pt x="-2312" y="1280778"/>
                    <a:pt x="13881" y="1227438"/>
                  </a:cubicBezTo>
                  <a:cubicBezTo>
                    <a:pt x="34836" y="1156953"/>
                    <a:pt x="55791" y="1085516"/>
                    <a:pt x="80556" y="1016936"/>
                  </a:cubicBezTo>
                  <a:cubicBezTo>
                    <a:pt x="88176" y="994076"/>
                    <a:pt x="110083" y="976931"/>
                    <a:pt x="122466" y="955023"/>
                  </a:cubicBezTo>
                  <a:cubicBezTo>
                    <a:pt x="140563" y="923591"/>
                    <a:pt x="156756" y="889301"/>
                    <a:pt x="173901" y="856916"/>
                  </a:cubicBezTo>
                  <a:cubicBezTo>
                    <a:pt x="192951" y="823578"/>
                    <a:pt x="213906" y="832151"/>
                    <a:pt x="238671" y="852153"/>
                  </a:cubicBezTo>
                  <a:cubicBezTo>
                    <a:pt x="326301" y="921686"/>
                    <a:pt x="394881" y="981693"/>
                    <a:pt x="484416" y="1050273"/>
                  </a:cubicBezTo>
                  <a:cubicBezTo>
                    <a:pt x="594906" y="1137903"/>
                    <a:pt x="709206" y="1222676"/>
                    <a:pt x="823506" y="1307448"/>
                  </a:cubicBezTo>
                  <a:cubicBezTo>
                    <a:pt x="840651" y="1320783"/>
                    <a:pt x="859701" y="1332213"/>
                    <a:pt x="878751" y="1341738"/>
                  </a:cubicBezTo>
                  <a:cubicBezTo>
                    <a:pt x="885418" y="1345548"/>
                    <a:pt x="895896" y="1343643"/>
                    <a:pt x="903516" y="1341738"/>
                  </a:cubicBezTo>
                  <a:cubicBezTo>
                    <a:pt x="922566" y="1337928"/>
                    <a:pt x="940664" y="1326498"/>
                    <a:pt x="958761" y="1327451"/>
                  </a:cubicBezTo>
                  <a:cubicBezTo>
                    <a:pt x="1080681" y="1334118"/>
                    <a:pt x="1201648" y="1343643"/>
                    <a:pt x="1323569" y="1350311"/>
                  </a:cubicBezTo>
                  <a:cubicBezTo>
                    <a:pt x="1336903" y="1351263"/>
                    <a:pt x="1351191" y="1338881"/>
                    <a:pt x="1364526" y="1333166"/>
                  </a:cubicBezTo>
                  <a:cubicBezTo>
                    <a:pt x="1410246" y="1314116"/>
                    <a:pt x="1450251" y="1278873"/>
                    <a:pt x="1507401" y="1305543"/>
                  </a:cubicBezTo>
                  <a:cubicBezTo>
                    <a:pt x="1524546" y="1314116"/>
                    <a:pt x="1555026" y="1305543"/>
                    <a:pt x="1575028" y="1295066"/>
                  </a:cubicBezTo>
                  <a:cubicBezTo>
                    <a:pt x="1588364" y="1288398"/>
                    <a:pt x="1595031" y="1265538"/>
                    <a:pt x="1603603" y="1249346"/>
                  </a:cubicBezTo>
                  <a:cubicBezTo>
                    <a:pt x="1612176" y="1234106"/>
                    <a:pt x="1622653" y="1219818"/>
                    <a:pt x="1627416" y="1203626"/>
                  </a:cubicBezTo>
                  <a:cubicBezTo>
                    <a:pt x="1634084" y="1180766"/>
                    <a:pt x="1635036" y="1156953"/>
                    <a:pt x="1640751" y="1134093"/>
                  </a:cubicBezTo>
                  <a:cubicBezTo>
                    <a:pt x="1645514" y="1115996"/>
                    <a:pt x="1652181" y="1095993"/>
                    <a:pt x="1663611" y="1080753"/>
                  </a:cubicBezTo>
                  <a:cubicBezTo>
                    <a:pt x="1681709" y="1054083"/>
                    <a:pt x="1710284" y="1033128"/>
                    <a:pt x="1724571" y="1004553"/>
                  </a:cubicBezTo>
                  <a:cubicBezTo>
                    <a:pt x="1760766" y="929306"/>
                    <a:pt x="1796961" y="855963"/>
                    <a:pt x="1882686" y="815006"/>
                  </a:cubicBezTo>
                  <a:cubicBezTo>
                    <a:pt x="1852206" y="771191"/>
                    <a:pt x="1833156" y="708326"/>
                    <a:pt x="1795056" y="694991"/>
                  </a:cubicBezTo>
                  <a:cubicBezTo>
                    <a:pt x="1712189" y="665463"/>
                    <a:pt x="1756003" y="608313"/>
                    <a:pt x="1750289" y="562593"/>
                  </a:cubicBezTo>
                  <a:cubicBezTo>
                    <a:pt x="1712189" y="567356"/>
                    <a:pt x="1676946" y="573071"/>
                    <a:pt x="1640751" y="574023"/>
                  </a:cubicBezTo>
                  <a:cubicBezTo>
                    <a:pt x="1626464" y="574023"/>
                    <a:pt x="1612176" y="559736"/>
                    <a:pt x="1596936" y="552116"/>
                  </a:cubicBezTo>
                  <a:cubicBezTo>
                    <a:pt x="1603603" y="540686"/>
                    <a:pt x="1608366" y="526398"/>
                    <a:pt x="1616939" y="517826"/>
                  </a:cubicBezTo>
                  <a:cubicBezTo>
                    <a:pt x="1657896" y="477821"/>
                    <a:pt x="1669326" y="434958"/>
                    <a:pt x="1655991" y="376856"/>
                  </a:cubicBezTo>
                  <a:cubicBezTo>
                    <a:pt x="1632178" y="269223"/>
                    <a:pt x="1644561" y="163496"/>
                    <a:pt x="1740764" y="93963"/>
                  </a:cubicBezTo>
                  <a:cubicBezTo>
                    <a:pt x="1794103" y="54911"/>
                    <a:pt x="1858873" y="24431"/>
                    <a:pt x="1922691" y="10143"/>
                  </a:cubicBezTo>
                  <a:cubicBezTo>
                    <a:pt x="2017941" y="-10812"/>
                    <a:pt x="2150339" y="81581"/>
                    <a:pt x="2188439" y="176831"/>
                  </a:cubicBezTo>
                  <a:cubicBezTo>
                    <a:pt x="2198916" y="202548"/>
                    <a:pt x="2219871" y="224456"/>
                    <a:pt x="2235111" y="248268"/>
                  </a:cubicBezTo>
                  <a:cubicBezTo>
                    <a:pt x="2238921" y="246363"/>
                    <a:pt x="2243684" y="245411"/>
                    <a:pt x="2247494" y="243506"/>
                  </a:cubicBezTo>
                  <a:cubicBezTo>
                    <a:pt x="2237969" y="265413"/>
                    <a:pt x="2228444" y="288273"/>
                    <a:pt x="2219871" y="305418"/>
                  </a:cubicBezTo>
                  <a:cubicBezTo>
                    <a:pt x="2232254" y="313991"/>
                    <a:pt x="2249399" y="318753"/>
                    <a:pt x="2249399" y="325421"/>
                  </a:cubicBezTo>
                  <a:cubicBezTo>
                    <a:pt x="2250351" y="340661"/>
                    <a:pt x="2249399" y="364473"/>
                    <a:pt x="2239874" y="371141"/>
                  </a:cubicBezTo>
                  <a:cubicBezTo>
                    <a:pt x="2212251" y="390191"/>
                    <a:pt x="2217014" y="407336"/>
                    <a:pt x="2223681" y="434958"/>
                  </a:cubicBezTo>
                  <a:cubicBezTo>
                    <a:pt x="2230349" y="462581"/>
                    <a:pt x="2222729" y="494013"/>
                    <a:pt x="2216061" y="522588"/>
                  </a:cubicBezTo>
                  <a:cubicBezTo>
                    <a:pt x="2208441" y="557831"/>
                    <a:pt x="2205584" y="583548"/>
                    <a:pt x="2250351" y="594026"/>
                  </a:cubicBezTo>
                  <a:cubicBezTo>
                    <a:pt x="2263686" y="596883"/>
                    <a:pt x="2275116" y="616886"/>
                    <a:pt x="2282736" y="631173"/>
                  </a:cubicBezTo>
                  <a:cubicBezTo>
                    <a:pt x="2301786" y="666416"/>
                    <a:pt x="2313216" y="706421"/>
                    <a:pt x="2335124" y="739758"/>
                  </a:cubicBezTo>
                  <a:cubicBezTo>
                    <a:pt x="2401799" y="845486"/>
                    <a:pt x="2458949" y="945498"/>
                    <a:pt x="2486571" y="1071228"/>
                  </a:cubicBezTo>
                  <a:cubicBezTo>
                    <a:pt x="2488476" y="1080753"/>
                    <a:pt x="2498001" y="1089326"/>
                    <a:pt x="2503716" y="1097898"/>
                  </a:cubicBezTo>
                  <a:cubicBezTo>
                    <a:pt x="2506574" y="1174098"/>
                    <a:pt x="2506574" y="1246488"/>
                    <a:pt x="2506574" y="1319831"/>
                  </a:cubicBezTo>
                  <a:close/>
                  <a:moveTo>
                    <a:pt x="1273086" y="1638918"/>
                  </a:moveTo>
                  <a:cubicBezTo>
                    <a:pt x="1260703" y="1678923"/>
                    <a:pt x="1240701" y="1713213"/>
                    <a:pt x="1242606" y="1746551"/>
                  </a:cubicBezTo>
                  <a:cubicBezTo>
                    <a:pt x="1247369" y="1804653"/>
                    <a:pt x="1264514" y="1862756"/>
                    <a:pt x="1279753" y="1919906"/>
                  </a:cubicBezTo>
                  <a:cubicBezTo>
                    <a:pt x="1282611" y="1929431"/>
                    <a:pt x="1301661" y="1944671"/>
                    <a:pt x="1308328" y="1942766"/>
                  </a:cubicBezTo>
                  <a:cubicBezTo>
                    <a:pt x="1365478" y="1924668"/>
                    <a:pt x="1420723" y="1903713"/>
                    <a:pt x="1478826" y="1882758"/>
                  </a:cubicBezTo>
                  <a:cubicBezTo>
                    <a:pt x="1432153" y="1777031"/>
                    <a:pt x="1483589" y="1684638"/>
                    <a:pt x="1497876" y="1593198"/>
                  </a:cubicBezTo>
                  <a:cubicBezTo>
                    <a:pt x="1474064" y="1579863"/>
                    <a:pt x="1451203" y="1573196"/>
                    <a:pt x="1435964" y="1557956"/>
                  </a:cubicBezTo>
                  <a:cubicBezTo>
                    <a:pt x="1372146" y="1493186"/>
                    <a:pt x="1285469" y="1505568"/>
                    <a:pt x="1208316" y="1484613"/>
                  </a:cubicBezTo>
                  <a:cubicBezTo>
                    <a:pt x="1193076" y="1480803"/>
                    <a:pt x="1176884" y="1476041"/>
                    <a:pt x="1161644" y="1471278"/>
                  </a:cubicBezTo>
                  <a:cubicBezTo>
                    <a:pt x="1133069" y="1461753"/>
                    <a:pt x="1103541" y="1450323"/>
                    <a:pt x="1078776" y="1483661"/>
                  </a:cubicBezTo>
                  <a:cubicBezTo>
                    <a:pt x="1146404" y="1537001"/>
                    <a:pt x="1211173" y="1588436"/>
                    <a:pt x="1273086" y="1638918"/>
                  </a:cubicBezTo>
                  <a:close/>
                  <a:moveTo>
                    <a:pt x="1464539" y="2075163"/>
                  </a:moveTo>
                  <a:cubicBezTo>
                    <a:pt x="1427391" y="2082783"/>
                    <a:pt x="1393101" y="2089451"/>
                    <a:pt x="1359764" y="2097071"/>
                  </a:cubicBezTo>
                  <a:cubicBezTo>
                    <a:pt x="1318806" y="2106596"/>
                    <a:pt x="1305471" y="2129456"/>
                    <a:pt x="1322616" y="2169461"/>
                  </a:cubicBezTo>
                  <a:cubicBezTo>
                    <a:pt x="1329284" y="2184701"/>
                    <a:pt x="1334998" y="2199941"/>
                    <a:pt x="1340714" y="2215181"/>
                  </a:cubicBezTo>
                  <a:cubicBezTo>
                    <a:pt x="1396911" y="2194226"/>
                    <a:pt x="1396911" y="2194226"/>
                    <a:pt x="1420723" y="2246613"/>
                  </a:cubicBezTo>
                  <a:cubicBezTo>
                    <a:pt x="1428344" y="2262806"/>
                    <a:pt x="1438821" y="2278046"/>
                    <a:pt x="1455014" y="2304716"/>
                  </a:cubicBezTo>
                  <a:cubicBezTo>
                    <a:pt x="1456919" y="2271378"/>
                    <a:pt x="1451203" y="2248518"/>
                    <a:pt x="1459776" y="2237088"/>
                  </a:cubicBezTo>
                  <a:cubicBezTo>
                    <a:pt x="1499781" y="2183748"/>
                    <a:pt x="1503591" y="2132313"/>
                    <a:pt x="1464539" y="207516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6" name="Google Shape;1346;p27"/>
            <p:cNvSpPr/>
            <p:nvPr/>
          </p:nvSpPr>
          <p:spPr>
            <a:xfrm flipH="1">
              <a:off x="700577" y="1399349"/>
              <a:ext cx="647458" cy="566880"/>
            </a:xfrm>
            <a:custGeom>
              <a:avLst/>
              <a:gdLst/>
              <a:ahLst/>
              <a:cxnLst/>
              <a:rect l="l" t="t" r="r" b="b"/>
              <a:pathLst>
                <a:path w="647458" h="566880" extrusionOk="0">
                  <a:moveTo>
                    <a:pt x="325755" y="3000"/>
                  </a:moveTo>
                  <a:cubicBezTo>
                    <a:pt x="261937" y="17288"/>
                    <a:pt x="197167" y="47768"/>
                    <a:pt x="143828" y="86820"/>
                  </a:cubicBezTo>
                  <a:cubicBezTo>
                    <a:pt x="47625" y="156353"/>
                    <a:pt x="35242" y="262080"/>
                    <a:pt x="59055" y="369713"/>
                  </a:cubicBezTo>
                  <a:cubicBezTo>
                    <a:pt x="72390" y="427815"/>
                    <a:pt x="60960" y="470678"/>
                    <a:pt x="20003" y="510683"/>
                  </a:cubicBezTo>
                  <a:cubicBezTo>
                    <a:pt x="11430" y="519255"/>
                    <a:pt x="6667" y="533543"/>
                    <a:pt x="0" y="544973"/>
                  </a:cubicBezTo>
                  <a:cubicBezTo>
                    <a:pt x="15240" y="552593"/>
                    <a:pt x="29528" y="566880"/>
                    <a:pt x="43815" y="566880"/>
                  </a:cubicBezTo>
                  <a:lnTo>
                    <a:pt x="65495" y="564618"/>
                  </a:lnTo>
                  <a:lnTo>
                    <a:pt x="178721" y="530129"/>
                  </a:lnTo>
                  <a:cubicBezTo>
                    <a:pt x="449670" y="395635"/>
                    <a:pt x="455226" y="398414"/>
                    <a:pt x="603774" y="274215"/>
                  </a:cubicBezTo>
                  <a:lnTo>
                    <a:pt x="647458" y="237555"/>
                  </a:lnTo>
                  <a:lnTo>
                    <a:pt x="638175" y="241125"/>
                  </a:lnTo>
                  <a:cubicBezTo>
                    <a:pt x="622935" y="217313"/>
                    <a:pt x="601980" y="195405"/>
                    <a:pt x="591503" y="169688"/>
                  </a:cubicBezTo>
                  <a:cubicBezTo>
                    <a:pt x="553403" y="74438"/>
                    <a:pt x="421005" y="-17955"/>
                    <a:pt x="325755" y="300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47" name="Google Shape;1347;p27"/>
          <p:cNvSpPr txBox="1"/>
          <p:nvPr/>
        </p:nvSpPr>
        <p:spPr>
          <a:xfrm>
            <a:off x="9255146" y="3945055"/>
            <a:ext cx="74450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 sz="3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48" name="Google Shape;1348;p27"/>
          <p:cNvGrpSpPr/>
          <p:nvPr/>
        </p:nvGrpSpPr>
        <p:grpSpPr>
          <a:xfrm>
            <a:off x="9338945" y="4509517"/>
            <a:ext cx="1731699" cy="929990"/>
            <a:chOff x="993672" y="3632214"/>
            <a:chExt cx="1989414" cy="929990"/>
          </a:xfrm>
        </p:grpSpPr>
        <p:sp>
          <p:nvSpPr>
            <p:cNvPr id="1349" name="Google Shape;1349;p27"/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0" name="Google Shape;1350;p27"/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51" name="Google Shape;1351;p27"/>
          <p:cNvGrpSpPr/>
          <p:nvPr/>
        </p:nvGrpSpPr>
        <p:grpSpPr>
          <a:xfrm>
            <a:off x="10458450" y="5133695"/>
            <a:ext cx="1752600" cy="1740346"/>
            <a:chOff x="8296276" y="7648575"/>
            <a:chExt cx="1589086" cy="1577975"/>
          </a:xfrm>
        </p:grpSpPr>
        <p:sp>
          <p:nvSpPr>
            <p:cNvPr id="1352" name="Google Shape;1352;p27"/>
            <p:cNvSpPr/>
            <p:nvPr/>
          </p:nvSpPr>
          <p:spPr>
            <a:xfrm>
              <a:off x="8305800" y="7648575"/>
              <a:ext cx="1579562" cy="1577975"/>
            </a:xfrm>
            <a:custGeom>
              <a:avLst/>
              <a:gdLst/>
              <a:ahLst/>
              <a:cxnLst/>
              <a:rect l="l" t="t" r="r" b="b"/>
              <a:pathLst>
                <a:path w="1325" h="1323" extrusionOk="0">
                  <a:moveTo>
                    <a:pt x="0" y="1322"/>
                  </a:moveTo>
                  <a:cubicBezTo>
                    <a:pt x="14" y="1315"/>
                    <a:pt x="27" y="1308"/>
                    <a:pt x="40" y="1302"/>
                  </a:cubicBezTo>
                  <a:cubicBezTo>
                    <a:pt x="118" y="1262"/>
                    <a:pt x="197" y="1223"/>
                    <a:pt x="275" y="1184"/>
                  </a:cubicBezTo>
                  <a:cubicBezTo>
                    <a:pt x="291" y="1176"/>
                    <a:pt x="306" y="1169"/>
                    <a:pt x="322" y="1161"/>
                  </a:cubicBezTo>
                  <a:cubicBezTo>
                    <a:pt x="325" y="1159"/>
                    <a:pt x="329" y="1156"/>
                    <a:pt x="331" y="1152"/>
                  </a:cubicBezTo>
                  <a:cubicBezTo>
                    <a:pt x="370" y="1083"/>
                    <a:pt x="410" y="1014"/>
                    <a:pt x="449" y="946"/>
                  </a:cubicBezTo>
                  <a:cubicBezTo>
                    <a:pt x="460" y="927"/>
                    <a:pt x="471" y="908"/>
                    <a:pt x="481" y="890"/>
                  </a:cubicBezTo>
                  <a:cubicBezTo>
                    <a:pt x="502" y="855"/>
                    <a:pt x="521" y="819"/>
                    <a:pt x="541" y="784"/>
                  </a:cubicBezTo>
                  <a:cubicBezTo>
                    <a:pt x="571" y="732"/>
                    <a:pt x="601" y="680"/>
                    <a:pt x="630" y="628"/>
                  </a:cubicBezTo>
                  <a:cubicBezTo>
                    <a:pt x="639" y="613"/>
                    <a:pt x="648" y="597"/>
                    <a:pt x="658" y="581"/>
                  </a:cubicBezTo>
                  <a:cubicBezTo>
                    <a:pt x="659" y="578"/>
                    <a:pt x="662" y="575"/>
                    <a:pt x="665" y="574"/>
                  </a:cubicBezTo>
                  <a:cubicBezTo>
                    <a:pt x="724" y="544"/>
                    <a:pt x="782" y="515"/>
                    <a:pt x="841" y="486"/>
                  </a:cubicBezTo>
                  <a:cubicBezTo>
                    <a:pt x="875" y="469"/>
                    <a:pt x="909" y="451"/>
                    <a:pt x="944" y="434"/>
                  </a:cubicBezTo>
                  <a:cubicBezTo>
                    <a:pt x="1009" y="402"/>
                    <a:pt x="1075" y="369"/>
                    <a:pt x="1141" y="336"/>
                  </a:cubicBezTo>
                  <a:cubicBezTo>
                    <a:pt x="1161" y="331"/>
                    <a:pt x="1166" y="314"/>
                    <a:pt x="1173" y="298"/>
                  </a:cubicBezTo>
                  <a:cubicBezTo>
                    <a:pt x="1206" y="232"/>
                    <a:pt x="1240" y="165"/>
                    <a:pt x="1273" y="99"/>
                  </a:cubicBezTo>
                  <a:cubicBezTo>
                    <a:pt x="1285" y="75"/>
                    <a:pt x="1297" y="50"/>
                    <a:pt x="1309" y="26"/>
                  </a:cubicBezTo>
                  <a:cubicBezTo>
                    <a:pt x="1314" y="17"/>
                    <a:pt x="1318" y="9"/>
                    <a:pt x="1324" y="0"/>
                  </a:cubicBezTo>
                  <a:cubicBezTo>
                    <a:pt x="1325" y="441"/>
                    <a:pt x="1325" y="882"/>
                    <a:pt x="1325" y="1323"/>
                  </a:cubicBezTo>
                  <a:cubicBezTo>
                    <a:pt x="883" y="1323"/>
                    <a:pt x="442" y="1323"/>
                    <a:pt x="1" y="1323"/>
                  </a:cubicBezTo>
                  <a:cubicBezTo>
                    <a:pt x="1" y="1323"/>
                    <a:pt x="0" y="1322"/>
                    <a:pt x="0" y="13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3" name="Google Shape;1353;p27"/>
            <p:cNvSpPr/>
            <p:nvPr/>
          </p:nvSpPr>
          <p:spPr>
            <a:xfrm>
              <a:off x="8296276" y="7994650"/>
              <a:ext cx="542925" cy="542925"/>
            </a:xfrm>
            <a:custGeom>
              <a:avLst/>
              <a:gdLst/>
              <a:ahLst/>
              <a:cxnLst/>
              <a:rect l="l" t="t" r="r" b="b"/>
              <a:pathLst>
                <a:path w="455" h="455" extrusionOk="0">
                  <a:moveTo>
                    <a:pt x="393" y="0"/>
                  </a:moveTo>
                  <a:cubicBezTo>
                    <a:pt x="413" y="20"/>
                    <a:pt x="434" y="41"/>
                    <a:pt x="455" y="62"/>
                  </a:cubicBezTo>
                  <a:cubicBezTo>
                    <a:pt x="447" y="70"/>
                    <a:pt x="438" y="79"/>
                    <a:pt x="429" y="88"/>
                  </a:cubicBezTo>
                  <a:cubicBezTo>
                    <a:pt x="365" y="154"/>
                    <a:pt x="301" y="220"/>
                    <a:pt x="236" y="287"/>
                  </a:cubicBezTo>
                  <a:cubicBezTo>
                    <a:pt x="188" y="337"/>
                    <a:pt x="140" y="386"/>
                    <a:pt x="91" y="436"/>
                  </a:cubicBezTo>
                  <a:cubicBezTo>
                    <a:pt x="77" y="450"/>
                    <a:pt x="60" y="455"/>
                    <a:pt x="40" y="450"/>
                  </a:cubicBezTo>
                  <a:cubicBezTo>
                    <a:pt x="21" y="444"/>
                    <a:pt x="8" y="431"/>
                    <a:pt x="4" y="412"/>
                  </a:cubicBezTo>
                  <a:cubicBezTo>
                    <a:pt x="0" y="394"/>
                    <a:pt x="4" y="377"/>
                    <a:pt x="17" y="364"/>
                  </a:cubicBezTo>
                  <a:cubicBezTo>
                    <a:pt x="51" y="331"/>
                    <a:pt x="84" y="299"/>
                    <a:pt x="118" y="266"/>
                  </a:cubicBezTo>
                  <a:cubicBezTo>
                    <a:pt x="159" y="227"/>
                    <a:pt x="200" y="187"/>
                    <a:pt x="240" y="147"/>
                  </a:cubicBezTo>
                  <a:cubicBezTo>
                    <a:pt x="290" y="99"/>
                    <a:pt x="340" y="51"/>
                    <a:pt x="390" y="2"/>
                  </a:cubicBezTo>
                  <a:cubicBezTo>
                    <a:pt x="391" y="1"/>
                    <a:pt x="392" y="0"/>
                    <a:pt x="3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4" name="Google Shape;1354;p27"/>
            <p:cNvSpPr/>
            <p:nvPr/>
          </p:nvSpPr>
          <p:spPr>
            <a:xfrm>
              <a:off x="8502650" y="7742238"/>
              <a:ext cx="588962" cy="588963"/>
            </a:xfrm>
            <a:custGeom>
              <a:avLst/>
              <a:gdLst/>
              <a:ahLst/>
              <a:cxnLst/>
              <a:rect l="l" t="t" r="r" b="b"/>
              <a:pathLst>
                <a:path w="494" h="494" extrusionOk="0">
                  <a:moveTo>
                    <a:pt x="243" y="159"/>
                  </a:moveTo>
                  <a:cubicBezTo>
                    <a:pt x="170" y="95"/>
                    <a:pt x="89" y="42"/>
                    <a:pt x="0" y="0"/>
                  </a:cubicBezTo>
                  <a:cubicBezTo>
                    <a:pt x="112" y="2"/>
                    <a:pt x="212" y="37"/>
                    <a:pt x="300" y="105"/>
                  </a:cubicBezTo>
                  <a:cubicBezTo>
                    <a:pt x="303" y="103"/>
                    <a:pt x="305" y="100"/>
                    <a:pt x="308" y="98"/>
                  </a:cubicBezTo>
                  <a:cubicBezTo>
                    <a:pt x="313" y="93"/>
                    <a:pt x="318" y="93"/>
                    <a:pt x="323" y="98"/>
                  </a:cubicBezTo>
                  <a:cubicBezTo>
                    <a:pt x="347" y="122"/>
                    <a:pt x="372" y="147"/>
                    <a:pt x="396" y="172"/>
                  </a:cubicBezTo>
                  <a:cubicBezTo>
                    <a:pt x="401" y="176"/>
                    <a:pt x="400" y="181"/>
                    <a:pt x="396" y="186"/>
                  </a:cubicBezTo>
                  <a:cubicBezTo>
                    <a:pt x="394" y="189"/>
                    <a:pt x="392" y="191"/>
                    <a:pt x="389" y="194"/>
                  </a:cubicBezTo>
                  <a:cubicBezTo>
                    <a:pt x="457" y="283"/>
                    <a:pt x="492" y="383"/>
                    <a:pt x="494" y="494"/>
                  </a:cubicBezTo>
                  <a:cubicBezTo>
                    <a:pt x="453" y="406"/>
                    <a:pt x="400" y="324"/>
                    <a:pt x="335" y="251"/>
                  </a:cubicBezTo>
                  <a:cubicBezTo>
                    <a:pt x="328" y="258"/>
                    <a:pt x="321" y="264"/>
                    <a:pt x="314" y="271"/>
                  </a:cubicBezTo>
                  <a:cubicBezTo>
                    <a:pt x="308" y="277"/>
                    <a:pt x="303" y="277"/>
                    <a:pt x="297" y="271"/>
                  </a:cubicBezTo>
                  <a:cubicBezTo>
                    <a:pt x="272" y="247"/>
                    <a:pt x="248" y="222"/>
                    <a:pt x="223" y="197"/>
                  </a:cubicBezTo>
                  <a:cubicBezTo>
                    <a:pt x="217" y="191"/>
                    <a:pt x="217" y="186"/>
                    <a:pt x="223" y="180"/>
                  </a:cubicBezTo>
                  <a:cubicBezTo>
                    <a:pt x="230" y="173"/>
                    <a:pt x="236" y="166"/>
                    <a:pt x="243" y="15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5" name="Google Shape;1355;p27"/>
            <p:cNvSpPr/>
            <p:nvPr/>
          </p:nvSpPr>
          <p:spPr>
            <a:xfrm>
              <a:off x="8721725" y="8461375"/>
              <a:ext cx="207962" cy="180975"/>
            </a:xfrm>
            <a:custGeom>
              <a:avLst/>
              <a:gdLst/>
              <a:ahLst/>
              <a:cxnLst/>
              <a:rect l="l" t="t" r="r" b="b"/>
              <a:pathLst>
                <a:path w="174" h="152" extrusionOk="0">
                  <a:moveTo>
                    <a:pt x="174" y="1"/>
                  </a:moveTo>
                  <a:cubicBezTo>
                    <a:pt x="129" y="51"/>
                    <a:pt x="84" y="101"/>
                    <a:pt x="38" y="152"/>
                  </a:cubicBezTo>
                  <a:cubicBezTo>
                    <a:pt x="23" y="139"/>
                    <a:pt x="11" y="124"/>
                    <a:pt x="0" y="108"/>
                  </a:cubicBezTo>
                  <a:cubicBezTo>
                    <a:pt x="58" y="72"/>
                    <a:pt x="116" y="36"/>
                    <a:pt x="173" y="0"/>
                  </a:cubicBezTo>
                  <a:cubicBezTo>
                    <a:pt x="174" y="0"/>
                    <a:pt x="174" y="0"/>
                    <a:pt x="1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6" name="Google Shape;1356;p27"/>
            <p:cNvSpPr/>
            <p:nvPr/>
          </p:nvSpPr>
          <p:spPr>
            <a:xfrm>
              <a:off x="9236075" y="8020050"/>
              <a:ext cx="184150" cy="173038"/>
            </a:xfrm>
            <a:custGeom>
              <a:avLst/>
              <a:gdLst/>
              <a:ahLst/>
              <a:cxnLst/>
              <a:rect l="l" t="t" r="r" b="b"/>
              <a:pathLst>
                <a:path w="155" h="144" extrusionOk="0">
                  <a:moveTo>
                    <a:pt x="112" y="0"/>
                  </a:moveTo>
                  <a:cubicBezTo>
                    <a:pt x="125" y="8"/>
                    <a:pt x="149" y="35"/>
                    <a:pt x="155" y="48"/>
                  </a:cubicBezTo>
                  <a:cubicBezTo>
                    <a:pt x="104" y="80"/>
                    <a:pt x="52" y="112"/>
                    <a:pt x="1" y="144"/>
                  </a:cubicBezTo>
                  <a:cubicBezTo>
                    <a:pt x="1" y="144"/>
                    <a:pt x="0" y="144"/>
                    <a:pt x="0" y="143"/>
                  </a:cubicBezTo>
                  <a:cubicBezTo>
                    <a:pt x="37" y="96"/>
                    <a:pt x="75" y="48"/>
                    <a:pt x="1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7" name="Google Shape;1357;p27"/>
            <p:cNvSpPr/>
            <p:nvPr/>
          </p:nvSpPr>
          <p:spPr>
            <a:xfrm>
              <a:off x="8694738" y="8321675"/>
              <a:ext cx="193675" cy="68263"/>
            </a:xfrm>
            <a:custGeom>
              <a:avLst/>
              <a:gdLst/>
              <a:ahLst/>
              <a:cxnLst/>
              <a:rect l="l" t="t" r="r" b="b"/>
              <a:pathLst>
                <a:path w="162" h="57" extrusionOk="0">
                  <a:moveTo>
                    <a:pt x="7" y="57"/>
                  </a:moveTo>
                  <a:cubicBezTo>
                    <a:pt x="2" y="39"/>
                    <a:pt x="0" y="20"/>
                    <a:pt x="1" y="0"/>
                  </a:cubicBezTo>
                  <a:cubicBezTo>
                    <a:pt x="55" y="4"/>
                    <a:pt x="109" y="8"/>
                    <a:pt x="162" y="12"/>
                  </a:cubicBezTo>
                  <a:cubicBezTo>
                    <a:pt x="162" y="12"/>
                    <a:pt x="162" y="13"/>
                    <a:pt x="162" y="13"/>
                  </a:cubicBezTo>
                  <a:cubicBezTo>
                    <a:pt x="111" y="28"/>
                    <a:pt x="60" y="42"/>
                    <a:pt x="7" y="5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8" name="Google Shape;1358;p27"/>
            <p:cNvSpPr/>
            <p:nvPr/>
          </p:nvSpPr>
          <p:spPr>
            <a:xfrm>
              <a:off x="9140825" y="7867650"/>
              <a:ext cx="63500" cy="127000"/>
            </a:xfrm>
            <a:custGeom>
              <a:avLst/>
              <a:gdLst/>
              <a:ahLst/>
              <a:cxnLst/>
              <a:rect l="l" t="t" r="r" b="b"/>
              <a:pathLst>
                <a:path w="53" h="106" extrusionOk="0">
                  <a:moveTo>
                    <a:pt x="0" y="86"/>
                  </a:moveTo>
                  <a:cubicBezTo>
                    <a:pt x="0" y="77"/>
                    <a:pt x="0" y="68"/>
                    <a:pt x="0" y="60"/>
                  </a:cubicBezTo>
                  <a:cubicBezTo>
                    <a:pt x="1" y="42"/>
                    <a:pt x="1" y="24"/>
                    <a:pt x="2" y="7"/>
                  </a:cubicBezTo>
                  <a:cubicBezTo>
                    <a:pt x="2" y="2"/>
                    <a:pt x="4" y="0"/>
                    <a:pt x="9" y="0"/>
                  </a:cubicBezTo>
                  <a:cubicBezTo>
                    <a:pt x="24" y="2"/>
                    <a:pt x="38" y="4"/>
                    <a:pt x="53" y="9"/>
                  </a:cubicBezTo>
                  <a:cubicBezTo>
                    <a:pt x="49" y="23"/>
                    <a:pt x="44" y="36"/>
                    <a:pt x="40" y="49"/>
                  </a:cubicBezTo>
                  <a:cubicBezTo>
                    <a:pt x="35" y="66"/>
                    <a:pt x="29" y="83"/>
                    <a:pt x="24" y="100"/>
                  </a:cubicBezTo>
                  <a:cubicBezTo>
                    <a:pt x="23" y="102"/>
                    <a:pt x="21" y="104"/>
                    <a:pt x="20" y="106"/>
                  </a:cubicBezTo>
                  <a:cubicBezTo>
                    <a:pt x="13" y="99"/>
                    <a:pt x="7" y="92"/>
                    <a:pt x="0" y="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9" name="Google Shape;1359;p27"/>
            <p:cNvSpPr/>
            <p:nvPr/>
          </p:nvSpPr>
          <p:spPr>
            <a:xfrm>
              <a:off x="8905875" y="7848600"/>
              <a:ext cx="79375" cy="79375"/>
            </a:xfrm>
            <a:custGeom>
              <a:avLst/>
              <a:gdLst/>
              <a:ahLst/>
              <a:cxnLst/>
              <a:rect l="l" t="t" r="r" b="b"/>
              <a:pathLst>
                <a:path w="66" h="66" extrusionOk="0">
                  <a:moveTo>
                    <a:pt x="57" y="66"/>
                  </a:moveTo>
                  <a:cubicBezTo>
                    <a:pt x="38" y="46"/>
                    <a:pt x="19" y="27"/>
                    <a:pt x="0" y="8"/>
                  </a:cubicBezTo>
                  <a:cubicBezTo>
                    <a:pt x="4" y="2"/>
                    <a:pt x="8" y="0"/>
                    <a:pt x="16" y="3"/>
                  </a:cubicBezTo>
                  <a:cubicBezTo>
                    <a:pt x="23" y="5"/>
                    <a:pt x="29" y="9"/>
                    <a:pt x="35" y="14"/>
                  </a:cubicBezTo>
                  <a:cubicBezTo>
                    <a:pt x="46" y="22"/>
                    <a:pt x="55" y="32"/>
                    <a:pt x="61" y="45"/>
                  </a:cubicBezTo>
                  <a:cubicBezTo>
                    <a:pt x="66" y="54"/>
                    <a:pt x="65" y="60"/>
                    <a:pt x="57" y="6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0" name="Google Shape;1360;p27"/>
            <p:cNvSpPr/>
            <p:nvPr/>
          </p:nvSpPr>
          <p:spPr>
            <a:xfrm>
              <a:off x="9136063" y="7970838"/>
              <a:ext cx="30162" cy="112713"/>
            </a:xfrm>
            <a:custGeom>
              <a:avLst/>
              <a:gdLst/>
              <a:ahLst/>
              <a:cxnLst/>
              <a:rect l="l" t="t" r="r" b="b"/>
              <a:pathLst>
                <a:path w="25" h="95" extrusionOk="0">
                  <a:moveTo>
                    <a:pt x="4" y="0"/>
                  </a:moveTo>
                  <a:cubicBezTo>
                    <a:pt x="11" y="6"/>
                    <a:pt x="17" y="13"/>
                    <a:pt x="24" y="20"/>
                  </a:cubicBezTo>
                  <a:cubicBezTo>
                    <a:pt x="24" y="21"/>
                    <a:pt x="25" y="22"/>
                    <a:pt x="24" y="23"/>
                  </a:cubicBezTo>
                  <a:cubicBezTo>
                    <a:pt x="17" y="46"/>
                    <a:pt x="9" y="69"/>
                    <a:pt x="2" y="92"/>
                  </a:cubicBezTo>
                  <a:cubicBezTo>
                    <a:pt x="2" y="93"/>
                    <a:pt x="1" y="93"/>
                    <a:pt x="1" y="95"/>
                  </a:cubicBezTo>
                  <a:cubicBezTo>
                    <a:pt x="1" y="86"/>
                    <a:pt x="0" y="78"/>
                    <a:pt x="1" y="70"/>
                  </a:cubicBezTo>
                  <a:cubicBezTo>
                    <a:pt x="1" y="48"/>
                    <a:pt x="2" y="26"/>
                    <a:pt x="3" y="4"/>
                  </a:cubicBezTo>
                  <a:cubicBezTo>
                    <a:pt x="3" y="3"/>
                    <a:pt x="4" y="1"/>
                    <a:pt x="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5" name="Google Shape;1365;p28"/>
          <p:cNvSpPr/>
          <p:nvPr/>
        </p:nvSpPr>
        <p:spPr>
          <a:xfrm>
            <a:off x="6096000" y="531906"/>
            <a:ext cx="5294243" cy="5794189"/>
          </a:xfrm>
          <a:prstGeom prst="rect">
            <a:avLst/>
          </a:prstGeom>
          <a:solidFill>
            <a:schemeClr val="accent1">
              <a:alpha val="8470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6" name="Google Shape;1366;p28"/>
          <p:cNvSpPr txBox="1"/>
          <p:nvPr/>
        </p:nvSpPr>
        <p:spPr>
          <a:xfrm>
            <a:off x="8508101" y="813377"/>
            <a:ext cx="2476190" cy="3046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THEME PPT </a:t>
            </a:r>
            <a:r>
              <a:rPr lang="en-US" sz="3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 dirty="0"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Clean Text Slide for your Presentation</a:t>
            </a:r>
            <a:endParaRPr sz="32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7" name="Google Shape;1367;p28"/>
          <p:cNvSpPr txBox="1"/>
          <p:nvPr/>
        </p:nvSpPr>
        <p:spPr>
          <a:xfrm>
            <a:off x="6410739" y="4070031"/>
            <a:ext cx="4573552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  <a:endParaRPr/>
          </a:p>
        </p:txBody>
      </p:sp>
      <p:sp>
        <p:nvSpPr>
          <p:cNvPr id="1368" name="Google Shape;1368;p28"/>
          <p:cNvSpPr txBox="1"/>
          <p:nvPr/>
        </p:nvSpPr>
        <p:spPr>
          <a:xfrm>
            <a:off x="8274014" y="5450114"/>
            <a:ext cx="2597428" cy="432048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24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</a:t>
            </a:r>
            <a:endParaRPr/>
          </a:p>
        </p:txBody>
      </p:sp>
      <p:pic>
        <p:nvPicPr>
          <p:cNvPr id="1369" name="Google Shape;1369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9164" y="2539248"/>
            <a:ext cx="4519200" cy="4318752"/>
          </a:xfrm>
          <a:prstGeom prst="rect">
            <a:avLst/>
          </a:prstGeom>
          <a:noFill/>
          <a:ln>
            <a:noFill/>
          </a:ln>
        </p:spPr>
      </p:pic>
      <p:sp>
        <p:nvSpPr>
          <p:cNvPr id="1370" name="Google Shape;1370;p28"/>
          <p:cNvSpPr txBox="1"/>
          <p:nvPr/>
        </p:nvSpPr>
        <p:spPr>
          <a:xfrm>
            <a:off x="1812363" y="4857188"/>
            <a:ext cx="635985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MINING</a:t>
            </a:r>
            <a:endParaRPr sz="2800" b="1" i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75" name="Google Shape;1375;p29"/>
          <p:cNvCxnSpPr/>
          <p:nvPr/>
        </p:nvCxnSpPr>
        <p:spPr>
          <a:xfrm>
            <a:off x="6929435" y="1417475"/>
            <a:ext cx="2807100" cy="1097400"/>
          </a:xfrm>
          <a:prstGeom prst="bentConnector3">
            <a:avLst>
              <a:gd name="adj1" fmla="val 100113"/>
            </a:avLst>
          </a:prstGeom>
          <a:noFill/>
          <a:ln w="25400" cap="flat" cmpd="sng">
            <a:solidFill>
              <a:srgbClr val="FF900A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76" name="Google Shape;1376;p29"/>
          <p:cNvCxnSpPr>
            <a:endCxn id="1377" idx="0"/>
          </p:cNvCxnSpPr>
          <p:nvPr/>
        </p:nvCxnSpPr>
        <p:spPr>
          <a:xfrm flipH="1">
            <a:off x="2229538" y="1362529"/>
            <a:ext cx="3361200" cy="1138800"/>
          </a:xfrm>
          <a:prstGeom prst="bentConnector2">
            <a:avLst/>
          </a:prstGeom>
          <a:noFill/>
          <a:ln w="25400" cap="flat" cmpd="sng">
            <a:solidFill>
              <a:srgbClr val="FF900A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377" name="Google Shape;1377;p29"/>
          <p:cNvSpPr/>
          <p:nvPr/>
        </p:nvSpPr>
        <p:spPr>
          <a:xfrm>
            <a:off x="2075601" y="2501329"/>
            <a:ext cx="307874" cy="307874"/>
          </a:xfrm>
          <a:prstGeom prst="donut">
            <a:avLst>
              <a:gd name="adj" fmla="val 25000"/>
            </a:avLst>
          </a:prstGeom>
          <a:noFill/>
          <a:ln w="25400" cap="flat" cmpd="sng">
            <a:solidFill>
              <a:srgbClr val="FCAF2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8" name="Google Shape;1378;p29"/>
          <p:cNvSpPr/>
          <p:nvPr/>
        </p:nvSpPr>
        <p:spPr>
          <a:xfrm>
            <a:off x="5980163" y="2486279"/>
            <a:ext cx="307874" cy="307874"/>
          </a:xfrm>
          <a:prstGeom prst="donut">
            <a:avLst>
              <a:gd name="adj" fmla="val 25000"/>
            </a:avLst>
          </a:prstGeom>
          <a:noFill/>
          <a:ln w="25400" cap="flat" cmpd="sng">
            <a:solidFill>
              <a:srgbClr val="FCAF2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9" name="Google Shape;1379;p29"/>
          <p:cNvSpPr/>
          <p:nvPr/>
        </p:nvSpPr>
        <p:spPr>
          <a:xfrm>
            <a:off x="9579720" y="2514755"/>
            <a:ext cx="307874" cy="307874"/>
          </a:xfrm>
          <a:prstGeom prst="donut">
            <a:avLst>
              <a:gd name="adj" fmla="val 25000"/>
            </a:avLst>
          </a:prstGeom>
          <a:noFill/>
          <a:ln w="25400" cap="flat" cmpd="sng">
            <a:solidFill>
              <a:srgbClr val="FCAF2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80" name="Google Shape;1380;p29"/>
          <p:cNvCxnSpPr>
            <a:endCxn id="1378" idx="0"/>
          </p:cNvCxnSpPr>
          <p:nvPr/>
        </p:nvCxnSpPr>
        <p:spPr>
          <a:xfrm>
            <a:off x="6125700" y="1859279"/>
            <a:ext cx="8400" cy="627000"/>
          </a:xfrm>
          <a:prstGeom prst="straightConnector1">
            <a:avLst/>
          </a:prstGeom>
          <a:noFill/>
          <a:ln w="25400" cap="flat" cmpd="sng">
            <a:solidFill>
              <a:srgbClr val="FF900A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381" name="Google Shape;1381;p29"/>
          <p:cNvSpPr/>
          <p:nvPr/>
        </p:nvSpPr>
        <p:spPr>
          <a:xfrm>
            <a:off x="5310882" y="1161341"/>
            <a:ext cx="164643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900A"/>
                </a:solidFill>
                <a:latin typeface="Arial Rounded"/>
                <a:ea typeface="Arial Rounded"/>
                <a:cs typeface="Arial Rounded"/>
                <a:sym typeface="Arial Rounded"/>
              </a:rPr>
              <a:t>CLOUD COMPUTING</a:t>
            </a:r>
            <a:endParaRPr/>
          </a:p>
        </p:txBody>
      </p:sp>
      <p:grpSp>
        <p:nvGrpSpPr>
          <p:cNvPr id="1382" name="Google Shape;1382;p29"/>
          <p:cNvGrpSpPr/>
          <p:nvPr/>
        </p:nvGrpSpPr>
        <p:grpSpPr>
          <a:xfrm>
            <a:off x="783210" y="4714876"/>
            <a:ext cx="2920054" cy="821175"/>
            <a:chOff x="1418889" y="4287807"/>
            <a:chExt cx="1681201" cy="821175"/>
          </a:xfrm>
        </p:grpSpPr>
        <p:sp>
          <p:nvSpPr>
            <p:cNvPr id="1383" name="Google Shape;1383;p29"/>
            <p:cNvSpPr txBox="1"/>
            <p:nvPr/>
          </p:nvSpPr>
          <p:spPr>
            <a:xfrm>
              <a:off x="1418889" y="4647317"/>
              <a:ext cx="1681201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4" name="Google Shape;1384;p29"/>
            <p:cNvSpPr txBox="1"/>
            <p:nvPr/>
          </p:nvSpPr>
          <p:spPr>
            <a:xfrm>
              <a:off x="1418889" y="4287807"/>
              <a:ext cx="1681201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85" name="Google Shape;1385;p29"/>
          <p:cNvGrpSpPr/>
          <p:nvPr/>
        </p:nvGrpSpPr>
        <p:grpSpPr>
          <a:xfrm>
            <a:off x="4674072" y="4618146"/>
            <a:ext cx="2920054" cy="821175"/>
            <a:chOff x="1418889" y="4287807"/>
            <a:chExt cx="1681201" cy="821175"/>
          </a:xfrm>
        </p:grpSpPr>
        <p:sp>
          <p:nvSpPr>
            <p:cNvPr id="1386" name="Google Shape;1386;p29"/>
            <p:cNvSpPr txBox="1"/>
            <p:nvPr/>
          </p:nvSpPr>
          <p:spPr>
            <a:xfrm>
              <a:off x="1418889" y="4647317"/>
              <a:ext cx="1681201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7" name="Google Shape;1387;p29"/>
            <p:cNvSpPr txBox="1"/>
            <p:nvPr/>
          </p:nvSpPr>
          <p:spPr>
            <a:xfrm>
              <a:off x="1418889" y="4287807"/>
              <a:ext cx="1681201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88" name="Google Shape;1388;p29"/>
          <p:cNvGrpSpPr/>
          <p:nvPr/>
        </p:nvGrpSpPr>
        <p:grpSpPr>
          <a:xfrm>
            <a:off x="8349829" y="4501715"/>
            <a:ext cx="2920054" cy="821175"/>
            <a:chOff x="1418889" y="4287807"/>
            <a:chExt cx="1681201" cy="821175"/>
          </a:xfrm>
        </p:grpSpPr>
        <p:sp>
          <p:nvSpPr>
            <p:cNvPr id="1389" name="Google Shape;1389;p29"/>
            <p:cNvSpPr txBox="1"/>
            <p:nvPr/>
          </p:nvSpPr>
          <p:spPr>
            <a:xfrm>
              <a:off x="1418889" y="4647317"/>
              <a:ext cx="1681201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0" name="Google Shape;1390;p29"/>
            <p:cNvSpPr txBox="1"/>
            <p:nvPr/>
          </p:nvSpPr>
          <p:spPr>
            <a:xfrm>
              <a:off x="1418889" y="4287807"/>
              <a:ext cx="1681201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91" name="Google Shape;1391;p29"/>
          <p:cNvGrpSpPr/>
          <p:nvPr/>
        </p:nvGrpSpPr>
        <p:grpSpPr>
          <a:xfrm>
            <a:off x="9070875" y="3070226"/>
            <a:ext cx="1325563" cy="1358901"/>
            <a:chOff x="6672263" y="3014663"/>
            <a:chExt cx="1325563" cy="1358901"/>
          </a:xfrm>
        </p:grpSpPr>
        <p:sp>
          <p:nvSpPr>
            <p:cNvPr id="1392" name="Google Shape;1392;p29"/>
            <p:cNvSpPr/>
            <p:nvPr/>
          </p:nvSpPr>
          <p:spPr>
            <a:xfrm>
              <a:off x="6672263" y="3014663"/>
              <a:ext cx="1308100" cy="1271588"/>
            </a:xfrm>
            <a:custGeom>
              <a:avLst/>
              <a:gdLst/>
              <a:ahLst/>
              <a:cxnLst/>
              <a:rect l="l" t="t" r="r" b="b"/>
              <a:pathLst>
                <a:path w="77" h="73" extrusionOk="0">
                  <a:moveTo>
                    <a:pt x="10" y="66"/>
                  </a:moveTo>
                  <a:cubicBezTo>
                    <a:pt x="10" y="55"/>
                    <a:pt x="6" y="44"/>
                    <a:pt x="3" y="34"/>
                  </a:cubicBezTo>
                  <a:cubicBezTo>
                    <a:pt x="2" y="28"/>
                    <a:pt x="2" y="21"/>
                    <a:pt x="1" y="15"/>
                  </a:cubicBezTo>
                  <a:cubicBezTo>
                    <a:pt x="0" y="10"/>
                    <a:pt x="2" y="8"/>
                    <a:pt x="7" y="8"/>
                  </a:cubicBezTo>
                  <a:cubicBezTo>
                    <a:pt x="12" y="8"/>
                    <a:pt x="19" y="11"/>
                    <a:pt x="20" y="2"/>
                  </a:cubicBezTo>
                  <a:cubicBezTo>
                    <a:pt x="20" y="1"/>
                    <a:pt x="23" y="1"/>
                    <a:pt x="24" y="1"/>
                  </a:cubicBezTo>
                  <a:cubicBezTo>
                    <a:pt x="32" y="0"/>
                    <a:pt x="40" y="0"/>
                    <a:pt x="48" y="0"/>
                  </a:cubicBezTo>
                  <a:cubicBezTo>
                    <a:pt x="52" y="0"/>
                    <a:pt x="53" y="2"/>
                    <a:pt x="53" y="6"/>
                  </a:cubicBezTo>
                  <a:cubicBezTo>
                    <a:pt x="52" y="16"/>
                    <a:pt x="51" y="26"/>
                    <a:pt x="51" y="36"/>
                  </a:cubicBezTo>
                  <a:cubicBezTo>
                    <a:pt x="51" y="48"/>
                    <a:pt x="56" y="54"/>
                    <a:pt x="69" y="55"/>
                  </a:cubicBezTo>
                  <a:cubicBezTo>
                    <a:pt x="73" y="55"/>
                    <a:pt x="77" y="56"/>
                    <a:pt x="77" y="61"/>
                  </a:cubicBezTo>
                  <a:cubicBezTo>
                    <a:pt x="76" y="62"/>
                    <a:pt x="76" y="62"/>
                    <a:pt x="75" y="63"/>
                  </a:cubicBezTo>
                  <a:cubicBezTo>
                    <a:pt x="71" y="66"/>
                    <a:pt x="64" y="62"/>
                    <a:pt x="60" y="67"/>
                  </a:cubicBezTo>
                  <a:cubicBezTo>
                    <a:pt x="58" y="69"/>
                    <a:pt x="57" y="71"/>
                    <a:pt x="54" y="72"/>
                  </a:cubicBezTo>
                  <a:cubicBezTo>
                    <a:pt x="46" y="73"/>
                    <a:pt x="38" y="73"/>
                    <a:pt x="31" y="72"/>
                  </a:cubicBezTo>
                  <a:cubicBezTo>
                    <a:pt x="30" y="72"/>
                    <a:pt x="29" y="72"/>
                    <a:pt x="28" y="72"/>
                  </a:cubicBezTo>
                  <a:cubicBezTo>
                    <a:pt x="23" y="71"/>
                    <a:pt x="17" y="71"/>
                    <a:pt x="12" y="69"/>
                  </a:cubicBezTo>
                  <a:cubicBezTo>
                    <a:pt x="11" y="68"/>
                    <a:pt x="10" y="67"/>
                    <a:pt x="10" y="66"/>
                  </a:cubicBezTo>
                  <a:close/>
                </a:path>
              </a:pathLst>
            </a:custGeom>
            <a:solidFill>
              <a:srgbClr val="8F45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3" name="Google Shape;1393;p29"/>
            <p:cNvSpPr/>
            <p:nvPr/>
          </p:nvSpPr>
          <p:spPr>
            <a:xfrm>
              <a:off x="7029450" y="3032126"/>
              <a:ext cx="849313" cy="1044575"/>
            </a:xfrm>
            <a:custGeom>
              <a:avLst/>
              <a:gdLst/>
              <a:ahLst/>
              <a:cxnLst/>
              <a:rect l="l" t="t" r="r" b="b"/>
              <a:pathLst>
                <a:path w="50" h="60" extrusionOk="0">
                  <a:moveTo>
                    <a:pt x="0" y="5"/>
                  </a:moveTo>
                  <a:cubicBezTo>
                    <a:pt x="0" y="3"/>
                    <a:pt x="2" y="2"/>
                    <a:pt x="4" y="2"/>
                  </a:cubicBezTo>
                  <a:cubicBezTo>
                    <a:pt x="11" y="2"/>
                    <a:pt x="21" y="0"/>
                    <a:pt x="27" y="3"/>
                  </a:cubicBezTo>
                  <a:cubicBezTo>
                    <a:pt x="34" y="7"/>
                    <a:pt x="27" y="17"/>
                    <a:pt x="28" y="24"/>
                  </a:cubicBezTo>
                  <a:cubicBezTo>
                    <a:pt x="29" y="30"/>
                    <a:pt x="26" y="36"/>
                    <a:pt x="28" y="42"/>
                  </a:cubicBezTo>
                  <a:cubicBezTo>
                    <a:pt x="32" y="52"/>
                    <a:pt x="35" y="55"/>
                    <a:pt x="45" y="56"/>
                  </a:cubicBezTo>
                  <a:cubicBezTo>
                    <a:pt x="47" y="56"/>
                    <a:pt x="48" y="55"/>
                    <a:pt x="50" y="57"/>
                  </a:cubicBezTo>
                  <a:cubicBezTo>
                    <a:pt x="44" y="60"/>
                    <a:pt x="34" y="60"/>
                    <a:pt x="21" y="58"/>
                  </a:cubicBezTo>
                  <a:cubicBezTo>
                    <a:pt x="14" y="57"/>
                    <a:pt x="12" y="51"/>
                    <a:pt x="12" y="45"/>
                  </a:cubicBezTo>
                  <a:cubicBezTo>
                    <a:pt x="11" y="36"/>
                    <a:pt x="12" y="27"/>
                    <a:pt x="13" y="17"/>
                  </a:cubicBezTo>
                  <a:cubicBezTo>
                    <a:pt x="14" y="8"/>
                    <a:pt x="14" y="8"/>
                    <a:pt x="4" y="7"/>
                  </a:cubicBezTo>
                  <a:cubicBezTo>
                    <a:pt x="3" y="7"/>
                    <a:pt x="1" y="7"/>
                    <a:pt x="0" y="5"/>
                  </a:cubicBezTo>
                  <a:close/>
                </a:path>
              </a:pathLst>
            </a:custGeom>
            <a:solidFill>
              <a:srgbClr val="E9553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94" name="Google Shape;1394;p29"/>
            <p:cNvGrpSpPr/>
            <p:nvPr/>
          </p:nvGrpSpPr>
          <p:grpSpPr>
            <a:xfrm>
              <a:off x="6740525" y="3117851"/>
              <a:ext cx="1257301" cy="1255713"/>
              <a:chOff x="6740525" y="3117851"/>
              <a:chExt cx="1257301" cy="1255713"/>
            </a:xfrm>
          </p:grpSpPr>
          <p:sp>
            <p:nvSpPr>
              <p:cNvPr id="1395" name="Google Shape;1395;p29"/>
              <p:cNvSpPr/>
              <p:nvPr/>
            </p:nvSpPr>
            <p:spPr>
              <a:xfrm>
                <a:off x="6824663" y="4076701"/>
                <a:ext cx="1173163" cy="296863"/>
              </a:xfrm>
              <a:custGeom>
                <a:avLst/>
                <a:gdLst/>
                <a:ahLst/>
                <a:cxnLst/>
                <a:rect l="l" t="t" r="r" b="b"/>
                <a:pathLst>
                  <a:path w="69" h="17" extrusionOk="0">
                    <a:moveTo>
                      <a:pt x="1" y="5"/>
                    </a:moveTo>
                    <a:cubicBezTo>
                      <a:pt x="1" y="6"/>
                      <a:pt x="2" y="6"/>
                      <a:pt x="2" y="7"/>
                    </a:cubicBezTo>
                    <a:cubicBezTo>
                      <a:pt x="8" y="11"/>
                      <a:pt x="14" y="9"/>
                      <a:pt x="20" y="10"/>
                    </a:cubicBezTo>
                    <a:cubicBezTo>
                      <a:pt x="20" y="10"/>
                      <a:pt x="20" y="10"/>
                      <a:pt x="20" y="10"/>
                    </a:cubicBezTo>
                    <a:cubicBezTo>
                      <a:pt x="28" y="12"/>
                      <a:pt x="37" y="12"/>
                      <a:pt x="46" y="10"/>
                    </a:cubicBezTo>
                    <a:cubicBezTo>
                      <a:pt x="47" y="8"/>
                      <a:pt x="49" y="6"/>
                      <a:pt x="50" y="5"/>
                    </a:cubicBezTo>
                    <a:cubicBezTo>
                      <a:pt x="55" y="2"/>
                      <a:pt x="61" y="5"/>
                      <a:pt x="66" y="0"/>
                    </a:cubicBezTo>
                    <a:cubicBezTo>
                      <a:pt x="67" y="0"/>
                      <a:pt x="67" y="0"/>
                      <a:pt x="68" y="0"/>
                    </a:cubicBezTo>
                    <a:cubicBezTo>
                      <a:pt x="69" y="3"/>
                      <a:pt x="68" y="4"/>
                      <a:pt x="65" y="5"/>
                    </a:cubicBezTo>
                    <a:cubicBezTo>
                      <a:pt x="58" y="8"/>
                      <a:pt x="50" y="9"/>
                      <a:pt x="44" y="14"/>
                    </a:cubicBezTo>
                    <a:cubicBezTo>
                      <a:pt x="41" y="16"/>
                      <a:pt x="36" y="17"/>
                      <a:pt x="33" y="16"/>
                    </a:cubicBezTo>
                    <a:cubicBezTo>
                      <a:pt x="23" y="12"/>
                      <a:pt x="13" y="16"/>
                      <a:pt x="2" y="14"/>
                    </a:cubicBezTo>
                    <a:cubicBezTo>
                      <a:pt x="1" y="11"/>
                      <a:pt x="0" y="8"/>
                      <a:pt x="1" y="5"/>
                    </a:cubicBezTo>
                    <a:close/>
                  </a:path>
                </a:pathLst>
              </a:custGeom>
              <a:solidFill>
                <a:srgbClr val="807A7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6" name="Google Shape;1396;p29"/>
              <p:cNvSpPr/>
              <p:nvPr/>
            </p:nvSpPr>
            <p:spPr>
              <a:xfrm>
                <a:off x="6740525" y="3135313"/>
                <a:ext cx="831850" cy="1063625"/>
              </a:xfrm>
              <a:custGeom>
                <a:avLst/>
                <a:gdLst/>
                <a:ahLst/>
                <a:cxnLst/>
                <a:rect l="l" t="t" r="r" b="b"/>
                <a:pathLst>
                  <a:path w="49" h="61" extrusionOk="0">
                    <a:moveTo>
                      <a:pt x="36" y="55"/>
                    </a:moveTo>
                    <a:cubicBezTo>
                      <a:pt x="40" y="56"/>
                      <a:pt x="45" y="57"/>
                      <a:pt x="49" y="58"/>
                    </a:cubicBezTo>
                    <a:cubicBezTo>
                      <a:pt x="49" y="59"/>
                      <a:pt x="49" y="59"/>
                      <a:pt x="49" y="60"/>
                    </a:cubicBezTo>
                    <a:cubicBezTo>
                      <a:pt x="41" y="61"/>
                      <a:pt x="33" y="61"/>
                      <a:pt x="24" y="60"/>
                    </a:cubicBezTo>
                    <a:cubicBezTo>
                      <a:pt x="21" y="60"/>
                      <a:pt x="17" y="59"/>
                      <a:pt x="13" y="59"/>
                    </a:cubicBezTo>
                    <a:cubicBezTo>
                      <a:pt x="11" y="58"/>
                      <a:pt x="9" y="57"/>
                      <a:pt x="8" y="54"/>
                    </a:cubicBezTo>
                    <a:cubicBezTo>
                      <a:pt x="7" y="40"/>
                      <a:pt x="1" y="26"/>
                      <a:pt x="0" y="11"/>
                    </a:cubicBezTo>
                    <a:cubicBezTo>
                      <a:pt x="0" y="5"/>
                      <a:pt x="1" y="3"/>
                      <a:pt x="7" y="3"/>
                    </a:cubicBezTo>
                    <a:cubicBezTo>
                      <a:pt x="10" y="3"/>
                      <a:pt x="13" y="3"/>
                      <a:pt x="17" y="3"/>
                    </a:cubicBezTo>
                    <a:cubicBezTo>
                      <a:pt x="20" y="0"/>
                      <a:pt x="25" y="0"/>
                      <a:pt x="29" y="2"/>
                    </a:cubicBezTo>
                    <a:cubicBezTo>
                      <a:pt x="33" y="5"/>
                      <a:pt x="31" y="9"/>
                      <a:pt x="30" y="13"/>
                    </a:cubicBezTo>
                    <a:cubicBezTo>
                      <a:pt x="30" y="22"/>
                      <a:pt x="30" y="32"/>
                      <a:pt x="30" y="42"/>
                    </a:cubicBezTo>
                    <a:cubicBezTo>
                      <a:pt x="30" y="47"/>
                      <a:pt x="35" y="50"/>
                      <a:pt x="36" y="55"/>
                    </a:cubicBezTo>
                    <a:close/>
                  </a:path>
                </a:pathLst>
              </a:custGeom>
              <a:solidFill>
                <a:srgbClr val="EA543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7" name="Google Shape;1397;p29"/>
              <p:cNvSpPr/>
              <p:nvPr/>
            </p:nvSpPr>
            <p:spPr>
              <a:xfrm>
                <a:off x="7029450" y="3117851"/>
                <a:ext cx="355600" cy="976313"/>
              </a:xfrm>
              <a:custGeom>
                <a:avLst/>
                <a:gdLst/>
                <a:ahLst/>
                <a:cxnLst/>
                <a:rect l="l" t="t" r="r" b="b"/>
                <a:pathLst>
                  <a:path w="21" h="56" extrusionOk="0">
                    <a:moveTo>
                      <a:pt x="0" y="0"/>
                    </a:moveTo>
                    <a:cubicBezTo>
                      <a:pt x="3" y="1"/>
                      <a:pt x="5" y="1"/>
                      <a:pt x="8" y="1"/>
                    </a:cubicBezTo>
                    <a:cubicBezTo>
                      <a:pt x="13" y="1"/>
                      <a:pt x="15" y="3"/>
                      <a:pt x="14" y="8"/>
                    </a:cubicBezTo>
                    <a:cubicBezTo>
                      <a:pt x="13" y="18"/>
                      <a:pt x="13" y="28"/>
                      <a:pt x="13" y="37"/>
                    </a:cubicBezTo>
                    <a:cubicBezTo>
                      <a:pt x="12" y="44"/>
                      <a:pt x="15" y="50"/>
                      <a:pt x="21" y="53"/>
                    </a:cubicBezTo>
                    <a:cubicBezTo>
                      <a:pt x="20" y="54"/>
                      <a:pt x="19" y="55"/>
                      <a:pt x="19" y="56"/>
                    </a:cubicBezTo>
                    <a:cubicBezTo>
                      <a:pt x="13" y="51"/>
                      <a:pt x="10" y="46"/>
                      <a:pt x="11" y="38"/>
                    </a:cubicBezTo>
                    <a:cubicBezTo>
                      <a:pt x="11" y="29"/>
                      <a:pt x="10" y="19"/>
                      <a:pt x="12" y="10"/>
                    </a:cubicBezTo>
                    <a:cubicBezTo>
                      <a:pt x="13" y="6"/>
                      <a:pt x="11" y="3"/>
                      <a:pt x="7" y="4"/>
                    </a:cubicBezTo>
                    <a:cubicBezTo>
                      <a:pt x="4" y="4"/>
                      <a:pt x="2" y="4"/>
                      <a:pt x="0" y="4"/>
                    </a:cubicBezTo>
                    <a:cubicBezTo>
                      <a:pt x="0" y="3"/>
                      <a:pt x="0" y="2"/>
                      <a:pt x="0" y="0"/>
                    </a:cubicBezTo>
                    <a:close/>
                  </a:path>
                </a:pathLst>
              </a:custGeom>
              <a:solidFill>
                <a:srgbClr val="B42D1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8" name="Google Shape;1398;p29"/>
              <p:cNvSpPr/>
              <p:nvPr/>
            </p:nvSpPr>
            <p:spPr>
              <a:xfrm>
                <a:off x="7164388" y="4251326"/>
                <a:ext cx="442913" cy="87313"/>
              </a:xfrm>
              <a:custGeom>
                <a:avLst/>
                <a:gdLst/>
                <a:ahLst/>
                <a:cxnLst/>
                <a:rect l="l" t="t" r="r" b="b"/>
                <a:pathLst>
                  <a:path w="26" h="5" extrusionOk="0">
                    <a:moveTo>
                      <a:pt x="26" y="0"/>
                    </a:moveTo>
                    <a:cubicBezTo>
                      <a:pt x="17" y="5"/>
                      <a:pt x="8" y="3"/>
                      <a:pt x="0" y="0"/>
                    </a:cubicBezTo>
                    <a:cubicBezTo>
                      <a:pt x="8" y="0"/>
                      <a:pt x="17" y="0"/>
                      <a:pt x="26" y="0"/>
                    </a:cubicBezTo>
                    <a:close/>
                  </a:path>
                </a:pathLst>
              </a:custGeom>
              <a:solidFill>
                <a:srgbClr val="EDEDE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9" name="Google Shape;1399;p29"/>
              <p:cNvSpPr/>
              <p:nvPr/>
            </p:nvSpPr>
            <p:spPr>
              <a:xfrm>
                <a:off x="6858000" y="4198938"/>
                <a:ext cx="306388" cy="87313"/>
              </a:xfrm>
              <a:custGeom>
                <a:avLst/>
                <a:gdLst/>
                <a:ahLst/>
                <a:cxnLst/>
                <a:rect l="l" t="t" r="r" b="b"/>
                <a:pathLst>
                  <a:path w="18" h="5" extrusionOk="0">
                    <a:moveTo>
                      <a:pt x="18" y="3"/>
                    </a:moveTo>
                    <a:cubicBezTo>
                      <a:pt x="14" y="4"/>
                      <a:pt x="10" y="5"/>
                      <a:pt x="6" y="5"/>
                    </a:cubicBezTo>
                    <a:cubicBezTo>
                      <a:pt x="2" y="4"/>
                      <a:pt x="1" y="2"/>
                      <a:pt x="0" y="0"/>
                    </a:cubicBezTo>
                    <a:cubicBezTo>
                      <a:pt x="6" y="0"/>
                      <a:pt x="12" y="1"/>
                      <a:pt x="18" y="3"/>
                    </a:cubicBezTo>
                    <a:close/>
                  </a:path>
                </a:pathLst>
              </a:custGeom>
              <a:solidFill>
                <a:srgbClr val="EBD8D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0" name="Google Shape;1400;p29"/>
              <p:cNvSpPr/>
              <p:nvPr/>
            </p:nvSpPr>
            <p:spPr>
              <a:xfrm>
                <a:off x="7658100" y="4076701"/>
                <a:ext cx="288925" cy="104775"/>
              </a:xfrm>
              <a:custGeom>
                <a:avLst/>
                <a:gdLst/>
                <a:ahLst/>
                <a:cxnLst/>
                <a:rect l="l" t="t" r="r" b="b"/>
                <a:pathLst>
                  <a:path w="17" h="6" extrusionOk="0">
                    <a:moveTo>
                      <a:pt x="17" y="0"/>
                    </a:moveTo>
                    <a:cubicBezTo>
                      <a:pt x="13" y="6"/>
                      <a:pt x="7" y="5"/>
                      <a:pt x="1" y="5"/>
                    </a:cubicBezTo>
                    <a:cubicBezTo>
                      <a:pt x="0" y="3"/>
                      <a:pt x="0" y="2"/>
                      <a:pt x="3" y="2"/>
                    </a:cubicBezTo>
                    <a:cubicBezTo>
                      <a:pt x="7" y="2"/>
                      <a:pt x="12" y="1"/>
                      <a:pt x="17" y="0"/>
                    </a:cubicBezTo>
                    <a:close/>
                  </a:path>
                </a:pathLst>
              </a:custGeom>
              <a:solidFill>
                <a:srgbClr val="EFDDD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401" name="Google Shape;1401;p29"/>
          <p:cNvGrpSpPr/>
          <p:nvPr/>
        </p:nvGrpSpPr>
        <p:grpSpPr>
          <a:xfrm>
            <a:off x="1597124" y="3116263"/>
            <a:ext cx="1309688" cy="1395413"/>
            <a:chOff x="1844675" y="3135313"/>
            <a:chExt cx="1309688" cy="1395413"/>
          </a:xfrm>
        </p:grpSpPr>
        <p:sp>
          <p:nvSpPr>
            <p:cNvPr id="1402" name="Google Shape;1402;p29"/>
            <p:cNvSpPr/>
            <p:nvPr/>
          </p:nvSpPr>
          <p:spPr>
            <a:xfrm>
              <a:off x="1844675" y="3135313"/>
              <a:ext cx="1071563" cy="1133475"/>
            </a:xfrm>
            <a:custGeom>
              <a:avLst/>
              <a:gdLst/>
              <a:ahLst/>
              <a:cxnLst/>
              <a:rect l="l" t="t" r="r" b="b"/>
              <a:pathLst>
                <a:path w="63" h="65" extrusionOk="0">
                  <a:moveTo>
                    <a:pt x="0" y="50"/>
                  </a:moveTo>
                  <a:cubicBezTo>
                    <a:pt x="1" y="31"/>
                    <a:pt x="7" y="15"/>
                    <a:pt x="25" y="5"/>
                  </a:cubicBezTo>
                  <a:cubicBezTo>
                    <a:pt x="31" y="2"/>
                    <a:pt x="37" y="0"/>
                    <a:pt x="43" y="1"/>
                  </a:cubicBezTo>
                  <a:cubicBezTo>
                    <a:pt x="45" y="2"/>
                    <a:pt x="47" y="2"/>
                    <a:pt x="47" y="5"/>
                  </a:cubicBezTo>
                  <a:cubicBezTo>
                    <a:pt x="47" y="5"/>
                    <a:pt x="47" y="5"/>
                    <a:pt x="47" y="6"/>
                  </a:cubicBezTo>
                  <a:cubicBezTo>
                    <a:pt x="47" y="6"/>
                    <a:pt x="47" y="7"/>
                    <a:pt x="47" y="7"/>
                  </a:cubicBezTo>
                  <a:cubicBezTo>
                    <a:pt x="46" y="7"/>
                    <a:pt x="45" y="7"/>
                    <a:pt x="45" y="7"/>
                  </a:cubicBezTo>
                  <a:cubicBezTo>
                    <a:pt x="40" y="5"/>
                    <a:pt x="36" y="4"/>
                    <a:pt x="32" y="7"/>
                  </a:cubicBezTo>
                  <a:cubicBezTo>
                    <a:pt x="30" y="8"/>
                    <a:pt x="29" y="9"/>
                    <a:pt x="28" y="10"/>
                  </a:cubicBezTo>
                  <a:cubicBezTo>
                    <a:pt x="24" y="11"/>
                    <a:pt x="20" y="13"/>
                    <a:pt x="17" y="17"/>
                  </a:cubicBezTo>
                  <a:cubicBezTo>
                    <a:pt x="16" y="18"/>
                    <a:pt x="15" y="19"/>
                    <a:pt x="15" y="20"/>
                  </a:cubicBezTo>
                  <a:cubicBezTo>
                    <a:pt x="8" y="29"/>
                    <a:pt x="3" y="38"/>
                    <a:pt x="6" y="50"/>
                  </a:cubicBezTo>
                  <a:cubicBezTo>
                    <a:pt x="7" y="51"/>
                    <a:pt x="8" y="52"/>
                    <a:pt x="9" y="53"/>
                  </a:cubicBezTo>
                  <a:cubicBezTo>
                    <a:pt x="23" y="62"/>
                    <a:pt x="38" y="59"/>
                    <a:pt x="53" y="58"/>
                  </a:cubicBezTo>
                  <a:cubicBezTo>
                    <a:pt x="57" y="58"/>
                    <a:pt x="60" y="56"/>
                    <a:pt x="63" y="58"/>
                  </a:cubicBezTo>
                  <a:cubicBezTo>
                    <a:pt x="63" y="59"/>
                    <a:pt x="63" y="59"/>
                    <a:pt x="63" y="60"/>
                  </a:cubicBezTo>
                  <a:cubicBezTo>
                    <a:pt x="61" y="65"/>
                    <a:pt x="58" y="65"/>
                    <a:pt x="54" y="65"/>
                  </a:cubicBezTo>
                  <a:cubicBezTo>
                    <a:pt x="43" y="65"/>
                    <a:pt x="33" y="65"/>
                    <a:pt x="22" y="65"/>
                  </a:cubicBezTo>
                  <a:cubicBezTo>
                    <a:pt x="16" y="65"/>
                    <a:pt x="11" y="62"/>
                    <a:pt x="5" y="59"/>
                  </a:cubicBezTo>
                  <a:cubicBezTo>
                    <a:pt x="2" y="57"/>
                    <a:pt x="0" y="54"/>
                    <a:pt x="0" y="50"/>
                  </a:cubicBezTo>
                  <a:close/>
                </a:path>
              </a:pathLst>
            </a:custGeom>
            <a:solidFill>
              <a:srgbClr val="92453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3" name="Google Shape;1403;p29"/>
            <p:cNvSpPr/>
            <p:nvPr/>
          </p:nvSpPr>
          <p:spPr>
            <a:xfrm>
              <a:off x="2184400" y="3833813"/>
              <a:ext cx="969963" cy="696913"/>
            </a:xfrm>
            <a:custGeom>
              <a:avLst/>
              <a:gdLst/>
              <a:ahLst/>
              <a:cxnLst/>
              <a:rect l="l" t="t" r="r" b="b"/>
              <a:pathLst>
                <a:path w="57" h="40" extrusionOk="0">
                  <a:moveTo>
                    <a:pt x="54" y="0"/>
                  </a:moveTo>
                  <a:cubicBezTo>
                    <a:pt x="57" y="9"/>
                    <a:pt x="56" y="17"/>
                    <a:pt x="49" y="24"/>
                  </a:cubicBezTo>
                  <a:cubicBezTo>
                    <a:pt x="40" y="35"/>
                    <a:pt x="28" y="40"/>
                    <a:pt x="14" y="39"/>
                  </a:cubicBezTo>
                  <a:cubicBezTo>
                    <a:pt x="12" y="40"/>
                    <a:pt x="10" y="40"/>
                    <a:pt x="9" y="39"/>
                  </a:cubicBezTo>
                  <a:cubicBezTo>
                    <a:pt x="6" y="37"/>
                    <a:pt x="3" y="36"/>
                    <a:pt x="0" y="35"/>
                  </a:cubicBezTo>
                  <a:cubicBezTo>
                    <a:pt x="0" y="34"/>
                    <a:pt x="1" y="33"/>
                    <a:pt x="2" y="33"/>
                  </a:cubicBezTo>
                  <a:cubicBezTo>
                    <a:pt x="4" y="32"/>
                    <a:pt x="7" y="33"/>
                    <a:pt x="10" y="34"/>
                  </a:cubicBezTo>
                  <a:cubicBezTo>
                    <a:pt x="26" y="37"/>
                    <a:pt x="42" y="30"/>
                    <a:pt x="50" y="15"/>
                  </a:cubicBezTo>
                  <a:cubicBezTo>
                    <a:pt x="53" y="10"/>
                    <a:pt x="50" y="4"/>
                    <a:pt x="54" y="0"/>
                  </a:cubicBezTo>
                  <a:close/>
                </a:path>
              </a:pathLst>
            </a:custGeom>
            <a:solidFill>
              <a:srgbClr val="837B7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4" name="Google Shape;1404;p29"/>
            <p:cNvSpPr/>
            <p:nvPr/>
          </p:nvSpPr>
          <p:spPr>
            <a:xfrm>
              <a:off x="2797175" y="3344863"/>
              <a:ext cx="238125" cy="488950"/>
            </a:xfrm>
            <a:custGeom>
              <a:avLst/>
              <a:gdLst/>
              <a:ahLst/>
              <a:cxnLst/>
              <a:rect l="l" t="t" r="r" b="b"/>
              <a:pathLst>
                <a:path w="14" h="28" extrusionOk="0">
                  <a:moveTo>
                    <a:pt x="4" y="1"/>
                  </a:moveTo>
                  <a:cubicBezTo>
                    <a:pt x="8" y="4"/>
                    <a:pt x="12" y="8"/>
                    <a:pt x="13" y="13"/>
                  </a:cubicBezTo>
                  <a:cubicBezTo>
                    <a:pt x="14" y="14"/>
                    <a:pt x="14" y="15"/>
                    <a:pt x="13" y="16"/>
                  </a:cubicBezTo>
                  <a:cubicBezTo>
                    <a:pt x="11" y="16"/>
                    <a:pt x="10" y="14"/>
                    <a:pt x="8" y="13"/>
                  </a:cubicBezTo>
                  <a:cubicBezTo>
                    <a:pt x="9" y="16"/>
                    <a:pt x="9" y="20"/>
                    <a:pt x="8" y="23"/>
                  </a:cubicBezTo>
                  <a:cubicBezTo>
                    <a:pt x="8" y="25"/>
                    <a:pt x="8" y="28"/>
                    <a:pt x="6" y="28"/>
                  </a:cubicBezTo>
                  <a:cubicBezTo>
                    <a:pt x="3" y="28"/>
                    <a:pt x="2" y="25"/>
                    <a:pt x="2" y="23"/>
                  </a:cubicBezTo>
                  <a:cubicBezTo>
                    <a:pt x="1" y="16"/>
                    <a:pt x="0" y="8"/>
                    <a:pt x="2" y="0"/>
                  </a:cubicBezTo>
                  <a:cubicBezTo>
                    <a:pt x="3" y="0"/>
                    <a:pt x="3" y="0"/>
                    <a:pt x="4" y="1"/>
                  </a:cubicBezTo>
                  <a:close/>
                </a:path>
              </a:pathLst>
            </a:custGeom>
            <a:solidFill>
              <a:srgbClr val="91371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5" name="Google Shape;1405;p29"/>
            <p:cNvSpPr/>
            <p:nvPr/>
          </p:nvSpPr>
          <p:spPr>
            <a:xfrm>
              <a:off x="2916238" y="3571876"/>
              <a:ext cx="238125" cy="627063"/>
            </a:xfrm>
            <a:custGeom>
              <a:avLst/>
              <a:gdLst/>
              <a:ahLst/>
              <a:cxnLst/>
              <a:rect l="l" t="t" r="r" b="b"/>
              <a:pathLst>
                <a:path w="14" h="36" extrusionOk="0">
                  <a:moveTo>
                    <a:pt x="6" y="3"/>
                  </a:moveTo>
                  <a:cubicBezTo>
                    <a:pt x="6" y="2"/>
                    <a:pt x="6" y="1"/>
                    <a:pt x="6" y="0"/>
                  </a:cubicBezTo>
                  <a:cubicBezTo>
                    <a:pt x="9" y="5"/>
                    <a:pt x="10" y="10"/>
                    <a:pt x="11" y="15"/>
                  </a:cubicBezTo>
                  <a:cubicBezTo>
                    <a:pt x="10" y="20"/>
                    <a:pt x="14" y="27"/>
                    <a:pt x="8" y="31"/>
                  </a:cubicBezTo>
                  <a:cubicBezTo>
                    <a:pt x="6" y="34"/>
                    <a:pt x="4" y="36"/>
                    <a:pt x="0" y="35"/>
                  </a:cubicBezTo>
                  <a:cubicBezTo>
                    <a:pt x="0" y="34"/>
                    <a:pt x="0" y="34"/>
                    <a:pt x="0" y="33"/>
                  </a:cubicBezTo>
                  <a:cubicBezTo>
                    <a:pt x="0" y="30"/>
                    <a:pt x="4" y="29"/>
                    <a:pt x="5" y="27"/>
                  </a:cubicBezTo>
                  <a:cubicBezTo>
                    <a:pt x="6" y="26"/>
                    <a:pt x="6" y="25"/>
                    <a:pt x="7" y="24"/>
                  </a:cubicBezTo>
                  <a:cubicBezTo>
                    <a:pt x="8" y="20"/>
                    <a:pt x="7" y="16"/>
                    <a:pt x="6" y="12"/>
                  </a:cubicBezTo>
                  <a:cubicBezTo>
                    <a:pt x="5" y="9"/>
                    <a:pt x="4" y="6"/>
                    <a:pt x="6" y="3"/>
                  </a:cubicBezTo>
                  <a:close/>
                </a:path>
              </a:pathLst>
            </a:custGeom>
            <a:solidFill>
              <a:srgbClr val="7D3C2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6" name="Google Shape;1406;p29"/>
            <p:cNvSpPr/>
            <p:nvPr/>
          </p:nvSpPr>
          <p:spPr>
            <a:xfrm>
              <a:off x="1844675" y="4006851"/>
              <a:ext cx="357188" cy="436563"/>
            </a:xfrm>
            <a:custGeom>
              <a:avLst/>
              <a:gdLst/>
              <a:ahLst/>
              <a:cxnLst/>
              <a:rect l="l" t="t" r="r" b="b"/>
              <a:pathLst>
                <a:path w="21" h="25" extrusionOk="0">
                  <a:moveTo>
                    <a:pt x="0" y="0"/>
                  </a:moveTo>
                  <a:cubicBezTo>
                    <a:pt x="2" y="2"/>
                    <a:pt x="2" y="5"/>
                    <a:pt x="5" y="6"/>
                  </a:cubicBezTo>
                  <a:cubicBezTo>
                    <a:pt x="7" y="11"/>
                    <a:pt x="11" y="14"/>
                    <a:pt x="16" y="17"/>
                  </a:cubicBezTo>
                  <a:cubicBezTo>
                    <a:pt x="18" y="19"/>
                    <a:pt x="21" y="20"/>
                    <a:pt x="21" y="23"/>
                  </a:cubicBezTo>
                  <a:cubicBezTo>
                    <a:pt x="21" y="24"/>
                    <a:pt x="21" y="24"/>
                    <a:pt x="20" y="25"/>
                  </a:cubicBezTo>
                  <a:cubicBezTo>
                    <a:pt x="10" y="19"/>
                    <a:pt x="0" y="14"/>
                    <a:pt x="0" y="0"/>
                  </a:cubicBezTo>
                  <a:close/>
                </a:path>
              </a:pathLst>
            </a:custGeom>
            <a:solidFill>
              <a:srgbClr val="756F7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7" name="Google Shape;1407;p29"/>
            <p:cNvSpPr/>
            <p:nvPr/>
          </p:nvSpPr>
          <p:spPr>
            <a:xfrm>
              <a:off x="2627313" y="3222626"/>
              <a:ext cx="238125" cy="157163"/>
            </a:xfrm>
            <a:custGeom>
              <a:avLst/>
              <a:gdLst/>
              <a:ahLst/>
              <a:cxnLst/>
              <a:rect l="l" t="t" r="r" b="b"/>
              <a:pathLst>
                <a:path w="14" h="9" extrusionOk="0">
                  <a:moveTo>
                    <a:pt x="14" y="8"/>
                  </a:moveTo>
                  <a:cubicBezTo>
                    <a:pt x="13" y="8"/>
                    <a:pt x="13" y="8"/>
                    <a:pt x="12" y="8"/>
                  </a:cubicBezTo>
                  <a:cubicBezTo>
                    <a:pt x="8" y="9"/>
                    <a:pt x="5" y="6"/>
                    <a:pt x="1" y="4"/>
                  </a:cubicBezTo>
                  <a:cubicBezTo>
                    <a:pt x="0" y="4"/>
                    <a:pt x="0" y="3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cubicBezTo>
                    <a:pt x="5" y="2"/>
                    <a:pt x="12" y="2"/>
                    <a:pt x="14" y="8"/>
                  </a:cubicBezTo>
                  <a:close/>
                </a:path>
              </a:pathLst>
            </a:custGeom>
            <a:solidFill>
              <a:srgbClr val="7A3E2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8" name="Google Shape;1408;p29"/>
            <p:cNvSpPr/>
            <p:nvPr/>
          </p:nvSpPr>
          <p:spPr>
            <a:xfrm>
              <a:off x="1862138" y="3152776"/>
              <a:ext cx="1223963" cy="906463"/>
            </a:xfrm>
            <a:custGeom>
              <a:avLst/>
              <a:gdLst/>
              <a:ahLst/>
              <a:cxnLst/>
              <a:rect l="l" t="t" r="r" b="b"/>
              <a:pathLst>
                <a:path w="72" h="52" extrusionOk="0">
                  <a:moveTo>
                    <a:pt x="47" y="8"/>
                  </a:moveTo>
                  <a:cubicBezTo>
                    <a:pt x="51" y="8"/>
                    <a:pt x="54" y="10"/>
                    <a:pt x="57" y="12"/>
                  </a:cubicBezTo>
                  <a:cubicBezTo>
                    <a:pt x="61" y="20"/>
                    <a:pt x="56" y="30"/>
                    <a:pt x="61" y="39"/>
                  </a:cubicBezTo>
                  <a:cubicBezTo>
                    <a:pt x="62" y="31"/>
                    <a:pt x="62" y="25"/>
                    <a:pt x="60" y="18"/>
                  </a:cubicBezTo>
                  <a:cubicBezTo>
                    <a:pt x="64" y="20"/>
                    <a:pt x="65" y="24"/>
                    <a:pt x="68" y="27"/>
                  </a:cubicBezTo>
                  <a:cubicBezTo>
                    <a:pt x="69" y="32"/>
                    <a:pt x="70" y="37"/>
                    <a:pt x="71" y="43"/>
                  </a:cubicBezTo>
                  <a:cubicBezTo>
                    <a:pt x="71" y="45"/>
                    <a:pt x="72" y="49"/>
                    <a:pt x="69" y="51"/>
                  </a:cubicBezTo>
                  <a:cubicBezTo>
                    <a:pt x="60" y="51"/>
                    <a:pt x="52" y="51"/>
                    <a:pt x="43" y="50"/>
                  </a:cubicBezTo>
                  <a:cubicBezTo>
                    <a:pt x="34" y="49"/>
                    <a:pt x="26" y="49"/>
                    <a:pt x="17" y="51"/>
                  </a:cubicBezTo>
                  <a:cubicBezTo>
                    <a:pt x="13" y="52"/>
                    <a:pt x="8" y="51"/>
                    <a:pt x="4" y="51"/>
                  </a:cubicBezTo>
                  <a:cubicBezTo>
                    <a:pt x="0" y="41"/>
                    <a:pt x="4" y="27"/>
                    <a:pt x="13" y="17"/>
                  </a:cubicBezTo>
                  <a:cubicBezTo>
                    <a:pt x="14" y="24"/>
                    <a:pt x="13" y="30"/>
                    <a:pt x="13" y="35"/>
                  </a:cubicBezTo>
                  <a:cubicBezTo>
                    <a:pt x="13" y="37"/>
                    <a:pt x="15" y="36"/>
                    <a:pt x="14" y="37"/>
                  </a:cubicBezTo>
                  <a:cubicBezTo>
                    <a:pt x="13" y="37"/>
                    <a:pt x="13" y="36"/>
                    <a:pt x="13" y="36"/>
                  </a:cubicBezTo>
                  <a:cubicBezTo>
                    <a:pt x="14" y="29"/>
                    <a:pt x="12" y="22"/>
                    <a:pt x="15" y="15"/>
                  </a:cubicBezTo>
                  <a:cubicBezTo>
                    <a:pt x="17" y="11"/>
                    <a:pt x="21" y="9"/>
                    <a:pt x="26" y="8"/>
                  </a:cubicBezTo>
                  <a:cubicBezTo>
                    <a:pt x="30" y="11"/>
                    <a:pt x="27" y="16"/>
                    <a:pt x="27" y="20"/>
                  </a:cubicBezTo>
                  <a:cubicBezTo>
                    <a:pt x="27" y="23"/>
                    <a:pt x="26" y="26"/>
                    <a:pt x="26" y="28"/>
                  </a:cubicBezTo>
                  <a:cubicBezTo>
                    <a:pt x="28" y="21"/>
                    <a:pt x="27" y="13"/>
                    <a:pt x="29" y="6"/>
                  </a:cubicBezTo>
                  <a:cubicBezTo>
                    <a:pt x="34" y="0"/>
                    <a:pt x="39" y="1"/>
                    <a:pt x="44" y="6"/>
                  </a:cubicBezTo>
                  <a:cubicBezTo>
                    <a:pt x="47" y="13"/>
                    <a:pt x="46" y="22"/>
                    <a:pt x="47" y="28"/>
                  </a:cubicBezTo>
                  <a:cubicBezTo>
                    <a:pt x="48" y="22"/>
                    <a:pt x="43" y="15"/>
                    <a:pt x="47" y="8"/>
                  </a:cubicBezTo>
                  <a:close/>
                </a:path>
              </a:pathLst>
            </a:custGeom>
            <a:solidFill>
              <a:srgbClr val="EA543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9" name="Google Shape;1409;p29"/>
            <p:cNvSpPr/>
            <p:nvPr/>
          </p:nvSpPr>
          <p:spPr>
            <a:xfrm>
              <a:off x="1963738" y="3989388"/>
              <a:ext cx="1054100" cy="261938"/>
            </a:xfrm>
            <a:custGeom>
              <a:avLst/>
              <a:gdLst/>
              <a:ahLst/>
              <a:cxnLst/>
              <a:rect l="l" t="t" r="r" b="b"/>
              <a:pathLst>
                <a:path w="62" h="15" extrusionOk="0">
                  <a:moveTo>
                    <a:pt x="62" y="4"/>
                  </a:moveTo>
                  <a:cubicBezTo>
                    <a:pt x="61" y="7"/>
                    <a:pt x="58" y="7"/>
                    <a:pt x="56" y="9"/>
                  </a:cubicBezTo>
                  <a:cubicBezTo>
                    <a:pt x="38" y="13"/>
                    <a:pt x="20" y="15"/>
                    <a:pt x="3" y="7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12" y="0"/>
                    <a:pt x="25" y="0"/>
                    <a:pt x="37" y="1"/>
                  </a:cubicBezTo>
                  <a:cubicBezTo>
                    <a:pt x="46" y="2"/>
                    <a:pt x="54" y="0"/>
                    <a:pt x="62" y="4"/>
                  </a:cubicBezTo>
                  <a:close/>
                </a:path>
              </a:pathLst>
            </a:custGeom>
            <a:solidFill>
              <a:srgbClr val="E6583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0" name="Google Shape;1410;p29"/>
            <p:cNvSpPr/>
            <p:nvPr/>
          </p:nvSpPr>
          <p:spPr>
            <a:xfrm>
              <a:off x="1930400" y="3954463"/>
              <a:ext cx="1104900" cy="104775"/>
            </a:xfrm>
            <a:custGeom>
              <a:avLst/>
              <a:gdLst/>
              <a:ahLst/>
              <a:cxnLst/>
              <a:rect l="l" t="t" r="r" b="b"/>
              <a:pathLst>
                <a:path w="65" h="6" extrusionOk="0">
                  <a:moveTo>
                    <a:pt x="64" y="6"/>
                  </a:moveTo>
                  <a:cubicBezTo>
                    <a:pt x="43" y="4"/>
                    <a:pt x="22" y="4"/>
                    <a:pt x="2" y="6"/>
                  </a:cubicBezTo>
                  <a:cubicBezTo>
                    <a:pt x="1" y="6"/>
                    <a:pt x="0" y="5"/>
                    <a:pt x="0" y="5"/>
                  </a:cubicBezTo>
                  <a:cubicBezTo>
                    <a:pt x="13" y="1"/>
                    <a:pt x="27" y="0"/>
                    <a:pt x="40" y="2"/>
                  </a:cubicBezTo>
                  <a:cubicBezTo>
                    <a:pt x="49" y="3"/>
                    <a:pt x="57" y="1"/>
                    <a:pt x="65" y="5"/>
                  </a:cubicBezTo>
                  <a:cubicBezTo>
                    <a:pt x="65" y="5"/>
                    <a:pt x="64" y="6"/>
                    <a:pt x="64" y="6"/>
                  </a:cubicBezTo>
                  <a:close/>
                </a:path>
              </a:pathLst>
            </a:custGeom>
            <a:solidFill>
              <a:srgbClr val="AF311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1" name="Google Shape;1411;p29"/>
            <p:cNvSpPr/>
            <p:nvPr/>
          </p:nvSpPr>
          <p:spPr>
            <a:xfrm>
              <a:off x="2252663" y="3257551"/>
              <a:ext cx="101600" cy="558800"/>
            </a:xfrm>
            <a:custGeom>
              <a:avLst/>
              <a:gdLst/>
              <a:ahLst/>
              <a:cxnLst/>
              <a:rect l="l" t="t" r="r" b="b"/>
              <a:pathLst>
                <a:path w="6" h="32" extrusionOk="0">
                  <a:moveTo>
                    <a:pt x="6" y="0"/>
                  </a:moveTo>
                  <a:cubicBezTo>
                    <a:pt x="6" y="11"/>
                    <a:pt x="4" y="21"/>
                    <a:pt x="4" y="32"/>
                  </a:cubicBezTo>
                  <a:cubicBezTo>
                    <a:pt x="0" y="22"/>
                    <a:pt x="5" y="12"/>
                    <a:pt x="3" y="2"/>
                  </a:cubicBezTo>
                  <a:cubicBezTo>
                    <a:pt x="4" y="1"/>
                    <a:pt x="5" y="0"/>
                    <a:pt x="6" y="0"/>
                  </a:cubicBezTo>
                  <a:close/>
                </a:path>
              </a:pathLst>
            </a:custGeom>
            <a:solidFill>
              <a:srgbClr val="AD341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2" name="Google Shape;1412;p29"/>
            <p:cNvSpPr/>
            <p:nvPr/>
          </p:nvSpPr>
          <p:spPr>
            <a:xfrm>
              <a:off x="2609850" y="3240088"/>
              <a:ext cx="101600" cy="576263"/>
            </a:xfrm>
            <a:custGeom>
              <a:avLst/>
              <a:gdLst/>
              <a:ahLst/>
              <a:cxnLst/>
              <a:rect l="l" t="t" r="r" b="b"/>
              <a:pathLst>
                <a:path w="6" h="33" extrusionOk="0">
                  <a:moveTo>
                    <a:pt x="3" y="3"/>
                  </a:moveTo>
                  <a:cubicBezTo>
                    <a:pt x="2" y="13"/>
                    <a:pt x="6" y="23"/>
                    <a:pt x="4" y="33"/>
                  </a:cubicBezTo>
                  <a:cubicBezTo>
                    <a:pt x="4" y="33"/>
                    <a:pt x="3" y="33"/>
                    <a:pt x="2" y="33"/>
                  </a:cubicBezTo>
                  <a:cubicBezTo>
                    <a:pt x="1" y="22"/>
                    <a:pt x="1" y="11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2" y="1"/>
                    <a:pt x="3" y="2"/>
                    <a:pt x="3" y="3"/>
                  </a:cubicBezTo>
                  <a:close/>
                </a:path>
              </a:pathLst>
            </a:custGeom>
            <a:solidFill>
              <a:srgbClr val="AD341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3" name="Google Shape;1413;p29"/>
            <p:cNvSpPr/>
            <p:nvPr/>
          </p:nvSpPr>
          <p:spPr>
            <a:xfrm>
              <a:off x="2049463" y="3414713"/>
              <a:ext cx="84138" cy="436563"/>
            </a:xfrm>
            <a:custGeom>
              <a:avLst/>
              <a:gdLst/>
              <a:ahLst/>
              <a:cxnLst/>
              <a:rect l="l" t="t" r="r" b="b"/>
              <a:pathLst>
                <a:path w="5" h="25" extrusionOk="0">
                  <a:moveTo>
                    <a:pt x="4" y="0"/>
                  </a:moveTo>
                  <a:cubicBezTo>
                    <a:pt x="3" y="8"/>
                    <a:pt x="5" y="16"/>
                    <a:pt x="1" y="25"/>
                  </a:cubicBezTo>
                  <a:cubicBezTo>
                    <a:pt x="0" y="16"/>
                    <a:pt x="0" y="9"/>
                    <a:pt x="2" y="2"/>
                  </a:cubicBezTo>
                  <a:cubicBezTo>
                    <a:pt x="3" y="2"/>
                    <a:pt x="3" y="1"/>
                    <a:pt x="4" y="0"/>
                  </a:cubicBezTo>
                  <a:close/>
                </a:path>
              </a:pathLst>
            </a:custGeom>
            <a:solidFill>
              <a:srgbClr val="B5341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14" name="Google Shape;1414;p29"/>
          <p:cNvGrpSpPr/>
          <p:nvPr/>
        </p:nvGrpSpPr>
        <p:grpSpPr>
          <a:xfrm>
            <a:off x="5445918" y="3326634"/>
            <a:ext cx="1376363" cy="1028700"/>
            <a:chOff x="4191000" y="3309938"/>
            <a:chExt cx="1376363" cy="1028700"/>
          </a:xfrm>
        </p:grpSpPr>
        <p:sp>
          <p:nvSpPr>
            <p:cNvPr id="1415" name="Google Shape;1415;p29"/>
            <p:cNvSpPr/>
            <p:nvPr/>
          </p:nvSpPr>
          <p:spPr>
            <a:xfrm>
              <a:off x="4191000" y="3729038"/>
              <a:ext cx="1376363" cy="609600"/>
            </a:xfrm>
            <a:custGeom>
              <a:avLst/>
              <a:gdLst/>
              <a:ahLst/>
              <a:cxnLst/>
              <a:rect l="l" t="t" r="r" b="b"/>
              <a:pathLst>
                <a:path w="81" h="35" extrusionOk="0">
                  <a:moveTo>
                    <a:pt x="78" y="6"/>
                  </a:moveTo>
                  <a:cubicBezTo>
                    <a:pt x="81" y="23"/>
                    <a:pt x="73" y="28"/>
                    <a:pt x="60" y="31"/>
                  </a:cubicBezTo>
                  <a:cubicBezTo>
                    <a:pt x="50" y="32"/>
                    <a:pt x="44" y="28"/>
                    <a:pt x="41" y="19"/>
                  </a:cubicBezTo>
                  <a:cubicBezTo>
                    <a:pt x="40" y="19"/>
                    <a:pt x="39" y="19"/>
                    <a:pt x="39" y="19"/>
                  </a:cubicBezTo>
                  <a:cubicBezTo>
                    <a:pt x="32" y="33"/>
                    <a:pt x="15" y="35"/>
                    <a:pt x="4" y="23"/>
                  </a:cubicBezTo>
                  <a:cubicBezTo>
                    <a:pt x="0" y="18"/>
                    <a:pt x="1" y="4"/>
                    <a:pt x="6" y="0"/>
                  </a:cubicBezTo>
                  <a:cubicBezTo>
                    <a:pt x="8" y="3"/>
                    <a:pt x="12" y="4"/>
                    <a:pt x="16" y="4"/>
                  </a:cubicBezTo>
                  <a:cubicBezTo>
                    <a:pt x="33" y="3"/>
                    <a:pt x="51" y="4"/>
                    <a:pt x="69" y="4"/>
                  </a:cubicBezTo>
                  <a:cubicBezTo>
                    <a:pt x="72" y="4"/>
                    <a:pt x="75" y="4"/>
                    <a:pt x="78" y="6"/>
                  </a:cubicBezTo>
                  <a:close/>
                </a:path>
              </a:pathLst>
            </a:custGeom>
            <a:solidFill>
              <a:srgbClr val="8F45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6" name="Google Shape;1416;p29"/>
            <p:cNvSpPr/>
            <p:nvPr/>
          </p:nvSpPr>
          <p:spPr>
            <a:xfrm>
              <a:off x="4257675" y="3711576"/>
              <a:ext cx="1258888" cy="122238"/>
            </a:xfrm>
            <a:custGeom>
              <a:avLst/>
              <a:gdLst/>
              <a:ahLst/>
              <a:cxnLst/>
              <a:rect l="l" t="t" r="r" b="b"/>
              <a:pathLst>
                <a:path w="74" h="7" extrusionOk="0">
                  <a:moveTo>
                    <a:pt x="74" y="7"/>
                  </a:moveTo>
                  <a:cubicBezTo>
                    <a:pt x="52" y="7"/>
                    <a:pt x="30" y="7"/>
                    <a:pt x="8" y="7"/>
                  </a:cubicBezTo>
                  <a:cubicBezTo>
                    <a:pt x="2" y="7"/>
                    <a:pt x="0" y="6"/>
                    <a:pt x="2" y="1"/>
                  </a:cubicBezTo>
                  <a:cubicBezTo>
                    <a:pt x="3" y="0"/>
                    <a:pt x="3" y="0"/>
                    <a:pt x="4" y="0"/>
                  </a:cubicBezTo>
                  <a:cubicBezTo>
                    <a:pt x="5" y="0"/>
                    <a:pt x="7" y="0"/>
                    <a:pt x="9" y="1"/>
                  </a:cubicBezTo>
                  <a:cubicBezTo>
                    <a:pt x="10" y="1"/>
                    <a:pt x="11" y="2"/>
                    <a:pt x="12" y="2"/>
                  </a:cubicBezTo>
                  <a:cubicBezTo>
                    <a:pt x="28" y="2"/>
                    <a:pt x="44" y="2"/>
                    <a:pt x="60" y="2"/>
                  </a:cubicBezTo>
                  <a:cubicBezTo>
                    <a:pt x="62" y="2"/>
                    <a:pt x="64" y="1"/>
                    <a:pt x="66" y="1"/>
                  </a:cubicBezTo>
                  <a:cubicBezTo>
                    <a:pt x="67" y="1"/>
                    <a:pt x="69" y="1"/>
                    <a:pt x="70" y="2"/>
                  </a:cubicBezTo>
                  <a:cubicBezTo>
                    <a:pt x="72" y="3"/>
                    <a:pt x="74" y="4"/>
                    <a:pt x="74" y="7"/>
                  </a:cubicBezTo>
                  <a:close/>
                </a:path>
              </a:pathLst>
            </a:custGeom>
            <a:solidFill>
              <a:srgbClr val="91A1B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7" name="Google Shape;1417;p29"/>
            <p:cNvSpPr/>
            <p:nvPr/>
          </p:nvSpPr>
          <p:spPr>
            <a:xfrm>
              <a:off x="4411663" y="3327401"/>
              <a:ext cx="441325" cy="454025"/>
            </a:xfrm>
            <a:custGeom>
              <a:avLst/>
              <a:gdLst/>
              <a:ahLst/>
              <a:cxnLst/>
              <a:rect l="l" t="t" r="r" b="b"/>
              <a:pathLst>
                <a:path w="26" h="26" extrusionOk="0">
                  <a:moveTo>
                    <a:pt x="3" y="24"/>
                  </a:moveTo>
                  <a:cubicBezTo>
                    <a:pt x="2" y="26"/>
                    <a:pt x="1" y="26"/>
                    <a:pt x="0" y="24"/>
                  </a:cubicBezTo>
                  <a:cubicBezTo>
                    <a:pt x="0" y="18"/>
                    <a:pt x="5" y="14"/>
                    <a:pt x="6" y="9"/>
                  </a:cubicBezTo>
                  <a:cubicBezTo>
                    <a:pt x="7" y="8"/>
                    <a:pt x="9" y="7"/>
                    <a:pt x="9" y="6"/>
                  </a:cubicBezTo>
                  <a:cubicBezTo>
                    <a:pt x="9" y="0"/>
                    <a:pt x="15" y="2"/>
                    <a:pt x="17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20" y="2"/>
                    <a:pt x="24" y="4"/>
                    <a:pt x="25" y="8"/>
                  </a:cubicBezTo>
                  <a:cubicBezTo>
                    <a:pt x="25" y="10"/>
                    <a:pt x="26" y="13"/>
                    <a:pt x="23" y="14"/>
                  </a:cubicBezTo>
                  <a:cubicBezTo>
                    <a:pt x="20" y="15"/>
                    <a:pt x="18" y="14"/>
                    <a:pt x="18" y="11"/>
                  </a:cubicBezTo>
                  <a:cubicBezTo>
                    <a:pt x="16" y="4"/>
                    <a:pt x="13" y="7"/>
                    <a:pt x="11" y="11"/>
                  </a:cubicBezTo>
                  <a:cubicBezTo>
                    <a:pt x="8" y="15"/>
                    <a:pt x="6" y="20"/>
                    <a:pt x="3" y="24"/>
                  </a:cubicBezTo>
                  <a:close/>
                </a:path>
              </a:pathLst>
            </a:custGeom>
            <a:solidFill>
              <a:srgbClr val="74727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8" name="Google Shape;1418;p29"/>
            <p:cNvSpPr/>
            <p:nvPr/>
          </p:nvSpPr>
          <p:spPr>
            <a:xfrm>
              <a:off x="4921250" y="3344863"/>
              <a:ext cx="527050" cy="419100"/>
            </a:xfrm>
            <a:custGeom>
              <a:avLst/>
              <a:gdLst/>
              <a:ahLst/>
              <a:cxnLst/>
              <a:rect l="l" t="t" r="r" b="b"/>
              <a:pathLst>
                <a:path w="31" h="24" extrusionOk="0">
                  <a:moveTo>
                    <a:pt x="31" y="23"/>
                  </a:moveTo>
                  <a:cubicBezTo>
                    <a:pt x="29" y="23"/>
                    <a:pt x="27" y="23"/>
                    <a:pt x="25" y="24"/>
                  </a:cubicBezTo>
                  <a:cubicBezTo>
                    <a:pt x="19" y="24"/>
                    <a:pt x="21" y="16"/>
                    <a:pt x="17" y="15"/>
                  </a:cubicBezTo>
                  <a:cubicBezTo>
                    <a:pt x="16" y="12"/>
                    <a:pt x="15" y="8"/>
                    <a:pt x="11" y="6"/>
                  </a:cubicBezTo>
                  <a:cubicBezTo>
                    <a:pt x="7" y="3"/>
                    <a:pt x="7" y="8"/>
                    <a:pt x="6" y="9"/>
                  </a:cubicBezTo>
                  <a:cubicBezTo>
                    <a:pt x="5" y="11"/>
                    <a:pt x="4" y="12"/>
                    <a:pt x="2" y="12"/>
                  </a:cubicBezTo>
                  <a:cubicBezTo>
                    <a:pt x="0" y="11"/>
                    <a:pt x="1" y="9"/>
                    <a:pt x="1" y="7"/>
                  </a:cubicBezTo>
                  <a:cubicBezTo>
                    <a:pt x="3" y="1"/>
                    <a:pt x="8" y="0"/>
                    <a:pt x="13" y="2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20" y="8"/>
                    <a:pt x="25" y="15"/>
                    <a:pt x="31" y="22"/>
                  </a:cubicBezTo>
                  <a:cubicBezTo>
                    <a:pt x="31" y="22"/>
                    <a:pt x="31" y="22"/>
                    <a:pt x="31" y="23"/>
                  </a:cubicBezTo>
                  <a:close/>
                </a:path>
              </a:pathLst>
            </a:custGeom>
            <a:solidFill>
              <a:srgbClr val="E0DFD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9" name="Google Shape;1419;p29"/>
            <p:cNvSpPr/>
            <p:nvPr/>
          </p:nvSpPr>
          <p:spPr>
            <a:xfrm>
              <a:off x="4887913" y="3309938"/>
              <a:ext cx="254000" cy="279400"/>
            </a:xfrm>
            <a:custGeom>
              <a:avLst/>
              <a:gdLst/>
              <a:ahLst/>
              <a:cxnLst/>
              <a:rect l="l" t="t" r="r" b="b"/>
              <a:pathLst>
                <a:path w="15" h="16" extrusionOk="0">
                  <a:moveTo>
                    <a:pt x="15" y="4"/>
                  </a:moveTo>
                  <a:cubicBezTo>
                    <a:pt x="9" y="4"/>
                    <a:pt x="3" y="4"/>
                    <a:pt x="4" y="13"/>
                  </a:cubicBezTo>
                  <a:cubicBezTo>
                    <a:pt x="9" y="13"/>
                    <a:pt x="6" y="2"/>
                    <a:pt x="13" y="8"/>
                  </a:cubicBezTo>
                  <a:cubicBezTo>
                    <a:pt x="10" y="7"/>
                    <a:pt x="9" y="10"/>
                    <a:pt x="9" y="12"/>
                  </a:cubicBezTo>
                  <a:cubicBezTo>
                    <a:pt x="8" y="15"/>
                    <a:pt x="6" y="16"/>
                    <a:pt x="4" y="15"/>
                  </a:cubicBezTo>
                  <a:cubicBezTo>
                    <a:pt x="0" y="14"/>
                    <a:pt x="1" y="11"/>
                    <a:pt x="2" y="9"/>
                  </a:cubicBezTo>
                  <a:cubicBezTo>
                    <a:pt x="4" y="2"/>
                    <a:pt x="9" y="0"/>
                    <a:pt x="15" y="4"/>
                  </a:cubicBezTo>
                  <a:close/>
                </a:path>
              </a:pathLst>
            </a:custGeom>
            <a:solidFill>
              <a:srgbClr val="74737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0" name="Google Shape;1420;p29"/>
            <p:cNvSpPr/>
            <p:nvPr/>
          </p:nvSpPr>
          <p:spPr>
            <a:xfrm>
              <a:off x="4325938" y="3484563"/>
              <a:ext cx="220663" cy="279400"/>
            </a:xfrm>
            <a:custGeom>
              <a:avLst/>
              <a:gdLst/>
              <a:ahLst/>
              <a:cxnLst/>
              <a:rect l="l" t="t" r="r" b="b"/>
              <a:pathLst>
                <a:path w="13" h="16" extrusionOk="0">
                  <a:moveTo>
                    <a:pt x="13" y="0"/>
                  </a:moveTo>
                  <a:cubicBezTo>
                    <a:pt x="12" y="6"/>
                    <a:pt x="8" y="11"/>
                    <a:pt x="5" y="15"/>
                  </a:cubicBezTo>
                  <a:cubicBezTo>
                    <a:pt x="3" y="15"/>
                    <a:pt x="0" y="16"/>
                    <a:pt x="0" y="13"/>
                  </a:cubicBezTo>
                  <a:cubicBezTo>
                    <a:pt x="1" y="11"/>
                    <a:pt x="3" y="9"/>
                    <a:pt x="4" y="7"/>
                  </a:cubicBezTo>
                  <a:cubicBezTo>
                    <a:pt x="7" y="5"/>
                    <a:pt x="8" y="0"/>
                    <a:pt x="13" y="0"/>
                  </a:cubicBezTo>
                  <a:close/>
                </a:path>
              </a:pathLst>
            </a:custGeom>
            <a:solidFill>
              <a:srgbClr val="E4E2E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1" name="Google Shape;1421;p29"/>
            <p:cNvSpPr/>
            <p:nvPr/>
          </p:nvSpPr>
          <p:spPr>
            <a:xfrm>
              <a:off x="5141913" y="3379788"/>
              <a:ext cx="306388" cy="349250"/>
            </a:xfrm>
            <a:custGeom>
              <a:avLst/>
              <a:gdLst/>
              <a:ahLst/>
              <a:cxnLst/>
              <a:rect l="l" t="t" r="r" b="b"/>
              <a:pathLst>
                <a:path w="18" h="20" extrusionOk="0">
                  <a:moveTo>
                    <a:pt x="18" y="20"/>
                  </a:moveTo>
                  <a:cubicBezTo>
                    <a:pt x="11" y="14"/>
                    <a:pt x="5" y="7"/>
                    <a:pt x="0" y="0"/>
                  </a:cubicBezTo>
                  <a:cubicBezTo>
                    <a:pt x="8" y="5"/>
                    <a:pt x="13" y="12"/>
                    <a:pt x="18" y="20"/>
                  </a:cubicBezTo>
                  <a:close/>
                </a:path>
              </a:pathLst>
            </a:custGeom>
            <a:solidFill>
              <a:srgbClr val="6C6A6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2" name="Google Shape;1422;p29"/>
            <p:cNvSpPr/>
            <p:nvPr/>
          </p:nvSpPr>
          <p:spPr>
            <a:xfrm>
              <a:off x="4394200" y="3432176"/>
              <a:ext cx="169863" cy="174625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9" y="3"/>
                  </a:moveTo>
                  <a:cubicBezTo>
                    <a:pt x="5" y="4"/>
                    <a:pt x="4" y="10"/>
                    <a:pt x="0" y="10"/>
                  </a:cubicBezTo>
                  <a:cubicBezTo>
                    <a:pt x="2" y="6"/>
                    <a:pt x="5" y="1"/>
                    <a:pt x="10" y="0"/>
                  </a:cubicBezTo>
                  <a:cubicBezTo>
                    <a:pt x="10" y="1"/>
                    <a:pt x="9" y="2"/>
                    <a:pt x="9" y="3"/>
                  </a:cubicBezTo>
                  <a:close/>
                </a:path>
              </a:pathLst>
            </a:custGeom>
            <a:solidFill>
              <a:srgbClr val="61636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3" name="Google Shape;1423;p29"/>
            <p:cNvSpPr/>
            <p:nvPr/>
          </p:nvSpPr>
          <p:spPr>
            <a:xfrm>
              <a:off x="5210175" y="3606801"/>
              <a:ext cx="136525" cy="192088"/>
            </a:xfrm>
            <a:custGeom>
              <a:avLst/>
              <a:gdLst/>
              <a:ahLst/>
              <a:cxnLst/>
              <a:rect l="l" t="t" r="r" b="b"/>
              <a:pathLst>
                <a:path w="8" h="11" extrusionOk="0">
                  <a:moveTo>
                    <a:pt x="0" y="0"/>
                  </a:moveTo>
                  <a:cubicBezTo>
                    <a:pt x="5" y="1"/>
                    <a:pt x="4" y="8"/>
                    <a:pt x="8" y="9"/>
                  </a:cubicBezTo>
                  <a:cubicBezTo>
                    <a:pt x="7" y="10"/>
                    <a:pt x="5" y="11"/>
                    <a:pt x="4" y="8"/>
                  </a:cubicBezTo>
                  <a:cubicBezTo>
                    <a:pt x="3" y="5"/>
                    <a:pt x="1" y="3"/>
                    <a:pt x="0" y="0"/>
                  </a:cubicBezTo>
                  <a:close/>
                </a:path>
              </a:pathLst>
            </a:custGeom>
            <a:solidFill>
              <a:srgbClr val="6362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4" name="Google Shape;1424;p29"/>
            <p:cNvSpPr/>
            <p:nvPr/>
          </p:nvSpPr>
          <p:spPr>
            <a:xfrm>
              <a:off x="4224338" y="3851276"/>
              <a:ext cx="1274763" cy="417513"/>
            </a:xfrm>
            <a:custGeom>
              <a:avLst/>
              <a:gdLst/>
              <a:ahLst/>
              <a:cxnLst/>
              <a:rect l="l" t="t" r="r" b="b"/>
              <a:pathLst>
                <a:path w="75" h="24" extrusionOk="0">
                  <a:moveTo>
                    <a:pt x="38" y="0"/>
                  </a:moveTo>
                  <a:cubicBezTo>
                    <a:pt x="48" y="0"/>
                    <a:pt x="59" y="1"/>
                    <a:pt x="69" y="0"/>
                  </a:cubicBezTo>
                  <a:cubicBezTo>
                    <a:pt x="74" y="0"/>
                    <a:pt x="75" y="2"/>
                    <a:pt x="75" y="7"/>
                  </a:cubicBezTo>
                  <a:cubicBezTo>
                    <a:pt x="73" y="16"/>
                    <a:pt x="60" y="24"/>
                    <a:pt x="51" y="21"/>
                  </a:cubicBezTo>
                  <a:cubicBezTo>
                    <a:pt x="48" y="20"/>
                    <a:pt x="48" y="18"/>
                    <a:pt x="47" y="16"/>
                  </a:cubicBezTo>
                  <a:cubicBezTo>
                    <a:pt x="47" y="11"/>
                    <a:pt x="42" y="9"/>
                    <a:pt x="38" y="9"/>
                  </a:cubicBezTo>
                  <a:cubicBezTo>
                    <a:pt x="34" y="9"/>
                    <a:pt x="31" y="11"/>
                    <a:pt x="29" y="15"/>
                  </a:cubicBezTo>
                  <a:cubicBezTo>
                    <a:pt x="26" y="22"/>
                    <a:pt x="19" y="23"/>
                    <a:pt x="10" y="19"/>
                  </a:cubicBezTo>
                  <a:cubicBezTo>
                    <a:pt x="4" y="15"/>
                    <a:pt x="0" y="7"/>
                    <a:pt x="3" y="2"/>
                  </a:cubicBezTo>
                  <a:cubicBezTo>
                    <a:pt x="4" y="0"/>
                    <a:pt x="6" y="1"/>
                    <a:pt x="8" y="1"/>
                  </a:cubicBezTo>
                  <a:cubicBezTo>
                    <a:pt x="18" y="0"/>
                    <a:pt x="28" y="0"/>
                    <a:pt x="38" y="0"/>
                  </a:cubicBezTo>
                  <a:close/>
                </a:path>
              </a:pathLst>
            </a:custGeom>
            <a:solidFill>
              <a:srgbClr val="E9553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5" name="Google Shape;1425;p29"/>
            <p:cNvSpPr/>
            <p:nvPr/>
          </p:nvSpPr>
          <p:spPr>
            <a:xfrm>
              <a:off x="4632325" y="3362326"/>
              <a:ext cx="152400" cy="157163"/>
            </a:xfrm>
            <a:custGeom>
              <a:avLst/>
              <a:gdLst/>
              <a:ahLst/>
              <a:cxnLst/>
              <a:rect l="l" t="t" r="r" b="b"/>
              <a:pathLst>
                <a:path w="9" h="9" extrusionOk="0">
                  <a:moveTo>
                    <a:pt x="0" y="2"/>
                  </a:moveTo>
                  <a:cubicBezTo>
                    <a:pt x="7" y="0"/>
                    <a:pt x="9" y="3"/>
                    <a:pt x="9" y="9"/>
                  </a:cubicBezTo>
                  <a:cubicBezTo>
                    <a:pt x="5" y="8"/>
                    <a:pt x="6" y="1"/>
                    <a:pt x="0" y="2"/>
                  </a:cubicBezTo>
                  <a:close/>
                </a:path>
              </a:pathLst>
            </a:custGeom>
            <a:solidFill>
              <a:srgbClr val="EEEDE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3" name="Google Shape;633;p3"/>
          <p:cNvGrpSpPr/>
          <p:nvPr/>
        </p:nvGrpSpPr>
        <p:grpSpPr>
          <a:xfrm>
            <a:off x="3512204" y="398765"/>
            <a:ext cx="5134175" cy="5212314"/>
            <a:chOff x="3512204" y="783773"/>
            <a:chExt cx="5134175" cy="5212314"/>
          </a:xfrm>
        </p:grpSpPr>
        <p:sp>
          <p:nvSpPr>
            <p:cNvPr id="634" name="Google Shape;634;p3"/>
            <p:cNvSpPr/>
            <p:nvPr/>
          </p:nvSpPr>
          <p:spPr>
            <a:xfrm rot="-2700000">
              <a:off x="4264086" y="1613795"/>
              <a:ext cx="3630410" cy="3630410"/>
            </a:xfrm>
            <a:prstGeom prst="roundRect">
              <a:avLst>
                <a:gd name="adj" fmla="val 586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" name="Google Shape;635;p3"/>
            <p:cNvSpPr/>
            <p:nvPr/>
          </p:nvSpPr>
          <p:spPr>
            <a:xfrm rot="-2700000">
              <a:off x="4264086" y="1535656"/>
              <a:ext cx="3630410" cy="3630410"/>
            </a:xfrm>
            <a:prstGeom prst="roundRect">
              <a:avLst>
                <a:gd name="adj" fmla="val 5865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36" name="Google Shape;636;p3"/>
          <p:cNvSpPr txBox="1"/>
          <p:nvPr/>
        </p:nvSpPr>
        <p:spPr>
          <a:xfrm>
            <a:off x="3673642" y="1702251"/>
            <a:ext cx="4844716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Section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Break 1</a:t>
            </a:r>
            <a:endParaRPr sz="4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7" name="Google Shape;637;p3"/>
          <p:cNvSpPr txBox="1"/>
          <p:nvPr/>
        </p:nvSpPr>
        <p:spPr>
          <a:xfrm>
            <a:off x="3673642" y="3306735"/>
            <a:ext cx="4844502" cy="666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the Sub Title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of Your Presentation</a:t>
            </a:r>
            <a:endParaRPr sz="1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8" name="Google Shape;638;p3"/>
          <p:cNvSpPr/>
          <p:nvPr/>
        </p:nvSpPr>
        <p:spPr>
          <a:xfrm>
            <a:off x="3834063" y="2837516"/>
            <a:ext cx="256673" cy="256673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9" name="Google Shape;639;p3"/>
          <p:cNvSpPr/>
          <p:nvPr/>
        </p:nvSpPr>
        <p:spPr>
          <a:xfrm>
            <a:off x="8101266" y="2842056"/>
            <a:ext cx="256673" cy="256673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40" name="Google Shape;640;p3"/>
          <p:cNvGrpSpPr/>
          <p:nvPr/>
        </p:nvGrpSpPr>
        <p:grpSpPr>
          <a:xfrm>
            <a:off x="5740197" y="4457108"/>
            <a:ext cx="690061" cy="666880"/>
            <a:chOff x="9192762" y="972360"/>
            <a:chExt cx="1848180" cy="1786095"/>
          </a:xfrm>
        </p:grpSpPr>
        <p:sp>
          <p:nvSpPr>
            <p:cNvPr id="641" name="Google Shape;641;p3"/>
            <p:cNvSpPr/>
            <p:nvPr/>
          </p:nvSpPr>
          <p:spPr>
            <a:xfrm rot="2411044">
              <a:off x="9825722" y="927087"/>
              <a:ext cx="487932" cy="1717565"/>
            </a:xfrm>
            <a:custGeom>
              <a:avLst/>
              <a:gdLst/>
              <a:ahLst/>
              <a:cxnLst/>
              <a:rect l="l" t="t" r="r" b="b"/>
              <a:pathLst>
                <a:path w="480600" h="1345680" extrusionOk="0">
                  <a:moveTo>
                    <a:pt x="398295" y="1046026"/>
                  </a:moveTo>
                  <a:lnTo>
                    <a:pt x="348313" y="1015268"/>
                  </a:lnTo>
                  <a:lnTo>
                    <a:pt x="329088" y="334738"/>
                  </a:lnTo>
                  <a:lnTo>
                    <a:pt x="379071" y="303980"/>
                  </a:lnTo>
                  <a:cubicBezTo>
                    <a:pt x="425209" y="275144"/>
                    <a:pt x="450200" y="221316"/>
                    <a:pt x="440588" y="167489"/>
                  </a:cubicBezTo>
                  <a:lnTo>
                    <a:pt x="430976" y="109817"/>
                  </a:lnTo>
                  <a:cubicBezTo>
                    <a:pt x="423286" y="63680"/>
                    <a:pt x="382916" y="29076"/>
                    <a:pt x="334856" y="29076"/>
                  </a:cubicBezTo>
                  <a:cubicBezTo>
                    <a:pt x="321399" y="29076"/>
                    <a:pt x="309864" y="40611"/>
                    <a:pt x="309864" y="54068"/>
                  </a:cubicBezTo>
                  <a:lnTo>
                    <a:pt x="309864" y="173256"/>
                  </a:lnTo>
                  <a:cubicBezTo>
                    <a:pt x="309864" y="194403"/>
                    <a:pt x="292563" y="211704"/>
                    <a:pt x="271416" y="211704"/>
                  </a:cubicBezTo>
                  <a:lnTo>
                    <a:pt x="219512" y="211704"/>
                  </a:lnTo>
                  <a:cubicBezTo>
                    <a:pt x="198365" y="211704"/>
                    <a:pt x="181064" y="194403"/>
                    <a:pt x="181064" y="173256"/>
                  </a:cubicBezTo>
                  <a:lnTo>
                    <a:pt x="181064" y="55990"/>
                  </a:lnTo>
                  <a:cubicBezTo>
                    <a:pt x="181064" y="42533"/>
                    <a:pt x="169529" y="30999"/>
                    <a:pt x="156072" y="30999"/>
                  </a:cubicBezTo>
                  <a:cubicBezTo>
                    <a:pt x="108012" y="30999"/>
                    <a:pt x="67642" y="65602"/>
                    <a:pt x="59952" y="111740"/>
                  </a:cubicBezTo>
                  <a:lnTo>
                    <a:pt x="50340" y="169412"/>
                  </a:lnTo>
                  <a:cubicBezTo>
                    <a:pt x="40728" y="223239"/>
                    <a:pt x="65720" y="277066"/>
                    <a:pt x="111857" y="305902"/>
                  </a:cubicBezTo>
                  <a:lnTo>
                    <a:pt x="161840" y="336660"/>
                  </a:lnTo>
                  <a:lnTo>
                    <a:pt x="142616" y="1017190"/>
                  </a:lnTo>
                  <a:lnTo>
                    <a:pt x="92633" y="1047949"/>
                  </a:lnTo>
                  <a:cubicBezTo>
                    <a:pt x="46496" y="1076785"/>
                    <a:pt x="21504" y="1130612"/>
                    <a:pt x="31116" y="1184439"/>
                  </a:cubicBezTo>
                  <a:lnTo>
                    <a:pt x="40728" y="1242111"/>
                  </a:lnTo>
                  <a:cubicBezTo>
                    <a:pt x="48418" y="1288249"/>
                    <a:pt x="88788" y="1322852"/>
                    <a:pt x="136848" y="1322852"/>
                  </a:cubicBezTo>
                  <a:cubicBezTo>
                    <a:pt x="150305" y="1322852"/>
                    <a:pt x="161840" y="1311317"/>
                    <a:pt x="161840" y="1297861"/>
                  </a:cubicBezTo>
                  <a:lnTo>
                    <a:pt x="161840" y="1178672"/>
                  </a:lnTo>
                  <a:cubicBezTo>
                    <a:pt x="161840" y="1157525"/>
                    <a:pt x="179141" y="1140224"/>
                    <a:pt x="200288" y="1140224"/>
                  </a:cubicBezTo>
                  <a:lnTo>
                    <a:pt x="290640" y="1140224"/>
                  </a:lnTo>
                  <a:cubicBezTo>
                    <a:pt x="311787" y="1140224"/>
                    <a:pt x="329088" y="1157525"/>
                    <a:pt x="329088" y="1178672"/>
                  </a:cubicBezTo>
                  <a:lnTo>
                    <a:pt x="329088" y="1297861"/>
                  </a:lnTo>
                  <a:cubicBezTo>
                    <a:pt x="329088" y="1311317"/>
                    <a:pt x="340623" y="1322852"/>
                    <a:pt x="354080" y="1322852"/>
                  </a:cubicBezTo>
                  <a:cubicBezTo>
                    <a:pt x="402140" y="1322852"/>
                    <a:pt x="442510" y="1288249"/>
                    <a:pt x="450200" y="1242111"/>
                  </a:cubicBezTo>
                  <a:lnTo>
                    <a:pt x="459812" y="1184439"/>
                  </a:lnTo>
                  <a:cubicBezTo>
                    <a:pt x="469424" y="1128689"/>
                    <a:pt x="446355" y="1074862"/>
                    <a:pt x="398295" y="104602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" name="Google Shape;642;p3"/>
            <p:cNvSpPr/>
            <p:nvPr/>
          </p:nvSpPr>
          <p:spPr>
            <a:xfrm rot="-2887075">
              <a:off x="9675227" y="1020217"/>
              <a:ext cx="883249" cy="1690381"/>
            </a:xfrm>
            <a:custGeom>
              <a:avLst/>
              <a:gdLst/>
              <a:ahLst/>
              <a:cxnLst/>
              <a:rect l="l" t="t" r="r" b="b"/>
              <a:pathLst>
                <a:path w="883249" h="1563687" extrusionOk="0">
                  <a:moveTo>
                    <a:pt x="335181" y="0"/>
                  </a:moveTo>
                  <a:lnTo>
                    <a:pt x="631293" y="0"/>
                  </a:lnTo>
                  <a:cubicBezTo>
                    <a:pt x="646879" y="0"/>
                    <a:pt x="659866" y="5195"/>
                    <a:pt x="665062" y="49352"/>
                  </a:cubicBezTo>
                  <a:lnTo>
                    <a:pt x="717011" y="49352"/>
                  </a:lnTo>
                  <a:cubicBezTo>
                    <a:pt x="722205" y="5195"/>
                    <a:pt x="735193" y="0"/>
                    <a:pt x="750778" y="0"/>
                  </a:cubicBezTo>
                  <a:lnTo>
                    <a:pt x="844287" y="0"/>
                  </a:lnTo>
                  <a:cubicBezTo>
                    <a:pt x="865067" y="0"/>
                    <a:pt x="883249" y="36365"/>
                    <a:pt x="883249" y="111692"/>
                  </a:cubicBezTo>
                  <a:cubicBezTo>
                    <a:pt x="883249" y="187019"/>
                    <a:pt x="865067" y="223384"/>
                    <a:pt x="844287" y="223384"/>
                  </a:cubicBezTo>
                  <a:lnTo>
                    <a:pt x="750778" y="223384"/>
                  </a:lnTo>
                  <a:lnTo>
                    <a:pt x="750777" y="223384"/>
                  </a:lnTo>
                  <a:lnTo>
                    <a:pt x="748180" y="223384"/>
                  </a:lnTo>
                  <a:cubicBezTo>
                    <a:pt x="732596" y="223384"/>
                    <a:pt x="719608" y="218190"/>
                    <a:pt x="714413" y="174032"/>
                  </a:cubicBezTo>
                  <a:lnTo>
                    <a:pt x="665062" y="174032"/>
                  </a:lnTo>
                  <a:lnTo>
                    <a:pt x="659785" y="200372"/>
                  </a:lnTo>
                  <a:cubicBezTo>
                    <a:pt x="653210" y="220462"/>
                    <a:pt x="642982" y="223384"/>
                    <a:pt x="631293" y="223384"/>
                  </a:cubicBezTo>
                  <a:lnTo>
                    <a:pt x="532589" y="223384"/>
                  </a:lnTo>
                  <a:lnTo>
                    <a:pt x="532589" y="737686"/>
                  </a:lnTo>
                  <a:lnTo>
                    <a:pt x="529992" y="737686"/>
                  </a:lnTo>
                  <a:lnTo>
                    <a:pt x="529992" y="748076"/>
                  </a:lnTo>
                  <a:cubicBezTo>
                    <a:pt x="545576" y="750674"/>
                    <a:pt x="555967" y="763662"/>
                    <a:pt x="558564" y="781843"/>
                  </a:cubicBezTo>
                  <a:lnTo>
                    <a:pt x="581942" y="1355888"/>
                  </a:lnTo>
                  <a:cubicBezTo>
                    <a:pt x="584539" y="1410434"/>
                    <a:pt x="568954" y="1462384"/>
                    <a:pt x="537784" y="1501346"/>
                  </a:cubicBezTo>
                  <a:cubicBezTo>
                    <a:pt x="506614" y="1540309"/>
                    <a:pt x="514406" y="1563687"/>
                    <a:pt x="467652" y="1563687"/>
                  </a:cubicBezTo>
                  <a:cubicBezTo>
                    <a:pt x="420898" y="1563687"/>
                    <a:pt x="428690" y="1540309"/>
                    <a:pt x="397520" y="1501346"/>
                  </a:cubicBezTo>
                  <a:cubicBezTo>
                    <a:pt x="363753" y="1462384"/>
                    <a:pt x="348168" y="1407837"/>
                    <a:pt x="353363" y="1355888"/>
                  </a:cubicBezTo>
                  <a:lnTo>
                    <a:pt x="376740" y="781843"/>
                  </a:lnTo>
                  <a:cubicBezTo>
                    <a:pt x="376740" y="763662"/>
                    <a:pt x="389727" y="750674"/>
                    <a:pt x="405313" y="748076"/>
                  </a:cubicBezTo>
                  <a:lnTo>
                    <a:pt x="405313" y="225982"/>
                  </a:lnTo>
                  <a:lnTo>
                    <a:pt x="332583" y="225982"/>
                  </a:lnTo>
                  <a:lnTo>
                    <a:pt x="327389" y="223384"/>
                  </a:lnTo>
                  <a:cubicBezTo>
                    <a:pt x="241671" y="189617"/>
                    <a:pt x="197514" y="197409"/>
                    <a:pt x="114395" y="238969"/>
                  </a:cubicBezTo>
                  <a:lnTo>
                    <a:pt x="41665" y="277932"/>
                  </a:lnTo>
                  <a:cubicBezTo>
                    <a:pt x="39067" y="280529"/>
                    <a:pt x="33872" y="280529"/>
                    <a:pt x="28678" y="280529"/>
                  </a:cubicBezTo>
                  <a:cubicBezTo>
                    <a:pt x="18288" y="280529"/>
                    <a:pt x="7897" y="272737"/>
                    <a:pt x="2703" y="262346"/>
                  </a:cubicBezTo>
                  <a:cubicBezTo>
                    <a:pt x="106" y="257151"/>
                    <a:pt x="-544" y="251307"/>
                    <a:pt x="430" y="245788"/>
                  </a:cubicBezTo>
                  <a:lnTo>
                    <a:pt x="711" y="245238"/>
                  </a:lnTo>
                  <a:lnTo>
                    <a:pt x="430" y="243190"/>
                  </a:lnTo>
                  <a:cubicBezTo>
                    <a:pt x="1404" y="237670"/>
                    <a:pt x="4001" y="232475"/>
                    <a:pt x="7897" y="228579"/>
                  </a:cubicBezTo>
                  <a:lnTo>
                    <a:pt x="54653" y="176630"/>
                  </a:lnTo>
                  <a:cubicBezTo>
                    <a:pt x="145565" y="75327"/>
                    <a:pt x="207904" y="49352"/>
                    <a:pt x="3351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30" name="Google Shape;1430;p30"/>
          <p:cNvCxnSpPr/>
          <p:nvPr/>
        </p:nvCxnSpPr>
        <p:spPr>
          <a:xfrm>
            <a:off x="6929435" y="1417475"/>
            <a:ext cx="2807100" cy="1097400"/>
          </a:xfrm>
          <a:prstGeom prst="bentConnector3">
            <a:avLst>
              <a:gd name="adj1" fmla="val 100113"/>
            </a:avLst>
          </a:prstGeom>
          <a:noFill/>
          <a:ln w="254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31" name="Google Shape;1431;p30"/>
          <p:cNvCxnSpPr>
            <a:endCxn id="1432" idx="0"/>
          </p:cNvCxnSpPr>
          <p:nvPr/>
        </p:nvCxnSpPr>
        <p:spPr>
          <a:xfrm flipH="1">
            <a:off x="2229538" y="1362529"/>
            <a:ext cx="3361200" cy="1138800"/>
          </a:xfrm>
          <a:prstGeom prst="bentConnector2">
            <a:avLst/>
          </a:prstGeom>
          <a:noFill/>
          <a:ln w="254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432" name="Google Shape;1432;p30"/>
          <p:cNvSpPr/>
          <p:nvPr/>
        </p:nvSpPr>
        <p:spPr>
          <a:xfrm>
            <a:off x="2075601" y="2501329"/>
            <a:ext cx="307874" cy="307874"/>
          </a:xfrm>
          <a:prstGeom prst="donut">
            <a:avLst>
              <a:gd name="adj" fmla="val 25000"/>
            </a:avLst>
          </a:prstGeom>
          <a:noFill/>
          <a:ln w="25400" cap="flat" cmpd="sng">
            <a:solidFill>
              <a:srgbClr val="FCAF2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3" name="Google Shape;1433;p30"/>
          <p:cNvSpPr/>
          <p:nvPr/>
        </p:nvSpPr>
        <p:spPr>
          <a:xfrm>
            <a:off x="5980163" y="2486279"/>
            <a:ext cx="307874" cy="307874"/>
          </a:xfrm>
          <a:prstGeom prst="donut">
            <a:avLst>
              <a:gd name="adj" fmla="val 25000"/>
            </a:avLst>
          </a:prstGeom>
          <a:noFill/>
          <a:ln w="25400" cap="flat" cmpd="sng">
            <a:solidFill>
              <a:srgbClr val="FCAF2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4" name="Google Shape;1434;p30"/>
          <p:cNvSpPr/>
          <p:nvPr/>
        </p:nvSpPr>
        <p:spPr>
          <a:xfrm>
            <a:off x="9579720" y="2514755"/>
            <a:ext cx="307874" cy="307874"/>
          </a:xfrm>
          <a:prstGeom prst="donut">
            <a:avLst>
              <a:gd name="adj" fmla="val 25000"/>
            </a:avLst>
          </a:prstGeom>
          <a:noFill/>
          <a:ln w="25400" cap="flat" cmpd="sng">
            <a:solidFill>
              <a:srgbClr val="FCAF2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435" name="Google Shape;1435;p30"/>
          <p:cNvCxnSpPr>
            <a:endCxn id="1433" idx="0"/>
          </p:cNvCxnSpPr>
          <p:nvPr/>
        </p:nvCxnSpPr>
        <p:spPr>
          <a:xfrm>
            <a:off x="6125700" y="1859279"/>
            <a:ext cx="8400" cy="627000"/>
          </a:xfrm>
          <a:prstGeom prst="straightConnector1">
            <a:avLst/>
          </a:prstGeom>
          <a:noFill/>
          <a:ln w="254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436" name="Google Shape;1436;p30"/>
          <p:cNvSpPr/>
          <p:nvPr/>
        </p:nvSpPr>
        <p:spPr>
          <a:xfrm>
            <a:off x="5310882" y="1161341"/>
            <a:ext cx="164643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E7E5E6"/>
                </a:solidFill>
                <a:latin typeface="Arial Rounded"/>
                <a:ea typeface="Arial Rounded"/>
                <a:cs typeface="Arial Rounded"/>
                <a:sym typeface="Arial Rounded"/>
              </a:rPr>
              <a:t>CLOUD COMPUTING</a:t>
            </a:r>
            <a:endParaRPr/>
          </a:p>
        </p:txBody>
      </p:sp>
      <p:grpSp>
        <p:nvGrpSpPr>
          <p:cNvPr id="1437" name="Google Shape;1437;p30"/>
          <p:cNvGrpSpPr/>
          <p:nvPr/>
        </p:nvGrpSpPr>
        <p:grpSpPr>
          <a:xfrm>
            <a:off x="783210" y="4714876"/>
            <a:ext cx="2920054" cy="821175"/>
            <a:chOff x="1418889" y="4287807"/>
            <a:chExt cx="1681201" cy="821175"/>
          </a:xfrm>
        </p:grpSpPr>
        <p:sp>
          <p:nvSpPr>
            <p:cNvPr id="1438" name="Google Shape;1438;p30"/>
            <p:cNvSpPr txBox="1"/>
            <p:nvPr/>
          </p:nvSpPr>
          <p:spPr>
            <a:xfrm>
              <a:off x="1418889" y="4647317"/>
              <a:ext cx="1681201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9" name="Google Shape;1439;p30"/>
            <p:cNvSpPr txBox="1"/>
            <p:nvPr/>
          </p:nvSpPr>
          <p:spPr>
            <a:xfrm>
              <a:off x="1418889" y="4287807"/>
              <a:ext cx="1681201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40" name="Google Shape;1440;p30"/>
          <p:cNvGrpSpPr/>
          <p:nvPr/>
        </p:nvGrpSpPr>
        <p:grpSpPr>
          <a:xfrm>
            <a:off x="4674072" y="4618146"/>
            <a:ext cx="2920054" cy="821175"/>
            <a:chOff x="1418889" y="4287807"/>
            <a:chExt cx="1681201" cy="821175"/>
          </a:xfrm>
        </p:grpSpPr>
        <p:sp>
          <p:nvSpPr>
            <p:cNvPr id="1441" name="Google Shape;1441;p30"/>
            <p:cNvSpPr txBox="1"/>
            <p:nvPr/>
          </p:nvSpPr>
          <p:spPr>
            <a:xfrm>
              <a:off x="1418889" y="4647317"/>
              <a:ext cx="1681201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2" name="Google Shape;1442;p30"/>
            <p:cNvSpPr txBox="1"/>
            <p:nvPr/>
          </p:nvSpPr>
          <p:spPr>
            <a:xfrm>
              <a:off x="1418889" y="4287807"/>
              <a:ext cx="1681201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43" name="Google Shape;1443;p30"/>
          <p:cNvGrpSpPr/>
          <p:nvPr/>
        </p:nvGrpSpPr>
        <p:grpSpPr>
          <a:xfrm>
            <a:off x="8349829" y="4501715"/>
            <a:ext cx="2920054" cy="821175"/>
            <a:chOff x="1418889" y="4287807"/>
            <a:chExt cx="1681201" cy="821175"/>
          </a:xfrm>
        </p:grpSpPr>
        <p:sp>
          <p:nvSpPr>
            <p:cNvPr id="1444" name="Google Shape;1444;p30"/>
            <p:cNvSpPr txBox="1"/>
            <p:nvPr/>
          </p:nvSpPr>
          <p:spPr>
            <a:xfrm>
              <a:off x="1418889" y="4647317"/>
              <a:ext cx="1681201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5" name="Google Shape;1445;p30"/>
            <p:cNvSpPr txBox="1"/>
            <p:nvPr/>
          </p:nvSpPr>
          <p:spPr>
            <a:xfrm>
              <a:off x="1418889" y="4287807"/>
              <a:ext cx="1681201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46" name="Google Shape;1446;p30"/>
          <p:cNvGrpSpPr/>
          <p:nvPr/>
        </p:nvGrpSpPr>
        <p:grpSpPr>
          <a:xfrm>
            <a:off x="1595161" y="2977667"/>
            <a:ext cx="1247066" cy="1315416"/>
            <a:chOff x="1954467" y="2912097"/>
            <a:chExt cx="1419226" cy="1497012"/>
          </a:xfrm>
        </p:grpSpPr>
        <p:sp>
          <p:nvSpPr>
            <p:cNvPr id="1447" name="Google Shape;1447;p30"/>
            <p:cNvSpPr/>
            <p:nvPr/>
          </p:nvSpPr>
          <p:spPr>
            <a:xfrm>
              <a:off x="2887917" y="2912097"/>
              <a:ext cx="215900" cy="498475"/>
            </a:xfrm>
            <a:custGeom>
              <a:avLst/>
              <a:gdLst/>
              <a:ahLst/>
              <a:cxnLst/>
              <a:rect l="l" t="t" r="r" b="b"/>
              <a:pathLst>
                <a:path w="12" h="27" extrusionOk="0">
                  <a:moveTo>
                    <a:pt x="3" y="5"/>
                  </a:moveTo>
                  <a:cubicBezTo>
                    <a:pt x="6" y="4"/>
                    <a:pt x="7" y="0"/>
                    <a:pt x="11" y="2"/>
                  </a:cubicBezTo>
                  <a:cubicBezTo>
                    <a:pt x="11" y="3"/>
                    <a:pt x="11" y="4"/>
                    <a:pt x="11" y="5"/>
                  </a:cubicBezTo>
                  <a:cubicBezTo>
                    <a:pt x="12" y="5"/>
                    <a:pt x="12" y="6"/>
                    <a:pt x="11" y="7"/>
                  </a:cubicBezTo>
                  <a:cubicBezTo>
                    <a:pt x="9" y="8"/>
                    <a:pt x="9" y="11"/>
                    <a:pt x="9" y="14"/>
                  </a:cubicBezTo>
                  <a:cubicBezTo>
                    <a:pt x="9" y="17"/>
                    <a:pt x="9" y="20"/>
                    <a:pt x="8" y="22"/>
                  </a:cubicBezTo>
                  <a:cubicBezTo>
                    <a:pt x="8" y="24"/>
                    <a:pt x="7" y="26"/>
                    <a:pt x="5" y="26"/>
                  </a:cubicBezTo>
                  <a:cubicBezTo>
                    <a:pt x="3" y="27"/>
                    <a:pt x="2" y="25"/>
                    <a:pt x="1" y="23"/>
                  </a:cubicBezTo>
                  <a:cubicBezTo>
                    <a:pt x="1" y="17"/>
                    <a:pt x="0" y="11"/>
                    <a:pt x="3" y="5"/>
                  </a:cubicBezTo>
                  <a:close/>
                </a:path>
              </a:pathLst>
            </a:custGeom>
            <a:solidFill>
              <a:srgbClr val="82818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8" name="Google Shape;1448;p30"/>
            <p:cNvSpPr/>
            <p:nvPr/>
          </p:nvSpPr>
          <p:spPr>
            <a:xfrm>
              <a:off x="2044955" y="2912097"/>
              <a:ext cx="430213" cy="536575"/>
            </a:xfrm>
            <a:custGeom>
              <a:avLst/>
              <a:gdLst/>
              <a:ahLst/>
              <a:cxnLst/>
              <a:rect l="l" t="t" r="r" b="b"/>
              <a:pathLst>
                <a:path w="24" h="29" extrusionOk="0">
                  <a:moveTo>
                    <a:pt x="24" y="19"/>
                  </a:moveTo>
                  <a:cubicBezTo>
                    <a:pt x="23" y="22"/>
                    <a:pt x="23" y="26"/>
                    <a:pt x="23" y="29"/>
                  </a:cubicBezTo>
                  <a:cubicBezTo>
                    <a:pt x="16" y="26"/>
                    <a:pt x="22" y="20"/>
                    <a:pt x="20" y="16"/>
                  </a:cubicBezTo>
                  <a:cubicBezTo>
                    <a:pt x="19" y="18"/>
                    <a:pt x="22" y="24"/>
                    <a:pt x="17" y="24"/>
                  </a:cubicBezTo>
                  <a:cubicBezTo>
                    <a:pt x="11" y="25"/>
                    <a:pt x="13" y="19"/>
                    <a:pt x="13" y="15"/>
                  </a:cubicBezTo>
                  <a:cubicBezTo>
                    <a:pt x="13" y="14"/>
                    <a:pt x="13" y="13"/>
                    <a:pt x="13" y="13"/>
                  </a:cubicBezTo>
                  <a:cubicBezTo>
                    <a:pt x="13" y="16"/>
                    <a:pt x="12" y="20"/>
                    <a:pt x="12" y="23"/>
                  </a:cubicBezTo>
                  <a:cubicBezTo>
                    <a:pt x="11" y="24"/>
                    <a:pt x="11" y="26"/>
                    <a:pt x="9" y="26"/>
                  </a:cubicBezTo>
                  <a:cubicBezTo>
                    <a:pt x="8" y="26"/>
                    <a:pt x="7" y="24"/>
                    <a:pt x="7" y="23"/>
                  </a:cubicBezTo>
                  <a:cubicBezTo>
                    <a:pt x="6" y="20"/>
                    <a:pt x="6" y="17"/>
                    <a:pt x="6" y="13"/>
                  </a:cubicBezTo>
                  <a:cubicBezTo>
                    <a:pt x="6" y="11"/>
                    <a:pt x="5" y="12"/>
                    <a:pt x="4" y="12"/>
                  </a:cubicBezTo>
                  <a:cubicBezTo>
                    <a:pt x="2" y="12"/>
                    <a:pt x="1" y="12"/>
                    <a:pt x="0" y="10"/>
                  </a:cubicBezTo>
                  <a:cubicBezTo>
                    <a:pt x="4" y="3"/>
                    <a:pt x="14" y="0"/>
                    <a:pt x="21" y="4"/>
                  </a:cubicBezTo>
                  <a:cubicBezTo>
                    <a:pt x="23" y="5"/>
                    <a:pt x="24" y="7"/>
                    <a:pt x="24" y="10"/>
                  </a:cubicBezTo>
                  <a:cubicBezTo>
                    <a:pt x="24" y="13"/>
                    <a:pt x="24" y="16"/>
                    <a:pt x="24" y="19"/>
                  </a:cubicBezTo>
                  <a:close/>
                </a:path>
              </a:pathLst>
            </a:custGeom>
            <a:solidFill>
              <a:srgbClr val="91371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449" name="Google Shape;1449;p30"/>
            <p:cNvGrpSpPr/>
            <p:nvPr/>
          </p:nvGrpSpPr>
          <p:grpSpPr>
            <a:xfrm>
              <a:off x="1954467" y="2931147"/>
              <a:ext cx="1419226" cy="1477962"/>
              <a:chOff x="2501900" y="2897188"/>
              <a:chExt cx="1419226" cy="1477962"/>
            </a:xfrm>
          </p:grpSpPr>
          <p:sp>
            <p:nvSpPr>
              <p:cNvPr id="1450" name="Google Shape;1450;p30"/>
              <p:cNvSpPr/>
              <p:nvPr/>
            </p:nvSpPr>
            <p:spPr>
              <a:xfrm>
                <a:off x="3363913" y="3063875"/>
                <a:ext cx="557213" cy="1311275"/>
              </a:xfrm>
              <a:custGeom>
                <a:avLst/>
                <a:gdLst/>
                <a:ahLst/>
                <a:cxnLst/>
                <a:rect l="l" t="t" r="r" b="b"/>
                <a:pathLst>
                  <a:path w="31" h="71" extrusionOk="0">
                    <a:moveTo>
                      <a:pt x="2" y="53"/>
                    </a:moveTo>
                    <a:cubicBezTo>
                      <a:pt x="2" y="51"/>
                      <a:pt x="2" y="49"/>
                      <a:pt x="2" y="47"/>
                    </a:cubicBezTo>
                    <a:cubicBezTo>
                      <a:pt x="0" y="44"/>
                      <a:pt x="1" y="42"/>
                      <a:pt x="2" y="40"/>
                    </a:cubicBezTo>
                    <a:cubicBezTo>
                      <a:pt x="4" y="39"/>
                      <a:pt x="6" y="40"/>
                      <a:pt x="7" y="42"/>
                    </a:cubicBezTo>
                    <a:cubicBezTo>
                      <a:pt x="8" y="47"/>
                      <a:pt x="8" y="52"/>
                      <a:pt x="8" y="56"/>
                    </a:cubicBezTo>
                    <a:cubicBezTo>
                      <a:pt x="8" y="63"/>
                      <a:pt x="10" y="65"/>
                      <a:pt x="16" y="65"/>
                    </a:cubicBezTo>
                    <a:cubicBezTo>
                      <a:pt x="24" y="65"/>
                      <a:pt x="26" y="64"/>
                      <a:pt x="26" y="57"/>
                    </a:cubicBezTo>
                    <a:cubicBezTo>
                      <a:pt x="26" y="39"/>
                      <a:pt x="26" y="21"/>
                      <a:pt x="26" y="3"/>
                    </a:cubicBezTo>
                    <a:cubicBezTo>
                      <a:pt x="26" y="2"/>
                      <a:pt x="27" y="1"/>
                      <a:pt x="28" y="0"/>
                    </a:cubicBezTo>
                    <a:cubicBezTo>
                      <a:pt x="31" y="2"/>
                      <a:pt x="31" y="6"/>
                      <a:pt x="31" y="9"/>
                    </a:cubicBezTo>
                    <a:cubicBezTo>
                      <a:pt x="31" y="27"/>
                      <a:pt x="31" y="45"/>
                      <a:pt x="31" y="63"/>
                    </a:cubicBezTo>
                    <a:cubicBezTo>
                      <a:pt x="31" y="68"/>
                      <a:pt x="29" y="71"/>
                      <a:pt x="24" y="71"/>
                    </a:cubicBezTo>
                    <a:cubicBezTo>
                      <a:pt x="23" y="70"/>
                      <a:pt x="22" y="71"/>
                      <a:pt x="21" y="71"/>
                    </a:cubicBezTo>
                    <a:cubicBezTo>
                      <a:pt x="3" y="71"/>
                      <a:pt x="3" y="71"/>
                      <a:pt x="2" y="53"/>
                    </a:cubicBezTo>
                    <a:close/>
                  </a:path>
                </a:pathLst>
              </a:custGeom>
              <a:solidFill>
                <a:srgbClr val="96969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1" name="Google Shape;1451;p30"/>
              <p:cNvSpPr/>
              <p:nvPr/>
            </p:nvSpPr>
            <p:spPr>
              <a:xfrm>
                <a:off x="3651250" y="2897188"/>
                <a:ext cx="215900" cy="461963"/>
              </a:xfrm>
              <a:custGeom>
                <a:avLst/>
                <a:gdLst/>
                <a:ahLst/>
                <a:cxnLst/>
                <a:rect l="l" t="t" r="r" b="b"/>
                <a:pathLst>
                  <a:path w="12" h="25" extrusionOk="0">
                    <a:moveTo>
                      <a:pt x="12" y="9"/>
                    </a:moveTo>
                    <a:cubicBezTo>
                      <a:pt x="11" y="10"/>
                      <a:pt x="11" y="10"/>
                      <a:pt x="10" y="11"/>
                    </a:cubicBezTo>
                    <a:cubicBezTo>
                      <a:pt x="10" y="15"/>
                      <a:pt x="11" y="18"/>
                      <a:pt x="10" y="22"/>
                    </a:cubicBezTo>
                    <a:cubicBezTo>
                      <a:pt x="10" y="24"/>
                      <a:pt x="8" y="25"/>
                      <a:pt x="7" y="25"/>
                    </a:cubicBezTo>
                    <a:cubicBezTo>
                      <a:pt x="5" y="25"/>
                      <a:pt x="4" y="23"/>
                      <a:pt x="4" y="22"/>
                    </a:cubicBezTo>
                    <a:cubicBezTo>
                      <a:pt x="3" y="17"/>
                      <a:pt x="5" y="13"/>
                      <a:pt x="2" y="9"/>
                    </a:cubicBezTo>
                    <a:cubicBezTo>
                      <a:pt x="1" y="8"/>
                      <a:pt x="1" y="8"/>
                      <a:pt x="0" y="7"/>
                    </a:cubicBezTo>
                    <a:cubicBezTo>
                      <a:pt x="0" y="6"/>
                      <a:pt x="0" y="5"/>
                      <a:pt x="1" y="4"/>
                    </a:cubicBezTo>
                    <a:cubicBezTo>
                      <a:pt x="4" y="0"/>
                      <a:pt x="6" y="2"/>
                      <a:pt x="7" y="5"/>
                    </a:cubicBezTo>
                    <a:cubicBezTo>
                      <a:pt x="8" y="9"/>
                      <a:pt x="10" y="9"/>
                      <a:pt x="12" y="9"/>
                    </a:cubicBezTo>
                    <a:close/>
                  </a:path>
                </a:pathLst>
              </a:custGeom>
              <a:solidFill>
                <a:srgbClr val="7C7B7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2" name="Google Shape;1452;p30"/>
              <p:cNvSpPr/>
              <p:nvPr/>
            </p:nvSpPr>
            <p:spPr>
              <a:xfrm>
                <a:off x="3560763" y="2971800"/>
                <a:ext cx="161925" cy="387350"/>
              </a:xfrm>
              <a:custGeom>
                <a:avLst/>
                <a:gdLst/>
                <a:ahLst/>
                <a:cxnLst/>
                <a:rect l="l" t="t" r="r" b="b"/>
                <a:pathLst>
                  <a:path w="9" h="21" extrusionOk="0">
                    <a:moveTo>
                      <a:pt x="6" y="0"/>
                    </a:moveTo>
                    <a:cubicBezTo>
                      <a:pt x="6" y="1"/>
                      <a:pt x="6" y="2"/>
                      <a:pt x="6" y="3"/>
                    </a:cubicBezTo>
                    <a:cubicBezTo>
                      <a:pt x="9" y="10"/>
                      <a:pt x="9" y="15"/>
                      <a:pt x="5" y="21"/>
                    </a:cubicBezTo>
                    <a:cubicBezTo>
                      <a:pt x="1" y="15"/>
                      <a:pt x="0" y="8"/>
                      <a:pt x="4" y="2"/>
                    </a:cubicBezTo>
                    <a:cubicBezTo>
                      <a:pt x="4" y="1"/>
                      <a:pt x="4" y="0"/>
                      <a:pt x="4" y="0"/>
                    </a:cubicBezTo>
                    <a:cubicBezTo>
                      <a:pt x="5" y="0"/>
                      <a:pt x="5" y="0"/>
                      <a:pt x="6" y="0"/>
                    </a:cubicBezTo>
                    <a:close/>
                  </a:path>
                </a:pathLst>
              </a:custGeom>
              <a:solidFill>
                <a:srgbClr val="44434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3" name="Google Shape;1453;p30"/>
              <p:cNvSpPr/>
              <p:nvPr/>
            </p:nvSpPr>
            <p:spPr>
              <a:xfrm>
                <a:off x="3221038" y="2933700"/>
                <a:ext cx="592138" cy="923925"/>
              </a:xfrm>
              <a:custGeom>
                <a:avLst/>
                <a:gdLst/>
                <a:ahLst/>
                <a:cxnLst/>
                <a:rect l="l" t="t" r="r" b="b"/>
                <a:pathLst>
                  <a:path w="33" h="50" extrusionOk="0">
                    <a:moveTo>
                      <a:pt x="23" y="4"/>
                    </a:moveTo>
                    <a:cubicBezTo>
                      <a:pt x="23" y="10"/>
                      <a:pt x="23" y="16"/>
                      <a:pt x="23" y="22"/>
                    </a:cubicBezTo>
                    <a:cubicBezTo>
                      <a:pt x="24" y="22"/>
                      <a:pt x="24" y="22"/>
                      <a:pt x="25" y="22"/>
                    </a:cubicBezTo>
                    <a:cubicBezTo>
                      <a:pt x="25" y="17"/>
                      <a:pt x="25" y="11"/>
                      <a:pt x="25" y="5"/>
                    </a:cubicBezTo>
                    <a:cubicBezTo>
                      <a:pt x="25" y="5"/>
                      <a:pt x="26" y="5"/>
                      <a:pt x="26" y="5"/>
                    </a:cubicBezTo>
                    <a:cubicBezTo>
                      <a:pt x="29" y="7"/>
                      <a:pt x="28" y="11"/>
                      <a:pt x="28" y="14"/>
                    </a:cubicBezTo>
                    <a:cubicBezTo>
                      <a:pt x="28" y="18"/>
                      <a:pt x="27" y="22"/>
                      <a:pt x="31" y="25"/>
                    </a:cubicBezTo>
                    <a:cubicBezTo>
                      <a:pt x="33" y="27"/>
                      <a:pt x="33" y="30"/>
                      <a:pt x="33" y="32"/>
                    </a:cubicBezTo>
                    <a:cubicBezTo>
                      <a:pt x="30" y="40"/>
                      <a:pt x="24" y="44"/>
                      <a:pt x="18" y="48"/>
                    </a:cubicBezTo>
                    <a:cubicBezTo>
                      <a:pt x="16" y="50"/>
                      <a:pt x="14" y="48"/>
                      <a:pt x="13" y="47"/>
                    </a:cubicBezTo>
                    <a:cubicBezTo>
                      <a:pt x="7" y="42"/>
                      <a:pt x="5" y="35"/>
                      <a:pt x="0" y="29"/>
                    </a:cubicBezTo>
                    <a:cubicBezTo>
                      <a:pt x="0" y="28"/>
                      <a:pt x="0" y="28"/>
                      <a:pt x="0" y="27"/>
                    </a:cubicBezTo>
                    <a:cubicBezTo>
                      <a:pt x="0" y="26"/>
                      <a:pt x="0" y="25"/>
                      <a:pt x="1" y="24"/>
                    </a:cubicBezTo>
                    <a:cubicBezTo>
                      <a:pt x="5" y="22"/>
                      <a:pt x="7" y="25"/>
                      <a:pt x="9" y="26"/>
                    </a:cubicBezTo>
                    <a:cubicBezTo>
                      <a:pt x="11" y="24"/>
                      <a:pt x="11" y="24"/>
                      <a:pt x="11" y="22"/>
                    </a:cubicBezTo>
                    <a:cubicBezTo>
                      <a:pt x="11" y="15"/>
                      <a:pt x="7" y="8"/>
                      <a:pt x="13" y="2"/>
                    </a:cubicBezTo>
                    <a:cubicBezTo>
                      <a:pt x="14" y="2"/>
                      <a:pt x="14" y="2"/>
                      <a:pt x="15" y="2"/>
                    </a:cubicBezTo>
                    <a:cubicBezTo>
                      <a:pt x="15" y="9"/>
                      <a:pt x="16" y="15"/>
                      <a:pt x="16" y="22"/>
                    </a:cubicBezTo>
                    <a:cubicBezTo>
                      <a:pt x="17" y="22"/>
                      <a:pt x="18" y="22"/>
                      <a:pt x="19" y="22"/>
                    </a:cubicBezTo>
                    <a:cubicBezTo>
                      <a:pt x="19" y="17"/>
                      <a:pt x="18" y="11"/>
                      <a:pt x="19" y="5"/>
                    </a:cubicBezTo>
                    <a:cubicBezTo>
                      <a:pt x="19" y="1"/>
                      <a:pt x="21" y="0"/>
                      <a:pt x="23" y="4"/>
                    </a:cubicBez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4" name="Google Shape;1454;p30"/>
              <p:cNvSpPr/>
              <p:nvPr/>
            </p:nvSpPr>
            <p:spPr>
              <a:xfrm>
                <a:off x="2501900" y="3063875"/>
                <a:ext cx="503238" cy="1311275"/>
              </a:xfrm>
              <a:custGeom>
                <a:avLst/>
                <a:gdLst/>
                <a:ahLst/>
                <a:cxnLst/>
                <a:rect l="l" t="t" r="r" b="b"/>
                <a:pathLst>
                  <a:path w="28" h="71" extrusionOk="0">
                    <a:moveTo>
                      <a:pt x="5" y="0"/>
                    </a:moveTo>
                    <a:cubicBezTo>
                      <a:pt x="6" y="1"/>
                      <a:pt x="7" y="1"/>
                      <a:pt x="8" y="2"/>
                    </a:cubicBezTo>
                    <a:cubicBezTo>
                      <a:pt x="11" y="4"/>
                      <a:pt x="11" y="7"/>
                      <a:pt x="10" y="10"/>
                    </a:cubicBezTo>
                    <a:cubicBezTo>
                      <a:pt x="10" y="11"/>
                      <a:pt x="10" y="14"/>
                      <a:pt x="8" y="14"/>
                    </a:cubicBezTo>
                    <a:cubicBezTo>
                      <a:pt x="6" y="14"/>
                      <a:pt x="6" y="11"/>
                      <a:pt x="5" y="9"/>
                    </a:cubicBezTo>
                    <a:cubicBezTo>
                      <a:pt x="4" y="25"/>
                      <a:pt x="4" y="40"/>
                      <a:pt x="4" y="55"/>
                    </a:cubicBezTo>
                    <a:cubicBezTo>
                      <a:pt x="4" y="64"/>
                      <a:pt x="5" y="65"/>
                      <a:pt x="15" y="65"/>
                    </a:cubicBezTo>
                    <a:cubicBezTo>
                      <a:pt x="18" y="65"/>
                      <a:pt x="21" y="64"/>
                      <a:pt x="24" y="64"/>
                    </a:cubicBezTo>
                    <a:cubicBezTo>
                      <a:pt x="28" y="64"/>
                      <a:pt x="27" y="66"/>
                      <a:pt x="26" y="69"/>
                    </a:cubicBezTo>
                    <a:cubicBezTo>
                      <a:pt x="19" y="71"/>
                      <a:pt x="11" y="69"/>
                      <a:pt x="4" y="70"/>
                    </a:cubicBezTo>
                    <a:cubicBezTo>
                      <a:pt x="1" y="70"/>
                      <a:pt x="0" y="67"/>
                      <a:pt x="0" y="65"/>
                    </a:cubicBezTo>
                    <a:cubicBezTo>
                      <a:pt x="0" y="46"/>
                      <a:pt x="0" y="26"/>
                      <a:pt x="0" y="7"/>
                    </a:cubicBezTo>
                    <a:cubicBezTo>
                      <a:pt x="0" y="4"/>
                      <a:pt x="0" y="0"/>
                      <a:pt x="5" y="0"/>
                    </a:cubicBezTo>
                    <a:close/>
                  </a:path>
                </a:pathLst>
              </a:custGeom>
              <a:solidFill>
                <a:srgbClr val="92453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5" name="Google Shape;1455;p30"/>
              <p:cNvSpPr/>
              <p:nvPr/>
            </p:nvSpPr>
            <p:spPr>
              <a:xfrm>
                <a:off x="2860675" y="3617913"/>
                <a:ext cx="233363" cy="719138"/>
              </a:xfrm>
              <a:custGeom>
                <a:avLst/>
                <a:gdLst/>
                <a:ahLst/>
                <a:cxnLst/>
                <a:rect l="l" t="t" r="r" b="b"/>
                <a:pathLst>
                  <a:path w="13" h="39" extrusionOk="0">
                    <a:moveTo>
                      <a:pt x="6" y="39"/>
                    </a:moveTo>
                    <a:cubicBezTo>
                      <a:pt x="6" y="37"/>
                      <a:pt x="6" y="35"/>
                      <a:pt x="5" y="34"/>
                    </a:cubicBezTo>
                    <a:cubicBezTo>
                      <a:pt x="0" y="25"/>
                      <a:pt x="2" y="15"/>
                      <a:pt x="4" y="6"/>
                    </a:cubicBezTo>
                    <a:cubicBezTo>
                      <a:pt x="5" y="3"/>
                      <a:pt x="7" y="0"/>
                      <a:pt x="11" y="1"/>
                    </a:cubicBezTo>
                    <a:cubicBezTo>
                      <a:pt x="13" y="5"/>
                      <a:pt x="7" y="7"/>
                      <a:pt x="8" y="12"/>
                    </a:cubicBezTo>
                    <a:cubicBezTo>
                      <a:pt x="6" y="21"/>
                      <a:pt x="10" y="30"/>
                      <a:pt x="6" y="39"/>
                    </a:cubicBezTo>
                    <a:close/>
                  </a:path>
                </a:pathLst>
              </a:custGeom>
              <a:solidFill>
                <a:srgbClr val="92453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6" name="Google Shape;1456;p30"/>
              <p:cNvSpPr/>
              <p:nvPr/>
            </p:nvSpPr>
            <p:spPr>
              <a:xfrm>
                <a:off x="3363913" y="2952750"/>
                <a:ext cx="107950" cy="573088"/>
              </a:xfrm>
              <a:custGeom>
                <a:avLst/>
                <a:gdLst/>
                <a:ahLst/>
                <a:cxnLst/>
                <a:rect l="l" t="t" r="r" b="b"/>
                <a:pathLst>
                  <a:path w="6" h="31" extrusionOk="0">
                    <a:moveTo>
                      <a:pt x="0" y="27"/>
                    </a:moveTo>
                    <a:cubicBezTo>
                      <a:pt x="4" y="25"/>
                      <a:pt x="2" y="22"/>
                      <a:pt x="2" y="20"/>
                    </a:cubicBezTo>
                    <a:cubicBezTo>
                      <a:pt x="2" y="15"/>
                      <a:pt x="1" y="10"/>
                      <a:pt x="1" y="4"/>
                    </a:cubicBezTo>
                    <a:cubicBezTo>
                      <a:pt x="2" y="3"/>
                      <a:pt x="2" y="0"/>
                      <a:pt x="5" y="1"/>
                    </a:cubicBezTo>
                    <a:cubicBezTo>
                      <a:pt x="2" y="11"/>
                      <a:pt x="6" y="21"/>
                      <a:pt x="5" y="31"/>
                    </a:cubicBezTo>
                    <a:cubicBezTo>
                      <a:pt x="2" y="31"/>
                      <a:pt x="1" y="28"/>
                      <a:pt x="0" y="27"/>
                    </a:cubicBezTo>
                    <a:close/>
                  </a:path>
                </a:pathLst>
              </a:custGeom>
              <a:solidFill>
                <a:srgbClr val="8F8F8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7" name="Google Shape;1457;p30"/>
              <p:cNvSpPr/>
              <p:nvPr/>
            </p:nvSpPr>
            <p:spPr>
              <a:xfrm>
                <a:off x="3435350" y="3025775"/>
                <a:ext cx="431800" cy="1293813"/>
              </a:xfrm>
              <a:custGeom>
                <a:avLst/>
                <a:gdLst/>
                <a:ahLst/>
                <a:cxnLst/>
                <a:rect l="l" t="t" r="r" b="b"/>
                <a:pathLst>
                  <a:path w="24" h="70" extrusionOk="0">
                    <a:moveTo>
                      <a:pt x="2" y="40"/>
                    </a:moveTo>
                    <a:cubicBezTo>
                      <a:pt x="4" y="39"/>
                      <a:pt x="3" y="44"/>
                      <a:pt x="4" y="43"/>
                    </a:cubicBezTo>
                    <a:cubicBezTo>
                      <a:pt x="8" y="39"/>
                      <a:pt x="12" y="35"/>
                      <a:pt x="16" y="32"/>
                    </a:cubicBezTo>
                    <a:cubicBezTo>
                      <a:pt x="21" y="27"/>
                      <a:pt x="20" y="23"/>
                      <a:pt x="16" y="18"/>
                    </a:cubicBezTo>
                    <a:cubicBezTo>
                      <a:pt x="12" y="13"/>
                      <a:pt x="15" y="6"/>
                      <a:pt x="14" y="0"/>
                    </a:cubicBezTo>
                    <a:cubicBezTo>
                      <a:pt x="17" y="1"/>
                      <a:pt x="17" y="1"/>
                      <a:pt x="17" y="4"/>
                    </a:cubicBezTo>
                    <a:cubicBezTo>
                      <a:pt x="18" y="9"/>
                      <a:pt x="18" y="13"/>
                      <a:pt x="18" y="18"/>
                    </a:cubicBezTo>
                    <a:cubicBezTo>
                      <a:pt x="22" y="13"/>
                      <a:pt x="19" y="8"/>
                      <a:pt x="22" y="4"/>
                    </a:cubicBezTo>
                    <a:cubicBezTo>
                      <a:pt x="24" y="6"/>
                      <a:pt x="24" y="9"/>
                      <a:pt x="24" y="11"/>
                    </a:cubicBezTo>
                    <a:cubicBezTo>
                      <a:pt x="24" y="28"/>
                      <a:pt x="24" y="46"/>
                      <a:pt x="24" y="63"/>
                    </a:cubicBezTo>
                    <a:cubicBezTo>
                      <a:pt x="24" y="68"/>
                      <a:pt x="22" y="69"/>
                      <a:pt x="17" y="69"/>
                    </a:cubicBezTo>
                    <a:cubicBezTo>
                      <a:pt x="2" y="69"/>
                      <a:pt x="2" y="70"/>
                      <a:pt x="2" y="54"/>
                    </a:cubicBezTo>
                    <a:cubicBezTo>
                      <a:pt x="2" y="50"/>
                      <a:pt x="1" y="47"/>
                      <a:pt x="1" y="44"/>
                    </a:cubicBezTo>
                    <a:cubicBezTo>
                      <a:pt x="1" y="42"/>
                      <a:pt x="0" y="41"/>
                      <a:pt x="2" y="40"/>
                    </a:cubicBezTo>
                    <a:close/>
                  </a:path>
                </a:pathLst>
              </a:custGeom>
              <a:solidFill>
                <a:srgbClr val="FFFE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8" name="Google Shape;1458;p30"/>
              <p:cNvSpPr/>
              <p:nvPr/>
            </p:nvSpPr>
            <p:spPr>
              <a:xfrm>
                <a:off x="3238500" y="3451225"/>
                <a:ext cx="233363" cy="387350"/>
              </a:xfrm>
              <a:custGeom>
                <a:avLst/>
                <a:gdLst/>
                <a:ahLst/>
                <a:cxnLst/>
                <a:rect l="l" t="t" r="r" b="b"/>
                <a:pathLst>
                  <a:path w="13" h="21" extrusionOk="0">
                    <a:moveTo>
                      <a:pt x="13" y="17"/>
                    </a:moveTo>
                    <a:cubicBezTo>
                      <a:pt x="12" y="18"/>
                      <a:pt x="12" y="20"/>
                      <a:pt x="12" y="21"/>
                    </a:cubicBezTo>
                    <a:cubicBezTo>
                      <a:pt x="11" y="20"/>
                      <a:pt x="11" y="19"/>
                      <a:pt x="10" y="19"/>
                    </a:cubicBezTo>
                    <a:cubicBezTo>
                      <a:pt x="7" y="12"/>
                      <a:pt x="1" y="7"/>
                      <a:pt x="0" y="0"/>
                    </a:cubicBezTo>
                    <a:cubicBezTo>
                      <a:pt x="6" y="4"/>
                      <a:pt x="7" y="12"/>
                      <a:pt x="13" y="17"/>
                    </a:cubicBezTo>
                    <a:close/>
                  </a:path>
                </a:pathLst>
              </a:custGeom>
              <a:solidFill>
                <a:srgbClr val="726F6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9" name="Google Shape;1459;p30"/>
              <p:cNvSpPr/>
              <p:nvPr/>
            </p:nvSpPr>
            <p:spPr>
              <a:xfrm>
                <a:off x="2951163" y="3322638"/>
                <a:ext cx="287338" cy="295275"/>
              </a:xfrm>
              <a:custGeom>
                <a:avLst/>
                <a:gdLst/>
                <a:ahLst/>
                <a:cxnLst/>
                <a:rect l="l" t="t" r="r" b="b"/>
                <a:pathLst>
                  <a:path w="16" h="16" extrusionOk="0">
                    <a:moveTo>
                      <a:pt x="3" y="7"/>
                    </a:moveTo>
                    <a:cubicBezTo>
                      <a:pt x="7" y="4"/>
                      <a:pt x="11" y="0"/>
                      <a:pt x="16" y="4"/>
                    </a:cubicBezTo>
                    <a:cubicBezTo>
                      <a:pt x="16" y="5"/>
                      <a:pt x="16" y="6"/>
                      <a:pt x="16" y="7"/>
                    </a:cubicBezTo>
                    <a:cubicBezTo>
                      <a:pt x="11" y="8"/>
                      <a:pt x="11" y="14"/>
                      <a:pt x="8" y="16"/>
                    </a:cubicBezTo>
                    <a:cubicBezTo>
                      <a:pt x="6" y="14"/>
                      <a:pt x="8" y="9"/>
                      <a:pt x="2" y="10"/>
                    </a:cubicBezTo>
                    <a:cubicBezTo>
                      <a:pt x="1" y="11"/>
                      <a:pt x="0" y="9"/>
                      <a:pt x="3" y="7"/>
                    </a:cubicBezTo>
                    <a:close/>
                  </a:path>
                </a:pathLst>
              </a:custGeom>
              <a:solidFill>
                <a:srgbClr val="92453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0" name="Google Shape;1460;p30"/>
              <p:cNvSpPr/>
              <p:nvPr/>
            </p:nvSpPr>
            <p:spPr>
              <a:xfrm>
                <a:off x="2501900" y="2971800"/>
                <a:ext cx="646113" cy="1403350"/>
              </a:xfrm>
              <a:custGeom>
                <a:avLst/>
                <a:gdLst/>
                <a:ahLst/>
                <a:cxnLst/>
                <a:rect l="l" t="t" r="r" b="b"/>
                <a:pathLst>
                  <a:path w="36" h="76" extrusionOk="0">
                    <a:moveTo>
                      <a:pt x="28" y="26"/>
                    </a:moveTo>
                    <a:cubicBezTo>
                      <a:pt x="27" y="26"/>
                      <a:pt x="26" y="27"/>
                      <a:pt x="26" y="28"/>
                    </a:cubicBezTo>
                    <a:cubicBezTo>
                      <a:pt x="26" y="29"/>
                      <a:pt x="27" y="29"/>
                      <a:pt x="28" y="29"/>
                    </a:cubicBezTo>
                    <a:cubicBezTo>
                      <a:pt x="31" y="28"/>
                      <a:pt x="32" y="24"/>
                      <a:pt x="35" y="25"/>
                    </a:cubicBezTo>
                    <a:cubicBezTo>
                      <a:pt x="36" y="29"/>
                      <a:pt x="31" y="31"/>
                      <a:pt x="33" y="35"/>
                    </a:cubicBezTo>
                    <a:cubicBezTo>
                      <a:pt x="32" y="35"/>
                      <a:pt x="32" y="35"/>
                      <a:pt x="31" y="36"/>
                    </a:cubicBezTo>
                    <a:cubicBezTo>
                      <a:pt x="25" y="40"/>
                      <a:pt x="24" y="47"/>
                      <a:pt x="25" y="54"/>
                    </a:cubicBezTo>
                    <a:cubicBezTo>
                      <a:pt x="25" y="59"/>
                      <a:pt x="25" y="64"/>
                      <a:pt x="25" y="69"/>
                    </a:cubicBezTo>
                    <a:cubicBezTo>
                      <a:pt x="19" y="76"/>
                      <a:pt x="12" y="72"/>
                      <a:pt x="5" y="72"/>
                    </a:cubicBezTo>
                    <a:cubicBezTo>
                      <a:pt x="0" y="71"/>
                      <a:pt x="2" y="65"/>
                      <a:pt x="2" y="62"/>
                    </a:cubicBezTo>
                    <a:cubicBezTo>
                      <a:pt x="2" y="47"/>
                      <a:pt x="2" y="32"/>
                      <a:pt x="2" y="18"/>
                    </a:cubicBezTo>
                    <a:cubicBezTo>
                      <a:pt x="2" y="15"/>
                      <a:pt x="1" y="11"/>
                      <a:pt x="4" y="9"/>
                    </a:cubicBezTo>
                    <a:cubicBezTo>
                      <a:pt x="7" y="11"/>
                      <a:pt x="7" y="14"/>
                      <a:pt x="8" y="18"/>
                    </a:cubicBezTo>
                    <a:cubicBezTo>
                      <a:pt x="8" y="14"/>
                      <a:pt x="8" y="10"/>
                      <a:pt x="8" y="7"/>
                    </a:cubicBezTo>
                    <a:cubicBezTo>
                      <a:pt x="9" y="5"/>
                      <a:pt x="10" y="3"/>
                      <a:pt x="11" y="1"/>
                    </a:cubicBezTo>
                    <a:cubicBezTo>
                      <a:pt x="15" y="7"/>
                      <a:pt x="12" y="13"/>
                      <a:pt x="14" y="20"/>
                    </a:cubicBezTo>
                    <a:cubicBezTo>
                      <a:pt x="17" y="13"/>
                      <a:pt x="14" y="7"/>
                      <a:pt x="18" y="0"/>
                    </a:cubicBezTo>
                    <a:cubicBezTo>
                      <a:pt x="22" y="6"/>
                      <a:pt x="19" y="13"/>
                      <a:pt x="21" y="19"/>
                    </a:cubicBezTo>
                    <a:cubicBezTo>
                      <a:pt x="25" y="14"/>
                      <a:pt x="21" y="7"/>
                      <a:pt x="25" y="1"/>
                    </a:cubicBezTo>
                    <a:cubicBezTo>
                      <a:pt x="28" y="9"/>
                      <a:pt x="24" y="17"/>
                      <a:pt x="28" y="24"/>
                    </a:cubicBezTo>
                    <a:cubicBezTo>
                      <a:pt x="28" y="25"/>
                      <a:pt x="28" y="25"/>
                      <a:pt x="28" y="26"/>
                    </a:cubicBezTo>
                    <a:close/>
                  </a:path>
                </a:pathLst>
              </a:custGeom>
              <a:solidFill>
                <a:srgbClr val="E9553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461" name="Google Shape;1461;p30"/>
          <p:cNvGrpSpPr/>
          <p:nvPr/>
        </p:nvGrpSpPr>
        <p:grpSpPr>
          <a:xfrm>
            <a:off x="9065285" y="3118492"/>
            <a:ext cx="1349129" cy="1087359"/>
            <a:chOff x="7583488" y="2933700"/>
            <a:chExt cx="1489075" cy="1200151"/>
          </a:xfrm>
        </p:grpSpPr>
        <p:sp>
          <p:nvSpPr>
            <p:cNvPr id="1462" name="Google Shape;1462;p30"/>
            <p:cNvSpPr/>
            <p:nvPr/>
          </p:nvSpPr>
          <p:spPr>
            <a:xfrm>
              <a:off x="8678863" y="3506788"/>
              <a:ext cx="393700" cy="627063"/>
            </a:xfrm>
            <a:custGeom>
              <a:avLst/>
              <a:gdLst/>
              <a:ahLst/>
              <a:cxnLst/>
              <a:rect l="l" t="t" r="r" b="b"/>
              <a:pathLst>
                <a:path w="22" h="34" extrusionOk="0">
                  <a:moveTo>
                    <a:pt x="10" y="1"/>
                  </a:moveTo>
                  <a:cubicBezTo>
                    <a:pt x="19" y="6"/>
                    <a:pt x="22" y="22"/>
                    <a:pt x="15" y="30"/>
                  </a:cubicBezTo>
                  <a:cubicBezTo>
                    <a:pt x="12" y="34"/>
                    <a:pt x="7" y="32"/>
                    <a:pt x="3" y="32"/>
                  </a:cubicBezTo>
                  <a:cubicBezTo>
                    <a:pt x="0" y="32"/>
                    <a:pt x="1" y="28"/>
                    <a:pt x="1" y="25"/>
                  </a:cubicBezTo>
                  <a:cubicBezTo>
                    <a:pt x="0" y="20"/>
                    <a:pt x="1" y="14"/>
                    <a:pt x="0" y="8"/>
                  </a:cubicBezTo>
                  <a:cubicBezTo>
                    <a:pt x="0" y="6"/>
                    <a:pt x="0" y="3"/>
                    <a:pt x="4" y="2"/>
                  </a:cubicBezTo>
                  <a:cubicBezTo>
                    <a:pt x="6" y="0"/>
                    <a:pt x="8" y="0"/>
                    <a:pt x="10" y="1"/>
                  </a:cubicBezTo>
                  <a:close/>
                </a:path>
              </a:pathLst>
            </a:custGeom>
            <a:solidFill>
              <a:srgbClr val="92453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3" name="Google Shape;1463;p30"/>
            <p:cNvSpPr/>
            <p:nvPr/>
          </p:nvSpPr>
          <p:spPr>
            <a:xfrm>
              <a:off x="7583488" y="3525838"/>
              <a:ext cx="430213" cy="590550"/>
            </a:xfrm>
            <a:custGeom>
              <a:avLst/>
              <a:gdLst/>
              <a:ahLst/>
              <a:cxnLst/>
              <a:rect l="l" t="t" r="r" b="b"/>
              <a:pathLst>
                <a:path w="24" h="32" extrusionOk="0">
                  <a:moveTo>
                    <a:pt x="17" y="0"/>
                  </a:moveTo>
                  <a:cubicBezTo>
                    <a:pt x="21" y="2"/>
                    <a:pt x="22" y="5"/>
                    <a:pt x="22" y="10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9" y="11"/>
                    <a:pt x="18" y="9"/>
                    <a:pt x="17" y="8"/>
                  </a:cubicBezTo>
                  <a:cubicBezTo>
                    <a:pt x="14" y="5"/>
                    <a:pt x="12" y="6"/>
                    <a:pt x="11" y="10"/>
                  </a:cubicBezTo>
                  <a:cubicBezTo>
                    <a:pt x="10" y="14"/>
                    <a:pt x="11" y="18"/>
                    <a:pt x="11" y="22"/>
                  </a:cubicBezTo>
                  <a:cubicBezTo>
                    <a:pt x="11" y="24"/>
                    <a:pt x="11" y="26"/>
                    <a:pt x="14" y="26"/>
                  </a:cubicBezTo>
                  <a:cubicBezTo>
                    <a:pt x="17" y="26"/>
                    <a:pt x="17" y="24"/>
                    <a:pt x="18" y="22"/>
                  </a:cubicBezTo>
                  <a:cubicBezTo>
                    <a:pt x="18" y="19"/>
                    <a:pt x="17" y="15"/>
                    <a:pt x="20" y="13"/>
                  </a:cubicBezTo>
                  <a:cubicBezTo>
                    <a:pt x="21" y="12"/>
                    <a:pt x="21" y="12"/>
                    <a:pt x="22" y="13"/>
                  </a:cubicBezTo>
                  <a:cubicBezTo>
                    <a:pt x="22" y="16"/>
                    <a:pt x="22" y="19"/>
                    <a:pt x="22" y="22"/>
                  </a:cubicBezTo>
                  <a:cubicBezTo>
                    <a:pt x="21" y="25"/>
                    <a:pt x="24" y="30"/>
                    <a:pt x="18" y="31"/>
                  </a:cubicBezTo>
                  <a:cubicBezTo>
                    <a:pt x="13" y="31"/>
                    <a:pt x="8" y="32"/>
                    <a:pt x="5" y="26"/>
                  </a:cubicBezTo>
                  <a:cubicBezTo>
                    <a:pt x="0" y="17"/>
                    <a:pt x="4" y="4"/>
                    <a:pt x="12" y="0"/>
                  </a:cubicBezTo>
                  <a:cubicBezTo>
                    <a:pt x="14" y="0"/>
                    <a:pt x="15" y="0"/>
                    <a:pt x="17" y="0"/>
                  </a:cubicBezTo>
                  <a:close/>
                </a:path>
              </a:pathLst>
            </a:custGeom>
            <a:solidFill>
              <a:srgbClr val="92453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4" name="Google Shape;1464;p30"/>
            <p:cNvSpPr/>
            <p:nvPr/>
          </p:nvSpPr>
          <p:spPr>
            <a:xfrm>
              <a:off x="8013700" y="2933700"/>
              <a:ext cx="574675" cy="239713"/>
            </a:xfrm>
            <a:custGeom>
              <a:avLst/>
              <a:gdLst/>
              <a:ahLst/>
              <a:cxnLst/>
              <a:rect l="l" t="t" r="r" b="b"/>
              <a:pathLst>
                <a:path w="32" h="13" extrusionOk="0">
                  <a:moveTo>
                    <a:pt x="30" y="11"/>
                  </a:moveTo>
                  <a:cubicBezTo>
                    <a:pt x="21" y="9"/>
                    <a:pt x="12" y="9"/>
                    <a:pt x="3" y="13"/>
                  </a:cubicBezTo>
                  <a:cubicBezTo>
                    <a:pt x="1" y="12"/>
                    <a:pt x="0" y="10"/>
                    <a:pt x="1" y="8"/>
                  </a:cubicBezTo>
                  <a:cubicBezTo>
                    <a:pt x="9" y="0"/>
                    <a:pt x="18" y="0"/>
                    <a:pt x="27" y="3"/>
                  </a:cubicBezTo>
                  <a:cubicBezTo>
                    <a:pt x="31" y="4"/>
                    <a:pt x="32" y="6"/>
                    <a:pt x="31" y="10"/>
                  </a:cubicBezTo>
                  <a:cubicBezTo>
                    <a:pt x="31" y="10"/>
                    <a:pt x="31" y="11"/>
                    <a:pt x="30" y="11"/>
                  </a:cubicBezTo>
                  <a:close/>
                </a:path>
              </a:pathLst>
            </a:custGeom>
            <a:solidFill>
              <a:srgbClr val="91371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5" name="Google Shape;1465;p30"/>
            <p:cNvSpPr/>
            <p:nvPr/>
          </p:nvSpPr>
          <p:spPr>
            <a:xfrm>
              <a:off x="8551863" y="3100388"/>
              <a:ext cx="323850" cy="442913"/>
            </a:xfrm>
            <a:custGeom>
              <a:avLst/>
              <a:gdLst/>
              <a:ahLst/>
              <a:cxnLst/>
              <a:rect l="l" t="t" r="r" b="b"/>
              <a:pathLst>
                <a:path w="18" h="24" extrusionOk="0">
                  <a:moveTo>
                    <a:pt x="0" y="2"/>
                  </a:moveTo>
                  <a:cubicBezTo>
                    <a:pt x="0" y="2"/>
                    <a:pt x="0" y="1"/>
                    <a:pt x="1" y="1"/>
                  </a:cubicBezTo>
                  <a:cubicBezTo>
                    <a:pt x="6" y="0"/>
                    <a:pt x="8" y="1"/>
                    <a:pt x="10" y="6"/>
                  </a:cubicBezTo>
                  <a:cubicBezTo>
                    <a:pt x="11" y="12"/>
                    <a:pt x="18" y="16"/>
                    <a:pt x="17" y="23"/>
                  </a:cubicBezTo>
                  <a:cubicBezTo>
                    <a:pt x="15" y="24"/>
                    <a:pt x="13" y="24"/>
                    <a:pt x="11" y="24"/>
                  </a:cubicBezTo>
                  <a:cubicBezTo>
                    <a:pt x="11" y="15"/>
                    <a:pt x="6" y="9"/>
                    <a:pt x="0" y="2"/>
                  </a:cubicBezTo>
                  <a:close/>
                </a:path>
              </a:pathLst>
            </a:custGeom>
            <a:solidFill>
              <a:srgbClr val="969B9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6" name="Google Shape;1466;p30"/>
            <p:cNvSpPr/>
            <p:nvPr/>
          </p:nvSpPr>
          <p:spPr>
            <a:xfrm>
              <a:off x="7797800" y="3081338"/>
              <a:ext cx="269875" cy="461963"/>
            </a:xfrm>
            <a:custGeom>
              <a:avLst/>
              <a:gdLst/>
              <a:ahLst/>
              <a:cxnLst/>
              <a:rect l="l" t="t" r="r" b="b"/>
              <a:pathLst>
                <a:path w="15" h="25" extrusionOk="0">
                  <a:moveTo>
                    <a:pt x="13" y="0"/>
                  </a:moveTo>
                  <a:cubicBezTo>
                    <a:pt x="14" y="2"/>
                    <a:pt x="14" y="3"/>
                    <a:pt x="15" y="5"/>
                  </a:cubicBezTo>
                  <a:cubicBezTo>
                    <a:pt x="10" y="10"/>
                    <a:pt x="7" y="17"/>
                    <a:pt x="5" y="24"/>
                  </a:cubicBezTo>
                  <a:cubicBezTo>
                    <a:pt x="3" y="25"/>
                    <a:pt x="2" y="25"/>
                    <a:pt x="0" y="24"/>
                  </a:cubicBezTo>
                  <a:cubicBezTo>
                    <a:pt x="1" y="14"/>
                    <a:pt x="5" y="6"/>
                    <a:pt x="13" y="0"/>
                  </a:cubicBezTo>
                  <a:close/>
                </a:path>
              </a:pathLst>
            </a:custGeom>
            <a:solidFill>
              <a:srgbClr val="8C8C8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7" name="Google Shape;1467;p30"/>
            <p:cNvSpPr/>
            <p:nvPr/>
          </p:nvSpPr>
          <p:spPr>
            <a:xfrm>
              <a:off x="8713788" y="3579813"/>
              <a:ext cx="215900" cy="481013"/>
            </a:xfrm>
            <a:custGeom>
              <a:avLst/>
              <a:gdLst/>
              <a:ahLst/>
              <a:cxnLst/>
              <a:rect l="l" t="t" r="r" b="b"/>
              <a:pathLst>
                <a:path w="12" h="26" extrusionOk="0">
                  <a:moveTo>
                    <a:pt x="11" y="14"/>
                  </a:moveTo>
                  <a:cubicBezTo>
                    <a:pt x="11" y="16"/>
                    <a:pt x="11" y="19"/>
                    <a:pt x="11" y="22"/>
                  </a:cubicBezTo>
                  <a:cubicBezTo>
                    <a:pt x="11" y="25"/>
                    <a:pt x="9" y="26"/>
                    <a:pt x="6" y="26"/>
                  </a:cubicBezTo>
                  <a:cubicBezTo>
                    <a:pt x="3" y="26"/>
                    <a:pt x="0" y="25"/>
                    <a:pt x="0" y="22"/>
                  </a:cubicBezTo>
                  <a:cubicBezTo>
                    <a:pt x="0" y="17"/>
                    <a:pt x="0" y="12"/>
                    <a:pt x="0" y="7"/>
                  </a:cubicBezTo>
                  <a:cubicBezTo>
                    <a:pt x="0" y="3"/>
                    <a:pt x="1" y="0"/>
                    <a:pt x="6" y="0"/>
                  </a:cubicBezTo>
                  <a:cubicBezTo>
                    <a:pt x="11" y="1"/>
                    <a:pt x="12" y="3"/>
                    <a:pt x="12" y="7"/>
                  </a:cubicBezTo>
                  <a:cubicBezTo>
                    <a:pt x="12" y="9"/>
                    <a:pt x="12" y="12"/>
                    <a:pt x="12" y="14"/>
                  </a:cubicBezTo>
                  <a:cubicBezTo>
                    <a:pt x="12" y="14"/>
                    <a:pt x="11" y="14"/>
                    <a:pt x="11" y="14"/>
                  </a:cubicBezTo>
                  <a:close/>
                </a:path>
              </a:pathLst>
            </a:custGeom>
            <a:solidFill>
              <a:srgbClr val="EA543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8" name="Google Shape;1468;p30"/>
            <p:cNvSpPr/>
            <p:nvPr/>
          </p:nvSpPr>
          <p:spPr>
            <a:xfrm>
              <a:off x="7708900" y="3579813"/>
              <a:ext cx="233363" cy="481013"/>
            </a:xfrm>
            <a:custGeom>
              <a:avLst/>
              <a:gdLst/>
              <a:ahLst/>
              <a:cxnLst/>
              <a:rect l="l" t="t" r="r" b="b"/>
              <a:pathLst>
                <a:path w="13" h="26" extrusionOk="0">
                  <a:moveTo>
                    <a:pt x="13" y="8"/>
                  </a:moveTo>
                  <a:cubicBezTo>
                    <a:pt x="13" y="9"/>
                    <a:pt x="13" y="9"/>
                    <a:pt x="13" y="10"/>
                  </a:cubicBezTo>
                  <a:cubicBezTo>
                    <a:pt x="13" y="13"/>
                    <a:pt x="13" y="17"/>
                    <a:pt x="13" y="20"/>
                  </a:cubicBezTo>
                  <a:cubicBezTo>
                    <a:pt x="12" y="24"/>
                    <a:pt x="10" y="26"/>
                    <a:pt x="6" y="26"/>
                  </a:cubicBezTo>
                  <a:cubicBezTo>
                    <a:pt x="1" y="26"/>
                    <a:pt x="2" y="23"/>
                    <a:pt x="2" y="20"/>
                  </a:cubicBezTo>
                  <a:cubicBezTo>
                    <a:pt x="2" y="16"/>
                    <a:pt x="2" y="13"/>
                    <a:pt x="2" y="9"/>
                  </a:cubicBezTo>
                  <a:cubicBezTo>
                    <a:pt x="2" y="6"/>
                    <a:pt x="0" y="1"/>
                    <a:pt x="7" y="0"/>
                  </a:cubicBezTo>
                  <a:cubicBezTo>
                    <a:pt x="13" y="0"/>
                    <a:pt x="12" y="5"/>
                    <a:pt x="13" y="8"/>
                  </a:cubicBezTo>
                  <a:close/>
                </a:path>
              </a:pathLst>
            </a:custGeom>
            <a:solidFill>
              <a:srgbClr val="EA543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9" name="Google Shape;1469;p30"/>
            <p:cNvSpPr/>
            <p:nvPr/>
          </p:nvSpPr>
          <p:spPr>
            <a:xfrm>
              <a:off x="7691438" y="3690938"/>
              <a:ext cx="17463" cy="258763"/>
            </a:xfrm>
            <a:custGeom>
              <a:avLst/>
              <a:gdLst/>
              <a:ahLst/>
              <a:cxnLst/>
              <a:rect l="l" t="t" r="r" b="b"/>
              <a:pathLst>
                <a:path w="1" h="14" extrusionOk="0">
                  <a:moveTo>
                    <a:pt x="0" y="13"/>
                  </a:moveTo>
                  <a:cubicBezTo>
                    <a:pt x="0" y="9"/>
                    <a:pt x="0" y="5"/>
                    <a:pt x="0" y="0"/>
                  </a:cubicBezTo>
                  <a:cubicBezTo>
                    <a:pt x="0" y="0"/>
                    <a:pt x="0" y="0"/>
                    <a:pt x="1" y="1"/>
                  </a:cubicBezTo>
                  <a:cubicBezTo>
                    <a:pt x="1" y="5"/>
                    <a:pt x="1" y="9"/>
                    <a:pt x="1" y="14"/>
                  </a:cubicBezTo>
                  <a:cubicBezTo>
                    <a:pt x="0" y="14"/>
                    <a:pt x="0" y="14"/>
                    <a:pt x="0" y="13"/>
                  </a:cubicBezTo>
                  <a:close/>
                </a:path>
              </a:pathLst>
            </a:custGeom>
            <a:solidFill>
              <a:srgbClr val="91371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0" name="Google Shape;1470;p30"/>
            <p:cNvSpPr/>
            <p:nvPr/>
          </p:nvSpPr>
          <p:spPr>
            <a:xfrm>
              <a:off x="8139113" y="2952750"/>
              <a:ext cx="360363" cy="128588"/>
            </a:xfrm>
            <a:custGeom>
              <a:avLst/>
              <a:gdLst/>
              <a:ahLst/>
              <a:cxnLst/>
              <a:rect l="l" t="t" r="r" b="b"/>
              <a:pathLst>
                <a:path w="20" h="7" extrusionOk="0">
                  <a:moveTo>
                    <a:pt x="20" y="7"/>
                  </a:moveTo>
                  <a:cubicBezTo>
                    <a:pt x="13" y="5"/>
                    <a:pt x="7" y="5"/>
                    <a:pt x="0" y="6"/>
                  </a:cubicBezTo>
                  <a:cubicBezTo>
                    <a:pt x="7" y="2"/>
                    <a:pt x="13" y="0"/>
                    <a:pt x="20" y="7"/>
                  </a:cubicBezTo>
                  <a:close/>
                </a:path>
              </a:pathLst>
            </a:custGeom>
            <a:solidFill>
              <a:srgbClr val="EA543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71" name="Google Shape;1471;p30"/>
          <p:cNvGrpSpPr/>
          <p:nvPr/>
        </p:nvGrpSpPr>
        <p:grpSpPr>
          <a:xfrm>
            <a:off x="5407024" y="3208140"/>
            <a:ext cx="1454150" cy="1163638"/>
            <a:chOff x="5051425" y="3155950"/>
            <a:chExt cx="1454150" cy="1163638"/>
          </a:xfrm>
        </p:grpSpPr>
        <p:sp>
          <p:nvSpPr>
            <p:cNvPr id="1472" name="Google Shape;1472;p30"/>
            <p:cNvSpPr/>
            <p:nvPr/>
          </p:nvSpPr>
          <p:spPr>
            <a:xfrm>
              <a:off x="5051425" y="3470275"/>
              <a:ext cx="484188" cy="757238"/>
            </a:xfrm>
            <a:custGeom>
              <a:avLst/>
              <a:gdLst/>
              <a:ahLst/>
              <a:cxnLst/>
              <a:rect l="l" t="t" r="r" b="b"/>
              <a:pathLst>
                <a:path w="27" h="41" extrusionOk="0">
                  <a:moveTo>
                    <a:pt x="18" y="38"/>
                  </a:moveTo>
                  <a:cubicBezTo>
                    <a:pt x="17" y="40"/>
                    <a:pt x="15" y="41"/>
                    <a:pt x="13" y="41"/>
                  </a:cubicBezTo>
                  <a:cubicBezTo>
                    <a:pt x="3" y="36"/>
                    <a:pt x="0" y="19"/>
                    <a:pt x="3" y="8"/>
                  </a:cubicBezTo>
                  <a:cubicBezTo>
                    <a:pt x="5" y="1"/>
                    <a:pt x="8" y="0"/>
                    <a:pt x="15" y="2"/>
                  </a:cubicBezTo>
                  <a:cubicBezTo>
                    <a:pt x="26" y="10"/>
                    <a:pt x="27" y="29"/>
                    <a:pt x="18" y="38"/>
                  </a:cubicBezTo>
                  <a:close/>
                </a:path>
              </a:pathLst>
            </a:custGeom>
            <a:solidFill>
              <a:srgbClr val="DEDAD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3" name="Google Shape;1473;p30"/>
            <p:cNvSpPr/>
            <p:nvPr/>
          </p:nvSpPr>
          <p:spPr>
            <a:xfrm>
              <a:off x="5321300" y="3470275"/>
              <a:ext cx="322263" cy="719138"/>
            </a:xfrm>
            <a:custGeom>
              <a:avLst/>
              <a:gdLst/>
              <a:ahLst/>
              <a:cxnLst/>
              <a:rect l="l" t="t" r="r" b="b"/>
              <a:pathLst>
                <a:path w="18" h="39" extrusionOk="0">
                  <a:moveTo>
                    <a:pt x="3" y="38"/>
                  </a:moveTo>
                  <a:cubicBezTo>
                    <a:pt x="9" y="26"/>
                    <a:pt x="9" y="14"/>
                    <a:pt x="0" y="3"/>
                  </a:cubicBezTo>
                  <a:cubicBezTo>
                    <a:pt x="0" y="1"/>
                    <a:pt x="0" y="0"/>
                    <a:pt x="2" y="1"/>
                  </a:cubicBezTo>
                  <a:cubicBezTo>
                    <a:pt x="3" y="2"/>
                    <a:pt x="5" y="2"/>
                    <a:pt x="6" y="3"/>
                  </a:cubicBezTo>
                  <a:cubicBezTo>
                    <a:pt x="11" y="6"/>
                    <a:pt x="12" y="0"/>
                    <a:pt x="16" y="0"/>
                  </a:cubicBezTo>
                  <a:cubicBezTo>
                    <a:pt x="16" y="0"/>
                    <a:pt x="17" y="0"/>
                    <a:pt x="18" y="1"/>
                  </a:cubicBezTo>
                  <a:cubicBezTo>
                    <a:pt x="18" y="1"/>
                    <a:pt x="18" y="2"/>
                    <a:pt x="18" y="3"/>
                  </a:cubicBezTo>
                  <a:cubicBezTo>
                    <a:pt x="18" y="5"/>
                    <a:pt x="16" y="7"/>
                    <a:pt x="15" y="9"/>
                  </a:cubicBezTo>
                  <a:cubicBezTo>
                    <a:pt x="13" y="15"/>
                    <a:pt x="16" y="22"/>
                    <a:pt x="14" y="28"/>
                  </a:cubicBezTo>
                  <a:cubicBezTo>
                    <a:pt x="14" y="30"/>
                    <a:pt x="13" y="31"/>
                    <a:pt x="11" y="32"/>
                  </a:cubicBezTo>
                  <a:cubicBezTo>
                    <a:pt x="10" y="35"/>
                    <a:pt x="8" y="39"/>
                    <a:pt x="3" y="38"/>
                  </a:cubicBezTo>
                  <a:close/>
                </a:path>
              </a:pathLst>
            </a:custGeom>
            <a:solidFill>
              <a:srgbClr val="7F433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4" name="Google Shape;1474;p30"/>
            <p:cNvSpPr/>
            <p:nvPr/>
          </p:nvSpPr>
          <p:spPr>
            <a:xfrm>
              <a:off x="5822950" y="3228975"/>
              <a:ext cx="395288" cy="461963"/>
            </a:xfrm>
            <a:custGeom>
              <a:avLst/>
              <a:gdLst/>
              <a:ahLst/>
              <a:cxnLst/>
              <a:rect l="l" t="t" r="r" b="b"/>
              <a:pathLst>
                <a:path w="22" h="25" extrusionOk="0">
                  <a:moveTo>
                    <a:pt x="4" y="0"/>
                  </a:moveTo>
                  <a:cubicBezTo>
                    <a:pt x="10" y="4"/>
                    <a:pt x="13" y="9"/>
                    <a:pt x="14" y="16"/>
                  </a:cubicBezTo>
                  <a:cubicBezTo>
                    <a:pt x="17" y="15"/>
                    <a:pt x="19" y="14"/>
                    <a:pt x="21" y="14"/>
                  </a:cubicBezTo>
                  <a:cubicBezTo>
                    <a:pt x="22" y="14"/>
                    <a:pt x="22" y="15"/>
                    <a:pt x="22" y="15"/>
                  </a:cubicBezTo>
                  <a:cubicBezTo>
                    <a:pt x="22" y="19"/>
                    <a:pt x="21" y="21"/>
                    <a:pt x="18" y="22"/>
                  </a:cubicBezTo>
                  <a:cubicBezTo>
                    <a:pt x="15" y="22"/>
                    <a:pt x="13" y="25"/>
                    <a:pt x="10" y="24"/>
                  </a:cubicBezTo>
                  <a:cubicBezTo>
                    <a:pt x="9" y="23"/>
                    <a:pt x="8" y="22"/>
                    <a:pt x="7" y="20"/>
                  </a:cubicBezTo>
                  <a:cubicBezTo>
                    <a:pt x="6" y="19"/>
                    <a:pt x="6" y="19"/>
                    <a:pt x="6" y="18"/>
                  </a:cubicBezTo>
                  <a:cubicBezTo>
                    <a:pt x="6" y="17"/>
                    <a:pt x="7" y="16"/>
                    <a:pt x="8" y="15"/>
                  </a:cubicBezTo>
                  <a:cubicBezTo>
                    <a:pt x="12" y="13"/>
                    <a:pt x="7" y="11"/>
                    <a:pt x="7" y="10"/>
                  </a:cubicBezTo>
                  <a:cubicBezTo>
                    <a:pt x="8" y="12"/>
                    <a:pt x="9" y="14"/>
                    <a:pt x="6" y="16"/>
                  </a:cubicBezTo>
                  <a:cubicBezTo>
                    <a:pt x="0" y="13"/>
                    <a:pt x="1" y="8"/>
                    <a:pt x="2" y="2"/>
                  </a:cubicBezTo>
                  <a:cubicBezTo>
                    <a:pt x="2" y="1"/>
                    <a:pt x="3" y="0"/>
                    <a:pt x="4" y="0"/>
                  </a:cubicBezTo>
                  <a:close/>
                </a:path>
              </a:pathLst>
            </a:custGeom>
            <a:solidFill>
              <a:srgbClr val="81413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5" name="Google Shape;1475;p30"/>
            <p:cNvSpPr/>
            <p:nvPr/>
          </p:nvSpPr>
          <p:spPr>
            <a:xfrm>
              <a:off x="5051425" y="3395663"/>
              <a:ext cx="304800" cy="831850"/>
            </a:xfrm>
            <a:custGeom>
              <a:avLst/>
              <a:gdLst/>
              <a:ahLst/>
              <a:cxnLst/>
              <a:rect l="l" t="t" r="r" b="b"/>
              <a:pathLst>
                <a:path w="17" h="45" extrusionOk="0">
                  <a:moveTo>
                    <a:pt x="17" y="5"/>
                  </a:moveTo>
                  <a:cubicBezTo>
                    <a:pt x="16" y="5"/>
                    <a:pt x="16" y="6"/>
                    <a:pt x="15" y="7"/>
                  </a:cubicBezTo>
                  <a:cubicBezTo>
                    <a:pt x="8" y="5"/>
                    <a:pt x="5" y="7"/>
                    <a:pt x="4" y="15"/>
                  </a:cubicBezTo>
                  <a:cubicBezTo>
                    <a:pt x="2" y="26"/>
                    <a:pt x="5" y="36"/>
                    <a:pt x="13" y="45"/>
                  </a:cubicBezTo>
                  <a:cubicBezTo>
                    <a:pt x="3" y="42"/>
                    <a:pt x="3" y="34"/>
                    <a:pt x="1" y="27"/>
                  </a:cubicBezTo>
                  <a:cubicBezTo>
                    <a:pt x="0" y="21"/>
                    <a:pt x="1" y="15"/>
                    <a:pt x="2" y="10"/>
                  </a:cubicBezTo>
                  <a:cubicBezTo>
                    <a:pt x="6" y="5"/>
                    <a:pt x="10" y="0"/>
                    <a:pt x="17" y="5"/>
                  </a:cubicBezTo>
                  <a:close/>
                </a:path>
              </a:pathLst>
            </a:custGeom>
            <a:solidFill>
              <a:srgbClr val="7B7A7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6" name="Google Shape;1476;p30"/>
            <p:cNvSpPr/>
            <p:nvPr/>
          </p:nvSpPr>
          <p:spPr>
            <a:xfrm>
              <a:off x="5930900" y="3562350"/>
              <a:ext cx="198438" cy="534988"/>
            </a:xfrm>
            <a:custGeom>
              <a:avLst/>
              <a:gdLst/>
              <a:ahLst/>
              <a:cxnLst/>
              <a:rect l="l" t="t" r="r" b="b"/>
              <a:pathLst>
                <a:path w="11" h="29" extrusionOk="0">
                  <a:moveTo>
                    <a:pt x="4" y="4"/>
                  </a:moveTo>
                  <a:cubicBezTo>
                    <a:pt x="6" y="5"/>
                    <a:pt x="7" y="5"/>
                    <a:pt x="8" y="3"/>
                  </a:cubicBezTo>
                  <a:cubicBezTo>
                    <a:pt x="10" y="0"/>
                    <a:pt x="11" y="3"/>
                    <a:pt x="11" y="5"/>
                  </a:cubicBezTo>
                  <a:cubicBezTo>
                    <a:pt x="11" y="5"/>
                    <a:pt x="11" y="5"/>
                    <a:pt x="11" y="6"/>
                  </a:cubicBezTo>
                  <a:cubicBezTo>
                    <a:pt x="9" y="10"/>
                    <a:pt x="9" y="15"/>
                    <a:pt x="10" y="20"/>
                  </a:cubicBezTo>
                  <a:cubicBezTo>
                    <a:pt x="10" y="21"/>
                    <a:pt x="10" y="21"/>
                    <a:pt x="10" y="22"/>
                  </a:cubicBezTo>
                  <a:cubicBezTo>
                    <a:pt x="9" y="25"/>
                    <a:pt x="8" y="27"/>
                    <a:pt x="6" y="29"/>
                  </a:cubicBezTo>
                  <a:cubicBezTo>
                    <a:pt x="5" y="28"/>
                    <a:pt x="5" y="27"/>
                    <a:pt x="4" y="26"/>
                  </a:cubicBezTo>
                  <a:cubicBezTo>
                    <a:pt x="2" y="26"/>
                    <a:pt x="1" y="24"/>
                    <a:pt x="1" y="22"/>
                  </a:cubicBezTo>
                  <a:cubicBezTo>
                    <a:pt x="0" y="16"/>
                    <a:pt x="0" y="10"/>
                    <a:pt x="4" y="4"/>
                  </a:cubicBezTo>
                  <a:close/>
                </a:path>
              </a:pathLst>
            </a:custGeom>
            <a:solidFill>
              <a:srgbClr val="A6524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7" name="Google Shape;1477;p30"/>
            <p:cNvSpPr/>
            <p:nvPr/>
          </p:nvSpPr>
          <p:spPr>
            <a:xfrm>
              <a:off x="6200775" y="3414713"/>
              <a:ext cx="304800" cy="738188"/>
            </a:xfrm>
            <a:custGeom>
              <a:avLst/>
              <a:gdLst/>
              <a:ahLst/>
              <a:cxnLst/>
              <a:rect l="l" t="t" r="r" b="b"/>
              <a:pathLst>
                <a:path w="17" h="40" extrusionOk="0">
                  <a:moveTo>
                    <a:pt x="0" y="6"/>
                  </a:moveTo>
                  <a:cubicBezTo>
                    <a:pt x="0" y="5"/>
                    <a:pt x="0" y="4"/>
                    <a:pt x="0" y="4"/>
                  </a:cubicBezTo>
                  <a:cubicBezTo>
                    <a:pt x="7" y="0"/>
                    <a:pt x="11" y="3"/>
                    <a:pt x="13" y="9"/>
                  </a:cubicBezTo>
                  <a:cubicBezTo>
                    <a:pt x="17" y="20"/>
                    <a:pt x="17" y="30"/>
                    <a:pt x="9" y="40"/>
                  </a:cubicBezTo>
                  <a:cubicBezTo>
                    <a:pt x="8" y="40"/>
                    <a:pt x="8" y="39"/>
                    <a:pt x="8" y="38"/>
                  </a:cubicBezTo>
                  <a:cubicBezTo>
                    <a:pt x="9" y="29"/>
                    <a:pt x="14" y="21"/>
                    <a:pt x="9" y="11"/>
                  </a:cubicBezTo>
                  <a:cubicBezTo>
                    <a:pt x="9" y="11"/>
                    <a:pt x="9" y="10"/>
                    <a:pt x="8" y="9"/>
                  </a:cubicBezTo>
                  <a:cubicBezTo>
                    <a:pt x="7" y="6"/>
                    <a:pt x="3" y="7"/>
                    <a:pt x="0" y="6"/>
                  </a:cubicBezTo>
                  <a:close/>
                </a:path>
              </a:pathLst>
            </a:custGeom>
            <a:solidFill>
              <a:srgbClr val="77767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8" name="Google Shape;1478;p30"/>
            <p:cNvSpPr/>
            <p:nvPr/>
          </p:nvSpPr>
          <p:spPr>
            <a:xfrm>
              <a:off x="5518150" y="3986213"/>
              <a:ext cx="485775" cy="333375"/>
            </a:xfrm>
            <a:custGeom>
              <a:avLst/>
              <a:gdLst/>
              <a:ahLst/>
              <a:cxnLst/>
              <a:rect l="l" t="t" r="r" b="b"/>
              <a:pathLst>
                <a:path w="27" h="18" extrusionOk="0">
                  <a:moveTo>
                    <a:pt x="26" y="0"/>
                  </a:moveTo>
                  <a:cubicBezTo>
                    <a:pt x="26" y="1"/>
                    <a:pt x="27" y="2"/>
                    <a:pt x="27" y="3"/>
                  </a:cubicBezTo>
                  <a:cubicBezTo>
                    <a:pt x="27" y="4"/>
                    <a:pt x="26" y="4"/>
                    <a:pt x="26" y="5"/>
                  </a:cubicBezTo>
                  <a:cubicBezTo>
                    <a:pt x="16" y="18"/>
                    <a:pt x="12" y="18"/>
                    <a:pt x="3" y="5"/>
                  </a:cubicBezTo>
                  <a:cubicBezTo>
                    <a:pt x="2" y="5"/>
                    <a:pt x="1" y="4"/>
                    <a:pt x="0" y="4"/>
                  </a:cubicBezTo>
                  <a:cubicBezTo>
                    <a:pt x="1" y="2"/>
                    <a:pt x="1" y="1"/>
                    <a:pt x="2" y="0"/>
                  </a:cubicBezTo>
                  <a:cubicBezTo>
                    <a:pt x="5" y="1"/>
                    <a:pt x="6" y="3"/>
                    <a:pt x="8" y="5"/>
                  </a:cubicBezTo>
                  <a:cubicBezTo>
                    <a:pt x="12" y="11"/>
                    <a:pt x="15" y="11"/>
                    <a:pt x="20" y="5"/>
                  </a:cubicBezTo>
                  <a:cubicBezTo>
                    <a:pt x="22" y="3"/>
                    <a:pt x="22" y="0"/>
                    <a:pt x="26" y="0"/>
                  </a:cubicBezTo>
                  <a:close/>
                </a:path>
              </a:pathLst>
            </a:custGeom>
            <a:solidFill>
              <a:srgbClr val="7E7A7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9" name="Google Shape;1479;p30"/>
            <p:cNvSpPr/>
            <p:nvPr/>
          </p:nvSpPr>
          <p:spPr>
            <a:xfrm>
              <a:off x="6038850" y="3968750"/>
              <a:ext cx="125413" cy="220663"/>
            </a:xfrm>
            <a:custGeom>
              <a:avLst/>
              <a:gdLst/>
              <a:ahLst/>
              <a:cxnLst/>
              <a:rect l="l" t="t" r="r" b="b"/>
              <a:pathLst>
                <a:path w="7" h="12" extrusionOk="0">
                  <a:moveTo>
                    <a:pt x="0" y="7"/>
                  </a:moveTo>
                  <a:cubicBezTo>
                    <a:pt x="0" y="4"/>
                    <a:pt x="1" y="2"/>
                    <a:pt x="3" y="0"/>
                  </a:cubicBezTo>
                  <a:cubicBezTo>
                    <a:pt x="6" y="2"/>
                    <a:pt x="7" y="6"/>
                    <a:pt x="7" y="10"/>
                  </a:cubicBezTo>
                  <a:cubicBezTo>
                    <a:pt x="7" y="11"/>
                    <a:pt x="6" y="12"/>
                    <a:pt x="5" y="11"/>
                  </a:cubicBezTo>
                  <a:cubicBezTo>
                    <a:pt x="2" y="11"/>
                    <a:pt x="1" y="9"/>
                    <a:pt x="0" y="7"/>
                  </a:cubicBezTo>
                  <a:close/>
                </a:path>
              </a:pathLst>
            </a:custGeom>
            <a:solidFill>
              <a:srgbClr val="774A4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0" name="Google Shape;1480;p30"/>
            <p:cNvSpPr/>
            <p:nvPr/>
          </p:nvSpPr>
          <p:spPr>
            <a:xfrm>
              <a:off x="5643563" y="3155950"/>
              <a:ext cx="252413" cy="128588"/>
            </a:xfrm>
            <a:custGeom>
              <a:avLst/>
              <a:gdLst/>
              <a:ahLst/>
              <a:cxnLst/>
              <a:rect l="l" t="t" r="r" b="b"/>
              <a:pathLst>
                <a:path w="14" h="7" extrusionOk="0">
                  <a:moveTo>
                    <a:pt x="14" y="4"/>
                  </a:moveTo>
                  <a:cubicBezTo>
                    <a:pt x="14" y="5"/>
                    <a:pt x="14" y="6"/>
                    <a:pt x="14" y="7"/>
                  </a:cubicBezTo>
                  <a:cubicBezTo>
                    <a:pt x="10" y="5"/>
                    <a:pt x="5" y="5"/>
                    <a:pt x="1" y="5"/>
                  </a:cubicBezTo>
                  <a:cubicBezTo>
                    <a:pt x="0" y="5"/>
                    <a:pt x="0" y="4"/>
                    <a:pt x="1" y="3"/>
                  </a:cubicBezTo>
                  <a:cubicBezTo>
                    <a:pt x="3" y="0"/>
                    <a:pt x="7" y="0"/>
                    <a:pt x="11" y="0"/>
                  </a:cubicBezTo>
                  <a:cubicBezTo>
                    <a:pt x="12" y="1"/>
                    <a:pt x="13" y="3"/>
                    <a:pt x="14" y="4"/>
                  </a:cubicBezTo>
                  <a:close/>
                </a:path>
              </a:pathLst>
            </a:custGeom>
            <a:solidFill>
              <a:srgbClr val="706C6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1" name="Google Shape;1481;p30"/>
            <p:cNvSpPr/>
            <p:nvPr/>
          </p:nvSpPr>
          <p:spPr>
            <a:xfrm>
              <a:off x="6129338" y="4133850"/>
              <a:ext cx="233363" cy="130175"/>
            </a:xfrm>
            <a:custGeom>
              <a:avLst/>
              <a:gdLst/>
              <a:ahLst/>
              <a:cxnLst/>
              <a:rect l="l" t="t" r="r" b="b"/>
              <a:pathLst>
                <a:path w="13" h="7" extrusionOk="0">
                  <a:moveTo>
                    <a:pt x="0" y="2"/>
                  </a:moveTo>
                  <a:cubicBezTo>
                    <a:pt x="0" y="2"/>
                    <a:pt x="1" y="1"/>
                    <a:pt x="1" y="0"/>
                  </a:cubicBezTo>
                  <a:cubicBezTo>
                    <a:pt x="5" y="0"/>
                    <a:pt x="9" y="1"/>
                    <a:pt x="12" y="0"/>
                  </a:cubicBezTo>
                  <a:cubicBezTo>
                    <a:pt x="12" y="0"/>
                    <a:pt x="13" y="1"/>
                    <a:pt x="13" y="1"/>
                  </a:cubicBezTo>
                  <a:cubicBezTo>
                    <a:pt x="9" y="7"/>
                    <a:pt x="5" y="6"/>
                    <a:pt x="0" y="2"/>
                  </a:cubicBezTo>
                  <a:close/>
                </a:path>
              </a:pathLst>
            </a:custGeom>
            <a:solidFill>
              <a:srgbClr val="75737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2" name="Google Shape;1482;p30"/>
            <p:cNvSpPr/>
            <p:nvPr/>
          </p:nvSpPr>
          <p:spPr>
            <a:xfrm>
              <a:off x="5464175" y="3211513"/>
              <a:ext cx="269875" cy="350838"/>
            </a:xfrm>
            <a:custGeom>
              <a:avLst/>
              <a:gdLst/>
              <a:ahLst/>
              <a:cxnLst/>
              <a:rect l="l" t="t" r="r" b="b"/>
              <a:pathLst>
                <a:path w="15" h="19" extrusionOk="0">
                  <a:moveTo>
                    <a:pt x="11" y="0"/>
                  </a:moveTo>
                  <a:cubicBezTo>
                    <a:pt x="11" y="1"/>
                    <a:pt x="11" y="2"/>
                    <a:pt x="11" y="2"/>
                  </a:cubicBezTo>
                  <a:cubicBezTo>
                    <a:pt x="14" y="7"/>
                    <a:pt x="15" y="12"/>
                    <a:pt x="9" y="15"/>
                  </a:cubicBezTo>
                  <a:cubicBezTo>
                    <a:pt x="9" y="15"/>
                    <a:pt x="8" y="15"/>
                    <a:pt x="8" y="15"/>
                  </a:cubicBezTo>
                  <a:cubicBezTo>
                    <a:pt x="7" y="15"/>
                    <a:pt x="8" y="11"/>
                    <a:pt x="5" y="14"/>
                  </a:cubicBezTo>
                  <a:cubicBezTo>
                    <a:pt x="4" y="15"/>
                    <a:pt x="4" y="19"/>
                    <a:pt x="0" y="17"/>
                  </a:cubicBezTo>
                  <a:cubicBezTo>
                    <a:pt x="2" y="10"/>
                    <a:pt x="4" y="4"/>
                    <a:pt x="11" y="0"/>
                  </a:cubicBezTo>
                  <a:close/>
                </a:path>
              </a:pathLst>
            </a:custGeom>
            <a:solidFill>
              <a:srgbClr val="82423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3" name="Google Shape;1483;p30"/>
            <p:cNvSpPr/>
            <p:nvPr/>
          </p:nvSpPr>
          <p:spPr>
            <a:xfrm>
              <a:off x="5429250" y="3359150"/>
              <a:ext cx="233363" cy="276225"/>
            </a:xfrm>
            <a:custGeom>
              <a:avLst/>
              <a:gdLst/>
              <a:ahLst/>
              <a:cxnLst/>
              <a:rect l="l" t="t" r="r" b="b"/>
              <a:pathLst>
                <a:path w="13" h="15" extrusionOk="0">
                  <a:moveTo>
                    <a:pt x="2" y="9"/>
                  </a:moveTo>
                  <a:cubicBezTo>
                    <a:pt x="7" y="8"/>
                    <a:pt x="5" y="1"/>
                    <a:pt x="9" y="0"/>
                  </a:cubicBezTo>
                  <a:cubicBezTo>
                    <a:pt x="13" y="2"/>
                    <a:pt x="9" y="5"/>
                    <a:pt x="10" y="7"/>
                  </a:cubicBezTo>
                  <a:cubicBezTo>
                    <a:pt x="7" y="8"/>
                    <a:pt x="5" y="15"/>
                    <a:pt x="0" y="9"/>
                  </a:cubicBezTo>
                  <a:cubicBezTo>
                    <a:pt x="1" y="9"/>
                    <a:pt x="1" y="9"/>
                    <a:pt x="2" y="9"/>
                  </a:cubicBezTo>
                  <a:close/>
                </a:path>
              </a:pathLst>
            </a:custGeom>
            <a:solidFill>
              <a:srgbClr val="D0695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4" name="Google Shape;1484;p30"/>
            <p:cNvSpPr/>
            <p:nvPr/>
          </p:nvSpPr>
          <p:spPr>
            <a:xfrm>
              <a:off x="5195888" y="3838575"/>
              <a:ext cx="142875" cy="74613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0" y="3"/>
                  </a:moveTo>
                  <a:cubicBezTo>
                    <a:pt x="2" y="0"/>
                    <a:pt x="5" y="0"/>
                    <a:pt x="8" y="2"/>
                  </a:cubicBezTo>
                  <a:cubicBezTo>
                    <a:pt x="5" y="4"/>
                    <a:pt x="3" y="3"/>
                    <a:pt x="0" y="3"/>
                  </a:cubicBezTo>
                  <a:close/>
                </a:path>
              </a:pathLst>
            </a:custGeom>
            <a:solidFill>
              <a:srgbClr val="8A879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5" name="Google Shape;1485;p30"/>
            <p:cNvSpPr/>
            <p:nvPr/>
          </p:nvSpPr>
          <p:spPr>
            <a:xfrm>
              <a:off x="5176838" y="4024313"/>
              <a:ext cx="198438" cy="73025"/>
            </a:xfrm>
            <a:custGeom>
              <a:avLst/>
              <a:gdLst/>
              <a:ahLst/>
              <a:cxnLst/>
              <a:rect l="l" t="t" r="r" b="b"/>
              <a:pathLst>
                <a:path w="11" h="4" extrusionOk="0">
                  <a:moveTo>
                    <a:pt x="0" y="3"/>
                  </a:moveTo>
                  <a:cubicBezTo>
                    <a:pt x="5" y="0"/>
                    <a:pt x="7" y="0"/>
                    <a:pt x="11" y="1"/>
                  </a:cubicBezTo>
                  <a:cubicBezTo>
                    <a:pt x="8" y="4"/>
                    <a:pt x="5" y="3"/>
                    <a:pt x="0" y="3"/>
                  </a:cubicBezTo>
                  <a:close/>
                </a:path>
              </a:pathLst>
            </a:custGeom>
            <a:solidFill>
              <a:srgbClr val="7C7B8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6" name="Google Shape;1486;p30"/>
            <p:cNvSpPr/>
            <p:nvPr/>
          </p:nvSpPr>
          <p:spPr>
            <a:xfrm>
              <a:off x="5518150" y="3579813"/>
              <a:ext cx="485775" cy="703263"/>
            </a:xfrm>
            <a:custGeom>
              <a:avLst/>
              <a:gdLst/>
              <a:ahLst/>
              <a:cxnLst/>
              <a:rect l="l" t="t" r="r" b="b"/>
              <a:pathLst>
                <a:path w="27" h="38" extrusionOk="0">
                  <a:moveTo>
                    <a:pt x="26" y="22"/>
                  </a:moveTo>
                  <a:cubicBezTo>
                    <a:pt x="15" y="38"/>
                    <a:pt x="13" y="38"/>
                    <a:pt x="2" y="22"/>
                  </a:cubicBezTo>
                  <a:cubicBezTo>
                    <a:pt x="2" y="17"/>
                    <a:pt x="3" y="11"/>
                    <a:pt x="1" y="6"/>
                  </a:cubicBezTo>
                  <a:cubicBezTo>
                    <a:pt x="0" y="3"/>
                    <a:pt x="2" y="2"/>
                    <a:pt x="4" y="0"/>
                  </a:cubicBezTo>
                  <a:cubicBezTo>
                    <a:pt x="5" y="2"/>
                    <a:pt x="6" y="4"/>
                    <a:pt x="6" y="6"/>
                  </a:cubicBezTo>
                  <a:cubicBezTo>
                    <a:pt x="8" y="10"/>
                    <a:pt x="10" y="12"/>
                    <a:pt x="15" y="12"/>
                  </a:cubicBezTo>
                  <a:cubicBezTo>
                    <a:pt x="19" y="12"/>
                    <a:pt x="21" y="9"/>
                    <a:pt x="22" y="5"/>
                  </a:cubicBezTo>
                  <a:cubicBezTo>
                    <a:pt x="22" y="3"/>
                    <a:pt x="22" y="1"/>
                    <a:pt x="24" y="0"/>
                  </a:cubicBezTo>
                  <a:cubicBezTo>
                    <a:pt x="25" y="1"/>
                    <a:pt x="26" y="2"/>
                    <a:pt x="27" y="3"/>
                  </a:cubicBezTo>
                  <a:cubicBezTo>
                    <a:pt x="27" y="9"/>
                    <a:pt x="26" y="16"/>
                    <a:pt x="26" y="22"/>
                  </a:cubicBezTo>
                  <a:close/>
                </a:path>
              </a:pathLst>
            </a:custGeom>
            <a:solidFill>
              <a:srgbClr val="D9D1D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7" name="Google Shape;1487;p30"/>
            <p:cNvSpPr/>
            <p:nvPr/>
          </p:nvSpPr>
          <p:spPr>
            <a:xfrm>
              <a:off x="5572125" y="3395663"/>
              <a:ext cx="395288" cy="461963"/>
            </a:xfrm>
            <a:custGeom>
              <a:avLst/>
              <a:gdLst/>
              <a:ahLst/>
              <a:cxnLst/>
              <a:rect l="l" t="t" r="r" b="b"/>
              <a:pathLst>
                <a:path w="22" h="25" extrusionOk="0">
                  <a:moveTo>
                    <a:pt x="21" y="10"/>
                  </a:moveTo>
                  <a:cubicBezTo>
                    <a:pt x="22" y="15"/>
                    <a:pt x="21" y="21"/>
                    <a:pt x="16" y="24"/>
                  </a:cubicBezTo>
                  <a:cubicBezTo>
                    <a:pt x="12" y="25"/>
                    <a:pt x="8" y="25"/>
                    <a:pt x="4" y="22"/>
                  </a:cubicBezTo>
                  <a:cubicBezTo>
                    <a:pt x="0" y="19"/>
                    <a:pt x="1" y="15"/>
                    <a:pt x="1" y="10"/>
                  </a:cubicBezTo>
                  <a:cubicBezTo>
                    <a:pt x="2" y="9"/>
                    <a:pt x="2" y="9"/>
                    <a:pt x="3" y="8"/>
                  </a:cubicBezTo>
                  <a:cubicBezTo>
                    <a:pt x="9" y="0"/>
                    <a:pt x="14" y="1"/>
                    <a:pt x="21" y="10"/>
                  </a:cubicBezTo>
                  <a:close/>
                </a:path>
              </a:pathLst>
            </a:custGeom>
            <a:solidFill>
              <a:srgbClr val="EA543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8" name="Google Shape;1488;p30"/>
            <p:cNvSpPr/>
            <p:nvPr/>
          </p:nvSpPr>
          <p:spPr>
            <a:xfrm>
              <a:off x="5626100" y="3173413"/>
              <a:ext cx="323850" cy="406400"/>
            </a:xfrm>
            <a:custGeom>
              <a:avLst/>
              <a:gdLst/>
              <a:ahLst/>
              <a:cxnLst/>
              <a:rect l="l" t="t" r="r" b="b"/>
              <a:pathLst>
                <a:path w="18" h="22" extrusionOk="0">
                  <a:moveTo>
                    <a:pt x="18" y="22"/>
                  </a:moveTo>
                  <a:cubicBezTo>
                    <a:pt x="13" y="17"/>
                    <a:pt x="7" y="14"/>
                    <a:pt x="0" y="20"/>
                  </a:cubicBezTo>
                  <a:cubicBezTo>
                    <a:pt x="0" y="19"/>
                    <a:pt x="0" y="18"/>
                    <a:pt x="0" y="17"/>
                  </a:cubicBezTo>
                  <a:cubicBezTo>
                    <a:pt x="4" y="13"/>
                    <a:pt x="1" y="9"/>
                    <a:pt x="2" y="4"/>
                  </a:cubicBezTo>
                  <a:cubicBezTo>
                    <a:pt x="7" y="0"/>
                    <a:pt x="11" y="0"/>
                    <a:pt x="15" y="6"/>
                  </a:cubicBezTo>
                  <a:cubicBezTo>
                    <a:pt x="14" y="11"/>
                    <a:pt x="13" y="16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20"/>
                    <a:pt x="18" y="21"/>
                    <a:pt x="18" y="22"/>
                  </a:cubicBezTo>
                  <a:close/>
                </a:path>
              </a:pathLst>
            </a:custGeom>
            <a:solidFill>
              <a:srgbClr val="D9D1D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9" name="Google Shape;1489;p30"/>
            <p:cNvSpPr/>
            <p:nvPr/>
          </p:nvSpPr>
          <p:spPr>
            <a:xfrm>
              <a:off x="6075363" y="3470275"/>
              <a:ext cx="412750" cy="757238"/>
            </a:xfrm>
            <a:custGeom>
              <a:avLst/>
              <a:gdLst/>
              <a:ahLst/>
              <a:cxnLst/>
              <a:rect l="l" t="t" r="r" b="b"/>
              <a:pathLst>
                <a:path w="23" h="41" extrusionOk="0">
                  <a:moveTo>
                    <a:pt x="15" y="36"/>
                  </a:moveTo>
                  <a:cubicBezTo>
                    <a:pt x="12" y="39"/>
                    <a:pt x="8" y="41"/>
                    <a:pt x="4" y="36"/>
                  </a:cubicBezTo>
                  <a:cubicBezTo>
                    <a:pt x="3" y="33"/>
                    <a:pt x="2" y="30"/>
                    <a:pt x="1" y="27"/>
                  </a:cubicBezTo>
                  <a:cubicBezTo>
                    <a:pt x="1" y="26"/>
                    <a:pt x="1" y="26"/>
                    <a:pt x="1" y="25"/>
                  </a:cubicBezTo>
                  <a:cubicBezTo>
                    <a:pt x="0" y="19"/>
                    <a:pt x="0" y="14"/>
                    <a:pt x="3" y="9"/>
                  </a:cubicBezTo>
                  <a:cubicBezTo>
                    <a:pt x="3" y="9"/>
                    <a:pt x="3" y="10"/>
                    <a:pt x="3" y="10"/>
                  </a:cubicBezTo>
                  <a:cubicBezTo>
                    <a:pt x="5" y="7"/>
                    <a:pt x="6" y="5"/>
                    <a:pt x="7" y="3"/>
                  </a:cubicBezTo>
                  <a:cubicBezTo>
                    <a:pt x="12" y="0"/>
                    <a:pt x="15" y="1"/>
                    <a:pt x="17" y="6"/>
                  </a:cubicBezTo>
                  <a:cubicBezTo>
                    <a:pt x="16" y="7"/>
                    <a:pt x="14" y="8"/>
                    <a:pt x="12" y="7"/>
                  </a:cubicBezTo>
                  <a:cubicBezTo>
                    <a:pt x="14" y="8"/>
                    <a:pt x="16" y="7"/>
                    <a:pt x="17" y="6"/>
                  </a:cubicBezTo>
                  <a:cubicBezTo>
                    <a:pt x="23" y="16"/>
                    <a:pt x="19" y="26"/>
                    <a:pt x="15" y="36"/>
                  </a:cubicBezTo>
                  <a:close/>
                </a:path>
              </a:pathLst>
            </a:custGeom>
            <a:solidFill>
              <a:srgbClr val="DCDAD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0" name="Google Shape;1490;p30"/>
            <p:cNvSpPr/>
            <p:nvPr/>
          </p:nvSpPr>
          <p:spPr>
            <a:xfrm>
              <a:off x="5895975" y="3322638"/>
              <a:ext cx="142875" cy="257175"/>
            </a:xfrm>
            <a:custGeom>
              <a:avLst/>
              <a:gdLst/>
              <a:ahLst/>
              <a:cxnLst/>
              <a:rect l="l" t="t" r="r" b="b"/>
              <a:pathLst>
                <a:path w="8" h="14" extrusionOk="0">
                  <a:moveTo>
                    <a:pt x="3" y="11"/>
                  </a:moveTo>
                  <a:cubicBezTo>
                    <a:pt x="3" y="8"/>
                    <a:pt x="0" y="4"/>
                    <a:pt x="2" y="0"/>
                  </a:cubicBezTo>
                  <a:cubicBezTo>
                    <a:pt x="5" y="4"/>
                    <a:pt x="8" y="8"/>
                    <a:pt x="8" y="12"/>
                  </a:cubicBezTo>
                  <a:cubicBezTo>
                    <a:pt x="5" y="14"/>
                    <a:pt x="5" y="10"/>
                    <a:pt x="3" y="11"/>
                  </a:cubicBezTo>
                  <a:cubicBezTo>
                    <a:pt x="3" y="11"/>
                    <a:pt x="3" y="11"/>
                    <a:pt x="3" y="11"/>
                  </a:cubicBezTo>
                  <a:close/>
                </a:path>
              </a:pathLst>
            </a:custGeom>
            <a:solidFill>
              <a:srgbClr val="D25F5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1" name="Google Shape;1491;p30"/>
            <p:cNvSpPr/>
            <p:nvPr/>
          </p:nvSpPr>
          <p:spPr>
            <a:xfrm>
              <a:off x="6038850" y="3635375"/>
              <a:ext cx="90488" cy="295275"/>
            </a:xfrm>
            <a:custGeom>
              <a:avLst/>
              <a:gdLst/>
              <a:ahLst/>
              <a:cxnLst/>
              <a:rect l="l" t="t" r="r" b="b"/>
              <a:pathLst>
                <a:path w="5" h="16" extrusionOk="0">
                  <a:moveTo>
                    <a:pt x="5" y="0"/>
                  </a:moveTo>
                  <a:cubicBezTo>
                    <a:pt x="4" y="5"/>
                    <a:pt x="4" y="11"/>
                    <a:pt x="3" y="16"/>
                  </a:cubicBezTo>
                  <a:cubicBezTo>
                    <a:pt x="1" y="10"/>
                    <a:pt x="0" y="5"/>
                    <a:pt x="5" y="0"/>
                  </a:cubicBezTo>
                  <a:close/>
                </a:path>
              </a:pathLst>
            </a:custGeom>
            <a:solidFill>
              <a:srgbClr val="774A4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2" name="Google Shape;1492;p30"/>
            <p:cNvSpPr/>
            <p:nvPr/>
          </p:nvSpPr>
          <p:spPr>
            <a:xfrm>
              <a:off x="6183313" y="3838575"/>
              <a:ext cx="179388" cy="74613"/>
            </a:xfrm>
            <a:custGeom>
              <a:avLst/>
              <a:gdLst/>
              <a:ahLst/>
              <a:cxnLst/>
              <a:rect l="l" t="t" r="r" b="b"/>
              <a:pathLst>
                <a:path w="10" h="4" extrusionOk="0">
                  <a:moveTo>
                    <a:pt x="10" y="3"/>
                  </a:moveTo>
                  <a:cubicBezTo>
                    <a:pt x="6" y="4"/>
                    <a:pt x="4" y="4"/>
                    <a:pt x="0" y="1"/>
                  </a:cubicBezTo>
                  <a:cubicBezTo>
                    <a:pt x="4" y="0"/>
                    <a:pt x="7" y="0"/>
                    <a:pt x="10" y="3"/>
                  </a:cubicBezTo>
                  <a:close/>
                </a:path>
              </a:pathLst>
            </a:custGeom>
            <a:solidFill>
              <a:srgbClr val="85858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3" name="Google Shape;1493;p30"/>
            <p:cNvSpPr/>
            <p:nvPr/>
          </p:nvSpPr>
          <p:spPr>
            <a:xfrm>
              <a:off x="6218238" y="3746500"/>
              <a:ext cx="161925" cy="74613"/>
            </a:xfrm>
            <a:custGeom>
              <a:avLst/>
              <a:gdLst/>
              <a:ahLst/>
              <a:cxnLst/>
              <a:rect l="l" t="t" r="r" b="b"/>
              <a:pathLst>
                <a:path w="9" h="4" extrusionOk="0">
                  <a:moveTo>
                    <a:pt x="0" y="1"/>
                  </a:moveTo>
                  <a:cubicBezTo>
                    <a:pt x="3" y="0"/>
                    <a:pt x="5" y="0"/>
                    <a:pt x="9" y="2"/>
                  </a:cubicBezTo>
                  <a:cubicBezTo>
                    <a:pt x="5" y="4"/>
                    <a:pt x="3" y="4"/>
                    <a:pt x="0" y="1"/>
                  </a:cubicBezTo>
                  <a:close/>
                </a:path>
              </a:pathLst>
            </a:custGeom>
            <a:solidFill>
              <a:srgbClr val="7B7A8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4" name="Google Shape;1494;p30"/>
            <p:cNvSpPr/>
            <p:nvPr/>
          </p:nvSpPr>
          <p:spPr>
            <a:xfrm>
              <a:off x="6218238" y="3654425"/>
              <a:ext cx="144463" cy="73025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0" y="1"/>
                  </a:moveTo>
                  <a:cubicBezTo>
                    <a:pt x="3" y="0"/>
                    <a:pt x="6" y="0"/>
                    <a:pt x="8" y="2"/>
                  </a:cubicBezTo>
                  <a:cubicBezTo>
                    <a:pt x="5" y="4"/>
                    <a:pt x="5" y="4"/>
                    <a:pt x="0" y="1"/>
                  </a:cubicBezTo>
                  <a:close/>
                </a:path>
              </a:pathLst>
            </a:custGeom>
            <a:solidFill>
              <a:srgbClr val="85848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5" name="Google Shape;1495;p30"/>
            <p:cNvSpPr/>
            <p:nvPr/>
          </p:nvSpPr>
          <p:spPr>
            <a:xfrm>
              <a:off x="6237288" y="3562350"/>
              <a:ext cx="142875" cy="128588"/>
            </a:xfrm>
            <a:custGeom>
              <a:avLst/>
              <a:gdLst/>
              <a:ahLst/>
              <a:cxnLst/>
              <a:rect l="l" t="t" r="r" b="b"/>
              <a:pathLst>
                <a:path w="8" h="7" extrusionOk="0">
                  <a:moveTo>
                    <a:pt x="8" y="1"/>
                  </a:moveTo>
                  <a:cubicBezTo>
                    <a:pt x="6" y="7"/>
                    <a:pt x="3" y="2"/>
                    <a:pt x="0" y="2"/>
                  </a:cubicBezTo>
                  <a:cubicBezTo>
                    <a:pt x="2" y="0"/>
                    <a:pt x="5" y="2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lose/>
                </a:path>
              </a:pathLst>
            </a:custGeom>
            <a:solidFill>
              <a:srgbClr val="807F8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6" name="Google Shape;1496;p30"/>
            <p:cNvSpPr/>
            <p:nvPr/>
          </p:nvSpPr>
          <p:spPr>
            <a:xfrm>
              <a:off x="6183313" y="3930650"/>
              <a:ext cx="160338" cy="74613"/>
            </a:xfrm>
            <a:custGeom>
              <a:avLst/>
              <a:gdLst/>
              <a:ahLst/>
              <a:cxnLst/>
              <a:rect l="l" t="t" r="r" b="b"/>
              <a:pathLst>
                <a:path w="9" h="4" extrusionOk="0">
                  <a:moveTo>
                    <a:pt x="0" y="1"/>
                  </a:moveTo>
                  <a:cubicBezTo>
                    <a:pt x="4" y="0"/>
                    <a:pt x="7" y="0"/>
                    <a:pt x="9" y="3"/>
                  </a:cubicBezTo>
                  <a:cubicBezTo>
                    <a:pt x="6" y="4"/>
                    <a:pt x="3" y="4"/>
                    <a:pt x="0" y="1"/>
                  </a:cubicBezTo>
                  <a:close/>
                </a:path>
              </a:pathLst>
            </a:custGeom>
            <a:solidFill>
              <a:srgbClr val="82818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1" name="Google Shape;1501;p31"/>
          <p:cNvSpPr/>
          <p:nvPr/>
        </p:nvSpPr>
        <p:spPr>
          <a:xfrm>
            <a:off x="2381250" y="647700"/>
            <a:ext cx="7429500" cy="556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02" name="Google Shape;1502;p31"/>
          <p:cNvGrpSpPr/>
          <p:nvPr/>
        </p:nvGrpSpPr>
        <p:grpSpPr>
          <a:xfrm>
            <a:off x="1063786" y="2369026"/>
            <a:ext cx="5020197" cy="646331"/>
            <a:chOff x="959011" y="2597626"/>
            <a:chExt cx="5020197" cy="646331"/>
          </a:xfrm>
        </p:grpSpPr>
        <p:sp>
          <p:nvSpPr>
            <p:cNvPr id="1503" name="Google Shape;1503;p31"/>
            <p:cNvSpPr txBox="1"/>
            <p:nvPr/>
          </p:nvSpPr>
          <p:spPr>
            <a:xfrm>
              <a:off x="959011" y="2691895"/>
              <a:ext cx="1513664" cy="2812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POWERPOINT</a:t>
              </a:r>
              <a:endParaRPr sz="12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4" name="Google Shape;1504;p31"/>
            <p:cNvSpPr txBox="1"/>
            <p:nvPr/>
          </p:nvSpPr>
          <p:spPr>
            <a:xfrm>
              <a:off x="2968085" y="2597626"/>
              <a:ext cx="3011123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</a:t>
              </a:r>
              <a:endParaRPr/>
            </a:p>
          </p:txBody>
        </p:sp>
        <p:sp>
          <p:nvSpPr>
            <p:cNvPr id="1505" name="Google Shape;1505;p31"/>
            <p:cNvSpPr/>
            <p:nvPr/>
          </p:nvSpPr>
          <p:spPr>
            <a:xfrm>
              <a:off x="2601327" y="273203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06" name="Google Shape;1506;p31"/>
          <p:cNvGrpSpPr/>
          <p:nvPr/>
        </p:nvGrpSpPr>
        <p:grpSpPr>
          <a:xfrm>
            <a:off x="1673386" y="3401556"/>
            <a:ext cx="5020197" cy="646331"/>
            <a:chOff x="959011" y="3630156"/>
            <a:chExt cx="5020197" cy="646331"/>
          </a:xfrm>
        </p:grpSpPr>
        <p:sp>
          <p:nvSpPr>
            <p:cNvPr id="1507" name="Google Shape;1507;p31"/>
            <p:cNvSpPr txBox="1"/>
            <p:nvPr/>
          </p:nvSpPr>
          <p:spPr>
            <a:xfrm>
              <a:off x="959011" y="3725844"/>
              <a:ext cx="1513664" cy="2812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sz="12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8" name="Google Shape;1508;p31"/>
            <p:cNvSpPr txBox="1"/>
            <p:nvPr/>
          </p:nvSpPr>
          <p:spPr>
            <a:xfrm>
              <a:off x="2968085" y="3630156"/>
              <a:ext cx="3011123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1509" name="Google Shape;1509;p31"/>
            <p:cNvSpPr/>
            <p:nvPr/>
          </p:nvSpPr>
          <p:spPr>
            <a:xfrm>
              <a:off x="2601327" y="376456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10" name="Google Shape;1510;p31"/>
          <p:cNvGrpSpPr/>
          <p:nvPr/>
        </p:nvGrpSpPr>
        <p:grpSpPr>
          <a:xfrm>
            <a:off x="454186" y="5466616"/>
            <a:ext cx="5020197" cy="646331"/>
            <a:chOff x="959011" y="4662686"/>
            <a:chExt cx="5020197" cy="646331"/>
          </a:xfrm>
        </p:grpSpPr>
        <p:sp>
          <p:nvSpPr>
            <p:cNvPr id="1511" name="Google Shape;1511;p31"/>
            <p:cNvSpPr txBox="1"/>
            <p:nvPr/>
          </p:nvSpPr>
          <p:spPr>
            <a:xfrm>
              <a:off x="959011" y="4759793"/>
              <a:ext cx="151366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PRESENTATION</a:t>
              </a:r>
              <a:endParaRPr sz="12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2" name="Google Shape;1512;p31"/>
            <p:cNvSpPr txBox="1"/>
            <p:nvPr/>
          </p:nvSpPr>
          <p:spPr>
            <a:xfrm>
              <a:off x="2968085" y="4662686"/>
              <a:ext cx="3011123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1513" name="Google Shape;1513;p31"/>
            <p:cNvSpPr/>
            <p:nvPr/>
          </p:nvSpPr>
          <p:spPr>
            <a:xfrm>
              <a:off x="2601327" y="479709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14" name="Google Shape;1514;p31"/>
          <p:cNvGrpSpPr/>
          <p:nvPr/>
        </p:nvGrpSpPr>
        <p:grpSpPr>
          <a:xfrm>
            <a:off x="1063786" y="4392534"/>
            <a:ext cx="5020197" cy="646331"/>
            <a:chOff x="959011" y="5695216"/>
            <a:chExt cx="5020197" cy="646331"/>
          </a:xfrm>
        </p:grpSpPr>
        <p:sp>
          <p:nvSpPr>
            <p:cNvPr id="1515" name="Google Shape;1515;p31"/>
            <p:cNvSpPr txBox="1"/>
            <p:nvPr/>
          </p:nvSpPr>
          <p:spPr>
            <a:xfrm>
              <a:off x="959011" y="5789485"/>
              <a:ext cx="1513664" cy="2812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TEXT</a:t>
              </a:r>
              <a:endParaRPr sz="12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6" name="Google Shape;1516;p31"/>
            <p:cNvSpPr txBox="1"/>
            <p:nvPr/>
          </p:nvSpPr>
          <p:spPr>
            <a:xfrm>
              <a:off x="2968085" y="5695216"/>
              <a:ext cx="3011123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1517" name="Google Shape;1517;p31"/>
            <p:cNvSpPr/>
            <p:nvPr/>
          </p:nvSpPr>
          <p:spPr>
            <a:xfrm>
              <a:off x="2601327" y="582962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18" name="Google Shape;1518;p31"/>
          <p:cNvSpPr txBox="1"/>
          <p:nvPr/>
        </p:nvSpPr>
        <p:spPr>
          <a:xfrm>
            <a:off x="536815" y="622880"/>
            <a:ext cx="4842318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Simple </a:t>
            </a:r>
            <a:r>
              <a:rPr lang="en-US" sz="36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PowerPoint </a:t>
            </a:r>
            <a:r>
              <a:rPr lang="en-US" sz="36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sz="3600" b="1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9" name="Google Shape;1519;p31"/>
          <p:cNvSpPr>
            <a:spLocks noGrp="1"/>
          </p:cNvSpPr>
          <p:nvPr>
            <p:ph type="pic" idx="2"/>
          </p:nvPr>
        </p:nvSpPr>
        <p:spPr>
          <a:xfrm>
            <a:off x="6212793" y="0"/>
            <a:ext cx="5979207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grpSp>
        <p:nvGrpSpPr>
          <p:cNvPr id="1520" name="Google Shape;1520;p31"/>
          <p:cNvGrpSpPr/>
          <p:nvPr/>
        </p:nvGrpSpPr>
        <p:grpSpPr>
          <a:xfrm>
            <a:off x="9810749" y="4486803"/>
            <a:ext cx="2419350" cy="2402434"/>
            <a:chOff x="8296276" y="7648575"/>
            <a:chExt cx="1589086" cy="1577975"/>
          </a:xfrm>
        </p:grpSpPr>
        <p:sp>
          <p:nvSpPr>
            <p:cNvPr id="1521" name="Google Shape;1521;p31"/>
            <p:cNvSpPr/>
            <p:nvPr/>
          </p:nvSpPr>
          <p:spPr>
            <a:xfrm>
              <a:off x="8305800" y="7648575"/>
              <a:ext cx="1579562" cy="1577975"/>
            </a:xfrm>
            <a:custGeom>
              <a:avLst/>
              <a:gdLst/>
              <a:ahLst/>
              <a:cxnLst/>
              <a:rect l="l" t="t" r="r" b="b"/>
              <a:pathLst>
                <a:path w="1325" h="1323" extrusionOk="0">
                  <a:moveTo>
                    <a:pt x="0" y="1322"/>
                  </a:moveTo>
                  <a:cubicBezTo>
                    <a:pt x="14" y="1315"/>
                    <a:pt x="27" y="1308"/>
                    <a:pt x="40" y="1302"/>
                  </a:cubicBezTo>
                  <a:cubicBezTo>
                    <a:pt x="118" y="1262"/>
                    <a:pt x="197" y="1223"/>
                    <a:pt x="275" y="1184"/>
                  </a:cubicBezTo>
                  <a:cubicBezTo>
                    <a:pt x="291" y="1176"/>
                    <a:pt x="306" y="1169"/>
                    <a:pt x="322" y="1161"/>
                  </a:cubicBezTo>
                  <a:cubicBezTo>
                    <a:pt x="325" y="1159"/>
                    <a:pt x="329" y="1156"/>
                    <a:pt x="331" y="1152"/>
                  </a:cubicBezTo>
                  <a:cubicBezTo>
                    <a:pt x="370" y="1083"/>
                    <a:pt x="410" y="1014"/>
                    <a:pt x="449" y="946"/>
                  </a:cubicBezTo>
                  <a:cubicBezTo>
                    <a:pt x="460" y="927"/>
                    <a:pt x="471" y="908"/>
                    <a:pt x="481" y="890"/>
                  </a:cubicBezTo>
                  <a:cubicBezTo>
                    <a:pt x="502" y="855"/>
                    <a:pt x="521" y="819"/>
                    <a:pt x="541" y="784"/>
                  </a:cubicBezTo>
                  <a:cubicBezTo>
                    <a:pt x="571" y="732"/>
                    <a:pt x="601" y="680"/>
                    <a:pt x="630" y="628"/>
                  </a:cubicBezTo>
                  <a:cubicBezTo>
                    <a:pt x="639" y="613"/>
                    <a:pt x="648" y="597"/>
                    <a:pt x="658" y="581"/>
                  </a:cubicBezTo>
                  <a:cubicBezTo>
                    <a:pt x="659" y="578"/>
                    <a:pt x="662" y="575"/>
                    <a:pt x="665" y="574"/>
                  </a:cubicBezTo>
                  <a:cubicBezTo>
                    <a:pt x="724" y="544"/>
                    <a:pt x="782" y="515"/>
                    <a:pt x="841" y="486"/>
                  </a:cubicBezTo>
                  <a:cubicBezTo>
                    <a:pt x="875" y="469"/>
                    <a:pt x="909" y="451"/>
                    <a:pt x="944" y="434"/>
                  </a:cubicBezTo>
                  <a:cubicBezTo>
                    <a:pt x="1009" y="402"/>
                    <a:pt x="1075" y="369"/>
                    <a:pt x="1141" y="336"/>
                  </a:cubicBezTo>
                  <a:cubicBezTo>
                    <a:pt x="1161" y="331"/>
                    <a:pt x="1166" y="314"/>
                    <a:pt x="1173" y="298"/>
                  </a:cubicBezTo>
                  <a:cubicBezTo>
                    <a:pt x="1206" y="232"/>
                    <a:pt x="1240" y="165"/>
                    <a:pt x="1273" y="99"/>
                  </a:cubicBezTo>
                  <a:cubicBezTo>
                    <a:pt x="1285" y="75"/>
                    <a:pt x="1297" y="50"/>
                    <a:pt x="1309" y="26"/>
                  </a:cubicBezTo>
                  <a:cubicBezTo>
                    <a:pt x="1314" y="17"/>
                    <a:pt x="1318" y="9"/>
                    <a:pt x="1324" y="0"/>
                  </a:cubicBezTo>
                  <a:cubicBezTo>
                    <a:pt x="1325" y="441"/>
                    <a:pt x="1325" y="882"/>
                    <a:pt x="1325" y="1323"/>
                  </a:cubicBezTo>
                  <a:cubicBezTo>
                    <a:pt x="883" y="1323"/>
                    <a:pt x="442" y="1323"/>
                    <a:pt x="1" y="1323"/>
                  </a:cubicBezTo>
                  <a:cubicBezTo>
                    <a:pt x="1" y="1323"/>
                    <a:pt x="0" y="1322"/>
                    <a:pt x="0" y="1322"/>
                  </a:cubicBezTo>
                  <a:close/>
                </a:path>
              </a:pathLst>
            </a:custGeom>
            <a:solidFill>
              <a:srgbClr val="F279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2" name="Google Shape;1522;p31"/>
            <p:cNvSpPr/>
            <p:nvPr/>
          </p:nvSpPr>
          <p:spPr>
            <a:xfrm>
              <a:off x="8296276" y="7994650"/>
              <a:ext cx="542925" cy="542925"/>
            </a:xfrm>
            <a:custGeom>
              <a:avLst/>
              <a:gdLst/>
              <a:ahLst/>
              <a:cxnLst/>
              <a:rect l="l" t="t" r="r" b="b"/>
              <a:pathLst>
                <a:path w="455" h="455" extrusionOk="0">
                  <a:moveTo>
                    <a:pt x="393" y="0"/>
                  </a:moveTo>
                  <a:cubicBezTo>
                    <a:pt x="413" y="20"/>
                    <a:pt x="434" y="41"/>
                    <a:pt x="455" y="62"/>
                  </a:cubicBezTo>
                  <a:cubicBezTo>
                    <a:pt x="447" y="70"/>
                    <a:pt x="438" y="79"/>
                    <a:pt x="429" y="88"/>
                  </a:cubicBezTo>
                  <a:cubicBezTo>
                    <a:pt x="365" y="154"/>
                    <a:pt x="301" y="220"/>
                    <a:pt x="236" y="287"/>
                  </a:cubicBezTo>
                  <a:cubicBezTo>
                    <a:pt x="188" y="337"/>
                    <a:pt x="140" y="386"/>
                    <a:pt x="91" y="436"/>
                  </a:cubicBezTo>
                  <a:cubicBezTo>
                    <a:pt x="77" y="450"/>
                    <a:pt x="60" y="455"/>
                    <a:pt x="40" y="450"/>
                  </a:cubicBezTo>
                  <a:cubicBezTo>
                    <a:pt x="21" y="444"/>
                    <a:pt x="8" y="431"/>
                    <a:pt x="4" y="412"/>
                  </a:cubicBezTo>
                  <a:cubicBezTo>
                    <a:pt x="0" y="394"/>
                    <a:pt x="4" y="377"/>
                    <a:pt x="17" y="364"/>
                  </a:cubicBezTo>
                  <a:cubicBezTo>
                    <a:pt x="51" y="331"/>
                    <a:pt x="84" y="299"/>
                    <a:pt x="118" y="266"/>
                  </a:cubicBezTo>
                  <a:cubicBezTo>
                    <a:pt x="159" y="227"/>
                    <a:pt x="200" y="187"/>
                    <a:pt x="240" y="147"/>
                  </a:cubicBezTo>
                  <a:cubicBezTo>
                    <a:pt x="290" y="99"/>
                    <a:pt x="340" y="51"/>
                    <a:pt x="390" y="2"/>
                  </a:cubicBezTo>
                  <a:cubicBezTo>
                    <a:pt x="391" y="1"/>
                    <a:pt x="392" y="0"/>
                    <a:pt x="393" y="0"/>
                  </a:cubicBezTo>
                  <a:close/>
                </a:path>
              </a:pathLst>
            </a:custGeom>
            <a:solidFill>
              <a:srgbClr val="F279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3" name="Google Shape;1523;p31"/>
            <p:cNvSpPr/>
            <p:nvPr/>
          </p:nvSpPr>
          <p:spPr>
            <a:xfrm>
              <a:off x="8502650" y="7742238"/>
              <a:ext cx="588962" cy="588963"/>
            </a:xfrm>
            <a:custGeom>
              <a:avLst/>
              <a:gdLst/>
              <a:ahLst/>
              <a:cxnLst/>
              <a:rect l="l" t="t" r="r" b="b"/>
              <a:pathLst>
                <a:path w="494" h="494" extrusionOk="0">
                  <a:moveTo>
                    <a:pt x="243" y="159"/>
                  </a:moveTo>
                  <a:cubicBezTo>
                    <a:pt x="170" y="95"/>
                    <a:pt x="89" y="42"/>
                    <a:pt x="0" y="0"/>
                  </a:cubicBezTo>
                  <a:cubicBezTo>
                    <a:pt x="112" y="2"/>
                    <a:pt x="212" y="37"/>
                    <a:pt x="300" y="105"/>
                  </a:cubicBezTo>
                  <a:cubicBezTo>
                    <a:pt x="303" y="103"/>
                    <a:pt x="305" y="100"/>
                    <a:pt x="308" y="98"/>
                  </a:cubicBezTo>
                  <a:cubicBezTo>
                    <a:pt x="313" y="93"/>
                    <a:pt x="318" y="93"/>
                    <a:pt x="323" y="98"/>
                  </a:cubicBezTo>
                  <a:cubicBezTo>
                    <a:pt x="347" y="122"/>
                    <a:pt x="372" y="147"/>
                    <a:pt x="396" y="172"/>
                  </a:cubicBezTo>
                  <a:cubicBezTo>
                    <a:pt x="401" y="176"/>
                    <a:pt x="400" y="181"/>
                    <a:pt x="396" y="186"/>
                  </a:cubicBezTo>
                  <a:cubicBezTo>
                    <a:pt x="394" y="189"/>
                    <a:pt x="392" y="191"/>
                    <a:pt x="389" y="194"/>
                  </a:cubicBezTo>
                  <a:cubicBezTo>
                    <a:pt x="457" y="283"/>
                    <a:pt x="492" y="383"/>
                    <a:pt x="494" y="494"/>
                  </a:cubicBezTo>
                  <a:cubicBezTo>
                    <a:pt x="453" y="406"/>
                    <a:pt x="400" y="324"/>
                    <a:pt x="335" y="251"/>
                  </a:cubicBezTo>
                  <a:cubicBezTo>
                    <a:pt x="328" y="258"/>
                    <a:pt x="321" y="264"/>
                    <a:pt x="314" y="271"/>
                  </a:cubicBezTo>
                  <a:cubicBezTo>
                    <a:pt x="308" y="277"/>
                    <a:pt x="303" y="277"/>
                    <a:pt x="297" y="271"/>
                  </a:cubicBezTo>
                  <a:cubicBezTo>
                    <a:pt x="272" y="247"/>
                    <a:pt x="248" y="222"/>
                    <a:pt x="223" y="197"/>
                  </a:cubicBezTo>
                  <a:cubicBezTo>
                    <a:pt x="217" y="191"/>
                    <a:pt x="217" y="186"/>
                    <a:pt x="223" y="180"/>
                  </a:cubicBezTo>
                  <a:cubicBezTo>
                    <a:pt x="230" y="173"/>
                    <a:pt x="236" y="166"/>
                    <a:pt x="243" y="159"/>
                  </a:cubicBezTo>
                  <a:close/>
                </a:path>
              </a:pathLst>
            </a:custGeom>
            <a:solidFill>
              <a:srgbClr val="F279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4" name="Google Shape;1524;p31"/>
            <p:cNvSpPr/>
            <p:nvPr/>
          </p:nvSpPr>
          <p:spPr>
            <a:xfrm>
              <a:off x="8721725" y="8461375"/>
              <a:ext cx="207962" cy="180975"/>
            </a:xfrm>
            <a:custGeom>
              <a:avLst/>
              <a:gdLst/>
              <a:ahLst/>
              <a:cxnLst/>
              <a:rect l="l" t="t" r="r" b="b"/>
              <a:pathLst>
                <a:path w="174" h="152" extrusionOk="0">
                  <a:moveTo>
                    <a:pt x="174" y="1"/>
                  </a:moveTo>
                  <a:cubicBezTo>
                    <a:pt x="129" y="51"/>
                    <a:pt x="84" y="101"/>
                    <a:pt x="38" y="152"/>
                  </a:cubicBezTo>
                  <a:cubicBezTo>
                    <a:pt x="23" y="139"/>
                    <a:pt x="11" y="124"/>
                    <a:pt x="0" y="108"/>
                  </a:cubicBezTo>
                  <a:cubicBezTo>
                    <a:pt x="58" y="72"/>
                    <a:pt x="116" y="36"/>
                    <a:pt x="173" y="0"/>
                  </a:cubicBezTo>
                  <a:cubicBezTo>
                    <a:pt x="174" y="0"/>
                    <a:pt x="174" y="0"/>
                    <a:pt x="174" y="1"/>
                  </a:cubicBezTo>
                  <a:close/>
                </a:path>
              </a:pathLst>
            </a:custGeom>
            <a:solidFill>
              <a:srgbClr val="F279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5" name="Google Shape;1525;p31"/>
            <p:cNvSpPr/>
            <p:nvPr/>
          </p:nvSpPr>
          <p:spPr>
            <a:xfrm>
              <a:off x="9236075" y="8020050"/>
              <a:ext cx="184150" cy="173038"/>
            </a:xfrm>
            <a:custGeom>
              <a:avLst/>
              <a:gdLst/>
              <a:ahLst/>
              <a:cxnLst/>
              <a:rect l="l" t="t" r="r" b="b"/>
              <a:pathLst>
                <a:path w="155" h="144" extrusionOk="0">
                  <a:moveTo>
                    <a:pt x="112" y="0"/>
                  </a:moveTo>
                  <a:cubicBezTo>
                    <a:pt x="125" y="8"/>
                    <a:pt x="149" y="35"/>
                    <a:pt x="155" y="48"/>
                  </a:cubicBezTo>
                  <a:cubicBezTo>
                    <a:pt x="104" y="80"/>
                    <a:pt x="52" y="112"/>
                    <a:pt x="1" y="144"/>
                  </a:cubicBezTo>
                  <a:cubicBezTo>
                    <a:pt x="1" y="144"/>
                    <a:pt x="0" y="144"/>
                    <a:pt x="0" y="143"/>
                  </a:cubicBezTo>
                  <a:cubicBezTo>
                    <a:pt x="37" y="96"/>
                    <a:pt x="75" y="48"/>
                    <a:pt x="112" y="0"/>
                  </a:cubicBezTo>
                  <a:close/>
                </a:path>
              </a:pathLst>
            </a:custGeom>
            <a:solidFill>
              <a:srgbClr val="F279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6" name="Google Shape;1526;p31"/>
            <p:cNvSpPr/>
            <p:nvPr/>
          </p:nvSpPr>
          <p:spPr>
            <a:xfrm>
              <a:off x="8694738" y="8321675"/>
              <a:ext cx="193675" cy="68263"/>
            </a:xfrm>
            <a:custGeom>
              <a:avLst/>
              <a:gdLst/>
              <a:ahLst/>
              <a:cxnLst/>
              <a:rect l="l" t="t" r="r" b="b"/>
              <a:pathLst>
                <a:path w="162" h="57" extrusionOk="0">
                  <a:moveTo>
                    <a:pt x="7" y="57"/>
                  </a:moveTo>
                  <a:cubicBezTo>
                    <a:pt x="2" y="39"/>
                    <a:pt x="0" y="20"/>
                    <a:pt x="1" y="0"/>
                  </a:cubicBezTo>
                  <a:cubicBezTo>
                    <a:pt x="55" y="4"/>
                    <a:pt x="109" y="8"/>
                    <a:pt x="162" y="12"/>
                  </a:cubicBezTo>
                  <a:cubicBezTo>
                    <a:pt x="162" y="12"/>
                    <a:pt x="162" y="13"/>
                    <a:pt x="162" y="13"/>
                  </a:cubicBezTo>
                  <a:cubicBezTo>
                    <a:pt x="111" y="28"/>
                    <a:pt x="60" y="42"/>
                    <a:pt x="7" y="57"/>
                  </a:cubicBezTo>
                  <a:close/>
                </a:path>
              </a:pathLst>
            </a:custGeom>
            <a:solidFill>
              <a:srgbClr val="F279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7" name="Google Shape;1527;p31"/>
            <p:cNvSpPr/>
            <p:nvPr/>
          </p:nvSpPr>
          <p:spPr>
            <a:xfrm>
              <a:off x="9140825" y="7867650"/>
              <a:ext cx="63500" cy="127000"/>
            </a:xfrm>
            <a:custGeom>
              <a:avLst/>
              <a:gdLst/>
              <a:ahLst/>
              <a:cxnLst/>
              <a:rect l="l" t="t" r="r" b="b"/>
              <a:pathLst>
                <a:path w="53" h="106" extrusionOk="0">
                  <a:moveTo>
                    <a:pt x="0" y="86"/>
                  </a:moveTo>
                  <a:cubicBezTo>
                    <a:pt x="0" y="77"/>
                    <a:pt x="0" y="68"/>
                    <a:pt x="0" y="60"/>
                  </a:cubicBezTo>
                  <a:cubicBezTo>
                    <a:pt x="1" y="42"/>
                    <a:pt x="1" y="24"/>
                    <a:pt x="2" y="7"/>
                  </a:cubicBezTo>
                  <a:cubicBezTo>
                    <a:pt x="2" y="2"/>
                    <a:pt x="4" y="0"/>
                    <a:pt x="9" y="0"/>
                  </a:cubicBezTo>
                  <a:cubicBezTo>
                    <a:pt x="24" y="2"/>
                    <a:pt x="38" y="4"/>
                    <a:pt x="53" y="9"/>
                  </a:cubicBezTo>
                  <a:cubicBezTo>
                    <a:pt x="49" y="23"/>
                    <a:pt x="44" y="36"/>
                    <a:pt x="40" y="49"/>
                  </a:cubicBezTo>
                  <a:cubicBezTo>
                    <a:pt x="35" y="66"/>
                    <a:pt x="29" y="83"/>
                    <a:pt x="24" y="100"/>
                  </a:cubicBezTo>
                  <a:cubicBezTo>
                    <a:pt x="23" y="102"/>
                    <a:pt x="21" y="104"/>
                    <a:pt x="20" y="106"/>
                  </a:cubicBezTo>
                  <a:cubicBezTo>
                    <a:pt x="13" y="99"/>
                    <a:pt x="7" y="92"/>
                    <a:pt x="0" y="86"/>
                  </a:cubicBezTo>
                  <a:close/>
                </a:path>
              </a:pathLst>
            </a:custGeom>
            <a:solidFill>
              <a:srgbClr val="F279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8" name="Google Shape;1528;p31"/>
            <p:cNvSpPr/>
            <p:nvPr/>
          </p:nvSpPr>
          <p:spPr>
            <a:xfrm>
              <a:off x="8905875" y="7848600"/>
              <a:ext cx="79375" cy="79375"/>
            </a:xfrm>
            <a:custGeom>
              <a:avLst/>
              <a:gdLst/>
              <a:ahLst/>
              <a:cxnLst/>
              <a:rect l="l" t="t" r="r" b="b"/>
              <a:pathLst>
                <a:path w="66" h="66" extrusionOk="0">
                  <a:moveTo>
                    <a:pt x="57" y="66"/>
                  </a:moveTo>
                  <a:cubicBezTo>
                    <a:pt x="38" y="46"/>
                    <a:pt x="19" y="27"/>
                    <a:pt x="0" y="8"/>
                  </a:cubicBezTo>
                  <a:cubicBezTo>
                    <a:pt x="4" y="2"/>
                    <a:pt x="8" y="0"/>
                    <a:pt x="16" y="3"/>
                  </a:cubicBezTo>
                  <a:cubicBezTo>
                    <a:pt x="23" y="5"/>
                    <a:pt x="29" y="9"/>
                    <a:pt x="35" y="14"/>
                  </a:cubicBezTo>
                  <a:cubicBezTo>
                    <a:pt x="46" y="22"/>
                    <a:pt x="55" y="32"/>
                    <a:pt x="61" y="45"/>
                  </a:cubicBezTo>
                  <a:cubicBezTo>
                    <a:pt x="66" y="54"/>
                    <a:pt x="65" y="60"/>
                    <a:pt x="57" y="66"/>
                  </a:cubicBezTo>
                  <a:close/>
                </a:path>
              </a:pathLst>
            </a:custGeom>
            <a:solidFill>
              <a:srgbClr val="F279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9" name="Google Shape;1529;p31"/>
            <p:cNvSpPr/>
            <p:nvPr/>
          </p:nvSpPr>
          <p:spPr>
            <a:xfrm>
              <a:off x="9136063" y="7970838"/>
              <a:ext cx="30162" cy="112713"/>
            </a:xfrm>
            <a:custGeom>
              <a:avLst/>
              <a:gdLst/>
              <a:ahLst/>
              <a:cxnLst/>
              <a:rect l="l" t="t" r="r" b="b"/>
              <a:pathLst>
                <a:path w="25" h="95" extrusionOk="0">
                  <a:moveTo>
                    <a:pt x="4" y="0"/>
                  </a:moveTo>
                  <a:cubicBezTo>
                    <a:pt x="11" y="6"/>
                    <a:pt x="17" y="13"/>
                    <a:pt x="24" y="20"/>
                  </a:cubicBezTo>
                  <a:cubicBezTo>
                    <a:pt x="24" y="21"/>
                    <a:pt x="25" y="22"/>
                    <a:pt x="24" y="23"/>
                  </a:cubicBezTo>
                  <a:cubicBezTo>
                    <a:pt x="17" y="46"/>
                    <a:pt x="9" y="69"/>
                    <a:pt x="2" y="92"/>
                  </a:cubicBezTo>
                  <a:cubicBezTo>
                    <a:pt x="2" y="93"/>
                    <a:pt x="1" y="93"/>
                    <a:pt x="1" y="95"/>
                  </a:cubicBezTo>
                  <a:cubicBezTo>
                    <a:pt x="1" y="86"/>
                    <a:pt x="0" y="78"/>
                    <a:pt x="1" y="70"/>
                  </a:cubicBezTo>
                  <a:cubicBezTo>
                    <a:pt x="1" y="48"/>
                    <a:pt x="2" y="26"/>
                    <a:pt x="3" y="4"/>
                  </a:cubicBezTo>
                  <a:cubicBezTo>
                    <a:pt x="3" y="3"/>
                    <a:pt x="4" y="1"/>
                    <a:pt x="4" y="0"/>
                  </a:cubicBezTo>
                  <a:close/>
                </a:path>
              </a:pathLst>
            </a:custGeom>
            <a:solidFill>
              <a:srgbClr val="F279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4" name="Google Shape;1534;p32"/>
          <p:cNvSpPr txBox="1"/>
          <p:nvPr/>
        </p:nvSpPr>
        <p:spPr>
          <a:xfrm>
            <a:off x="5502780" y="219906"/>
            <a:ext cx="6191673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Infographic</a:t>
            </a:r>
            <a:r>
              <a:rPr lang="en-US"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 Style</a:t>
            </a:r>
            <a:endParaRPr sz="54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5" name="Google Shape;1535;p32"/>
          <p:cNvSpPr txBox="1"/>
          <p:nvPr/>
        </p:nvSpPr>
        <p:spPr>
          <a:xfrm>
            <a:off x="5496984" y="1099950"/>
            <a:ext cx="616361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Time.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6" name="Google Shape;1536;p32"/>
          <p:cNvSpPr/>
          <p:nvPr/>
        </p:nvSpPr>
        <p:spPr>
          <a:xfrm>
            <a:off x="6459544" y="5080824"/>
            <a:ext cx="816226" cy="8162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7" name="Google Shape;1537;p32"/>
          <p:cNvSpPr/>
          <p:nvPr/>
        </p:nvSpPr>
        <p:spPr>
          <a:xfrm>
            <a:off x="6459544" y="3683304"/>
            <a:ext cx="816226" cy="8162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8" name="Google Shape;1538;p32"/>
          <p:cNvSpPr/>
          <p:nvPr/>
        </p:nvSpPr>
        <p:spPr>
          <a:xfrm>
            <a:off x="6459544" y="2285784"/>
            <a:ext cx="816226" cy="8162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39" name="Google Shape;1539;p32"/>
          <p:cNvGrpSpPr/>
          <p:nvPr/>
        </p:nvGrpSpPr>
        <p:grpSpPr>
          <a:xfrm rot="-1864524">
            <a:off x="6574865" y="5439973"/>
            <a:ext cx="585583" cy="177624"/>
            <a:chOff x="115511" y="1655618"/>
            <a:chExt cx="2541413" cy="770883"/>
          </a:xfrm>
        </p:grpSpPr>
        <p:sp>
          <p:nvSpPr>
            <p:cNvPr id="1540" name="Google Shape;1540;p32"/>
            <p:cNvSpPr/>
            <p:nvPr/>
          </p:nvSpPr>
          <p:spPr>
            <a:xfrm>
              <a:off x="115511" y="1655618"/>
              <a:ext cx="1749384" cy="730512"/>
            </a:xfrm>
            <a:custGeom>
              <a:avLst/>
              <a:gdLst/>
              <a:ahLst/>
              <a:cxnLst/>
              <a:rect l="l" t="t" r="r" b="b"/>
              <a:pathLst>
                <a:path w="1749384" h="730512" extrusionOk="0">
                  <a:moveTo>
                    <a:pt x="1575407" y="685336"/>
                  </a:moveTo>
                  <a:lnTo>
                    <a:pt x="1536959" y="641121"/>
                  </a:lnTo>
                  <a:cubicBezTo>
                    <a:pt x="1535037" y="639198"/>
                    <a:pt x="1436994" y="637276"/>
                    <a:pt x="1435072" y="637276"/>
                  </a:cubicBezTo>
                  <a:cubicBezTo>
                    <a:pt x="1433150" y="637276"/>
                    <a:pt x="1429305" y="637276"/>
                    <a:pt x="1427382" y="639198"/>
                  </a:cubicBezTo>
                  <a:lnTo>
                    <a:pt x="1369710" y="689181"/>
                  </a:lnTo>
                  <a:cubicBezTo>
                    <a:pt x="1367788" y="691103"/>
                    <a:pt x="1365866" y="691103"/>
                    <a:pt x="1363943" y="691103"/>
                  </a:cubicBezTo>
                  <a:cubicBezTo>
                    <a:pt x="1362021" y="691103"/>
                    <a:pt x="1360098" y="689181"/>
                    <a:pt x="1358176" y="687258"/>
                  </a:cubicBezTo>
                  <a:lnTo>
                    <a:pt x="1313961" y="627664"/>
                  </a:lnTo>
                  <a:cubicBezTo>
                    <a:pt x="1312038" y="623819"/>
                    <a:pt x="1308194" y="623819"/>
                    <a:pt x="1304349" y="625741"/>
                  </a:cubicBezTo>
                  <a:lnTo>
                    <a:pt x="1238987" y="662267"/>
                  </a:lnTo>
                  <a:cubicBezTo>
                    <a:pt x="1237065" y="664189"/>
                    <a:pt x="1235142" y="664189"/>
                    <a:pt x="1233220" y="662267"/>
                  </a:cubicBezTo>
                  <a:cubicBezTo>
                    <a:pt x="1231298" y="662267"/>
                    <a:pt x="1229375" y="660345"/>
                    <a:pt x="1229375" y="658422"/>
                  </a:cubicBezTo>
                  <a:lnTo>
                    <a:pt x="1135178" y="575759"/>
                  </a:lnTo>
                  <a:cubicBezTo>
                    <a:pt x="1117876" y="556535"/>
                    <a:pt x="1142867" y="594983"/>
                    <a:pt x="1129410" y="571914"/>
                  </a:cubicBezTo>
                  <a:cubicBezTo>
                    <a:pt x="1127488" y="569992"/>
                    <a:pt x="1123643" y="573837"/>
                    <a:pt x="1121721" y="575759"/>
                  </a:cubicBezTo>
                  <a:lnTo>
                    <a:pt x="1033290" y="616129"/>
                  </a:lnTo>
                  <a:cubicBezTo>
                    <a:pt x="1031368" y="618052"/>
                    <a:pt x="1029445" y="619974"/>
                    <a:pt x="1027523" y="619974"/>
                  </a:cubicBezTo>
                  <a:cubicBezTo>
                    <a:pt x="1025601" y="619974"/>
                    <a:pt x="1021756" y="618052"/>
                    <a:pt x="1021756" y="616129"/>
                  </a:cubicBezTo>
                  <a:lnTo>
                    <a:pt x="987153" y="560380"/>
                  </a:lnTo>
                  <a:cubicBezTo>
                    <a:pt x="985230" y="558457"/>
                    <a:pt x="983308" y="556535"/>
                    <a:pt x="981385" y="556535"/>
                  </a:cubicBezTo>
                  <a:cubicBezTo>
                    <a:pt x="979463" y="556535"/>
                    <a:pt x="919869" y="556535"/>
                    <a:pt x="917946" y="558457"/>
                  </a:cubicBezTo>
                  <a:lnTo>
                    <a:pt x="864119" y="593061"/>
                  </a:lnTo>
                  <a:cubicBezTo>
                    <a:pt x="862197" y="594983"/>
                    <a:pt x="860274" y="594983"/>
                    <a:pt x="858352" y="594983"/>
                  </a:cubicBezTo>
                  <a:cubicBezTo>
                    <a:pt x="856429" y="594983"/>
                    <a:pt x="854507" y="593061"/>
                    <a:pt x="852585" y="591138"/>
                  </a:cubicBezTo>
                  <a:lnTo>
                    <a:pt x="812214" y="521932"/>
                  </a:lnTo>
                  <a:cubicBezTo>
                    <a:pt x="810292" y="520009"/>
                    <a:pt x="808369" y="518087"/>
                    <a:pt x="806447" y="518087"/>
                  </a:cubicBezTo>
                  <a:cubicBezTo>
                    <a:pt x="804525" y="518087"/>
                    <a:pt x="800680" y="518087"/>
                    <a:pt x="798757" y="520009"/>
                  </a:cubicBezTo>
                  <a:lnTo>
                    <a:pt x="712249" y="564225"/>
                  </a:lnTo>
                  <a:lnTo>
                    <a:pt x="633431" y="468105"/>
                  </a:lnTo>
                  <a:cubicBezTo>
                    <a:pt x="631509" y="466182"/>
                    <a:pt x="629586" y="466182"/>
                    <a:pt x="625741" y="466182"/>
                  </a:cubicBezTo>
                  <a:lnTo>
                    <a:pt x="514242" y="510397"/>
                  </a:lnTo>
                  <a:cubicBezTo>
                    <a:pt x="512320" y="510397"/>
                    <a:pt x="508475" y="510397"/>
                    <a:pt x="506553" y="508475"/>
                  </a:cubicBezTo>
                  <a:lnTo>
                    <a:pt x="445036" y="420045"/>
                  </a:lnTo>
                  <a:cubicBezTo>
                    <a:pt x="443113" y="418122"/>
                    <a:pt x="441191" y="418122"/>
                    <a:pt x="439269" y="418122"/>
                  </a:cubicBezTo>
                  <a:lnTo>
                    <a:pt x="343149" y="473872"/>
                  </a:lnTo>
                  <a:cubicBezTo>
                    <a:pt x="341226" y="473872"/>
                    <a:pt x="337381" y="473872"/>
                    <a:pt x="337381" y="471949"/>
                  </a:cubicBezTo>
                  <a:lnTo>
                    <a:pt x="250873" y="379674"/>
                  </a:lnTo>
                  <a:cubicBezTo>
                    <a:pt x="247028" y="377752"/>
                    <a:pt x="245106" y="377752"/>
                    <a:pt x="241261" y="379674"/>
                  </a:cubicBezTo>
                  <a:lnTo>
                    <a:pt x="152831" y="429657"/>
                  </a:lnTo>
                  <a:cubicBezTo>
                    <a:pt x="150908" y="429657"/>
                    <a:pt x="148986" y="429657"/>
                    <a:pt x="148986" y="429657"/>
                  </a:cubicBezTo>
                  <a:lnTo>
                    <a:pt x="68245" y="404665"/>
                  </a:lnTo>
                  <a:cubicBezTo>
                    <a:pt x="37487" y="396976"/>
                    <a:pt x="14418" y="368140"/>
                    <a:pt x="14418" y="333536"/>
                  </a:cubicBezTo>
                  <a:lnTo>
                    <a:pt x="16340" y="85547"/>
                  </a:lnTo>
                  <a:cubicBezTo>
                    <a:pt x="16340" y="47099"/>
                    <a:pt x="49021" y="14418"/>
                    <a:pt x="87469" y="14418"/>
                  </a:cubicBezTo>
                  <a:lnTo>
                    <a:pt x="1665760" y="22108"/>
                  </a:lnTo>
                  <a:cubicBezTo>
                    <a:pt x="1684984" y="22108"/>
                    <a:pt x="1702286" y="29797"/>
                    <a:pt x="1715743" y="43254"/>
                  </a:cubicBezTo>
                  <a:cubicBezTo>
                    <a:pt x="1729199" y="56711"/>
                    <a:pt x="1736889" y="74012"/>
                    <a:pt x="1736889" y="93236"/>
                  </a:cubicBezTo>
                  <a:lnTo>
                    <a:pt x="1733044" y="654577"/>
                  </a:lnTo>
                  <a:cubicBezTo>
                    <a:pt x="1733044" y="675724"/>
                    <a:pt x="1723432" y="696870"/>
                    <a:pt x="1706131" y="710327"/>
                  </a:cubicBezTo>
                  <a:cubicBezTo>
                    <a:pt x="1688829" y="723784"/>
                    <a:pt x="1646536" y="721861"/>
                    <a:pt x="1625390" y="716094"/>
                  </a:cubicBezTo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1" name="Google Shape;1541;p32"/>
            <p:cNvSpPr/>
            <p:nvPr/>
          </p:nvSpPr>
          <p:spPr>
            <a:xfrm>
              <a:off x="1830292" y="1657541"/>
              <a:ext cx="826632" cy="768960"/>
            </a:xfrm>
            <a:custGeom>
              <a:avLst/>
              <a:gdLst/>
              <a:ahLst/>
              <a:cxnLst/>
              <a:rect l="l" t="t" r="r" b="b"/>
              <a:pathLst>
                <a:path w="826632" h="768960" extrusionOk="0">
                  <a:moveTo>
                    <a:pt x="750697" y="18263"/>
                  </a:moveTo>
                  <a:lnTo>
                    <a:pt x="93237" y="14418"/>
                  </a:lnTo>
                  <a:cubicBezTo>
                    <a:pt x="74013" y="14418"/>
                    <a:pt x="54789" y="22108"/>
                    <a:pt x="41332" y="35564"/>
                  </a:cubicBezTo>
                  <a:cubicBezTo>
                    <a:pt x="27875" y="49021"/>
                    <a:pt x="20185" y="68245"/>
                    <a:pt x="18263" y="87469"/>
                  </a:cubicBezTo>
                  <a:lnTo>
                    <a:pt x="14418" y="693025"/>
                  </a:lnTo>
                  <a:cubicBezTo>
                    <a:pt x="14418" y="712249"/>
                    <a:pt x="22108" y="731473"/>
                    <a:pt x="35565" y="744930"/>
                  </a:cubicBezTo>
                  <a:cubicBezTo>
                    <a:pt x="49021" y="758387"/>
                    <a:pt x="68245" y="766077"/>
                    <a:pt x="87469" y="767999"/>
                  </a:cubicBezTo>
                  <a:lnTo>
                    <a:pt x="744930" y="771844"/>
                  </a:lnTo>
                  <a:cubicBezTo>
                    <a:pt x="744930" y="771844"/>
                    <a:pt x="744930" y="771844"/>
                    <a:pt x="744930" y="771844"/>
                  </a:cubicBezTo>
                  <a:cubicBezTo>
                    <a:pt x="785301" y="771844"/>
                    <a:pt x="819904" y="739163"/>
                    <a:pt x="819904" y="696870"/>
                  </a:cubicBezTo>
                  <a:lnTo>
                    <a:pt x="823749" y="91314"/>
                  </a:lnTo>
                  <a:cubicBezTo>
                    <a:pt x="825671" y="52866"/>
                    <a:pt x="791068" y="18263"/>
                    <a:pt x="750697" y="18263"/>
                  </a:cubicBezTo>
                  <a:close/>
                  <a:moveTo>
                    <a:pt x="671879" y="623819"/>
                  </a:moveTo>
                  <a:lnTo>
                    <a:pt x="435424" y="621897"/>
                  </a:lnTo>
                  <a:lnTo>
                    <a:pt x="437346" y="164365"/>
                  </a:lnTo>
                  <a:lnTo>
                    <a:pt x="673801" y="166288"/>
                  </a:lnTo>
                  <a:lnTo>
                    <a:pt x="671879" y="62381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42" name="Google Shape;1542;p32"/>
          <p:cNvGrpSpPr/>
          <p:nvPr/>
        </p:nvGrpSpPr>
        <p:grpSpPr>
          <a:xfrm>
            <a:off x="6663494" y="2361009"/>
            <a:ext cx="389810" cy="639440"/>
            <a:chOff x="7997054" y="1606357"/>
            <a:chExt cx="796901" cy="1307232"/>
          </a:xfrm>
        </p:grpSpPr>
        <p:sp>
          <p:nvSpPr>
            <p:cNvPr id="1543" name="Google Shape;1543;p32"/>
            <p:cNvSpPr/>
            <p:nvPr/>
          </p:nvSpPr>
          <p:spPr>
            <a:xfrm>
              <a:off x="8198011" y="1606357"/>
              <a:ext cx="595944" cy="1307232"/>
            </a:xfrm>
            <a:custGeom>
              <a:avLst/>
              <a:gdLst/>
              <a:ahLst/>
              <a:cxnLst/>
              <a:rect l="l" t="t" r="r" b="b"/>
              <a:pathLst>
                <a:path w="595944" h="1307232" extrusionOk="0">
                  <a:moveTo>
                    <a:pt x="100198" y="29076"/>
                  </a:moveTo>
                  <a:cubicBezTo>
                    <a:pt x="100198" y="29076"/>
                    <a:pt x="-88197" y="236696"/>
                    <a:pt x="148258" y="540435"/>
                  </a:cubicBezTo>
                  <a:cubicBezTo>
                    <a:pt x="384713" y="842252"/>
                    <a:pt x="398170" y="1046026"/>
                    <a:pt x="423161" y="1178672"/>
                  </a:cubicBezTo>
                  <a:cubicBezTo>
                    <a:pt x="446230" y="1311317"/>
                    <a:pt x="523126" y="1278637"/>
                    <a:pt x="523126" y="1278637"/>
                  </a:cubicBezTo>
                  <a:cubicBezTo>
                    <a:pt x="523126" y="1278637"/>
                    <a:pt x="584643" y="1255568"/>
                    <a:pt x="575031" y="1145991"/>
                  </a:cubicBezTo>
                  <a:cubicBezTo>
                    <a:pt x="565419" y="1036414"/>
                    <a:pt x="500057" y="805726"/>
                    <a:pt x="303972" y="513521"/>
                  </a:cubicBezTo>
                  <a:cubicBezTo>
                    <a:pt x="303972" y="513521"/>
                    <a:pt x="350110" y="303980"/>
                    <a:pt x="169404" y="267454"/>
                  </a:cubicBezTo>
                  <a:lnTo>
                    <a:pt x="100198" y="29076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4" name="Google Shape;1544;p32"/>
            <p:cNvSpPr/>
            <p:nvPr/>
          </p:nvSpPr>
          <p:spPr>
            <a:xfrm>
              <a:off x="7997054" y="1606357"/>
              <a:ext cx="595944" cy="1307232"/>
            </a:xfrm>
            <a:custGeom>
              <a:avLst/>
              <a:gdLst/>
              <a:ahLst/>
              <a:cxnLst/>
              <a:rect l="l" t="t" r="r" b="b"/>
              <a:pathLst>
                <a:path w="595944" h="1307232" extrusionOk="0">
                  <a:moveTo>
                    <a:pt x="504929" y="29076"/>
                  </a:moveTo>
                  <a:cubicBezTo>
                    <a:pt x="504929" y="29076"/>
                    <a:pt x="693324" y="236696"/>
                    <a:pt x="456869" y="540435"/>
                  </a:cubicBezTo>
                  <a:cubicBezTo>
                    <a:pt x="220414" y="842252"/>
                    <a:pt x="206957" y="1046026"/>
                    <a:pt x="181966" y="1178672"/>
                  </a:cubicBezTo>
                  <a:cubicBezTo>
                    <a:pt x="158897" y="1311317"/>
                    <a:pt x="82001" y="1278637"/>
                    <a:pt x="82001" y="1278637"/>
                  </a:cubicBezTo>
                  <a:cubicBezTo>
                    <a:pt x="82001" y="1278637"/>
                    <a:pt x="20484" y="1255568"/>
                    <a:pt x="30096" y="1145991"/>
                  </a:cubicBezTo>
                  <a:cubicBezTo>
                    <a:pt x="39708" y="1036414"/>
                    <a:pt x="105070" y="805726"/>
                    <a:pt x="301154" y="513521"/>
                  </a:cubicBezTo>
                  <a:cubicBezTo>
                    <a:pt x="301154" y="513521"/>
                    <a:pt x="255017" y="303980"/>
                    <a:pt x="435722" y="267454"/>
                  </a:cubicBezTo>
                  <a:lnTo>
                    <a:pt x="504929" y="29076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5" name="Google Shape;1545;p32"/>
            <p:cNvSpPr/>
            <p:nvPr/>
          </p:nvSpPr>
          <p:spPr>
            <a:xfrm>
              <a:off x="8324882" y="1938932"/>
              <a:ext cx="134568" cy="134568"/>
            </a:xfrm>
            <a:custGeom>
              <a:avLst/>
              <a:gdLst/>
              <a:ahLst/>
              <a:cxnLst/>
              <a:rect l="l" t="t" r="r" b="b"/>
              <a:pathLst>
                <a:path w="134568" h="134568" extrusionOk="0">
                  <a:moveTo>
                    <a:pt x="121352" y="75214"/>
                  </a:moveTo>
                  <a:cubicBezTo>
                    <a:pt x="121352" y="100695"/>
                    <a:pt x="100695" y="121352"/>
                    <a:pt x="75214" y="121352"/>
                  </a:cubicBezTo>
                  <a:cubicBezTo>
                    <a:pt x="49733" y="121352"/>
                    <a:pt x="29077" y="100695"/>
                    <a:pt x="29077" y="75214"/>
                  </a:cubicBezTo>
                  <a:cubicBezTo>
                    <a:pt x="29077" y="49733"/>
                    <a:pt x="49733" y="29076"/>
                    <a:pt x="75214" y="29076"/>
                  </a:cubicBezTo>
                  <a:cubicBezTo>
                    <a:pt x="100695" y="29076"/>
                    <a:pt x="121352" y="49733"/>
                    <a:pt x="121352" y="75214"/>
                  </a:cubicBezTo>
                  <a:close/>
                </a:path>
              </a:pathLst>
            </a:custGeom>
            <a:solidFill>
              <a:schemeClr val="lt1"/>
            </a:solidFill>
            <a:ln w="19200" cap="flat" cmpd="sng">
              <a:solidFill>
                <a:schemeClr val="accen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6" name="Google Shape;1546;p32"/>
            <p:cNvSpPr/>
            <p:nvPr/>
          </p:nvSpPr>
          <p:spPr>
            <a:xfrm>
              <a:off x="8013970" y="2257330"/>
              <a:ext cx="288360" cy="634392"/>
            </a:xfrm>
            <a:custGeom>
              <a:avLst/>
              <a:gdLst/>
              <a:ahLst/>
              <a:cxnLst/>
              <a:rect l="l" t="t" r="r" b="b"/>
              <a:pathLst>
                <a:path w="288360" h="634392" extrusionOk="0">
                  <a:moveTo>
                    <a:pt x="193887" y="14418"/>
                  </a:moveTo>
                  <a:cubicBezTo>
                    <a:pt x="72775" y="214348"/>
                    <a:pt x="20870" y="416200"/>
                    <a:pt x="15103" y="496940"/>
                  </a:cubicBezTo>
                  <a:cubicBezTo>
                    <a:pt x="7413" y="606517"/>
                    <a:pt x="67008" y="629586"/>
                    <a:pt x="67008" y="629586"/>
                  </a:cubicBezTo>
                  <a:cubicBezTo>
                    <a:pt x="67008" y="629586"/>
                    <a:pt x="141981" y="662267"/>
                    <a:pt x="166972" y="529621"/>
                  </a:cubicBezTo>
                  <a:cubicBezTo>
                    <a:pt x="184275" y="437346"/>
                    <a:pt x="195808" y="308545"/>
                    <a:pt x="282316" y="135529"/>
                  </a:cubicBezTo>
                  <a:lnTo>
                    <a:pt x="193887" y="14418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7" name="Google Shape;1547;p32"/>
            <p:cNvSpPr/>
            <p:nvPr/>
          </p:nvSpPr>
          <p:spPr>
            <a:xfrm>
              <a:off x="8489488" y="2284243"/>
              <a:ext cx="288360" cy="615168"/>
            </a:xfrm>
            <a:custGeom>
              <a:avLst/>
              <a:gdLst/>
              <a:ahLst/>
              <a:cxnLst/>
              <a:rect l="l" t="t" r="r" b="b"/>
              <a:pathLst>
                <a:path w="288360" h="615168" extrusionOk="0">
                  <a:moveTo>
                    <a:pt x="122073" y="14418"/>
                  </a:moveTo>
                  <a:lnTo>
                    <a:pt x="14418" y="108616"/>
                  </a:lnTo>
                  <a:cubicBezTo>
                    <a:pt x="100926" y="281632"/>
                    <a:pt x="114382" y="408510"/>
                    <a:pt x="129762" y="502708"/>
                  </a:cubicBezTo>
                  <a:cubicBezTo>
                    <a:pt x="152830" y="635353"/>
                    <a:pt x="229727" y="602673"/>
                    <a:pt x="229727" y="602673"/>
                  </a:cubicBezTo>
                  <a:cubicBezTo>
                    <a:pt x="229727" y="602673"/>
                    <a:pt x="289321" y="579604"/>
                    <a:pt x="281632" y="470027"/>
                  </a:cubicBezTo>
                  <a:cubicBezTo>
                    <a:pt x="275865" y="360450"/>
                    <a:pt x="214348" y="179744"/>
                    <a:pt x="122073" y="14418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48" name="Google Shape;1548;p32"/>
          <p:cNvGrpSpPr/>
          <p:nvPr/>
        </p:nvGrpSpPr>
        <p:grpSpPr>
          <a:xfrm>
            <a:off x="6718583" y="3878696"/>
            <a:ext cx="298146" cy="488746"/>
            <a:chOff x="8457528" y="4216977"/>
            <a:chExt cx="1076544" cy="1764763"/>
          </a:xfrm>
        </p:grpSpPr>
        <p:sp>
          <p:nvSpPr>
            <p:cNvPr id="1549" name="Google Shape;1549;p32"/>
            <p:cNvSpPr/>
            <p:nvPr/>
          </p:nvSpPr>
          <p:spPr>
            <a:xfrm>
              <a:off x="8457528" y="5212780"/>
              <a:ext cx="1076544" cy="768960"/>
            </a:xfrm>
            <a:custGeom>
              <a:avLst/>
              <a:gdLst/>
              <a:ahLst/>
              <a:cxnLst/>
              <a:rect l="l" t="t" r="r" b="b"/>
              <a:pathLst>
                <a:path w="1076544" h="768960" extrusionOk="0">
                  <a:moveTo>
                    <a:pt x="905690" y="29076"/>
                  </a:moveTo>
                  <a:lnTo>
                    <a:pt x="538512" y="29076"/>
                  </a:lnTo>
                  <a:lnTo>
                    <a:pt x="171334" y="29076"/>
                  </a:lnTo>
                  <a:cubicBezTo>
                    <a:pt x="109817" y="159800"/>
                    <a:pt x="29076" y="423168"/>
                    <a:pt x="29076" y="755744"/>
                  </a:cubicBezTo>
                  <a:lnTo>
                    <a:pt x="538512" y="755744"/>
                  </a:lnTo>
                  <a:lnTo>
                    <a:pt x="1047949" y="755744"/>
                  </a:lnTo>
                  <a:cubicBezTo>
                    <a:pt x="1049871" y="423168"/>
                    <a:pt x="967208" y="159800"/>
                    <a:pt x="905690" y="29076"/>
                  </a:cubicBezTo>
                  <a:close/>
                </a:path>
              </a:pathLst>
            </a:custGeom>
            <a:solidFill>
              <a:schemeClr val="lt1"/>
            </a:solidFill>
            <a:ln w="12700" cap="flat" cmpd="sng">
              <a:solidFill>
                <a:schemeClr val="accen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0" name="Google Shape;1550;p32"/>
            <p:cNvSpPr/>
            <p:nvPr/>
          </p:nvSpPr>
          <p:spPr>
            <a:xfrm>
              <a:off x="8601708" y="4216977"/>
              <a:ext cx="788184" cy="1038096"/>
            </a:xfrm>
            <a:custGeom>
              <a:avLst/>
              <a:gdLst/>
              <a:ahLst/>
              <a:cxnLst/>
              <a:rect l="l" t="t" r="r" b="b"/>
              <a:pathLst>
                <a:path w="788184" h="1038096" extrusionOk="0">
                  <a:moveTo>
                    <a:pt x="759589" y="1024880"/>
                  </a:moveTo>
                  <a:lnTo>
                    <a:pt x="394332" y="1024880"/>
                  </a:lnTo>
                  <a:lnTo>
                    <a:pt x="29076" y="1024880"/>
                  </a:lnTo>
                  <a:cubicBezTo>
                    <a:pt x="29076" y="1024880"/>
                    <a:pt x="29076" y="936449"/>
                    <a:pt x="61757" y="899923"/>
                  </a:cubicBezTo>
                  <a:cubicBezTo>
                    <a:pt x="107894" y="849941"/>
                    <a:pt x="244385" y="884545"/>
                    <a:pt x="277066" y="849941"/>
                  </a:cubicBezTo>
                  <a:cubicBezTo>
                    <a:pt x="309746" y="815338"/>
                    <a:pt x="236695" y="607719"/>
                    <a:pt x="236695" y="436625"/>
                  </a:cubicBezTo>
                  <a:cubicBezTo>
                    <a:pt x="236695" y="265531"/>
                    <a:pt x="240540" y="29076"/>
                    <a:pt x="394332" y="29076"/>
                  </a:cubicBezTo>
                  <a:cubicBezTo>
                    <a:pt x="548124" y="29076"/>
                    <a:pt x="551969" y="265531"/>
                    <a:pt x="551969" y="436625"/>
                  </a:cubicBezTo>
                  <a:cubicBezTo>
                    <a:pt x="551969" y="607719"/>
                    <a:pt x="478918" y="815338"/>
                    <a:pt x="511598" y="849941"/>
                  </a:cubicBezTo>
                  <a:cubicBezTo>
                    <a:pt x="544279" y="884545"/>
                    <a:pt x="680770" y="849941"/>
                    <a:pt x="726907" y="899923"/>
                  </a:cubicBezTo>
                  <a:cubicBezTo>
                    <a:pt x="761510" y="936449"/>
                    <a:pt x="759589" y="1024880"/>
                    <a:pt x="759589" y="1024880"/>
                  </a:cubicBezTo>
                  <a:close/>
                  <a:moveTo>
                    <a:pt x="394332" y="190558"/>
                  </a:moveTo>
                  <a:cubicBezTo>
                    <a:pt x="359729" y="190558"/>
                    <a:pt x="332815" y="221316"/>
                    <a:pt x="332815" y="303979"/>
                  </a:cubicBezTo>
                  <a:cubicBezTo>
                    <a:pt x="332815" y="386643"/>
                    <a:pt x="365496" y="402022"/>
                    <a:pt x="400099" y="402022"/>
                  </a:cubicBezTo>
                  <a:cubicBezTo>
                    <a:pt x="434702" y="402022"/>
                    <a:pt x="457771" y="388565"/>
                    <a:pt x="457771" y="303979"/>
                  </a:cubicBezTo>
                  <a:cubicBezTo>
                    <a:pt x="457771" y="221316"/>
                    <a:pt x="428935" y="190558"/>
                    <a:pt x="394332" y="190558"/>
                  </a:cubicBezTo>
                  <a:close/>
                </a:path>
              </a:pathLst>
            </a:custGeom>
            <a:solidFill>
              <a:schemeClr val="lt1"/>
            </a:solidFill>
            <a:ln w="12700" cap="flat" cmpd="sng">
              <a:solidFill>
                <a:schemeClr val="accen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51" name="Google Shape;1551;p32"/>
          <p:cNvSpPr txBox="1"/>
          <p:nvPr/>
        </p:nvSpPr>
        <p:spPr>
          <a:xfrm>
            <a:off x="7984787" y="3031816"/>
            <a:ext cx="4037632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smtClean="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THEME PPT </a:t>
            </a:r>
            <a:r>
              <a:rPr lang="en-US" sz="2000" b="1" dirty="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Clean Text Slide for your Presentation</a:t>
            </a:r>
            <a:endParaRPr sz="2000" b="1" dirty="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2" name="Google Shape;1552;p32"/>
          <p:cNvSpPr txBox="1"/>
          <p:nvPr/>
        </p:nvSpPr>
        <p:spPr>
          <a:xfrm>
            <a:off x="7984787" y="4169702"/>
            <a:ext cx="3850177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  <a:endParaRPr/>
          </a:p>
        </p:txBody>
      </p:sp>
      <p:grpSp>
        <p:nvGrpSpPr>
          <p:cNvPr id="1553" name="Google Shape;1553;p32"/>
          <p:cNvGrpSpPr/>
          <p:nvPr/>
        </p:nvGrpSpPr>
        <p:grpSpPr>
          <a:xfrm>
            <a:off x="848326" y="1352905"/>
            <a:ext cx="4902201" cy="4360863"/>
            <a:chOff x="839788" y="1571625"/>
            <a:chExt cx="4902201" cy="4360863"/>
          </a:xfrm>
        </p:grpSpPr>
        <p:sp>
          <p:nvSpPr>
            <p:cNvPr id="1554" name="Google Shape;1554;p32"/>
            <p:cNvSpPr/>
            <p:nvPr/>
          </p:nvSpPr>
          <p:spPr>
            <a:xfrm>
              <a:off x="3692526" y="2695575"/>
              <a:ext cx="1600200" cy="2347913"/>
            </a:xfrm>
            <a:custGeom>
              <a:avLst/>
              <a:gdLst/>
              <a:ahLst/>
              <a:cxnLst/>
              <a:rect l="l" t="t" r="r" b="b"/>
              <a:pathLst>
                <a:path w="171" h="251" extrusionOk="0">
                  <a:moveTo>
                    <a:pt x="112" y="6"/>
                  </a:moveTo>
                  <a:cubicBezTo>
                    <a:pt x="112" y="6"/>
                    <a:pt x="112" y="7"/>
                    <a:pt x="112" y="7"/>
                  </a:cubicBezTo>
                  <a:cubicBezTo>
                    <a:pt x="114" y="34"/>
                    <a:pt x="118" y="38"/>
                    <a:pt x="145" y="40"/>
                  </a:cubicBezTo>
                  <a:cubicBezTo>
                    <a:pt x="154" y="40"/>
                    <a:pt x="163" y="43"/>
                    <a:pt x="171" y="47"/>
                  </a:cubicBezTo>
                  <a:cubicBezTo>
                    <a:pt x="169" y="49"/>
                    <a:pt x="167" y="49"/>
                    <a:pt x="165" y="49"/>
                  </a:cubicBezTo>
                  <a:cubicBezTo>
                    <a:pt x="159" y="50"/>
                    <a:pt x="154" y="45"/>
                    <a:pt x="148" y="45"/>
                  </a:cubicBezTo>
                  <a:cubicBezTo>
                    <a:pt x="139" y="42"/>
                    <a:pt x="128" y="44"/>
                    <a:pt x="119" y="38"/>
                  </a:cubicBezTo>
                  <a:cubicBezTo>
                    <a:pt x="118" y="37"/>
                    <a:pt x="115" y="37"/>
                    <a:pt x="114" y="40"/>
                  </a:cubicBezTo>
                  <a:cubicBezTo>
                    <a:pt x="114" y="52"/>
                    <a:pt x="114" y="64"/>
                    <a:pt x="121" y="74"/>
                  </a:cubicBezTo>
                  <a:cubicBezTo>
                    <a:pt x="125" y="80"/>
                    <a:pt x="130" y="75"/>
                    <a:pt x="134" y="73"/>
                  </a:cubicBezTo>
                  <a:cubicBezTo>
                    <a:pt x="142" y="68"/>
                    <a:pt x="146" y="70"/>
                    <a:pt x="146" y="79"/>
                  </a:cubicBezTo>
                  <a:cubicBezTo>
                    <a:pt x="146" y="102"/>
                    <a:pt x="150" y="124"/>
                    <a:pt x="148" y="147"/>
                  </a:cubicBezTo>
                  <a:cubicBezTo>
                    <a:pt x="151" y="162"/>
                    <a:pt x="144" y="176"/>
                    <a:pt x="141" y="190"/>
                  </a:cubicBezTo>
                  <a:cubicBezTo>
                    <a:pt x="140" y="193"/>
                    <a:pt x="138" y="194"/>
                    <a:pt x="136" y="194"/>
                  </a:cubicBezTo>
                  <a:cubicBezTo>
                    <a:pt x="132" y="194"/>
                    <a:pt x="130" y="191"/>
                    <a:pt x="128" y="188"/>
                  </a:cubicBezTo>
                  <a:cubicBezTo>
                    <a:pt x="124" y="160"/>
                    <a:pt x="116" y="134"/>
                    <a:pt x="108" y="108"/>
                  </a:cubicBezTo>
                  <a:cubicBezTo>
                    <a:pt x="102" y="92"/>
                    <a:pt x="87" y="86"/>
                    <a:pt x="73" y="80"/>
                  </a:cubicBezTo>
                  <a:cubicBezTo>
                    <a:pt x="71" y="79"/>
                    <a:pt x="70" y="81"/>
                    <a:pt x="69" y="82"/>
                  </a:cubicBezTo>
                  <a:cubicBezTo>
                    <a:pt x="60" y="94"/>
                    <a:pt x="56" y="108"/>
                    <a:pt x="57" y="123"/>
                  </a:cubicBezTo>
                  <a:cubicBezTo>
                    <a:pt x="57" y="131"/>
                    <a:pt x="57" y="139"/>
                    <a:pt x="56" y="147"/>
                  </a:cubicBezTo>
                  <a:cubicBezTo>
                    <a:pt x="55" y="150"/>
                    <a:pt x="54" y="152"/>
                    <a:pt x="55" y="155"/>
                  </a:cubicBezTo>
                  <a:cubicBezTo>
                    <a:pt x="59" y="179"/>
                    <a:pt x="57" y="204"/>
                    <a:pt x="57" y="222"/>
                  </a:cubicBezTo>
                  <a:cubicBezTo>
                    <a:pt x="57" y="215"/>
                    <a:pt x="61" y="201"/>
                    <a:pt x="62" y="188"/>
                  </a:cubicBezTo>
                  <a:cubicBezTo>
                    <a:pt x="66" y="166"/>
                    <a:pt x="68" y="145"/>
                    <a:pt x="72" y="123"/>
                  </a:cubicBezTo>
                  <a:cubicBezTo>
                    <a:pt x="73" y="112"/>
                    <a:pt x="77" y="108"/>
                    <a:pt x="86" y="109"/>
                  </a:cubicBezTo>
                  <a:cubicBezTo>
                    <a:pt x="95" y="110"/>
                    <a:pt x="98" y="117"/>
                    <a:pt x="98" y="125"/>
                  </a:cubicBezTo>
                  <a:cubicBezTo>
                    <a:pt x="98" y="148"/>
                    <a:pt x="98" y="170"/>
                    <a:pt x="98" y="193"/>
                  </a:cubicBezTo>
                  <a:cubicBezTo>
                    <a:pt x="98" y="198"/>
                    <a:pt x="97" y="202"/>
                    <a:pt x="99" y="207"/>
                  </a:cubicBezTo>
                  <a:cubicBezTo>
                    <a:pt x="99" y="220"/>
                    <a:pt x="99" y="232"/>
                    <a:pt x="96" y="244"/>
                  </a:cubicBezTo>
                  <a:cubicBezTo>
                    <a:pt x="94" y="248"/>
                    <a:pt x="90" y="249"/>
                    <a:pt x="87" y="248"/>
                  </a:cubicBezTo>
                  <a:cubicBezTo>
                    <a:pt x="77" y="245"/>
                    <a:pt x="67" y="249"/>
                    <a:pt x="58" y="251"/>
                  </a:cubicBezTo>
                  <a:cubicBezTo>
                    <a:pt x="40" y="248"/>
                    <a:pt x="23" y="251"/>
                    <a:pt x="5" y="249"/>
                  </a:cubicBezTo>
                  <a:cubicBezTo>
                    <a:pt x="3" y="248"/>
                    <a:pt x="2" y="247"/>
                    <a:pt x="1" y="245"/>
                  </a:cubicBezTo>
                  <a:cubicBezTo>
                    <a:pt x="0" y="245"/>
                    <a:pt x="0" y="244"/>
                    <a:pt x="0" y="243"/>
                  </a:cubicBezTo>
                  <a:cubicBezTo>
                    <a:pt x="11" y="222"/>
                    <a:pt x="10" y="199"/>
                    <a:pt x="14" y="176"/>
                  </a:cubicBezTo>
                  <a:cubicBezTo>
                    <a:pt x="19" y="144"/>
                    <a:pt x="24" y="111"/>
                    <a:pt x="27" y="78"/>
                  </a:cubicBezTo>
                  <a:cubicBezTo>
                    <a:pt x="27" y="75"/>
                    <a:pt x="27" y="72"/>
                    <a:pt x="29" y="68"/>
                  </a:cubicBezTo>
                  <a:cubicBezTo>
                    <a:pt x="37" y="64"/>
                    <a:pt x="42" y="58"/>
                    <a:pt x="44" y="48"/>
                  </a:cubicBezTo>
                  <a:cubicBezTo>
                    <a:pt x="45" y="45"/>
                    <a:pt x="47" y="41"/>
                    <a:pt x="51" y="40"/>
                  </a:cubicBezTo>
                  <a:cubicBezTo>
                    <a:pt x="60" y="37"/>
                    <a:pt x="56" y="32"/>
                    <a:pt x="53" y="27"/>
                  </a:cubicBezTo>
                  <a:cubicBezTo>
                    <a:pt x="60" y="21"/>
                    <a:pt x="57" y="9"/>
                    <a:pt x="64" y="3"/>
                  </a:cubicBezTo>
                  <a:cubicBezTo>
                    <a:pt x="68" y="0"/>
                    <a:pt x="71" y="0"/>
                    <a:pt x="75" y="0"/>
                  </a:cubicBezTo>
                  <a:cubicBezTo>
                    <a:pt x="78" y="1"/>
                    <a:pt x="79" y="2"/>
                    <a:pt x="81" y="3"/>
                  </a:cubicBezTo>
                  <a:cubicBezTo>
                    <a:pt x="88" y="12"/>
                    <a:pt x="95" y="17"/>
                    <a:pt x="104" y="6"/>
                  </a:cubicBezTo>
                  <a:cubicBezTo>
                    <a:pt x="106" y="4"/>
                    <a:pt x="109" y="3"/>
                    <a:pt x="112" y="6"/>
                  </a:cubicBezTo>
                  <a:close/>
                </a:path>
              </a:pathLst>
            </a:custGeom>
            <a:solidFill>
              <a:srgbClr val="4F342B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5" name="Google Shape;1555;p32"/>
            <p:cNvSpPr/>
            <p:nvPr/>
          </p:nvSpPr>
          <p:spPr>
            <a:xfrm>
              <a:off x="2009776" y="2347913"/>
              <a:ext cx="2273300" cy="2630488"/>
            </a:xfrm>
            <a:custGeom>
              <a:avLst/>
              <a:gdLst/>
              <a:ahLst/>
              <a:cxnLst/>
              <a:rect l="l" t="t" r="r" b="b"/>
              <a:pathLst>
                <a:path w="243" h="281" extrusionOk="0">
                  <a:moveTo>
                    <a:pt x="234" y="63"/>
                  </a:moveTo>
                  <a:cubicBezTo>
                    <a:pt x="237" y="66"/>
                    <a:pt x="243" y="66"/>
                    <a:pt x="242" y="72"/>
                  </a:cubicBezTo>
                  <a:cubicBezTo>
                    <a:pt x="242" y="77"/>
                    <a:pt x="238" y="78"/>
                    <a:pt x="233" y="80"/>
                  </a:cubicBezTo>
                  <a:cubicBezTo>
                    <a:pt x="227" y="81"/>
                    <a:pt x="225" y="88"/>
                    <a:pt x="225" y="93"/>
                  </a:cubicBezTo>
                  <a:cubicBezTo>
                    <a:pt x="225" y="104"/>
                    <a:pt x="219" y="104"/>
                    <a:pt x="211" y="104"/>
                  </a:cubicBezTo>
                  <a:cubicBezTo>
                    <a:pt x="206" y="108"/>
                    <a:pt x="200" y="108"/>
                    <a:pt x="194" y="107"/>
                  </a:cubicBezTo>
                  <a:cubicBezTo>
                    <a:pt x="193" y="107"/>
                    <a:pt x="192" y="107"/>
                    <a:pt x="191" y="106"/>
                  </a:cubicBezTo>
                  <a:cubicBezTo>
                    <a:pt x="180" y="104"/>
                    <a:pt x="169" y="105"/>
                    <a:pt x="158" y="105"/>
                  </a:cubicBezTo>
                  <a:cubicBezTo>
                    <a:pt x="131" y="106"/>
                    <a:pt x="104" y="105"/>
                    <a:pt x="76" y="106"/>
                  </a:cubicBezTo>
                  <a:cubicBezTo>
                    <a:pt x="62" y="106"/>
                    <a:pt x="62" y="106"/>
                    <a:pt x="63" y="119"/>
                  </a:cubicBezTo>
                  <a:cubicBezTo>
                    <a:pt x="68" y="164"/>
                    <a:pt x="73" y="209"/>
                    <a:pt x="77" y="254"/>
                  </a:cubicBezTo>
                  <a:cubicBezTo>
                    <a:pt x="78" y="260"/>
                    <a:pt x="79" y="265"/>
                    <a:pt x="87" y="263"/>
                  </a:cubicBezTo>
                  <a:cubicBezTo>
                    <a:pt x="91" y="262"/>
                    <a:pt x="95" y="261"/>
                    <a:pt x="97" y="264"/>
                  </a:cubicBezTo>
                  <a:cubicBezTo>
                    <a:pt x="100" y="269"/>
                    <a:pt x="95" y="271"/>
                    <a:pt x="93" y="274"/>
                  </a:cubicBezTo>
                  <a:cubicBezTo>
                    <a:pt x="92" y="275"/>
                    <a:pt x="90" y="276"/>
                    <a:pt x="88" y="276"/>
                  </a:cubicBezTo>
                  <a:cubicBezTo>
                    <a:pt x="83" y="277"/>
                    <a:pt x="78" y="278"/>
                    <a:pt x="73" y="280"/>
                  </a:cubicBezTo>
                  <a:cubicBezTo>
                    <a:pt x="71" y="281"/>
                    <a:pt x="69" y="281"/>
                    <a:pt x="68" y="281"/>
                  </a:cubicBezTo>
                  <a:cubicBezTo>
                    <a:pt x="66" y="280"/>
                    <a:pt x="64" y="279"/>
                    <a:pt x="63" y="278"/>
                  </a:cubicBezTo>
                  <a:cubicBezTo>
                    <a:pt x="62" y="276"/>
                    <a:pt x="62" y="274"/>
                    <a:pt x="63" y="272"/>
                  </a:cubicBezTo>
                  <a:cubicBezTo>
                    <a:pt x="66" y="269"/>
                    <a:pt x="66" y="266"/>
                    <a:pt x="65" y="262"/>
                  </a:cubicBezTo>
                  <a:cubicBezTo>
                    <a:pt x="62" y="221"/>
                    <a:pt x="57" y="181"/>
                    <a:pt x="53" y="141"/>
                  </a:cubicBezTo>
                  <a:cubicBezTo>
                    <a:pt x="52" y="134"/>
                    <a:pt x="53" y="126"/>
                    <a:pt x="44" y="123"/>
                  </a:cubicBezTo>
                  <a:cubicBezTo>
                    <a:pt x="42" y="122"/>
                    <a:pt x="40" y="121"/>
                    <a:pt x="39" y="119"/>
                  </a:cubicBezTo>
                  <a:cubicBezTo>
                    <a:pt x="36" y="116"/>
                    <a:pt x="36" y="113"/>
                    <a:pt x="36" y="110"/>
                  </a:cubicBezTo>
                  <a:cubicBezTo>
                    <a:pt x="37" y="105"/>
                    <a:pt x="33" y="105"/>
                    <a:pt x="30" y="105"/>
                  </a:cubicBezTo>
                  <a:cubicBezTo>
                    <a:pt x="22" y="101"/>
                    <a:pt x="17" y="93"/>
                    <a:pt x="7" y="90"/>
                  </a:cubicBezTo>
                  <a:cubicBezTo>
                    <a:pt x="3" y="89"/>
                    <a:pt x="3" y="81"/>
                    <a:pt x="5" y="76"/>
                  </a:cubicBezTo>
                  <a:cubicBezTo>
                    <a:pt x="7" y="73"/>
                    <a:pt x="10" y="72"/>
                    <a:pt x="14" y="72"/>
                  </a:cubicBezTo>
                  <a:cubicBezTo>
                    <a:pt x="10" y="71"/>
                    <a:pt x="7" y="70"/>
                    <a:pt x="5" y="68"/>
                  </a:cubicBezTo>
                  <a:cubicBezTo>
                    <a:pt x="0" y="60"/>
                    <a:pt x="1" y="53"/>
                    <a:pt x="2" y="45"/>
                  </a:cubicBezTo>
                  <a:cubicBezTo>
                    <a:pt x="3" y="40"/>
                    <a:pt x="9" y="39"/>
                    <a:pt x="10" y="34"/>
                  </a:cubicBezTo>
                  <a:cubicBezTo>
                    <a:pt x="10" y="27"/>
                    <a:pt x="6" y="20"/>
                    <a:pt x="9" y="13"/>
                  </a:cubicBezTo>
                  <a:cubicBezTo>
                    <a:pt x="16" y="11"/>
                    <a:pt x="22" y="8"/>
                    <a:pt x="30" y="9"/>
                  </a:cubicBezTo>
                  <a:cubicBezTo>
                    <a:pt x="54" y="4"/>
                    <a:pt x="78" y="4"/>
                    <a:pt x="102" y="5"/>
                  </a:cubicBezTo>
                  <a:cubicBezTo>
                    <a:pt x="119" y="5"/>
                    <a:pt x="135" y="3"/>
                    <a:pt x="152" y="3"/>
                  </a:cubicBezTo>
                  <a:cubicBezTo>
                    <a:pt x="179" y="4"/>
                    <a:pt x="207" y="0"/>
                    <a:pt x="235" y="2"/>
                  </a:cubicBezTo>
                  <a:cubicBezTo>
                    <a:pt x="236" y="2"/>
                    <a:pt x="237" y="3"/>
                    <a:pt x="238" y="3"/>
                  </a:cubicBezTo>
                  <a:cubicBezTo>
                    <a:pt x="241" y="7"/>
                    <a:pt x="240" y="10"/>
                    <a:pt x="237" y="13"/>
                  </a:cubicBezTo>
                  <a:cubicBezTo>
                    <a:pt x="234" y="16"/>
                    <a:pt x="232" y="19"/>
                    <a:pt x="230" y="22"/>
                  </a:cubicBezTo>
                  <a:cubicBezTo>
                    <a:pt x="222" y="26"/>
                    <a:pt x="218" y="21"/>
                    <a:pt x="215" y="13"/>
                  </a:cubicBezTo>
                  <a:cubicBezTo>
                    <a:pt x="212" y="26"/>
                    <a:pt x="218" y="38"/>
                    <a:pt x="207" y="47"/>
                  </a:cubicBezTo>
                  <a:cubicBezTo>
                    <a:pt x="188" y="50"/>
                    <a:pt x="169" y="48"/>
                    <a:pt x="150" y="48"/>
                  </a:cubicBezTo>
                  <a:cubicBezTo>
                    <a:pt x="142" y="49"/>
                    <a:pt x="142" y="42"/>
                    <a:pt x="139" y="37"/>
                  </a:cubicBezTo>
                  <a:cubicBezTo>
                    <a:pt x="114" y="32"/>
                    <a:pt x="89" y="28"/>
                    <a:pt x="64" y="26"/>
                  </a:cubicBezTo>
                  <a:cubicBezTo>
                    <a:pt x="61" y="25"/>
                    <a:pt x="58" y="25"/>
                    <a:pt x="58" y="29"/>
                  </a:cubicBezTo>
                  <a:cubicBezTo>
                    <a:pt x="57" y="33"/>
                    <a:pt x="60" y="34"/>
                    <a:pt x="64" y="34"/>
                  </a:cubicBezTo>
                  <a:cubicBezTo>
                    <a:pt x="73" y="35"/>
                    <a:pt x="83" y="35"/>
                    <a:pt x="93" y="35"/>
                  </a:cubicBezTo>
                  <a:cubicBezTo>
                    <a:pt x="101" y="35"/>
                    <a:pt x="109" y="34"/>
                    <a:pt x="118" y="35"/>
                  </a:cubicBezTo>
                  <a:cubicBezTo>
                    <a:pt x="122" y="35"/>
                    <a:pt x="127" y="35"/>
                    <a:pt x="130" y="39"/>
                  </a:cubicBezTo>
                  <a:cubicBezTo>
                    <a:pt x="129" y="44"/>
                    <a:pt x="126" y="46"/>
                    <a:pt x="121" y="46"/>
                  </a:cubicBezTo>
                  <a:cubicBezTo>
                    <a:pt x="97" y="47"/>
                    <a:pt x="74" y="47"/>
                    <a:pt x="50" y="43"/>
                  </a:cubicBezTo>
                  <a:cubicBezTo>
                    <a:pt x="49" y="43"/>
                    <a:pt x="48" y="42"/>
                    <a:pt x="47" y="41"/>
                  </a:cubicBezTo>
                  <a:cubicBezTo>
                    <a:pt x="44" y="39"/>
                    <a:pt x="43" y="35"/>
                    <a:pt x="43" y="32"/>
                  </a:cubicBezTo>
                  <a:cubicBezTo>
                    <a:pt x="43" y="19"/>
                    <a:pt x="43" y="19"/>
                    <a:pt x="30" y="20"/>
                  </a:cubicBezTo>
                  <a:cubicBezTo>
                    <a:pt x="29" y="20"/>
                    <a:pt x="28" y="20"/>
                    <a:pt x="27" y="20"/>
                  </a:cubicBezTo>
                  <a:cubicBezTo>
                    <a:pt x="18" y="22"/>
                    <a:pt x="22" y="27"/>
                    <a:pt x="24" y="32"/>
                  </a:cubicBezTo>
                  <a:cubicBezTo>
                    <a:pt x="25" y="34"/>
                    <a:pt x="29" y="35"/>
                    <a:pt x="30" y="38"/>
                  </a:cubicBezTo>
                  <a:cubicBezTo>
                    <a:pt x="33" y="52"/>
                    <a:pt x="31" y="66"/>
                    <a:pt x="31" y="80"/>
                  </a:cubicBezTo>
                  <a:cubicBezTo>
                    <a:pt x="31" y="84"/>
                    <a:pt x="30" y="88"/>
                    <a:pt x="35" y="91"/>
                  </a:cubicBezTo>
                  <a:cubicBezTo>
                    <a:pt x="37" y="91"/>
                    <a:pt x="40" y="92"/>
                    <a:pt x="42" y="92"/>
                  </a:cubicBezTo>
                  <a:cubicBezTo>
                    <a:pt x="79" y="92"/>
                    <a:pt x="117" y="89"/>
                    <a:pt x="155" y="89"/>
                  </a:cubicBezTo>
                  <a:cubicBezTo>
                    <a:pt x="161" y="89"/>
                    <a:pt x="167" y="82"/>
                    <a:pt x="174" y="87"/>
                  </a:cubicBezTo>
                  <a:cubicBezTo>
                    <a:pt x="176" y="88"/>
                    <a:pt x="178" y="89"/>
                    <a:pt x="180" y="90"/>
                  </a:cubicBezTo>
                  <a:cubicBezTo>
                    <a:pt x="192" y="97"/>
                    <a:pt x="200" y="94"/>
                    <a:pt x="205" y="78"/>
                  </a:cubicBezTo>
                  <a:cubicBezTo>
                    <a:pt x="205" y="72"/>
                    <a:pt x="201" y="67"/>
                    <a:pt x="195" y="67"/>
                  </a:cubicBezTo>
                  <a:cubicBezTo>
                    <a:pt x="186" y="67"/>
                    <a:pt x="176" y="66"/>
                    <a:pt x="168" y="70"/>
                  </a:cubicBezTo>
                  <a:cubicBezTo>
                    <a:pt x="140" y="75"/>
                    <a:pt x="111" y="79"/>
                    <a:pt x="82" y="80"/>
                  </a:cubicBezTo>
                  <a:cubicBezTo>
                    <a:pt x="87" y="82"/>
                    <a:pt x="93" y="76"/>
                    <a:pt x="96" y="83"/>
                  </a:cubicBezTo>
                  <a:cubicBezTo>
                    <a:pt x="94" y="87"/>
                    <a:pt x="90" y="89"/>
                    <a:pt x="86" y="89"/>
                  </a:cubicBezTo>
                  <a:cubicBezTo>
                    <a:pt x="77" y="91"/>
                    <a:pt x="67" y="92"/>
                    <a:pt x="57" y="92"/>
                  </a:cubicBezTo>
                  <a:cubicBezTo>
                    <a:pt x="48" y="91"/>
                    <a:pt x="44" y="88"/>
                    <a:pt x="45" y="78"/>
                  </a:cubicBezTo>
                  <a:cubicBezTo>
                    <a:pt x="45" y="72"/>
                    <a:pt x="47" y="65"/>
                    <a:pt x="47" y="59"/>
                  </a:cubicBezTo>
                  <a:cubicBezTo>
                    <a:pt x="47" y="49"/>
                    <a:pt x="53" y="43"/>
                    <a:pt x="63" y="45"/>
                  </a:cubicBezTo>
                  <a:cubicBezTo>
                    <a:pt x="86" y="48"/>
                    <a:pt x="110" y="44"/>
                    <a:pt x="133" y="46"/>
                  </a:cubicBezTo>
                  <a:cubicBezTo>
                    <a:pt x="158" y="49"/>
                    <a:pt x="183" y="47"/>
                    <a:pt x="208" y="49"/>
                  </a:cubicBezTo>
                  <a:cubicBezTo>
                    <a:pt x="214" y="52"/>
                    <a:pt x="214" y="57"/>
                    <a:pt x="214" y="62"/>
                  </a:cubicBezTo>
                  <a:cubicBezTo>
                    <a:pt x="215" y="68"/>
                    <a:pt x="213" y="74"/>
                    <a:pt x="217" y="81"/>
                  </a:cubicBezTo>
                  <a:cubicBezTo>
                    <a:pt x="218" y="72"/>
                    <a:pt x="220" y="65"/>
                    <a:pt x="229" y="62"/>
                  </a:cubicBezTo>
                  <a:cubicBezTo>
                    <a:pt x="231" y="62"/>
                    <a:pt x="232" y="62"/>
                    <a:pt x="234" y="63"/>
                  </a:cubicBezTo>
                  <a:close/>
                </a:path>
              </a:pathLst>
            </a:custGeom>
            <a:solidFill>
              <a:srgbClr val="9F4317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6" name="Google Shape;1556;p32"/>
            <p:cNvSpPr/>
            <p:nvPr/>
          </p:nvSpPr>
          <p:spPr>
            <a:xfrm>
              <a:off x="1373188" y="5230813"/>
              <a:ext cx="2516188" cy="701675"/>
            </a:xfrm>
            <a:custGeom>
              <a:avLst/>
              <a:gdLst/>
              <a:ahLst/>
              <a:cxnLst/>
              <a:rect l="l" t="t" r="r" b="b"/>
              <a:pathLst>
                <a:path w="269" h="75" extrusionOk="0">
                  <a:moveTo>
                    <a:pt x="159" y="72"/>
                  </a:moveTo>
                  <a:cubicBezTo>
                    <a:pt x="139" y="71"/>
                    <a:pt x="119" y="70"/>
                    <a:pt x="100" y="67"/>
                  </a:cubicBezTo>
                  <a:cubicBezTo>
                    <a:pt x="74" y="63"/>
                    <a:pt x="48" y="57"/>
                    <a:pt x="23" y="47"/>
                  </a:cubicBezTo>
                  <a:cubicBezTo>
                    <a:pt x="16" y="45"/>
                    <a:pt x="9" y="45"/>
                    <a:pt x="3" y="40"/>
                  </a:cubicBezTo>
                  <a:cubicBezTo>
                    <a:pt x="0" y="34"/>
                    <a:pt x="4" y="33"/>
                    <a:pt x="8" y="32"/>
                  </a:cubicBezTo>
                  <a:cubicBezTo>
                    <a:pt x="12" y="31"/>
                    <a:pt x="16" y="32"/>
                    <a:pt x="21" y="31"/>
                  </a:cubicBezTo>
                  <a:cubicBezTo>
                    <a:pt x="30" y="34"/>
                    <a:pt x="39" y="35"/>
                    <a:pt x="48" y="34"/>
                  </a:cubicBezTo>
                  <a:cubicBezTo>
                    <a:pt x="52" y="34"/>
                    <a:pt x="55" y="33"/>
                    <a:pt x="56" y="30"/>
                  </a:cubicBezTo>
                  <a:cubicBezTo>
                    <a:pt x="58" y="25"/>
                    <a:pt x="54" y="23"/>
                    <a:pt x="51" y="21"/>
                  </a:cubicBezTo>
                  <a:cubicBezTo>
                    <a:pt x="47" y="18"/>
                    <a:pt x="42" y="17"/>
                    <a:pt x="40" y="12"/>
                  </a:cubicBezTo>
                  <a:cubicBezTo>
                    <a:pt x="39" y="9"/>
                    <a:pt x="40" y="7"/>
                    <a:pt x="41" y="5"/>
                  </a:cubicBezTo>
                  <a:cubicBezTo>
                    <a:pt x="51" y="0"/>
                    <a:pt x="61" y="5"/>
                    <a:pt x="70" y="5"/>
                  </a:cubicBezTo>
                  <a:cubicBezTo>
                    <a:pt x="79" y="5"/>
                    <a:pt x="87" y="6"/>
                    <a:pt x="95" y="8"/>
                  </a:cubicBezTo>
                  <a:cubicBezTo>
                    <a:pt x="100" y="11"/>
                    <a:pt x="98" y="14"/>
                    <a:pt x="96" y="17"/>
                  </a:cubicBezTo>
                  <a:cubicBezTo>
                    <a:pt x="93" y="20"/>
                    <a:pt x="91" y="23"/>
                    <a:pt x="90" y="26"/>
                  </a:cubicBezTo>
                  <a:cubicBezTo>
                    <a:pt x="90" y="31"/>
                    <a:pt x="94" y="30"/>
                    <a:pt x="97" y="30"/>
                  </a:cubicBezTo>
                  <a:cubicBezTo>
                    <a:pt x="101" y="30"/>
                    <a:pt x="105" y="28"/>
                    <a:pt x="109" y="31"/>
                  </a:cubicBezTo>
                  <a:cubicBezTo>
                    <a:pt x="115" y="51"/>
                    <a:pt x="133" y="51"/>
                    <a:pt x="149" y="52"/>
                  </a:cubicBezTo>
                  <a:cubicBezTo>
                    <a:pt x="156" y="52"/>
                    <a:pt x="161" y="47"/>
                    <a:pt x="164" y="41"/>
                  </a:cubicBezTo>
                  <a:cubicBezTo>
                    <a:pt x="167" y="35"/>
                    <a:pt x="162" y="32"/>
                    <a:pt x="158" y="29"/>
                  </a:cubicBezTo>
                  <a:cubicBezTo>
                    <a:pt x="156" y="27"/>
                    <a:pt x="152" y="25"/>
                    <a:pt x="154" y="21"/>
                  </a:cubicBezTo>
                  <a:cubicBezTo>
                    <a:pt x="156" y="17"/>
                    <a:pt x="159" y="16"/>
                    <a:pt x="163" y="17"/>
                  </a:cubicBezTo>
                  <a:cubicBezTo>
                    <a:pt x="193" y="21"/>
                    <a:pt x="224" y="17"/>
                    <a:pt x="255" y="20"/>
                  </a:cubicBezTo>
                  <a:cubicBezTo>
                    <a:pt x="259" y="21"/>
                    <a:pt x="261" y="23"/>
                    <a:pt x="263" y="26"/>
                  </a:cubicBezTo>
                  <a:cubicBezTo>
                    <a:pt x="263" y="28"/>
                    <a:pt x="264" y="30"/>
                    <a:pt x="265" y="32"/>
                  </a:cubicBezTo>
                  <a:cubicBezTo>
                    <a:pt x="265" y="35"/>
                    <a:pt x="268" y="37"/>
                    <a:pt x="269" y="40"/>
                  </a:cubicBezTo>
                  <a:cubicBezTo>
                    <a:pt x="269" y="41"/>
                    <a:pt x="269" y="42"/>
                    <a:pt x="269" y="43"/>
                  </a:cubicBezTo>
                  <a:cubicBezTo>
                    <a:pt x="261" y="52"/>
                    <a:pt x="264" y="61"/>
                    <a:pt x="268" y="70"/>
                  </a:cubicBezTo>
                  <a:cubicBezTo>
                    <a:pt x="265" y="71"/>
                    <a:pt x="261" y="72"/>
                    <a:pt x="258" y="72"/>
                  </a:cubicBezTo>
                  <a:cubicBezTo>
                    <a:pt x="246" y="75"/>
                    <a:pt x="233" y="71"/>
                    <a:pt x="221" y="74"/>
                  </a:cubicBezTo>
                  <a:cubicBezTo>
                    <a:pt x="213" y="73"/>
                    <a:pt x="204" y="73"/>
                    <a:pt x="196" y="74"/>
                  </a:cubicBezTo>
                  <a:cubicBezTo>
                    <a:pt x="187" y="72"/>
                    <a:pt x="178" y="73"/>
                    <a:pt x="169" y="73"/>
                  </a:cubicBezTo>
                  <a:cubicBezTo>
                    <a:pt x="165" y="74"/>
                    <a:pt x="162" y="74"/>
                    <a:pt x="159" y="72"/>
                  </a:cubicBezTo>
                  <a:close/>
                </a:path>
              </a:pathLst>
            </a:custGeom>
            <a:solidFill>
              <a:srgbClr val="833817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7" name="Google Shape;1557;p32"/>
            <p:cNvSpPr/>
            <p:nvPr/>
          </p:nvSpPr>
          <p:spPr>
            <a:xfrm>
              <a:off x="3805238" y="5081588"/>
              <a:ext cx="1927225" cy="757238"/>
            </a:xfrm>
            <a:custGeom>
              <a:avLst/>
              <a:gdLst/>
              <a:ahLst/>
              <a:cxnLst/>
              <a:rect l="l" t="t" r="r" b="b"/>
              <a:pathLst>
                <a:path w="206" h="81" extrusionOk="0">
                  <a:moveTo>
                    <a:pt x="8" y="56"/>
                  </a:moveTo>
                  <a:cubicBezTo>
                    <a:pt x="6" y="54"/>
                    <a:pt x="0" y="54"/>
                    <a:pt x="3" y="49"/>
                  </a:cubicBezTo>
                  <a:cubicBezTo>
                    <a:pt x="3" y="49"/>
                    <a:pt x="4" y="48"/>
                    <a:pt x="4" y="48"/>
                  </a:cubicBezTo>
                  <a:cubicBezTo>
                    <a:pt x="12" y="46"/>
                    <a:pt x="16" y="40"/>
                    <a:pt x="13" y="31"/>
                  </a:cubicBezTo>
                  <a:cubicBezTo>
                    <a:pt x="16" y="27"/>
                    <a:pt x="20" y="26"/>
                    <a:pt x="24" y="25"/>
                  </a:cubicBezTo>
                  <a:cubicBezTo>
                    <a:pt x="33" y="25"/>
                    <a:pt x="41" y="27"/>
                    <a:pt x="50" y="25"/>
                  </a:cubicBezTo>
                  <a:cubicBezTo>
                    <a:pt x="82" y="22"/>
                    <a:pt x="115" y="21"/>
                    <a:pt x="147" y="15"/>
                  </a:cubicBezTo>
                  <a:cubicBezTo>
                    <a:pt x="162" y="13"/>
                    <a:pt x="176" y="10"/>
                    <a:pt x="190" y="4"/>
                  </a:cubicBezTo>
                  <a:cubicBezTo>
                    <a:pt x="193" y="2"/>
                    <a:pt x="197" y="0"/>
                    <a:pt x="202" y="2"/>
                  </a:cubicBezTo>
                  <a:cubicBezTo>
                    <a:pt x="206" y="7"/>
                    <a:pt x="198" y="9"/>
                    <a:pt x="200" y="13"/>
                  </a:cubicBezTo>
                  <a:cubicBezTo>
                    <a:pt x="200" y="20"/>
                    <a:pt x="195" y="23"/>
                    <a:pt x="191" y="27"/>
                  </a:cubicBezTo>
                  <a:cubicBezTo>
                    <a:pt x="182" y="37"/>
                    <a:pt x="170" y="44"/>
                    <a:pt x="159" y="51"/>
                  </a:cubicBezTo>
                  <a:cubicBezTo>
                    <a:pt x="155" y="54"/>
                    <a:pt x="151" y="58"/>
                    <a:pt x="146" y="58"/>
                  </a:cubicBezTo>
                  <a:cubicBezTo>
                    <a:pt x="125" y="53"/>
                    <a:pt x="119" y="55"/>
                    <a:pt x="109" y="70"/>
                  </a:cubicBezTo>
                  <a:cubicBezTo>
                    <a:pt x="92" y="75"/>
                    <a:pt x="75" y="79"/>
                    <a:pt x="57" y="81"/>
                  </a:cubicBezTo>
                  <a:cubicBezTo>
                    <a:pt x="57" y="78"/>
                    <a:pt x="58" y="76"/>
                    <a:pt x="60" y="75"/>
                  </a:cubicBezTo>
                  <a:cubicBezTo>
                    <a:pt x="68" y="62"/>
                    <a:pt x="65" y="57"/>
                    <a:pt x="51" y="52"/>
                  </a:cubicBezTo>
                  <a:cubicBezTo>
                    <a:pt x="42" y="50"/>
                    <a:pt x="33" y="52"/>
                    <a:pt x="24" y="55"/>
                  </a:cubicBezTo>
                  <a:cubicBezTo>
                    <a:pt x="18" y="56"/>
                    <a:pt x="13" y="60"/>
                    <a:pt x="8" y="56"/>
                  </a:cubicBezTo>
                  <a:close/>
                </a:path>
              </a:pathLst>
            </a:custGeom>
            <a:solidFill>
              <a:srgbClr val="722914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8" name="Google Shape;1558;p32"/>
            <p:cNvSpPr/>
            <p:nvPr/>
          </p:nvSpPr>
          <p:spPr>
            <a:xfrm>
              <a:off x="839788" y="4837113"/>
              <a:ext cx="1881188" cy="515938"/>
            </a:xfrm>
            <a:custGeom>
              <a:avLst/>
              <a:gdLst/>
              <a:ahLst/>
              <a:cxnLst/>
              <a:rect l="l" t="t" r="r" b="b"/>
              <a:pathLst>
                <a:path w="201" h="55" extrusionOk="0">
                  <a:moveTo>
                    <a:pt x="154" y="53"/>
                  </a:moveTo>
                  <a:cubicBezTo>
                    <a:pt x="136" y="51"/>
                    <a:pt x="117" y="50"/>
                    <a:pt x="98" y="49"/>
                  </a:cubicBezTo>
                  <a:cubicBezTo>
                    <a:pt x="97" y="50"/>
                    <a:pt x="96" y="50"/>
                    <a:pt x="94" y="50"/>
                  </a:cubicBezTo>
                  <a:cubicBezTo>
                    <a:pt x="89" y="50"/>
                    <a:pt x="85" y="49"/>
                    <a:pt x="80" y="49"/>
                  </a:cubicBezTo>
                  <a:cubicBezTo>
                    <a:pt x="77" y="48"/>
                    <a:pt x="74" y="47"/>
                    <a:pt x="70" y="47"/>
                  </a:cubicBezTo>
                  <a:cubicBezTo>
                    <a:pt x="58" y="46"/>
                    <a:pt x="46" y="43"/>
                    <a:pt x="34" y="40"/>
                  </a:cubicBezTo>
                  <a:cubicBezTo>
                    <a:pt x="23" y="37"/>
                    <a:pt x="12" y="32"/>
                    <a:pt x="3" y="25"/>
                  </a:cubicBezTo>
                  <a:cubicBezTo>
                    <a:pt x="0" y="20"/>
                    <a:pt x="2" y="16"/>
                    <a:pt x="8" y="15"/>
                  </a:cubicBezTo>
                  <a:cubicBezTo>
                    <a:pt x="14" y="13"/>
                    <a:pt x="20" y="11"/>
                    <a:pt x="26" y="10"/>
                  </a:cubicBezTo>
                  <a:cubicBezTo>
                    <a:pt x="29" y="8"/>
                    <a:pt x="31" y="5"/>
                    <a:pt x="34" y="4"/>
                  </a:cubicBezTo>
                  <a:cubicBezTo>
                    <a:pt x="41" y="3"/>
                    <a:pt x="47" y="1"/>
                    <a:pt x="54" y="1"/>
                  </a:cubicBezTo>
                  <a:cubicBezTo>
                    <a:pt x="63" y="0"/>
                    <a:pt x="62" y="11"/>
                    <a:pt x="67" y="14"/>
                  </a:cubicBezTo>
                  <a:cubicBezTo>
                    <a:pt x="73" y="17"/>
                    <a:pt x="79" y="19"/>
                    <a:pt x="85" y="19"/>
                  </a:cubicBezTo>
                  <a:cubicBezTo>
                    <a:pt x="94" y="19"/>
                    <a:pt x="101" y="20"/>
                    <a:pt x="106" y="27"/>
                  </a:cubicBezTo>
                  <a:cubicBezTo>
                    <a:pt x="110" y="32"/>
                    <a:pt x="114" y="24"/>
                    <a:pt x="118" y="26"/>
                  </a:cubicBezTo>
                  <a:cubicBezTo>
                    <a:pt x="115" y="25"/>
                    <a:pt x="116" y="23"/>
                    <a:pt x="118" y="21"/>
                  </a:cubicBezTo>
                  <a:cubicBezTo>
                    <a:pt x="135" y="19"/>
                    <a:pt x="152" y="19"/>
                    <a:pt x="168" y="16"/>
                  </a:cubicBezTo>
                  <a:cubicBezTo>
                    <a:pt x="176" y="14"/>
                    <a:pt x="185" y="13"/>
                    <a:pt x="193" y="12"/>
                  </a:cubicBezTo>
                  <a:cubicBezTo>
                    <a:pt x="195" y="12"/>
                    <a:pt x="196" y="12"/>
                    <a:pt x="198" y="12"/>
                  </a:cubicBezTo>
                  <a:cubicBezTo>
                    <a:pt x="201" y="16"/>
                    <a:pt x="198" y="19"/>
                    <a:pt x="195" y="21"/>
                  </a:cubicBezTo>
                  <a:cubicBezTo>
                    <a:pt x="192" y="24"/>
                    <a:pt x="189" y="26"/>
                    <a:pt x="187" y="30"/>
                  </a:cubicBezTo>
                  <a:cubicBezTo>
                    <a:pt x="179" y="38"/>
                    <a:pt x="170" y="45"/>
                    <a:pt x="161" y="52"/>
                  </a:cubicBezTo>
                  <a:cubicBezTo>
                    <a:pt x="159" y="53"/>
                    <a:pt x="157" y="55"/>
                    <a:pt x="154" y="53"/>
                  </a:cubicBezTo>
                  <a:close/>
                </a:path>
              </a:pathLst>
            </a:custGeom>
            <a:solidFill>
              <a:srgbClr val="9BB624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9" name="Google Shape;1559;p32"/>
            <p:cNvSpPr/>
            <p:nvPr/>
          </p:nvSpPr>
          <p:spPr>
            <a:xfrm>
              <a:off x="3730626" y="4978400"/>
              <a:ext cx="2011363" cy="365125"/>
            </a:xfrm>
            <a:custGeom>
              <a:avLst/>
              <a:gdLst/>
              <a:ahLst/>
              <a:cxnLst/>
              <a:rect l="l" t="t" r="r" b="b"/>
              <a:pathLst>
                <a:path w="215" h="39" extrusionOk="0">
                  <a:moveTo>
                    <a:pt x="210" y="13"/>
                  </a:moveTo>
                  <a:cubicBezTo>
                    <a:pt x="181" y="29"/>
                    <a:pt x="149" y="31"/>
                    <a:pt x="117" y="35"/>
                  </a:cubicBezTo>
                  <a:cubicBezTo>
                    <a:pt x="98" y="37"/>
                    <a:pt x="78" y="38"/>
                    <a:pt x="58" y="39"/>
                  </a:cubicBezTo>
                  <a:cubicBezTo>
                    <a:pt x="35" y="38"/>
                    <a:pt x="19" y="24"/>
                    <a:pt x="3" y="10"/>
                  </a:cubicBezTo>
                  <a:cubicBezTo>
                    <a:pt x="1" y="8"/>
                    <a:pt x="0" y="6"/>
                    <a:pt x="2" y="2"/>
                  </a:cubicBezTo>
                  <a:cubicBezTo>
                    <a:pt x="19" y="2"/>
                    <a:pt x="37" y="0"/>
                    <a:pt x="54" y="4"/>
                  </a:cubicBezTo>
                  <a:cubicBezTo>
                    <a:pt x="69" y="2"/>
                    <a:pt x="85" y="8"/>
                    <a:pt x="101" y="6"/>
                  </a:cubicBezTo>
                  <a:cubicBezTo>
                    <a:pt x="102" y="6"/>
                    <a:pt x="103" y="6"/>
                    <a:pt x="104" y="6"/>
                  </a:cubicBezTo>
                  <a:cubicBezTo>
                    <a:pt x="114" y="8"/>
                    <a:pt x="124" y="5"/>
                    <a:pt x="134" y="6"/>
                  </a:cubicBezTo>
                  <a:cubicBezTo>
                    <a:pt x="145" y="9"/>
                    <a:pt x="156" y="6"/>
                    <a:pt x="166" y="7"/>
                  </a:cubicBezTo>
                  <a:cubicBezTo>
                    <a:pt x="180" y="7"/>
                    <a:pt x="194" y="5"/>
                    <a:pt x="208" y="4"/>
                  </a:cubicBezTo>
                  <a:cubicBezTo>
                    <a:pt x="215" y="6"/>
                    <a:pt x="210" y="10"/>
                    <a:pt x="210" y="13"/>
                  </a:cubicBezTo>
                  <a:close/>
                </a:path>
              </a:pathLst>
            </a:custGeom>
            <a:solidFill>
              <a:srgbClr val="839829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0" name="Google Shape;1560;p32"/>
            <p:cNvSpPr/>
            <p:nvPr/>
          </p:nvSpPr>
          <p:spPr>
            <a:xfrm>
              <a:off x="1082676" y="4164013"/>
              <a:ext cx="833438" cy="841375"/>
            </a:xfrm>
            <a:custGeom>
              <a:avLst/>
              <a:gdLst/>
              <a:ahLst/>
              <a:cxnLst/>
              <a:rect l="l" t="t" r="r" b="b"/>
              <a:pathLst>
                <a:path w="89" h="90" extrusionOk="0">
                  <a:moveTo>
                    <a:pt x="41" y="89"/>
                  </a:moveTo>
                  <a:cubicBezTo>
                    <a:pt x="37" y="88"/>
                    <a:pt x="33" y="86"/>
                    <a:pt x="33" y="82"/>
                  </a:cubicBezTo>
                  <a:cubicBezTo>
                    <a:pt x="34" y="74"/>
                    <a:pt x="30" y="75"/>
                    <a:pt x="25" y="76"/>
                  </a:cubicBezTo>
                  <a:cubicBezTo>
                    <a:pt x="16" y="78"/>
                    <a:pt x="8" y="80"/>
                    <a:pt x="0" y="82"/>
                  </a:cubicBezTo>
                  <a:cubicBezTo>
                    <a:pt x="13" y="54"/>
                    <a:pt x="28" y="28"/>
                    <a:pt x="51" y="7"/>
                  </a:cubicBezTo>
                  <a:cubicBezTo>
                    <a:pt x="59" y="10"/>
                    <a:pt x="60" y="1"/>
                    <a:pt x="66" y="0"/>
                  </a:cubicBezTo>
                  <a:cubicBezTo>
                    <a:pt x="79" y="0"/>
                    <a:pt x="86" y="9"/>
                    <a:pt x="89" y="25"/>
                  </a:cubicBezTo>
                  <a:cubicBezTo>
                    <a:pt x="86" y="40"/>
                    <a:pt x="81" y="53"/>
                    <a:pt x="68" y="64"/>
                  </a:cubicBezTo>
                  <a:cubicBezTo>
                    <a:pt x="62" y="69"/>
                    <a:pt x="59" y="78"/>
                    <a:pt x="53" y="84"/>
                  </a:cubicBezTo>
                  <a:cubicBezTo>
                    <a:pt x="49" y="87"/>
                    <a:pt x="46" y="90"/>
                    <a:pt x="41" y="89"/>
                  </a:cubicBezTo>
                  <a:close/>
                </a:path>
              </a:pathLst>
            </a:custGeom>
            <a:solidFill>
              <a:srgbClr val="E9E041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1" name="Google Shape;1561;p32"/>
            <p:cNvSpPr/>
            <p:nvPr/>
          </p:nvSpPr>
          <p:spPr>
            <a:xfrm>
              <a:off x="4937126" y="4070350"/>
              <a:ext cx="655638" cy="944563"/>
            </a:xfrm>
            <a:custGeom>
              <a:avLst/>
              <a:gdLst/>
              <a:ahLst/>
              <a:cxnLst/>
              <a:rect l="l" t="t" r="r" b="b"/>
              <a:pathLst>
                <a:path w="70" h="101" extrusionOk="0">
                  <a:moveTo>
                    <a:pt x="2" y="46"/>
                  </a:moveTo>
                  <a:cubicBezTo>
                    <a:pt x="9" y="43"/>
                    <a:pt x="6" y="35"/>
                    <a:pt x="8" y="30"/>
                  </a:cubicBezTo>
                  <a:cubicBezTo>
                    <a:pt x="11" y="20"/>
                    <a:pt x="13" y="10"/>
                    <a:pt x="15" y="0"/>
                  </a:cubicBezTo>
                  <a:cubicBezTo>
                    <a:pt x="46" y="26"/>
                    <a:pt x="67" y="57"/>
                    <a:pt x="70" y="98"/>
                  </a:cubicBezTo>
                  <a:cubicBezTo>
                    <a:pt x="67" y="101"/>
                    <a:pt x="64" y="101"/>
                    <a:pt x="60" y="100"/>
                  </a:cubicBezTo>
                  <a:cubicBezTo>
                    <a:pt x="46" y="97"/>
                    <a:pt x="32" y="94"/>
                    <a:pt x="18" y="89"/>
                  </a:cubicBezTo>
                  <a:cubicBezTo>
                    <a:pt x="11" y="84"/>
                    <a:pt x="13" y="75"/>
                    <a:pt x="10" y="68"/>
                  </a:cubicBezTo>
                  <a:cubicBezTo>
                    <a:pt x="9" y="67"/>
                    <a:pt x="9" y="66"/>
                    <a:pt x="8" y="65"/>
                  </a:cubicBezTo>
                  <a:cubicBezTo>
                    <a:pt x="7" y="58"/>
                    <a:pt x="0" y="54"/>
                    <a:pt x="2" y="46"/>
                  </a:cubicBezTo>
                  <a:close/>
                </a:path>
              </a:pathLst>
            </a:custGeom>
            <a:solidFill>
              <a:srgbClr val="A99A3A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2" name="Google Shape;1562;p32"/>
            <p:cNvSpPr/>
            <p:nvPr/>
          </p:nvSpPr>
          <p:spPr>
            <a:xfrm>
              <a:off x="2289176" y="1806575"/>
              <a:ext cx="1076325" cy="654050"/>
            </a:xfrm>
            <a:custGeom>
              <a:avLst/>
              <a:gdLst/>
              <a:ahLst/>
              <a:cxnLst/>
              <a:rect l="l" t="t" r="r" b="b"/>
              <a:pathLst>
                <a:path w="115" h="70" extrusionOk="0">
                  <a:moveTo>
                    <a:pt x="72" y="67"/>
                  </a:moveTo>
                  <a:cubicBezTo>
                    <a:pt x="51" y="68"/>
                    <a:pt x="30" y="66"/>
                    <a:pt x="9" y="69"/>
                  </a:cubicBezTo>
                  <a:cubicBezTo>
                    <a:pt x="6" y="70"/>
                    <a:pt x="2" y="70"/>
                    <a:pt x="0" y="67"/>
                  </a:cubicBezTo>
                  <a:cubicBezTo>
                    <a:pt x="0" y="67"/>
                    <a:pt x="1" y="67"/>
                    <a:pt x="2" y="67"/>
                  </a:cubicBezTo>
                  <a:cubicBezTo>
                    <a:pt x="6" y="65"/>
                    <a:pt x="9" y="62"/>
                    <a:pt x="11" y="58"/>
                  </a:cubicBezTo>
                  <a:cubicBezTo>
                    <a:pt x="27" y="46"/>
                    <a:pt x="46" y="38"/>
                    <a:pt x="60" y="24"/>
                  </a:cubicBezTo>
                  <a:cubicBezTo>
                    <a:pt x="70" y="17"/>
                    <a:pt x="80" y="11"/>
                    <a:pt x="90" y="5"/>
                  </a:cubicBezTo>
                  <a:cubicBezTo>
                    <a:pt x="95" y="2"/>
                    <a:pt x="100" y="0"/>
                    <a:pt x="105" y="2"/>
                  </a:cubicBezTo>
                  <a:cubicBezTo>
                    <a:pt x="115" y="7"/>
                    <a:pt x="110" y="17"/>
                    <a:pt x="113" y="24"/>
                  </a:cubicBezTo>
                  <a:cubicBezTo>
                    <a:pt x="114" y="28"/>
                    <a:pt x="113" y="32"/>
                    <a:pt x="109" y="35"/>
                  </a:cubicBezTo>
                  <a:cubicBezTo>
                    <a:pt x="107" y="37"/>
                    <a:pt x="103" y="35"/>
                    <a:pt x="104" y="41"/>
                  </a:cubicBezTo>
                  <a:cubicBezTo>
                    <a:pt x="106" y="49"/>
                    <a:pt x="102" y="55"/>
                    <a:pt x="95" y="60"/>
                  </a:cubicBezTo>
                  <a:cubicBezTo>
                    <a:pt x="87" y="62"/>
                    <a:pt x="78" y="59"/>
                    <a:pt x="72" y="67"/>
                  </a:cubicBezTo>
                  <a:close/>
                </a:path>
              </a:pathLst>
            </a:custGeom>
            <a:solidFill>
              <a:srgbClr val="AD874C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3" name="Google Shape;1563;p32"/>
            <p:cNvSpPr/>
            <p:nvPr/>
          </p:nvSpPr>
          <p:spPr>
            <a:xfrm>
              <a:off x="1363663" y="2806700"/>
              <a:ext cx="711200" cy="1039813"/>
            </a:xfrm>
            <a:custGeom>
              <a:avLst/>
              <a:gdLst/>
              <a:ahLst/>
              <a:cxnLst/>
              <a:rect l="l" t="t" r="r" b="b"/>
              <a:pathLst>
                <a:path w="76" h="111" extrusionOk="0">
                  <a:moveTo>
                    <a:pt x="6" y="74"/>
                  </a:moveTo>
                  <a:cubicBezTo>
                    <a:pt x="0" y="65"/>
                    <a:pt x="5" y="58"/>
                    <a:pt x="11" y="52"/>
                  </a:cubicBezTo>
                  <a:cubicBezTo>
                    <a:pt x="15" y="46"/>
                    <a:pt x="20" y="40"/>
                    <a:pt x="27" y="36"/>
                  </a:cubicBezTo>
                  <a:cubicBezTo>
                    <a:pt x="32" y="34"/>
                    <a:pt x="33" y="30"/>
                    <a:pt x="35" y="26"/>
                  </a:cubicBezTo>
                  <a:cubicBezTo>
                    <a:pt x="41" y="14"/>
                    <a:pt x="49" y="4"/>
                    <a:pt x="62" y="0"/>
                  </a:cubicBezTo>
                  <a:cubicBezTo>
                    <a:pt x="67" y="7"/>
                    <a:pt x="61" y="12"/>
                    <a:pt x="59" y="17"/>
                  </a:cubicBezTo>
                  <a:cubicBezTo>
                    <a:pt x="57" y="23"/>
                    <a:pt x="55" y="27"/>
                    <a:pt x="62" y="30"/>
                  </a:cubicBezTo>
                  <a:cubicBezTo>
                    <a:pt x="65" y="39"/>
                    <a:pt x="69" y="48"/>
                    <a:pt x="74" y="57"/>
                  </a:cubicBezTo>
                  <a:cubicBezTo>
                    <a:pt x="75" y="59"/>
                    <a:pt x="76" y="63"/>
                    <a:pt x="74" y="65"/>
                  </a:cubicBezTo>
                  <a:cubicBezTo>
                    <a:pt x="72" y="69"/>
                    <a:pt x="69" y="65"/>
                    <a:pt x="66" y="64"/>
                  </a:cubicBezTo>
                  <a:cubicBezTo>
                    <a:pt x="64" y="63"/>
                    <a:pt x="62" y="64"/>
                    <a:pt x="60" y="65"/>
                  </a:cubicBezTo>
                  <a:cubicBezTo>
                    <a:pt x="56" y="73"/>
                    <a:pt x="51" y="81"/>
                    <a:pt x="50" y="90"/>
                  </a:cubicBezTo>
                  <a:cubicBezTo>
                    <a:pt x="49" y="93"/>
                    <a:pt x="48" y="96"/>
                    <a:pt x="45" y="96"/>
                  </a:cubicBezTo>
                  <a:cubicBezTo>
                    <a:pt x="39" y="95"/>
                    <a:pt x="40" y="89"/>
                    <a:pt x="39" y="85"/>
                  </a:cubicBezTo>
                  <a:cubicBezTo>
                    <a:pt x="39" y="77"/>
                    <a:pt x="39" y="69"/>
                    <a:pt x="41" y="61"/>
                  </a:cubicBezTo>
                  <a:cubicBezTo>
                    <a:pt x="26" y="70"/>
                    <a:pt x="26" y="70"/>
                    <a:pt x="31" y="84"/>
                  </a:cubicBezTo>
                  <a:cubicBezTo>
                    <a:pt x="32" y="88"/>
                    <a:pt x="34" y="92"/>
                    <a:pt x="34" y="97"/>
                  </a:cubicBezTo>
                  <a:cubicBezTo>
                    <a:pt x="32" y="103"/>
                    <a:pt x="31" y="109"/>
                    <a:pt x="23" y="111"/>
                  </a:cubicBezTo>
                  <a:cubicBezTo>
                    <a:pt x="16" y="108"/>
                    <a:pt x="15" y="101"/>
                    <a:pt x="13" y="95"/>
                  </a:cubicBezTo>
                  <a:cubicBezTo>
                    <a:pt x="11" y="88"/>
                    <a:pt x="9" y="80"/>
                    <a:pt x="6" y="74"/>
                  </a:cubicBezTo>
                  <a:close/>
                </a:path>
              </a:pathLst>
            </a:custGeom>
            <a:solidFill>
              <a:srgbClr val="B39751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4" name="Google Shape;1564;p32"/>
            <p:cNvSpPr/>
            <p:nvPr/>
          </p:nvSpPr>
          <p:spPr>
            <a:xfrm>
              <a:off x="3262313" y="1590675"/>
              <a:ext cx="963613" cy="795338"/>
            </a:xfrm>
            <a:custGeom>
              <a:avLst/>
              <a:gdLst/>
              <a:ahLst/>
              <a:cxnLst/>
              <a:rect l="l" t="t" r="r" b="b"/>
              <a:pathLst>
                <a:path w="103" h="85" extrusionOk="0">
                  <a:moveTo>
                    <a:pt x="2" y="56"/>
                  </a:moveTo>
                  <a:cubicBezTo>
                    <a:pt x="8" y="55"/>
                    <a:pt x="7" y="51"/>
                    <a:pt x="7" y="47"/>
                  </a:cubicBezTo>
                  <a:cubicBezTo>
                    <a:pt x="6" y="35"/>
                    <a:pt x="2" y="23"/>
                    <a:pt x="6" y="11"/>
                  </a:cubicBezTo>
                  <a:cubicBezTo>
                    <a:pt x="8" y="6"/>
                    <a:pt x="9" y="1"/>
                    <a:pt x="15" y="0"/>
                  </a:cubicBezTo>
                  <a:cubicBezTo>
                    <a:pt x="18" y="8"/>
                    <a:pt x="21" y="16"/>
                    <a:pt x="24" y="25"/>
                  </a:cubicBezTo>
                  <a:cubicBezTo>
                    <a:pt x="30" y="31"/>
                    <a:pt x="34" y="39"/>
                    <a:pt x="45" y="39"/>
                  </a:cubicBezTo>
                  <a:cubicBezTo>
                    <a:pt x="52" y="36"/>
                    <a:pt x="57" y="36"/>
                    <a:pt x="61" y="44"/>
                  </a:cubicBezTo>
                  <a:cubicBezTo>
                    <a:pt x="62" y="46"/>
                    <a:pt x="63" y="48"/>
                    <a:pt x="67" y="47"/>
                  </a:cubicBezTo>
                  <a:cubicBezTo>
                    <a:pt x="73" y="45"/>
                    <a:pt x="80" y="48"/>
                    <a:pt x="86" y="48"/>
                  </a:cubicBezTo>
                  <a:cubicBezTo>
                    <a:pt x="92" y="49"/>
                    <a:pt x="93" y="52"/>
                    <a:pt x="94" y="56"/>
                  </a:cubicBezTo>
                  <a:cubicBezTo>
                    <a:pt x="95" y="61"/>
                    <a:pt x="96" y="66"/>
                    <a:pt x="97" y="70"/>
                  </a:cubicBezTo>
                  <a:cubicBezTo>
                    <a:pt x="100" y="74"/>
                    <a:pt x="103" y="77"/>
                    <a:pt x="100" y="82"/>
                  </a:cubicBezTo>
                  <a:cubicBezTo>
                    <a:pt x="97" y="85"/>
                    <a:pt x="94" y="83"/>
                    <a:pt x="92" y="81"/>
                  </a:cubicBezTo>
                  <a:cubicBezTo>
                    <a:pt x="72" y="64"/>
                    <a:pt x="46" y="67"/>
                    <a:pt x="22" y="64"/>
                  </a:cubicBezTo>
                  <a:cubicBezTo>
                    <a:pt x="17" y="64"/>
                    <a:pt x="12" y="65"/>
                    <a:pt x="8" y="64"/>
                  </a:cubicBezTo>
                  <a:cubicBezTo>
                    <a:pt x="4" y="63"/>
                    <a:pt x="0" y="62"/>
                    <a:pt x="2" y="56"/>
                  </a:cubicBezTo>
                  <a:close/>
                </a:path>
              </a:pathLst>
            </a:custGeom>
            <a:solidFill>
              <a:srgbClr val="75603F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5" name="Google Shape;1565;p32"/>
            <p:cNvSpPr/>
            <p:nvPr/>
          </p:nvSpPr>
          <p:spPr>
            <a:xfrm>
              <a:off x="3767138" y="5511800"/>
              <a:ext cx="693738" cy="411163"/>
            </a:xfrm>
            <a:custGeom>
              <a:avLst/>
              <a:gdLst/>
              <a:ahLst/>
              <a:cxnLst/>
              <a:rect l="l" t="t" r="r" b="b"/>
              <a:pathLst>
                <a:path w="74" h="44" extrusionOk="0">
                  <a:moveTo>
                    <a:pt x="27" y="6"/>
                  </a:moveTo>
                  <a:cubicBezTo>
                    <a:pt x="36" y="3"/>
                    <a:pt x="45" y="0"/>
                    <a:pt x="54" y="3"/>
                  </a:cubicBezTo>
                  <a:cubicBezTo>
                    <a:pt x="62" y="5"/>
                    <a:pt x="70" y="6"/>
                    <a:pt x="72" y="14"/>
                  </a:cubicBezTo>
                  <a:cubicBezTo>
                    <a:pt x="74" y="23"/>
                    <a:pt x="69" y="30"/>
                    <a:pt x="61" y="35"/>
                  </a:cubicBezTo>
                  <a:cubicBezTo>
                    <a:pt x="45" y="38"/>
                    <a:pt x="29" y="44"/>
                    <a:pt x="12" y="40"/>
                  </a:cubicBezTo>
                  <a:cubicBezTo>
                    <a:pt x="0" y="26"/>
                    <a:pt x="0" y="26"/>
                    <a:pt x="12" y="13"/>
                  </a:cubicBezTo>
                  <a:cubicBezTo>
                    <a:pt x="17" y="9"/>
                    <a:pt x="20" y="13"/>
                    <a:pt x="24" y="17"/>
                  </a:cubicBezTo>
                  <a:cubicBezTo>
                    <a:pt x="27" y="20"/>
                    <a:pt x="28" y="25"/>
                    <a:pt x="35" y="24"/>
                  </a:cubicBezTo>
                  <a:cubicBezTo>
                    <a:pt x="34" y="17"/>
                    <a:pt x="25" y="13"/>
                    <a:pt x="27" y="6"/>
                  </a:cubicBezTo>
                  <a:close/>
                </a:path>
              </a:pathLst>
            </a:custGeom>
            <a:solidFill>
              <a:srgbClr val="C54419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6" name="Google Shape;1566;p32"/>
            <p:cNvSpPr/>
            <p:nvPr/>
          </p:nvSpPr>
          <p:spPr>
            <a:xfrm>
              <a:off x="1466851" y="2713038"/>
              <a:ext cx="523875" cy="581025"/>
            </a:xfrm>
            <a:custGeom>
              <a:avLst/>
              <a:gdLst/>
              <a:ahLst/>
              <a:cxnLst/>
              <a:rect l="l" t="t" r="r" b="b"/>
              <a:pathLst>
                <a:path w="56" h="62" extrusionOk="0">
                  <a:moveTo>
                    <a:pt x="52" y="11"/>
                  </a:moveTo>
                  <a:cubicBezTo>
                    <a:pt x="40" y="20"/>
                    <a:pt x="27" y="28"/>
                    <a:pt x="24" y="44"/>
                  </a:cubicBezTo>
                  <a:cubicBezTo>
                    <a:pt x="24" y="46"/>
                    <a:pt x="22" y="48"/>
                    <a:pt x="21" y="48"/>
                  </a:cubicBezTo>
                  <a:cubicBezTo>
                    <a:pt x="12" y="50"/>
                    <a:pt x="7" y="58"/>
                    <a:pt x="0" y="62"/>
                  </a:cubicBezTo>
                  <a:cubicBezTo>
                    <a:pt x="3" y="52"/>
                    <a:pt x="6" y="42"/>
                    <a:pt x="9" y="32"/>
                  </a:cubicBezTo>
                  <a:cubicBezTo>
                    <a:pt x="11" y="25"/>
                    <a:pt x="15" y="20"/>
                    <a:pt x="23" y="18"/>
                  </a:cubicBezTo>
                  <a:cubicBezTo>
                    <a:pt x="28" y="16"/>
                    <a:pt x="32" y="14"/>
                    <a:pt x="35" y="9"/>
                  </a:cubicBezTo>
                  <a:cubicBezTo>
                    <a:pt x="42" y="7"/>
                    <a:pt x="47" y="0"/>
                    <a:pt x="55" y="4"/>
                  </a:cubicBezTo>
                  <a:cubicBezTo>
                    <a:pt x="56" y="7"/>
                    <a:pt x="55" y="9"/>
                    <a:pt x="52" y="11"/>
                  </a:cubicBezTo>
                  <a:close/>
                </a:path>
              </a:pathLst>
            </a:custGeom>
            <a:solidFill>
              <a:srgbClr val="D5D855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7" name="Google Shape;1567;p32"/>
            <p:cNvSpPr/>
            <p:nvPr/>
          </p:nvSpPr>
          <p:spPr>
            <a:xfrm>
              <a:off x="4975226" y="4894263"/>
              <a:ext cx="701675" cy="204788"/>
            </a:xfrm>
            <a:custGeom>
              <a:avLst/>
              <a:gdLst/>
              <a:ahLst/>
              <a:cxnLst/>
              <a:rect l="l" t="t" r="r" b="b"/>
              <a:pathLst>
                <a:path w="75" h="22" extrusionOk="0">
                  <a:moveTo>
                    <a:pt x="14" y="0"/>
                  </a:moveTo>
                  <a:cubicBezTo>
                    <a:pt x="32" y="1"/>
                    <a:pt x="48" y="7"/>
                    <a:pt x="66" y="10"/>
                  </a:cubicBezTo>
                  <a:cubicBezTo>
                    <a:pt x="69" y="11"/>
                    <a:pt x="72" y="12"/>
                    <a:pt x="75" y="13"/>
                  </a:cubicBezTo>
                  <a:cubicBezTo>
                    <a:pt x="69" y="21"/>
                    <a:pt x="59" y="17"/>
                    <a:pt x="52" y="18"/>
                  </a:cubicBezTo>
                  <a:cubicBezTo>
                    <a:pt x="35" y="20"/>
                    <a:pt x="17" y="22"/>
                    <a:pt x="0" y="18"/>
                  </a:cubicBezTo>
                  <a:cubicBezTo>
                    <a:pt x="6" y="13"/>
                    <a:pt x="10" y="6"/>
                    <a:pt x="14" y="0"/>
                  </a:cubicBezTo>
                  <a:close/>
                </a:path>
              </a:pathLst>
            </a:custGeom>
            <a:solidFill>
              <a:srgbClr val="63601F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8" name="Google Shape;1568;p32"/>
            <p:cNvSpPr/>
            <p:nvPr/>
          </p:nvSpPr>
          <p:spPr>
            <a:xfrm>
              <a:off x="4170363" y="2246313"/>
              <a:ext cx="411163" cy="560388"/>
            </a:xfrm>
            <a:custGeom>
              <a:avLst/>
              <a:gdLst/>
              <a:ahLst/>
              <a:cxnLst/>
              <a:rect l="l" t="t" r="r" b="b"/>
              <a:pathLst>
                <a:path w="44" h="60" extrusionOk="0">
                  <a:moveTo>
                    <a:pt x="3" y="11"/>
                  </a:moveTo>
                  <a:cubicBezTo>
                    <a:pt x="2" y="7"/>
                    <a:pt x="1" y="4"/>
                    <a:pt x="0" y="0"/>
                  </a:cubicBezTo>
                  <a:cubicBezTo>
                    <a:pt x="4" y="2"/>
                    <a:pt x="7" y="5"/>
                    <a:pt x="11" y="6"/>
                  </a:cubicBezTo>
                  <a:cubicBezTo>
                    <a:pt x="31" y="14"/>
                    <a:pt x="41" y="29"/>
                    <a:pt x="44" y="49"/>
                  </a:cubicBezTo>
                  <a:cubicBezTo>
                    <a:pt x="39" y="60"/>
                    <a:pt x="36" y="60"/>
                    <a:pt x="28" y="49"/>
                  </a:cubicBezTo>
                  <a:cubicBezTo>
                    <a:pt x="23" y="42"/>
                    <a:pt x="17" y="36"/>
                    <a:pt x="14" y="29"/>
                  </a:cubicBezTo>
                  <a:cubicBezTo>
                    <a:pt x="10" y="25"/>
                    <a:pt x="10" y="19"/>
                    <a:pt x="7" y="15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5" y="14"/>
                    <a:pt x="3" y="13"/>
                    <a:pt x="3" y="11"/>
                  </a:cubicBezTo>
                  <a:close/>
                </a:path>
              </a:pathLst>
            </a:custGeom>
            <a:solidFill>
              <a:srgbClr val="C1BB5C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9" name="Google Shape;1569;p32"/>
            <p:cNvSpPr/>
            <p:nvPr/>
          </p:nvSpPr>
          <p:spPr>
            <a:xfrm>
              <a:off x="1111251" y="5175250"/>
              <a:ext cx="477838" cy="392113"/>
            </a:xfrm>
            <a:custGeom>
              <a:avLst/>
              <a:gdLst/>
              <a:ahLst/>
              <a:cxnLst/>
              <a:rect l="l" t="t" r="r" b="b"/>
              <a:pathLst>
                <a:path w="51" h="42" extrusionOk="0">
                  <a:moveTo>
                    <a:pt x="4" y="1"/>
                  </a:moveTo>
                  <a:cubicBezTo>
                    <a:pt x="17" y="3"/>
                    <a:pt x="30" y="6"/>
                    <a:pt x="43" y="8"/>
                  </a:cubicBezTo>
                  <a:cubicBezTo>
                    <a:pt x="44" y="9"/>
                    <a:pt x="45" y="10"/>
                    <a:pt x="46" y="11"/>
                  </a:cubicBezTo>
                  <a:cubicBezTo>
                    <a:pt x="48" y="14"/>
                    <a:pt x="51" y="18"/>
                    <a:pt x="49" y="21"/>
                  </a:cubicBezTo>
                  <a:cubicBezTo>
                    <a:pt x="47" y="24"/>
                    <a:pt x="43" y="23"/>
                    <a:pt x="39" y="22"/>
                  </a:cubicBezTo>
                  <a:cubicBezTo>
                    <a:pt x="37" y="22"/>
                    <a:pt x="36" y="22"/>
                    <a:pt x="34" y="21"/>
                  </a:cubicBezTo>
                  <a:cubicBezTo>
                    <a:pt x="31" y="21"/>
                    <a:pt x="29" y="18"/>
                    <a:pt x="26" y="20"/>
                  </a:cubicBezTo>
                  <a:cubicBezTo>
                    <a:pt x="26" y="23"/>
                    <a:pt x="29" y="24"/>
                    <a:pt x="31" y="27"/>
                  </a:cubicBezTo>
                  <a:cubicBezTo>
                    <a:pt x="34" y="40"/>
                    <a:pt x="32" y="42"/>
                    <a:pt x="15" y="37"/>
                  </a:cubicBezTo>
                  <a:cubicBezTo>
                    <a:pt x="10" y="36"/>
                    <a:pt x="6" y="35"/>
                    <a:pt x="4" y="30"/>
                  </a:cubicBezTo>
                  <a:cubicBezTo>
                    <a:pt x="3" y="21"/>
                    <a:pt x="6" y="12"/>
                    <a:pt x="1" y="3"/>
                  </a:cubicBezTo>
                  <a:cubicBezTo>
                    <a:pt x="0" y="2"/>
                    <a:pt x="2" y="0"/>
                    <a:pt x="4" y="1"/>
                  </a:cubicBezTo>
                  <a:close/>
                </a:path>
              </a:pathLst>
            </a:custGeom>
            <a:solidFill>
              <a:srgbClr val="833817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0" name="Google Shape;1570;p32"/>
            <p:cNvSpPr/>
            <p:nvPr/>
          </p:nvSpPr>
          <p:spPr>
            <a:xfrm>
              <a:off x="1420813" y="3498850"/>
              <a:ext cx="288925" cy="823913"/>
            </a:xfrm>
            <a:custGeom>
              <a:avLst/>
              <a:gdLst/>
              <a:ahLst/>
              <a:cxnLst/>
              <a:rect l="l" t="t" r="r" b="b"/>
              <a:pathLst>
                <a:path w="31" h="88" extrusionOk="0">
                  <a:moveTo>
                    <a:pt x="0" y="0"/>
                  </a:moveTo>
                  <a:cubicBezTo>
                    <a:pt x="6" y="5"/>
                    <a:pt x="6" y="13"/>
                    <a:pt x="10" y="20"/>
                  </a:cubicBezTo>
                  <a:cubicBezTo>
                    <a:pt x="12" y="25"/>
                    <a:pt x="14" y="30"/>
                    <a:pt x="16" y="35"/>
                  </a:cubicBezTo>
                  <a:cubicBezTo>
                    <a:pt x="24" y="47"/>
                    <a:pt x="31" y="59"/>
                    <a:pt x="29" y="73"/>
                  </a:cubicBezTo>
                  <a:cubicBezTo>
                    <a:pt x="27" y="76"/>
                    <a:pt x="25" y="78"/>
                    <a:pt x="23" y="81"/>
                  </a:cubicBezTo>
                  <a:cubicBezTo>
                    <a:pt x="18" y="88"/>
                    <a:pt x="17" y="82"/>
                    <a:pt x="15" y="78"/>
                  </a:cubicBezTo>
                  <a:cubicBezTo>
                    <a:pt x="10" y="52"/>
                    <a:pt x="5" y="26"/>
                    <a:pt x="0" y="0"/>
                  </a:cubicBezTo>
                  <a:close/>
                </a:path>
              </a:pathLst>
            </a:custGeom>
            <a:solidFill>
              <a:srgbClr val="78623E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1" name="Google Shape;1571;p32"/>
            <p:cNvSpPr/>
            <p:nvPr/>
          </p:nvSpPr>
          <p:spPr>
            <a:xfrm>
              <a:off x="868363" y="5072063"/>
              <a:ext cx="355600" cy="382588"/>
            </a:xfrm>
            <a:custGeom>
              <a:avLst/>
              <a:gdLst/>
              <a:ahLst/>
              <a:cxnLst/>
              <a:rect l="l" t="t" r="r" b="b"/>
              <a:pathLst>
                <a:path w="38" h="41" extrusionOk="0">
                  <a:moveTo>
                    <a:pt x="30" y="12"/>
                  </a:moveTo>
                  <a:cubicBezTo>
                    <a:pt x="34" y="22"/>
                    <a:pt x="38" y="31"/>
                    <a:pt x="30" y="41"/>
                  </a:cubicBezTo>
                  <a:cubicBezTo>
                    <a:pt x="15" y="31"/>
                    <a:pt x="3" y="19"/>
                    <a:pt x="0" y="0"/>
                  </a:cubicBezTo>
                  <a:cubicBezTo>
                    <a:pt x="11" y="1"/>
                    <a:pt x="19" y="9"/>
                    <a:pt x="30" y="12"/>
                  </a:cubicBezTo>
                  <a:close/>
                </a:path>
              </a:pathLst>
            </a:custGeom>
            <a:solidFill>
              <a:srgbClr val="C9661C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2" name="Google Shape;1572;p32"/>
            <p:cNvSpPr/>
            <p:nvPr/>
          </p:nvSpPr>
          <p:spPr>
            <a:xfrm>
              <a:off x="1793876" y="2451100"/>
              <a:ext cx="346075" cy="384175"/>
            </a:xfrm>
            <a:custGeom>
              <a:avLst/>
              <a:gdLst/>
              <a:ahLst/>
              <a:cxnLst/>
              <a:rect l="l" t="t" r="r" b="b"/>
              <a:pathLst>
                <a:path w="37" h="41" extrusionOk="0">
                  <a:moveTo>
                    <a:pt x="19" y="32"/>
                  </a:moveTo>
                  <a:cubicBezTo>
                    <a:pt x="12" y="31"/>
                    <a:pt x="8" y="41"/>
                    <a:pt x="0" y="37"/>
                  </a:cubicBezTo>
                  <a:cubicBezTo>
                    <a:pt x="3" y="25"/>
                    <a:pt x="8" y="13"/>
                    <a:pt x="22" y="10"/>
                  </a:cubicBezTo>
                  <a:cubicBezTo>
                    <a:pt x="27" y="9"/>
                    <a:pt x="26" y="0"/>
                    <a:pt x="32" y="2"/>
                  </a:cubicBezTo>
                  <a:cubicBezTo>
                    <a:pt x="35" y="9"/>
                    <a:pt x="36" y="17"/>
                    <a:pt x="37" y="25"/>
                  </a:cubicBezTo>
                  <a:cubicBezTo>
                    <a:pt x="30" y="25"/>
                    <a:pt x="26" y="33"/>
                    <a:pt x="19" y="32"/>
                  </a:cubicBezTo>
                  <a:close/>
                </a:path>
              </a:pathLst>
            </a:custGeom>
            <a:solidFill>
              <a:srgbClr val="7B6942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3" name="Google Shape;1573;p32"/>
            <p:cNvSpPr/>
            <p:nvPr/>
          </p:nvSpPr>
          <p:spPr>
            <a:xfrm>
              <a:off x="1250951" y="5240338"/>
              <a:ext cx="506413" cy="365125"/>
            </a:xfrm>
            <a:custGeom>
              <a:avLst/>
              <a:gdLst/>
              <a:ahLst/>
              <a:cxnLst/>
              <a:rect l="l" t="t" r="r" b="b"/>
              <a:pathLst>
                <a:path w="54" h="39" extrusionOk="0">
                  <a:moveTo>
                    <a:pt x="18" y="12"/>
                  </a:moveTo>
                  <a:cubicBezTo>
                    <a:pt x="23" y="12"/>
                    <a:pt x="27" y="11"/>
                    <a:pt x="33" y="15"/>
                  </a:cubicBezTo>
                  <a:cubicBezTo>
                    <a:pt x="31" y="9"/>
                    <a:pt x="29" y="5"/>
                    <a:pt x="28" y="1"/>
                  </a:cubicBezTo>
                  <a:cubicBezTo>
                    <a:pt x="31" y="0"/>
                    <a:pt x="34" y="2"/>
                    <a:pt x="37" y="3"/>
                  </a:cubicBezTo>
                  <a:cubicBezTo>
                    <a:pt x="41" y="7"/>
                    <a:pt x="45" y="7"/>
                    <a:pt x="49" y="5"/>
                  </a:cubicBezTo>
                  <a:cubicBezTo>
                    <a:pt x="51" y="5"/>
                    <a:pt x="53" y="5"/>
                    <a:pt x="54" y="6"/>
                  </a:cubicBezTo>
                  <a:cubicBezTo>
                    <a:pt x="54" y="8"/>
                    <a:pt x="54" y="10"/>
                    <a:pt x="54" y="12"/>
                  </a:cubicBezTo>
                  <a:cubicBezTo>
                    <a:pt x="54" y="13"/>
                    <a:pt x="53" y="14"/>
                    <a:pt x="52" y="14"/>
                  </a:cubicBezTo>
                  <a:cubicBezTo>
                    <a:pt x="47" y="16"/>
                    <a:pt x="42" y="15"/>
                    <a:pt x="38" y="18"/>
                  </a:cubicBezTo>
                  <a:cubicBezTo>
                    <a:pt x="37" y="18"/>
                    <a:pt x="36" y="19"/>
                    <a:pt x="35" y="19"/>
                  </a:cubicBezTo>
                  <a:cubicBezTo>
                    <a:pt x="31" y="23"/>
                    <a:pt x="35" y="26"/>
                    <a:pt x="35" y="30"/>
                  </a:cubicBezTo>
                  <a:cubicBezTo>
                    <a:pt x="35" y="31"/>
                    <a:pt x="35" y="32"/>
                    <a:pt x="34" y="32"/>
                  </a:cubicBezTo>
                  <a:cubicBezTo>
                    <a:pt x="31" y="34"/>
                    <a:pt x="27" y="36"/>
                    <a:pt x="23" y="34"/>
                  </a:cubicBezTo>
                  <a:cubicBezTo>
                    <a:pt x="18" y="31"/>
                    <a:pt x="17" y="35"/>
                    <a:pt x="16" y="39"/>
                  </a:cubicBezTo>
                  <a:cubicBezTo>
                    <a:pt x="10" y="37"/>
                    <a:pt x="4" y="35"/>
                    <a:pt x="0" y="30"/>
                  </a:cubicBezTo>
                  <a:cubicBezTo>
                    <a:pt x="1" y="30"/>
                    <a:pt x="3" y="29"/>
                    <a:pt x="4" y="29"/>
                  </a:cubicBezTo>
                  <a:cubicBezTo>
                    <a:pt x="15" y="32"/>
                    <a:pt x="16" y="27"/>
                    <a:pt x="14" y="19"/>
                  </a:cubicBezTo>
                  <a:cubicBezTo>
                    <a:pt x="14" y="16"/>
                    <a:pt x="15" y="14"/>
                    <a:pt x="18" y="12"/>
                  </a:cubicBezTo>
                  <a:close/>
                </a:path>
              </a:pathLst>
            </a:custGeom>
            <a:solidFill>
              <a:srgbClr val="833817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4" name="Google Shape;1574;p32"/>
            <p:cNvSpPr/>
            <p:nvPr/>
          </p:nvSpPr>
          <p:spPr>
            <a:xfrm>
              <a:off x="2851151" y="1730375"/>
              <a:ext cx="290513" cy="300038"/>
            </a:xfrm>
            <a:custGeom>
              <a:avLst/>
              <a:gdLst/>
              <a:ahLst/>
              <a:cxnLst/>
              <a:rect l="l" t="t" r="r" b="b"/>
              <a:pathLst>
                <a:path w="31" h="32" extrusionOk="0">
                  <a:moveTo>
                    <a:pt x="31" y="16"/>
                  </a:moveTo>
                  <a:cubicBezTo>
                    <a:pt x="21" y="22"/>
                    <a:pt x="13" y="30"/>
                    <a:pt x="0" y="32"/>
                  </a:cubicBezTo>
                  <a:cubicBezTo>
                    <a:pt x="0" y="18"/>
                    <a:pt x="11" y="12"/>
                    <a:pt x="20" y="5"/>
                  </a:cubicBezTo>
                  <a:cubicBezTo>
                    <a:pt x="24" y="0"/>
                    <a:pt x="24" y="8"/>
                    <a:pt x="27" y="10"/>
                  </a:cubicBezTo>
                  <a:cubicBezTo>
                    <a:pt x="31" y="11"/>
                    <a:pt x="31" y="13"/>
                    <a:pt x="31" y="16"/>
                  </a:cubicBezTo>
                  <a:close/>
                </a:path>
              </a:pathLst>
            </a:custGeom>
            <a:solidFill>
              <a:srgbClr val="7C6844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5" name="Google Shape;1575;p32"/>
            <p:cNvSpPr/>
            <p:nvPr/>
          </p:nvSpPr>
          <p:spPr>
            <a:xfrm>
              <a:off x="4824413" y="5530850"/>
              <a:ext cx="346075" cy="204788"/>
            </a:xfrm>
            <a:custGeom>
              <a:avLst/>
              <a:gdLst/>
              <a:ahLst/>
              <a:cxnLst/>
              <a:rect l="l" t="t" r="r" b="b"/>
              <a:pathLst>
                <a:path w="37" h="22" extrusionOk="0">
                  <a:moveTo>
                    <a:pt x="0" y="22"/>
                  </a:moveTo>
                  <a:cubicBezTo>
                    <a:pt x="0" y="10"/>
                    <a:pt x="16" y="0"/>
                    <a:pt x="29" y="5"/>
                  </a:cubicBezTo>
                  <a:cubicBezTo>
                    <a:pt x="32" y="6"/>
                    <a:pt x="34" y="7"/>
                    <a:pt x="37" y="9"/>
                  </a:cubicBezTo>
                  <a:cubicBezTo>
                    <a:pt x="36" y="16"/>
                    <a:pt x="29" y="14"/>
                    <a:pt x="25" y="15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19" y="18"/>
                    <a:pt x="12" y="21"/>
                    <a:pt x="5" y="22"/>
                  </a:cubicBezTo>
                  <a:cubicBezTo>
                    <a:pt x="3" y="22"/>
                    <a:pt x="1" y="22"/>
                    <a:pt x="0" y="22"/>
                  </a:cubicBezTo>
                  <a:close/>
                </a:path>
              </a:pathLst>
            </a:custGeom>
            <a:solidFill>
              <a:srgbClr val="BB411D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6" name="Google Shape;1576;p32"/>
            <p:cNvSpPr/>
            <p:nvPr/>
          </p:nvSpPr>
          <p:spPr>
            <a:xfrm>
              <a:off x="4394201" y="2676525"/>
              <a:ext cx="346075" cy="196850"/>
            </a:xfrm>
            <a:custGeom>
              <a:avLst/>
              <a:gdLst/>
              <a:ahLst/>
              <a:cxnLst/>
              <a:rect l="l" t="t" r="r" b="b"/>
              <a:pathLst>
                <a:path w="37" h="21" extrusionOk="0">
                  <a:moveTo>
                    <a:pt x="5" y="1"/>
                  </a:moveTo>
                  <a:cubicBezTo>
                    <a:pt x="9" y="10"/>
                    <a:pt x="13" y="12"/>
                    <a:pt x="20" y="3"/>
                  </a:cubicBezTo>
                  <a:cubicBezTo>
                    <a:pt x="26" y="4"/>
                    <a:pt x="33" y="0"/>
                    <a:pt x="37" y="8"/>
                  </a:cubicBezTo>
                  <a:cubicBezTo>
                    <a:pt x="35" y="8"/>
                    <a:pt x="33" y="8"/>
                    <a:pt x="31" y="9"/>
                  </a:cubicBezTo>
                  <a:cubicBezTo>
                    <a:pt x="27" y="13"/>
                    <a:pt x="23" y="21"/>
                    <a:pt x="18" y="19"/>
                  </a:cubicBezTo>
                  <a:cubicBezTo>
                    <a:pt x="11" y="17"/>
                    <a:pt x="5" y="10"/>
                    <a:pt x="1" y="4"/>
                  </a:cubicBezTo>
                  <a:cubicBezTo>
                    <a:pt x="0" y="0"/>
                    <a:pt x="2" y="0"/>
                    <a:pt x="5" y="1"/>
                  </a:cubicBezTo>
                  <a:close/>
                </a:path>
              </a:pathLst>
            </a:custGeom>
            <a:solidFill>
              <a:srgbClr val="70563B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7" name="Google Shape;1577;p32"/>
            <p:cNvSpPr/>
            <p:nvPr/>
          </p:nvSpPr>
          <p:spPr>
            <a:xfrm>
              <a:off x="3244851" y="1571625"/>
              <a:ext cx="158750" cy="458788"/>
            </a:xfrm>
            <a:custGeom>
              <a:avLst/>
              <a:gdLst/>
              <a:ahLst/>
              <a:cxnLst/>
              <a:rect l="l" t="t" r="r" b="b"/>
              <a:pathLst>
                <a:path w="17" h="49" extrusionOk="0">
                  <a:moveTo>
                    <a:pt x="17" y="2"/>
                  </a:moveTo>
                  <a:cubicBezTo>
                    <a:pt x="8" y="16"/>
                    <a:pt x="9" y="33"/>
                    <a:pt x="9" y="49"/>
                  </a:cubicBezTo>
                  <a:cubicBezTo>
                    <a:pt x="3" y="43"/>
                    <a:pt x="11" y="33"/>
                    <a:pt x="2" y="29"/>
                  </a:cubicBezTo>
                  <a:cubicBezTo>
                    <a:pt x="0" y="26"/>
                    <a:pt x="0" y="24"/>
                    <a:pt x="2" y="22"/>
                  </a:cubicBezTo>
                  <a:cubicBezTo>
                    <a:pt x="3" y="13"/>
                    <a:pt x="4" y="4"/>
                    <a:pt x="14" y="0"/>
                  </a:cubicBezTo>
                  <a:cubicBezTo>
                    <a:pt x="15" y="0"/>
                    <a:pt x="17" y="0"/>
                    <a:pt x="17" y="2"/>
                  </a:cubicBezTo>
                  <a:close/>
                </a:path>
              </a:pathLst>
            </a:custGeom>
            <a:solidFill>
              <a:srgbClr val="B9A160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8" name="Google Shape;1578;p32"/>
            <p:cNvSpPr/>
            <p:nvPr/>
          </p:nvSpPr>
          <p:spPr>
            <a:xfrm>
              <a:off x="5076826" y="3068638"/>
              <a:ext cx="225425" cy="252413"/>
            </a:xfrm>
            <a:custGeom>
              <a:avLst/>
              <a:gdLst/>
              <a:ahLst/>
              <a:cxnLst/>
              <a:rect l="l" t="t" r="r" b="b"/>
              <a:pathLst>
                <a:path w="24" h="27" extrusionOk="0">
                  <a:moveTo>
                    <a:pt x="0" y="5"/>
                  </a:moveTo>
                  <a:cubicBezTo>
                    <a:pt x="5" y="0"/>
                    <a:pt x="9" y="7"/>
                    <a:pt x="14" y="7"/>
                  </a:cubicBezTo>
                  <a:cubicBezTo>
                    <a:pt x="18" y="8"/>
                    <a:pt x="19" y="12"/>
                    <a:pt x="21" y="16"/>
                  </a:cubicBezTo>
                  <a:cubicBezTo>
                    <a:pt x="21" y="18"/>
                    <a:pt x="22" y="20"/>
                    <a:pt x="23" y="22"/>
                  </a:cubicBezTo>
                  <a:cubicBezTo>
                    <a:pt x="24" y="24"/>
                    <a:pt x="24" y="26"/>
                    <a:pt x="23" y="27"/>
                  </a:cubicBezTo>
                  <a:cubicBezTo>
                    <a:pt x="17" y="19"/>
                    <a:pt x="9" y="11"/>
                    <a:pt x="0" y="5"/>
                  </a:cubicBezTo>
                  <a:close/>
                </a:path>
              </a:pathLst>
            </a:custGeom>
            <a:solidFill>
              <a:srgbClr val="4B3227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9" name="Google Shape;1579;p32"/>
            <p:cNvSpPr/>
            <p:nvPr/>
          </p:nvSpPr>
          <p:spPr>
            <a:xfrm>
              <a:off x="3487738" y="1824038"/>
              <a:ext cx="195263" cy="150813"/>
            </a:xfrm>
            <a:custGeom>
              <a:avLst/>
              <a:gdLst/>
              <a:ahLst/>
              <a:cxnLst/>
              <a:rect l="l" t="t" r="r" b="b"/>
              <a:pathLst>
                <a:path w="21" h="16" extrusionOk="0">
                  <a:moveTo>
                    <a:pt x="21" y="14"/>
                  </a:moveTo>
                  <a:cubicBezTo>
                    <a:pt x="8" y="16"/>
                    <a:pt x="3" y="12"/>
                    <a:pt x="0" y="0"/>
                  </a:cubicBezTo>
                  <a:cubicBezTo>
                    <a:pt x="10" y="0"/>
                    <a:pt x="12" y="12"/>
                    <a:pt x="21" y="14"/>
                  </a:cubicBezTo>
                  <a:close/>
                </a:path>
              </a:pathLst>
            </a:custGeom>
            <a:solidFill>
              <a:srgbClr val="B1AC5A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0" name="Google Shape;1580;p32"/>
            <p:cNvSpPr/>
            <p:nvPr/>
          </p:nvSpPr>
          <p:spPr>
            <a:xfrm>
              <a:off x="3103563" y="1758950"/>
              <a:ext cx="158750" cy="122238"/>
            </a:xfrm>
            <a:custGeom>
              <a:avLst/>
              <a:gdLst/>
              <a:ahLst/>
              <a:cxnLst/>
              <a:rect l="l" t="t" r="r" b="b"/>
              <a:pathLst>
                <a:path w="17" h="13" extrusionOk="0">
                  <a:moveTo>
                    <a:pt x="17" y="2"/>
                  </a:moveTo>
                  <a:cubicBezTo>
                    <a:pt x="17" y="4"/>
                    <a:pt x="17" y="6"/>
                    <a:pt x="17" y="9"/>
                  </a:cubicBezTo>
                  <a:cubicBezTo>
                    <a:pt x="12" y="8"/>
                    <a:pt x="8" y="11"/>
                    <a:pt x="4" y="13"/>
                  </a:cubicBezTo>
                  <a:cubicBezTo>
                    <a:pt x="3" y="11"/>
                    <a:pt x="1" y="9"/>
                    <a:pt x="0" y="7"/>
                  </a:cubicBezTo>
                  <a:cubicBezTo>
                    <a:pt x="4" y="0"/>
                    <a:pt x="11" y="2"/>
                    <a:pt x="17" y="2"/>
                  </a:cubicBezTo>
                  <a:close/>
                </a:path>
              </a:pathLst>
            </a:custGeom>
            <a:solidFill>
              <a:srgbClr val="D1D364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1" name="Google Shape;1581;p32"/>
            <p:cNvSpPr/>
            <p:nvPr/>
          </p:nvSpPr>
          <p:spPr>
            <a:xfrm>
              <a:off x="2308226" y="2347913"/>
              <a:ext cx="93663" cy="93663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9" y="0"/>
                  </a:moveTo>
                  <a:cubicBezTo>
                    <a:pt x="10" y="7"/>
                    <a:pt x="7" y="10"/>
                    <a:pt x="0" y="9"/>
                  </a:cubicBezTo>
                  <a:cubicBezTo>
                    <a:pt x="3" y="6"/>
                    <a:pt x="5" y="2"/>
                    <a:pt x="9" y="0"/>
                  </a:cubicBezTo>
                  <a:close/>
                </a:path>
              </a:pathLst>
            </a:custGeom>
            <a:solidFill>
              <a:srgbClr val="D5B369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2" name="Google Shape;1582;p32"/>
            <p:cNvSpPr/>
            <p:nvPr/>
          </p:nvSpPr>
          <p:spPr>
            <a:xfrm>
              <a:off x="4170363" y="3387725"/>
              <a:ext cx="738188" cy="1590675"/>
            </a:xfrm>
            <a:custGeom>
              <a:avLst/>
              <a:gdLst/>
              <a:ahLst/>
              <a:cxnLst/>
              <a:rect l="l" t="t" r="r" b="b"/>
              <a:pathLst>
                <a:path w="79" h="170" extrusionOk="0">
                  <a:moveTo>
                    <a:pt x="16" y="4"/>
                  </a:moveTo>
                  <a:cubicBezTo>
                    <a:pt x="18" y="0"/>
                    <a:pt x="21" y="0"/>
                    <a:pt x="25" y="2"/>
                  </a:cubicBezTo>
                  <a:cubicBezTo>
                    <a:pt x="35" y="9"/>
                    <a:pt x="45" y="15"/>
                    <a:pt x="55" y="22"/>
                  </a:cubicBezTo>
                  <a:cubicBezTo>
                    <a:pt x="56" y="23"/>
                    <a:pt x="58" y="25"/>
                    <a:pt x="58" y="27"/>
                  </a:cubicBezTo>
                  <a:cubicBezTo>
                    <a:pt x="66" y="55"/>
                    <a:pt x="77" y="82"/>
                    <a:pt x="79" y="112"/>
                  </a:cubicBezTo>
                  <a:cubicBezTo>
                    <a:pt x="73" y="116"/>
                    <a:pt x="70" y="107"/>
                    <a:pt x="65" y="108"/>
                  </a:cubicBezTo>
                  <a:cubicBezTo>
                    <a:pt x="58" y="110"/>
                    <a:pt x="56" y="117"/>
                    <a:pt x="54" y="122"/>
                  </a:cubicBezTo>
                  <a:cubicBezTo>
                    <a:pt x="51" y="126"/>
                    <a:pt x="51" y="132"/>
                    <a:pt x="45" y="133"/>
                  </a:cubicBezTo>
                  <a:cubicBezTo>
                    <a:pt x="42" y="130"/>
                    <a:pt x="43" y="125"/>
                    <a:pt x="43" y="121"/>
                  </a:cubicBezTo>
                  <a:cubicBezTo>
                    <a:pt x="43" y="98"/>
                    <a:pt x="43" y="74"/>
                    <a:pt x="43" y="50"/>
                  </a:cubicBezTo>
                  <a:cubicBezTo>
                    <a:pt x="43" y="44"/>
                    <a:pt x="43" y="38"/>
                    <a:pt x="34" y="38"/>
                  </a:cubicBezTo>
                  <a:cubicBezTo>
                    <a:pt x="26" y="38"/>
                    <a:pt x="26" y="42"/>
                    <a:pt x="25" y="49"/>
                  </a:cubicBezTo>
                  <a:cubicBezTo>
                    <a:pt x="19" y="81"/>
                    <a:pt x="16" y="115"/>
                    <a:pt x="10" y="147"/>
                  </a:cubicBezTo>
                  <a:cubicBezTo>
                    <a:pt x="8" y="155"/>
                    <a:pt x="9" y="163"/>
                    <a:pt x="6" y="170"/>
                  </a:cubicBezTo>
                  <a:cubicBezTo>
                    <a:pt x="2" y="169"/>
                    <a:pt x="2" y="166"/>
                    <a:pt x="2" y="164"/>
                  </a:cubicBezTo>
                  <a:cubicBezTo>
                    <a:pt x="2" y="136"/>
                    <a:pt x="4" y="108"/>
                    <a:pt x="0" y="79"/>
                  </a:cubicBezTo>
                  <a:cubicBezTo>
                    <a:pt x="0" y="77"/>
                    <a:pt x="0" y="74"/>
                    <a:pt x="2" y="72"/>
                  </a:cubicBezTo>
                  <a:cubicBezTo>
                    <a:pt x="2" y="73"/>
                    <a:pt x="4" y="73"/>
                    <a:pt x="4" y="73"/>
                  </a:cubicBezTo>
                  <a:cubicBezTo>
                    <a:pt x="5" y="49"/>
                    <a:pt x="11" y="27"/>
                    <a:pt x="16" y="4"/>
                  </a:cubicBezTo>
                  <a:close/>
                </a:path>
              </a:pathLst>
            </a:custGeom>
            <a:solidFill>
              <a:srgbClr val="624337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3" name="Google Shape;1583;p32"/>
            <p:cNvSpPr/>
            <p:nvPr/>
          </p:nvSpPr>
          <p:spPr>
            <a:xfrm>
              <a:off x="4675188" y="4360863"/>
              <a:ext cx="439738" cy="747713"/>
            </a:xfrm>
            <a:custGeom>
              <a:avLst/>
              <a:gdLst/>
              <a:ahLst/>
              <a:cxnLst/>
              <a:rect l="l" t="t" r="r" b="b"/>
              <a:pathLst>
                <a:path w="47" h="80" extrusionOk="0">
                  <a:moveTo>
                    <a:pt x="12" y="0"/>
                  </a:moveTo>
                  <a:cubicBezTo>
                    <a:pt x="18" y="1"/>
                    <a:pt x="20" y="6"/>
                    <a:pt x="25" y="8"/>
                  </a:cubicBezTo>
                  <a:cubicBezTo>
                    <a:pt x="27" y="11"/>
                    <a:pt x="28" y="13"/>
                    <a:pt x="30" y="15"/>
                  </a:cubicBezTo>
                  <a:cubicBezTo>
                    <a:pt x="33" y="21"/>
                    <a:pt x="38" y="27"/>
                    <a:pt x="39" y="34"/>
                  </a:cubicBezTo>
                  <a:cubicBezTo>
                    <a:pt x="38" y="35"/>
                    <a:pt x="39" y="33"/>
                    <a:pt x="38" y="34"/>
                  </a:cubicBezTo>
                  <a:cubicBezTo>
                    <a:pt x="38" y="35"/>
                    <a:pt x="38" y="34"/>
                    <a:pt x="39" y="34"/>
                  </a:cubicBezTo>
                  <a:cubicBezTo>
                    <a:pt x="44" y="40"/>
                    <a:pt x="43" y="49"/>
                    <a:pt x="46" y="57"/>
                  </a:cubicBezTo>
                  <a:cubicBezTo>
                    <a:pt x="47" y="67"/>
                    <a:pt x="43" y="73"/>
                    <a:pt x="32" y="75"/>
                  </a:cubicBezTo>
                  <a:cubicBezTo>
                    <a:pt x="22" y="75"/>
                    <a:pt x="12" y="80"/>
                    <a:pt x="3" y="75"/>
                  </a:cubicBezTo>
                  <a:cubicBezTo>
                    <a:pt x="1" y="71"/>
                    <a:pt x="0" y="68"/>
                    <a:pt x="2" y="65"/>
                  </a:cubicBezTo>
                  <a:cubicBezTo>
                    <a:pt x="16" y="50"/>
                    <a:pt x="11" y="32"/>
                    <a:pt x="11" y="15"/>
                  </a:cubicBezTo>
                  <a:cubicBezTo>
                    <a:pt x="11" y="10"/>
                    <a:pt x="8" y="5"/>
                    <a:pt x="12" y="0"/>
                  </a:cubicBezTo>
                  <a:close/>
                </a:path>
              </a:pathLst>
            </a:custGeom>
            <a:solidFill>
              <a:srgbClr val="B6B23E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4" name="Google Shape;1584;p32"/>
            <p:cNvSpPr/>
            <p:nvPr/>
          </p:nvSpPr>
          <p:spPr>
            <a:xfrm>
              <a:off x="4572001" y="4341813"/>
              <a:ext cx="271463" cy="730250"/>
            </a:xfrm>
            <a:custGeom>
              <a:avLst/>
              <a:gdLst/>
              <a:ahLst/>
              <a:cxnLst/>
              <a:rect l="l" t="t" r="r" b="b"/>
              <a:pathLst>
                <a:path w="29" h="78" extrusionOk="0">
                  <a:moveTo>
                    <a:pt x="23" y="2"/>
                  </a:moveTo>
                  <a:cubicBezTo>
                    <a:pt x="25" y="18"/>
                    <a:pt x="29" y="34"/>
                    <a:pt x="24" y="51"/>
                  </a:cubicBezTo>
                  <a:cubicBezTo>
                    <a:pt x="22" y="59"/>
                    <a:pt x="24" y="66"/>
                    <a:pt x="15" y="69"/>
                  </a:cubicBezTo>
                  <a:cubicBezTo>
                    <a:pt x="12" y="70"/>
                    <a:pt x="16" y="74"/>
                    <a:pt x="14" y="77"/>
                  </a:cubicBezTo>
                  <a:cubicBezTo>
                    <a:pt x="13" y="77"/>
                    <a:pt x="12" y="77"/>
                    <a:pt x="11" y="77"/>
                  </a:cubicBezTo>
                  <a:cubicBezTo>
                    <a:pt x="6" y="77"/>
                    <a:pt x="0" y="78"/>
                    <a:pt x="0" y="70"/>
                  </a:cubicBezTo>
                  <a:cubicBezTo>
                    <a:pt x="0" y="57"/>
                    <a:pt x="0" y="44"/>
                    <a:pt x="2" y="31"/>
                  </a:cubicBezTo>
                  <a:cubicBezTo>
                    <a:pt x="6" y="23"/>
                    <a:pt x="9" y="16"/>
                    <a:pt x="13" y="8"/>
                  </a:cubicBezTo>
                  <a:cubicBezTo>
                    <a:pt x="15" y="5"/>
                    <a:pt x="17" y="0"/>
                    <a:pt x="23" y="2"/>
                  </a:cubicBezTo>
                  <a:close/>
                </a:path>
              </a:pathLst>
            </a:custGeom>
            <a:solidFill>
              <a:srgbClr val="E7D53B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5" name="Google Shape;1585;p32"/>
            <p:cNvSpPr/>
            <p:nvPr/>
          </p:nvSpPr>
          <p:spPr>
            <a:xfrm>
              <a:off x="3665538" y="3321050"/>
              <a:ext cx="317500" cy="1676400"/>
            </a:xfrm>
            <a:custGeom>
              <a:avLst/>
              <a:gdLst/>
              <a:ahLst/>
              <a:cxnLst/>
              <a:rect l="l" t="t" r="r" b="b"/>
              <a:pathLst>
                <a:path w="34" h="179" extrusionOk="0">
                  <a:moveTo>
                    <a:pt x="16" y="0"/>
                  </a:moveTo>
                  <a:cubicBezTo>
                    <a:pt x="22" y="0"/>
                    <a:pt x="28" y="0"/>
                    <a:pt x="34" y="0"/>
                  </a:cubicBezTo>
                  <a:cubicBezTo>
                    <a:pt x="34" y="27"/>
                    <a:pt x="27" y="53"/>
                    <a:pt x="25" y="79"/>
                  </a:cubicBezTo>
                  <a:cubicBezTo>
                    <a:pt x="22" y="106"/>
                    <a:pt x="15" y="133"/>
                    <a:pt x="14" y="161"/>
                  </a:cubicBezTo>
                  <a:cubicBezTo>
                    <a:pt x="14" y="168"/>
                    <a:pt x="6" y="171"/>
                    <a:pt x="4" y="178"/>
                  </a:cubicBezTo>
                  <a:cubicBezTo>
                    <a:pt x="0" y="179"/>
                    <a:pt x="1" y="176"/>
                    <a:pt x="0" y="174"/>
                  </a:cubicBezTo>
                  <a:cubicBezTo>
                    <a:pt x="10" y="125"/>
                    <a:pt x="13" y="76"/>
                    <a:pt x="20" y="27"/>
                  </a:cubicBezTo>
                  <a:cubicBezTo>
                    <a:pt x="21" y="23"/>
                    <a:pt x="22" y="18"/>
                    <a:pt x="15" y="16"/>
                  </a:cubicBezTo>
                  <a:cubicBezTo>
                    <a:pt x="14" y="16"/>
                    <a:pt x="13" y="15"/>
                    <a:pt x="13" y="14"/>
                  </a:cubicBezTo>
                  <a:cubicBezTo>
                    <a:pt x="10" y="9"/>
                    <a:pt x="11" y="4"/>
                    <a:pt x="16" y="0"/>
                  </a:cubicBezTo>
                  <a:close/>
                </a:path>
              </a:pathLst>
            </a:custGeom>
            <a:solidFill>
              <a:srgbClr val="8F3716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6" name="Google Shape;1586;p32"/>
            <p:cNvSpPr/>
            <p:nvPr/>
          </p:nvSpPr>
          <p:spPr>
            <a:xfrm>
              <a:off x="4122738" y="2386013"/>
              <a:ext cx="206375" cy="552450"/>
            </a:xfrm>
            <a:custGeom>
              <a:avLst/>
              <a:gdLst/>
              <a:ahLst/>
              <a:cxnLst/>
              <a:rect l="l" t="t" r="r" b="b"/>
              <a:pathLst>
                <a:path w="22" h="59" extrusionOk="0">
                  <a:moveTo>
                    <a:pt x="12" y="0"/>
                  </a:moveTo>
                  <a:cubicBezTo>
                    <a:pt x="19" y="1"/>
                    <a:pt x="17" y="8"/>
                    <a:pt x="21" y="12"/>
                  </a:cubicBezTo>
                  <a:cubicBezTo>
                    <a:pt x="21" y="12"/>
                    <a:pt x="22" y="13"/>
                    <a:pt x="21" y="13"/>
                  </a:cubicBezTo>
                  <a:cubicBezTo>
                    <a:pt x="13" y="20"/>
                    <a:pt x="14" y="28"/>
                    <a:pt x="19" y="37"/>
                  </a:cubicBezTo>
                  <a:cubicBezTo>
                    <a:pt x="19" y="41"/>
                    <a:pt x="16" y="45"/>
                    <a:pt x="18" y="51"/>
                  </a:cubicBezTo>
                  <a:cubicBezTo>
                    <a:pt x="20" y="57"/>
                    <a:pt x="10" y="55"/>
                    <a:pt x="8" y="59"/>
                  </a:cubicBezTo>
                  <a:cubicBezTo>
                    <a:pt x="6" y="59"/>
                    <a:pt x="4" y="59"/>
                    <a:pt x="3" y="59"/>
                  </a:cubicBezTo>
                  <a:cubicBezTo>
                    <a:pt x="1" y="58"/>
                    <a:pt x="0" y="56"/>
                    <a:pt x="0" y="53"/>
                  </a:cubicBezTo>
                  <a:cubicBezTo>
                    <a:pt x="0" y="50"/>
                    <a:pt x="0" y="47"/>
                    <a:pt x="0" y="44"/>
                  </a:cubicBezTo>
                  <a:cubicBezTo>
                    <a:pt x="0" y="43"/>
                    <a:pt x="0" y="41"/>
                    <a:pt x="0" y="40"/>
                  </a:cubicBezTo>
                  <a:cubicBezTo>
                    <a:pt x="3" y="34"/>
                    <a:pt x="4" y="29"/>
                    <a:pt x="1" y="23"/>
                  </a:cubicBezTo>
                  <a:cubicBezTo>
                    <a:pt x="1" y="22"/>
                    <a:pt x="1" y="20"/>
                    <a:pt x="3" y="19"/>
                  </a:cubicBezTo>
                  <a:cubicBezTo>
                    <a:pt x="3" y="14"/>
                    <a:pt x="1" y="7"/>
                    <a:pt x="10" y="6"/>
                  </a:cubicBezTo>
                  <a:cubicBezTo>
                    <a:pt x="12" y="6"/>
                    <a:pt x="12" y="3"/>
                    <a:pt x="12" y="0"/>
                  </a:cubicBezTo>
                  <a:close/>
                </a:path>
              </a:pathLst>
            </a:custGeom>
            <a:solidFill>
              <a:srgbClr val="7E3D1E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7" name="Google Shape;1587;p32"/>
            <p:cNvSpPr/>
            <p:nvPr/>
          </p:nvSpPr>
          <p:spPr>
            <a:xfrm>
              <a:off x="3506788" y="4837113"/>
              <a:ext cx="766763" cy="515938"/>
            </a:xfrm>
            <a:custGeom>
              <a:avLst/>
              <a:gdLst/>
              <a:ahLst/>
              <a:cxnLst/>
              <a:rect l="l" t="t" r="r" b="b"/>
              <a:pathLst>
                <a:path w="82" h="55" extrusionOk="0">
                  <a:moveTo>
                    <a:pt x="19" y="11"/>
                  </a:moveTo>
                  <a:cubicBezTo>
                    <a:pt x="20" y="13"/>
                    <a:pt x="19" y="15"/>
                    <a:pt x="21" y="16"/>
                  </a:cubicBezTo>
                  <a:cubicBezTo>
                    <a:pt x="23" y="16"/>
                    <a:pt x="24" y="17"/>
                    <a:pt x="26" y="17"/>
                  </a:cubicBezTo>
                  <a:cubicBezTo>
                    <a:pt x="28" y="26"/>
                    <a:pt x="36" y="29"/>
                    <a:pt x="42" y="33"/>
                  </a:cubicBezTo>
                  <a:cubicBezTo>
                    <a:pt x="54" y="42"/>
                    <a:pt x="67" y="51"/>
                    <a:pt x="82" y="54"/>
                  </a:cubicBezTo>
                  <a:cubicBezTo>
                    <a:pt x="73" y="55"/>
                    <a:pt x="64" y="55"/>
                    <a:pt x="55" y="55"/>
                  </a:cubicBezTo>
                  <a:cubicBezTo>
                    <a:pt x="41" y="48"/>
                    <a:pt x="31" y="36"/>
                    <a:pt x="20" y="25"/>
                  </a:cubicBezTo>
                  <a:cubicBezTo>
                    <a:pt x="16" y="21"/>
                    <a:pt x="12" y="17"/>
                    <a:pt x="7" y="14"/>
                  </a:cubicBezTo>
                  <a:cubicBezTo>
                    <a:pt x="4" y="11"/>
                    <a:pt x="0" y="8"/>
                    <a:pt x="3" y="2"/>
                  </a:cubicBezTo>
                  <a:cubicBezTo>
                    <a:pt x="6" y="0"/>
                    <a:pt x="8" y="0"/>
                    <a:pt x="11" y="1"/>
                  </a:cubicBezTo>
                  <a:cubicBezTo>
                    <a:pt x="16" y="3"/>
                    <a:pt x="18" y="7"/>
                    <a:pt x="19" y="11"/>
                  </a:cubicBezTo>
                  <a:close/>
                </a:path>
              </a:pathLst>
            </a:custGeom>
            <a:solidFill>
              <a:srgbClr val="BD9E33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8" name="Google Shape;1588;p32"/>
            <p:cNvSpPr/>
            <p:nvPr/>
          </p:nvSpPr>
          <p:spPr>
            <a:xfrm>
              <a:off x="4170363" y="3424238"/>
              <a:ext cx="177800" cy="701675"/>
            </a:xfrm>
            <a:custGeom>
              <a:avLst/>
              <a:gdLst/>
              <a:ahLst/>
              <a:cxnLst/>
              <a:rect l="l" t="t" r="r" b="b"/>
              <a:pathLst>
                <a:path w="19" h="75" extrusionOk="0">
                  <a:moveTo>
                    <a:pt x="16" y="0"/>
                  </a:moveTo>
                  <a:cubicBezTo>
                    <a:pt x="19" y="2"/>
                    <a:pt x="18" y="5"/>
                    <a:pt x="18" y="7"/>
                  </a:cubicBezTo>
                  <a:cubicBezTo>
                    <a:pt x="13" y="30"/>
                    <a:pt x="9" y="52"/>
                    <a:pt x="4" y="75"/>
                  </a:cubicBezTo>
                  <a:cubicBezTo>
                    <a:pt x="1" y="73"/>
                    <a:pt x="3" y="70"/>
                    <a:pt x="2" y="68"/>
                  </a:cubicBezTo>
                  <a:cubicBezTo>
                    <a:pt x="2" y="64"/>
                    <a:pt x="3" y="59"/>
                    <a:pt x="2" y="55"/>
                  </a:cubicBezTo>
                  <a:cubicBezTo>
                    <a:pt x="0" y="35"/>
                    <a:pt x="3" y="16"/>
                    <a:pt x="16" y="0"/>
                  </a:cubicBezTo>
                  <a:close/>
                </a:path>
              </a:pathLst>
            </a:custGeom>
            <a:solidFill>
              <a:srgbClr val="986C4C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9" name="Google Shape;1589;p32"/>
            <p:cNvSpPr/>
            <p:nvPr/>
          </p:nvSpPr>
          <p:spPr>
            <a:xfrm>
              <a:off x="4179888" y="2498725"/>
              <a:ext cx="261938" cy="233363"/>
            </a:xfrm>
            <a:custGeom>
              <a:avLst/>
              <a:gdLst/>
              <a:ahLst/>
              <a:cxnLst/>
              <a:rect l="l" t="t" r="r" b="b"/>
              <a:pathLst>
                <a:path w="28" h="25" extrusionOk="0">
                  <a:moveTo>
                    <a:pt x="13" y="25"/>
                  </a:moveTo>
                  <a:cubicBezTo>
                    <a:pt x="0" y="14"/>
                    <a:pt x="1" y="10"/>
                    <a:pt x="15" y="0"/>
                  </a:cubicBezTo>
                  <a:cubicBezTo>
                    <a:pt x="19" y="7"/>
                    <a:pt x="24" y="13"/>
                    <a:pt x="28" y="20"/>
                  </a:cubicBezTo>
                  <a:cubicBezTo>
                    <a:pt x="27" y="21"/>
                    <a:pt x="25" y="22"/>
                    <a:pt x="24" y="23"/>
                  </a:cubicBezTo>
                  <a:cubicBezTo>
                    <a:pt x="20" y="24"/>
                    <a:pt x="17" y="25"/>
                    <a:pt x="13" y="25"/>
                  </a:cubicBezTo>
                  <a:close/>
                </a:path>
              </a:pathLst>
            </a:custGeom>
            <a:solidFill>
              <a:srgbClr val="996C53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0" name="Google Shape;1590;p32"/>
            <p:cNvSpPr/>
            <p:nvPr/>
          </p:nvSpPr>
          <p:spPr>
            <a:xfrm>
              <a:off x="4235451" y="4959350"/>
              <a:ext cx="439738" cy="139700"/>
            </a:xfrm>
            <a:custGeom>
              <a:avLst/>
              <a:gdLst/>
              <a:ahLst/>
              <a:cxnLst/>
              <a:rect l="l" t="t" r="r" b="b"/>
              <a:pathLst>
                <a:path w="47" h="15" extrusionOk="0">
                  <a:moveTo>
                    <a:pt x="36" y="4"/>
                  </a:moveTo>
                  <a:cubicBezTo>
                    <a:pt x="39" y="7"/>
                    <a:pt x="43" y="10"/>
                    <a:pt x="47" y="11"/>
                  </a:cubicBezTo>
                  <a:cubicBezTo>
                    <a:pt x="31" y="15"/>
                    <a:pt x="15" y="10"/>
                    <a:pt x="0" y="6"/>
                  </a:cubicBezTo>
                  <a:cubicBezTo>
                    <a:pt x="12" y="0"/>
                    <a:pt x="24" y="0"/>
                    <a:pt x="36" y="4"/>
                  </a:cubicBezTo>
                  <a:close/>
                </a:path>
              </a:pathLst>
            </a:custGeom>
            <a:solidFill>
              <a:srgbClr val="676C24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1" name="Google Shape;1591;p32"/>
            <p:cNvSpPr/>
            <p:nvPr/>
          </p:nvSpPr>
          <p:spPr>
            <a:xfrm>
              <a:off x="4562476" y="3255963"/>
              <a:ext cx="131763" cy="242888"/>
            </a:xfrm>
            <a:custGeom>
              <a:avLst/>
              <a:gdLst/>
              <a:ahLst/>
              <a:cxnLst/>
              <a:rect l="l" t="t" r="r" b="b"/>
              <a:pathLst>
                <a:path w="14" h="26" extrusionOk="0">
                  <a:moveTo>
                    <a:pt x="7" y="0"/>
                  </a:moveTo>
                  <a:cubicBezTo>
                    <a:pt x="10" y="9"/>
                    <a:pt x="12" y="16"/>
                    <a:pt x="14" y="22"/>
                  </a:cubicBezTo>
                  <a:cubicBezTo>
                    <a:pt x="14" y="23"/>
                    <a:pt x="13" y="25"/>
                    <a:pt x="13" y="26"/>
                  </a:cubicBezTo>
                  <a:cubicBezTo>
                    <a:pt x="12" y="26"/>
                    <a:pt x="10" y="26"/>
                    <a:pt x="9" y="25"/>
                  </a:cubicBezTo>
                  <a:cubicBezTo>
                    <a:pt x="0" y="19"/>
                    <a:pt x="4" y="11"/>
                    <a:pt x="7" y="0"/>
                  </a:cubicBezTo>
                  <a:close/>
                </a:path>
              </a:pathLst>
            </a:custGeom>
            <a:solidFill>
              <a:srgbClr val="624337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2" name="Google Shape;1592;p32"/>
            <p:cNvSpPr/>
            <p:nvPr/>
          </p:nvSpPr>
          <p:spPr>
            <a:xfrm>
              <a:off x="2533651" y="3294063"/>
              <a:ext cx="1300163" cy="1655763"/>
            </a:xfrm>
            <a:custGeom>
              <a:avLst/>
              <a:gdLst/>
              <a:ahLst/>
              <a:cxnLst/>
              <a:rect l="l" t="t" r="r" b="b"/>
              <a:pathLst>
                <a:path w="139" h="177" extrusionOk="0">
                  <a:moveTo>
                    <a:pt x="116" y="169"/>
                  </a:moveTo>
                  <a:cubicBezTo>
                    <a:pt x="113" y="168"/>
                    <a:pt x="110" y="167"/>
                    <a:pt x="107" y="169"/>
                  </a:cubicBezTo>
                  <a:cubicBezTo>
                    <a:pt x="104" y="171"/>
                    <a:pt x="100" y="172"/>
                    <a:pt x="97" y="172"/>
                  </a:cubicBezTo>
                  <a:cubicBezTo>
                    <a:pt x="81" y="171"/>
                    <a:pt x="65" y="173"/>
                    <a:pt x="50" y="175"/>
                  </a:cubicBezTo>
                  <a:cubicBezTo>
                    <a:pt x="46" y="176"/>
                    <a:pt x="42" y="177"/>
                    <a:pt x="38" y="176"/>
                  </a:cubicBezTo>
                  <a:cubicBezTo>
                    <a:pt x="36" y="175"/>
                    <a:pt x="35" y="174"/>
                    <a:pt x="35" y="171"/>
                  </a:cubicBezTo>
                  <a:cubicBezTo>
                    <a:pt x="35" y="168"/>
                    <a:pt x="38" y="167"/>
                    <a:pt x="41" y="164"/>
                  </a:cubicBezTo>
                  <a:cubicBezTo>
                    <a:pt x="32" y="162"/>
                    <a:pt x="27" y="170"/>
                    <a:pt x="19" y="168"/>
                  </a:cubicBezTo>
                  <a:cubicBezTo>
                    <a:pt x="16" y="140"/>
                    <a:pt x="13" y="112"/>
                    <a:pt x="10" y="84"/>
                  </a:cubicBezTo>
                  <a:cubicBezTo>
                    <a:pt x="7" y="59"/>
                    <a:pt x="4" y="33"/>
                    <a:pt x="1" y="8"/>
                  </a:cubicBezTo>
                  <a:cubicBezTo>
                    <a:pt x="0" y="0"/>
                    <a:pt x="5" y="1"/>
                    <a:pt x="10" y="1"/>
                  </a:cubicBezTo>
                  <a:cubicBezTo>
                    <a:pt x="41" y="1"/>
                    <a:pt x="72" y="1"/>
                    <a:pt x="102" y="1"/>
                  </a:cubicBezTo>
                  <a:cubicBezTo>
                    <a:pt x="114" y="4"/>
                    <a:pt x="125" y="0"/>
                    <a:pt x="137" y="3"/>
                  </a:cubicBezTo>
                  <a:cubicBezTo>
                    <a:pt x="137" y="3"/>
                    <a:pt x="137" y="3"/>
                    <a:pt x="137" y="3"/>
                  </a:cubicBezTo>
                  <a:cubicBezTo>
                    <a:pt x="136" y="8"/>
                    <a:pt x="135" y="12"/>
                    <a:pt x="135" y="17"/>
                  </a:cubicBezTo>
                  <a:cubicBezTo>
                    <a:pt x="139" y="22"/>
                    <a:pt x="137" y="27"/>
                    <a:pt x="136" y="32"/>
                  </a:cubicBezTo>
                  <a:cubicBezTo>
                    <a:pt x="135" y="38"/>
                    <a:pt x="135" y="45"/>
                    <a:pt x="136" y="51"/>
                  </a:cubicBezTo>
                  <a:cubicBezTo>
                    <a:pt x="131" y="86"/>
                    <a:pt x="127" y="121"/>
                    <a:pt x="124" y="156"/>
                  </a:cubicBezTo>
                  <a:cubicBezTo>
                    <a:pt x="124" y="162"/>
                    <a:pt x="124" y="168"/>
                    <a:pt x="116" y="169"/>
                  </a:cubicBezTo>
                  <a:close/>
                </a:path>
              </a:pathLst>
            </a:custGeom>
            <a:solidFill>
              <a:srgbClr val="411A10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3" name="Google Shape;1593;p32"/>
            <p:cNvSpPr/>
            <p:nvPr/>
          </p:nvSpPr>
          <p:spPr>
            <a:xfrm>
              <a:off x="1868488" y="2732088"/>
              <a:ext cx="608013" cy="2217738"/>
            </a:xfrm>
            <a:custGeom>
              <a:avLst/>
              <a:gdLst/>
              <a:ahLst/>
              <a:cxnLst/>
              <a:rect l="l" t="t" r="r" b="b"/>
              <a:pathLst>
                <a:path w="65" h="237" extrusionOk="0">
                  <a:moveTo>
                    <a:pt x="4" y="70"/>
                  </a:moveTo>
                  <a:cubicBezTo>
                    <a:pt x="11" y="61"/>
                    <a:pt x="14" y="71"/>
                    <a:pt x="19" y="74"/>
                  </a:cubicBezTo>
                  <a:cubicBezTo>
                    <a:pt x="16" y="60"/>
                    <a:pt x="6" y="51"/>
                    <a:pt x="6" y="38"/>
                  </a:cubicBezTo>
                  <a:cubicBezTo>
                    <a:pt x="2" y="25"/>
                    <a:pt x="10" y="14"/>
                    <a:pt x="14" y="3"/>
                  </a:cubicBezTo>
                  <a:cubicBezTo>
                    <a:pt x="15" y="1"/>
                    <a:pt x="18" y="0"/>
                    <a:pt x="20" y="2"/>
                  </a:cubicBezTo>
                  <a:cubicBezTo>
                    <a:pt x="21" y="10"/>
                    <a:pt x="18" y="19"/>
                    <a:pt x="22" y="27"/>
                  </a:cubicBezTo>
                  <a:cubicBezTo>
                    <a:pt x="24" y="29"/>
                    <a:pt x="24" y="31"/>
                    <a:pt x="22" y="34"/>
                  </a:cubicBezTo>
                  <a:cubicBezTo>
                    <a:pt x="22" y="43"/>
                    <a:pt x="21" y="52"/>
                    <a:pt x="35" y="49"/>
                  </a:cubicBezTo>
                  <a:cubicBezTo>
                    <a:pt x="38" y="49"/>
                    <a:pt x="39" y="50"/>
                    <a:pt x="39" y="53"/>
                  </a:cubicBezTo>
                  <a:cubicBezTo>
                    <a:pt x="38" y="60"/>
                    <a:pt x="42" y="61"/>
                    <a:pt x="47" y="61"/>
                  </a:cubicBezTo>
                  <a:cubicBezTo>
                    <a:pt x="48" y="62"/>
                    <a:pt x="48" y="63"/>
                    <a:pt x="48" y="64"/>
                  </a:cubicBezTo>
                  <a:cubicBezTo>
                    <a:pt x="45" y="74"/>
                    <a:pt x="45" y="85"/>
                    <a:pt x="49" y="95"/>
                  </a:cubicBezTo>
                  <a:cubicBezTo>
                    <a:pt x="50" y="97"/>
                    <a:pt x="51" y="101"/>
                    <a:pt x="49" y="103"/>
                  </a:cubicBezTo>
                  <a:cubicBezTo>
                    <a:pt x="47" y="108"/>
                    <a:pt x="52" y="105"/>
                    <a:pt x="53" y="107"/>
                  </a:cubicBezTo>
                  <a:cubicBezTo>
                    <a:pt x="58" y="116"/>
                    <a:pt x="56" y="127"/>
                    <a:pt x="57" y="137"/>
                  </a:cubicBezTo>
                  <a:cubicBezTo>
                    <a:pt x="60" y="164"/>
                    <a:pt x="62" y="192"/>
                    <a:pt x="64" y="220"/>
                  </a:cubicBezTo>
                  <a:cubicBezTo>
                    <a:pt x="64" y="221"/>
                    <a:pt x="64" y="223"/>
                    <a:pt x="64" y="224"/>
                  </a:cubicBezTo>
                  <a:cubicBezTo>
                    <a:pt x="64" y="229"/>
                    <a:pt x="65" y="234"/>
                    <a:pt x="59" y="235"/>
                  </a:cubicBezTo>
                  <a:cubicBezTo>
                    <a:pt x="54" y="237"/>
                    <a:pt x="52" y="232"/>
                    <a:pt x="50" y="228"/>
                  </a:cubicBezTo>
                  <a:cubicBezTo>
                    <a:pt x="35" y="186"/>
                    <a:pt x="22" y="143"/>
                    <a:pt x="8" y="100"/>
                  </a:cubicBezTo>
                  <a:cubicBezTo>
                    <a:pt x="7" y="96"/>
                    <a:pt x="6" y="92"/>
                    <a:pt x="3" y="89"/>
                  </a:cubicBezTo>
                  <a:cubicBezTo>
                    <a:pt x="0" y="82"/>
                    <a:pt x="3" y="76"/>
                    <a:pt x="4" y="70"/>
                  </a:cubicBezTo>
                  <a:close/>
                </a:path>
              </a:pathLst>
            </a:custGeom>
            <a:solidFill>
              <a:srgbClr val="725B3D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4" name="Google Shape;1594;p32"/>
            <p:cNvSpPr/>
            <p:nvPr/>
          </p:nvSpPr>
          <p:spPr>
            <a:xfrm>
              <a:off x="2365376" y="2657475"/>
              <a:ext cx="1636713" cy="627063"/>
            </a:xfrm>
            <a:custGeom>
              <a:avLst/>
              <a:gdLst/>
              <a:ahLst/>
              <a:cxnLst/>
              <a:rect l="l" t="t" r="r" b="b"/>
              <a:pathLst>
                <a:path w="175" h="67" extrusionOk="0">
                  <a:moveTo>
                    <a:pt x="102" y="3"/>
                  </a:moveTo>
                  <a:cubicBezTo>
                    <a:pt x="105" y="3"/>
                    <a:pt x="108" y="3"/>
                    <a:pt x="111" y="4"/>
                  </a:cubicBezTo>
                  <a:cubicBezTo>
                    <a:pt x="110" y="7"/>
                    <a:pt x="106" y="4"/>
                    <a:pt x="104" y="11"/>
                  </a:cubicBezTo>
                  <a:cubicBezTo>
                    <a:pt x="126" y="13"/>
                    <a:pt x="148" y="12"/>
                    <a:pt x="170" y="12"/>
                  </a:cubicBezTo>
                  <a:cubicBezTo>
                    <a:pt x="173" y="14"/>
                    <a:pt x="175" y="16"/>
                    <a:pt x="172" y="19"/>
                  </a:cubicBezTo>
                  <a:cubicBezTo>
                    <a:pt x="134" y="21"/>
                    <a:pt x="96" y="16"/>
                    <a:pt x="57" y="17"/>
                  </a:cubicBezTo>
                  <a:cubicBezTo>
                    <a:pt x="46" y="17"/>
                    <a:pt x="35" y="19"/>
                    <a:pt x="24" y="15"/>
                  </a:cubicBezTo>
                  <a:cubicBezTo>
                    <a:pt x="18" y="13"/>
                    <a:pt x="12" y="16"/>
                    <a:pt x="12" y="24"/>
                  </a:cubicBezTo>
                  <a:cubicBezTo>
                    <a:pt x="13" y="32"/>
                    <a:pt x="11" y="38"/>
                    <a:pt x="10" y="46"/>
                  </a:cubicBezTo>
                  <a:cubicBezTo>
                    <a:pt x="9" y="52"/>
                    <a:pt x="11" y="56"/>
                    <a:pt x="18" y="55"/>
                  </a:cubicBezTo>
                  <a:cubicBezTo>
                    <a:pt x="32" y="54"/>
                    <a:pt x="45" y="56"/>
                    <a:pt x="58" y="49"/>
                  </a:cubicBezTo>
                  <a:cubicBezTo>
                    <a:pt x="59" y="46"/>
                    <a:pt x="63" y="44"/>
                    <a:pt x="65" y="45"/>
                  </a:cubicBezTo>
                  <a:cubicBezTo>
                    <a:pt x="88" y="46"/>
                    <a:pt x="110" y="43"/>
                    <a:pt x="133" y="46"/>
                  </a:cubicBezTo>
                  <a:cubicBezTo>
                    <a:pt x="133" y="46"/>
                    <a:pt x="134" y="47"/>
                    <a:pt x="135" y="47"/>
                  </a:cubicBezTo>
                  <a:cubicBezTo>
                    <a:pt x="138" y="50"/>
                    <a:pt x="140" y="53"/>
                    <a:pt x="136" y="58"/>
                  </a:cubicBezTo>
                  <a:cubicBezTo>
                    <a:pt x="134" y="56"/>
                    <a:pt x="131" y="54"/>
                    <a:pt x="131" y="55"/>
                  </a:cubicBezTo>
                  <a:cubicBezTo>
                    <a:pt x="125" y="64"/>
                    <a:pt x="116" y="59"/>
                    <a:pt x="109" y="59"/>
                  </a:cubicBezTo>
                  <a:cubicBezTo>
                    <a:pt x="78" y="60"/>
                    <a:pt x="48" y="63"/>
                    <a:pt x="18" y="62"/>
                  </a:cubicBezTo>
                  <a:cubicBezTo>
                    <a:pt x="14" y="62"/>
                    <a:pt x="11" y="63"/>
                    <a:pt x="8" y="65"/>
                  </a:cubicBezTo>
                  <a:cubicBezTo>
                    <a:pt x="5" y="67"/>
                    <a:pt x="3" y="65"/>
                    <a:pt x="3" y="62"/>
                  </a:cubicBezTo>
                  <a:cubicBezTo>
                    <a:pt x="2" y="60"/>
                    <a:pt x="0" y="59"/>
                    <a:pt x="0" y="57"/>
                  </a:cubicBezTo>
                  <a:cubicBezTo>
                    <a:pt x="3" y="41"/>
                    <a:pt x="1" y="24"/>
                    <a:pt x="6" y="8"/>
                  </a:cubicBezTo>
                  <a:cubicBezTo>
                    <a:pt x="6" y="7"/>
                    <a:pt x="7" y="6"/>
                    <a:pt x="8" y="6"/>
                  </a:cubicBezTo>
                  <a:cubicBezTo>
                    <a:pt x="33" y="10"/>
                    <a:pt x="59" y="10"/>
                    <a:pt x="84" y="10"/>
                  </a:cubicBezTo>
                  <a:cubicBezTo>
                    <a:pt x="87" y="10"/>
                    <a:pt x="90" y="8"/>
                    <a:pt x="92" y="6"/>
                  </a:cubicBezTo>
                  <a:cubicBezTo>
                    <a:pt x="94" y="1"/>
                    <a:pt x="98" y="0"/>
                    <a:pt x="102" y="3"/>
                  </a:cubicBezTo>
                  <a:close/>
                </a:path>
              </a:pathLst>
            </a:custGeom>
            <a:solidFill>
              <a:srgbClr val="712E12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5" name="Google Shape;1595;p32"/>
            <p:cNvSpPr/>
            <p:nvPr/>
          </p:nvSpPr>
          <p:spPr>
            <a:xfrm>
              <a:off x="3178176" y="2114550"/>
              <a:ext cx="1057275" cy="309563"/>
            </a:xfrm>
            <a:custGeom>
              <a:avLst/>
              <a:gdLst/>
              <a:ahLst/>
              <a:cxnLst/>
              <a:rect l="l" t="t" r="r" b="b"/>
              <a:pathLst>
                <a:path w="113" h="33" extrusionOk="0">
                  <a:moveTo>
                    <a:pt x="109" y="25"/>
                  </a:moveTo>
                  <a:cubicBezTo>
                    <a:pt x="110" y="26"/>
                    <a:pt x="112" y="28"/>
                    <a:pt x="113" y="29"/>
                  </a:cubicBezTo>
                  <a:cubicBezTo>
                    <a:pt x="84" y="30"/>
                    <a:pt x="56" y="33"/>
                    <a:pt x="27" y="32"/>
                  </a:cubicBezTo>
                  <a:cubicBezTo>
                    <a:pt x="21" y="30"/>
                    <a:pt x="15" y="30"/>
                    <a:pt x="9" y="30"/>
                  </a:cubicBezTo>
                  <a:cubicBezTo>
                    <a:pt x="5" y="29"/>
                    <a:pt x="1" y="29"/>
                    <a:pt x="0" y="25"/>
                  </a:cubicBezTo>
                  <a:cubicBezTo>
                    <a:pt x="3" y="18"/>
                    <a:pt x="11" y="13"/>
                    <a:pt x="5" y="4"/>
                  </a:cubicBezTo>
                  <a:cubicBezTo>
                    <a:pt x="3" y="2"/>
                    <a:pt x="8" y="1"/>
                    <a:pt x="11" y="0"/>
                  </a:cubicBezTo>
                  <a:cubicBezTo>
                    <a:pt x="12" y="4"/>
                    <a:pt x="15" y="5"/>
                    <a:pt x="18" y="5"/>
                  </a:cubicBezTo>
                  <a:cubicBezTo>
                    <a:pt x="31" y="4"/>
                    <a:pt x="44" y="6"/>
                    <a:pt x="57" y="7"/>
                  </a:cubicBezTo>
                  <a:cubicBezTo>
                    <a:pt x="75" y="7"/>
                    <a:pt x="91" y="12"/>
                    <a:pt x="104" y="24"/>
                  </a:cubicBezTo>
                  <a:cubicBezTo>
                    <a:pt x="105" y="25"/>
                    <a:pt x="107" y="27"/>
                    <a:pt x="109" y="25"/>
                  </a:cubicBezTo>
                  <a:close/>
                </a:path>
              </a:pathLst>
            </a:custGeom>
            <a:solidFill>
              <a:srgbClr val="9D6B45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6" name="Google Shape;1596;p32"/>
            <p:cNvSpPr/>
            <p:nvPr/>
          </p:nvSpPr>
          <p:spPr>
            <a:xfrm>
              <a:off x="2271713" y="3294063"/>
              <a:ext cx="346075" cy="1703388"/>
            </a:xfrm>
            <a:custGeom>
              <a:avLst/>
              <a:gdLst/>
              <a:ahLst/>
              <a:cxnLst/>
              <a:rect l="l" t="t" r="r" b="b"/>
              <a:pathLst>
                <a:path w="37" h="182" extrusionOk="0">
                  <a:moveTo>
                    <a:pt x="4" y="3"/>
                  </a:moveTo>
                  <a:cubicBezTo>
                    <a:pt x="4" y="3"/>
                    <a:pt x="4" y="2"/>
                    <a:pt x="4" y="1"/>
                  </a:cubicBezTo>
                  <a:cubicBezTo>
                    <a:pt x="10" y="0"/>
                    <a:pt x="15" y="1"/>
                    <a:pt x="11" y="9"/>
                  </a:cubicBezTo>
                  <a:cubicBezTo>
                    <a:pt x="10" y="12"/>
                    <a:pt x="11" y="14"/>
                    <a:pt x="11" y="17"/>
                  </a:cubicBezTo>
                  <a:cubicBezTo>
                    <a:pt x="17" y="25"/>
                    <a:pt x="15" y="36"/>
                    <a:pt x="19" y="44"/>
                  </a:cubicBezTo>
                  <a:cubicBezTo>
                    <a:pt x="20" y="47"/>
                    <a:pt x="20" y="49"/>
                    <a:pt x="21" y="52"/>
                  </a:cubicBezTo>
                  <a:cubicBezTo>
                    <a:pt x="21" y="74"/>
                    <a:pt x="25" y="96"/>
                    <a:pt x="29" y="118"/>
                  </a:cubicBezTo>
                  <a:cubicBezTo>
                    <a:pt x="32" y="132"/>
                    <a:pt x="35" y="146"/>
                    <a:pt x="36" y="160"/>
                  </a:cubicBezTo>
                  <a:cubicBezTo>
                    <a:pt x="37" y="164"/>
                    <a:pt x="37" y="169"/>
                    <a:pt x="36" y="173"/>
                  </a:cubicBezTo>
                  <a:cubicBezTo>
                    <a:pt x="36" y="174"/>
                    <a:pt x="36" y="175"/>
                    <a:pt x="36" y="176"/>
                  </a:cubicBezTo>
                  <a:cubicBezTo>
                    <a:pt x="27" y="181"/>
                    <a:pt x="18" y="182"/>
                    <a:pt x="8" y="180"/>
                  </a:cubicBezTo>
                  <a:cubicBezTo>
                    <a:pt x="5" y="175"/>
                    <a:pt x="4" y="170"/>
                    <a:pt x="9" y="166"/>
                  </a:cubicBezTo>
                  <a:cubicBezTo>
                    <a:pt x="11" y="168"/>
                    <a:pt x="13" y="171"/>
                    <a:pt x="15" y="174"/>
                  </a:cubicBezTo>
                  <a:cubicBezTo>
                    <a:pt x="19" y="171"/>
                    <a:pt x="18" y="166"/>
                    <a:pt x="18" y="163"/>
                  </a:cubicBezTo>
                  <a:cubicBezTo>
                    <a:pt x="15" y="131"/>
                    <a:pt x="12" y="99"/>
                    <a:pt x="9" y="68"/>
                  </a:cubicBezTo>
                  <a:cubicBezTo>
                    <a:pt x="8" y="61"/>
                    <a:pt x="11" y="53"/>
                    <a:pt x="7" y="46"/>
                  </a:cubicBezTo>
                  <a:cubicBezTo>
                    <a:pt x="4" y="32"/>
                    <a:pt x="0" y="18"/>
                    <a:pt x="4" y="3"/>
                  </a:cubicBezTo>
                  <a:close/>
                </a:path>
              </a:pathLst>
            </a:custGeom>
            <a:solidFill>
              <a:srgbClr val="583E2B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7" name="Google Shape;1597;p32"/>
            <p:cNvSpPr/>
            <p:nvPr/>
          </p:nvSpPr>
          <p:spPr>
            <a:xfrm>
              <a:off x="2392363" y="3462338"/>
              <a:ext cx="280988" cy="1449388"/>
            </a:xfrm>
            <a:custGeom>
              <a:avLst/>
              <a:gdLst/>
              <a:ahLst/>
              <a:cxnLst/>
              <a:rect l="l" t="t" r="r" b="b"/>
              <a:pathLst>
                <a:path w="30" h="155" extrusionOk="0">
                  <a:moveTo>
                    <a:pt x="5" y="33"/>
                  </a:moveTo>
                  <a:cubicBezTo>
                    <a:pt x="4" y="31"/>
                    <a:pt x="3" y="30"/>
                    <a:pt x="3" y="28"/>
                  </a:cubicBezTo>
                  <a:cubicBezTo>
                    <a:pt x="2" y="21"/>
                    <a:pt x="3" y="14"/>
                    <a:pt x="1" y="8"/>
                  </a:cubicBezTo>
                  <a:cubicBezTo>
                    <a:pt x="0" y="5"/>
                    <a:pt x="0" y="2"/>
                    <a:pt x="3" y="1"/>
                  </a:cubicBezTo>
                  <a:cubicBezTo>
                    <a:pt x="9" y="0"/>
                    <a:pt x="13" y="1"/>
                    <a:pt x="14" y="10"/>
                  </a:cubicBezTo>
                  <a:cubicBezTo>
                    <a:pt x="19" y="55"/>
                    <a:pt x="24" y="101"/>
                    <a:pt x="29" y="146"/>
                  </a:cubicBezTo>
                  <a:cubicBezTo>
                    <a:pt x="30" y="151"/>
                    <a:pt x="29" y="155"/>
                    <a:pt x="23" y="155"/>
                  </a:cubicBezTo>
                  <a:cubicBezTo>
                    <a:pt x="19" y="151"/>
                    <a:pt x="20" y="145"/>
                    <a:pt x="20" y="141"/>
                  </a:cubicBezTo>
                  <a:cubicBezTo>
                    <a:pt x="19" y="127"/>
                    <a:pt x="14" y="114"/>
                    <a:pt x="14" y="101"/>
                  </a:cubicBezTo>
                  <a:cubicBezTo>
                    <a:pt x="10" y="78"/>
                    <a:pt x="8" y="55"/>
                    <a:pt x="5" y="33"/>
                  </a:cubicBezTo>
                  <a:close/>
                </a:path>
              </a:pathLst>
            </a:custGeom>
            <a:solidFill>
              <a:srgbClr val="C24F18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8" name="Google Shape;1598;p32"/>
            <p:cNvSpPr/>
            <p:nvPr/>
          </p:nvSpPr>
          <p:spPr>
            <a:xfrm>
              <a:off x="3954463" y="2441575"/>
              <a:ext cx="225425" cy="711200"/>
            </a:xfrm>
            <a:custGeom>
              <a:avLst/>
              <a:gdLst/>
              <a:ahLst/>
              <a:cxnLst/>
              <a:rect l="l" t="t" r="r" b="b"/>
              <a:pathLst>
                <a:path w="24" h="76" extrusionOk="0">
                  <a:moveTo>
                    <a:pt x="2" y="42"/>
                  </a:moveTo>
                  <a:cubicBezTo>
                    <a:pt x="3" y="39"/>
                    <a:pt x="2" y="37"/>
                    <a:pt x="0" y="35"/>
                  </a:cubicBezTo>
                  <a:cubicBezTo>
                    <a:pt x="3" y="26"/>
                    <a:pt x="3" y="16"/>
                    <a:pt x="2" y="6"/>
                  </a:cubicBezTo>
                  <a:cubicBezTo>
                    <a:pt x="1" y="1"/>
                    <a:pt x="4" y="0"/>
                    <a:pt x="8" y="0"/>
                  </a:cubicBezTo>
                  <a:cubicBezTo>
                    <a:pt x="13" y="0"/>
                    <a:pt x="14" y="0"/>
                    <a:pt x="12" y="5"/>
                  </a:cubicBezTo>
                  <a:cubicBezTo>
                    <a:pt x="10" y="12"/>
                    <a:pt x="18" y="9"/>
                    <a:pt x="21" y="13"/>
                  </a:cubicBezTo>
                  <a:cubicBezTo>
                    <a:pt x="21" y="14"/>
                    <a:pt x="21" y="16"/>
                    <a:pt x="21" y="17"/>
                  </a:cubicBezTo>
                  <a:cubicBezTo>
                    <a:pt x="19" y="22"/>
                    <a:pt x="24" y="27"/>
                    <a:pt x="21" y="32"/>
                  </a:cubicBezTo>
                  <a:cubicBezTo>
                    <a:pt x="21" y="34"/>
                    <a:pt x="21" y="35"/>
                    <a:pt x="20" y="37"/>
                  </a:cubicBezTo>
                  <a:cubicBezTo>
                    <a:pt x="15" y="40"/>
                    <a:pt x="20" y="44"/>
                    <a:pt x="20" y="47"/>
                  </a:cubicBezTo>
                  <a:cubicBezTo>
                    <a:pt x="21" y="49"/>
                    <a:pt x="21" y="51"/>
                    <a:pt x="21" y="53"/>
                  </a:cubicBezTo>
                  <a:cubicBezTo>
                    <a:pt x="17" y="59"/>
                    <a:pt x="8" y="63"/>
                    <a:pt x="15" y="72"/>
                  </a:cubicBezTo>
                  <a:cubicBezTo>
                    <a:pt x="16" y="74"/>
                    <a:pt x="15" y="75"/>
                    <a:pt x="12" y="75"/>
                  </a:cubicBezTo>
                  <a:cubicBezTo>
                    <a:pt x="9" y="76"/>
                    <a:pt x="6" y="76"/>
                    <a:pt x="4" y="72"/>
                  </a:cubicBezTo>
                  <a:cubicBezTo>
                    <a:pt x="2" y="67"/>
                    <a:pt x="3" y="62"/>
                    <a:pt x="3" y="56"/>
                  </a:cubicBezTo>
                  <a:cubicBezTo>
                    <a:pt x="2" y="52"/>
                    <a:pt x="2" y="47"/>
                    <a:pt x="2" y="42"/>
                  </a:cubicBezTo>
                  <a:close/>
                </a:path>
              </a:pathLst>
            </a:custGeom>
            <a:solidFill>
              <a:srgbClr val="EC9721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9" name="Google Shape;1599;p32"/>
            <p:cNvSpPr/>
            <p:nvPr/>
          </p:nvSpPr>
          <p:spPr>
            <a:xfrm>
              <a:off x="2495551" y="2517775"/>
              <a:ext cx="823913" cy="195263"/>
            </a:xfrm>
            <a:custGeom>
              <a:avLst/>
              <a:gdLst/>
              <a:ahLst/>
              <a:cxnLst/>
              <a:rect l="l" t="t" r="r" b="b"/>
              <a:pathLst>
                <a:path w="88" h="21" extrusionOk="0">
                  <a:moveTo>
                    <a:pt x="88" y="18"/>
                  </a:moveTo>
                  <a:cubicBezTo>
                    <a:pt x="85" y="19"/>
                    <a:pt x="81" y="20"/>
                    <a:pt x="78" y="21"/>
                  </a:cubicBezTo>
                  <a:cubicBezTo>
                    <a:pt x="55" y="21"/>
                    <a:pt x="33" y="20"/>
                    <a:pt x="10" y="21"/>
                  </a:cubicBezTo>
                  <a:cubicBezTo>
                    <a:pt x="0" y="21"/>
                    <a:pt x="0" y="16"/>
                    <a:pt x="0" y="9"/>
                  </a:cubicBezTo>
                  <a:cubicBezTo>
                    <a:pt x="1" y="0"/>
                    <a:pt x="7" y="3"/>
                    <a:pt x="12" y="3"/>
                  </a:cubicBezTo>
                  <a:cubicBezTo>
                    <a:pt x="33" y="5"/>
                    <a:pt x="52" y="11"/>
                    <a:pt x="73" y="12"/>
                  </a:cubicBezTo>
                  <a:cubicBezTo>
                    <a:pt x="78" y="12"/>
                    <a:pt x="85" y="11"/>
                    <a:pt x="88" y="18"/>
                  </a:cubicBezTo>
                  <a:close/>
                </a:path>
              </a:pathLst>
            </a:custGeom>
            <a:solidFill>
              <a:srgbClr val="C55B18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0" name="Google Shape;1600;p32"/>
            <p:cNvSpPr/>
            <p:nvPr/>
          </p:nvSpPr>
          <p:spPr>
            <a:xfrm>
              <a:off x="2149476" y="4894263"/>
              <a:ext cx="757238" cy="663575"/>
            </a:xfrm>
            <a:custGeom>
              <a:avLst/>
              <a:gdLst/>
              <a:ahLst/>
              <a:cxnLst/>
              <a:rect l="l" t="t" r="r" b="b"/>
              <a:pathLst>
                <a:path w="81" h="71" extrusionOk="0">
                  <a:moveTo>
                    <a:pt x="76" y="0"/>
                  </a:moveTo>
                  <a:cubicBezTo>
                    <a:pt x="77" y="1"/>
                    <a:pt x="78" y="2"/>
                    <a:pt x="79" y="3"/>
                  </a:cubicBezTo>
                  <a:cubicBezTo>
                    <a:pt x="81" y="9"/>
                    <a:pt x="77" y="12"/>
                    <a:pt x="74" y="16"/>
                  </a:cubicBezTo>
                  <a:cubicBezTo>
                    <a:pt x="70" y="19"/>
                    <a:pt x="68" y="22"/>
                    <a:pt x="64" y="25"/>
                  </a:cubicBezTo>
                  <a:cubicBezTo>
                    <a:pt x="57" y="30"/>
                    <a:pt x="48" y="34"/>
                    <a:pt x="45" y="43"/>
                  </a:cubicBezTo>
                  <a:cubicBezTo>
                    <a:pt x="44" y="46"/>
                    <a:pt x="43" y="48"/>
                    <a:pt x="42" y="50"/>
                  </a:cubicBezTo>
                  <a:cubicBezTo>
                    <a:pt x="37" y="57"/>
                    <a:pt x="32" y="65"/>
                    <a:pt x="24" y="67"/>
                  </a:cubicBezTo>
                  <a:cubicBezTo>
                    <a:pt x="18" y="71"/>
                    <a:pt x="12" y="70"/>
                    <a:pt x="6" y="69"/>
                  </a:cubicBezTo>
                  <a:cubicBezTo>
                    <a:pt x="1" y="69"/>
                    <a:pt x="0" y="66"/>
                    <a:pt x="3" y="63"/>
                  </a:cubicBezTo>
                  <a:cubicBezTo>
                    <a:pt x="6" y="62"/>
                    <a:pt x="10" y="65"/>
                    <a:pt x="10" y="62"/>
                  </a:cubicBezTo>
                  <a:cubicBezTo>
                    <a:pt x="13" y="47"/>
                    <a:pt x="26" y="42"/>
                    <a:pt x="35" y="33"/>
                  </a:cubicBezTo>
                  <a:cubicBezTo>
                    <a:pt x="39" y="29"/>
                    <a:pt x="45" y="26"/>
                    <a:pt x="47" y="21"/>
                  </a:cubicBezTo>
                  <a:cubicBezTo>
                    <a:pt x="56" y="16"/>
                    <a:pt x="62" y="7"/>
                    <a:pt x="71" y="2"/>
                  </a:cubicBezTo>
                  <a:cubicBezTo>
                    <a:pt x="73" y="1"/>
                    <a:pt x="74" y="1"/>
                    <a:pt x="76" y="0"/>
                  </a:cubicBezTo>
                  <a:close/>
                </a:path>
              </a:pathLst>
            </a:custGeom>
            <a:solidFill>
              <a:srgbClr val="8A9998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1" name="Google Shape;1601;p32"/>
            <p:cNvSpPr/>
            <p:nvPr/>
          </p:nvSpPr>
          <p:spPr>
            <a:xfrm>
              <a:off x="2757488" y="2984500"/>
              <a:ext cx="917575" cy="150813"/>
            </a:xfrm>
            <a:custGeom>
              <a:avLst/>
              <a:gdLst/>
              <a:ahLst/>
              <a:cxnLst/>
              <a:rect l="l" t="t" r="r" b="b"/>
              <a:pathLst>
                <a:path w="98" h="16" extrusionOk="0">
                  <a:moveTo>
                    <a:pt x="92" y="14"/>
                  </a:moveTo>
                  <a:cubicBezTo>
                    <a:pt x="73" y="15"/>
                    <a:pt x="55" y="12"/>
                    <a:pt x="36" y="15"/>
                  </a:cubicBezTo>
                  <a:cubicBezTo>
                    <a:pt x="29" y="16"/>
                    <a:pt x="23" y="8"/>
                    <a:pt x="16" y="14"/>
                  </a:cubicBezTo>
                  <a:cubicBezTo>
                    <a:pt x="10" y="14"/>
                    <a:pt x="5" y="14"/>
                    <a:pt x="0" y="14"/>
                  </a:cubicBezTo>
                  <a:cubicBezTo>
                    <a:pt x="30" y="7"/>
                    <a:pt x="60" y="2"/>
                    <a:pt x="90" y="0"/>
                  </a:cubicBezTo>
                  <a:cubicBezTo>
                    <a:pt x="96" y="2"/>
                    <a:pt x="98" y="6"/>
                    <a:pt x="95" y="12"/>
                  </a:cubicBezTo>
                  <a:cubicBezTo>
                    <a:pt x="94" y="12"/>
                    <a:pt x="93" y="13"/>
                    <a:pt x="92" y="14"/>
                  </a:cubicBezTo>
                  <a:close/>
                </a:path>
              </a:pathLst>
            </a:custGeom>
            <a:solidFill>
              <a:srgbClr val="BD5319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2" name="Google Shape;1602;p32"/>
            <p:cNvSpPr/>
            <p:nvPr/>
          </p:nvSpPr>
          <p:spPr>
            <a:xfrm>
              <a:off x="2214563" y="2498725"/>
              <a:ext cx="196850" cy="747713"/>
            </a:xfrm>
            <a:custGeom>
              <a:avLst/>
              <a:gdLst/>
              <a:ahLst/>
              <a:cxnLst/>
              <a:rect l="l" t="t" r="r" b="b"/>
              <a:pathLst>
                <a:path w="21" h="80" extrusionOk="0">
                  <a:moveTo>
                    <a:pt x="12" y="79"/>
                  </a:moveTo>
                  <a:cubicBezTo>
                    <a:pt x="4" y="80"/>
                    <a:pt x="5" y="73"/>
                    <a:pt x="5" y="69"/>
                  </a:cubicBezTo>
                  <a:cubicBezTo>
                    <a:pt x="5" y="53"/>
                    <a:pt x="5" y="37"/>
                    <a:pt x="5" y="20"/>
                  </a:cubicBezTo>
                  <a:cubicBezTo>
                    <a:pt x="1" y="14"/>
                    <a:pt x="0" y="8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13" y="0"/>
                    <a:pt x="19" y="0"/>
                    <a:pt x="20" y="9"/>
                  </a:cubicBezTo>
                  <a:cubicBezTo>
                    <a:pt x="21" y="32"/>
                    <a:pt x="21" y="56"/>
                    <a:pt x="12" y="79"/>
                  </a:cubicBezTo>
                  <a:close/>
                </a:path>
              </a:pathLst>
            </a:custGeom>
            <a:solidFill>
              <a:srgbClr val="F1A90F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3" name="Google Shape;1603;p32"/>
            <p:cNvSpPr/>
            <p:nvPr/>
          </p:nvSpPr>
          <p:spPr>
            <a:xfrm>
              <a:off x="2271713" y="2479675"/>
              <a:ext cx="214313" cy="757238"/>
            </a:xfrm>
            <a:custGeom>
              <a:avLst/>
              <a:gdLst/>
              <a:ahLst/>
              <a:cxnLst/>
              <a:rect l="l" t="t" r="r" b="b"/>
              <a:pathLst>
                <a:path w="23" h="81" extrusionOk="0">
                  <a:moveTo>
                    <a:pt x="6" y="81"/>
                  </a:moveTo>
                  <a:cubicBezTo>
                    <a:pt x="5" y="78"/>
                    <a:pt x="4" y="76"/>
                    <a:pt x="5" y="73"/>
                  </a:cubicBezTo>
                  <a:cubicBezTo>
                    <a:pt x="11" y="55"/>
                    <a:pt x="10" y="36"/>
                    <a:pt x="11" y="17"/>
                  </a:cubicBezTo>
                  <a:cubicBezTo>
                    <a:pt x="11" y="10"/>
                    <a:pt x="11" y="2"/>
                    <a:pt x="0" y="4"/>
                  </a:cubicBezTo>
                  <a:cubicBezTo>
                    <a:pt x="6" y="0"/>
                    <a:pt x="13" y="0"/>
                    <a:pt x="18" y="4"/>
                  </a:cubicBezTo>
                  <a:cubicBezTo>
                    <a:pt x="23" y="7"/>
                    <a:pt x="19" y="13"/>
                    <a:pt x="18" y="18"/>
                  </a:cubicBezTo>
                  <a:cubicBezTo>
                    <a:pt x="18" y="20"/>
                    <a:pt x="18" y="22"/>
                    <a:pt x="18" y="25"/>
                  </a:cubicBezTo>
                  <a:cubicBezTo>
                    <a:pt x="16" y="43"/>
                    <a:pt x="15" y="62"/>
                    <a:pt x="13" y="81"/>
                  </a:cubicBezTo>
                  <a:cubicBezTo>
                    <a:pt x="11" y="81"/>
                    <a:pt x="8" y="81"/>
                    <a:pt x="6" y="81"/>
                  </a:cubicBezTo>
                  <a:close/>
                </a:path>
              </a:pathLst>
            </a:custGeom>
            <a:solidFill>
              <a:srgbClr val="CB7E13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4" name="Google Shape;1604;p32"/>
            <p:cNvSpPr/>
            <p:nvPr/>
          </p:nvSpPr>
          <p:spPr>
            <a:xfrm>
              <a:off x="3590926" y="2928938"/>
              <a:ext cx="363538" cy="196850"/>
            </a:xfrm>
            <a:custGeom>
              <a:avLst/>
              <a:gdLst/>
              <a:ahLst/>
              <a:cxnLst/>
              <a:rect l="l" t="t" r="r" b="b"/>
              <a:pathLst>
                <a:path w="39" h="21" extrusionOk="0">
                  <a:moveTo>
                    <a:pt x="4" y="17"/>
                  </a:moveTo>
                  <a:cubicBezTo>
                    <a:pt x="7" y="12"/>
                    <a:pt x="1" y="10"/>
                    <a:pt x="1" y="6"/>
                  </a:cubicBezTo>
                  <a:cubicBezTo>
                    <a:pt x="1" y="4"/>
                    <a:pt x="0" y="2"/>
                    <a:pt x="1" y="2"/>
                  </a:cubicBezTo>
                  <a:cubicBezTo>
                    <a:pt x="10" y="4"/>
                    <a:pt x="19" y="0"/>
                    <a:pt x="28" y="1"/>
                  </a:cubicBezTo>
                  <a:cubicBezTo>
                    <a:pt x="36" y="3"/>
                    <a:pt x="39" y="9"/>
                    <a:pt x="39" y="17"/>
                  </a:cubicBezTo>
                  <a:cubicBezTo>
                    <a:pt x="33" y="18"/>
                    <a:pt x="26" y="20"/>
                    <a:pt x="19" y="20"/>
                  </a:cubicBezTo>
                  <a:cubicBezTo>
                    <a:pt x="17" y="20"/>
                    <a:pt x="14" y="20"/>
                    <a:pt x="12" y="20"/>
                  </a:cubicBezTo>
                  <a:cubicBezTo>
                    <a:pt x="8" y="21"/>
                    <a:pt x="5" y="21"/>
                    <a:pt x="4" y="17"/>
                  </a:cubicBezTo>
                  <a:close/>
                </a:path>
              </a:pathLst>
            </a:custGeom>
            <a:solidFill>
              <a:srgbClr val="BD5319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5" name="Google Shape;1605;p32"/>
            <p:cNvSpPr/>
            <p:nvPr/>
          </p:nvSpPr>
          <p:spPr>
            <a:xfrm>
              <a:off x="1868488" y="4911725"/>
              <a:ext cx="776288" cy="160338"/>
            </a:xfrm>
            <a:custGeom>
              <a:avLst/>
              <a:gdLst/>
              <a:ahLst/>
              <a:cxnLst/>
              <a:rect l="l" t="t" r="r" b="b"/>
              <a:pathLst>
                <a:path w="83" h="17" extrusionOk="0">
                  <a:moveTo>
                    <a:pt x="52" y="7"/>
                  </a:moveTo>
                  <a:cubicBezTo>
                    <a:pt x="60" y="3"/>
                    <a:pt x="70" y="5"/>
                    <a:pt x="79" y="3"/>
                  </a:cubicBezTo>
                  <a:cubicBezTo>
                    <a:pt x="80" y="3"/>
                    <a:pt x="82" y="4"/>
                    <a:pt x="83" y="4"/>
                  </a:cubicBezTo>
                  <a:cubicBezTo>
                    <a:pt x="72" y="11"/>
                    <a:pt x="58" y="11"/>
                    <a:pt x="46" y="13"/>
                  </a:cubicBezTo>
                  <a:cubicBezTo>
                    <a:pt x="33" y="15"/>
                    <a:pt x="20" y="15"/>
                    <a:pt x="6" y="16"/>
                  </a:cubicBezTo>
                  <a:cubicBezTo>
                    <a:pt x="0" y="17"/>
                    <a:pt x="0" y="13"/>
                    <a:pt x="2" y="9"/>
                  </a:cubicBezTo>
                  <a:cubicBezTo>
                    <a:pt x="4" y="6"/>
                    <a:pt x="7" y="4"/>
                    <a:pt x="11" y="2"/>
                  </a:cubicBezTo>
                  <a:cubicBezTo>
                    <a:pt x="17" y="0"/>
                    <a:pt x="24" y="1"/>
                    <a:pt x="30" y="5"/>
                  </a:cubicBezTo>
                  <a:cubicBezTo>
                    <a:pt x="37" y="9"/>
                    <a:pt x="44" y="3"/>
                    <a:pt x="52" y="7"/>
                  </a:cubicBezTo>
                  <a:close/>
                </a:path>
              </a:pathLst>
            </a:custGeom>
            <a:solidFill>
              <a:srgbClr val="798929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6" name="Google Shape;1606;p32"/>
            <p:cNvSpPr/>
            <p:nvPr/>
          </p:nvSpPr>
          <p:spPr>
            <a:xfrm>
              <a:off x="3617913" y="3041650"/>
              <a:ext cx="336550" cy="271463"/>
            </a:xfrm>
            <a:custGeom>
              <a:avLst/>
              <a:gdLst/>
              <a:ahLst/>
              <a:cxnLst/>
              <a:rect l="l" t="t" r="r" b="b"/>
              <a:pathLst>
                <a:path w="36" h="29" extrusionOk="0">
                  <a:moveTo>
                    <a:pt x="16" y="5"/>
                  </a:moveTo>
                  <a:cubicBezTo>
                    <a:pt x="23" y="7"/>
                    <a:pt x="29" y="0"/>
                    <a:pt x="36" y="5"/>
                  </a:cubicBezTo>
                  <a:cubicBezTo>
                    <a:pt x="31" y="29"/>
                    <a:pt x="15" y="25"/>
                    <a:pt x="2" y="17"/>
                  </a:cubicBezTo>
                  <a:cubicBezTo>
                    <a:pt x="3" y="13"/>
                    <a:pt x="2" y="10"/>
                    <a:pt x="0" y="8"/>
                  </a:cubicBezTo>
                  <a:cubicBezTo>
                    <a:pt x="0" y="7"/>
                    <a:pt x="0" y="6"/>
                    <a:pt x="1" y="5"/>
                  </a:cubicBezTo>
                  <a:cubicBezTo>
                    <a:pt x="3" y="7"/>
                    <a:pt x="5" y="6"/>
                    <a:pt x="7" y="6"/>
                  </a:cubicBezTo>
                  <a:cubicBezTo>
                    <a:pt x="10" y="10"/>
                    <a:pt x="13" y="12"/>
                    <a:pt x="16" y="5"/>
                  </a:cubicBezTo>
                  <a:close/>
                </a:path>
              </a:pathLst>
            </a:custGeom>
            <a:solidFill>
              <a:srgbClr val="9F4317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7" name="Google Shape;1607;p32"/>
            <p:cNvSpPr/>
            <p:nvPr/>
          </p:nvSpPr>
          <p:spPr>
            <a:xfrm>
              <a:off x="2963863" y="2282825"/>
              <a:ext cx="466725" cy="168275"/>
            </a:xfrm>
            <a:custGeom>
              <a:avLst/>
              <a:gdLst/>
              <a:ahLst/>
              <a:cxnLst/>
              <a:rect l="l" t="t" r="r" b="b"/>
              <a:pathLst>
                <a:path w="50" h="18" extrusionOk="0">
                  <a:moveTo>
                    <a:pt x="23" y="7"/>
                  </a:moveTo>
                  <a:cubicBezTo>
                    <a:pt x="31" y="11"/>
                    <a:pt x="42" y="9"/>
                    <a:pt x="50" y="14"/>
                  </a:cubicBezTo>
                  <a:cubicBezTo>
                    <a:pt x="33" y="13"/>
                    <a:pt x="17" y="18"/>
                    <a:pt x="0" y="16"/>
                  </a:cubicBezTo>
                  <a:cubicBezTo>
                    <a:pt x="3" y="0"/>
                    <a:pt x="15" y="8"/>
                    <a:pt x="23" y="7"/>
                  </a:cubicBezTo>
                  <a:close/>
                </a:path>
              </a:pathLst>
            </a:custGeom>
            <a:solidFill>
              <a:srgbClr val="7F5E36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8" name="Google Shape;1608;p32"/>
            <p:cNvSpPr/>
            <p:nvPr/>
          </p:nvSpPr>
          <p:spPr>
            <a:xfrm>
              <a:off x="1841501" y="2638425"/>
              <a:ext cx="298450" cy="468313"/>
            </a:xfrm>
            <a:custGeom>
              <a:avLst/>
              <a:gdLst/>
              <a:ahLst/>
              <a:cxnLst/>
              <a:rect l="l" t="t" r="r" b="b"/>
              <a:pathLst>
                <a:path w="32" h="50" extrusionOk="0">
                  <a:moveTo>
                    <a:pt x="23" y="12"/>
                  </a:moveTo>
                  <a:cubicBezTo>
                    <a:pt x="18" y="11"/>
                    <a:pt x="17" y="15"/>
                    <a:pt x="16" y="19"/>
                  </a:cubicBezTo>
                  <a:cubicBezTo>
                    <a:pt x="14" y="29"/>
                    <a:pt x="11" y="38"/>
                    <a:pt x="9" y="48"/>
                  </a:cubicBezTo>
                  <a:cubicBezTo>
                    <a:pt x="1" y="50"/>
                    <a:pt x="0" y="46"/>
                    <a:pt x="2" y="40"/>
                  </a:cubicBezTo>
                  <a:cubicBezTo>
                    <a:pt x="5" y="33"/>
                    <a:pt x="9" y="26"/>
                    <a:pt x="12" y="19"/>
                  </a:cubicBezTo>
                  <a:cubicBezTo>
                    <a:pt x="12" y="16"/>
                    <a:pt x="13" y="14"/>
                    <a:pt x="14" y="12"/>
                  </a:cubicBezTo>
                  <a:cubicBezTo>
                    <a:pt x="18" y="9"/>
                    <a:pt x="23" y="8"/>
                    <a:pt x="26" y="4"/>
                  </a:cubicBezTo>
                  <a:cubicBezTo>
                    <a:pt x="29" y="0"/>
                    <a:pt x="30" y="4"/>
                    <a:pt x="32" y="5"/>
                  </a:cubicBezTo>
                  <a:cubicBezTo>
                    <a:pt x="32" y="12"/>
                    <a:pt x="25" y="9"/>
                    <a:pt x="23" y="12"/>
                  </a:cubicBezTo>
                  <a:close/>
                </a:path>
              </a:pathLst>
            </a:custGeom>
            <a:solidFill>
              <a:srgbClr val="CFB564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9" name="Google Shape;1609;p32"/>
            <p:cNvSpPr/>
            <p:nvPr/>
          </p:nvSpPr>
          <p:spPr>
            <a:xfrm>
              <a:off x="2139951" y="2479675"/>
              <a:ext cx="131763" cy="206375"/>
            </a:xfrm>
            <a:custGeom>
              <a:avLst/>
              <a:gdLst/>
              <a:ahLst/>
              <a:cxnLst/>
              <a:rect l="l" t="t" r="r" b="b"/>
              <a:pathLst>
                <a:path w="14" h="22" extrusionOk="0">
                  <a:moveTo>
                    <a:pt x="14" y="4"/>
                  </a:moveTo>
                  <a:cubicBezTo>
                    <a:pt x="13" y="10"/>
                    <a:pt x="13" y="16"/>
                    <a:pt x="13" y="22"/>
                  </a:cubicBezTo>
                  <a:cubicBezTo>
                    <a:pt x="7" y="21"/>
                    <a:pt x="0" y="8"/>
                    <a:pt x="4" y="4"/>
                  </a:cubicBezTo>
                  <a:cubicBezTo>
                    <a:pt x="7" y="0"/>
                    <a:pt x="10" y="3"/>
                    <a:pt x="14" y="4"/>
                  </a:cubicBezTo>
                  <a:close/>
                </a:path>
              </a:pathLst>
            </a:custGeom>
            <a:solidFill>
              <a:srgbClr val="C66118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0" name="Google Shape;1610;p32"/>
            <p:cNvSpPr/>
            <p:nvPr/>
          </p:nvSpPr>
          <p:spPr>
            <a:xfrm>
              <a:off x="2570163" y="4903788"/>
              <a:ext cx="242888" cy="204788"/>
            </a:xfrm>
            <a:custGeom>
              <a:avLst/>
              <a:gdLst/>
              <a:ahLst/>
              <a:cxnLst/>
              <a:rect l="l" t="t" r="r" b="b"/>
              <a:pathLst>
                <a:path w="26" h="22" extrusionOk="0">
                  <a:moveTo>
                    <a:pt x="26" y="1"/>
                  </a:moveTo>
                  <a:cubicBezTo>
                    <a:pt x="20" y="9"/>
                    <a:pt x="13" y="16"/>
                    <a:pt x="4" y="21"/>
                  </a:cubicBezTo>
                  <a:cubicBezTo>
                    <a:pt x="3" y="22"/>
                    <a:pt x="1" y="22"/>
                    <a:pt x="0" y="21"/>
                  </a:cubicBezTo>
                  <a:cubicBezTo>
                    <a:pt x="1" y="14"/>
                    <a:pt x="12" y="13"/>
                    <a:pt x="13" y="5"/>
                  </a:cubicBezTo>
                  <a:cubicBezTo>
                    <a:pt x="17" y="1"/>
                    <a:pt x="21" y="0"/>
                    <a:pt x="26" y="1"/>
                  </a:cubicBezTo>
                  <a:close/>
                </a:path>
              </a:pathLst>
            </a:custGeom>
            <a:solidFill>
              <a:srgbClr val="BBBB79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1" name="Google Shape;1611;p32"/>
            <p:cNvSpPr/>
            <p:nvPr/>
          </p:nvSpPr>
          <p:spPr>
            <a:xfrm>
              <a:off x="2374901" y="3452813"/>
              <a:ext cx="92075" cy="271463"/>
            </a:xfrm>
            <a:custGeom>
              <a:avLst/>
              <a:gdLst/>
              <a:ahLst/>
              <a:cxnLst/>
              <a:rect l="l" t="t" r="r" b="b"/>
              <a:pathLst>
                <a:path w="10" h="29" extrusionOk="0">
                  <a:moveTo>
                    <a:pt x="5" y="2"/>
                  </a:moveTo>
                  <a:cubicBezTo>
                    <a:pt x="4" y="11"/>
                    <a:pt x="10" y="20"/>
                    <a:pt x="5" y="29"/>
                  </a:cubicBezTo>
                  <a:cubicBezTo>
                    <a:pt x="1" y="20"/>
                    <a:pt x="0" y="10"/>
                    <a:pt x="0" y="0"/>
                  </a:cubicBezTo>
                  <a:cubicBezTo>
                    <a:pt x="2" y="1"/>
                    <a:pt x="3" y="1"/>
                    <a:pt x="5" y="2"/>
                  </a:cubicBezTo>
                  <a:close/>
                </a:path>
              </a:pathLst>
            </a:custGeom>
            <a:solidFill>
              <a:srgbClr val="DE9C52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2" name="Google Shape;1612;p32"/>
            <p:cNvSpPr/>
            <p:nvPr/>
          </p:nvSpPr>
          <p:spPr>
            <a:xfrm>
              <a:off x="2074863" y="2984500"/>
              <a:ext cx="177800" cy="74613"/>
            </a:xfrm>
            <a:custGeom>
              <a:avLst/>
              <a:gdLst/>
              <a:ahLst/>
              <a:cxnLst/>
              <a:rect l="l" t="t" r="r" b="b"/>
              <a:pathLst>
                <a:path w="19" h="8" extrusionOk="0">
                  <a:moveTo>
                    <a:pt x="0" y="7"/>
                  </a:moveTo>
                  <a:cubicBezTo>
                    <a:pt x="0" y="5"/>
                    <a:pt x="0" y="2"/>
                    <a:pt x="0" y="0"/>
                  </a:cubicBezTo>
                  <a:cubicBezTo>
                    <a:pt x="6" y="0"/>
                    <a:pt x="12" y="1"/>
                    <a:pt x="19" y="4"/>
                  </a:cubicBezTo>
                  <a:cubicBezTo>
                    <a:pt x="12" y="8"/>
                    <a:pt x="6" y="6"/>
                    <a:pt x="0" y="7"/>
                  </a:cubicBezTo>
                  <a:close/>
                </a:path>
              </a:pathLst>
            </a:custGeom>
            <a:solidFill>
              <a:srgbClr val="58220F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3" name="Google Shape;1613;p32"/>
            <p:cNvSpPr/>
            <p:nvPr/>
          </p:nvSpPr>
          <p:spPr>
            <a:xfrm>
              <a:off x="3487738" y="3275013"/>
              <a:ext cx="327025" cy="65088"/>
            </a:xfrm>
            <a:custGeom>
              <a:avLst/>
              <a:gdLst/>
              <a:ahLst/>
              <a:cxnLst/>
              <a:rect l="l" t="t" r="r" b="b"/>
              <a:pathLst>
                <a:path w="35" h="7" extrusionOk="0">
                  <a:moveTo>
                    <a:pt x="35" y="5"/>
                  </a:moveTo>
                  <a:cubicBezTo>
                    <a:pt x="23" y="4"/>
                    <a:pt x="12" y="7"/>
                    <a:pt x="0" y="3"/>
                  </a:cubicBezTo>
                  <a:cubicBezTo>
                    <a:pt x="12" y="4"/>
                    <a:pt x="23" y="0"/>
                    <a:pt x="35" y="5"/>
                  </a:cubicBezTo>
                  <a:close/>
                </a:path>
              </a:pathLst>
            </a:custGeom>
            <a:solidFill>
              <a:srgbClr val="8F3716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4" name="Google Shape;1614;p32"/>
            <p:cNvSpPr/>
            <p:nvPr/>
          </p:nvSpPr>
          <p:spPr>
            <a:xfrm>
              <a:off x="2374901" y="5305425"/>
              <a:ext cx="1411288" cy="458788"/>
            </a:xfrm>
            <a:custGeom>
              <a:avLst/>
              <a:gdLst/>
              <a:ahLst/>
              <a:cxnLst/>
              <a:rect l="l" t="t" r="r" b="b"/>
              <a:pathLst>
                <a:path w="151" h="49" extrusionOk="0">
                  <a:moveTo>
                    <a:pt x="0" y="23"/>
                  </a:moveTo>
                  <a:cubicBezTo>
                    <a:pt x="5" y="17"/>
                    <a:pt x="11" y="10"/>
                    <a:pt x="17" y="4"/>
                  </a:cubicBezTo>
                  <a:cubicBezTo>
                    <a:pt x="25" y="0"/>
                    <a:pt x="34" y="1"/>
                    <a:pt x="42" y="2"/>
                  </a:cubicBezTo>
                  <a:cubicBezTo>
                    <a:pt x="72" y="6"/>
                    <a:pt x="101" y="3"/>
                    <a:pt x="130" y="4"/>
                  </a:cubicBezTo>
                  <a:cubicBezTo>
                    <a:pt x="134" y="4"/>
                    <a:pt x="139" y="4"/>
                    <a:pt x="143" y="5"/>
                  </a:cubicBezTo>
                  <a:cubicBezTo>
                    <a:pt x="148" y="6"/>
                    <a:pt x="151" y="9"/>
                    <a:pt x="149" y="15"/>
                  </a:cubicBezTo>
                  <a:cubicBezTo>
                    <a:pt x="116" y="13"/>
                    <a:pt x="82" y="16"/>
                    <a:pt x="47" y="11"/>
                  </a:cubicBezTo>
                  <a:cubicBezTo>
                    <a:pt x="49" y="15"/>
                    <a:pt x="50" y="16"/>
                    <a:pt x="50" y="16"/>
                  </a:cubicBezTo>
                  <a:cubicBezTo>
                    <a:pt x="57" y="21"/>
                    <a:pt x="66" y="24"/>
                    <a:pt x="62" y="34"/>
                  </a:cubicBezTo>
                  <a:cubicBezTo>
                    <a:pt x="59" y="44"/>
                    <a:pt x="47" y="49"/>
                    <a:pt x="36" y="47"/>
                  </a:cubicBezTo>
                  <a:cubicBezTo>
                    <a:pt x="30" y="46"/>
                    <a:pt x="24" y="46"/>
                    <a:pt x="19" y="45"/>
                  </a:cubicBezTo>
                  <a:cubicBezTo>
                    <a:pt x="7" y="43"/>
                    <a:pt x="2" y="34"/>
                    <a:pt x="0" y="23"/>
                  </a:cubicBezTo>
                  <a:close/>
                </a:path>
              </a:pathLst>
            </a:custGeom>
            <a:solidFill>
              <a:srgbClr val="642B13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5" name="Google Shape;1615;p32"/>
            <p:cNvSpPr/>
            <p:nvPr/>
          </p:nvSpPr>
          <p:spPr>
            <a:xfrm>
              <a:off x="1522413" y="5353050"/>
              <a:ext cx="439738" cy="269875"/>
            </a:xfrm>
            <a:custGeom>
              <a:avLst/>
              <a:gdLst/>
              <a:ahLst/>
              <a:cxnLst/>
              <a:rect l="l" t="t" r="r" b="b"/>
              <a:pathLst>
                <a:path w="47" h="29" extrusionOk="0">
                  <a:moveTo>
                    <a:pt x="5" y="20"/>
                  </a:moveTo>
                  <a:cubicBezTo>
                    <a:pt x="5" y="20"/>
                    <a:pt x="5" y="19"/>
                    <a:pt x="5" y="18"/>
                  </a:cubicBezTo>
                  <a:cubicBezTo>
                    <a:pt x="5" y="16"/>
                    <a:pt x="5" y="14"/>
                    <a:pt x="3" y="12"/>
                  </a:cubicBezTo>
                  <a:cubicBezTo>
                    <a:pt x="0" y="9"/>
                    <a:pt x="2" y="7"/>
                    <a:pt x="5" y="5"/>
                  </a:cubicBezTo>
                  <a:cubicBezTo>
                    <a:pt x="6" y="5"/>
                    <a:pt x="6" y="5"/>
                    <a:pt x="7" y="4"/>
                  </a:cubicBezTo>
                  <a:cubicBezTo>
                    <a:pt x="11" y="5"/>
                    <a:pt x="17" y="4"/>
                    <a:pt x="23" y="0"/>
                  </a:cubicBezTo>
                  <a:cubicBezTo>
                    <a:pt x="24" y="0"/>
                    <a:pt x="25" y="0"/>
                    <a:pt x="25" y="0"/>
                  </a:cubicBezTo>
                  <a:cubicBezTo>
                    <a:pt x="34" y="3"/>
                    <a:pt x="47" y="4"/>
                    <a:pt x="45" y="16"/>
                  </a:cubicBezTo>
                  <a:cubicBezTo>
                    <a:pt x="43" y="29"/>
                    <a:pt x="31" y="24"/>
                    <a:pt x="22" y="25"/>
                  </a:cubicBezTo>
                  <a:cubicBezTo>
                    <a:pt x="16" y="26"/>
                    <a:pt x="10" y="25"/>
                    <a:pt x="5" y="20"/>
                  </a:cubicBezTo>
                  <a:close/>
                </a:path>
              </a:pathLst>
            </a:custGeom>
            <a:solidFill>
              <a:srgbClr val="CD5E1A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6" name="Google Shape;1616;p32"/>
            <p:cNvSpPr/>
            <p:nvPr/>
          </p:nvSpPr>
          <p:spPr>
            <a:xfrm>
              <a:off x="3449638" y="4856163"/>
              <a:ext cx="561975" cy="682625"/>
            </a:xfrm>
            <a:custGeom>
              <a:avLst/>
              <a:gdLst/>
              <a:ahLst/>
              <a:cxnLst/>
              <a:rect l="l" t="t" r="r" b="b"/>
              <a:pathLst>
                <a:path w="60" h="73" extrusionOk="0">
                  <a:moveTo>
                    <a:pt x="0" y="3"/>
                  </a:moveTo>
                  <a:cubicBezTo>
                    <a:pt x="3" y="0"/>
                    <a:pt x="6" y="1"/>
                    <a:pt x="9" y="2"/>
                  </a:cubicBezTo>
                  <a:cubicBezTo>
                    <a:pt x="10" y="5"/>
                    <a:pt x="12" y="8"/>
                    <a:pt x="16" y="10"/>
                  </a:cubicBezTo>
                  <a:cubicBezTo>
                    <a:pt x="26" y="21"/>
                    <a:pt x="36" y="32"/>
                    <a:pt x="46" y="43"/>
                  </a:cubicBezTo>
                  <a:cubicBezTo>
                    <a:pt x="49" y="47"/>
                    <a:pt x="53" y="51"/>
                    <a:pt x="52" y="57"/>
                  </a:cubicBezTo>
                  <a:cubicBezTo>
                    <a:pt x="52" y="58"/>
                    <a:pt x="53" y="59"/>
                    <a:pt x="53" y="60"/>
                  </a:cubicBezTo>
                  <a:cubicBezTo>
                    <a:pt x="60" y="68"/>
                    <a:pt x="59" y="72"/>
                    <a:pt x="48" y="72"/>
                  </a:cubicBezTo>
                  <a:cubicBezTo>
                    <a:pt x="46" y="72"/>
                    <a:pt x="43" y="73"/>
                    <a:pt x="41" y="73"/>
                  </a:cubicBezTo>
                  <a:cubicBezTo>
                    <a:pt x="40" y="72"/>
                    <a:pt x="40" y="70"/>
                    <a:pt x="39" y="69"/>
                  </a:cubicBezTo>
                  <a:cubicBezTo>
                    <a:pt x="42" y="63"/>
                    <a:pt x="42" y="57"/>
                    <a:pt x="37" y="51"/>
                  </a:cubicBezTo>
                  <a:cubicBezTo>
                    <a:pt x="30" y="42"/>
                    <a:pt x="24" y="33"/>
                    <a:pt x="16" y="24"/>
                  </a:cubicBezTo>
                  <a:cubicBezTo>
                    <a:pt x="15" y="23"/>
                    <a:pt x="15" y="23"/>
                    <a:pt x="14" y="22"/>
                  </a:cubicBezTo>
                  <a:cubicBezTo>
                    <a:pt x="12" y="17"/>
                    <a:pt x="10" y="13"/>
                    <a:pt x="5" y="10"/>
                  </a:cubicBezTo>
                  <a:cubicBezTo>
                    <a:pt x="3" y="8"/>
                    <a:pt x="0" y="6"/>
                    <a:pt x="0" y="3"/>
                  </a:cubicBezTo>
                  <a:close/>
                </a:path>
              </a:pathLst>
            </a:custGeom>
            <a:solidFill>
              <a:srgbClr val="888A81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7" name="Google Shape;1617;p32"/>
            <p:cNvSpPr/>
            <p:nvPr/>
          </p:nvSpPr>
          <p:spPr>
            <a:xfrm>
              <a:off x="3394076" y="5473700"/>
              <a:ext cx="317500" cy="177800"/>
            </a:xfrm>
            <a:custGeom>
              <a:avLst/>
              <a:gdLst/>
              <a:ahLst/>
              <a:cxnLst/>
              <a:rect l="l" t="t" r="r" b="b"/>
              <a:pathLst>
                <a:path w="34" h="19" extrusionOk="0">
                  <a:moveTo>
                    <a:pt x="16" y="1"/>
                  </a:moveTo>
                  <a:cubicBezTo>
                    <a:pt x="19" y="1"/>
                    <a:pt x="21" y="0"/>
                    <a:pt x="23" y="1"/>
                  </a:cubicBezTo>
                  <a:cubicBezTo>
                    <a:pt x="27" y="2"/>
                    <a:pt x="32" y="3"/>
                    <a:pt x="33" y="8"/>
                  </a:cubicBezTo>
                  <a:cubicBezTo>
                    <a:pt x="34" y="15"/>
                    <a:pt x="28" y="15"/>
                    <a:pt x="25" y="17"/>
                  </a:cubicBezTo>
                  <a:cubicBezTo>
                    <a:pt x="21" y="19"/>
                    <a:pt x="16" y="19"/>
                    <a:pt x="12" y="19"/>
                  </a:cubicBezTo>
                  <a:cubicBezTo>
                    <a:pt x="6" y="18"/>
                    <a:pt x="0" y="17"/>
                    <a:pt x="0" y="9"/>
                  </a:cubicBezTo>
                  <a:cubicBezTo>
                    <a:pt x="0" y="2"/>
                    <a:pt x="6" y="1"/>
                    <a:pt x="12" y="1"/>
                  </a:cubicBezTo>
                  <a:cubicBezTo>
                    <a:pt x="13" y="0"/>
                    <a:pt x="15" y="1"/>
                    <a:pt x="16" y="1"/>
                  </a:cubicBezTo>
                  <a:cubicBezTo>
                    <a:pt x="16" y="1"/>
                    <a:pt x="16" y="1"/>
                    <a:pt x="16" y="1"/>
                  </a:cubicBezTo>
                  <a:close/>
                </a:path>
              </a:pathLst>
            </a:custGeom>
            <a:solidFill>
              <a:srgbClr val="642B13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8" name="Google Shape;1618;p32"/>
            <p:cNvSpPr/>
            <p:nvPr/>
          </p:nvSpPr>
          <p:spPr>
            <a:xfrm>
              <a:off x="3533776" y="5053013"/>
              <a:ext cx="365125" cy="449263"/>
            </a:xfrm>
            <a:custGeom>
              <a:avLst/>
              <a:gdLst/>
              <a:ahLst/>
              <a:cxnLst/>
              <a:rect l="l" t="t" r="r" b="b"/>
              <a:pathLst>
                <a:path w="39" h="48" extrusionOk="0">
                  <a:moveTo>
                    <a:pt x="7" y="0"/>
                  </a:moveTo>
                  <a:cubicBezTo>
                    <a:pt x="19" y="10"/>
                    <a:pt x="26" y="23"/>
                    <a:pt x="35" y="35"/>
                  </a:cubicBezTo>
                  <a:cubicBezTo>
                    <a:pt x="39" y="40"/>
                    <a:pt x="36" y="46"/>
                    <a:pt x="30" y="48"/>
                  </a:cubicBezTo>
                  <a:cubicBezTo>
                    <a:pt x="28" y="46"/>
                    <a:pt x="27" y="44"/>
                    <a:pt x="25" y="42"/>
                  </a:cubicBezTo>
                  <a:cubicBezTo>
                    <a:pt x="24" y="39"/>
                    <a:pt x="23" y="36"/>
                    <a:pt x="20" y="34"/>
                  </a:cubicBezTo>
                  <a:cubicBezTo>
                    <a:pt x="18" y="33"/>
                    <a:pt x="16" y="31"/>
                    <a:pt x="16" y="28"/>
                  </a:cubicBezTo>
                  <a:cubicBezTo>
                    <a:pt x="15" y="25"/>
                    <a:pt x="15" y="23"/>
                    <a:pt x="13" y="21"/>
                  </a:cubicBezTo>
                  <a:cubicBezTo>
                    <a:pt x="11" y="14"/>
                    <a:pt x="0" y="10"/>
                    <a:pt x="7" y="0"/>
                  </a:cubicBezTo>
                  <a:close/>
                </a:path>
              </a:pathLst>
            </a:custGeom>
            <a:solidFill>
              <a:srgbClr val="B1C1B5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9" name="Google Shape;1619;p32"/>
            <p:cNvSpPr/>
            <p:nvPr/>
          </p:nvSpPr>
          <p:spPr>
            <a:xfrm>
              <a:off x="2935288" y="5661025"/>
              <a:ext cx="309563" cy="158750"/>
            </a:xfrm>
            <a:custGeom>
              <a:avLst/>
              <a:gdLst/>
              <a:ahLst/>
              <a:cxnLst/>
              <a:rect l="l" t="t" r="r" b="b"/>
              <a:pathLst>
                <a:path w="33" h="17" extrusionOk="0">
                  <a:moveTo>
                    <a:pt x="17" y="15"/>
                  </a:moveTo>
                  <a:cubicBezTo>
                    <a:pt x="10" y="14"/>
                    <a:pt x="0" y="15"/>
                    <a:pt x="0" y="8"/>
                  </a:cubicBezTo>
                  <a:cubicBezTo>
                    <a:pt x="0" y="1"/>
                    <a:pt x="10" y="2"/>
                    <a:pt x="16" y="1"/>
                  </a:cubicBezTo>
                  <a:cubicBezTo>
                    <a:pt x="23" y="1"/>
                    <a:pt x="33" y="0"/>
                    <a:pt x="33" y="7"/>
                  </a:cubicBezTo>
                  <a:cubicBezTo>
                    <a:pt x="33" y="17"/>
                    <a:pt x="23" y="14"/>
                    <a:pt x="17" y="15"/>
                  </a:cubicBezTo>
                  <a:close/>
                </a:path>
              </a:pathLst>
            </a:custGeom>
            <a:solidFill>
              <a:srgbClr val="C24D1A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0" name="Google Shape;1620;p32"/>
            <p:cNvSpPr/>
            <p:nvPr/>
          </p:nvSpPr>
          <p:spPr>
            <a:xfrm>
              <a:off x="2178051" y="5099050"/>
              <a:ext cx="430213" cy="449263"/>
            </a:xfrm>
            <a:custGeom>
              <a:avLst/>
              <a:gdLst/>
              <a:ahLst/>
              <a:cxnLst/>
              <a:rect l="l" t="t" r="r" b="b"/>
              <a:pathLst>
                <a:path w="46" h="48" extrusionOk="0">
                  <a:moveTo>
                    <a:pt x="42" y="0"/>
                  </a:moveTo>
                  <a:cubicBezTo>
                    <a:pt x="43" y="0"/>
                    <a:pt x="44" y="0"/>
                    <a:pt x="46" y="0"/>
                  </a:cubicBezTo>
                  <a:cubicBezTo>
                    <a:pt x="39" y="11"/>
                    <a:pt x="27" y="17"/>
                    <a:pt x="18" y="27"/>
                  </a:cubicBezTo>
                  <a:cubicBezTo>
                    <a:pt x="13" y="32"/>
                    <a:pt x="7" y="36"/>
                    <a:pt x="14" y="45"/>
                  </a:cubicBezTo>
                  <a:cubicBezTo>
                    <a:pt x="8" y="45"/>
                    <a:pt x="2" y="48"/>
                    <a:pt x="0" y="41"/>
                  </a:cubicBezTo>
                  <a:cubicBezTo>
                    <a:pt x="1" y="33"/>
                    <a:pt x="8" y="30"/>
                    <a:pt x="11" y="25"/>
                  </a:cubicBezTo>
                  <a:cubicBezTo>
                    <a:pt x="21" y="17"/>
                    <a:pt x="31" y="8"/>
                    <a:pt x="42" y="0"/>
                  </a:cubicBezTo>
                  <a:close/>
                </a:path>
              </a:pathLst>
            </a:custGeom>
            <a:solidFill>
              <a:srgbClr val="BDCDB2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1" name="Google Shape;1621;p32"/>
            <p:cNvSpPr/>
            <p:nvPr/>
          </p:nvSpPr>
          <p:spPr>
            <a:xfrm>
              <a:off x="3879851" y="5567363"/>
              <a:ext cx="290513" cy="225425"/>
            </a:xfrm>
            <a:custGeom>
              <a:avLst/>
              <a:gdLst/>
              <a:ahLst/>
              <a:cxnLst/>
              <a:rect l="l" t="t" r="r" b="b"/>
              <a:pathLst>
                <a:path w="31" h="24" extrusionOk="0">
                  <a:moveTo>
                    <a:pt x="15" y="0"/>
                  </a:moveTo>
                  <a:cubicBezTo>
                    <a:pt x="18" y="4"/>
                    <a:pt x="21" y="8"/>
                    <a:pt x="24" y="12"/>
                  </a:cubicBezTo>
                  <a:cubicBezTo>
                    <a:pt x="26" y="14"/>
                    <a:pt x="31" y="17"/>
                    <a:pt x="27" y="21"/>
                  </a:cubicBezTo>
                  <a:cubicBezTo>
                    <a:pt x="24" y="24"/>
                    <a:pt x="18" y="23"/>
                    <a:pt x="14" y="19"/>
                  </a:cubicBezTo>
                  <a:cubicBezTo>
                    <a:pt x="10" y="15"/>
                    <a:pt x="8" y="6"/>
                    <a:pt x="0" y="7"/>
                  </a:cubicBezTo>
                  <a:cubicBezTo>
                    <a:pt x="0" y="6"/>
                    <a:pt x="0" y="5"/>
                    <a:pt x="0" y="4"/>
                  </a:cubicBezTo>
                  <a:cubicBezTo>
                    <a:pt x="5" y="3"/>
                    <a:pt x="10" y="1"/>
                    <a:pt x="15" y="0"/>
                  </a:cubicBezTo>
                  <a:close/>
                </a:path>
              </a:pathLst>
            </a:custGeom>
            <a:solidFill>
              <a:srgbClr val="A03416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2" name="Google Shape;1622;p32"/>
            <p:cNvSpPr/>
            <p:nvPr/>
          </p:nvSpPr>
          <p:spPr>
            <a:xfrm>
              <a:off x="2308226" y="5689600"/>
              <a:ext cx="122238" cy="84138"/>
            </a:xfrm>
            <a:custGeom>
              <a:avLst/>
              <a:gdLst/>
              <a:ahLst/>
              <a:cxnLst/>
              <a:rect l="l" t="t" r="r" b="b"/>
              <a:pathLst>
                <a:path w="13" h="9" extrusionOk="0">
                  <a:moveTo>
                    <a:pt x="6" y="0"/>
                  </a:moveTo>
                  <a:cubicBezTo>
                    <a:pt x="10" y="1"/>
                    <a:pt x="13" y="2"/>
                    <a:pt x="13" y="5"/>
                  </a:cubicBezTo>
                  <a:cubicBezTo>
                    <a:pt x="12" y="9"/>
                    <a:pt x="9" y="9"/>
                    <a:pt x="6" y="9"/>
                  </a:cubicBezTo>
                  <a:cubicBezTo>
                    <a:pt x="3" y="9"/>
                    <a:pt x="0" y="8"/>
                    <a:pt x="0" y="5"/>
                  </a:cubicBezTo>
                  <a:cubicBezTo>
                    <a:pt x="1" y="1"/>
                    <a:pt x="4" y="1"/>
                    <a:pt x="6" y="0"/>
                  </a:cubicBezTo>
                  <a:close/>
                </a:path>
              </a:pathLst>
            </a:custGeom>
            <a:solidFill>
              <a:srgbClr val="BD551B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3" name="Google Shape;1623;p32"/>
            <p:cNvSpPr/>
            <p:nvPr/>
          </p:nvSpPr>
          <p:spPr>
            <a:xfrm>
              <a:off x="3514726" y="5745163"/>
              <a:ext cx="122238" cy="93663"/>
            </a:xfrm>
            <a:custGeom>
              <a:avLst/>
              <a:gdLst/>
              <a:ahLst/>
              <a:cxnLst/>
              <a:rect l="l" t="t" r="r" b="b"/>
              <a:pathLst>
                <a:path w="13" h="10" extrusionOk="0">
                  <a:moveTo>
                    <a:pt x="13" y="5"/>
                  </a:moveTo>
                  <a:cubicBezTo>
                    <a:pt x="12" y="9"/>
                    <a:pt x="10" y="10"/>
                    <a:pt x="7" y="10"/>
                  </a:cubicBezTo>
                  <a:cubicBezTo>
                    <a:pt x="3" y="10"/>
                    <a:pt x="0" y="8"/>
                    <a:pt x="1" y="5"/>
                  </a:cubicBezTo>
                  <a:cubicBezTo>
                    <a:pt x="1" y="0"/>
                    <a:pt x="5" y="1"/>
                    <a:pt x="8" y="1"/>
                  </a:cubicBezTo>
                  <a:cubicBezTo>
                    <a:pt x="10" y="1"/>
                    <a:pt x="13" y="1"/>
                    <a:pt x="13" y="5"/>
                  </a:cubicBezTo>
                  <a:close/>
                </a:path>
              </a:pathLst>
            </a:custGeom>
            <a:solidFill>
              <a:srgbClr val="BB461B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4" name="Google Shape;1624;p32"/>
            <p:cNvSpPr/>
            <p:nvPr/>
          </p:nvSpPr>
          <p:spPr>
            <a:xfrm>
              <a:off x="3598863" y="4949825"/>
              <a:ext cx="422275" cy="439738"/>
            </a:xfrm>
            <a:custGeom>
              <a:avLst/>
              <a:gdLst/>
              <a:ahLst/>
              <a:cxnLst/>
              <a:rect l="l" t="t" r="r" b="b"/>
              <a:pathLst>
                <a:path w="45" h="47" extrusionOk="0">
                  <a:moveTo>
                    <a:pt x="36" y="47"/>
                  </a:moveTo>
                  <a:cubicBezTo>
                    <a:pt x="26" y="34"/>
                    <a:pt x="16" y="22"/>
                    <a:pt x="6" y="9"/>
                  </a:cubicBezTo>
                  <a:cubicBezTo>
                    <a:pt x="4" y="6"/>
                    <a:pt x="0" y="4"/>
                    <a:pt x="0" y="0"/>
                  </a:cubicBezTo>
                  <a:cubicBezTo>
                    <a:pt x="15" y="15"/>
                    <a:pt x="30" y="29"/>
                    <a:pt x="45" y="43"/>
                  </a:cubicBezTo>
                  <a:cubicBezTo>
                    <a:pt x="42" y="43"/>
                    <a:pt x="38" y="44"/>
                    <a:pt x="36" y="47"/>
                  </a:cubicBezTo>
                  <a:close/>
                </a:path>
              </a:pathLst>
            </a:custGeom>
            <a:solidFill>
              <a:srgbClr val="98732D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5" name="Google Shape;1625;p32"/>
            <p:cNvSpPr/>
            <p:nvPr/>
          </p:nvSpPr>
          <p:spPr>
            <a:xfrm>
              <a:off x="5376863" y="5267325"/>
              <a:ext cx="122238" cy="103188"/>
            </a:xfrm>
            <a:custGeom>
              <a:avLst/>
              <a:gdLst/>
              <a:ahLst/>
              <a:cxnLst/>
              <a:rect l="l" t="t" r="r" b="b"/>
              <a:pathLst>
                <a:path w="13" h="11" extrusionOk="0">
                  <a:moveTo>
                    <a:pt x="13" y="4"/>
                  </a:moveTo>
                  <a:cubicBezTo>
                    <a:pt x="12" y="8"/>
                    <a:pt x="10" y="11"/>
                    <a:pt x="6" y="11"/>
                  </a:cubicBezTo>
                  <a:cubicBezTo>
                    <a:pt x="3" y="11"/>
                    <a:pt x="0" y="9"/>
                    <a:pt x="0" y="6"/>
                  </a:cubicBezTo>
                  <a:cubicBezTo>
                    <a:pt x="0" y="2"/>
                    <a:pt x="3" y="1"/>
                    <a:pt x="6" y="0"/>
                  </a:cubicBezTo>
                  <a:cubicBezTo>
                    <a:pt x="10" y="0"/>
                    <a:pt x="12" y="1"/>
                    <a:pt x="13" y="4"/>
                  </a:cubicBezTo>
                  <a:close/>
                </a:path>
              </a:pathLst>
            </a:custGeom>
            <a:solidFill>
              <a:srgbClr val="AD3B1B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6" name="Google Shape;1626;p32"/>
            <p:cNvSpPr/>
            <p:nvPr/>
          </p:nvSpPr>
          <p:spPr>
            <a:xfrm>
              <a:off x="4646613" y="5437188"/>
              <a:ext cx="112713" cy="84138"/>
            </a:xfrm>
            <a:custGeom>
              <a:avLst/>
              <a:gdLst/>
              <a:ahLst/>
              <a:cxnLst/>
              <a:rect l="l" t="t" r="r" b="b"/>
              <a:pathLst>
                <a:path w="12" h="9" extrusionOk="0">
                  <a:moveTo>
                    <a:pt x="6" y="9"/>
                  </a:moveTo>
                  <a:cubicBezTo>
                    <a:pt x="3" y="9"/>
                    <a:pt x="0" y="8"/>
                    <a:pt x="0" y="5"/>
                  </a:cubicBezTo>
                  <a:cubicBezTo>
                    <a:pt x="0" y="1"/>
                    <a:pt x="3" y="0"/>
                    <a:pt x="7" y="0"/>
                  </a:cubicBezTo>
                  <a:cubicBezTo>
                    <a:pt x="10" y="0"/>
                    <a:pt x="12" y="1"/>
                    <a:pt x="12" y="4"/>
                  </a:cubicBezTo>
                  <a:cubicBezTo>
                    <a:pt x="12" y="8"/>
                    <a:pt x="9" y="9"/>
                    <a:pt x="6" y="9"/>
                  </a:cubicBezTo>
                  <a:close/>
                </a:path>
              </a:pathLst>
            </a:custGeom>
            <a:solidFill>
              <a:srgbClr val="B2401B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7" name="Google Shape;1627;p32"/>
            <p:cNvSpPr/>
            <p:nvPr/>
          </p:nvSpPr>
          <p:spPr>
            <a:xfrm>
              <a:off x="1466851" y="4397375"/>
              <a:ext cx="542925" cy="785813"/>
            </a:xfrm>
            <a:custGeom>
              <a:avLst/>
              <a:gdLst/>
              <a:ahLst/>
              <a:cxnLst/>
              <a:rect l="l" t="t" r="r" b="b"/>
              <a:pathLst>
                <a:path w="58" h="84" extrusionOk="0">
                  <a:moveTo>
                    <a:pt x="55" y="59"/>
                  </a:moveTo>
                  <a:cubicBezTo>
                    <a:pt x="53" y="62"/>
                    <a:pt x="50" y="63"/>
                    <a:pt x="47" y="65"/>
                  </a:cubicBezTo>
                  <a:cubicBezTo>
                    <a:pt x="43" y="69"/>
                    <a:pt x="46" y="70"/>
                    <a:pt x="49" y="71"/>
                  </a:cubicBezTo>
                  <a:cubicBezTo>
                    <a:pt x="51" y="72"/>
                    <a:pt x="52" y="73"/>
                    <a:pt x="54" y="74"/>
                  </a:cubicBezTo>
                  <a:cubicBezTo>
                    <a:pt x="52" y="76"/>
                    <a:pt x="44" y="73"/>
                    <a:pt x="46" y="81"/>
                  </a:cubicBezTo>
                  <a:cubicBezTo>
                    <a:pt x="47" y="84"/>
                    <a:pt x="43" y="83"/>
                    <a:pt x="42" y="82"/>
                  </a:cubicBezTo>
                  <a:cubicBezTo>
                    <a:pt x="38" y="79"/>
                    <a:pt x="35" y="75"/>
                    <a:pt x="32" y="72"/>
                  </a:cubicBezTo>
                  <a:cubicBezTo>
                    <a:pt x="31" y="70"/>
                    <a:pt x="29" y="68"/>
                    <a:pt x="26" y="69"/>
                  </a:cubicBezTo>
                  <a:cubicBezTo>
                    <a:pt x="16" y="73"/>
                    <a:pt x="8" y="66"/>
                    <a:pt x="0" y="64"/>
                  </a:cubicBezTo>
                  <a:cubicBezTo>
                    <a:pt x="8" y="56"/>
                    <a:pt x="21" y="52"/>
                    <a:pt x="21" y="38"/>
                  </a:cubicBezTo>
                  <a:cubicBezTo>
                    <a:pt x="21" y="37"/>
                    <a:pt x="21" y="36"/>
                    <a:pt x="22" y="36"/>
                  </a:cubicBezTo>
                  <a:cubicBezTo>
                    <a:pt x="40" y="31"/>
                    <a:pt x="40" y="14"/>
                    <a:pt x="45" y="0"/>
                  </a:cubicBezTo>
                  <a:cubicBezTo>
                    <a:pt x="50" y="1"/>
                    <a:pt x="51" y="5"/>
                    <a:pt x="53" y="8"/>
                  </a:cubicBezTo>
                  <a:cubicBezTo>
                    <a:pt x="57" y="21"/>
                    <a:pt x="58" y="34"/>
                    <a:pt x="58" y="47"/>
                  </a:cubicBezTo>
                  <a:cubicBezTo>
                    <a:pt x="58" y="51"/>
                    <a:pt x="57" y="56"/>
                    <a:pt x="55" y="59"/>
                  </a:cubicBezTo>
                  <a:close/>
                </a:path>
              </a:pathLst>
            </a:custGeom>
            <a:solidFill>
              <a:srgbClr val="C5C848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8" name="Google Shape;1628;p32"/>
            <p:cNvSpPr/>
            <p:nvPr/>
          </p:nvSpPr>
          <p:spPr>
            <a:xfrm>
              <a:off x="1597026" y="5267325"/>
              <a:ext cx="112713" cy="85725"/>
            </a:xfrm>
            <a:custGeom>
              <a:avLst/>
              <a:gdLst/>
              <a:ahLst/>
              <a:cxnLst/>
              <a:rect l="l" t="t" r="r" b="b"/>
              <a:pathLst>
                <a:path w="12" h="9" extrusionOk="0">
                  <a:moveTo>
                    <a:pt x="12" y="2"/>
                  </a:moveTo>
                  <a:cubicBezTo>
                    <a:pt x="7" y="9"/>
                    <a:pt x="4" y="9"/>
                    <a:pt x="0" y="0"/>
                  </a:cubicBezTo>
                  <a:cubicBezTo>
                    <a:pt x="4" y="0"/>
                    <a:pt x="9" y="0"/>
                    <a:pt x="12" y="2"/>
                  </a:cubicBezTo>
                  <a:close/>
                </a:path>
              </a:pathLst>
            </a:custGeom>
            <a:solidFill>
              <a:srgbClr val="704B1A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9" name="Google Shape;1629;p32"/>
            <p:cNvSpPr/>
            <p:nvPr/>
          </p:nvSpPr>
          <p:spPr>
            <a:xfrm>
              <a:off x="1570038" y="3387725"/>
              <a:ext cx="476250" cy="1076325"/>
            </a:xfrm>
            <a:custGeom>
              <a:avLst/>
              <a:gdLst/>
              <a:ahLst/>
              <a:cxnLst/>
              <a:rect l="l" t="t" r="r" b="b"/>
              <a:pathLst>
                <a:path w="51" h="115" extrusionOk="0">
                  <a:moveTo>
                    <a:pt x="38" y="115"/>
                  </a:moveTo>
                  <a:cubicBezTo>
                    <a:pt x="37" y="113"/>
                    <a:pt x="36" y="110"/>
                    <a:pt x="34" y="108"/>
                  </a:cubicBezTo>
                  <a:cubicBezTo>
                    <a:pt x="30" y="92"/>
                    <a:pt x="24" y="86"/>
                    <a:pt x="13" y="85"/>
                  </a:cubicBezTo>
                  <a:cubicBezTo>
                    <a:pt x="9" y="73"/>
                    <a:pt x="5" y="60"/>
                    <a:pt x="0" y="47"/>
                  </a:cubicBezTo>
                  <a:cubicBezTo>
                    <a:pt x="7" y="45"/>
                    <a:pt x="7" y="39"/>
                    <a:pt x="9" y="34"/>
                  </a:cubicBezTo>
                  <a:cubicBezTo>
                    <a:pt x="15" y="34"/>
                    <a:pt x="15" y="39"/>
                    <a:pt x="17" y="43"/>
                  </a:cubicBezTo>
                  <a:cubicBezTo>
                    <a:pt x="21" y="50"/>
                    <a:pt x="22" y="59"/>
                    <a:pt x="24" y="66"/>
                  </a:cubicBezTo>
                  <a:cubicBezTo>
                    <a:pt x="23" y="56"/>
                    <a:pt x="16" y="45"/>
                    <a:pt x="23" y="34"/>
                  </a:cubicBezTo>
                  <a:cubicBezTo>
                    <a:pt x="25" y="21"/>
                    <a:pt x="30" y="10"/>
                    <a:pt x="36" y="0"/>
                  </a:cubicBezTo>
                  <a:cubicBezTo>
                    <a:pt x="37" y="6"/>
                    <a:pt x="34" y="12"/>
                    <a:pt x="38" y="18"/>
                  </a:cubicBezTo>
                  <a:cubicBezTo>
                    <a:pt x="44" y="40"/>
                    <a:pt x="50" y="62"/>
                    <a:pt x="51" y="85"/>
                  </a:cubicBezTo>
                  <a:cubicBezTo>
                    <a:pt x="49" y="96"/>
                    <a:pt x="43" y="105"/>
                    <a:pt x="38" y="115"/>
                  </a:cubicBezTo>
                  <a:close/>
                </a:path>
              </a:pathLst>
            </a:custGeom>
            <a:solidFill>
              <a:srgbClr val="A8804C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0" name="Google Shape;1630;p32"/>
            <p:cNvSpPr/>
            <p:nvPr/>
          </p:nvSpPr>
          <p:spPr>
            <a:xfrm>
              <a:off x="1570038" y="3303588"/>
              <a:ext cx="252413" cy="776288"/>
            </a:xfrm>
            <a:custGeom>
              <a:avLst/>
              <a:gdLst/>
              <a:ahLst/>
              <a:cxnLst/>
              <a:rect l="l" t="t" r="r" b="b"/>
              <a:pathLst>
                <a:path w="27" h="83" extrusionOk="0">
                  <a:moveTo>
                    <a:pt x="23" y="43"/>
                  </a:moveTo>
                  <a:cubicBezTo>
                    <a:pt x="24" y="55"/>
                    <a:pt x="25" y="68"/>
                    <a:pt x="27" y="83"/>
                  </a:cubicBezTo>
                  <a:cubicBezTo>
                    <a:pt x="18" y="69"/>
                    <a:pt x="17" y="55"/>
                    <a:pt x="9" y="43"/>
                  </a:cubicBezTo>
                  <a:cubicBezTo>
                    <a:pt x="9" y="41"/>
                    <a:pt x="8" y="39"/>
                    <a:pt x="8" y="37"/>
                  </a:cubicBezTo>
                  <a:cubicBezTo>
                    <a:pt x="0" y="14"/>
                    <a:pt x="0" y="14"/>
                    <a:pt x="24" y="0"/>
                  </a:cubicBezTo>
                  <a:cubicBezTo>
                    <a:pt x="20" y="15"/>
                    <a:pt x="17" y="29"/>
                    <a:pt x="23" y="43"/>
                  </a:cubicBezTo>
                  <a:close/>
                </a:path>
              </a:pathLst>
            </a:custGeom>
            <a:solidFill>
              <a:srgbClr val="78613E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1" name="Google Shape;1631;p32"/>
            <p:cNvSpPr/>
            <p:nvPr/>
          </p:nvSpPr>
          <p:spPr>
            <a:xfrm>
              <a:off x="1289051" y="5305425"/>
              <a:ext cx="131763" cy="112713"/>
            </a:xfrm>
            <a:custGeom>
              <a:avLst/>
              <a:gdLst/>
              <a:ahLst/>
              <a:cxnLst/>
              <a:rect l="l" t="t" r="r" b="b"/>
              <a:pathLst>
                <a:path w="14" h="12" extrusionOk="0">
                  <a:moveTo>
                    <a:pt x="14" y="5"/>
                  </a:moveTo>
                  <a:cubicBezTo>
                    <a:pt x="14" y="8"/>
                    <a:pt x="13" y="10"/>
                    <a:pt x="10" y="12"/>
                  </a:cubicBezTo>
                  <a:cubicBezTo>
                    <a:pt x="6" y="11"/>
                    <a:pt x="2" y="11"/>
                    <a:pt x="1" y="6"/>
                  </a:cubicBezTo>
                  <a:cubicBezTo>
                    <a:pt x="0" y="4"/>
                    <a:pt x="1" y="2"/>
                    <a:pt x="3" y="1"/>
                  </a:cubicBezTo>
                  <a:cubicBezTo>
                    <a:pt x="8" y="0"/>
                    <a:pt x="12" y="1"/>
                    <a:pt x="14" y="5"/>
                  </a:cubicBezTo>
                  <a:close/>
                </a:path>
              </a:pathLst>
            </a:custGeom>
            <a:solidFill>
              <a:srgbClr val="BE5F1E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2" name="Google Shape;1632;p32"/>
            <p:cNvSpPr/>
            <p:nvPr/>
          </p:nvSpPr>
          <p:spPr>
            <a:xfrm>
              <a:off x="1589088" y="5334000"/>
              <a:ext cx="158750" cy="168275"/>
            </a:xfrm>
            <a:custGeom>
              <a:avLst/>
              <a:gdLst/>
              <a:ahLst/>
              <a:cxnLst/>
              <a:rect l="l" t="t" r="r" b="b"/>
              <a:pathLst>
                <a:path w="17" h="18" extrusionOk="0">
                  <a:moveTo>
                    <a:pt x="16" y="2"/>
                  </a:moveTo>
                  <a:cubicBezTo>
                    <a:pt x="14" y="5"/>
                    <a:pt x="10" y="7"/>
                    <a:pt x="14" y="10"/>
                  </a:cubicBezTo>
                  <a:cubicBezTo>
                    <a:pt x="16" y="12"/>
                    <a:pt x="17" y="15"/>
                    <a:pt x="15" y="16"/>
                  </a:cubicBezTo>
                  <a:cubicBezTo>
                    <a:pt x="12" y="18"/>
                    <a:pt x="10" y="15"/>
                    <a:pt x="9" y="14"/>
                  </a:cubicBezTo>
                  <a:cubicBezTo>
                    <a:pt x="6" y="11"/>
                    <a:pt x="3" y="9"/>
                    <a:pt x="0" y="6"/>
                  </a:cubicBezTo>
                  <a:cubicBezTo>
                    <a:pt x="4" y="0"/>
                    <a:pt x="10" y="3"/>
                    <a:pt x="16" y="2"/>
                  </a:cubicBezTo>
                  <a:close/>
                </a:path>
              </a:pathLst>
            </a:custGeom>
            <a:solidFill>
              <a:srgbClr val="D37C42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3" name="Google Shape;1633;p32"/>
            <p:cNvSpPr/>
            <p:nvPr/>
          </p:nvSpPr>
          <p:spPr>
            <a:xfrm>
              <a:off x="1485901" y="5399088"/>
              <a:ext cx="168275" cy="122238"/>
            </a:xfrm>
            <a:custGeom>
              <a:avLst/>
              <a:gdLst/>
              <a:ahLst/>
              <a:cxnLst/>
              <a:rect l="l" t="t" r="r" b="b"/>
              <a:pathLst>
                <a:path w="18" h="13" extrusionOk="0">
                  <a:moveTo>
                    <a:pt x="9" y="0"/>
                  </a:moveTo>
                  <a:cubicBezTo>
                    <a:pt x="9" y="1"/>
                    <a:pt x="6" y="4"/>
                    <a:pt x="8" y="4"/>
                  </a:cubicBezTo>
                  <a:cubicBezTo>
                    <a:pt x="18" y="7"/>
                    <a:pt x="13" y="10"/>
                    <a:pt x="9" y="13"/>
                  </a:cubicBezTo>
                  <a:cubicBezTo>
                    <a:pt x="6" y="9"/>
                    <a:pt x="0" y="5"/>
                    <a:pt x="9" y="0"/>
                  </a:cubicBezTo>
                  <a:close/>
                </a:path>
              </a:pathLst>
            </a:custGeom>
            <a:solidFill>
              <a:srgbClr val="D37C42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4" name="Google Shape;1634;p32"/>
            <p:cNvSpPr/>
            <p:nvPr/>
          </p:nvSpPr>
          <p:spPr>
            <a:xfrm>
              <a:off x="4965701" y="4668838"/>
              <a:ext cx="74613" cy="65088"/>
            </a:xfrm>
            <a:custGeom>
              <a:avLst/>
              <a:gdLst/>
              <a:ahLst/>
              <a:cxnLst/>
              <a:rect l="l" t="t" r="r" b="b"/>
              <a:pathLst>
                <a:path w="8" h="7" extrusionOk="0">
                  <a:moveTo>
                    <a:pt x="8" y="1"/>
                  </a:moveTo>
                  <a:cubicBezTo>
                    <a:pt x="8" y="4"/>
                    <a:pt x="8" y="7"/>
                    <a:pt x="4" y="7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1" y="0"/>
                    <a:pt x="5" y="1"/>
                    <a:pt x="8" y="1"/>
                  </a:cubicBezTo>
                  <a:close/>
                </a:path>
              </a:pathLst>
            </a:custGeom>
            <a:solidFill>
              <a:srgbClr val="A99A3A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5" name="Google Shape;1635;p32"/>
            <p:cNvSpPr/>
            <p:nvPr/>
          </p:nvSpPr>
          <p:spPr>
            <a:xfrm>
              <a:off x="3617913" y="3443288"/>
              <a:ext cx="280988" cy="1497013"/>
            </a:xfrm>
            <a:custGeom>
              <a:avLst/>
              <a:gdLst/>
              <a:ahLst/>
              <a:cxnLst/>
              <a:rect l="l" t="t" r="r" b="b"/>
              <a:pathLst>
                <a:path w="30" h="160" extrusionOk="0">
                  <a:moveTo>
                    <a:pt x="0" y="153"/>
                  </a:moveTo>
                  <a:cubicBezTo>
                    <a:pt x="5" y="150"/>
                    <a:pt x="4" y="145"/>
                    <a:pt x="5" y="140"/>
                  </a:cubicBezTo>
                  <a:cubicBezTo>
                    <a:pt x="8" y="105"/>
                    <a:pt x="11" y="69"/>
                    <a:pt x="16" y="34"/>
                  </a:cubicBezTo>
                  <a:cubicBezTo>
                    <a:pt x="18" y="23"/>
                    <a:pt x="19" y="12"/>
                    <a:pt x="21" y="1"/>
                  </a:cubicBezTo>
                  <a:cubicBezTo>
                    <a:pt x="30" y="0"/>
                    <a:pt x="30" y="6"/>
                    <a:pt x="30" y="13"/>
                  </a:cubicBezTo>
                  <a:cubicBezTo>
                    <a:pt x="27" y="31"/>
                    <a:pt x="24" y="49"/>
                    <a:pt x="22" y="68"/>
                  </a:cubicBezTo>
                  <a:cubicBezTo>
                    <a:pt x="19" y="93"/>
                    <a:pt x="15" y="118"/>
                    <a:pt x="12" y="144"/>
                  </a:cubicBezTo>
                  <a:cubicBezTo>
                    <a:pt x="11" y="150"/>
                    <a:pt x="9" y="155"/>
                    <a:pt x="7" y="160"/>
                  </a:cubicBezTo>
                  <a:cubicBezTo>
                    <a:pt x="3" y="160"/>
                    <a:pt x="3" y="155"/>
                    <a:pt x="0" y="153"/>
                  </a:cubicBezTo>
                  <a:close/>
                </a:path>
              </a:pathLst>
            </a:custGeom>
            <a:solidFill>
              <a:srgbClr val="BB4719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6" name="Google Shape;1636;p32"/>
            <p:cNvSpPr/>
            <p:nvPr/>
          </p:nvSpPr>
          <p:spPr>
            <a:xfrm>
              <a:off x="3759201" y="3452813"/>
              <a:ext cx="65088" cy="307975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6" y="0"/>
                  </a:moveTo>
                  <a:cubicBezTo>
                    <a:pt x="7" y="11"/>
                    <a:pt x="5" y="23"/>
                    <a:pt x="1" y="33"/>
                  </a:cubicBezTo>
                  <a:cubicBezTo>
                    <a:pt x="0" y="22"/>
                    <a:pt x="2" y="11"/>
                    <a:pt x="4" y="0"/>
                  </a:cubicBezTo>
                  <a:cubicBezTo>
                    <a:pt x="4" y="0"/>
                    <a:pt x="5" y="0"/>
                    <a:pt x="6" y="0"/>
                  </a:cubicBezTo>
                  <a:close/>
                </a:path>
              </a:pathLst>
            </a:custGeom>
            <a:solidFill>
              <a:srgbClr val="D5844B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7" name="Google Shape;1637;p32"/>
            <p:cNvSpPr/>
            <p:nvPr/>
          </p:nvSpPr>
          <p:spPr>
            <a:xfrm>
              <a:off x="4057651" y="2601913"/>
              <a:ext cx="149225" cy="139700"/>
            </a:xfrm>
            <a:custGeom>
              <a:avLst/>
              <a:gdLst/>
              <a:ahLst/>
              <a:cxnLst/>
              <a:rect l="l" t="t" r="r" b="b"/>
              <a:pathLst>
                <a:path w="16" h="15" extrusionOk="0">
                  <a:moveTo>
                    <a:pt x="10" y="15"/>
                  </a:moveTo>
                  <a:cubicBezTo>
                    <a:pt x="13" y="10"/>
                    <a:pt x="0" y="6"/>
                    <a:pt x="10" y="0"/>
                  </a:cubicBezTo>
                  <a:cubicBezTo>
                    <a:pt x="16" y="5"/>
                    <a:pt x="14" y="10"/>
                    <a:pt x="10" y="15"/>
                  </a:cubicBezTo>
                  <a:close/>
                </a:path>
              </a:pathLst>
            </a:custGeom>
            <a:solidFill>
              <a:srgbClr val="9F4317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8" name="Google Shape;1638;p32"/>
            <p:cNvSpPr/>
            <p:nvPr/>
          </p:nvSpPr>
          <p:spPr>
            <a:xfrm>
              <a:off x="4095751" y="2760663"/>
              <a:ext cx="46038" cy="120650"/>
            </a:xfrm>
            <a:custGeom>
              <a:avLst/>
              <a:gdLst/>
              <a:ahLst/>
              <a:cxnLst/>
              <a:rect l="l" t="t" r="r" b="b"/>
              <a:pathLst>
                <a:path w="5" h="13" extrusionOk="0">
                  <a:moveTo>
                    <a:pt x="5" y="13"/>
                  </a:moveTo>
                  <a:cubicBezTo>
                    <a:pt x="3" y="11"/>
                    <a:pt x="0" y="9"/>
                    <a:pt x="0" y="5"/>
                  </a:cubicBezTo>
                  <a:cubicBezTo>
                    <a:pt x="0" y="0"/>
                    <a:pt x="2" y="0"/>
                    <a:pt x="5" y="3"/>
                  </a:cubicBezTo>
                  <a:cubicBezTo>
                    <a:pt x="5" y="6"/>
                    <a:pt x="5" y="10"/>
                    <a:pt x="5" y="13"/>
                  </a:cubicBezTo>
                  <a:close/>
                </a:path>
              </a:pathLst>
            </a:custGeom>
            <a:solidFill>
              <a:srgbClr val="9F4317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9" name="Google Shape;1639;p32"/>
            <p:cNvSpPr/>
            <p:nvPr/>
          </p:nvSpPr>
          <p:spPr>
            <a:xfrm>
              <a:off x="2767013" y="3592513"/>
              <a:ext cx="841375" cy="1235075"/>
            </a:xfrm>
            <a:custGeom>
              <a:avLst/>
              <a:gdLst/>
              <a:ahLst/>
              <a:cxnLst/>
              <a:rect l="l" t="t" r="r" b="b"/>
              <a:pathLst>
                <a:path w="90" h="132" extrusionOk="0">
                  <a:moveTo>
                    <a:pt x="46" y="7"/>
                  </a:moveTo>
                  <a:cubicBezTo>
                    <a:pt x="50" y="7"/>
                    <a:pt x="54" y="7"/>
                    <a:pt x="57" y="7"/>
                  </a:cubicBezTo>
                  <a:cubicBezTo>
                    <a:pt x="75" y="8"/>
                    <a:pt x="89" y="21"/>
                    <a:pt x="89" y="39"/>
                  </a:cubicBezTo>
                  <a:cubicBezTo>
                    <a:pt x="90" y="67"/>
                    <a:pt x="89" y="95"/>
                    <a:pt x="87" y="122"/>
                  </a:cubicBezTo>
                  <a:cubicBezTo>
                    <a:pt x="87" y="126"/>
                    <a:pt x="86" y="132"/>
                    <a:pt x="81" y="130"/>
                  </a:cubicBezTo>
                  <a:cubicBezTo>
                    <a:pt x="69" y="127"/>
                    <a:pt x="57" y="131"/>
                    <a:pt x="46" y="129"/>
                  </a:cubicBezTo>
                  <a:cubicBezTo>
                    <a:pt x="31" y="127"/>
                    <a:pt x="31" y="127"/>
                    <a:pt x="30" y="109"/>
                  </a:cubicBezTo>
                  <a:cubicBezTo>
                    <a:pt x="30" y="98"/>
                    <a:pt x="25" y="95"/>
                    <a:pt x="15" y="101"/>
                  </a:cubicBezTo>
                  <a:cubicBezTo>
                    <a:pt x="12" y="103"/>
                    <a:pt x="9" y="105"/>
                    <a:pt x="11" y="110"/>
                  </a:cubicBezTo>
                  <a:cubicBezTo>
                    <a:pt x="12" y="111"/>
                    <a:pt x="12" y="113"/>
                    <a:pt x="13" y="114"/>
                  </a:cubicBezTo>
                  <a:cubicBezTo>
                    <a:pt x="14" y="119"/>
                    <a:pt x="16" y="124"/>
                    <a:pt x="12" y="128"/>
                  </a:cubicBezTo>
                  <a:cubicBezTo>
                    <a:pt x="12" y="129"/>
                    <a:pt x="10" y="129"/>
                    <a:pt x="9" y="128"/>
                  </a:cubicBezTo>
                  <a:cubicBezTo>
                    <a:pt x="5" y="125"/>
                    <a:pt x="4" y="119"/>
                    <a:pt x="6" y="115"/>
                  </a:cubicBezTo>
                  <a:cubicBezTo>
                    <a:pt x="10" y="105"/>
                    <a:pt x="5" y="96"/>
                    <a:pt x="5" y="87"/>
                  </a:cubicBezTo>
                  <a:cubicBezTo>
                    <a:pt x="6" y="77"/>
                    <a:pt x="5" y="67"/>
                    <a:pt x="10" y="57"/>
                  </a:cubicBezTo>
                  <a:cubicBezTo>
                    <a:pt x="15" y="46"/>
                    <a:pt x="16" y="31"/>
                    <a:pt x="26" y="21"/>
                  </a:cubicBezTo>
                  <a:cubicBezTo>
                    <a:pt x="28" y="19"/>
                    <a:pt x="28" y="16"/>
                    <a:pt x="26" y="14"/>
                  </a:cubicBezTo>
                  <a:cubicBezTo>
                    <a:pt x="24" y="11"/>
                    <a:pt x="20" y="11"/>
                    <a:pt x="17" y="13"/>
                  </a:cubicBezTo>
                  <a:cubicBezTo>
                    <a:pt x="14" y="16"/>
                    <a:pt x="11" y="19"/>
                    <a:pt x="6" y="23"/>
                  </a:cubicBezTo>
                  <a:cubicBezTo>
                    <a:pt x="6" y="16"/>
                    <a:pt x="0" y="10"/>
                    <a:pt x="6" y="5"/>
                  </a:cubicBezTo>
                  <a:cubicBezTo>
                    <a:pt x="11" y="0"/>
                    <a:pt x="17" y="3"/>
                    <a:pt x="23" y="4"/>
                  </a:cubicBezTo>
                  <a:cubicBezTo>
                    <a:pt x="26" y="5"/>
                    <a:pt x="29" y="6"/>
                    <a:pt x="33" y="7"/>
                  </a:cubicBezTo>
                  <a:cubicBezTo>
                    <a:pt x="33" y="7"/>
                    <a:pt x="33" y="8"/>
                    <a:pt x="34" y="8"/>
                  </a:cubicBezTo>
                  <a:cubicBezTo>
                    <a:pt x="38" y="15"/>
                    <a:pt x="41" y="12"/>
                    <a:pt x="45" y="8"/>
                  </a:cubicBezTo>
                  <a:cubicBezTo>
                    <a:pt x="45" y="8"/>
                    <a:pt x="46" y="7"/>
                    <a:pt x="46" y="7"/>
                  </a:cubicBezTo>
                  <a:close/>
                </a:path>
              </a:pathLst>
            </a:custGeom>
            <a:solidFill>
              <a:srgbClr val="27100B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0" name="Google Shape;1640;p32"/>
            <p:cNvSpPr/>
            <p:nvPr/>
          </p:nvSpPr>
          <p:spPr>
            <a:xfrm>
              <a:off x="2738438" y="4856163"/>
              <a:ext cx="963613" cy="420688"/>
            </a:xfrm>
            <a:custGeom>
              <a:avLst/>
              <a:gdLst/>
              <a:ahLst/>
              <a:cxnLst/>
              <a:rect l="l" t="t" r="r" b="b"/>
              <a:pathLst>
                <a:path w="103" h="45" extrusionOk="0">
                  <a:moveTo>
                    <a:pt x="92" y="21"/>
                  </a:moveTo>
                  <a:cubicBezTo>
                    <a:pt x="90" y="31"/>
                    <a:pt x="99" y="34"/>
                    <a:pt x="101" y="41"/>
                  </a:cubicBezTo>
                  <a:cubicBezTo>
                    <a:pt x="103" y="43"/>
                    <a:pt x="101" y="44"/>
                    <a:pt x="99" y="45"/>
                  </a:cubicBezTo>
                  <a:cubicBezTo>
                    <a:pt x="88" y="32"/>
                    <a:pt x="75" y="31"/>
                    <a:pt x="59" y="32"/>
                  </a:cubicBezTo>
                  <a:cubicBezTo>
                    <a:pt x="43" y="33"/>
                    <a:pt x="26" y="31"/>
                    <a:pt x="10" y="34"/>
                  </a:cubicBezTo>
                  <a:cubicBezTo>
                    <a:pt x="6" y="34"/>
                    <a:pt x="1" y="35"/>
                    <a:pt x="0" y="29"/>
                  </a:cubicBezTo>
                  <a:cubicBezTo>
                    <a:pt x="2" y="19"/>
                    <a:pt x="13" y="17"/>
                    <a:pt x="16" y="7"/>
                  </a:cubicBezTo>
                  <a:cubicBezTo>
                    <a:pt x="36" y="2"/>
                    <a:pt x="56" y="0"/>
                    <a:pt x="76" y="3"/>
                  </a:cubicBezTo>
                  <a:cubicBezTo>
                    <a:pt x="78" y="4"/>
                    <a:pt x="80" y="6"/>
                    <a:pt x="83" y="8"/>
                  </a:cubicBezTo>
                  <a:cubicBezTo>
                    <a:pt x="86" y="12"/>
                    <a:pt x="89" y="17"/>
                    <a:pt x="92" y="22"/>
                  </a:cubicBezTo>
                  <a:lnTo>
                    <a:pt x="92" y="21"/>
                  </a:lnTo>
                  <a:close/>
                </a:path>
              </a:pathLst>
            </a:custGeom>
            <a:solidFill>
              <a:srgbClr val="A7481A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1" name="Google Shape;1641;p32"/>
            <p:cNvSpPr/>
            <p:nvPr/>
          </p:nvSpPr>
          <p:spPr>
            <a:xfrm>
              <a:off x="3067051" y="3462338"/>
              <a:ext cx="130175" cy="261938"/>
            </a:xfrm>
            <a:custGeom>
              <a:avLst/>
              <a:gdLst/>
              <a:ahLst/>
              <a:cxnLst/>
              <a:rect l="l" t="t" r="r" b="b"/>
              <a:pathLst>
                <a:path w="14" h="28" extrusionOk="0">
                  <a:moveTo>
                    <a:pt x="1" y="21"/>
                  </a:moveTo>
                  <a:cubicBezTo>
                    <a:pt x="1" y="17"/>
                    <a:pt x="0" y="13"/>
                    <a:pt x="1" y="9"/>
                  </a:cubicBezTo>
                  <a:cubicBezTo>
                    <a:pt x="1" y="4"/>
                    <a:pt x="2" y="0"/>
                    <a:pt x="7" y="0"/>
                  </a:cubicBezTo>
                  <a:cubicBezTo>
                    <a:pt x="11" y="0"/>
                    <a:pt x="13" y="4"/>
                    <a:pt x="14" y="8"/>
                  </a:cubicBezTo>
                  <a:cubicBezTo>
                    <a:pt x="14" y="12"/>
                    <a:pt x="14" y="17"/>
                    <a:pt x="14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0" y="27"/>
                    <a:pt x="5" y="28"/>
                    <a:pt x="1" y="21"/>
                  </a:cubicBezTo>
                  <a:close/>
                </a:path>
              </a:pathLst>
            </a:custGeom>
            <a:solidFill>
              <a:srgbClr val="6A230F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2" name="Google Shape;1642;p32"/>
            <p:cNvSpPr/>
            <p:nvPr/>
          </p:nvSpPr>
          <p:spPr>
            <a:xfrm>
              <a:off x="1925638" y="3556000"/>
              <a:ext cx="430213" cy="1477963"/>
            </a:xfrm>
            <a:custGeom>
              <a:avLst/>
              <a:gdLst/>
              <a:ahLst/>
              <a:cxnLst/>
              <a:rect l="l" t="t" r="r" b="b"/>
              <a:pathLst>
                <a:path w="46" h="158" extrusionOk="0">
                  <a:moveTo>
                    <a:pt x="9" y="68"/>
                  </a:moveTo>
                  <a:cubicBezTo>
                    <a:pt x="9" y="50"/>
                    <a:pt x="4" y="32"/>
                    <a:pt x="2" y="14"/>
                  </a:cubicBezTo>
                  <a:cubicBezTo>
                    <a:pt x="1" y="10"/>
                    <a:pt x="1" y="5"/>
                    <a:pt x="0" y="0"/>
                  </a:cubicBezTo>
                  <a:cubicBezTo>
                    <a:pt x="6" y="5"/>
                    <a:pt x="5" y="12"/>
                    <a:pt x="8" y="18"/>
                  </a:cubicBezTo>
                  <a:cubicBezTo>
                    <a:pt x="20" y="55"/>
                    <a:pt x="32" y="91"/>
                    <a:pt x="43" y="128"/>
                  </a:cubicBezTo>
                  <a:cubicBezTo>
                    <a:pt x="45" y="131"/>
                    <a:pt x="45" y="134"/>
                    <a:pt x="46" y="138"/>
                  </a:cubicBezTo>
                  <a:cubicBezTo>
                    <a:pt x="46" y="142"/>
                    <a:pt x="46" y="147"/>
                    <a:pt x="46" y="152"/>
                  </a:cubicBezTo>
                  <a:cubicBezTo>
                    <a:pt x="38" y="153"/>
                    <a:pt x="31" y="158"/>
                    <a:pt x="23" y="153"/>
                  </a:cubicBezTo>
                  <a:cubicBezTo>
                    <a:pt x="14" y="135"/>
                    <a:pt x="15" y="114"/>
                    <a:pt x="10" y="94"/>
                  </a:cubicBezTo>
                  <a:cubicBezTo>
                    <a:pt x="8" y="85"/>
                    <a:pt x="11" y="76"/>
                    <a:pt x="9" y="68"/>
                  </a:cubicBezTo>
                  <a:close/>
                </a:path>
              </a:pathLst>
            </a:custGeom>
            <a:solidFill>
              <a:srgbClr val="543E2E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3" name="Google Shape;1643;p32"/>
            <p:cNvSpPr/>
            <p:nvPr/>
          </p:nvSpPr>
          <p:spPr>
            <a:xfrm>
              <a:off x="2214563" y="3321050"/>
              <a:ext cx="122238" cy="422275"/>
            </a:xfrm>
            <a:custGeom>
              <a:avLst/>
              <a:gdLst/>
              <a:ahLst/>
              <a:cxnLst/>
              <a:rect l="l" t="t" r="r" b="b"/>
              <a:pathLst>
                <a:path w="13" h="45" extrusionOk="0">
                  <a:moveTo>
                    <a:pt x="10" y="0"/>
                  </a:moveTo>
                  <a:cubicBezTo>
                    <a:pt x="11" y="15"/>
                    <a:pt x="12" y="29"/>
                    <a:pt x="13" y="43"/>
                  </a:cubicBezTo>
                  <a:cubicBezTo>
                    <a:pt x="13" y="43"/>
                    <a:pt x="13" y="44"/>
                    <a:pt x="12" y="44"/>
                  </a:cubicBezTo>
                  <a:cubicBezTo>
                    <a:pt x="12" y="44"/>
                    <a:pt x="12" y="44"/>
                    <a:pt x="12" y="45"/>
                  </a:cubicBezTo>
                  <a:cubicBezTo>
                    <a:pt x="9" y="30"/>
                    <a:pt x="0" y="16"/>
                    <a:pt x="10" y="0"/>
                  </a:cubicBezTo>
                  <a:close/>
                </a:path>
              </a:pathLst>
            </a:custGeom>
            <a:solidFill>
              <a:srgbClr val="A18558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4" name="Google Shape;1644;p32"/>
            <p:cNvSpPr/>
            <p:nvPr/>
          </p:nvSpPr>
          <p:spPr>
            <a:xfrm>
              <a:off x="2430463" y="3770313"/>
              <a:ext cx="93663" cy="636588"/>
            </a:xfrm>
            <a:custGeom>
              <a:avLst/>
              <a:gdLst/>
              <a:ahLst/>
              <a:cxnLst/>
              <a:rect l="l" t="t" r="r" b="b"/>
              <a:pathLst>
                <a:path w="10" h="68" extrusionOk="0">
                  <a:moveTo>
                    <a:pt x="1" y="0"/>
                  </a:moveTo>
                  <a:cubicBezTo>
                    <a:pt x="6" y="10"/>
                    <a:pt x="5" y="22"/>
                    <a:pt x="7" y="33"/>
                  </a:cubicBezTo>
                  <a:cubicBezTo>
                    <a:pt x="9" y="44"/>
                    <a:pt x="9" y="56"/>
                    <a:pt x="10" y="68"/>
                  </a:cubicBezTo>
                  <a:cubicBezTo>
                    <a:pt x="5" y="45"/>
                    <a:pt x="0" y="23"/>
                    <a:pt x="1" y="0"/>
                  </a:cubicBezTo>
                  <a:close/>
                </a:path>
              </a:pathLst>
            </a:custGeom>
            <a:solidFill>
              <a:srgbClr val="C98145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5" name="Google Shape;1645;p32"/>
            <p:cNvSpPr/>
            <p:nvPr/>
          </p:nvSpPr>
          <p:spPr>
            <a:xfrm>
              <a:off x="2551113" y="5127625"/>
              <a:ext cx="1160463" cy="225425"/>
            </a:xfrm>
            <a:custGeom>
              <a:avLst/>
              <a:gdLst/>
              <a:ahLst/>
              <a:cxnLst/>
              <a:rect l="l" t="t" r="r" b="b"/>
              <a:pathLst>
                <a:path w="124" h="24" extrusionOk="0">
                  <a:moveTo>
                    <a:pt x="119" y="15"/>
                  </a:moveTo>
                  <a:cubicBezTo>
                    <a:pt x="120" y="14"/>
                    <a:pt x="121" y="13"/>
                    <a:pt x="121" y="12"/>
                  </a:cubicBezTo>
                  <a:cubicBezTo>
                    <a:pt x="124" y="14"/>
                    <a:pt x="124" y="17"/>
                    <a:pt x="123" y="20"/>
                  </a:cubicBezTo>
                  <a:cubicBezTo>
                    <a:pt x="121" y="24"/>
                    <a:pt x="117" y="24"/>
                    <a:pt x="113" y="24"/>
                  </a:cubicBezTo>
                  <a:cubicBezTo>
                    <a:pt x="78" y="23"/>
                    <a:pt x="42" y="23"/>
                    <a:pt x="7" y="22"/>
                  </a:cubicBezTo>
                  <a:cubicBezTo>
                    <a:pt x="4" y="22"/>
                    <a:pt x="1" y="21"/>
                    <a:pt x="0" y="18"/>
                  </a:cubicBezTo>
                  <a:cubicBezTo>
                    <a:pt x="1" y="6"/>
                    <a:pt x="10" y="2"/>
                    <a:pt x="20" y="0"/>
                  </a:cubicBezTo>
                  <a:cubicBezTo>
                    <a:pt x="22" y="2"/>
                    <a:pt x="26" y="0"/>
                    <a:pt x="28" y="4"/>
                  </a:cubicBezTo>
                  <a:cubicBezTo>
                    <a:pt x="30" y="10"/>
                    <a:pt x="35" y="9"/>
                    <a:pt x="39" y="9"/>
                  </a:cubicBezTo>
                  <a:cubicBezTo>
                    <a:pt x="61" y="9"/>
                    <a:pt x="84" y="12"/>
                    <a:pt x="106" y="11"/>
                  </a:cubicBezTo>
                  <a:cubicBezTo>
                    <a:pt x="111" y="11"/>
                    <a:pt x="115" y="12"/>
                    <a:pt x="119" y="15"/>
                  </a:cubicBezTo>
                  <a:close/>
                </a:path>
              </a:pathLst>
            </a:custGeom>
            <a:solidFill>
              <a:srgbClr val="8D3715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6" name="Google Shape;1646;p32"/>
            <p:cNvSpPr/>
            <p:nvPr/>
          </p:nvSpPr>
          <p:spPr>
            <a:xfrm>
              <a:off x="2533651" y="5295900"/>
              <a:ext cx="1187450" cy="93663"/>
            </a:xfrm>
            <a:custGeom>
              <a:avLst/>
              <a:gdLst/>
              <a:ahLst/>
              <a:cxnLst/>
              <a:rect l="l" t="t" r="r" b="b"/>
              <a:pathLst>
                <a:path w="127" h="10" extrusionOk="0">
                  <a:moveTo>
                    <a:pt x="2" y="0"/>
                  </a:moveTo>
                  <a:cubicBezTo>
                    <a:pt x="12" y="3"/>
                    <a:pt x="23" y="1"/>
                    <a:pt x="33" y="1"/>
                  </a:cubicBezTo>
                  <a:cubicBezTo>
                    <a:pt x="59" y="2"/>
                    <a:pt x="86" y="3"/>
                    <a:pt x="112" y="3"/>
                  </a:cubicBezTo>
                  <a:cubicBezTo>
                    <a:pt x="116" y="4"/>
                    <a:pt x="121" y="4"/>
                    <a:pt x="125" y="2"/>
                  </a:cubicBezTo>
                  <a:cubicBezTo>
                    <a:pt x="126" y="4"/>
                    <a:pt x="127" y="6"/>
                    <a:pt x="127" y="8"/>
                  </a:cubicBezTo>
                  <a:cubicBezTo>
                    <a:pt x="85" y="10"/>
                    <a:pt x="42" y="8"/>
                    <a:pt x="0" y="5"/>
                  </a:cubicBezTo>
                  <a:cubicBezTo>
                    <a:pt x="1" y="4"/>
                    <a:pt x="1" y="2"/>
                    <a:pt x="2" y="0"/>
                  </a:cubicBezTo>
                  <a:close/>
                </a:path>
              </a:pathLst>
            </a:custGeom>
            <a:solidFill>
              <a:srgbClr val="BF9038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7" name="Google Shape;1647;p32"/>
            <p:cNvSpPr/>
            <p:nvPr/>
          </p:nvSpPr>
          <p:spPr>
            <a:xfrm>
              <a:off x="3656013" y="3087688"/>
              <a:ext cx="139700" cy="93663"/>
            </a:xfrm>
            <a:custGeom>
              <a:avLst/>
              <a:gdLst/>
              <a:ahLst/>
              <a:cxnLst/>
              <a:rect l="l" t="t" r="r" b="b"/>
              <a:pathLst>
                <a:path w="15" h="10" extrusionOk="0">
                  <a:moveTo>
                    <a:pt x="12" y="0"/>
                  </a:moveTo>
                  <a:cubicBezTo>
                    <a:pt x="14" y="3"/>
                    <a:pt x="15" y="6"/>
                    <a:pt x="11" y="8"/>
                  </a:cubicBezTo>
                  <a:cubicBezTo>
                    <a:pt x="9" y="9"/>
                    <a:pt x="7" y="10"/>
                    <a:pt x="4" y="8"/>
                  </a:cubicBezTo>
                  <a:cubicBezTo>
                    <a:pt x="0" y="6"/>
                    <a:pt x="3" y="3"/>
                    <a:pt x="3" y="1"/>
                  </a:cubicBezTo>
                  <a:cubicBezTo>
                    <a:pt x="6" y="1"/>
                    <a:pt x="9" y="1"/>
                    <a:pt x="12" y="0"/>
                  </a:cubicBezTo>
                  <a:close/>
                </a:path>
              </a:pathLst>
            </a:custGeom>
            <a:solidFill>
              <a:srgbClr val="712E12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8" name="Google Shape;1648;p32"/>
            <p:cNvSpPr/>
            <p:nvPr/>
          </p:nvSpPr>
          <p:spPr>
            <a:xfrm>
              <a:off x="1925638" y="4192588"/>
              <a:ext cx="214313" cy="795338"/>
            </a:xfrm>
            <a:custGeom>
              <a:avLst/>
              <a:gdLst/>
              <a:ahLst/>
              <a:cxnLst/>
              <a:rect l="l" t="t" r="r" b="b"/>
              <a:pathLst>
                <a:path w="23" h="85" extrusionOk="0">
                  <a:moveTo>
                    <a:pt x="9" y="0"/>
                  </a:moveTo>
                  <a:cubicBezTo>
                    <a:pt x="15" y="17"/>
                    <a:pt x="15" y="35"/>
                    <a:pt x="18" y="52"/>
                  </a:cubicBezTo>
                  <a:cubicBezTo>
                    <a:pt x="20" y="63"/>
                    <a:pt x="23" y="74"/>
                    <a:pt x="23" y="85"/>
                  </a:cubicBezTo>
                  <a:cubicBezTo>
                    <a:pt x="18" y="81"/>
                    <a:pt x="12" y="81"/>
                    <a:pt x="6" y="81"/>
                  </a:cubicBezTo>
                  <a:cubicBezTo>
                    <a:pt x="5" y="63"/>
                    <a:pt x="5" y="46"/>
                    <a:pt x="0" y="29"/>
                  </a:cubicBezTo>
                  <a:cubicBezTo>
                    <a:pt x="0" y="22"/>
                    <a:pt x="1" y="15"/>
                    <a:pt x="6" y="10"/>
                  </a:cubicBezTo>
                  <a:cubicBezTo>
                    <a:pt x="9" y="8"/>
                    <a:pt x="10" y="4"/>
                    <a:pt x="9" y="0"/>
                  </a:cubicBezTo>
                  <a:close/>
                </a:path>
              </a:pathLst>
            </a:custGeom>
            <a:solidFill>
              <a:srgbClr val="9C6F46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9" name="Google Shape;1649;p32"/>
            <p:cNvSpPr/>
            <p:nvPr/>
          </p:nvSpPr>
          <p:spPr>
            <a:xfrm>
              <a:off x="3514726" y="4930775"/>
              <a:ext cx="84138" cy="131763"/>
            </a:xfrm>
            <a:custGeom>
              <a:avLst/>
              <a:gdLst/>
              <a:ahLst/>
              <a:cxnLst/>
              <a:rect l="l" t="t" r="r" b="b"/>
              <a:pathLst>
                <a:path w="9" h="14" extrusionOk="0">
                  <a:moveTo>
                    <a:pt x="9" y="14"/>
                  </a:moveTo>
                  <a:cubicBezTo>
                    <a:pt x="5" y="10"/>
                    <a:pt x="0" y="7"/>
                    <a:pt x="0" y="0"/>
                  </a:cubicBezTo>
                  <a:cubicBezTo>
                    <a:pt x="5" y="3"/>
                    <a:pt x="8" y="8"/>
                    <a:pt x="9" y="14"/>
                  </a:cubicBezTo>
                  <a:close/>
                </a:path>
              </a:pathLst>
            </a:custGeom>
            <a:solidFill>
              <a:srgbClr val="B1C1B5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0" name="Google Shape;1650;p32"/>
            <p:cNvSpPr/>
            <p:nvPr/>
          </p:nvSpPr>
          <p:spPr>
            <a:xfrm>
              <a:off x="3067051" y="3659188"/>
              <a:ext cx="130175" cy="84138"/>
            </a:xfrm>
            <a:custGeom>
              <a:avLst/>
              <a:gdLst/>
              <a:ahLst/>
              <a:cxnLst/>
              <a:rect l="l" t="t" r="r" b="b"/>
              <a:pathLst>
                <a:path w="14" h="9" extrusionOk="0">
                  <a:moveTo>
                    <a:pt x="1" y="0"/>
                  </a:moveTo>
                  <a:cubicBezTo>
                    <a:pt x="5" y="3"/>
                    <a:pt x="10" y="3"/>
                    <a:pt x="14" y="0"/>
                  </a:cubicBezTo>
                  <a:cubicBezTo>
                    <a:pt x="13" y="5"/>
                    <a:pt x="12" y="9"/>
                    <a:pt x="6" y="9"/>
                  </a:cubicBezTo>
                  <a:cubicBezTo>
                    <a:pt x="1" y="9"/>
                    <a:pt x="0" y="5"/>
                    <a:pt x="1" y="0"/>
                  </a:cubicBezTo>
                  <a:close/>
                </a:path>
              </a:pathLst>
            </a:custGeom>
            <a:solidFill>
              <a:srgbClr val="411A10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1" name="Google Shape;1651;p32"/>
            <p:cNvSpPr/>
            <p:nvPr/>
          </p:nvSpPr>
          <p:spPr>
            <a:xfrm>
              <a:off x="2757488" y="5108575"/>
              <a:ext cx="908050" cy="168275"/>
            </a:xfrm>
            <a:custGeom>
              <a:avLst/>
              <a:gdLst/>
              <a:ahLst/>
              <a:cxnLst/>
              <a:rect l="l" t="t" r="r" b="b"/>
              <a:pathLst>
                <a:path w="97" h="18" extrusionOk="0">
                  <a:moveTo>
                    <a:pt x="97" y="17"/>
                  </a:moveTo>
                  <a:cubicBezTo>
                    <a:pt x="67" y="18"/>
                    <a:pt x="38" y="15"/>
                    <a:pt x="8" y="15"/>
                  </a:cubicBezTo>
                  <a:cubicBezTo>
                    <a:pt x="6" y="15"/>
                    <a:pt x="2" y="16"/>
                    <a:pt x="1" y="13"/>
                  </a:cubicBezTo>
                  <a:cubicBezTo>
                    <a:pt x="0" y="9"/>
                    <a:pt x="4" y="8"/>
                    <a:pt x="6" y="6"/>
                  </a:cubicBezTo>
                  <a:cubicBezTo>
                    <a:pt x="16" y="0"/>
                    <a:pt x="27" y="1"/>
                    <a:pt x="37" y="1"/>
                  </a:cubicBezTo>
                  <a:cubicBezTo>
                    <a:pt x="50" y="1"/>
                    <a:pt x="62" y="2"/>
                    <a:pt x="75" y="1"/>
                  </a:cubicBezTo>
                  <a:cubicBezTo>
                    <a:pt x="87" y="0"/>
                    <a:pt x="92" y="7"/>
                    <a:pt x="97" y="17"/>
                  </a:cubicBezTo>
                  <a:close/>
                </a:path>
              </a:pathLst>
            </a:custGeom>
            <a:solidFill>
              <a:srgbClr val="BB4419"/>
            </a:solidFill>
            <a:ln>
              <a:noFill/>
            </a:ln>
            <a:effectLst>
              <a:outerShdw blurRad="152400" sx="90000" sy="-19000" rotWithShape="0">
                <a:srgbClr val="000000">
                  <a:alpha val="1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6" name="Google Shape;1656;p33"/>
          <p:cNvSpPr txBox="1">
            <a:spLocks noGrp="1"/>
          </p:cNvSpPr>
          <p:nvPr>
            <p:ph type="body" idx="1"/>
          </p:nvPr>
        </p:nvSpPr>
        <p:spPr>
          <a:xfrm>
            <a:off x="608595" y="640922"/>
            <a:ext cx="11218862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4" marR="0" lvl="0" indent="-22860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</a:t>
            </a:r>
            <a:r>
              <a:rPr lang="en-US"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Style</a:t>
            </a:r>
            <a:endParaRPr/>
          </a:p>
        </p:txBody>
      </p:sp>
      <p:grpSp>
        <p:nvGrpSpPr>
          <p:cNvPr id="1657" name="Google Shape;1657;p33"/>
          <p:cNvGrpSpPr/>
          <p:nvPr/>
        </p:nvGrpSpPr>
        <p:grpSpPr>
          <a:xfrm>
            <a:off x="8553962" y="2477810"/>
            <a:ext cx="2818186" cy="863358"/>
            <a:chOff x="803640" y="3362835"/>
            <a:chExt cx="2059657" cy="863358"/>
          </a:xfrm>
        </p:grpSpPr>
        <p:sp>
          <p:nvSpPr>
            <p:cNvPr id="1658" name="Google Shape;1658;p33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9" name="Google Shape;1659;p3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60" name="Google Shape;1660;p33"/>
          <p:cNvGrpSpPr/>
          <p:nvPr/>
        </p:nvGrpSpPr>
        <p:grpSpPr>
          <a:xfrm>
            <a:off x="723720" y="2477810"/>
            <a:ext cx="2941607" cy="863358"/>
            <a:chOff x="803640" y="3362835"/>
            <a:chExt cx="2059657" cy="863358"/>
          </a:xfrm>
        </p:grpSpPr>
        <p:sp>
          <p:nvSpPr>
            <p:cNvPr id="1661" name="Google Shape;1661;p33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2" name="Google Shape;1662;p3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63" name="Google Shape;1663;p33"/>
          <p:cNvGrpSpPr/>
          <p:nvPr/>
        </p:nvGrpSpPr>
        <p:grpSpPr>
          <a:xfrm>
            <a:off x="8553962" y="3666311"/>
            <a:ext cx="2818186" cy="863358"/>
            <a:chOff x="803640" y="3362835"/>
            <a:chExt cx="2059657" cy="863358"/>
          </a:xfrm>
        </p:grpSpPr>
        <p:sp>
          <p:nvSpPr>
            <p:cNvPr id="1664" name="Google Shape;1664;p33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5" name="Google Shape;1665;p3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66" name="Google Shape;1666;p33"/>
          <p:cNvGrpSpPr/>
          <p:nvPr/>
        </p:nvGrpSpPr>
        <p:grpSpPr>
          <a:xfrm>
            <a:off x="723720" y="3666312"/>
            <a:ext cx="2941607" cy="863358"/>
            <a:chOff x="803640" y="3362835"/>
            <a:chExt cx="2059657" cy="863358"/>
          </a:xfrm>
        </p:grpSpPr>
        <p:sp>
          <p:nvSpPr>
            <p:cNvPr id="1667" name="Google Shape;1667;p33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8" name="Google Shape;1668;p3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69" name="Google Shape;1669;p33"/>
          <p:cNvGrpSpPr/>
          <p:nvPr/>
        </p:nvGrpSpPr>
        <p:grpSpPr>
          <a:xfrm>
            <a:off x="8553962" y="4854812"/>
            <a:ext cx="2818186" cy="863358"/>
            <a:chOff x="803640" y="3362835"/>
            <a:chExt cx="2059657" cy="863358"/>
          </a:xfrm>
        </p:grpSpPr>
        <p:sp>
          <p:nvSpPr>
            <p:cNvPr id="1670" name="Google Shape;1670;p33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1" name="Google Shape;1671;p3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72" name="Google Shape;1672;p33"/>
          <p:cNvGrpSpPr/>
          <p:nvPr/>
        </p:nvGrpSpPr>
        <p:grpSpPr>
          <a:xfrm>
            <a:off x="723720" y="4854813"/>
            <a:ext cx="2941607" cy="863358"/>
            <a:chOff x="803640" y="3362835"/>
            <a:chExt cx="2059657" cy="863358"/>
          </a:xfrm>
        </p:grpSpPr>
        <p:sp>
          <p:nvSpPr>
            <p:cNvPr id="1673" name="Google Shape;1673;p33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4" name="Google Shape;1674;p3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75" name="Google Shape;1675;p33"/>
          <p:cNvGrpSpPr/>
          <p:nvPr/>
        </p:nvGrpSpPr>
        <p:grpSpPr>
          <a:xfrm>
            <a:off x="3665327" y="1117172"/>
            <a:ext cx="3800474" cy="5375275"/>
            <a:chOff x="3844926" y="1116013"/>
            <a:chExt cx="3800474" cy="5375275"/>
          </a:xfrm>
        </p:grpSpPr>
        <p:sp>
          <p:nvSpPr>
            <p:cNvPr id="1676" name="Google Shape;1676;p33"/>
            <p:cNvSpPr/>
            <p:nvPr/>
          </p:nvSpPr>
          <p:spPr>
            <a:xfrm rot="-900000">
              <a:off x="5797261" y="4031655"/>
              <a:ext cx="613824" cy="537974"/>
            </a:xfrm>
            <a:custGeom>
              <a:avLst/>
              <a:gdLst/>
              <a:ahLst/>
              <a:cxnLst/>
              <a:rect l="l" t="t" r="r" b="b"/>
              <a:pathLst>
                <a:path w="4088377" h="3321003" extrusionOk="0">
                  <a:moveTo>
                    <a:pt x="1365628" y="1622218"/>
                  </a:moveTo>
                  <a:cubicBezTo>
                    <a:pt x="1121373" y="1556771"/>
                    <a:pt x="870309" y="1701722"/>
                    <a:pt x="804861" y="1945977"/>
                  </a:cubicBezTo>
                  <a:cubicBezTo>
                    <a:pt x="739413" y="2190232"/>
                    <a:pt x="884365" y="2441296"/>
                    <a:pt x="1128620" y="2506744"/>
                  </a:cubicBezTo>
                  <a:cubicBezTo>
                    <a:pt x="1372875" y="2572191"/>
                    <a:pt x="1623939" y="2427240"/>
                    <a:pt x="1689387" y="2182985"/>
                  </a:cubicBezTo>
                  <a:cubicBezTo>
                    <a:pt x="1754835" y="1938730"/>
                    <a:pt x="1609883" y="1687666"/>
                    <a:pt x="1365628" y="1622218"/>
                  </a:cubicBezTo>
                  <a:close/>
                  <a:moveTo>
                    <a:pt x="1447099" y="1318163"/>
                  </a:moveTo>
                  <a:cubicBezTo>
                    <a:pt x="1859279" y="1428606"/>
                    <a:pt x="2103885" y="1852277"/>
                    <a:pt x="1993442" y="2264456"/>
                  </a:cubicBezTo>
                  <a:cubicBezTo>
                    <a:pt x="1882999" y="2676636"/>
                    <a:pt x="1459328" y="2921242"/>
                    <a:pt x="1047149" y="2810799"/>
                  </a:cubicBezTo>
                  <a:cubicBezTo>
                    <a:pt x="634969" y="2700356"/>
                    <a:pt x="390363" y="2276685"/>
                    <a:pt x="500806" y="1864505"/>
                  </a:cubicBezTo>
                  <a:cubicBezTo>
                    <a:pt x="611249" y="1452326"/>
                    <a:pt x="1034920" y="1207720"/>
                    <a:pt x="1447099" y="1318163"/>
                  </a:cubicBezTo>
                  <a:close/>
                  <a:moveTo>
                    <a:pt x="1476725" y="1207597"/>
                  </a:moveTo>
                  <a:cubicBezTo>
                    <a:pt x="1003481" y="1080792"/>
                    <a:pt x="517045" y="1361635"/>
                    <a:pt x="390240" y="1834879"/>
                  </a:cubicBezTo>
                  <a:cubicBezTo>
                    <a:pt x="263435" y="2308124"/>
                    <a:pt x="544279" y="2794559"/>
                    <a:pt x="1017523" y="2921365"/>
                  </a:cubicBezTo>
                  <a:cubicBezTo>
                    <a:pt x="1490767" y="3048170"/>
                    <a:pt x="1977202" y="2767326"/>
                    <a:pt x="2104008" y="2294082"/>
                  </a:cubicBezTo>
                  <a:cubicBezTo>
                    <a:pt x="2230813" y="1820838"/>
                    <a:pt x="1949969" y="1334403"/>
                    <a:pt x="1476725" y="1207597"/>
                  </a:cubicBezTo>
                  <a:close/>
                  <a:moveTo>
                    <a:pt x="3290290" y="1590224"/>
                  </a:moveTo>
                  <a:cubicBezTo>
                    <a:pt x="3269727" y="1586016"/>
                    <a:pt x="3248437" y="1583806"/>
                    <a:pt x="3226630" y="1583806"/>
                  </a:cubicBezTo>
                  <a:cubicBezTo>
                    <a:pt x="3052179" y="1583806"/>
                    <a:pt x="2910758" y="1725227"/>
                    <a:pt x="2910758" y="1899678"/>
                  </a:cubicBezTo>
                  <a:cubicBezTo>
                    <a:pt x="2910758" y="2074130"/>
                    <a:pt x="3052179" y="2215551"/>
                    <a:pt x="3226630" y="2215550"/>
                  </a:cubicBezTo>
                  <a:cubicBezTo>
                    <a:pt x="3401082" y="2215551"/>
                    <a:pt x="3542503" y="2074130"/>
                    <a:pt x="3542502" y="1899678"/>
                  </a:cubicBezTo>
                  <a:cubicBezTo>
                    <a:pt x="3542503" y="1747033"/>
                    <a:pt x="3434228" y="1619677"/>
                    <a:pt x="3290290" y="1590224"/>
                  </a:cubicBezTo>
                  <a:close/>
                  <a:moveTo>
                    <a:pt x="3334055" y="1377473"/>
                  </a:moveTo>
                  <a:cubicBezTo>
                    <a:pt x="3576950" y="1427177"/>
                    <a:pt x="3759665" y="1642090"/>
                    <a:pt x="3759665" y="1899678"/>
                  </a:cubicBezTo>
                  <a:cubicBezTo>
                    <a:pt x="3759665" y="2194064"/>
                    <a:pt x="3521017" y="2432713"/>
                    <a:pt x="3226630" y="2432713"/>
                  </a:cubicBezTo>
                  <a:cubicBezTo>
                    <a:pt x="2932244" y="2432712"/>
                    <a:pt x="2693596" y="2194065"/>
                    <a:pt x="2693596" y="1899678"/>
                  </a:cubicBezTo>
                  <a:cubicBezTo>
                    <a:pt x="2693596" y="1605292"/>
                    <a:pt x="2932244" y="1366644"/>
                    <a:pt x="3226630" y="1366644"/>
                  </a:cubicBezTo>
                  <a:cubicBezTo>
                    <a:pt x="3263429" y="1366644"/>
                    <a:pt x="3299356" y="1370373"/>
                    <a:pt x="3334055" y="1377473"/>
                  </a:cubicBezTo>
                  <a:close/>
                  <a:moveTo>
                    <a:pt x="1391137" y="789478"/>
                  </a:moveTo>
                  <a:lnTo>
                    <a:pt x="1759910" y="888290"/>
                  </a:lnTo>
                  <a:lnTo>
                    <a:pt x="1754625" y="1202375"/>
                  </a:lnTo>
                  <a:lnTo>
                    <a:pt x="1744979" y="1199790"/>
                  </a:lnTo>
                  <a:cubicBezTo>
                    <a:pt x="1823578" y="1244024"/>
                    <a:pt x="1894617" y="1298265"/>
                    <a:pt x="1954704" y="1362586"/>
                  </a:cubicBezTo>
                  <a:lnTo>
                    <a:pt x="2234317" y="1293059"/>
                  </a:lnTo>
                  <a:lnTo>
                    <a:pt x="2413554" y="1630152"/>
                  </a:lnTo>
                  <a:lnTo>
                    <a:pt x="2214321" y="1809770"/>
                  </a:lnTo>
                  <a:cubicBezTo>
                    <a:pt x="2239296" y="1900740"/>
                    <a:pt x="2251067" y="1995997"/>
                    <a:pt x="2246841" y="2092825"/>
                  </a:cubicBezTo>
                  <a:lnTo>
                    <a:pt x="2495698" y="2230974"/>
                  </a:lnTo>
                  <a:lnTo>
                    <a:pt x="2396885" y="2599747"/>
                  </a:lnTo>
                  <a:lnTo>
                    <a:pt x="2094912" y="2594668"/>
                  </a:lnTo>
                  <a:cubicBezTo>
                    <a:pt x="2056732" y="2658461"/>
                    <a:pt x="2010475" y="2715996"/>
                    <a:pt x="1958644" y="2767359"/>
                  </a:cubicBezTo>
                  <a:lnTo>
                    <a:pt x="2057814" y="3026193"/>
                  </a:lnTo>
                  <a:lnTo>
                    <a:pt x="1745078" y="3245174"/>
                  </a:lnTo>
                  <a:lnTo>
                    <a:pt x="1507869" y="3039237"/>
                  </a:lnTo>
                  <a:lnTo>
                    <a:pt x="1536736" y="3019025"/>
                  </a:lnTo>
                  <a:cubicBezTo>
                    <a:pt x="1445878" y="3048429"/>
                    <a:pt x="1349798" y="3062567"/>
                    <a:pt x="1251837" y="3062021"/>
                  </a:cubicBezTo>
                  <a:lnTo>
                    <a:pt x="1108065" y="3321003"/>
                  </a:lnTo>
                  <a:lnTo>
                    <a:pt x="739291" y="3222191"/>
                  </a:lnTo>
                  <a:lnTo>
                    <a:pt x="744274" y="2926021"/>
                  </a:lnTo>
                  <a:cubicBezTo>
                    <a:pt x="666128" y="2881484"/>
                    <a:pt x="595548" y="2827017"/>
                    <a:pt x="535891" y="2762576"/>
                  </a:cubicBezTo>
                  <a:lnTo>
                    <a:pt x="540671" y="2772825"/>
                  </a:lnTo>
                  <a:lnTo>
                    <a:pt x="232276" y="2832568"/>
                  </a:lnTo>
                  <a:lnTo>
                    <a:pt x="70927" y="2486556"/>
                  </a:lnTo>
                  <a:lnTo>
                    <a:pt x="279495" y="2317444"/>
                  </a:lnTo>
                  <a:cubicBezTo>
                    <a:pt x="257233" y="2235849"/>
                    <a:pt x="245603" y="2150814"/>
                    <a:pt x="245586" y="2064274"/>
                  </a:cubicBezTo>
                  <a:lnTo>
                    <a:pt x="0" y="1927940"/>
                  </a:lnTo>
                  <a:lnTo>
                    <a:pt x="98812" y="1559167"/>
                  </a:lnTo>
                  <a:lnTo>
                    <a:pt x="380240" y="1563901"/>
                  </a:lnTo>
                  <a:cubicBezTo>
                    <a:pt x="418421" y="1496524"/>
                    <a:pt x="464524" y="1435092"/>
                    <a:pt x="516679" y="1380105"/>
                  </a:cubicBezTo>
                  <a:lnTo>
                    <a:pt x="422419" y="1089378"/>
                  </a:lnTo>
                  <a:lnTo>
                    <a:pt x="746189" y="887063"/>
                  </a:lnTo>
                  <a:lnTo>
                    <a:pt x="972292" y="1105134"/>
                  </a:lnTo>
                  <a:lnTo>
                    <a:pt x="970019" y="1106554"/>
                  </a:lnTo>
                  <a:cubicBezTo>
                    <a:pt x="1058903" y="1078586"/>
                    <a:pt x="1152743" y="1065659"/>
                    <a:pt x="1248316" y="1066709"/>
                  </a:cubicBezTo>
                  <a:lnTo>
                    <a:pt x="1238669" y="1064125"/>
                  </a:lnTo>
                  <a:close/>
                  <a:moveTo>
                    <a:pt x="3349970" y="1300109"/>
                  </a:moveTo>
                  <a:cubicBezTo>
                    <a:pt x="3310130" y="1291957"/>
                    <a:pt x="3268880" y="1287676"/>
                    <a:pt x="3226630" y="1287676"/>
                  </a:cubicBezTo>
                  <a:cubicBezTo>
                    <a:pt x="2888631" y="1287676"/>
                    <a:pt x="2614628" y="1561679"/>
                    <a:pt x="2614628" y="1899678"/>
                  </a:cubicBezTo>
                  <a:cubicBezTo>
                    <a:pt x="2614628" y="2237678"/>
                    <a:pt x="2888630" y="2511680"/>
                    <a:pt x="3226630" y="2511681"/>
                  </a:cubicBezTo>
                  <a:cubicBezTo>
                    <a:pt x="3564630" y="2511681"/>
                    <a:pt x="3838633" y="2237678"/>
                    <a:pt x="3838633" y="1899678"/>
                  </a:cubicBezTo>
                  <a:cubicBezTo>
                    <a:pt x="3838632" y="1603928"/>
                    <a:pt x="3628849" y="1357176"/>
                    <a:pt x="3349970" y="1300109"/>
                  </a:cubicBezTo>
                  <a:close/>
                  <a:moveTo>
                    <a:pt x="3358324" y="1024334"/>
                  </a:moveTo>
                  <a:lnTo>
                    <a:pt x="3410883" y="1234575"/>
                  </a:lnTo>
                  <a:lnTo>
                    <a:pt x="3403994" y="1234575"/>
                  </a:lnTo>
                  <a:cubicBezTo>
                    <a:pt x="3464268" y="1250018"/>
                    <a:pt x="3521292" y="1273478"/>
                    <a:pt x="3572818" y="1305612"/>
                  </a:cubicBezTo>
                  <a:lnTo>
                    <a:pt x="3746730" y="1209354"/>
                  </a:lnTo>
                  <a:lnTo>
                    <a:pt x="3926358" y="1401981"/>
                  </a:lnTo>
                  <a:lnTo>
                    <a:pt x="3825667" y="1557247"/>
                  </a:lnTo>
                  <a:cubicBezTo>
                    <a:pt x="3858552" y="1613408"/>
                    <a:pt x="3883404" y="1674784"/>
                    <a:pt x="3897877" y="1740062"/>
                  </a:cubicBezTo>
                  <a:lnTo>
                    <a:pt x="4088377" y="1787686"/>
                  </a:lnTo>
                  <a:lnTo>
                    <a:pt x="4088377" y="2051071"/>
                  </a:lnTo>
                  <a:lnTo>
                    <a:pt x="3886243" y="2101605"/>
                  </a:lnTo>
                  <a:cubicBezTo>
                    <a:pt x="3872191" y="2150933"/>
                    <a:pt x="3851639" y="2197531"/>
                    <a:pt x="3826272" y="2241013"/>
                  </a:cubicBezTo>
                  <a:lnTo>
                    <a:pt x="3938572" y="2395786"/>
                  </a:lnTo>
                  <a:lnTo>
                    <a:pt x="3769272" y="2597551"/>
                  </a:lnTo>
                  <a:lnTo>
                    <a:pt x="3574432" y="2502674"/>
                  </a:lnTo>
                  <a:lnTo>
                    <a:pt x="3590059" y="2484050"/>
                  </a:lnTo>
                  <a:cubicBezTo>
                    <a:pt x="3534764" y="2519868"/>
                    <a:pt x="3473263" y="2546445"/>
                    <a:pt x="3407886" y="2563572"/>
                  </a:cubicBezTo>
                  <a:lnTo>
                    <a:pt x="3358323" y="2761823"/>
                  </a:lnTo>
                  <a:lnTo>
                    <a:pt x="3094938" y="2761823"/>
                  </a:lnTo>
                  <a:lnTo>
                    <a:pt x="3045375" y="2563574"/>
                  </a:lnTo>
                  <a:cubicBezTo>
                    <a:pt x="2985349" y="2547848"/>
                    <a:pt x="2928591" y="2524155"/>
                    <a:pt x="2877330" y="2491865"/>
                  </a:cubicBezTo>
                  <a:lnTo>
                    <a:pt x="2882346" y="2497841"/>
                  </a:lnTo>
                  <a:lnTo>
                    <a:pt x="2687507" y="2592718"/>
                  </a:lnTo>
                  <a:lnTo>
                    <a:pt x="2518206" y="2390954"/>
                  </a:lnTo>
                  <a:lnTo>
                    <a:pt x="2626994" y="2241021"/>
                  </a:lnTo>
                  <a:cubicBezTo>
                    <a:pt x="2597591" y="2190623"/>
                    <a:pt x="2574657" y="2136035"/>
                    <a:pt x="2559194" y="2078370"/>
                  </a:cubicBezTo>
                  <a:lnTo>
                    <a:pt x="2371198" y="2031371"/>
                  </a:lnTo>
                  <a:lnTo>
                    <a:pt x="2371198" y="1767986"/>
                  </a:lnTo>
                  <a:lnTo>
                    <a:pt x="2559579" y="1720890"/>
                  </a:lnTo>
                  <a:cubicBezTo>
                    <a:pt x="2572992" y="1669175"/>
                    <a:pt x="2592745" y="1620006"/>
                    <a:pt x="2617681" y="1574051"/>
                  </a:cubicBezTo>
                  <a:lnTo>
                    <a:pt x="2502958" y="1397149"/>
                  </a:lnTo>
                  <a:lnTo>
                    <a:pt x="2682587" y="1204520"/>
                  </a:lnTo>
                  <a:lnTo>
                    <a:pt x="2872193" y="1309466"/>
                  </a:lnTo>
                  <a:lnTo>
                    <a:pt x="2870932" y="1310818"/>
                  </a:lnTo>
                  <a:cubicBezTo>
                    <a:pt x="2925169" y="1276310"/>
                    <a:pt x="2985393" y="1250941"/>
                    <a:pt x="3049268" y="1234575"/>
                  </a:cubicBezTo>
                  <a:lnTo>
                    <a:pt x="3042378" y="1234576"/>
                  </a:lnTo>
                  <a:lnTo>
                    <a:pt x="3094939" y="1024334"/>
                  </a:lnTo>
                  <a:close/>
                  <a:moveTo>
                    <a:pt x="2786480" y="402820"/>
                  </a:moveTo>
                  <a:cubicBezTo>
                    <a:pt x="2745900" y="389943"/>
                    <a:pt x="2701172" y="388627"/>
                    <a:pt x="2657264" y="401580"/>
                  </a:cubicBezTo>
                  <a:cubicBezTo>
                    <a:pt x="2540176" y="436121"/>
                    <a:pt x="2473258" y="559041"/>
                    <a:pt x="2507800" y="676128"/>
                  </a:cubicBezTo>
                  <a:cubicBezTo>
                    <a:pt x="2542340" y="793216"/>
                    <a:pt x="2665260" y="860133"/>
                    <a:pt x="2782348" y="825592"/>
                  </a:cubicBezTo>
                  <a:cubicBezTo>
                    <a:pt x="2899435" y="791051"/>
                    <a:pt x="2966353" y="668132"/>
                    <a:pt x="2931812" y="551045"/>
                  </a:cubicBezTo>
                  <a:cubicBezTo>
                    <a:pt x="2910223" y="477864"/>
                    <a:pt x="2854113" y="424282"/>
                    <a:pt x="2786480" y="402820"/>
                  </a:cubicBezTo>
                  <a:close/>
                  <a:moveTo>
                    <a:pt x="2932202" y="47278"/>
                  </a:moveTo>
                  <a:lnTo>
                    <a:pt x="3090904" y="140999"/>
                  </a:lnTo>
                  <a:lnTo>
                    <a:pt x="3054065" y="265147"/>
                  </a:lnTo>
                  <a:cubicBezTo>
                    <a:pt x="3087256" y="296329"/>
                    <a:pt x="3116089" y="332603"/>
                    <a:pt x="3138727" y="373550"/>
                  </a:cubicBezTo>
                  <a:lnTo>
                    <a:pt x="3276016" y="367796"/>
                  </a:lnTo>
                  <a:lnTo>
                    <a:pt x="3328165" y="544574"/>
                  </a:lnTo>
                  <a:lnTo>
                    <a:pt x="3202503" y="618514"/>
                  </a:lnTo>
                  <a:cubicBezTo>
                    <a:pt x="3202838" y="654403"/>
                    <a:pt x="3198271" y="689748"/>
                    <a:pt x="3189855" y="723955"/>
                  </a:cubicBezTo>
                  <a:lnTo>
                    <a:pt x="3295873" y="805599"/>
                  </a:lnTo>
                  <a:lnTo>
                    <a:pt x="3222192" y="974540"/>
                  </a:lnTo>
                  <a:lnTo>
                    <a:pt x="3072634" y="949439"/>
                  </a:lnTo>
                  <a:lnTo>
                    <a:pt x="3079435" y="933845"/>
                  </a:lnTo>
                  <a:cubicBezTo>
                    <a:pt x="3049413" y="968833"/>
                    <a:pt x="3013398" y="998848"/>
                    <a:pt x="2972910" y="1023288"/>
                  </a:cubicBezTo>
                  <a:lnTo>
                    <a:pt x="2978897" y="1166163"/>
                  </a:lnTo>
                  <a:lnTo>
                    <a:pt x="2802119" y="1218312"/>
                  </a:lnTo>
                  <a:lnTo>
                    <a:pt x="2729602" y="1095065"/>
                  </a:lnTo>
                  <a:cubicBezTo>
                    <a:pt x="2686199" y="1096396"/>
                    <a:pt x="2643414" y="1091732"/>
                    <a:pt x="2602615" y="1080209"/>
                  </a:cubicBezTo>
                  <a:lnTo>
                    <a:pt x="2607165" y="1083226"/>
                  </a:lnTo>
                  <a:lnTo>
                    <a:pt x="2495179" y="1185484"/>
                  </a:lnTo>
                  <a:lnTo>
                    <a:pt x="2341599" y="1083585"/>
                  </a:lnTo>
                  <a:lnTo>
                    <a:pt x="2384929" y="961414"/>
                  </a:lnTo>
                  <a:cubicBezTo>
                    <a:pt x="2355215" y="933409"/>
                    <a:pt x="2329015" y="901312"/>
                    <a:pt x="2307218" y="865670"/>
                  </a:cubicBezTo>
                  <a:lnTo>
                    <a:pt x="2171734" y="871348"/>
                  </a:lnTo>
                  <a:lnTo>
                    <a:pt x="2119584" y="694571"/>
                  </a:lnTo>
                  <a:lnTo>
                    <a:pt x="2236697" y="625662"/>
                  </a:lnTo>
                  <a:cubicBezTo>
                    <a:pt x="2235459" y="588297"/>
                    <a:pt x="2238982" y="551385"/>
                    <a:pt x="2246620" y="515603"/>
                  </a:cubicBezTo>
                  <a:lnTo>
                    <a:pt x="2134594" y="419585"/>
                  </a:lnTo>
                  <a:lnTo>
                    <a:pt x="2217016" y="254732"/>
                  </a:lnTo>
                  <a:lnTo>
                    <a:pt x="2365055" y="287627"/>
                  </a:lnTo>
                  <a:lnTo>
                    <a:pt x="2364476" y="288784"/>
                  </a:lnTo>
                  <a:cubicBezTo>
                    <a:pt x="2394046" y="254885"/>
                    <a:pt x="2429444" y="225933"/>
                    <a:pt x="2469075" y="202302"/>
                  </a:cubicBezTo>
                  <a:lnTo>
                    <a:pt x="2464452" y="203666"/>
                  </a:lnTo>
                  <a:lnTo>
                    <a:pt x="2458102" y="52150"/>
                  </a:lnTo>
                  <a:lnTo>
                    <a:pt x="2634880" y="0"/>
                  </a:lnTo>
                  <a:lnTo>
                    <a:pt x="2711784" y="130703"/>
                  </a:lnTo>
                  <a:lnTo>
                    <a:pt x="2707159" y="132067"/>
                  </a:lnTo>
                  <a:cubicBezTo>
                    <a:pt x="2750672" y="130497"/>
                    <a:pt x="2793590" y="134953"/>
                    <a:pt x="2834535" y="1463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76200" sy="23000" kx="-1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7" name="Google Shape;1677;p33"/>
            <p:cNvSpPr/>
            <p:nvPr/>
          </p:nvSpPr>
          <p:spPr>
            <a:xfrm>
              <a:off x="5330825" y="4387850"/>
              <a:ext cx="1406525" cy="1743075"/>
            </a:xfrm>
            <a:custGeom>
              <a:avLst/>
              <a:gdLst/>
              <a:ahLst/>
              <a:cxnLst/>
              <a:rect l="l" t="t" r="r" b="b"/>
              <a:pathLst>
                <a:path w="348" h="432" extrusionOk="0">
                  <a:moveTo>
                    <a:pt x="340" y="53"/>
                  </a:moveTo>
                  <a:cubicBezTo>
                    <a:pt x="342" y="81"/>
                    <a:pt x="346" y="109"/>
                    <a:pt x="347" y="138"/>
                  </a:cubicBezTo>
                  <a:cubicBezTo>
                    <a:pt x="348" y="156"/>
                    <a:pt x="344" y="174"/>
                    <a:pt x="341" y="193"/>
                  </a:cubicBezTo>
                  <a:cubicBezTo>
                    <a:pt x="335" y="240"/>
                    <a:pt x="329" y="288"/>
                    <a:pt x="323" y="336"/>
                  </a:cubicBezTo>
                  <a:cubicBezTo>
                    <a:pt x="319" y="366"/>
                    <a:pt x="316" y="396"/>
                    <a:pt x="312" y="426"/>
                  </a:cubicBezTo>
                  <a:cubicBezTo>
                    <a:pt x="310" y="428"/>
                    <a:pt x="308" y="428"/>
                    <a:pt x="305" y="428"/>
                  </a:cubicBezTo>
                  <a:cubicBezTo>
                    <a:pt x="285" y="428"/>
                    <a:pt x="265" y="432"/>
                    <a:pt x="244" y="429"/>
                  </a:cubicBezTo>
                  <a:cubicBezTo>
                    <a:pt x="241" y="429"/>
                    <a:pt x="238" y="430"/>
                    <a:pt x="235" y="430"/>
                  </a:cubicBezTo>
                  <a:cubicBezTo>
                    <a:pt x="229" y="428"/>
                    <a:pt x="226" y="424"/>
                    <a:pt x="224" y="419"/>
                  </a:cubicBezTo>
                  <a:cubicBezTo>
                    <a:pt x="210" y="379"/>
                    <a:pt x="195" y="340"/>
                    <a:pt x="180" y="301"/>
                  </a:cubicBezTo>
                  <a:cubicBezTo>
                    <a:pt x="180" y="313"/>
                    <a:pt x="179" y="325"/>
                    <a:pt x="178" y="336"/>
                  </a:cubicBezTo>
                  <a:cubicBezTo>
                    <a:pt x="176" y="364"/>
                    <a:pt x="175" y="391"/>
                    <a:pt x="173" y="419"/>
                  </a:cubicBezTo>
                  <a:cubicBezTo>
                    <a:pt x="173" y="422"/>
                    <a:pt x="173" y="425"/>
                    <a:pt x="170" y="427"/>
                  </a:cubicBezTo>
                  <a:cubicBezTo>
                    <a:pt x="168" y="429"/>
                    <a:pt x="165" y="430"/>
                    <a:pt x="163" y="430"/>
                  </a:cubicBezTo>
                  <a:cubicBezTo>
                    <a:pt x="141" y="428"/>
                    <a:pt x="118" y="432"/>
                    <a:pt x="96" y="429"/>
                  </a:cubicBezTo>
                  <a:cubicBezTo>
                    <a:pt x="94" y="429"/>
                    <a:pt x="91" y="429"/>
                    <a:pt x="89" y="427"/>
                  </a:cubicBezTo>
                  <a:cubicBezTo>
                    <a:pt x="72" y="381"/>
                    <a:pt x="55" y="336"/>
                    <a:pt x="38" y="290"/>
                  </a:cubicBezTo>
                  <a:cubicBezTo>
                    <a:pt x="26" y="257"/>
                    <a:pt x="13" y="223"/>
                    <a:pt x="1" y="190"/>
                  </a:cubicBezTo>
                  <a:cubicBezTo>
                    <a:pt x="0" y="187"/>
                    <a:pt x="0" y="183"/>
                    <a:pt x="0" y="180"/>
                  </a:cubicBezTo>
                  <a:cubicBezTo>
                    <a:pt x="9" y="137"/>
                    <a:pt x="18" y="94"/>
                    <a:pt x="27" y="50"/>
                  </a:cubicBezTo>
                  <a:cubicBezTo>
                    <a:pt x="46" y="50"/>
                    <a:pt x="66" y="50"/>
                    <a:pt x="85" y="50"/>
                  </a:cubicBezTo>
                  <a:cubicBezTo>
                    <a:pt x="95" y="50"/>
                    <a:pt x="95" y="50"/>
                    <a:pt x="95" y="40"/>
                  </a:cubicBezTo>
                  <a:cubicBezTo>
                    <a:pt x="96" y="31"/>
                    <a:pt x="95" y="21"/>
                    <a:pt x="96" y="11"/>
                  </a:cubicBezTo>
                  <a:cubicBezTo>
                    <a:pt x="96" y="2"/>
                    <a:pt x="97" y="0"/>
                    <a:pt x="107" y="0"/>
                  </a:cubicBezTo>
                  <a:cubicBezTo>
                    <a:pt x="129" y="0"/>
                    <a:pt x="152" y="0"/>
                    <a:pt x="175" y="0"/>
                  </a:cubicBezTo>
                  <a:cubicBezTo>
                    <a:pt x="184" y="0"/>
                    <a:pt x="186" y="2"/>
                    <a:pt x="186" y="11"/>
                  </a:cubicBezTo>
                  <a:cubicBezTo>
                    <a:pt x="186" y="20"/>
                    <a:pt x="186" y="29"/>
                    <a:pt x="185" y="38"/>
                  </a:cubicBezTo>
                  <a:cubicBezTo>
                    <a:pt x="184" y="48"/>
                    <a:pt x="187" y="50"/>
                    <a:pt x="196" y="50"/>
                  </a:cubicBezTo>
                  <a:cubicBezTo>
                    <a:pt x="239" y="50"/>
                    <a:pt x="282" y="50"/>
                    <a:pt x="325" y="50"/>
                  </a:cubicBezTo>
                  <a:cubicBezTo>
                    <a:pt x="329" y="50"/>
                    <a:pt x="334" y="50"/>
                    <a:pt x="338" y="51"/>
                  </a:cubicBezTo>
                  <a:cubicBezTo>
                    <a:pt x="339" y="52"/>
                    <a:pt x="339" y="52"/>
                    <a:pt x="340" y="53"/>
                  </a:cubicBezTo>
                  <a:close/>
                </a:path>
              </a:pathLst>
            </a:custGeom>
            <a:solidFill>
              <a:srgbClr val="F28F23"/>
            </a:solidFill>
            <a:ln>
              <a:noFill/>
            </a:ln>
            <a:effectLst>
              <a:outerShdw blurRad="76200" sy="23000" kx="-1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8" name="Google Shape;1678;p33"/>
            <p:cNvSpPr/>
            <p:nvPr/>
          </p:nvSpPr>
          <p:spPr>
            <a:xfrm>
              <a:off x="6397625" y="2940050"/>
              <a:ext cx="823912" cy="1905000"/>
            </a:xfrm>
            <a:custGeom>
              <a:avLst/>
              <a:gdLst/>
              <a:ahLst/>
              <a:cxnLst/>
              <a:rect l="l" t="t" r="r" b="b"/>
              <a:pathLst>
                <a:path w="204" h="472" extrusionOk="0">
                  <a:moveTo>
                    <a:pt x="76" y="412"/>
                  </a:moveTo>
                  <a:cubicBezTo>
                    <a:pt x="75" y="412"/>
                    <a:pt x="75" y="412"/>
                    <a:pt x="74" y="412"/>
                  </a:cubicBezTo>
                  <a:cubicBezTo>
                    <a:pt x="70" y="405"/>
                    <a:pt x="72" y="398"/>
                    <a:pt x="72" y="391"/>
                  </a:cubicBezTo>
                  <a:cubicBezTo>
                    <a:pt x="72" y="371"/>
                    <a:pt x="74" y="374"/>
                    <a:pt x="54" y="373"/>
                  </a:cubicBezTo>
                  <a:cubicBezTo>
                    <a:pt x="44" y="373"/>
                    <a:pt x="34" y="375"/>
                    <a:pt x="24" y="371"/>
                  </a:cubicBezTo>
                  <a:cubicBezTo>
                    <a:pt x="21" y="367"/>
                    <a:pt x="22" y="363"/>
                    <a:pt x="22" y="358"/>
                  </a:cubicBezTo>
                  <a:cubicBezTo>
                    <a:pt x="22" y="285"/>
                    <a:pt x="22" y="212"/>
                    <a:pt x="22" y="139"/>
                  </a:cubicBezTo>
                  <a:cubicBezTo>
                    <a:pt x="22" y="137"/>
                    <a:pt x="22" y="134"/>
                    <a:pt x="22" y="132"/>
                  </a:cubicBezTo>
                  <a:cubicBezTo>
                    <a:pt x="22" y="126"/>
                    <a:pt x="20" y="123"/>
                    <a:pt x="14" y="123"/>
                  </a:cubicBezTo>
                  <a:cubicBezTo>
                    <a:pt x="2" y="123"/>
                    <a:pt x="0" y="121"/>
                    <a:pt x="3" y="109"/>
                  </a:cubicBezTo>
                  <a:cubicBezTo>
                    <a:pt x="9" y="75"/>
                    <a:pt x="15" y="41"/>
                    <a:pt x="22" y="8"/>
                  </a:cubicBezTo>
                  <a:cubicBezTo>
                    <a:pt x="23" y="5"/>
                    <a:pt x="23" y="3"/>
                    <a:pt x="25" y="1"/>
                  </a:cubicBezTo>
                  <a:cubicBezTo>
                    <a:pt x="26" y="0"/>
                    <a:pt x="28" y="0"/>
                    <a:pt x="29" y="0"/>
                  </a:cubicBezTo>
                  <a:cubicBezTo>
                    <a:pt x="53" y="0"/>
                    <a:pt x="76" y="1"/>
                    <a:pt x="100" y="1"/>
                  </a:cubicBezTo>
                  <a:cubicBezTo>
                    <a:pt x="104" y="0"/>
                    <a:pt x="107" y="2"/>
                    <a:pt x="109" y="6"/>
                  </a:cubicBezTo>
                  <a:cubicBezTo>
                    <a:pt x="139" y="74"/>
                    <a:pt x="170" y="142"/>
                    <a:pt x="201" y="209"/>
                  </a:cubicBezTo>
                  <a:cubicBezTo>
                    <a:pt x="204" y="218"/>
                    <a:pt x="203" y="225"/>
                    <a:pt x="202" y="233"/>
                  </a:cubicBezTo>
                  <a:cubicBezTo>
                    <a:pt x="193" y="301"/>
                    <a:pt x="184" y="369"/>
                    <a:pt x="174" y="438"/>
                  </a:cubicBezTo>
                  <a:cubicBezTo>
                    <a:pt x="173" y="445"/>
                    <a:pt x="173" y="453"/>
                    <a:pt x="171" y="460"/>
                  </a:cubicBezTo>
                  <a:cubicBezTo>
                    <a:pt x="170" y="465"/>
                    <a:pt x="172" y="467"/>
                    <a:pt x="177" y="467"/>
                  </a:cubicBezTo>
                  <a:cubicBezTo>
                    <a:pt x="180" y="466"/>
                    <a:pt x="183" y="467"/>
                    <a:pt x="187" y="467"/>
                  </a:cubicBezTo>
                  <a:cubicBezTo>
                    <a:pt x="189" y="467"/>
                    <a:pt x="189" y="468"/>
                    <a:pt x="187" y="470"/>
                  </a:cubicBezTo>
                  <a:cubicBezTo>
                    <a:pt x="165" y="470"/>
                    <a:pt x="144" y="471"/>
                    <a:pt x="122" y="470"/>
                  </a:cubicBezTo>
                  <a:cubicBezTo>
                    <a:pt x="116" y="469"/>
                    <a:pt x="110" y="472"/>
                    <a:pt x="105" y="468"/>
                  </a:cubicBezTo>
                  <a:cubicBezTo>
                    <a:pt x="107" y="464"/>
                    <a:pt x="113" y="469"/>
                    <a:pt x="115" y="465"/>
                  </a:cubicBezTo>
                  <a:cubicBezTo>
                    <a:pt x="116" y="461"/>
                    <a:pt x="115" y="456"/>
                    <a:pt x="115" y="451"/>
                  </a:cubicBezTo>
                  <a:cubicBezTo>
                    <a:pt x="115" y="389"/>
                    <a:pt x="115" y="326"/>
                    <a:pt x="116" y="263"/>
                  </a:cubicBezTo>
                  <a:cubicBezTo>
                    <a:pt x="116" y="250"/>
                    <a:pt x="110" y="241"/>
                    <a:pt x="103" y="229"/>
                  </a:cubicBezTo>
                  <a:cubicBezTo>
                    <a:pt x="94" y="292"/>
                    <a:pt x="73" y="350"/>
                    <a:pt x="76" y="412"/>
                  </a:cubicBezTo>
                  <a:close/>
                </a:path>
              </a:pathLst>
            </a:custGeom>
            <a:solidFill>
              <a:srgbClr val="585350"/>
            </a:solidFill>
            <a:ln>
              <a:noFill/>
            </a:ln>
            <a:effectLst>
              <a:outerShdw blurRad="76200" sy="23000" kx="-1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9" name="Google Shape;1679;p33"/>
            <p:cNvSpPr/>
            <p:nvPr/>
          </p:nvSpPr>
          <p:spPr>
            <a:xfrm>
              <a:off x="3844926" y="2790825"/>
              <a:ext cx="2657475" cy="1658938"/>
            </a:xfrm>
            <a:custGeom>
              <a:avLst/>
              <a:gdLst/>
              <a:ahLst/>
              <a:cxnLst/>
              <a:rect l="l" t="t" r="r" b="b"/>
              <a:pathLst>
                <a:path w="658" h="411" extrusionOk="0">
                  <a:moveTo>
                    <a:pt x="658" y="38"/>
                  </a:moveTo>
                  <a:cubicBezTo>
                    <a:pt x="651" y="74"/>
                    <a:pt x="644" y="110"/>
                    <a:pt x="637" y="147"/>
                  </a:cubicBezTo>
                  <a:cubicBezTo>
                    <a:pt x="635" y="158"/>
                    <a:pt x="635" y="158"/>
                    <a:pt x="646" y="158"/>
                  </a:cubicBezTo>
                  <a:cubicBezTo>
                    <a:pt x="657" y="158"/>
                    <a:pt x="657" y="158"/>
                    <a:pt x="657" y="168"/>
                  </a:cubicBezTo>
                  <a:cubicBezTo>
                    <a:pt x="657" y="245"/>
                    <a:pt x="657" y="321"/>
                    <a:pt x="657" y="398"/>
                  </a:cubicBezTo>
                  <a:cubicBezTo>
                    <a:pt x="657" y="401"/>
                    <a:pt x="656" y="404"/>
                    <a:pt x="656" y="408"/>
                  </a:cubicBezTo>
                  <a:cubicBezTo>
                    <a:pt x="654" y="410"/>
                    <a:pt x="652" y="410"/>
                    <a:pt x="649" y="410"/>
                  </a:cubicBezTo>
                  <a:cubicBezTo>
                    <a:pt x="636" y="411"/>
                    <a:pt x="623" y="411"/>
                    <a:pt x="610" y="410"/>
                  </a:cubicBezTo>
                  <a:cubicBezTo>
                    <a:pt x="607" y="410"/>
                    <a:pt x="605" y="410"/>
                    <a:pt x="603" y="408"/>
                  </a:cubicBezTo>
                  <a:cubicBezTo>
                    <a:pt x="600" y="404"/>
                    <a:pt x="601" y="400"/>
                    <a:pt x="601" y="396"/>
                  </a:cubicBezTo>
                  <a:cubicBezTo>
                    <a:pt x="601" y="347"/>
                    <a:pt x="601" y="298"/>
                    <a:pt x="601" y="249"/>
                  </a:cubicBezTo>
                  <a:cubicBezTo>
                    <a:pt x="601" y="246"/>
                    <a:pt x="601" y="244"/>
                    <a:pt x="601" y="242"/>
                  </a:cubicBezTo>
                  <a:cubicBezTo>
                    <a:pt x="601" y="233"/>
                    <a:pt x="600" y="232"/>
                    <a:pt x="591" y="232"/>
                  </a:cubicBezTo>
                  <a:cubicBezTo>
                    <a:pt x="541" y="232"/>
                    <a:pt x="491" y="232"/>
                    <a:pt x="441" y="232"/>
                  </a:cubicBezTo>
                  <a:cubicBezTo>
                    <a:pt x="433" y="232"/>
                    <a:pt x="433" y="233"/>
                    <a:pt x="433" y="242"/>
                  </a:cubicBezTo>
                  <a:cubicBezTo>
                    <a:pt x="432" y="293"/>
                    <a:pt x="433" y="344"/>
                    <a:pt x="432" y="395"/>
                  </a:cubicBezTo>
                  <a:cubicBezTo>
                    <a:pt x="432" y="399"/>
                    <a:pt x="433" y="404"/>
                    <a:pt x="431" y="408"/>
                  </a:cubicBezTo>
                  <a:cubicBezTo>
                    <a:pt x="427" y="411"/>
                    <a:pt x="422" y="411"/>
                    <a:pt x="418" y="409"/>
                  </a:cubicBezTo>
                  <a:cubicBezTo>
                    <a:pt x="415" y="406"/>
                    <a:pt x="415" y="402"/>
                    <a:pt x="415" y="399"/>
                  </a:cubicBezTo>
                  <a:cubicBezTo>
                    <a:pt x="415" y="322"/>
                    <a:pt x="415" y="245"/>
                    <a:pt x="415" y="167"/>
                  </a:cubicBezTo>
                  <a:cubicBezTo>
                    <a:pt x="415" y="163"/>
                    <a:pt x="416" y="159"/>
                    <a:pt x="419" y="155"/>
                  </a:cubicBezTo>
                  <a:cubicBezTo>
                    <a:pt x="422" y="152"/>
                    <a:pt x="423" y="148"/>
                    <a:pt x="425" y="144"/>
                  </a:cubicBezTo>
                  <a:cubicBezTo>
                    <a:pt x="437" y="113"/>
                    <a:pt x="450" y="82"/>
                    <a:pt x="461" y="50"/>
                  </a:cubicBezTo>
                  <a:cubicBezTo>
                    <a:pt x="462" y="49"/>
                    <a:pt x="463" y="48"/>
                    <a:pt x="464" y="45"/>
                  </a:cubicBezTo>
                  <a:cubicBezTo>
                    <a:pt x="461" y="48"/>
                    <a:pt x="459" y="50"/>
                    <a:pt x="457" y="51"/>
                  </a:cubicBezTo>
                  <a:cubicBezTo>
                    <a:pt x="437" y="54"/>
                    <a:pt x="418" y="55"/>
                    <a:pt x="399" y="57"/>
                  </a:cubicBezTo>
                  <a:cubicBezTo>
                    <a:pt x="389" y="58"/>
                    <a:pt x="379" y="58"/>
                    <a:pt x="369" y="62"/>
                  </a:cubicBezTo>
                  <a:cubicBezTo>
                    <a:pt x="357" y="60"/>
                    <a:pt x="344" y="63"/>
                    <a:pt x="332" y="64"/>
                  </a:cubicBezTo>
                  <a:cubicBezTo>
                    <a:pt x="306" y="66"/>
                    <a:pt x="281" y="69"/>
                    <a:pt x="255" y="71"/>
                  </a:cubicBezTo>
                  <a:cubicBezTo>
                    <a:pt x="250" y="72"/>
                    <a:pt x="245" y="73"/>
                    <a:pt x="241" y="73"/>
                  </a:cubicBezTo>
                  <a:cubicBezTo>
                    <a:pt x="221" y="74"/>
                    <a:pt x="202" y="76"/>
                    <a:pt x="183" y="78"/>
                  </a:cubicBezTo>
                  <a:cubicBezTo>
                    <a:pt x="180" y="78"/>
                    <a:pt x="178" y="79"/>
                    <a:pt x="175" y="77"/>
                  </a:cubicBezTo>
                  <a:cubicBezTo>
                    <a:pt x="156" y="79"/>
                    <a:pt x="137" y="80"/>
                    <a:pt x="119" y="82"/>
                  </a:cubicBezTo>
                  <a:cubicBezTo>
                    <a:pt x="86" y="85"/>
                    <a:pt x="53" y="89"/>
                    <a:pt x="20" y="92"/>
                  </a:cubicBezTo>
                  <a:cubicBezTo>
                    <a:pt x="6" y="93"/>
                    <a:pt x="0" y="87"/>
                    <a:pt x="1" y="74"/>
                  </a:cubicBezTo>
                  <a:cubicBezTo>
                    <a:pt x="2" y="65"/>
                    <a:pt x="8" y="62"/>
                    <a:pt x="15" y="61"/>
                  </a:cubicBezTo>
                  <a:cubicBezTo>
                    <a:pt x="30" y="59"/>
                    <a:pt x="45" y="57"/>
                    <a:pt x="59" y="55"/>
                  </a:cubicBezTo>
                  <a:cubicBezTo>
                    <a:pt x="93" y="51"/>
                    <a:pt x="127" y="47"/>
                    <a:pt x="161" y="43"/>
                  </a:cubicBezTo>
                  <a:cubicBezTo>
                    <a:pt x="163" y="42"/>
                    <a:pt x="165" y="42"/>
                    <a:pt x="168" y="42"/>
                  </a:cubicBezTo>
                  <a:cubicBezTo>
                    <a:pt x="181" y="40"/>
                    <a:pt x="181" y="40"/>
                    <a:pt x="185" y="52"/>
                  </a:cubicBezTo>
                  <a:cubicBezTo>
                    <a:pt x="187" y="58"/>
                    <a:pt x="190" y="61"/>
                    <a:pt x="197" y="59"/>
                  </a:cubicBezTo>
                  <a:cubicBezTo>
                    <a:pt x="203" y="58"/>
                    <a:pt x="209" y="58"/>
                    <a:pt x="215" y="57"/>
                  </a:cubicBezTo>
                  <a:cubicBezTo>
                    <a:pt x="221" y="56"/>
                    <a:pt x="223" y="53"/>
                    <a:pt x="222" y="47"/>
                  </a:cubicBezTo>
                  <a:cubicBezTo>
                    <a:pt x="220" y="35"/>
                    <a:pt x="223" y="31"/>
                    <a:pt x="236" y="33"/>
                  </a:cubicBezTo>
                  <a:cubicBezTo>
                    <a:pt x="238" y="34"/>
                    <a:pt x="240" y="34"/>
                    <a:pt x="242" y="33"/>
                  </a:cubicBezTo>
                  <a:cubicBezTo>
                    <a:pt x="243" y="33"/>
                    <a:pt x="244" y="33"/>
                    <a:pt x="244" y="33"/>
                  </a:cubicBezTo>
                  <a:cubicBezTo>
                    <a:pt x="252" y="32"/>
                    <a:pt x="260" y="31"/>
                    <a:pt x="267" y="30"/>
                  </a:cubicBezTo>
                  <a:cubicBezTo>
                    <a:pt x="318" y="24"/>
                    <a:pt x="368" y="18"/>
                    <a:pt x="419" y="11"/>
                  </a:cubicBezTo>
                  <a:cubicBezTo>
                    <a:pt x="448" y="8"/>
                    <a:pt x="476" y="5"/>
                    <a:pt x="505" y="1"/>
                  </a:cubicBezTo>
                  <a:cubicBezTo>
                    <a:pt x="511" y="0"/>
                    <a:pt x="514" y="2"/>
                    <a:pt x="513" y="8"/>
                  </a:cubicBezTo>
                  <a:cubicBezTo>
                    <a:pt x="511" y="18"/>
                    <a:pt x="510" y="29"/>
                    <a:pt x="504" y="38"/>
                  </a:cubicBezTo>
                  <a:cubicBezTo>
                    <a:pt x="500" y="41"/>
                    <a:pt x="499" y="46"/>
                    <a:pt x="498" y="50"/>
                  </a:cubicBezTo>
                  <a:cubicBezTo>
                    <a:pt x="492" y="81"/>
                    <a:pt x="487" y="112"/>
                    <a:pt x="480" y="142"/>
                  </a:cubicBezTo>
                  <a:cubicBezTo>
                    <a:pt x="480" y="144"/>
                    <a:pt x="479" y="146"/>
                    <a:pt x="479" y="148"/>
                  </a:cubicBezTo>
                  <a:cubicBezTo>
                    <a:pt x="478" y="153"/>
                    <a:pt x="480" y="156"/>
                    <a:pt x="486" y="156"/>
                  </a:cubicBezTo>
                  <a:cubicBezTo>
                    <a:pt x="515" y="156"/>
                    <a:pt x="543" y="156"/>
                    <a:pt x="571" y="156"/>
                  </a:cubicBezTo>
                  <a:cubicBezTo>
                    <a:pt x="578" y="156"/>
                    <a:pt x="582" y="152"/>
                    <a:pt x="584" y="146"/>
                  </a:cubicBezTo>
                  <a:cubicBezTo>
                    <a:pt x="594" y="120"/>
                    <a:pt x="604" y="94"/>
                    <a:pt x="614" y="68"/>
                  </a:cubicBezTo>
                  <a:cubicBezTo>
                    <a:pt x="617" y="59"/>
                    <a:pt x="621" y="51"/>
                    <a:pt x="624" y="43"/>
                  </a:cubicBezTo>
                  <a:cubicBezTo>
                    <a:pt x="625" y="40"/>
                    <a:pt x="626" y="38"/>
                    <a:pt x="629" y="36"/>
                  </a:cubicBezTo>
                  <a:cubicBezTo>
                    <a:pt x="639" y="36"/>
                    <a:pt x="648" y="33"/>
                    <a:pt x="658" y="38"/>
                  </a:cubicBezTo>
                  <a:close/>
                </a:path>
              </a:pathLst>
            </a:custGeom>
            <a:solidFill>
              <a:srgbClr val="F28F23"/>
            </a:solidFill>
            <a:ln>
              <a:noFill/>
            </a:ln>
            <a:effectLst>
              <a:outerShdw blurRad="76200" sy="23000" kx="-1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0" name="Google Shape;1680;p33"/>
            <p:cNvSpPr/>
            <p:nvPr/>
          </p:nvSpPr>
          <p:spPr>
            <a:xfrm>
              <a:off x="4514850" y="2992438"/>
              <a:ext cx="1192212" cy="1287463"/>
            </a:xfrm>
            <a:custGeom>
              <a:avLst/>
              <a:gdLst/>
              <a:ahLst/>
              <a:cxnLst/>
              <a:rect l="l" t="t" r="r" b="b"/>
              <a:pathLst>
                <a:path w="295" h="319" extrusionOk="0">
                  <a:moveTo>
                    <a:pt x="9" y="27"/>
                  </a:moveTo>
                  <a:cubicBezTo>
                    <a:pt x="25" y="23"/>
                    <a:pt x="41" y="24"/>
                    <a:pt x="57" y="22"/>
                  </a:cubicBezTo>
                  <a:cubicBezTo>
                    <a:pt x="63" y="21"/>
                    <a:pt x="69" y="19"/>
                    <a:pt x="75" y="22"/>
                  </a:cubicBezTo>
                  <a:cubicBezTo>
                    <a:pt x="78" y="23"/>
                    <a:pt x="79" y="27"/>
                    <a:pt x="80" y="30"/>
                  </a:cubicBezTo>
                  <a:cubicBezTo>
                    <a:pt x="84" y="40"/>
                    <a:pt x="89" y="48"/>
                    <a:pt x="94" y="56"/>
                  </a:cubicBezTo>
                  <a:cubicBezTo>
                    <a:pt x="116" y="89"/>
                    <a:pt x="138" y="121"/>
                    <a:pt x="160" y="154"/>
                  </a:cubicBezTo>
                  <a:cubicBezTo>
                    <a:pt x="161" y="155"/>
                    <a:pt x="162" y="158"/>
                    <a:pt x="165" y="159"/>
                  </a:cubicBezTo>
                  <a:cubicBezTo>
                    <a:pt x="168" y="152"/>
                    <a:pt x="169" y="145"/>
                    <a:pt x="170" y="139"/>
                  </a:cubicBezTo>
                  <a:cubicBezTo>
                    <a:pt x="180" y="98"/>
                    <a:pt x="190" y="57"/>
                    <a:pt x="200" y="17"/>
                  </a:cubicBezTo>
                  <a:cubicBezTo>
                    <a:pt x="201" y="14"/>
                    <a:pt x="201" y="11"/>
                    <a:pt x="204" y="10"/>
                  </a:cubicBezTo>
                  <a:cubicBezTo>
                    <a:pt x="205" y="7"/>
                    <a:pt x="207" y="7"/>
                    <a:pt x="209" y="7"/>
                  </a:cubicBezTo>
                  <a:cubicBezTo>
                    <a:pt x="236" y="5"/>
                    <a:pt x="263" y="1"/>
                    <a:pt x="290" y="0"/>
                  </a:cubicBezTo>
                  <a:cubicBezTo>
                    <a:pt x="295" y="2"/>
                    <a:pt x="292" y="4"/>
                    <a:pt x="291" y="6"/>
                  </a:cubicBezTo>
                  <a:cubicBezTo>
                    <a:pt x="284" y="16"/>
                    <a:pt x="279" y="27"/>
                    <a:pt x="273" y="37"/>
                  </a:cubicBezTo>
                  <a:cubicBezTo>
                    <a:pt x="259" y="59"/>
                    <a:pt x="246" y="82"/>
                    <a:pt x="233" y="104"/>
                  </a:cubicBezTo>
                  <a:cubicBezTo>
                    <a:pt x="231" y="106"/>
                    <a:pt x="230" y="109"/>
                    <a:pt x="230" y="111"/>
                  </a:cubicBezTo>
                  <a:cubicBezTo>
                    <a:pt x="230" y="135"/>
                    <a:pt x="232" y="158"/>
                    <a:pt x="233" y="182"/>
                  </a:cubicBezTo>
                  <a:cubicBezTo>
                    <a:pt x="233" y="189"/>
                    <a:pt x="236" y="197"/>
                    <a:pt x="230" y="204"/>
                  </a:cubicBezTo>
                  <a:cubicBezTo>
                    <a:pt x="222" y="228"/>
                    <a:pt x="214" y="251"/>
                    <a:pt x="206" y="275"/>
                  </a:cubicBezTo>
                  <a:cubicBezTo>
                    <a:pt x="206" y="277"/>
                    <a:pt x="205" y="278"/>
                    <a:pt x="203" y="279"/>
                  </a:cubicBezTo>
                  <a:cubicBezTo>
                    <a:pt x="188" y="292"/>
                    <a:pt x="173" y="305"/>
                    <a:pt x="157" y="319"/>
                  </a:cubicBezTo>
                  <a:cubicBezTo>
                    <a:pt x="149" y="303"/>
                    <a:pt x="142" y="288"/>
                    <a:pt x="134" y="272"/>
                  </a:cubicBezTo>
                  <a:cubicBezTo>
                    <a:pt x="100" y="202"/>
                    <a:pt x="65" y="131"/>
                    <a:pt x="31" y="61"/>
                  </a:cubicBezTo>
                  <a:cubicBezTo>
                    <a:pt x="29" y="56"/>
                    <a:pt x="27" y="54"/>
                    <a:pt x="22" y="56"/>
                  </a:cubicBezTo>
                  <a:cubicBezTo>
                    <a:pt x="15" y="58"/>
                    <a:pt x="8" y="59"/>
                    <a:pt x="0" y="61"/>
                  </a:cubicBezTo>
                  <a:cubicBezTo>
                    <a:pt x="3" y="49"/>
                    <a:pt x="6" y="38"/>
                    <a:pt x="9" y="27"/>
                  </a:cubicBezTo>
                  <a:close/>
                </a:path>
              </a:pathLst>
            </a:custGeom>
            <a:solidFill>
              <a:srgbClr val="494243"/>
            </a:solidFill>
            <a:ln>
              <a:noFill/>
            </a:ln>
            <a:effectLst>
              <a:outerShdw blurRad="76200" sy="23000" kx="-1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1" name="Google Shape;1681;p33"/>
            <p:cNvSpPr/>
            <p:nvPr/>
          </p:nvSpPr>
          <p:spPr>
            <a:xfrm>
              <a:off x="5327650" y="1817688"/>
              <a:ext cx="1570037" cy="646113"/>
            </a:xfrm>
            <a:custGeom>
              <a:avLst/>
              <a:gdLst/>
              <a:ahLst/>
              <a:cxnLst/>
              <a:rect l="l" t="t" r="r" b="b"/>
              <a:pathLst>
                <a:path w="389" h="160" extrusionOk="0">
                  <a:moveTo>
                    <a:pt x="345" y="46"/>
                  </a:moveTo>
                  <a:cubicBezTo>
                    <a:pt x="345" y="54"/>
                    <a:pt x="351" y="53"/>
                    <a:pt x="356" y="53"/>
                  </a:cubicBezTo>
                  <a:cubicBezTo>
                    <a:pt x="375" y="53"/>
                    <a:pt x="389" y="73"/>
                    <a:pt x="387" y="90"/>
                  </a:cubicBezTo>
                  <a:cubicBezTo>
                    <a:pt x="385" y="103"/>
                    <a:pt x="371" y="122"/>
                    <a:pt x="349" y="119"/>
                  </a:cubicBezTo>
                  <a:cubicBezTo>
                    <a:pt x="347" y="119"/>
                    <a:pt x="345" y="118"/>
                    <a:pt x="343" y="119"/>
                  </a:cubicBezTo>
                  <a:cubicBezTo>
                    <a:pt x="341" y="118"/>
                    <a:pt x="340" y="116"/>
                    <a:pt x="341" y="113"/>
                  </a:cubicBezTo>
                  <a:cubicBezTo>
                    <a:pt x="343" y="100"/>
                    <a:pt x="341" y="86"/>
                    <a:pt x="344" y="71"/>
                  </a:cubicBezTo>
                  <a:cubicBezTo>
                    <a:pt x="338" y="118"/>
                    <a:pt x="311" y="144"/>
                    <a:pt x="269" y="158"/>
                  </a:cubicBezTo>
                  <a:cubicBezTo>
                    <a:pt x="264" y="160"/>
                    <a:pt x="262" y="158"/>
                    <a:pt x="261" y="153"/>
                  </a:cubicBezTo>
                  <a:cubicBezTo>
                    <a:pt x="260" y="148"/>
                    <a:pt x="263" y="142"/>
                    <a:pt x="259" y="138"/>
                  </a:cubicBezTo>
                  <a:cubicBezTo>
                    <a:pt x="254" y="135"/>
                    <a:pt x="248" y="137"/>
                    <a:pt x="243" y="137"/>
                  </a:cubicBezTo>
                  <a:cubicBezTo>
                    <a:pt x="209" y="137"/>
                    <a:pt x="176" y="137"/>
                    <a:pt x="142" y="137"/>
                  </a:cubicBezTo>
                  <a:cubicBezTo>
                    <a:pt x="131" y="137"/>
                    <a:pt x="131" y="137"/>
                    <a:pt x="131" y="148"/>
                  </a:cubicBezTo>
                  <a:cubicBezTo>
                    <a:pt x="130" y="157"/>
                    <a:pt x="128" y="159"/>
                    <a:pt x="119" y="156"/>
                  </a:cubicBezTo>
                  <a:cubicBezTo>
                    <a:pt x="85" y="143"/>
                    <a:pt x="54" y="113"/>
                    <a:pt x="51" y="71"/>
                  </a:cubicBezTo>
                  <a:cubicBezTo>
                    <a:pt x="51" y="70"/>
                    <a:pt x="50" y="72"/>
                    <a:pt x="51" y="71"/>
                  </a:cubicBezTo>
                  <a:cubicBezTo>
                    <a:pt x="51" y="71"/>
                    <a:pt x="51" y="71"/>
                    <a:pt x="51" y="72"/>
                  </a:cubicBezTo>
                  <a:cubicBezTo>
                    <a:pt x="53" y="85"/>
                    <a:pt x="52" y="98"/>
                    <a:pt x="54" y="111"/>
                  </a:cubicBezTo>
                  <a:cubicBezTo>
                    <a:pt x="54" y="114"/>
                    <a:pt x="54" y="116"/>
                    <a:pt x="52" y="118"/>
                  </a:cubicBezTo>
                  <a:cubicBezTo>
                    <a:pt x="31" y="121"/>
                    <a:pt x="19" y="115"/>
                    <a:pt x="11" y="100"/>
                  </a:cubicBezTo>
                  <a:cubicBezTo>
                    <a:pt x="0" y="79"/>
                    <a:pt x="18" y="51"/>
                    <a:pt x="42" y="53"/>
                  </a:cubicBezTo>
                  <a:cubicBezTo>
                    <a:pt x="49" y="53"/>
                    <a:pt x="49" y="50"/>
                    <a:pt x="49" y="45"/>
                  </a:cubicBezTo>
                  <a:cubicBezTo>
                    <a:pt x="49" y="30"/>
                    <a:pt x="49" y="15"/>
                    <a:pt x="49" y="1"/>
                  </a:cubicBezTo>
                  <a:cubicBezTo>
                    <a:pt x="50" y="0"/>
                    <a:pt x="51" y="0"/>
                    <a:pt x="51" y="1"/>
                  </a:cubicBezTo>
                  <a:cubicBezTo>
                    <a:pt x="54" y="6"/>
                    <a:pt x="52" y="12"/>
                    <a:pt x="53" y="18"/>
                  </a:cubicBezTo>
                  <a:cubicBezTo>
                    <a:pt x="53" y="30"/>
                    <a:pt x="53" y="42"/>
                    <a:pt x="53" y="56"/>
                  </a:cubicBezTo>
                  <a:cubicBezTo>
                    <a:pt x="64" y="48"/>
                    <a:pt x="73" y="40"/>
                    <a:pt x="82" y="31"/>
                  </a:cubicBezTo>
                  <a:cubicBezTo>
                    <a:pt x="84" y="29"/>
                    <a:pt x="85" y="27"/>
                    <a:pt x="88" y="26"/>
                  </a:cubicBezTo>
                  <a:cubicBezTo>
                    <a:pt x="99" y="29"/>
                    <a:pt x="108" y="34"/>
                    <a:pt x="118" y="38"/>
                  </a:cubicBezTo>
                  <a:cubicBezTo>
                    <a:pt x="140" y="45"/>
                    <a:pt x="163" y="50"/>
                    <a:pt x="187" y="50"/>
                  </a:cubicBezTo>
                  <a:cubicBezTo>
                    <a:pt x="207" y="50"/>
                    <a:pt x="227" y="50"/>
                    <a:pt x="247" y="45"/>
                  </a:cubicBezTo>
                  <a:cubicBezTo>
                    <a:pt x="262" y="42"/>
                    <a:pt x="277" y="38"/>
                    <a:pt x="292" y="31"/>
                  </a:cubicBezTo>
                  <a:cubicBezTo>
                    <a:pt x="295" y="30"/>
                    <a:pt x="299" y="27"/>
                    <a:pt x="303" y="27"/>
                  </a:cubicBezTo>
                  <a:cubicBezTo>
                    <a:pt x="313" y="33"/>
                    <a:pt x="321" y="41"/>
                    <a:pt x="331" y="47"/>
                  </a:cubicBezTo>
                  <a:cubicBezTo>
                    <a:pt x="334" y="50"/>
                    <a:pt x="338" y="53"/>
                    <a:pt x="342" y="56"/>
                  </a:cubicBezTo>
                  <a:cubicBezTo>
                    <a:pt x="344" y="52"/>
                    <a:pt x="341" y="48"/>
                    <a:pt x="345" y="46"/>
                  </a:cubicBezTo>
                  <a:close/>
                </a:path>
              </a:pathLst>
            </a:custGeom>
            <a:solidFill>
              <a:srgbClr val="F9BD94"/>
            </a:solidFill>
            <a:ln>
              <a:noFill/>
            </a:ln>
            <a:effectLst>
              <a:outerShdw blurRad="76200" sy="23000" kx="-1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2" name="Google Shape;1682;p33"/>
            <p:cNvSpPr/>
            <p:nvPr/>
          </p:nvSpPr>
          <p:spPr>
            <a:xfrm>
              <a:off x="5133975" y="6103938"/>
              <a:ext cx="1477962" cy="387350"/>
            </a:xfrm>
            <a:custGeom>
              <a:avLst/>
              <a:gdLst/>
              <a:ahLst/>
              <a:cxnLst/>
              <a:rect l="l" t="t" r="r" b="b"/>
              <a:pathLst>
                <a:path w="366" h="96" extrusionOk="0">
                  <a:moveTo>
                    <a:pt x="284" y="4"/>
                  </a:moveTo>
                  <a:cubicBezTo>
                    <a:pt x="286" y="0"/>
                    <a:pt x="290" y="2"/>
                    <a:pt x="294" y="2"/>
                  </a:cubicBezTo>
                  <a:cubicBezTo>
                    <a:pt x="316" y="2"/>
                    <a:pt x="339" y="1"/>
                    <a:pt x="361" y="1"/>
                  </a:cubicBezTo>
                  <a:cubicBezTo>
                    <a:pt x="364" y="2"/>
                    <a:pt x="366" y="2"/>
                    <a:pt x="366" y="6"/>
                  </a:cubicBezTo>
                  <a:cubicBezTo>
                    <a:pt x="365" y="34"/>
                    <a:pt x="365" y="61"/>
                    <a:pt x="365" y="89"/>
                  </a:cubicBezTo>
                  <a:cubicBezTo>
                    <a:pt x="365" y="93"/>
                    <a:pt x="363" y="94"/>
                    <a:pt x="360" y="93"/>
                  </a:cubicBezTo>
                  <a:cubicBezTo>
                    <a:pt x="360" y="93"/>
                    <a:pt x="359" y="93"/>
                    <a:pt x="359" y="93"/>
                  </a:cubicBezTo>
                  <a:cubicBezTo>
                    <a:pt x="344" y="94"/>
                    <a:pt x="344" y="94"/>
                    <a:pt x="339" y="80"/>
                  </a:cubicBezTo>
                  <a:cubicBezTo>
                    <a:pt x="337" y="74"/>
                    <a:pt x="334" y="73"/>
                    <a:pt x="329" y="76"/>
                  </a:cubicBezTo>
                  <a:cubicBezTo>
                    <a:pt x="306" y="91"/>
                    <a:pt x="281" y="96"/>
                    <a:pt x="254" y="94"/>
                  </a:cubicBezTo>
                  <a:cubicBezTo>
                    <a:pt x="233" y="92"/>
                    <a:pt x="211" y="93"/>
                    <a:pt x="190" y="94"/>
                  </a:cubicBezTo>
                  <a:cubicBezTo>
                    <a:pt x="183" y="94"/>
                    <a:pt x="178" y="92"/>
                    <a:pt x="174" y="87"/>
                  </a:cubicBezTo>
                  <a:cubicBezTo>
                    <a:pt x="171" y="83"/>
                    <a:pt x="168" y="83"/>
                    <a:pt x="164" y="85"/>
                  </a:cubicBezTo>
                  <a:cubicBezTo>
                    <a:pt x="153" y="92"/>
                    <a:pt x="141" y="94"/>
                    <a:pt x="129" y="94"/>
                  </a:cubicBezTo>
                  <a:cubicBezTo>
                    <a:pt x="99" y="93"/>
                    <a:pt x="70" y="93"/>
                    <a:pt x="40" y="93"/>
                  </a:cubicBezTo>
                  <a:cubicBezTo>
                    <a:pt x="37" y="93"/>
                    <a:pt x="34" y="93"/>
                    <a:pt x="31" y="91"/>
                  </a:cubicBezTo>
                  <a:cubicBezTo>
                    <a:pt x="21" y="81"/>
                    <a:pt x="11" y="72"/>
                    <a:pt x="0" y="62"/>
                  </a:cubicBezTo>
                  <a:cubicBezTo>
                    <a:pt x="13" y="59"/>
                    <a:pt x="25" y="57"/>
                    <a:pt x="37" y="54"/>
                  </a:cubicBezTo>
                  <a:cubicBezTo>
                    <a:pt x="64" y="48"/>
                    <a:pt x="92" y="43"/>
                    <a:pt x="119" y="37"/>
                  </a:cubicBezTo>
                  <a:cubicBezTo>
                    <a:pt x="123" y="36"/>
                    <a:pt x="126" y="35"/>
                    <a:pt x="127" y="31"/>
                  </a:cubicBezTo>
                  <a:cubicBezTo>
                    <a:pt x="130" y="21"/>
                    <a:pt x="134" y="12"/>
                    <a:pt x="138" y="2"/>
                  </a:cubicBezTo>
                  <a:cubicBezTo>
                    <a:pt x="160" y="2"/>
                    <a:pt x="181" y="2"/>
                    <a:pt x="203" y="2"/>
                  </a:cubicBezTo>
                  <a:cubicBezTo>
                    <a:pt x="208" y="2"/>
                    <a:pt x="214" y="2"/>
                    <a:pt x="219" y="1"/>
                  </a:cubicBezTo>
                  <a:cubicBezTo>
                    <a:pt x="222" y="4"/>
                    <a:pt x="221" y="8"/>
                    <a:pt x="221" y="11"/>
                  </a:cubicBezTo>
                  <a:cubicBezTo>
                    <a:pt x="221" y="19"/>
                    <a:pt x="221" y="28"/>
                    <a:pt x="221" y="37"/>
                  </a:cubicBezTo>
                  <a:cubicBezTo>
                    <a:pt x="221" y="42"/>
                    <a:pt x="223" y="44"/>
                    <a:pt x="229" y="43"/>
                  </a:cubicBezTo>
                  <a:cubicBezTo>
                    <a:pt x="240" y="40"/>
                    <a:pt x="252" y="38"/>
                    <a:pt x="264" y="35"/>
                  </a:cubicBezTo>
                  <a:cubicBezTo>
                    <a:pt x="268" y="34"/>
                    <a:pt x="270" y="32"/>
                    <a:pt x="272" y="28"/>
                  </a:cubicBezTo>
                  <a:cubicBezTo>
                    <a:pt x="274" y="22"/>
                    <a:pt x="276" y="16"/>
                    <a:pt x="279" y="11"/>
                  </a:cubicBezTo>
                  <a:cubicBezTo>
                    <a:pt x="280" y="8"/>
                    <a:pt x="280" y="5"/>
                    <a:pt x="284" y="4"/>
                  </a:cubicBezTo>
                  <a:close/>
                </a:path>
              </a:pathLst>
            </a:custGeom>
            <a:solidFill>
              <a:srgbClr val="2E2A27"/>
            </a:solidFill>
            <a:ln>
              <a:noFill/>
            </a:ln>
            <a:effectLst>
              <a:outerShdw blurRad="76200" sy="23000" kx="-1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3" name="Google Shape;1683;p33"/>
            <p:cNvSpPr/>
            <p:nvPr/>
          </p:nvSpPr>
          <p:spPr>
            <a:xfrm>
              <a:off x="5529263" y="2100263"/>
              <a:ext cx="1187450" cy="711200"/>
            </a:xfrm>
            <a:custGeom>
              <a:avLst/>
              <a:gdLst/>
              <a:ahLst/>
              <a:cxnLst/>
              <a:rect l="l" t="t" r="r" b="b"/>
              <a:pathLst>
                <a:path w="294" h="176" extrusionOk="0">
                  <a:moveTo>
                    <a:pt x="2" y="48"/>
                  </a:moveTo>
                  <a:cubicBezTo>
                    <a:pt x="0" y="32"/>
                    <a:pt x="0" y="16"/>
                    <a:pt x="1" y="0"/>
                  </a:cubicBezTo>
                  <a:cubicBezTo>
                    <a:pt x="4" y="16"/>
                    <a:pt x="9" y="31"/>
                    <a:pt x="18" y="45"/>
                  </a:cubicBezTo>
                  <a:cubicBezTo>
                    <a:pt x="32" y="64"/>
                    <a:pt x="51" y="77"/>
                    <a:pt x="73" y="85"/>
                  </a:cubicBezTo>
                  <a:cubicBezTo>
                    <a:pt x="77" y="86"/>
                    <a:pt x="79" y="85"/>
                    <a:pt x="79" y="81"/>
                  </a:cubicBezTo>
                  <a:cubicBezTo>
                    <a:pt x="79" y="81"/>
                    <a:pt x="79" y="80"/>
                    <a:pt x="79" y="79"/>
                  </a:cubicBezTo>
                  <a:cubicBezTo>
                    <a:pt x="79" y="65"/>
                    <a:pt x="79" y="65"/>
                    <a:pt x="94" y="65"/>
                  </a:cubicBezTo>
                  <a:cubicBezTo>
                    <a:pt x="131" y="65"/>
                    <a:pt x="168" y="65"/>
                    <a:pt x="205" y="65"/>
                  </a:cubicBezTo>
                  <a:cubicBezTo>
                    <a:pt x="211" y="64"/>
                    <a:pt x="213" y="66"/>
                    <a:pt x="213" y="72"/>
                  </a:cubicBezTo>
                  <a:cubicBezTo>
                    <a:pt x="213" y="88"/>
                    <a:pt x="213" y="89"/>
                    <a:pt x="228" y="83"/>
                  </a:cubicBezTo>
                  <a:cubicBezTo>
                    <a:pt x="261" y="69"/>
                    <a:pt x="283" y="46"/>
                    <a:pt x="291" y="11"/>
                  </a:cubicBezTo>
                  <a:cubicBezTo>
                    <a:pt x="292" y="8"/>
                    <a:pt x="292" y="4"/>
                    <a:pt x="294" y="1"/>
                  </a:cubicBezTo>
                  <a:cubicBezTo>
                    <a:pt x="294" y="9"/>
                    <a:pt x="294" y="17"/>
                    <a:pt x="294" y="25"/>
                  </a:cubicBezTo>
                  <a:cubicBezTo>
                    <a:pt x="294" y="33"/>
                    <a:pt x="293" y="41"/>
                    <a:pt x="293" y="49"/>
                  </a:cubicBezTo>
                  <a:cubicBezTo>
                    <a:pt x="290" y="62"/>
                    <a:pt x="288" y="75"/>
                    <a:pt x="284" y="88"/>
                  </a:cubicBezTo>
                  <a:cubicBezTo>
                    <a:pt x="275" y="113"/>
                    <a:pt x="261" y="134"/>
                    <a:pt x="238" y="149"/>
                  </a:cubicBezTo>
                  <a:cubicBezTo>
                    <a:pt x="236" y="150"/>
                    <a:pt x="232" y="151"/>
                    <a:pt x="234" y="155"/>
                  </a:cubicBezTo>
                  <a:cubicBezTo>
                    <a:pt x="233" y="157"/>
                    <a:pt x="231" y="158"/>
                    <a:pt x="229" y="159"/>
                  </a:cubicBezTo>
                  <a:cubicBezTo>
                    <a:pt x="218" y="161"/>
                    <a:pt x="208" y="165"/>
                    <a:pt x="198" y="170"/>
                  </a:cubicBezTo>
                  <a:cubicBezTo>
                    <a:pt x="167" y="174"/>
                    <a:pt x="136" y="176"/>
                    <a:pt x="106" y="170"/>
                  </a:cubicBezTo>
                  <a:cubicBezTo>
                    <a:pt x="102" y="170"/>
                    <a:pt x="99" y="169"/>
                    <a:pt x="96" y="166"/>
                  </a:cubicBezTo>
                  <a:cubicBezTo>
                    <a:pt x="74" y="160"/>
                    <a:pt x="54" y="150"/>
                    <a:pt x="38" y="134"/>
                  </a:cubicBezTo>
                  <a:cubicBezTo>
                    <a:pt x="18" y="112"/>
                    <a:pt x="9" y="86"/>
                    <a:pt x="4" y="58"/>
                  </a:cubicBezTo>
                  <a:cubicBezTo>
                    <a:pt x="3" y="54"/>
                    <a:pt x="2" y="51"/>
                    <a:pt x="2" y="48"/>
                  </a:cubicBezTo>
                  <a:close/>
                </a:path>
              </a:pathLst>
            </a:custGeom>
            <a:solidFill>
              <a:srgbClr val="CB8361"/>
            </a:solidFill>
            <a:ln>
              <a:noFill/>
            </a:ln>
            <a:effectLst>
              <a:outerShdw blurRad="76200" sy="23000" kx="-1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4" name="Google Shape;1684;p33"/>
            <p:cNvSpPr/>
            <p:nvPr/>
          </p:nvSpPr>
          <p:spPr>
            <a:xfrm>
              <a:off x="5783263" y="1116013"/>
              <a:ext cx="674687" cy="512763"/>
            </a:xfrm>
            <a:custGeom>
              <a:avLst/>
              <a:gdLst/>
              <a:ahLst/>
              <a:cxnLst/>
              <a:rect l="l" t="t" r="r" b="b"/>
              <a:pathLst>
                <a:path w="167" h="127" extrusionOk="0">
                  <a:moveTo>
                    <a:pt x="0" y="51"/>
                  </a:moveTo>
                  <a:cubicBezTo>
                    <a:pt x="2" y="48"/>
                    <a:pt x="4" y="47"/>
                    <a:pt x="5" y="44"/>
                  </a:cubicBezTo>
                  <a:cubicBezTo>
                    <a:pt x="8" y="26"/>
                    <a:pt x="21" y="17"/>
                    <a:pt x="36" y="11"/>
                  </a:cubicBezTo>
                  <a:cubicBezTo>
                    <a:pt x="69" y="0"/>
                    <a:pt x="103" y="0"/>
                    <a:pt x="135" y="13"/>
                  </a:cubicBezTo>
                  <a:cubicBezTo>
                    <a:pt x="150" y="18"/>
                    <a:pt x="161" y="27"/>
                    <a:pt x="164" y="43"/>
                  </a:cubicBezTo>
                  <a:cubicBezTo>
                    <a:pt x="164" y="45"/>
                    <a:pt x="166" y="47"/>
                    <a:pt x="167" y="49"/>
                  </a:cubicBezTo>
                  <a:cubicBezTo>
                    <a:pt x="156" y="61"/>
                    <a:pt x="152" y="75"/>
                    <a:pt x="144" y="88"/>
                  </a:cubicBezTo>
                  <a:cubicBezTo>
                    <a:pt x="137" y="99"/>
                    <a:pt x="132" y="110"/>
                    <a:pt x="125" y="121"/>
                  </a:cubicBezTo>
                  <a:cubicBezTo>
                    <a:pt x="124" y="123"/>
                    <a:pt x="123" y="126"/>
                    <a:pt x="120" y="127"/>
                  </a:cubicBezTo>
                  <a:cubicBezTo>
                    <a:pt x="118" y="127"/>
                    <a:pt x="116" y="126"/>
                    <a:pt x="115" y="125"/>
                  </a:cubicBezTo>
                  <a:cubicBezTo>
                    <a:pt x="95" y="111"/>
                    <a:pt x="75" y="110"/>
                    <a:pt x="55" y="124"/>
                  </a:cubicBezTo>
                  <a:cubicBezTo>
                    <a:pt x="54" y="125"/>
                    <a:pt x="52" y="126"/>
                    <a:pt x="51" y="126"/>
                  </a:cubicBezTo>
                  <a:cubicBezTo>
                    <a:pt x="46" y="126"/>
                    <a:pt x="44" y="123"/>
                    <a:pt x="42" y="119"/>
                  </a:cubicBezTo>
                  <a:cubicBezTo>
                    <a:pt x="30" y="99"/>
                    <a:pt x="21" y="77"/>
                    <a:pt x="8" y="57"/>
                  </a:cubicBezTo>
                  <a:cubicBezTo>
                    <a:pt x="6" y="54"/>
                    <a:pt x="4" y="52"/>
                    <a:pt x="0" y="51"/>
                  </a:cubicBezTo>
                  <a:close/>
                </a:path>
              </a:pathLst>
            </a:custGeom>
            <a:solidFill>
              <a:srgbClr val="F9B220"/>
            </a:solidFill>
            <a:ln>
              <a:noFill/>
            </a:ln>
            <a:effectLst>
              <a:outerShdw blurRad="76200" sy="23000" kx="-1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5" name="Google Shape;1685;p33"/>
            <p:cNvSpPr/>
            <p:nvPr/>
          </p:nvSpPr>
          <p:spPr>
            <a:xfrm>
              <a:off x="6321425" y="2641600"/>
              <a:ext cx="884237" cy="285750"/>
            </a:xfrm>
            <a:custGeom>
              <a:avLst/>
              <a:gdLst/>
              <a:ahLst/>
              <a:cxnLst/>
              <a:rect l="l" t="t" r="r" b="b"/>
              <a:pathLst>
                <a:path w="219" h="71" extrusionOk="0">
                  <a:moveTo>
                    <a:pt x="3" y="34"/>
                  </a:moveTo>
                  <a:cubicBezTo>
                    <a:pt x="11" y="28"/>
                    <a:pt x="21" y="26"/>
                    <a:pt x="30" y="23"/>
                  </a:cubicBezTo>
                  <a:cubicBezTo>
                    <a:pt x="33" y="22"/>
                    <a:pt x="35" y="23"/>
                    <a:pt x="38" y="21"/>
                  </a:cubicBezTo>
                  <a:cubicBezTo>
                    <a:pt x="60" y="18"/>
                    <a:pt x="82" y="15"/>
                    <a:pt x="104" y="12"/>
                  </a:cubicBezTo>
                  <a:cubicBezTo>
                    <a:pt x="139" y="8"/>
                    <a:pt x="173" y="4"/>
                    <a:pt x="208" y="0"/>
                  </a:cubicBezTo>
                  <a:cubicBezTo>
                    <a:pt x="209" y="0"/>
                    <a:pt x="210" y="0"/>
                    <a:pt x="212" y="0"/>
                  </a:cubicBezTo>
                  <a:cubicBezTo>
                    <a:pt x="214" y="1"/>
                    <a:pt x="214" y="3"/>
                    <a:pt x="215" y="6"/>
                  </a:cubicBezTo>
                  <a:cubicBezTo>
                    <a:pt x="217" y="18"/>
                    <a:pt x="218" y="30"/>
                    <a:pt x="219" y="42"/>
                  </a:cubicBezTo>
                  <a:cubicBezTo>
                    <a:pt x="219" y="45"/>
                    <a:pt x="219" y="48"/>
                    <a:pt x="217" y="50"/>
                  </a:cubicBezTo>
                  <a:cubicBezTo>
                    <a:pt x="203" y="52"/>
                    <a:pt x="189" y="53"/>
                    <a:pt x="174" y="54"/>
                  </a:cubicBezTo>
                  <a:cubicBezTo>
                    <a:pt x="172" y="55"/>
                    <a:pt x="169" y="54"/>
                    <a:pt x="167" y="56"/>
                  </a:cubicBezTo>
                  <a:cubicBezTo>
                    <a:pt x="150" y="59"/>
                    <a:pt x="132" y="59"/>
                    <a:pt x="115" y="61"/>
                  </a:cubicBezTo>
                  <a:cubicBezTo>
                    <a:pt x="89" y="64"/>
                    <a:pt x="63" y="66"/>
                    <a:pt x="37" y="70"/>
                  </a:cubicBezTo>
                  <a:cubicBezTo>
                    <a:pt x="34" y="70"/>
                    <a:pt x="31" y="71"/>
                    <a:pt x="28" y="71"/>
                  </a:cubicBezTo>
                  <a:cubicBezTo>
                    <a:pt x="8" y="70"/>
                    <a:pt x="8" y="70"/>
                    <a:pt x="3" y="50"/>
                  </a:cubicBezTo>
                  <a:cubicBezTo>
                    <a:pt x="2" y="45"/>
                    <a:pt x="0" y="39"/>
                    <a:pt x="3" y="34"/>
                  </a:cubicBezTo>
                  <a:close/>
                </a:path>
              </a:pathLst>
            </a:custGeom>
            <a:solidFill>
              <a:srgbClr val="F28F23"/>
            </a:solidFill>
            <a:ln>
              <a:noFill/>
            </a:ln>
            <a:effectLst>
              <a:outerShdw blurRad="76200" sy="23000" kx="-1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6" name="Google Shape;1686;p33"/>
            <p:cNvSpPr/>
            <p:nvPr/>
          </p:nvSpPr>
          <p:spPr>
            <a:xfrm>
              <a:off x="7080250" y="2028825"/>
              <a:ext cx="331787" cy="523875"/>
            </a:xfrm>
            <a:custGeom>
              <a:avLst/>
              <a:gdLst/>
              <a:ahLst/>
              <a:cxnLst/>
              <a:rect l="l" t="t" r="r" b="b"/>
              <a:pathLst>
                <a:path w="82" h="130" extrusionOk="0">
                  <a:moveTo>
                    <a:pt x="24" y="130"/>
                  </a:moveTo>
                  <a:cubicBezTo>
                    <a:pt x="17" y="97"/>
                    <a:pt x="10" y="65"/>
                    <a:pt x="1" y="34"/>
                  </a:cubicBezTo>
                  <a:cubicBezTo>
                    <a:pt x="0" y="29"/>
                    <a:pt x="0" y="26"/>
                    <a:pt x="4" y="22"/>
                  </a:cubicBezTo>
                  <a:cubicBezTo>
                    <a:pt x="9" y="16"/>
                    <a:pt x="14" y="10"/>
                    <a:pt x="19" y="4"/>
                  </a:cubicBezTo>
                  <a:cubicBezTo>
                    <a:pt x="21" y="1"/>
                    <a:pt x="23" y="0"/>
                    <a:pt x="27" y="3"/>
                  </a:cubicBezTo>
                  <a:cubicBezTo>
                    <a:pt x="41" y="12"/>
                    <a:pt x="56" y="22"/>
                    <a:pt x="70" y="31"/>
                  </a:cubicBezTo>
                  <a:cubicBezTo>
                    <a:pt x="74" y="34"/>
                    <a:pt x="74" y="37"/>
                    <a:pt x="74" y="41"/>
                  </a:cubicBezTo>
                  <a:cubicBezTo>
                    <a:pt x="77" y="67"/>
                    <a:pt x="80" y="94"/>
                    <a:pt x="82" y="120"/>
                  </a:cubicBezTo>
                  <a:cubicBezTo>
                    <a:pt x="81" y="122"/>
                    <a:pt x="79" y="122"/>
                    <a:pt x="77" y="122"/>
                  </a:cubicBezTo>
                  <a:cubicBezTo>
                    <a:pt x="59" y="123"/>
                    <a:pt x="42" y="126"/>
                    <a:pt x="24" y="130"/>
                  </a:cubicBezTo>
                  <a:close/>
                </a:path>
              </a:pathLst>
            </a:custGeom>
            <a:solidFill>
              <a:srgbClr val="5A5251"/>
            </a:solidFill>
            <a:ln>
              <a:noFill/>
            </a:ln>
            <a:effectLst>
              <a:outerShdw blurRad="76200" sy="23000" kx="-1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7" name="Google Shape;1687;p33"/>
            <p:cNvSpPr/>
            <p:nvPr/>
          </p:nvSpPr>
          <p:spPr>
            <a:xfrm>
              <a:off x="5492750" y="1741488"/>
              <a:ext cx="1260475" cy="298450"/>
            </a:xfrm>
            <a:custGeom>
              <a:avLst/>
              <a:gdLst/>
              <a:ahLst/>
              <a:cxnLst/>
              <a:rect l="l" t="t" r="r" b="b"/>
              <a:pathLst>
                <a:path w="312" h="74" extrusionOk="0">
                  <a:moveTo>
                    <a:pt x="9" y="19"/>
                  </a:moveTo>
                  <a:cubicBezTo>
                    <a:pt x="9" y="19"/>
                    <a:pt x="9" y="19"/>
                    <a:pt x="8" y="20"/>
                  </a:cubicBezTo>
                  <a:cubicBezTo>
                    <a:pt x="7" y="18"/>
                    <a:pt x="6" y="17"/>
                    <a:pt x="5" y="15"/>
                  </a:cubicBezTo>
                  <a:cubicBezTo>
                    <a:pt x="2" y="12"/>
                    <a:pt x="0" y="8"/>
                    <a:pt x="3" y="4"/>
                  </a:cubicBezTo>
                  <a:cubicBezTo>
                    <a:pt x="5" y="0"/>
                    <a:pt x="9" y="0"/>
                    <a:pt x="13" y="2"/>
                  </a:cubicBezTo>
                  <a:cubicBezTo>
                    <a:pt x="17" y="1"/>
                    <a:pt x="20" y="4"/>
                    <a:pt x="23" y="6"/>
                  </a:cubicBezTo>
                  <a:cubicBezTo>
                    <a:pt x="38" y="20"/>
                    <a:pt x="57" y="26"/>
                    <a:pt x="76" y="32"/>
                  </a:cubicBezTo>
                  <a:cubicBezTo>
                    <a:pt x="92" y="38"/>
                    <a:pt x="109" y="39"/>
                    <a:pt x="125" y="41"/>
                  </a:cubicBezTo>
                  <a:cubicBezTo>
                    <a:pt x="130" y="42"/>
                    <a:pt x="134" y="44"/>
                    <a:pt x="139" y="45"/>
                  </a:cubicBezTo>
                  <a:cubicBezTo>
                    <a:pt x="151" y="50"/>
                    <a:pt x="163" y="50"/>
                    <a:pt x="175" y="44"/>
                  </a:cubicBezTo>
                  <a:cubicBezTo>
                    <a:pt x="178" y="43"/>
                    <a:pt x="182" y="42"/>
                    <a:pt x="186" y="41"/>
                  </a:cubicBezTo>
                  <a:cubicBezTo>
                    <a:pt x="212" y="39"/>
                    <a:pt x="238" y="34"/>
                    <a:pt x="262" y="23"/>
                  </a:cubicBezTo>
                  <a:cubicBezTo>
                    <a:pt x="274" y="18"/>
                    <a:pt x="284" y="12"/>
                    <a:pt x="293" y="4"/>
                  </a:cubicBezTo>
                  <a:cubicBezTo>
                    <a:pt x="295" y="2"/>
                    <a:pt x="297" y="1"/>
                    <a:pt x="300" y="2"/>
                  </a:cubicBezTo>
                  <a:cubicBezTo>
                    <a:pt x="304" y="0"/>
                    <a:pt x="308" y="0"/>
                    <a:pt x="310" y="5"/>
                  </a:cubicBezTo>
                  <a:cubicBezTo>
                    <a:pt x="312" y="9"/>
                    <a:pt x="311" y="13"/>
                    <a:pt x="307" y="16"/>
                  </a:cubicBezTo>
                  <a:cubicBezTo>
                    <a:pt x="305" y="18"/>
                    <a:pt x="302" y="20"/>
                    <a:pt x="301" y="24"/>
                  </a:cubicBezTo>
                  <a:cubicBezTo>
                    <a:pt x="290" y="33"/>
                    <a:pt x="278" y="42"/>
                    <a:pt x="264" y="48"/>
                  </a:cubicBezTo>
                  <a:cubicBezTo>
                    <a:pt x="250" y="52"/>
                    <a:pt x="237" y="58"/>
                    <a:pt x="223" y="62"/>
                  </a:cubicBezTo>
                  <a:cubicBezTo>
                    <a:pt x="209" y="66"/>
                    <a:pt x="195" y="69"/>
                    <a:pt x="181" y="71"/>
                  </a:cubicBezTo>
                  <a:cubicBezTo>
                    <a:pt x="134" y="74"/>
                    <a:pt x="89" y="68"/>
                    <a:pt x="47" y="46"/>
                  </a:cubicBezTo>
                  <a:cubicBezTo>
                    <a:pt x="37" y="46"/>
                    <a:pt x="31" y="38"/>
                    <a:pt x="24" y="33"/>
                  </a:cubicBezTo>
                  <a:cubicBezTo>
                    <a:pt x="18" y="30"/>
                    <a:pt x="12" y="26"/>
                    <a:pt x="9" y="19"/>
                  </a:cubicBezTo>
                  <a:close/>
                </a:path>
              </a:pathLst>
            </a:custGeom>
            <a:solidFill>
              <a:srgbClr val="C4761D"/>
            </a:solidFill>
            <a:ln>
              <a:noFill/>
            </a:ln>
            <a:effectLst>
              <a:outerShdw blurRad="76200" sy="23000" kx="-1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8" name="Google Shape;1688;p33"/>
            <p:cNvSpPr/>
            <p:nvPr/>
          </p:nvSpPr>
          <p:spPr>
            <a:xfrm>
              <a:off x="7161213" y="2508250"/>
              <a:ext cx="319087" cy="439738"/>
            </a:xfrm>
            <a:custGeom>
              <a:avLst/>
              <a:gdLst/>
              <a:ahLst/>
              <a:cxnLst/>
              <a:rect l="l" t="t" r="r" b="b"/>
              <a:pathLst>
                <a:path w="79" h="109" extrusionOk="0">
                  <a:moveTo>
                    <a:pt x="4" y="11"/>
                  </a:moveTo>
                  <a:cubicBezTo>
                    <a:pt x="9" y="5"/>
                    <a:pt x="16" y="6"/>
                    <a:pt x="22" y="5"/>
                  </a:cubicBezTo>
                  <a:cubicBezTo>
                    <a:pt x="35" y="4"/>
                    <a:pt x="48" y="0"/>
                    <a:pt x="62" y="1"/>
                  </a:cubicBezTo>
                  <a:cubicBezTo>
                    <a:pt x="67" y="3"/>
                    <a:pt x="69" y="7"/>
                    <a:pt x="70" y="12"/>
                  </a:cubicBezTo>
                  <a:cubicBezTo>
                    <a:pt x="71" y="16"/>
                    <a:pt x="71" y="20"/>
                    <a:pt x="72" y="25"/>
                  </a:cubicBezTo>
                  <a:cubicBezTo>
                    <a:pt x="74" y="27"/>
                    <a:pt x="75" y="30"/>
                    <a:pt x="75" y="32"/>
                  </a:cubicBezTo>
                  <a:cubicBezTo>
                    <a:pt x="76" y="45"/>
                    <a:pt x="78" y="57"/>
                    <a:pt x="79" y="69"/>
                  </a:cubicBezTo>
                  <a:cubicBezTo>
                    <a:pt x="79" y="71"/>
                    <a:pt x="79" y="74"/>
                    <a:pt x="78" y="76"/>
                  </a:cubicBezTo>
                  <a:cubicBezTo>
                    <a:pt x="78" y="81"/>
                    <a:pt x="78" y="85"/>
                    <a:pt x="78" y="89"/>
                  </a:cubicBezTo>
                  <a:cubicBezTo>
                    <a:pt x="79" y="93"/>
                    <a:pt x="78" y="97"/>
                    <a:pt x="75" y="100"/>
                  </a:cubicBezTo>
                  <a:cubicBezTo>
                    <a:pt x="74" y="102"/>
                    <a:pt x="72" y="105"/>
                    <a:pt x="69" y="105"/>
                  </a:cubicBezTo>
                  <a:cubicBezTo>
                    <a:pt x="55" y="106"/>
                    <a:pt x="41" y="108"/>
                    <a:pt x="27" y="109"/>
                  </a:cubicBezTo>
                  <a:cubicBezTo>
                    <a:pt x="25" y="109"/>
                    <a:pt x="22" y="109"/>
                    <a:pt x="20" y="108"/>
                  </a:cubicBezTo>
                  <a:cubicBezTo>
                    <a:pt x="14" y="106"/>
                    <a:pt x="12" y="102"/>
                    <a:pt x="11" y="96"/>
                  </a:cubicBezTo>
                  <a:cubicBezTo>
                    <a:pt x="10" y="92"/>
                    <a:pt x="11" y="87"/>
                    <a:pt x="9" y="83"/>
                  </a:cubicBezTo>
                  <a:cubicBezTo>
                    <a:pt x="8" y="66"/>
                    <a:pt x="6" y="50"/>
                    <a:pt x="4" y="33"/>
                  </a:cubicBezTo>
                  <a:cubicBezTo>
                    <a:pt x="4" y="25"/>
                    <a:pt x="0" y="18"/>
                    <a:pt x="4" y="11"/>
                  </a:cubicBezTo>
                  <a:close/>
                </a:path>
              </a:pathLst>
            </a:custGeom>
            <a:solidFill>
              <a:srgbClr val="413D3A"/>
            </a:solidFill>
            <a:ln>
              <a:noFill/>
            </a:ln>
            <a:effectLst>
              <a:outerShdw blurRad="76200" sy="23000" kx="-1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9" name="Google Shape;1689;p33"/>
            <p:cNvSpPr/>
            <p:nvPr/>
          </p:nvSpPr>
          <p:spPr>
            <a:xfrm>
              <a:off x="7242175" y="2911475"/>
              <a:ext cx="225425" cy="831850"/>
            </a:xfrm>
            <a:custGeom>
              <a:avLst/>
              <a:gdLst/>
              <a:ahLst/>
              <a:cxnLst/>
              <a:rect l="l" t="t" r="r" b="b"/>
              <a:pathLst>
                <a:path w="56" h="206" extrusionOk="0">
                  <a:moveTo>
                    <a:pt x="0" y="8"/>
                  </a:moveTo>
                  <a:cubicBezTo>
                    <a:pt x="16" y="6"/>
                    <a:pt x="32" y="4"/>
                    <a:pt x="48" y="3"/>
                  </a:cubicBezTo>
                  <a:cubicBezTo>
                    <a:pt x="51" y="3"/>
                    <a:pt x="53" y="1"/>
                    <a:pt x="55" y="0"/>
                  </a:cubicBezTo>
                  <a:cubicBezTo>
                    <a:pt x="55" y="17"/>
                    <a:pt x="56" y="35"/>
                    <a:pt x="55" y="53"/>
                  </a:cubicBezTo>
                  <a:cubicBezTo>
                    <a:pt x="53" y="94"/>
                    <a:pt x="46" y="134"/>
                    <a:pt x="26" y="171"/>
                  </a:cubicBezTo>
                  <a:cubicBezTo>
                    <a:pt x="20" y="184"/>
                    <a:pt x="12" y="195"/>
                    <a:pt x="1" y="206"/>
                  </a:cubicBezTo>
                  <a:cubicBezTo>
                    <a:pt x="6" y="181"/>
                    <a:pt x="10" y="159"/>
                    <a:pt x="12" y="136"/>
                  </a:cubicBezTo>
                  <a:cubicBezTo>
                    <a:pt x="15" y="93"/>
                    <a:pt x="14" y="50"/>
                    <a:pt x="0" y="8"/>
                  </a:cubicBezTo>
                  <a:close/>
                </a:path>
              </a:pathLst>
            </a:custGeom>
            <a:solidFill>
              <a:srgbClr val="5A5351"/>
            </a:solidFill>
            <a:ln>
              <a:noFill/>
            </a:ln>
            <a:effectLst>
              <a:outerShdw blurRad="76200" sy="23000" kx="-1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0" name="Google Shape;1690;p33"/>
            <p:cNvSpPr/>
            <p:nvPr/>
          </p:nvSpPr>
          <p:spPr>
            <a:xfrm>
              <a:off x="5432425" y="2943225"/>
              <a:ext cx="303212" cy="1509713"/>
            </a:xfrm>
            <a:custGeom>
              <a:avLst/>
              <a:gdLst/>
              <a:ahLst/>
              <a:cxnLst/>
              <a:rect l="l" t="t" r="r" b="b"/>
              <a:pathLst>
                <a:path w="75" h="374" extrusionOk="0">
                  <a:moveTo>
                    <a:pt x="3" y="216"/>
                  </a:moveTo>
                  <a:cubicBezTo>
                    <a:pt x="5" y="208"/>
                    <a:pt x="5" y="201"/>
                    <a:pt x="3" y="193"/>
                  </a:cubicBezTo>
                  <a:cubicBezTo>
                    <a:pt x="3" y="192"/>
                    <a:pt x="3" y="190"/>
                    <a:pt x="3" y="189"/>
                  </a:cubicBezTo>
                  <a:cubicBezTo>
                    <a:pt x="3" y="167"/>
                    <a:pt x="0" y="145"/>
                    <a:pt x="1" y="124"/>
                  </a:cubicBezTo>
                  <a:cubicBezTo>
                    <a:pt x="1" y="114"/>
                    <a:pt x="9" y="108"/>
                    <a:pt x="13" y="100"/>
                  </a:cubicBezTo>
                  <a:cubicBezTo>
                    <a:pt x="20" y="85"/>
                    <a:pt x="29" y="70"/>
                    <a:pt x="38" y="56"/>
                  </a:cubicBezTo>
                  <a:cubicBezTo>
                    <a:pt x="47" y="43"/>
                    <a:pt x="54" y="28"/>
                    <a:pt x="64" y="15"/>
                  </a:cubicBezTo>
                  <a:cubicBezTo>
                    <a:pt x="65" y="14"/>
                    <a:pt x="65" y="13"/>
                    <a:pt x="63" y="12"/>
                  </a:cubicBezTo>
                  <a:cubicBezTo>
                    <a:pt x="68" y="9"/>
                    <a:pt x="69" y="4"/>
                    <a:pt x="74" y="0"/>
                  </a:cubicBezTo>
                  <a:cubicBezTo>
                    <a:pt x="75" y="5"/>
                    <a:pt x="72" y="9"/>
                    <a:pt x="71" y="13"/>
                  </a:cubicBezTo>
                  <a:cubicBezTo>
                    <a:pt x="58" y="46"/>
                    <a:pt x="47" y="80"/>
                    <a:pt x="31" y="112"/>
                  </a:cubicBezTo>
                  <a:cubicBezTo>
                    <a:pt x="25" y="125"/>
                    <a:pt x="25" y="138"/>
                    <a:pt x="25" y="151"/>
                  </a:cubicBezTo>
                  <a:cubicBezTo>
                    <a:pt x="24" y="221"/>
                    <a:pt x="25" y="290"/>
                    <a:pt x="25" y="360"/>
                  </a:cubicBezTo>
                  <a:cubicBezTo>
                    <a:pt x="25" y="363"/>
                    <a:pt x="25" y="366"/>
                    <a:pt x="25" y="370"/>
                  </a:cubicBezTo>
                  <a:cubicBezTo>
                    <a:pt x="18" y="374"/>
                    <a:pt x="14" y="373"/>
                    <a:pt x="10" y="367"/>
                  </a:cubicBezTo>
                  <a:cubicBezTo>
                    <a:pt x="8" y="345"/>
                    <a:pt x="9" y="323"/>
                    <a:pt x="8" y="301"/>
                  </a:cubicBezTo>
                  <a:cubicBezTo>
                    <a:pt x="6" y="275"/>
                    <a:pt x="6" y="249"/>
                    <a:pt x="5" y="223"/>
                  </a:cubicBezTo>
                  <a:cubicBezTo>
                    <a:pt x="5" y="220"/>
                    <a:pt x="6" y="217"/>
                    <a:pt x="3" y="216"/>
                  </a:cubicBezTo>
                  <a:close/>
                </a:path>
              </a:pathLst>
            </a:custGeom>
            <a:solidFill>
              <a:srgbClr val="5E514D"/>
            </a:solidFill>
            <a:ln>
              <a:noFill/>
            </a:ln>
            <a:effectLst>
              <a:outerShdw blurRad="76200" sy="23000" kx="-1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1" name="Google Shape;1691;p33"/>
            <p:cNvSpPr/>
            <p:nvPr/>
          </p:nvSpPr>
          <p:spPr>
            <a:xfrm>
              <a:off x="5545138" y="1309688"/>
              <a:ext cx="468312" cy="604838"/>
            </a:xfrm>
            <a:custGeom>
              <a:avLst/>
              <a:gdLst/>
              <a:ahLst/>
              <a:cxnLst/>
              <a:rect l="l" t="t" r="r" b="b"/>
              <a:pathLst>
                <a:path w="116" h="150" extrusionOk="0">
                  <a:moveTo>
                    <a:pt x="112" y="150"/>
                  </a:moveTo>
                  <a:cubicBezTo>
                    <a:pt x="89" y="148"/>
                    <a:pt x="66" y="144"/>
                    <a:pt x="44" y="135"/>
                  </a:cubicBezTo>
                  <a:cubicBezTo>
                    <a:pt x="28" y="129"/>
                    <a:pt x="14" y="119"/>
                    <a:pt x="0" y="109"/>
                  </a:cubicBezTo>
                  <a:cubicBezTo>
                    <a:pt x="4" y="105"/>
                    <a:pt x="2" y="101"/>
                    <a:pt x="3" y="97"/>
                  </a:cubicBezTo>
                  <a:cubicBezTo>
                    <a:pt x="9" y="63"/>
                    <a:pt x="25" y="35"/>
                    <a:pt x="50" y="11"/>
                  </a:cubicBezTo>
                  <a:cubicBezTo>
                    <a:pt x="53" y="8"/>
                    <a:pt x="55" y="4"/>
                    <a:pt x="59" y="3"/>
                  </a:cubicBezTo>
                  <a:cubicBezTo>
                    <a:pt x="63" y="0"/>
                    <a:pt x="65" y="2"/>
                    <a:pt x="68" y="6"/>
                  </a:cubicBezTo>
                  <a:cubicBezTo>
                    <a:pt x="81" y="27"/>
                    <a:pt x="91" y="50"/>
                    <a:pt x="103" y="72"/>
                  </a:cubicBezTo>
                  <a:cubicBezTo>
                    <a:pt x="105" y="74"/>
                    <a:pt x="106" y="76"/>
                    <a:pt x="109" y="76"/>
                  </a:cubicBezTo>
                  <a:cubicBezTo>
                    <a:pt x="109" y="81"/>
                    <a:pt x="107" y="84"/>
                    <a:pt x="103" y="86"/>
                  </a:cubicBezTo>
                  <a:cubicBezTo>
                    <a:pt x="93" y="63"/>
                    <a:pt x="78" y="42"/>
                    <a:pt x="66" y="20"/>
                  </a:cubicBezTo>
                  <a:cubicBezTo>
                    <a:pt x="62" y="13"/>
                    <a:pt x="59" y="12"/>
                    <a:pt x="53" y="18"/>
                  </a:cubicBezTo>
                  <a:cubicBezTo>
                    <a:pt x="48" y="22"/>
                    <a:pt x="45" y="27"/>
                    <a:pt x="41" y="32"/>
                  </a:cubicBezTo>
                  <a:cubicBezTo>
                    <a:pt x="38" y="37"/>
                    <a:pt x="37" y="43"/>
                    <a:pt x="40" y="49"/>
                  </a:cubicBezTo>
                  <a:cubicBezTo>
                    <a:pt x="46" y="64"/>
                    <a:pt x="57" y="76"/>
                    <a:pt x="67" y="88"/>
                  </a:cubicBezTo>
                  <a:cubicBezTo>
                    <a:pt x="71" y="94"/>
                    <a:pt x="77" y="99"/>
                    <a:pt x="83" y="104"/>
                  </a:cubicBezTo>
                  <a:cubicBezTo>
                    <a:pt x="86" y="108"/>
                    <a:pt x="90" y="111"/>
                    <a:pt x="96" y="112"/>
                  </a:cubicBezTo>
                  <a:cubicBezTo>
                    <a:pt x="97" y="114"/>
                    <a:pt x="98" y="116"/>
                    <a:pt x="98" y="118"/>
                  </a:cubicBezTo>
                  <a:cubicBezTo>
                    <a:pt x="99" y="129"/>
                    <a:pt x="104" y="138"/>
                    <a:pt x="113" y="145"/>
                  </a:cubicBezTo>
                  <a:cubicBezTo>
                    <a:pt x="116" y="148"/>
                    <a:pt x="116" y="149"/>
                    <a:pt x="112" y="150"/>
                  </a:cubicBezTo>
                  <a:close/>
                </a:path>
              </a:pathLst>
            </a:custGeom>
            <a:solidFill>
              <a:srgbClr val="F29023"/>
            </a:solidFill>
            <a:ln>
              <a:noFill/>
            </a:ln>
            <a:effectLst>
              <a:outerShdw blurRad="76200" sy="23000" kx="-1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2" name="Google Shape;1692;p33"/>
            <p:cNvSpPr/>
            <p:nvPr/>
          </p:nvSpPr>
          <p:spPr>
            <a:xfrm>
              <a:off x="6240463" y="1314450"/>
              <a:ext cx="463550" cy="600075"/>
            </a:xfrm>
            <a:custGeom>
              <a:avLst/>
              <a:gdLst/>
              <a:ahLst/>
              <a:cxnLst/>
              <a:rect l="l" t="t" r="r" b="b"/>
              <a:pathLst>
                <a:path w="115" h="149" extrusionOk="0">
                  <a:moveTo>
                    <a:pt x="115" y="108"/>
                  </a:moveTo>
                  <a:cubicBezTo>
                    <a:pt x="106" y="115"/>
                    <a:pt x="97" y="121"/>
                    <a:pt x="87" y="127"/>
                  </a:cubicBezTo>
                  <a:cubicBezTo>
                    <a:pt x="70" y="135"/>
                    <a:pt x="53" y="140"/>
                    <a:pt x="35" y="144"/>
                  </a:cubicBezTo>
                  <a:cubicBezTo>
                    <a:pt x="24" y="147"/>
                    <a:pt x="12" y="149"/>
                    <a:pt x="1" y="149"/>
                  </a:cubicBezTo>
                  <a:cubicBezTo>
                    <a:pt x="0" y="146"/>
                    <a:pt x="2" y="144"/>
                    <a:pt x="4" y="142"/>
                  </a:cubicBezTo>
                  <a:cubicBezTo>
                    <a:pt x="11" y="135"/>
                    <a:pt x="16" y="127"/>
                    <a:pt x="17" y="117"/>
                  </a:cubicBezTo>
                  <a:cubicBezTo>
                    <a:pt x="17" y="115"/>
                    <a:pt x="18" y="114"/>
                    <a:pt x="19" y="113"/>
                  </a:cubicBezTo>
                  <a:cubicBezTo>
                    <a:pt x="24" y="112"/>
                    <a:pt x="27" y="110"/>
                    <a:pt x="30" y="106"/>
                  </a:cubicBezTo>
                  <a:cubicBezTo>
                    <a:pt x="38" y="97"/>
                    <a:pt x="47" y="89"/>
                    <a:pt x="55" y="79"/>
                  </a:cubicBezTo>
                  <a:cubicBezTo>
                    <a:pt x="63" y="69"/>
                    <a:pt x="70" y="59"/>
                    <a:pt x="76" y="48"/>
                  </a:cubicBezTo>
                  <a:cubicBezTo>
                    <a:pt x="78" y="43"/>
                    <a:pt x="78" y="38"/>
                    <a:pt x="75" y="33"/>
                  </a:cubicBezTo>
                  <a:cubicBezTo>
                    <a:pt x="72" y="28"/>
                    <a:pt x="70" y="22"/>
                    <a:pt x="65" y="18"/>
                  </a:cubicBezTo>
                  <a:cubicBezTo>
                    <a:pt x="58" y="12"/>
                    <a:pt x="51" y="13"/>
                    <a:pt x="47" y="22"/>
                  </a:cubicBezTo>
                  <a:cubicBezTo>
                    <a:pt x="36" y="43"/>
                    <a:pt x="23" y="63"/>
                    <a:pt x="12" y="84"/>
                  </a:cubicBezTo>
                  <a:cubicBezTo>
                    <a:pt x="8" y="83"/>
                    <a:pt x="5" y="81"/>
                    <a:pt x="7" y="77"/>
                  </a:cubicBezTo>
                  <a:cubicBezTo>
                    <a:pt x="20" y="53"/>
                    <a:pt x="33" y="30"/>
                    <a:pt x="46" y="6"/>
                  </a:cubicBezTo>
                  <a:cubicBezTo>
                    <a:pt x="48" y="3"/>
                    <a:pt x="50" y="1"/>
                    <a:pt x="54" y="0"/>
                  </a:cubicBezTo>
                  <a:cubicBezTo>
                    <a:pt x="81" y="22"/>
                    <a:pt x="99" y="49"/>
                    <a:pt x="109" y="82"/>
                  </a:cubicBezTo>
                  <a:cubicBezTo>
                    <a:pt x="111" y="90"/>
                    <a:pt x="111" y="100"/>
                    <a:pt x="115" y="108"/>
                  </a:cubicBezTo>
                  <a:close/>
                </a:path>
              </a:pathLst>
            </a:custGeom>
            <a:solidFill>
              <a:srgbClr val="F29023"/>
            </a:solidFill>
            <a:ln>
              <a:noFill/>
            </a:ln>
            <a:effectLst>
              <a:outerShdw blurRad="76200" sy="23000" kx="-1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3" name="Google Shape;1693;p33"/>
            <p:cNvSpPr/>
            <p:nvPr/>
          </p:nvSpPr>
          <p:spPr>
            <a:xfrm>
              <a:off x="5876925" y="2770188"/>
              <a:ext cx="557212" cy="274638"/>
            </a:xfrm>
            <a:custGeom>
              <a:avLst/>
              <a:gdLst/>
              <a:ahLst/>
              <a:cxnLst/>
              <a:rect l="l" t="t" r="r" b="b"/>
              <a:pathLst>
                <a:path w="138" h="68" extrusionOk="0">
                  <a:moveTo>
                    <a:pt x="113" y="2"/>
                  </a:moveTo>
                  <a:cubicBezTo>
                    <a:pt x="114" y="11"/>
                    <a:pt x="117" y="20"/>
                    <a:pt x="119" y="29"/>
                  </a:cubicBezTo>
                  <a:cubicBezTo>
                    <a:pt x="120" y="35"/>
                    <a:pt x="123" y="37"/>
                    <a:pt x="129" y="36"/>
                  </a:cubicBezTo>
                  <a:cubicBezTo>
                    <a:pt x="132" y="36"/>
                    <a:pt x="135" y="36"/>
                    <a:pt x="138" y="37"/>
                  </a:cubicBezTo>
                  <a:cubicBezTo>
                    <a:pt x="137" y="41"/>
                    <a:pt x="133" y="40"/>
                    <a:pt x="130" y="40"/>
                  </a:cubicBezTo>
                  <a:cubicBezTo>
                    <a:pt x="127" y="40"/>
                    <a:pt x="124" y="40"/>
                    <a:pt x="122" y="44"/>
                  </a:cubicBezTo>
                  <a:cubicBezTo>
                    <a:pt x="114" y="52"/>
                    <a:pt x="103" y="55"/>
                    <a:pt x="93" y="58"/>
                  </a:cubicBezTo>
                  <a:cubicBezTo>
                    <a:pt x="63" y="68"/>
                    <a:pt x="33" y="65"/>
                    <a:pt x="6" y="48"/>
                  </a:cubicBezTo>
                  <a:cubicBezTo>
                    <a:pt x="3" y="47"/>
                    <a:pt x="1" y="46"/>
                    <a:pt x="0" y="42"/>
                  </a:cubicBezTo>
                  <a:cubicBezTo>
                    <a:pt x="4" y="33"/>
                    <a:pt x="6" y="22"/>
                    <a:pt x="8" y="13"/>
                  </a:cubicBezTo>
                  <a:cubicBezTo>
                    <a:pt x="10" y="7"/>
                    <a:pt x="6" y="7"/>
                    <a:pt x="2" y="6"/>
                  </a:cubicBezTo>
                  <a:cubicBezTo>
                    <a:pt x="4" y="3"/>
                    <a:pt x="11" y="7"/>
                    <a:pt x="10" y="0"/>
                  </a:cubicBezTo>
                  <a:cubicBezTo>
                    <a:pt x="34" y="6"/>
                    <a:pt x="59" y="6"/>
                    <a:pt x="84" y="5"/>
                  </a:cubicBezTo>
                  <a:cubicBezTo>
                    <a:pt x="93" y="5"/>
                    <a:pt x="103" y="1"/>
                    <a:pt x="113" y="2"/>
                  </a:cubicBezTo>
                  <a:close/>
                </a:path>
              </a:pathLst>
            </a:custGeom>
            <a:solidFill>
              <a:srgbClr val="F9BD91"/>
            </a:solidFill>
            <a:ln>
              <a:noFill/>
            </a:ln>
            <a:effectLst>
              <a:outerShdw blurRad="76200" sy="23000" kx="-1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4" name="Google Shape;1694;p33"/>
            <p:cNvSpPr/>
            <p:nvPr/>
          </p:nvSpPr>
          <p:spPr>
            <a:xfrm>
              <a:off x="6861175" y="4957763"/>
              <a:ext cx="222250" cy="261938"/>
            </a:xfrm>
            <a:custGeom>
              <a:avLst/>
              <a:gdLst/>
              <a:ahLst/>
              <a:cxnLst/>
              <a:rect l="l" t="t" r="r" b="b"/>
              <a:pathLst>
                <a:path w="55" h="65" extrusionOk="0">
                  <a:moveTo>
                    <a:pt x="54" y="2"/>
                  </a:moveTo>
                  <a:cubicBezTo>
                    <a:pt x="55" y="20"/>
                    <a:pt x="55" y="37"/>
                    <a:pt x="55" y="55"/>
                  </a:cubicBezTo>
                  <a:cubicBezTo>
                    <a:pt x="55" y="58"/>
                    <a:pt x="54" y="60"/>
                    <a:pt x="50" y="60"/>
                  </a:cubicBezTo>
                  <a:cubicBezTo>
                    <a:pt x="41" y="61"/>
                    <a:pt x="32" y="63"/>
                    <a:pt x="23" y="65"/>
                  </a:cubicBezTo>
                  <a:cubicBezTo>
                    <a:pt x="17" y="65"/>
                    <a:pt x="15" y="63"/>
                    <a:pt x="16" y="58"/>
                  </a:cubicBezTo>
                  <a:cubicBezTo>
                    <a:pt x="16" y="56"/>
                    <a:pt x="15" y="54"/>
                    <a:pt x="16" y="52"/>
                  </a:cubicBezTo>
                  <a:cubicBezTo>
                    <a:pt x="17" y="46"/>
                    <a:pt x="14" y="42"/>
                    <a:pt x="8" y="40"/>
                  </a:cubicBezTo>
                  <a:cubicBezTo>
                    <a:pt x="2" y="39"/>
                    <a:pt x="0" y="35"/>
                    <a:pt x="0" y="28"/>
                  </a:cubicBezTo>
                  <a:cubicBezTo>
                    <a:pt x="1" y="20"/>
                    <a:pt x="0" y="11"/>
                    <a:pt x="0" y="3"/>
                  </a:cubicBezTo>
                  <a:cubicBezTo>
                    <a:pt x="2" y="0"/>
                    <a:pt x="5" y="0"/>
                    <a:pt x="7" y="0"/>
                  </a:cubicBezTo>
                  <a:cubicBezTo>
                    <a:pt x="21" y="0"/>
                    <a:pt x="34" y="0"/>
                    <a:pt x="47" y="0"/>
                  </a:cubicBezTo>
                  <a:cubicBezTo>
                    <a:pt x="50" y="0"/>
                    <a:pt x="53" y="0"/>
                    <a:pt x="54" y="2"/>
                  </a:cubicBezTo>
                  <a:close/>
                </a:path>
              </a:pathLst>
            </a:custGeom>
            <a:solidFill>
              <a:srgbClr val="F8BD91"/>
            </a:solidFill>
            <a:ln>
              <a:noFill/>
            </a:ln>
            <a:effectLst>
              <a:outerShdw blurRad="76200" sy="23000" kx="-1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5" name="Google Shape;1695;p33"/>
            <p:cNvSpPr/>
            <p:nvPr/>
          </p:nvSpPr>
          <p:spPr>
            <a:xfrm>
              <a:off x="5440363" y="4421188"/>
              <a:ext cx="287337" cy="180975"/>
            </a:xfrm>
            <a:custGeom>
              <a:avLst/>
              <a:gdLst/>
              <a:ahLst/>
              <a:cxnLst/>
              <a:rect l="l" t="t" r="r" b="b"/>
              <a:pathLst>
                <a:path w="71" h="45" extrusionOk="0">
                  <a:moveTo>
                    <a:pt x="8" y="1"/>
                  </a:moveTo>
                  <a:cubicBezTo>
                    <a:pt x="12" y="6"/>
                    <a:pt x="18" y="3"/>
                    <a:pt x="23" y="4"/>
                  </a:cubicBezTo>
                  <a:cubicBezTo>
                    <a:pt x="27" y="3"/>
                    <a:pt x="31" y="3"/>
                    <a:pt x="35" y="3"/>
                  </a:cubicBezTo>
                  <a:cubicBezTo>
                    <a:pt x="47" y="1"/>
                    <a:pt x="59" y="0"/>
                    <a:pt x="71" y="4"/>
                  </a:cubicBezTo>
                  <a:cubicBezTo>
                    <a:pt x="71" y="15"/>
                    <a:pt x="71" y="27"/>
                    <a:pt x="71" y="38"/>
                  </a:cubicBezTo>
                  <a:cubicBezTo>
                    <a:pt x="71" y="43"/>
                    <a:pt x="70" y="45"/>
                    <a:pt x="65" y="45"/>
                  </a:cubicBezTo>
                  <a:cubicBezTo>
                    <a:pt x="45" y="45"/>
                    <a:pt x="25" y="45"/>
                    <a:pt x="5" y="45"/>
                  </a:cubicBezTo>
                  <a:cubicBezTo>
                    <a:pt x="3" y="45"/>
                    <a:pt x="1" y="45"/>
                    <a:pt x="0" y="42"/>
                  </a:cubicBezTo>
                  <a:cubicBezTo>
                    <a:pt x="3" y="29"/>
                    <a:pt x="6" y="15"/>
                    <a:pt x="8" y="1"/>
                  </a:cubicBezTo>
                  <a:close/>
                </a:path>
              </a:pathLst>
            </a:custGeom>
            <a:solidFill>
              <a:srgbClr val="3D3831"/>
            </a:solidFill>
            <a:ln>
              <a:noFill/>
            </a:ln>
            <a:effectLst>
              <a:outerShdw blurRad="76200" sy="23000" kx="-1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6" name="Google Shape;1696;p33"/>
            <p:cNvSpPr/>
            <p:nvPr/>
          </p:nvSpPr>
          <p:spPr>
            <a:xfrm>
              <a:off x="6821488" y="4824413"/>
              <a:ext cx="331787" cy="144463"/>
            </a:xfrm>
            <a:custGeom>
              <a:avLst/>
              <a:gdLst/>
              <a:ahLst/>
              <a:cxnLst/>
              <a:rect l="l" t="t" r="r" b="b"/>
              <a:pathLst>
                <a:path w="82" h="36" extrusionOk="0">
                  <a:moveTo>
                    <a:pt x="64" y="35"/>
                  </a:moveTo>
                  <a:cubicBezTo>
                    <a:pt x="46" y="35"/>
                    <a:pt x="28" y="35"/>
                    <a:pt x="10" y="36"/>
                  </a:cubicBezTo>
                  <a:cubicBezTo>
                    <a:pt x="8" y="35"/>
                    <a:pt x="5" y="36"/>
                    <a:pt x="4" y="32"/>
                  </a:cubicBezTo>
                  <a:cubicBezTo>
                    <a:pt x="3" y="22"/>
                    <a:pt x="0" y="11"/>
                    <a:pt x="0" y="1"/>
                  </a:cubicBezTo>
                  <a:cubicBezTo>
                    <a:pt x="24" y="1"/>
                    <a:pt x="49" y="1"/>
                    <a:pt x="74" y="1"/>
                  </a:cubicBezTo>
                  <a:cubicBezTo>
                    <a:pt x="77" y="1"/>
                    <a:pt x="80" y="0"/>
                    <a:pt x="82" y="3"/>
                  </a:cubicBezTo>
                  <a:cubicBezTo>
                    <a:pt x="76" y="14"/>
                    <a:pt x="70" y="24"/>
                    <a:pt x="64" y="35"/>
                  </a:cubicBezTo>
                  <a:close/>
                </a:path>
              </a:pathLst>
            </a:custGeom>
            <a:solidFill>
              <a:srgbClr val="403B38"/>
            </a:solidFill>
            <a:ln>
              <a:noFill/>
            </a:ln>
            <a:effectLst>
              <a:outerShdw blurRad="76200" sy="23000" kx="-1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7" name="Google Shape;1697;p33"/>
            <p:cNvSpPr/>
            <p:nvPr/>
          </p:nvSpPr>
          <p:spPr>
            <a:xfrm>
              <a:off x="7451725" y="2597150"/>
              <a:ext cx="193675" cy="217488"/>
            </a:xfrm>
            <a:custGeom>
              <a:avLst/>
              <a:gdLst/>
              <a:ahLst/>
              <a:cxnLst/>
              <a:rect l="l" t="t" r="r" b="b"/>
              <a:pathLst>
                <a:path w="48" h="54" extrusionOk="0">
                  <a:moveTo>
                    <a:pt x="6" y="54"/>
                  </a:moveTo>
                  <a:cubicBezTo>
                    <a:pt x="3" y="37"/>
                    <a:pt x="1" y="20"/>
                    <a:pt x="0" y="3"/>
                  </a:cubicBezTo>
                  <a:cubicBezTo>
                    <a:pt x="7" y="1"/>
                    <a:pt x="14" y="0"/>
                    <a:pt x="21" y="0"/>
                  </a:cubicBezTo>
                  <a:cubicBezTo>
                    <a:pt x="35" y="0"/>
                    <a:pt x="46" y="10"/>
                    <a:pt x="47" y="25"/>
                  </a:cubicBezTo>
                  <a:cubicBezTo>
                    <a:pt x="48" y="39"/>
                    <a:pt x="38" y="51"/>
                    <a:pt x="24" y="53"/>
                  </a:cubicBezTo>
                  <a:cubicBezTo>
                    <a:pt x="18" y="54"/>
                    <a:pt x="12" y="54"/>
                    <a:pt x="6" y="54"/>
                  </a:cubicBezTo>
                  <a:close/>
                </a:path>
              </a:pathLst>
            </a:custGeom>
            <a:solidFill>
              <a:srgbClr val="F19124"/>
            </a:solidFill>
            <a:ln>
              <a:noFill/>
            </a:ln>
            <a:effectLst>
              <a:outerShdw blurRad="76200" sy="23000" kx="-1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8" name="Google Shape;1698;p33"/>
            <p:cNvSpPr/>
            <p:nvPr/>
          </p:nvSpPr>
          <p:spPr>
            <a:xfrm>
              <a:off x="4522788" y="2867025"/>
              <a:ext cx="300037" cy="177800"/>
            </a:xfrm>
            <a:custGeom>
              <a:avLst/>
              <a:gdLst/>
              <a:ahLst/>
              <a:cxnLst/>
              <a:rect l="l" t="t" r="r" b="b"/>
              <a:pathLst>
                <a:path w="74" h="44" extrusionOk="0">
                  <a:moveTo>
                    <a:pt x="74" y="14"/>
                  </a:moveTo>
                  <a:cubicBezTo>
                    <a:pt x="70" y="17"/>
                    <a:pt x="65" y="15"/>
                    <a:pt x="60" y="16"/>
                  </a:cubicBezTo>
                  <a:cubicBezTo>
                    <a:pt x="55" y="17"/>
                    <a:pt x="52" y="19"/>
                    <a:pt x="55" y="24"/>
                  </a:cubicBezTo>
                  <a:cubicBezTo>
                    <a:pt x="55" y="24"/>
                    <a:pt x="55" y="25"/>
                    <a:pt x="55" y="25"/>
                  </a:cubicBezTo>
                  <a:cubicBezTo>
                    <a:pt x="59" y="37"/>
                    <a:pt x="57" y="39"/>
                    <a:pt x="44" y="40"/>
                  </a:cubicBezTo>
                  <a:cubicBezTo>
                    <a:pt x="38" y="41"/>
                    <a:pt x="32" y="42"/>
                    <a:pt x="26" y="43"/>
                  </a:cubicBezTo>
                  <a:cubicBezTo>
                    <a:pt x="21" y="44"/>
                    <a:pt x="18" y="43"/>
                    <a:pt x="16" y="37"/>
                  </a:cubicBezTo>
                  <a:cubicBezTo>
                    <a:pt x="16" y="36"/>
                    <a:pt x="15" y="36"/>
                    <a:pt x="15" y="35"/>
                  </a:cubicBezTo>
                  <a:cubicBezTo>
                    <a:pt x="14" y="25"/>
                    <a:pt x="8" y="22"/>
                    <a:pt x="0" y="23"/>
                  </a:cubicBezTo>
                  <a:cubicBezTo>
                    <a:pt x="5" y="21"/>
                    <a:pt x="12" y="22"/>
                    <a:pt x="11" y="13"/>
                  </a:cubicBezTo>
                  <a:cubicBezTo>
                    <a:pt x="11" y="12"/>
                    <a:pt x="13" y="11"/>
                    <a:pt x="15" y="11"/>
                  </a:cubicBezTo>
                  <a:cubicBezTo>
                    <a:pt x="23" y="8"/>
                    <a:pt x="32" y="5"/>
                    <a:pt x="41" y="2"/>
                  </a:cubicBezTo>
                  <a:cubicBezTo>
                    <a:pt x="43" y="1"/>
                    <a:pt x="46" y="0"/>
                    <a:pt x="47" y="2"/>
                  </a:cubicBezTo>
                  <a:cubicBezTo>
                    <a:pt x="52" y="10"/>
                    <a:pt x="63" y="6"/>
                    <a:pt x="68" y="12"/>
                  </a:cubicBezTo>
                  <a:cubicBezTo>
                    <a:pt x="69" y="14"/>
                    <a:pt x="72" y="14"/>
                    <a:pt x="74" y="14"/>
                  </a:cubicBezTo>
                  <a:close/>
                </a:path>
              </a:pathLst>
            </a:custGeom>
            <a:solidFill>
              <a:srgbClr val="F8BD91"/>
            </a:solidFill>
            <a:ln>
              <a:noFill/>
            </a:ln>
            <a:effectLst>
              <a:outerShdw blurRad="76200" sy="23000" kx="-1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9" name="Google Shape;1699;p33"/>
            <p:cNvSpPr/>
            <p:nvPr/>
          </p:nvSpPr>
          <p:spPr>
            <a:xfrm>
              <a:off x="6559550" y="1822450"/>
              <a:ext cx="160337" cy="241300"/>
            </a:xfrm>
            <a:custGeom>
              <a:avLst/>
              <a:gdLst/>
              <a:ahLst/>
              <a:cxnLst/>
              <a:rect l="l" t="t" r="r" b="b"/>
              <a:pathLst>
                <a:path w="40" h="60" extrusionOk="0">
                  <a:moveTo>
                    <a:pt x="0" y="28"/>
                  </a:moveTo>
                  <a:cubicBezTo>
                    <a:pt x="10" y="21"/>
                    <a:pt x="20" y="14"/>
                    <a:pt x="31" y="7"/>
                  </a:cubicBezTo>
                  <a:cubicBezTo>
                    <a:pt x="33" y="6"/>
                    <a:pt x="33" y="0"/>
                    <a:pt x="37" y="4"/>
                  </a:cubicBezTo>
                  <a:cubicBezTo>
                    <a:pt x="38" y="17"/>
                    <a:pt x="39" y="31"/>
                    <a:pt x="40" y="45"/>
                  </a:cubicBezTo>
                  <a:cubicBezTo>
                    <a:pt x="38" y="49"/>
                    <a:pt x="40" y="54"/>
                    <a:pt x="40" y="60"/>
                  </a:cubicBezTo>
                  <a:cubicBezTo>
                    <a:pt x="26" y="49"/>
                    <a:pt x="12" y="40"/>
                    <a:pt x="0" y="28"/>
                  </a:cubicBezTo>
                  <a:close/>
                </a:path>
              </a:pathLst>
            </a:custGeom>
            <a:solidFill>
              <a:srgbClr val="714612"/>
            </a:solidFill>
            <a:ln>
              <a:noFill/>
            </a:ln>
            <a:effectLst>
              <a:outerShdw blurRad="76200" sy="23000" kx="-1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0" name="Google Shape;1700;p33"/>
            <p:cNvSpPr/>
            <p:nvPr/>
          </p:nvSpPr>
          <p:spPr>
            <a:xfrm>
              <a:off x="4830763" y="2908300"/>
              <a:ext cx="92075" cy="15875"/>
            </a:xfrm>
            <a:custGeom>
              <a:avLst/>
              <a:gdLst/>
              <a:ahLst/>
              <a:cxnLst/>
              <a:rect l="l" t="t" r="r" b="b"/>
              <a:pathLst>
                <a:path w="23" h="4" extrusionOk="0">
                  <a:moveTo>
                    <a:pt x="23" y="1"/>
                  </a:moveTo>
                  <a:cubicBezTo>
                    <a:pt x="16" y="4"/>
                    <a:pt x="8" y="4"/>
                    <a:pt x="0" y="4"/>
                  </a:cubicBezTo>
                  <a:cubicBezTo>
                    <a:pt x="8" y="2"/>
                    <a:pt x="15" y="0"/>
                    <a:pt x="23" y="1"/>
                  </a:cubicBezTo>
                  <a:close/>
                </a:path>
              </a:pathLst>
            </a:custGeom>
            <a:solidFill>
              <a:srgbClr val="F8BD91"/>
            </a:solidFill>
            <a:ln>
              <a:noFill/>
            </a:ln>
            <a:effectLst>
              <a:outerShdw blurRad="76200" sy="23000" kx="-1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1" name="Google Shape;1701;p33"/>
            <p:cNvSpPr/>
            <p:nvPr/>
          </p:nvSpPr>
          <p:spPr>
            <a:xfrm>
              <a:off x="5581650" y="3717925"/>
              <a:ext cx="703262" cy="731838"/>
            </a:xfrm>
            <a:custGeom>
              <a:avLst/>
              <a:gdLst/>
              <a:ahLst/>
              <a:cxnLst/>
              <a:rect l="l" t="t" r="r" b="b"/>
              <a:pathLst>
                <a:path w="174" h="181" extrusionOk="0">
                  <a:moveTo>
                    <a:pt x="36" y="178"/>
                  </a:moveTo>
                  <a:cubicBezTo>
                    <a:pt x="24" y="178"/>
                    <a:pt x="12" y="177"/>
                    <a:pt x="0" y="177"/>
                  </a:cubicBezTo>
                  <a:cubicBezTo>
                    <a:pt x="0" y="120"/>
                    <a:pt x="0" y="63"/>
                    <a:pt x="0" y="6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60" y="0"/>
                    <a:pt x="113" y="0"/>
                    <a:pt x="165" y="0"/>
                  </a:cubicBezTo>
                  <a:cubicBezTo>
                    <a:pt x="171" y="0"/>
                    <a:pt x="174" y="2"/>
                    <a:pt x="174" y="8"/>
                  </a:cubicBezTo>
                  <a:cubicBezTo>
                    <a:pt x="173" y="64"/>
                    <a:pt x="173" y="121"/>
                    <a:pt x="173" y="177"/>
                  </a:cubicBezTo>
                  <a:cubicBezTo>
                    <a:pt x="172" y="180"/>
                    <a:pt x="169" y="180"/>
                    <a:pt x="166" y="180"/>
                  </a:cubicBezTo>
                  <a:cubicBezTo>
                    <a:pt x="154" y="181"/>
                    <a:pt x="142" y="181"/>
                    <a:pt x="129" y="180"/>
                  </a:cubicBezTo>
                  <a:cubicBezTo>
                    <a:pt x="127" y="180"/>
                    <a:pt x="124" y="180"/>
                    <a:pt x="122" y="177"/>
                  </a:cubicBezTo>
                  <a:cubicBezTo>
                    <a:pt x="123" y="170"/>
                    <a:pt x="120" y="168"/>
                    <a:pt x="113" y="168"/>
                  </a:cubicBezTo>
                  <a:cubicBezTo>
                    <a:pt x="90" y="169"/>
                    <a:pt x="68" y="169"/>
                    <a:pt x="46" y="168"/>
                  </a:cubicBezTo>
                  <a:cubicBezTo>
                    <a:pt x="38" y="168"/>
                    <a:pt x="35" y="170"/>
                    <a:pt x="36" y="178"/>
                  </a:cubicBezTo>
                  <a:close/>
                </a:path>
              </a:pathLst>
            </a:custGeom>
            <a:solidFill>
              <a:srgbClr val="EC6624"/>
            </a:solidFill>
            <a:ln>
              <a:noFill/>
            </a:ln>
            <a:effectLst>
              <a:outerShdw blurRad="76200" sy="23000" kx="-1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2" name="Google Shape;1702;p33"/>
            <p:cNvSpPr/>
            <p:nvPr/>
          </p:nvSpPr>
          <p:spPr>
            <a:xfrm>
              <a:off x="6070600" y="4432300"/>
              <a:ext cx="630237" cy="169863"/>
            </a:xfrm>
            <a:custGeom>
              <a:avLst/>
              <a:gdLst/>
              <a:ahLst/>
              <a:cxnLst/>
              <a:rect l="l" t="t" r="r" b="b"/>
              <a:pathLst>
                <a:path w="156" h="42" extrusionOk="0">
                  <a:moveTo>
                    <a:pt x="1" y="0"/>
                  </a:moveTo>
                  <a:cubicBezTo>
                    <a:pt x="18" y="1"/>
                    <a:pt x="35" y="1"/>
                    <a:pt x="52" y="0"/>
                  </a:cubicBezTo>
                  <a:cubicBezTo>
                    <a:pt x="70" y="0"/>
                    <a:pt x="88" y="1"/>
                    <a:pt x="105" y="1"/>
                  </a:cubicBezTo>
                  <a:cubicBezTo>
                    <a:pt x="119" y="1"/>
                    <a:pt x="134" y="1"/>
                    <a:pt x="148" y="1"/>
                  </a:cubicBezTo>
                  <a:cubicBezTo>
                    <a:pt x="154" y="1"/>
                    <a:pt x="156" y="2"/>
                    <a:pt x="156" y="8"/>
                  </a:cubicBezTo>
                  <a:cubicBezTo>
                    <a:pt x="155" y="19"/>
                    <a:pt x="156" y="30"/>
                    <a:pt x="155" y="42"/>
                  </a:cubicBezTo>
                  <a:cubicBezTo>
                    <a:pt x="106" y="42"/>
                    <a:pt x="56" y="42"/>
                    <a:pt x="6" y="42"/>
                  </a:cubicBezTo>
                  <a:cubicBezTo>
                    <a:pt x="1" y="42"/>
                    <a:pt x="0" y="40"/>
                    <a:pt x="0" y="36"/>
                  </a:cubicBezTo>
                  <a:cubicBezTo>
                    <a:pt x="0" y="24"/>
                    <a:pt x="1" y="12"/>
                    <a:pt x="1" y="0"/>
                  </a:cubicBezTo>
                  <a:close/>
                </a:path>
              </a:pathLst>
            </a:custGeom>
            <a:solidFill>
              <a:srgbClr val="3B3734"/>
            </a:solidFill>
            <a:ln>
              <a:noFill/>
            </a:ln>
            <a:effectLst>
              <a:outerShdw blurRad="76200" sy="23000" kx="-1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3" name="Google Shape;1703;p33"/>
            <p:cNvSpPr/>
            <p:nvPr/>
          </p:nvSpPr>
          <p:spPr>
            <a:xfrm>
              <a:off x="5803900" y="4452938"/>
              <a:ext cx="188912" cy="138113"/>
            </a:xfrm>
            <a:custGeom>
              <a:avLst/>
              <a:gdLst/>
              <a:ahLst/>
              <a:cxnLst/>
              <a:rect l="l" t="t" r="r" b="b"/>
              <a:pathLst>
                <a:path w="47" h="34" extrusionOk="0">
                  <a:moveTo>
                    <a:pt x="23" y="33"/>
                  </a:moveTo>
                  <a:cubicBezTo>
                    <a:pt x="18" y="33"/>
                    <a:pt x="12" y="33"/>
                    <a:pt x="7" y="33"/>
                  </a:cubicBezTo>
                  <a:cubicBezTo>
                    <a:pt x="2" y="34"/>
                    <a:pt x="0" y="32"/>
                    <a:pt x="0" y="27"/>
                  </a:cubicBezTo>
                  <a:cubicBezTo>
                    <a:pt x="0" y="20"/>
                    <a:pt x="0" y="13"/>
                    <a:pt x="0" y="6"/>
                  </a:cubicBezTo>
                  <a:cubicBezTo>
                    <a:pt x="0" y="2"/>
                    <a:pt x="1" y="0"/>
                    <a:pt x="5" y="0"/>
                  </a:cubicBezTo>
                  <a:cubicBezTo>
                    <a:pt x="17" y="0"/>
                    <a:pt x="30" y="0"/>
                    <a:pt x="42" y="0"/>
                  </a:cubicBezTo>
                  <a:cubicBezTo>
                    <a:pt x="46" y="0"/>
                    <a:pt x="47" y="2"/>
                    <a:pt x="47" y="6"/>
                  </a:cubicBezTo>
                  <a:cubicBezTo>
                    <a:pt x="46" y="13"/>
                    <a:pt x="46" y="21"/>
                    <a:pt x="47" y="28"/>
                  </a:cubicBezTo>
                  <a:cubicBezTo>
                    <a:pt x="47" y="32"/>
                    <a:pt x="45" y="34"/>
                    <a:pt x="41" y="33"/>
                  </a:cubicBezTo>
                  <a:cubicBezTo>
                    <a:pt x="35" y="33"/>
                    <a:pt x="29" y="33"/>
                    <a:pt x="23" y="33"/>
                  </a:cubicBezTo>
                  <a:close/>
                </a:path>
              </a:pathLst>
            </a:custGeom>
            <a:solidFill>
              <a:srgbClr val="3E3736"/>
            </a:solidFill>
            <a:ln>
              <a:noFill/>
            </a:ln>
            <a:effectLst>
              <a:outerShdw blurRad="76200" sy="23000" kx="-1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4" name="Google Shape;1704;p33"/>
            <p:cNvSpPr/>
            <p:nvPr/>
          </p:nvSpPr>
          <p:spPr>
            <a:xfrm>
              <a:off x="5762625" y="2940050"/>
              <a:ext cx="619125" cy="487363"/>
            </a:xfrm>
            <a:custGeom>
              <a:avLst/>
              <a:gdLst/>
              <a:ahLst/>
              <a:cxnLst/>
              <a:rect l="l" t="t" r="r" b="b"/>
              <a:pathLst>
                <a:path w="153" h="121" extrusionOk="0">
                  <a:moveTo>
                    <a:pt x="150" y="0"/>
                  </a:moveTo>
                  <a:cubicBezTo>
                    <a:pt x="151" y="1"/>
                    <a:pt x="152" y="1"/>
                    <a:pt x="153" y="1"/>
                  </a:cubicBezTo>
                  <a:cubicBezTo>
                    <a:pt x="144" y="25"/>
                    <a:pt x="134" y="50"/>
                    <a:pt x="125" y="74"/>
                  </a:cubicBezTo>
                  <a:cubicBezTo>
                    <a:pt x="120" y="86"/>
                    <a:pt x="115" y="99"/>
                    <a:pt x="110" y="111"/>
                  </a:cubicBezTo>
                  <a:cubicBezTo>
                    <a:pt x="108" y="118"/>
                    <a:pt x="104" y="121"/>
                    <a:pt x="96" y="121"/>
                  </a:cubicBezTo>
                  <a:cubicBezTo>
                    <a:pt x="67" y="120"/>
                    <a:pt x="38" y="121"/>
                    <a:pt x="9" y="121"/>
                  </a:cubicBezTo>
                  <a:cubicBezTo>
                    <a:pt x="3" y="121"/>
                    <a:pt x="0" y="120"/>
                    <a:pt x="2" y="113"/>
                  </a:cubicBezTo>
                  <a:cubicBezTo>
                    <a:pt x="5" y="97"/>
                    <a:pt x="8" y="80"/>
                    <a:pt x="11" y="64"/>
                  </a:cubicBezTo>
                  <a:cubicBezTo>
                    <a:pt x="15" y="45"/>
                    <a:pt x="18" y="27"/>
                    <a:pt x="22" y="8"/>
                  </a:cubicBezTo>
                  <a:cubicBezTo>
                    <a:pt x="23" y="4"/>
                    <a:pt x="23" y="0"/>
                    <a:pt x="28" y="0"/>
                  </a:cubicBezTo>
                  <a:cubicBezTo>
                    <a:pt x="69" y="27"/>
                    <a:pt x="110" y="24"/>
                    <a:pt x="150" y="0"/>
                  </a:cubicBezTo>
                  <a:close/>
                </a:path>
              </a:pathLst>
            </a:custGeom>
            <a:solidFill>
              <a:srgbClr val="5B5251"/>
            </a:solidFill>
            <a:ln>
              <a:noFill/>
            </a:ln>
            <a:effectLst>
              <a:outerShdw blurRad="76200" sy="23000" kx="-1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5" name="Google Shape;1705;p33"/>
            <p:cNvSpPr/>
            <p:nvPr/>
          </p:nvSpPr>
          <p:spPr>
            <a:xfrm>
              <a:off x="5529263" y="1817688"/>
              <a:ext cx="153987" cy="250825"/>
            </a:xfrm>
            <a:custGeom>
              <a:avLst/>
              <a:gdLst/>
              <a:ahLst/>
              <a:cxnLst/>
              <a:rect l="l" t="t" r="r" b="b"/>
              <a:pathLst>
                <a:path w="38" h="62" extrusionOk="0">
                  <a:moveTo>
                    <a:pt x="0" y="0"/>
                  </a:moveTo>
                  <a:cubicBezTo>
                    <a:pt x="12" y="11"/>
                    <a:pt x="25" y="20"/>
                    <a:pt x="38" y="27"/>
                  </a:cubicBezTo>
                  <a:cubicBezTo>
                    <a:pt x="28" y="40"/>
                    <a:pt x="14" y="49"/>
                    <a:pt x="0" y="62"/>
                  </a:cubicBezTo>
                  <a:cubicBezTo>
                    <a:pt x="0" y="40"/>
                    <a:pt x="0" y="20"/>
                    <a:pt x="0" y="0"/>
                  </a:cubicBezTo>
                  <a:close/>
                </a:path>
              </a:pathLst>
            </a:custGeom>
            <a:solidFill>
              <a:srgbClr val="6F4612"/>
            </a:solidFill>
            <a:ln>
              <a:noFill/>
            </a:ln>
            <a:effectLst>
              <a:outerShdw blurRad="76200" sy="23000" kx="-1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6" name="Google Shape;1706;p33"/>
            <p:cNvSpPr/>
            <p:nvPr/>
          </p:nvSpPr>
          <p:spPr>
            <a:xfrm>
              <a:off x="5851525" y="2063750"/>
              <a:ext cx="109537" cy="104775"/>
            </a:xfrm>
            <a:custGeom>
              <a:avLst/>
              <a:gdLst/>
              <a:ahLst/>
              <a:cxnLst/>
              <a:rect l="l" t="t" r="r" b="b"/>
              <a:pathLst>
                <a:path w="27" h="26" extrusionOk="0">
                  <a:moveTo>
                    <a:pt x="13" y="26"/>
                  </a:moveTo>
                  <a:cubicBezTo>
                    <a:pt x="6" y="26"/>
                    <a:pt x="0" y="21"/>
                    <a:pt x="0" y="13"/>
                  </a:cubicBezTo>
                  <a:cubicBezTo>
                    <a:pt x="0" y="6"/>
                    <a:pt x="5" y="0"/>
                    <a:pt x="13" y="0"/>
                  </a:cubicBezTo>
                  <a:cubicBezTo>
                    <a:pt x="20" y="0"/>
                    <a:pt x="27" y="6"/>
                    <a:pt x="26" y="13"/>
                  </a:cubicBezTo>
                  <a:cubicBezTo>
                    <a:pt x="26" y="21"/>
                    <a:pt x="20" y="26"/>
                    <a:pt x="13" y="26"/>
                  </a:cubicBezTo>
                  <a:close/>
                </a:path>
              </a:pathLst>
            </a:custGeom>
            <a:solidFill>
              <a:srgbClr val="342D3C"/>
            </a:solidFill>
            <a:ln>
              <a:noFill/>
            </a:ln>
            <a:effectLst>
              <a:outerShdw blurRad="76200" sy="23000" kx="-1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7" name="Google Shape;1707;p33"/>
            <p:cNvSpPr/>
            <p:nvPr/>
          </p:nvSpPr>
          <p:spPr>
            <a:xfrm>
              <a:off x="6292850" y="2063750"/>
              <a:ext cx="104775" cy="104775"/>
            </a:xfrm>
            <a:prstGeom prst="ellipse">
              <a:avLst/>
            </a:prstGeom>
            <a:solidFill>
              <a:srgbClr val="352E38"/>
            </a:solidFill>
            <a:ln>
              <a:noFill/>
            </a:ln>
            <a:effectLst>
              <a:outerShdw blurRad="76200" sy="23000" kx="-1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8" name="Google Shape;1708;p33"/>
            <p:cNvSpPr/>
            <p:nvPr/>
          </p:nvSpPr>
          <p:spPr>
            <a:xfrm>
              <a:off x="6046788" y="2112963"/>
              <a:ext cx="133350" cy="238125"/>
            </a:xfrm>
            <a:custGeom>
              <a:avLst/>
              <a:gdLst/>
              <a:ahLst/>
              <a:cxnLst/>
              <a:rect l="l" t="t" r="r" b="b"/>
              <a:pathLst>
                <a:path w="33" h="59" extrusionOk="0">
                  <a:moveTo>
                    <a:pt x="3" y="0"/>
                  </a:moveTo>
                  <a:cubicBezTo>
                    <a:pt x="5" y="15"/>
                    <a:pt x="6" y="31"/>
                    <a:pt x="5" y="47"/>
                  </a:cubicBezTo>
                  <a:cubicBezTo>
                    <a:pt x="5" y="53"/>
                    <a:pt x="8" y="56"/>
                    <a:pt x="14" y="55"/>
                  </a:cubicBezTo>
                  <a:cubicBezTo>
                    <a:pt x="20" y="55"/>
                    <a:pt x="27" y="55"/>
                    <a:pt x="33" y="56"/>
                  </a:cubicBezTo>
                  <a:cubicBezTo>
                    <a:pt x="25" y="57"/>
                    <a:pt x="16" y="59"/>
                    <a:pt x="7" y="59"/>
                  </a:cubicBezTo>
                  <a:cubicBezTo>
                    <a:pt x="2" y="59"/>
                    <a:pt x="1" y="57"/>
                    <a:pt x="1" y="52"/>
                  </a:cubicBezTo>
                  <a:cubicBezTo>
                    <a:pt x="0" y="34"/>
                    <a:pt x="1" y="17"/>
                    <a:pt x="3" y="0"/>
                  </a:cubicBezTo>
                  <a:close/>
                </a:path>
              </a:pathLst>
            </a:custGeom>
            <a:solidFill>
              <a:srgbClr val="CA8C63"/>
            </a:solidFill>
            <a:ln>
              <a:noFill/>
            </a:ln>
            <a:effectLst>
              <a:outerShdw blurRad="76200" sy="23000" kx="-1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9" name="Google Shape;1709;p33"/>
            <p:cNvSpPr/>
            <p:nvPr/>
          </p:nvSpPr>
          <p:spPr>
            <a:xfrm>
              <a:off x="5957888" y="2432050"/>
              <a:ext cx="327025" cy="152400"/>
            </a:xfrm>
            <a:custGeom>
              <a:avLst/>
              <a:gdLst/>
              <a:ahLst/>
              <a:cxnLst/>
              <a:rect l="l" t="t" r="r" b="b"/>
              <a:pathLst>
                <a:path w="81" h="38" extrusionOk="0">
                  <a:moveTo>
                    <a:pt x="41" y="0"/>
                  </a:moveTo>
                  <a:cubicBezTo>
                    <a:pt x="52" y="0"/>
                    <a:pt x="64" y="1"/>
                    <a:pt x="75" y="0"/>
                  </a:cubicBezTo>
                  <a:cubicBezTo>
                    <a:pt x="79" y="0"/>
                    <a:pt x="80" y="2"/>
                    <a:pt x="81" y="6"/>
                  </a:cubicBezTo>
                  <a:cubicBezTo>
                    <a:pt x="81" y="14"/>
                    <a:pt x="79" y="20"/>
                    <a:pt x="72" y="25"/>
                  </a:cubicBezTo>
                  <a:cubicBezTo>
                    <a:pt x="59" y="36"/>
                    <a:pt x="21" y="38"/>
                    <a:pt x="6" y="21"/>
                  </a:cubicBezTo>
                  <a:cubicBezTo>
                    <a:pt x="0" y="15"/>
                    <a:pt x="2" y="9"/>
                    <a:pt x="3" y="2"/>
                  </a:cubicBezTo>
                  <a:cubicBezTo>
                    <a:pt x="3" y="0"/>
                    <a:pt x="6" y="0"/>
                    <a:pt x="8" y="0"/>
                  </a:cubicBezTo>
                  <a:cubicBezTo>
                    <a:pt x="19" y="0"/>
                    <a:pt x="30" y="0"/>
                    <a:pt x="41" y="0"/>
                  </a:cubicBezTo>
                  <a:close/>
                </a:path>
              </a:pathLst>
            </a:custGeom>
            <a:solidFill>
              <a:srgbClr val="FEFEFB"/>
            </a:solidFill>
            <a:ln>
              <a:noFill/>
            </a:ln>
            <a:effectLst>
              <a:outerShdw blurRad="76200" sy="23000" kx="-1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0" name="Google Shape;1710;p33"/>
            <p:cNvSpPr/>
            <p:nvPr/>
          </p:nvSpPr>
          <p:spPr>
            <a:xfrm>
              <a:off x="5913438" y="1555750"/>
              <a:ext cx="423862" cy="400050"/>
            </a:xfrm>
            <a:custGeom>
              <a:avLst/>
              <a:gdLst/>
              <a:ahLst/>
              <a:cxnLst/>
              <a:rect l="l" t="t" r="r" b="b"/>
              <a:pathLst>
                <a:path w="105" h="99" extrusionOk="0">
                  <a:moveTo>
                    <a:pt x="101" y="53"/>
                  </a:moveTo>
                  <a:cubicBezTo>
                    <a:pt x="97" y="58"/>
                    <a:pt x="100" y="64"/>
                    <a:pt x="97" y="69"/>
                  </a:cubicBezTo>
                  <a:cubicBezTo>
                    <a:pt x="93" y="77"/>
                    <a:pt x="87" y="82"/>
                    <a:pt x="82" y="89"/>
                  </a:cubicBezTo>
                  <a:cubicBezTo>
                    <a:pt x="62" y="99"/>
                    <a:pt x="41" y="99"/>
                    <a:pt x="21" y="89"/>
                  </a:cubicBezTo>
                  <a:cubicBezTo>
                    <a:pt x="22" y="89"/>
                    <a:pt x="24" y="88"/>
                    <a:pt x="23" y="87"/>
                  </a:cubicBezTo>
                  <a:cubicBezTo>
                    <a:pt x="9" y="79"/>
                    <a:pt x="6" y="65"/>
                    <a:pt x="4" y="51"/>
                  </a:cubicBezTo>
                  <a:cubicBezTo>
                    <a:pt x="0" y="42"/>
                    <a:pt x="4" y="31"/>
                    <a:pt x="12" y="25"/>
                  </a:cubicBezTo>
                  <a:cubicBezTo>
                    <a:pt x="14" y="22"/>
                    <a:pt x="16" y="19"/>
                    <a:pt x="18" y="15"/>
                  </a:cubicBezTo>
                  <a:cubicBezTo>
                    <a:pt x="25" y="12"/>
                    <a:pt x="31" y="7"/>
                    <a:pt x="39" y="5"/>
                  </a:cubicBezTo>
                  <a:cubicBezTo>
                    <a:pt x="55" y="0"/>
                    <a:pt x="70" y="4"/>
                    <a:pt x="83" y="14"/>
                  </a:cubicBezTo>
                  <a:cubicBezTo>
                    <a:pt x="85" y="15"/>
                    <a:pt x="86" y="17"/>
                    <a:pt x="88" y="17"/>
                  </a:cubicBezTo>
                  <a:cubicBezTo>
                    <a:pt x="88" y="20"/>
                    <a:pt x="90" y="22"/>
                    <a:pt x="93" y="23"/>
                  </a:cubicBezTo>
                  <a:cubicBezTo>
                    <a:pt x="101" y="31"/>
                    <a:pt x="105" y="44"/>
                    <a:pt x="101" y="53"/>
                  </a:cubicBezTo>
                  <a:close/>
                </a:path>
              </a:pathLst>
            </a:custGeom>
            <a:solidFill>
              <a:srgbClr val="EC7F1D"/>
            </a:solidFill>
            <a:ln>
              <a:noFill/>
            </a:ln>
            <a:effectLst>
              <a:outerShdw blurRad="76200" sy="23000" kx="-1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1" name="Google Shape;1711;p33"/>
            <p:cNvSpPr/>
            <p:nvPr/>
          </p:nvSpPr>
          <p:spPr>
            <a:xfrm>
              <a:off x="5683250" y="1354138"/>
              <a:ext cx="277812" cy="419100"/>
            </a:xfrm>
            <a:custGeom>
              <a:avLst/>
              <a:gdLst/>
              <a:ahLst/>
              <a:cxnLst/>
              <a:rect l="l" t="t" r="r" b="b"/>
              <a:pathLst>
                <a:path w="69" h="104" extrusionOk="0">
                  <a:moveTo>
                    <a:pt x="69" y="75"/>
                  </a:moveTo>
                  <a:cubicBezTo>
                    <a:pt x="63" y="83"/>
                    <a:pt x="61" y="92"/>
                    <a:pt x="61" y="101"/>
                  </a:cubicBezTo>
                  <a:cubicBezTo>
                    <a:pt x="58" y="101"/>
                    <a:pt x="56" y="104"/>
                    <a:pt x="54" y="101"/>
                  </a:cubicBezTo>
                  <a:cubicBezTo>
                    <a:pt x="35" y="83"/>
                    <a:pt x="16" y="65"/>
                    <a:pt x="5" y="41"/>
                  </a:cubicBezTo>
                  <a:cubicBezTo>
                    <a:pt x="1" y="34"/>
                    <a:pt x="0" y="27"/>
                    <a:pt x="5" y="21"/>
                  </a:cubicBezTo>
                  <a:cubicBezTo>
                    <a:pt x="10" y="14"/>
                    <a:pt x="14" y="7"/>
                    <a:pt x="22" y="2"/>
                  </a:cubicBezTo>
                  <a:cubicBezTo>
                    <a:pt x="26" y="0"/>
                    <a:pt x="30" y="0"/>
                    <a:pt x="32" y="5"/>
                  </a:cubicBezTo>
                  <a:cubicBezTo>
                    <a:pt x="44" y="25"/>
                    <a:pt x="55" y="46"/>
                    <a:pt x="67" y="66"/>
                  </a:cubicBezTo>
                  <a:cubicBezTo>
                    <a:pt x="69" y="69"/>
                    <a:pt x="69" y="72"/>
                    <a:pt x="69" y="75"/>
                  </a:cubicBezTo>
                  <a:close/>
                </a:path>
              </a:pathLst>
            </a:custGeom>
            <a:solidFill>
              <a:srgbClr val="F9B220"/>
            </a:solidFill>
            <a:ln>
              <a:noFill/>
            </a:ln>
            <a:effectLst>
              <a:outerShdw blurRad="76200" sy="23000" kx="-1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2" name="Google Shape;1712;p33"/>
            <p:cNvSpPr/>
            <p:nvPr/>
          </p:nvSpPr>
          <p:spPr>
            <a:xfrm>
              <a:off x="6288088" y="1362075"/>
              <a:ext cx="279400" cy="419100"/>
            </a:xfrm>
            <a:custGeom>
              <a:avLst/>
              <a:gdLst/>
              <a:ahLst/>
              <a:cxnLst/>
              <a:rect l="l" t="t" r="r" b="b"/>
              <a:pathLst>
                <a:path w="69" h="104" extrusionOk="0">
                  <a:moveTo>
                    <a:pt x="8" y="101"/>
                  </a:moveTo>
                  <a:cubicBezTo>
                    <a:pt x="9" y="90"/>
                    <a:pt x="5" y="81"/>
                    <a:pt x="0" y="71"/>
                  </a:cubicBezTo>
                  <a:cubicBezTo>
                    <a:pt x="2" y="61"/>
                    <a:pt x="7" y="52"/>
                    <a:pt x="12" y="45"/>
                  </a:cubicBezTo>
                  <a:cubicBezTo>
                    <a:pt x="20" y="34"/>
                    <a:pt x="25" y="22"/>
                    <a:pt x="32" y="12"/>
                  </a:cubicBezTo>
                  <a:cubicBezTo>
                    <a:pt x="35" y="7"/>
                    <a:pt x="36" y="0"/>
                    <a:pt x="44" y="0"/>
                  </a:cubicBezTo>
                  <a:cubicBezTo>
                    <a:pt x="52" y="0"/>
                    <a:pt x="57" y="5"/>
                    <a:pt x="60" y="11"/>
                  </a:cubicBezTo>
                  <a:cubicBezTo>
                    <a:pt x="62" y="17"/>
                    <a:pt x="69" y="22"/>
                    <a:pt x="67" y="30"/>
                  </a:cubicBezTo>
                  <a:cubicBezTo>
                    <a:pt x="65" y="40"/>
                    <a:pt x="59" y="47"/>
                    <a:pt x="54" y="56"/>
                  </a:cubicBezTo>
                  <a:cubicBezTo>
                    <a:pt x="44" y="72"/>
                    <a:pt x="29" y="84"/>
                    <a:pt x="17" y="99"/>
                  </a:cubicBezTo>
                  <a:cubicBezTo>
                    <a:pt x="15" y="102"/>
                    <a:pt x="12" y="104"/>
                    <a:pt x="8" y="101"/>
                  </a:cubicBezTo>
                  <a:close/>
                </a:path>
              </a:pathLst>
            </a:custGeom>
            <a:solidFill>
              <a:srgbClr val="F9B220"/>
            </a:solidFill>
            <a:ln>
              <a:noFill/>
            </a:ln>
            <a:effectLst>
              <a:outerShdw blurRad="76200" sy="23000" kx="-1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3" name="Google Shape;1713;p33"/>
            <p:cNvSpPr/>
            <p:nvPr/>
          </p:nvSpPr>
          <p:spPr>
            <a:xfrm>
              <a:off x="5961063" y="1600200"/>
              <a:ext cx="306387" cy="314325"/>
            </a:xfrm>
            <a:custGeom>
              <a:avLst/>
              <a:gdLst/>
              <a:ahLst/>
              <a:cxnLst/>
              <a:rect l="l" t="t" r="r" b="b"/>
              <a:pathLst>
                <a:path w="76" h="78" extrusionOk="0">
                  <a:moveTo>
                    <a:pt x="75" y="48"/>
                  </a:moveTo>
                  <a:cubicBezTo>
                    <a:pt x="65" y="73"/>
                    <a:pt x="39" y="78"/>
                    <a:pt x="22" y="68"/>
                  </a:cubicBezTo>
                  <a:cubicBezTo>
                    <a:pt x="1" y="56"/>
                    <a:pt x="0" y="25"/>
                    <a:pt x="19" y="12"/>
                  </a:cubicBezTo>
                  <a:cubicBezTo>
                    <a:pt x="35" y="0"/>
                    <a:pt x="65" y="3"/>
                    <a:pt x="75" y="29"/>
                  </a:cubicBezTo>
                  <a:cubicBezTo>
                    <a:pt x="76" y="36"/>
                    <a:pt x="76" y="42"/>
                    <a:pt x="75" y="48"/>
                  </a:cubicBezTo>
                  <a:close/>
                </a:path>
              </a:pathLst>
            </a:custGeom>
            <a:solidFill>
              <a:srgbClr val="FBD925"/>
            </a:solidFill>
            <a:ln>
              <a:noFill/>
            </a:ln>
            <a:effectLst>
              <a:outerShdw blurRad="76200" sy="23000" kx="-1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4" name="Google Shape;1714;p33"/>
            <p:cNvSpPr/>
            <p:nvPr/>
          </p:nvSpPr>
          <p:spPr>
            <a:xfrm>
              <a:off x="6264275" y="1717675"/>
              <a:ext cx="12700" cy="76200"/>
            </a:xfrm>
            <a:custGeom>
              <a:avLst/>
              <a:gdLst/>
              <a:ahLst/>
              <a:cxnLst/>
              <a:rect l="l" t="t" r="r" b="b"/>
              <a:pathLst>
                <a:path w="3" h="19" extrusionOk="0">
                  <a:moveTo>
                    <a:pt x="0" y="19"/>
                  </a:moveTo>
                  <a:cubicBezTo>
                    <a:pt x="0" y="13"/>
                    <a:pt x="0" y="7"/>
                    <a:pt x="0" y="0"/>
                  </a:cubicBezTo>
                  <a:cubicBezTo>
                    <a:pt x="2" y="7"/>
                    <a:pt x="3" y="13"/>
                    <a:pt x="0" y="19"/>
                  </a:cubicBezTo>
                  <a:close/>
                </a:path>
              </a:pathLst>
            </a:custGeom>
            <a:solidFill>
              <a:srgbClr val="F29023"/>
            </a:solidFill>
            <a:ln>
              <a:noFill/>
            </a:ln>
            <a:effectLst>
              <a:outerShdw blurRad="76200" sy="23000" kx="-1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5" name="Google Shape;1715;p33"/>
            <p:cNvSpPr/>
            <p:nvPr/>
          </p:nvSpPr>
          <p:spPr>
            <a:xfrm>
              <a:off x="6042025" y="1681163"/>
              <a:ext cx="161925" cy="153988"/>
            </a:xfrm>
            <a:custGeom>
              <a:avLst/>
              <a:gdLst/>
              <a:ahLst/>
              <a:cxnLst/>
              <a:rect l="l" t="t" r="r" b="b"/>
              <a:pathLst>
                <a:path w="40" h="38" extrusionOk="0">
                  <a:moveTo>
                    <a:pt x="20" y="38"/>
                  </a:moveTo>
                  <a:cubicBezTo>
                    <a:pt x="9" y="38"/>
                    <a:pt x="0" y="29"/>
                    <a:pt x="0" y="20"/>
                  </a:cubicBezTo>
                  <a:cubicBezTo>
                    <a:pt x="0" y="8"/>
                    <a:pt x="9" y="0"/>
                    <a:pt x="21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38"/>
                    <a:pt x="20" y="38"/>
                  </a:cubicBezTo>
                  <a:close/>
                </a:path>
              </a:pathLst>
            </a:custGeom>
            <a:solidFill>
              <a:srgbClr val="FEFDF4"/>
            </a:solidFill>
            <a:ln>
              <a:noFill/>
            </a:ln>
            <a:effectLst>
              <a:outerShdw blurRad="76200" sy="23000" kx="-1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0" name="Google Shape;1720;p34"/>
          <p:cNvGrpSpPr/>
          <p:nvPr/>
        </p:nvGrpSpPr>
        <p:grpSpPr>
          <a:xfrm>
            <a:off x="9809933" y="4455566"/>
            <a:ext cx="2419350" cy="2402434"/>
            <a:chOff x="8296276" y="7648575"/>
            <a:chExt cx="1589086" cy="1577975"/>
          </a:xfrm>
        </p:grpSpPr>
        <p:sp>
          <p:nvSpPr>
            <p:cNvPr id="1721" name="Google Shape;1721;p34"/>
            <p:cNvSpPr/>
            <p:nvPr/>
          </p:nvSpPr>
          <p:spPr>
            <a:xfrm>
              <a:off x="8305800" y="7648575"/>
              <a:ext cx="1579562" cy="1577975"/>
            </a:xfrm>
            <a:custGeom>
              <a:avLst/>
              <a:gdLst/>
              <a:ahLst/>
              <a:cxnLst/>
              <a:rect l="l" t="t" r="r" b="b"/>
              <a:pathLst>
                <a:path w="1325" h="1323" extrusionOk="0">
                  <a:moveTo>
                    <a:pt x="0" y="1322"/>
                  </a:moveTo>
                  <a:cubicBezTo>
                    <a:pt x="14" y="1315"/>
                    <a:pt x="27" y="1308"/>
                    <a:pt x="40" y="1302"/>
                  </a:cubicBezTo>
                  <a:cubicBezTo>
                    <a:pt x="118" y="1262"/>
                    <a:pt x="197" y="1223"/>
                    <a:pt x="275" y="1184"/>
                  </a:cubicBezTo>
                  <a:cubicBezTo>
                    <a:pt x="291" y="1176"/>
                    <a:pt x="306" y="1169"/>
                    <a:pt x="322" y="1161"/>
                  </a:cubicBezTo>
                  <a:cubicBezTo>
                    <a:pt x="325" y="1159"/>
                    <a:pt x="329" y="1156"/>
                    <a:pt x="331" y="1152"/>
                  </a:cubicBezTo>
                  <a:cubicBezTo>
                    <a:pt x="370" y="1083"/>
                    <a:pt x="410" y="1014"/>
                    <a:pt x="449" y="946"/>
                  </a:cubicBezTo>
                  <a:cubicBezTo>
                    <a:pt x="460" y="927"/>
                    <a:pt x="471" y="908"/>
                    <a:pt x="481" y="890"/>
                  </a:cubicBezTo>
                  <a:cubicBezTo>
                    <a:pt x="502" y="855"/>
                    <a:pt x="521" y="819"/>
                    <a:pt x="541" y="784"/>
                  </a:cubicBezTo>
                  <a:cubicBezTo>
                    <a:pt x="571" y="732"/>
                    <a:pt x="601" y="680"/>
                    <a:pt x="630" y="628"/>
                  </a:cubicBezTo>
                  <a:cubicBezTo>
                    <a:pt x="639" y="613"/>
                    <a:pt x="648" y="597"/>
                    <a:pt x="658" y="581"/>
                  </a:cubicBezTo>
                  <a:cubicBezTo>
                    <a:pt x="659" y="578"/>
                    <a:pt x="662" y="575"/>
                    <a:pt x="665" y="574"/>
                  </a:cubicBezTo>
                  <a:cubicBezTo>
                    <a:pt x="724" y="544"/>
                    <a:pt x="782" y="515"/>
                    <a:pt x="841" y="486"/>
                  </a:cubicBezTo>
                  <a:cubicBezTo>
                    <a:pt x="875" y="469"/>
                    <a:pt x="909" y="451"/>
                    <a:pt x="944" y="434"/>
                  </a:cubicBezTo>
                  <a:cubicBezTo>
                    <a:pt x="1009" y="402"/>
                    <a:pt x="1075" y="369"/>
                    <a:pt x="1141" y="336"/>
                  </a:cubicBezTo>
                  <a:cubicBezTo>
                    <a:pt x="1161" y="331"/>
                    <a:pt x="1166" y="314"/>
                    <a:pt x="1173" y="298"/>
                  </a:cubicBezTo>
                  <a:cubicBezTo>
                    <a:pt x="1206" y="232"/>
                    <a:pt x="1240" y="165"/>
                    <a:pt x="1273" y="99"/>
                  </a:cubicBezTo>
                  <a:cubicBezTo>
                    <a:pt x="1285" y="75"/>
                    <a:pt x="1297" y="50"/>
                    <a:pt x="1309" y="26"/>
                  </a:cubicBezTo>
                  <a:cubicBezTo>
                    <a:pt x="1314" y="17"/>
                    <a:pt x="1318" y="9"/>
                    <a:pt x="1324" y="0"/>
                  </a:cubicBezTo>
                  <a:cubicBezTo>
                    <a:pt x="1325" y="441"/>
                    <a:pt x="1325" y="882"/>
                    <a:pt x="1325" y="1323"/>
                  </a:cubicBezTo>
                  <a:cubicBezTo>
                    <a:pt x="883" y="1323"/>
                    <a:pt x="442" y="1323"/>
                    <a:pt x="1" y="1323"/>
                  </a:cubicBezTo>
                  <a:cubicBezTo>
                    <a:pt x="1" y="1323"/>
                    <a:pt x="0" y="1322"/>
                    <a:pt x="0" y="1322"/>
                  </a:cubicBezTo>
                  <a:close/>
                </a:path>
              </a:pathLst>
            </a:custGeom>
            <a:solidFill>
              <a:srgbClr val="F279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2" name="Google Shape;1722;p34"/>
            <p:cNvSpPr/>
            <p:nvPr/>
          </p:nvSpPr>
          <p:spPr>
            <a:xfrm>
              <a:off x="8296276" y="7994650"/>
              <a:ext cx="542925" cy="542925"/>
            </a:xfrm>
            <a:custGeom>
              <a:avLst/>
              <a:gdLst/>
              <a:ahLst/>
              <a:cxnLst/>
              <a:rect l="l" t="t" r="r" b="b"/>
              <a:pathLst>
                <a:path w="455" h="455" extrusionOk="0">
                  <a:moveTo>
                    <a:pt x="393" y="0"/>
                  </a:moveTo>
                  <a:cubicBezTo>
                    <a:pt x="413" y="20"/>
                    <a:pt x="434" y="41"/>
                    <a:pt x="455" y="62"/>
                  </a:cubicBezTo>
                  <a:cubicBezTo>
                    <a:pt x="447" y="70"/>
                    <a:pt x="438" y="79"/>
                    <a:pt x="429" y="88"/>
                  </a:cubicBezTo>
                  <a:cubicBezTo>
                    <a:pt x="365" y="154"/>
                    <a:pt x="301" y="220"/>
                    <a:pt x="236" y="287"/>
                  </a:cubicBezTo>
                  <a:cubicBezTo>
                    <a:pt x="188" y="337"/>
                    <a:pt x="140" y="386"/>
                    <a:pt x="91" y="436"/>
                  </a:cubicBezTo>
                  <a:cubicBezTo>
                    <a:pt x="77" y="450"/>
                    <a:pt x="60" y="455"/>
                    <a:pt x="40" y="450"/>
                  </a:cubicBezTo>
                  <a:cubicBezTo>
                    <a:pt x="21" y="444"/>
                    <a:pt x="8" y="431"/>
                    <a:pt x="4" y="412"/>
                  </a:cubicBezTo>
                  <a:cubicBezTo>
                    <a:pt x="0" y="394"/>
                    <a:pt x="4" y="377"/>
                    <a:pt x="17" y="364"/>
                  </a:cubicBezTo>
                  <a:cubicBezTo>
                    <a:pt x="51" y="331"/>
                    <a:pt x="84" y="299"/>
                    <a:pt x="118" y="266"/>
                  </a:cubicBezTo>
                  <a:cubicBezTo>
                    <a:pt x="159" y="227"/>
                    <a:pt x="200" y="187"/>
                    <a:pt x="240" y="147"/>
                  </a:cubicBezTo>
                  <a:cubicBezTo>
                    <a:pt x="290" y="99"/>
                    <a:pt x="340" y="51"/>
                    <a:pt x="390" y="2"/>
                  </a:cubicBezTo>
                  <a:cubicBezTo>
                    <a:pt x="391" y="1"/>
                    <a:pt x="392" y="0"/>
                    <a:pt x="393" y="0"/>
                  </a:cubicBezTo>
                  <a:close/>
                </a:path>
              </a:pathLst>
            </a:custGeom>
            <a:solidFill>
              <a:srgbClr val="F279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3" name="Google Shape;1723;p34"/>
            <p:cNvSpPr/>
            <p:nvPr/>
          </p:nvSpPr>
          <p:spPr>
            <a:xfrm>
              <a:off x="8502650" y="7742238"/>
              <a:ext cx="588962" cy="588963"/>
            </a:xfrm>
            <a:custGeom>
              <a:avLst/>
              <a:gdLst/>
              <a:ahLst/>
              <a:cxnLst/>
              <a:rect l="l" t="t" r="r" b="b"/>
              <a:pathLst>
                <a:path w="494" h="494" extrusionOk="0">
                  <a:moveTo>
                    <a:pt x="243" y="159"/>
                  </a:moveTo>
                  <a:cubicBezTo>
                    <a:pt x="170" y="95"/>
                    <a:pt x="89" y="42"/>
                    <a:pt x="0" y="0"/>
                  </a:cubicBezTo>
                  <a:cubicBezTo>
                    <a:pt x="112" y="2"/>
                    <a:pt x="212" y="37"/>
                    <a:pt x="300" y="105"/>
                  </a:cubicBezTo>
                  <a:cubicBezTo>
                    <a:pt x="303" y="103"/>
                    <a:pt x="305" y="100"/>
                    <a:pt x="308" y="98"/>
                  </a:cubicBezTo>
                  <a:cubicBezTo>
                    <a:pt x="313" y="93"/>
                    <a:pt x="318" y="93"/>
                    <a:pt x="323" y="98"/>
                  </a:cubicBezTo>
                  <a:cubicBezTo>
                    <a:pt x="347" y="122"/>
                    <a:pt x="372" y="147"/>
                    <a:pt x="396" y="172"/>
                  </a:cubicBezTo>
                  <a:cubicBezTo>
                    <a:pt x="401" y="176"/>
                    <a:pt x="400" y="181"/>
                    <a:pt x="396" y="186"/>
                  </a:cubicBezTo>
                  <a:cubicBezTo>
                    <a:pt x="394" y="189"/>
                    <a:pt x="392" y="191"/>
                    <a:pt x="389" y="194"/>
                  </a:cubicBezTo>
                  <a:cubicBezTo>
                    <a:pt x="457" y="283"/>
                    <a:pt x="492" y="383"/>
                    <a:pt x="494" y="494"/>
                  </a:cubicBezTo>
                  <a:cubicBezTo>
                    <a:pt x="453" y="406"/>
                    <a:pt x="400" y="324"/>
                    <a:pt x="335" y="251"/>
                  </a:cubicBezTo>
                  <a:cubicBezTo>
                    <a:pt x="328" y="258"/>
                    <a:pt x="321" y="264"/>
                    <a:pt x="314" y="271"/>
                  </a:cubicBezTo>
                  <a:cubicBezTo>
                    <a:pt x="308" y="277"/>
                    <a:pt x="303" y="277"/>
                    <a:pt x="297" y="271"/>
                  </a:cubicBezTo>
                  <a:cubicBezTo>
                    <a:pt x="272" y="247"/>
                    <a:pt x="248" y="222"/>
                    <a:pt x="223" y="197"/>
                  </a:cubicBezTo>
                  <a:cubicBezTo>
                    <a:pt x="217" y="191"/>
                    <a:pt x="217" y="186"/>
                    <a:pt x="223" y="180"/>
                  </a:cubicBezTo>
                  <a:cubicBezTo>
                    <a:pt x="230" y="173"/>
                    <a:pt x="236" y="166"/>
                    <a:pt x="243" y="159"/>
                  </a:cubicBezTo>
                  <a:close/>
                </a:path>
              </a:pathLst>
            </a:custGeom>
            <a:solidFill>
              <a:srgbClr val="F279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4" name="Google Shape;1724;p34"/>
            <p:cNvSpPr/>
            <p:nvPr/>
          </p:nvSpPr>
          <p:spPr>
            <a:xfrm>
              <a:off x="8721725" y="8461375"/>
              <a:ext cx="207962" cy="180975"/>
            </a:xfrm>
            <a:custGeom>
              <a:avLst/>
              <a:gdLst/>
              <a:ahLst/>
              <a:cxnLst/>
              <a:rect l="l" t="t" r="r" b="b"/>
              <a:pathLst>
                <a:path w="174" h="152" extrusionOk="0">
                  <a:moveTo>
                    <a:pt x="174" y="1"/>
                  </a:moveTo>
                  <a:cubicBezTo>
                    <a:pt x="129" y="51"/>
                    <a:pt x="84" y="101"/>
                    <a:pt x="38" y="152"/>
                  </a:cubicBezTo>
                  <a:cubicBezTo>
                    <a:pt x="23" y="139"/>
                    <a:pt x="11" y="124"/>
                    <a:pt x="0" y="108"/>
                  </a:cubicBezTo>
                  <a:cubicBezTo>
                    <a:pt x="58" y="72"/>
                    <a:pt x="116" y="36"/>
                    <a:pt x="173" y="0"/>
                  </a:cubicBezTo>
                  <a:cubicBezTo>
                    <a:pt x="174" y="0"/>
                    <a:pt x="174" y="0"/>
                    <a:pt x="174" y="1"/>
                  </a:cubicBezTo>
                  <a:close/>
                </a:path>
              </a:pathLst>
            </a:custGeom>
            <a:solidFill>
              <a:srgbClr val="F279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5" name="Google Shape;1725;p34"/>
            <p:cNvSpPr/>
            <p:nvPr/>
          </p:nvSpPr>
          <p:spPr>
            <a:xfrm>
              <a:off x="9236075" y="8020050"/>
              <a:ext cx="184150" cy="173038"/>
            </a:xfrm>
            <a:custGeom>
              <a:avLst/>
              <a:gdLst/>
              <a:ahLst/>
              <a:cxnLst/>
              <a:rect l="l" t="t" r="r" b="b"/>
              <a:pathLst>
                <a:path w="155" h="144" extrusionOk="0">
                  <a:moveTo>
                    <a:pt x="112" y="0"/>
                  </a:moveTo>
                  <a:cubicBezTo>
                    <a:pt x="125" y="8"/>
                    <a:pt x="149" y="35"/>
                    <a:pt x="155" y="48"/>
                  </a:cubicBezTo>
                  <a:cubicBezTo>
                    <a:pt x="104" y="80"/>
                    <a:pt x="52" y="112"/>
                    <a:pt x="1" y="144"/>
                  </a:cubicBezTo>
                  <a:cubicBezTo>
                    <a:pt x="1" y="144"/>
                    <a:pt x="0" y="144"/>
                    <a:pt x="0" y="143"/>
                  </a:cubicBezTo>
                  <a:cubicBezTo>
                    <a:pt x="37" y="96"/>
                    <a:pt x="75" y="48"/>
                    <a:pt x="112" y="0"/>
                  </a:cubicBezTo>
                  <a:close/>
                </a:path>
              </a:pathLst>
            </a:custGeom>
            <a:solidFill>
              <a:srgbClr val="F279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6" name="Google Shape;1726;p34"/>
            <p:cNvSpPr/>
            <p:nvPr/>
          </p:nvSpPr>
          <p:spPr>
            <a:xfrm>
              <a:off x="8694738" y="8321675"/>
              <a:ext cx="193675" cy="68263"/>
            </a:xfrm>
            <a:custGeom>
              <a:avLst/>
              <a:gdLst/>
              <a:ahLst/>
              <a:cxnLst/>
              <a:rect l="l" t="t" r="r" b="b"/>
              <a:pathLst>
                <a:path w="162" h="57" extrusionOk="0">
                  <a:moveTo>
                    <a:pt x="7" y="57"/>
                  </a:moveTo>
                  <a:cubicBezTo>
                    <a:pt x="2" y="39"/>
                    <a:pt x="0" y="20"/>
                    <a:pt x="1" y="0"/>
                  </a:cubicBezTo>
                  <a:cubicBezTo>
                    <a:pt x="55" y="4"/>
                    <a:pt x="109" y="8"/>
                    <a:pt x="162" y="12"/>
                  </a:cubicBezTo>
                  <a:cubicBezTo>
                    <a:pt x="162" y="12"/>
                    <a:pt x="162" y="13"/>
                    <a:pt x="162" y="13"/>
                  </a:cubicBezTo>
                  <a:cubicBezTo>
                    <a:pt x="111" y="28"/>
                    <a:pt x="60" y="42"/>
                    <a:pt x="7" y="57"/>
                  </a:cubicBezTo>
                  <a:close/>
                </a:path>
              </a:pathLst>
            </a:custGeom>
            <a:solidFill>
              <a:srgbClr val="F279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7" name="Google Shape;1727;p34"/>
            <p:cNvSpPr/>
            <p:nvPr/>
          </p:nvSpPr>
          <p:spPr>
            <a:xfrm>
              <a:off x="9140825" y="7867650"/>
              <a:ext cx="63500" cy="127000"/>
            </a:xfrm>
            <a:custGeom>
              <a:avLst/>
              <a:gdLst/>
              <a:ahLst/>
              <a:cxnLst/>
              <a:rect l="l" t="t" r="r" b="b"/>
              <a:pathLst>
                <a:path w="53" h="106" extrusionOk="0">
                  <a:moveTo>
                    <a:pt x="0" y="86"/>
                  </a:moveTo>
                  <a:cubicBezTo>
                    <a:pt x="0" y="77"/>
                    <a:pt x="0" y="68"/>
                    <a:pt x="0" y="60"/>
                  </a:cubicBezTo>
                  <a:cubicBezTo>
                    <a:pt x="1" y="42"/>
                    <a:pt x="1" y="24"/>
                    <a:pt x="2" y="7"/>
                  </a:cubicBezTo>
                  <a:cubicBezTo>
                    <a:pt x="2" y="2"/>
                    <a:pt x="4" y="0"/>
                    <a:pt x="9" y="0"/>
                  </a:cubicBezTo>
                  <a:cubicBezTo>
                    <a:pt x="24" y="2"/>
                    <a:pt x="38" y="4"/>
                    <a:pt x="53" y="9"/>
                  </a:cubicBezTo>
                  <a:cubicBezTo>
                    <a:pt x="49" y="23"/>
                    <a:pt x="44" y="36"/>
                    <a:pt x="40" y="49"/>
                  </a:cubicBezTo>
                  <a:cubicBezTo>
                    <a:pt x="35" y="66"/>
                    <a:pt x="29" y="83"/>
                    <a:pt x="24" y="100"/>
                  </a:cubicBezTo>
                  <a:cubicBezTo>
                    <a:pt x="23" y="102"/>
                    <a:pt x="21" y="104"/>
                    <a:pt x="20" y="106"/>
                  </a:cubicBezTo>
                  <a:cubicBezTo>
                    <a:pt x="13" y="99"/>
                    <a:pt x="7" y="92"/>
                    <a:pt x="0" y="86"/>
                  </a:cubicBezTo>
                  <a:close/>
                </a:path>
              </a:pathLst>
            </a:custGeom>
            <a:solidFill>
              <a:srgbClr val="F279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8" name="Google Shape;1728;p34"/>
            <p:cNvSpPr/>
            <p:nvPr/>
          </p:nvSpPr>
          <p:spPr>
            <a:xfrm>
              <a:off x="8905875" y="7848600"/>
              <a:ext cx="79375" cy="79375"/>
            </a:xfrm>
            <a:custGeom>
              <a:avLst/>
              <a:gdLst/>
              <a:ahLst/>
              <a:cxnLst/>
              <a:rect l="l" t="t" r="r" b="b"/>
              <a:pathLst>
                <a:path w="66" h="66" extrusionOk="0">
                  <a:moveTo>
                    <a:pt x="57" y="66"/>
                  </a:moveTo>
                  <a:cubicBezTo>
                    <a:pt x="38" y="46"/>
                    <a:pt x="19" y="27"/>
                    <a:pt x="0" y="8"/>
                  </a:cubicBezTo>
                  <a:cubicBezTo>
                    <a:pt x="4" y="2"/>
                    <a:pt x="8" y="0"/>
                    <a:pt x="16" y="3"/>
                  </a:cubicBezTo>
                  <a:cubicBezTo>
                    <a:pt x="23" y="5"/>
                    <a:pt x="29" y="9"/>
                    <a:pt x="35" y="14"/>
                  </a:cubicBezTo>
                  <a:cubicBezTo>
                    <a:pt x="46" y="22"/>
                    <a:pt x="55" y="32"/>
                    <a:pt x="61" y="45"/>
                  </a:cubicBezTo>
                  <a:cubicBezTo>
                    <a:pt x="66" y="54"/>
                    <a:pt x="65" y="60"/>
                    <a:pt x="57" y="66"/>
                  </a:cubicBezTo>
                  <a:close/>
                </a:path>
              </a:pathLst>
            </a:custGeom>
            <a:solidFill>
              <a:srgbClr val="F279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9" name="Google Shape;1729;p34"/>
            <p:cNvSpPr/>
            <p:nvPr/>
          </p:nvSpPr>
          <p:spPr>
            <a:xfrm>
              <a:off x="9136063" y="7970838"/>
              <a:ext cx="30162" cy="112713"/>
            </a:xfrm>
            <a:custGeom>
              <a:avLst/>
              <a:gdLst/>
              <a:ahLst/>
              <a:cxnLst/>
              <a:rect l="l" t="t" r="r" b="b"/>
              <a:pathLst>
                <a:path w="25" h="95" extrusionOk="0">
                  <a:moveTo>
                    <a:pt x="4" y="0"/>
                  </a:moveTo>
                  <a:cubicBezTo>
                    <a:pt x="11" y="6"/>
                    <a:pt x="17" y="13"/>
                    <a:pt x="24" y="20"/>
                  </a:cubicBezTo>
                  <a:cubicBezTo>
                    <a:pt x="24" y="21"/>
                    <a:pt x="25" y="22"/>
                    <a:pt x="24" y="23"/>
                  </a:cubicBezTo>
                  <a:cubicBezTo>
                    <a:pt x="17" y="46"/>
                    <a:pt x="9" y="69"/>
                    <a:pt x="2" y="92"/>
                  </a:cubicBezTo>
                  <a:cubicBezTo>
                    <a:pt x="2" y="93"/>
                    <a:pt x="1" y="93"/>
                    <a:pt x="1" y="95"/>
                  </a:cubicBezTo>
                  <a:cubicBezTo>
                    <a:pt x="1" y="86"/>
                    <a:pt x="0" y="78"/>
                    <a:pt x="1" y="70"/>
                  </a:cubicBezTo>
                  <a:cubicBezTo>
                    <a:pt x="1" y="48"/>
                    <a:pt x="2" y="26"/>
                    <a:pt x="3" y="4"/>
                  </a:cubicBezTo>
                  <a:cubicBezTo>
                    <a:pt x="3" y="3"/>
                    <a:pt x="4" y="1"/>
                    <a:pt x="4" y="0"/>
                  </a:cubicBezTo>
                  <a:close/>
                </a:path>
              </a:pathLst>
            </a:custGeom>
            <a:solidFill>
              <a:srgbClr val="F279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30" name="Google Shape;1730;p34"/>
          <p:cNvSpPr/>
          <p:nvPr/>
        </p:nvSpPr>
        <p:spPr>
          <a:xfrm>
            <a:off x="5629810" y="3429000"/>
            <a:ext cx="5905144" cy="2681243"/>
          </a:xfrm>
          <a:prstGeom prst="rect">
            <a:avLst/>
          </a:prstGeom>
          <a:solidFill>
            <a:schemeClr val="accent6">
              <a:alpha val="45882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1" name="Google Shape;1731;p34"/>
          <p:cNvSpPr txBox="1"/>
          <p:nvPr/>
        </p:nvSpPr>
        <p:spPr>
          <a:xfrm>
            <a:off x="6880773" y="971013"/>
            <a:ext cx="4808006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smtClean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THEME PPT </a:t>
            </a:r>
            <a:r>
              <a:rPr lang="en-US" sz="24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Layout </a:t>
            </a:r>
            <a:r>
              <a:rPr lang="en-US" sz="2400" dirty="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Clean Text Slide for your Presentation. </a:t>
            </a:r>
            <a:r>
              <a:rPr lang="en-US" sz="2400" dirty="0" smtClean="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THEME PPT </a:t>
            </a:r>
            <a:r>
              <a:rPr lang="en-US" sz="2400" dirty="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Layout Clean Text Slide for your Presentation.</a:t>
            </a:r>
            <a:endParaRPr dirty="0"/>
          </a:p>
        </p:txBody>
      </p:sp>
      <p:sp>
        <p:nvSpPr>
          <p:cNvPr id="1732" name="Google Shape;1732;p34"/>
          <p:cNvSpPr txBox="1"/>
          <p:nvPr/>
        </p:nvSpPr>
        <p:spPr>
          <a:xfrm>
            <a:off x="5597063" y="3347832"/>
            <a:ext cx="1616081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 sz="120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3" name="Google Shape;1733;p34"/>
          <p:cNvSpPr txBox="1"/>
          <p:nvPr/>
        </p:nvSpPr>
        <p:spPr>
          <a:xfrm>
            <a:off x="6805467" y="4400392"/>
            <a:ext cx="3850177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  <a:endParaRPr/>
          </a:p>
        </p:txBody>
      </p:sp>
      <p:sp>
        <p:nvSpPr>
          <p:cNvPr id="1734" name="Google Shape;1734;p34"/>
          <p:cNvSpPr>
            <a:spLocks noGrp="1"/>
          </p:cNvSpPr>
          <p:nvPr>
            <p:ph type="pic" idx="2"/>
          </p:nvPr>
        </p:nvSpPr>
        <p:spPr>
          <a:xfrm>
            <a:off x="503221" y="-3827"/>
            <a:ext cx="2666667" cy="536988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735" name="Google Shape;1735;p34"/>
          <p:cNvSpPr>
            <a:spLocks noGrp="1"/>
          </p:cNvSpPr>
          <p:nvPr>
            <p:ph type="pic" idx="3"/>
          </p:nvPr>
        </p:nvSpPr>
        <p:spPr>
          <a:xfrm>
            <a:off x="3774835" y="1488113"/>
            <a:ext cx="2666667" cy="536988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" name="Google Shape;1740;p35"/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Infographic</a:t>
            </a:r>
            <a:r>
              <a:rPr lang="en-US"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 Style</a:t>
            </a:r>
            <a:endParaRPr sz="54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1" name="Google Shape;1741;p35"/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Time.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2" name="Google Shape;1742;p35"/>
          <p:cNvSpPr/>
          <p:nvPr/>
        </p:nvSpPr>
        <p:spPr>
          <a:xfrm>
            <a:off x="1037250" y="3305657"/>
            <a:ext cx="630776" cy="630776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3" name="Google Shape;1743;p35"/>
          <p:cNvSpPr/>
          <p:nvPr/>
        </p:nvSpPr>
        <p:spPr>
          <a:xfrm>
            <a:off x="1037250" y="4424409"/>
            <a:ext cx="630776" cy="630776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4" name="Google Shape;1744;p35"/>
          <p:cNvSpPr/>
          <p:nvPr/>
        </p:nvSpPr>
        <p:spPr>
          <a:xfrm>
            <a:off x="1037250" y="5543161"/>
            <a:ext cx="630776" cy="630776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5" name="Google Shape;1745;p35"/>
          <p:cNvSpPr/>
          <p:nvPr/>
        </p:nvSpPr>
        <p:spPr>
          <a:xfrm>
            <a:off x="1037250" y="2138646"/>
            <a:ext cx="630776" cy="630776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46" name="Google Shape;1746;p35"/>
          <p:cNvGrpSpPr/>
          <p:nvPr/>
        </p:nvGrpSpPr>
        <p:grpSpPr>
          <a:xfrm>
            <a:off x="1998903" y="3254112"/>
            <a:ext cx="5365579" cy="733867"/>
            <a:chOff x="1758834" y="1773770"/>
            <a:chExt cx="2741158" cy="733867"/>
          </a:xfrm>
        </p:grpSpPr>
        <p:sp>
          <p:nvSpPr>
            <p:cNvPr id="1747" name="Google Shape;1747;p35"/>
            <p:cNvSpPr txBox="1"/>
            <p:nvPr/>
          </p:nvSpPr>
          <p:spPr>
            <a:xfrm>
              <a:off x="1758834" y="2045972"/>
              <a:ext cx="2741158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photos.</a:t>
              </a: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8" name="Google Shape;1748;p35"/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Contents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49" name="Google Shape;1749;p35"/>
          <p:cNvGrpSpPr/>
          <p:nvPr/>
        </p:nvGrpSpPr>
        <p:grpSpPr>
          <a:xfrm>
            <a:off x="1998903" y="4372864"/>
            <a:ext cx="5365579" cy="733867"/>
            <a:chOff x="1758834" y="1773770"/>
            <a:chExt cx="2741158" cy="733867"/>
          </a:xfrm>
        </p:grpSpPr>
        <p:sp>
          <p:nvSpPr>
            <p:cNvPr id="1750" name="Google Shape;1750;p35"/>
            <p:cNvSpPr txBox="1"/>
            <p:nvPr/>
          </p:nvSpPr>
          <p:spPr>
            <a:xfrm>
              <a:off x="1758834" y="2045972"/>
              <a:ext cx="2741158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photos.</a:t>
              </a: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 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1" name="Google Shape;1751;p35"/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Contents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52" name="Google Shape;1752;p35"/>
          <p:cNvGrpSpPr/>
          <p:nvPr/>
        </p:nvGrpSpPr>
        <p:grpSpPr>
          <a:xfrm>
            <a:off x="1998903" y="5491616"/>
            <a:ext cx="5365579" cy="733867"/>
            <a:chOff x="1758834" y="1773770"/>
            <a:chExt cx="2741158" cy="733867"/>
          </a:xfrm>
        </p:grpSpPr>
        <p:sp>
          <p:nvSpPr>
            <p:cNvPr id="1753" name="Google Shape;1753;p35"/>
            <p:cNvSpPr txBox="1"/>
            <p:nvPr/>
          </p:nvSpPr>
          <p:spPr>
            <a:xfrm>
              <a:off x="1758834" y="2045972"/>
              <a:ext cx="2741158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photos.</a:t>
              </a: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 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4" name="Google Shape;1754;p35"/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Contents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55" name="Google Shape;1755;p35"/>
          <p:cNvGrpSpPr/>
          <p:nvPr/>
        </p:nvGrpSpPr>
        <p:grpSpPr>
          <a:xfrm>
            <a:off x="1998903" y="2087101"/>
            <a:ext cx="5365579" cy="733867"/>
            <a:chOff x="1758834" y="1773770"/>
            <a:chExt cx="2741158" cy="733867"/>
          </a:xfrm>
        </p:grpSpPr>
        <p:sp>
          <p:nvSpPr>
            <p:cNvPr id="1756" name="Google Shape;1756;p35"/>
            <p:cNvSpPr txBox="1"/>
            <p:nvPr/>
          </p:nvSpPr>
          <p:spPr>
            <a:xfrm>
              <a:off x="1758834" y="2045972"/>
              <a:ext cx="2741158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 Easy to change colors, photos.</a:t>
              </a: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  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7" name="Google Shape;1757;p35"/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Contents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58" name="Google Shape;1758;p35"/>
          <p:cNvSpPr/>
          <p:nvPr/>
        </p:nvSpPr>
        <p:spPr>
          <a:xfrm>
            <a:off x="1200180" y="5746751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 extrusionOk="0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9" name="Google Shape;1759;p35"/>
          <p:cNvSpPr/>
          <p:nvPr/>
        </p:nvSpPr>
        <p:spPr>
          <a:xfrm>
            <a:off x="1194066" y="2332229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 extrusionOk="0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0" name="Google Shape;1760;p35"/>
          <p:cNvSpPr/>
          <p:nvPr/>
        </p:nvSpPr>
        <p:spPr>
          <a:xfrm>
            <a:off x="1191420" y="3481916"/>
            <a:ext cx="322437" cy="278259"/>
          </a:xfrm>
          <a:custGeom>
            <a:avLst/>
            <a:gdLst/>
            <a:ahLst/>
            <a:cxnLst/>
            <a:rect l="l" t="t" r="r" b="b"/>
            <a:pathLst>
              <a:path w="3240006" h="2796091" extrusionOk="0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1" name="Google Shape;1761;p35"/>
          <p:cNvSpPr/>
          <p:nvPr/>
        </p:nvSpPr>
        <p:spPr>
          <a:xfrm>
            <a:off x="1188828" y="4610286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 extrusionOk="0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2" name="Google Shape;1762;p35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151397" y="135355"/>
                </a:moveTo>
                <a:lnTo>
                  <a:pt x="408072" y="6562224"/>
                </a:lnTo>
                <a:lnTo>
                  <a:pt x="12056645" y="6738687"/>
                </a:lnTo>
                <a:lnTo>
                  <a:pt x="11783929" y="408071"/>
                </a:lnTo>
                <a:lnTo>
                  <a:pt x="151397" y="13535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7" name="Google Shape;1767;p36"/>
          <p:cNvSpPr/>
          <p:nvPr/>
        </p:nvSpPr>
        <p:spPr>
          <a:xfrm rot="5400000">
            <a:off x="-1466446" y="4024824"/>
            <a:ext cx="4124530" cy="1191638"/>
          </a:xfrm>
          <a:prstGeom prst="triangle">
            <a:avLst>
              <a:gd name="adj" fmla="val 50000"/>
            </a:avLst>
          </a:prstGeom>
          <a:solidFill>
            <a:schemeClr val="accent1">
              <a:alpha val="6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8" name="Google Shape;1768;p36"/>
          <p:cNvSpPr/>
          <p:nvPr/>
        </p:nvSpPr>
        <p:spPr>
          <a:xfrm rot="10800000">
            <a:off x="1408150" y="0"/>
            <a:ext cx="2550203" cy="2198451"/>
          </a:xfrm>
          <a:prstGeom prst="triangle">
            <a:avLst>
              <a:gd name="adj" fmla="val 50000"/>
            </a:avLst>
          </a:prstGeom>
          <a:solidFill>
            <a:schemeClr val="accent1">
              <a:alpha val="6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9" name="Google Shape;1769;p36"/>
          <p:cNvSpPr/>
          <p:nvPr/>
        </p:nvSpPr>
        <p:spPr>
          <a:xfrm rot="10800000">
            <a:off x="4216201" y="4659550"/>
            <a:ext cx="2550203" cy="2198451"/>
          </a:xfrm>
          <a:prstGeom prst="triangle">
            <a:avLst>
              <a:gd name="adj" fmla="val 50000"/>
            </a:avLst>
          </a:prstGeom>
          <a:solidFill>
            <a:schemeClr val="accent1">
              <a:alpha val="6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0" name="Google Shape;1770;p36"/>
          <p:cNvSpPr/>
          <p:nvPr/>
        </p:nvSpPr>
        <p:spPr>
          <a:xfrm rot="-5400000">
            <a:off x="4108318" y="1668294"/>
            <a:ext cx="4124530" cy="1191638"/>
          </a:xfrm>
          <a:prstGeom prst="triangle">
            <a:avLst>
              <a:gd name="adj" fmla="val 50000"/>
            </a:avLst>
          </a:prstGeom>
          <a:solidFill>
            <a:schemeClr val="accent1">
              <a:alpha val="6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1" name="Google Shape;1771;p36"/>
          <p:cNvSpPr/>
          <p:nvPr/>
        </p:nvSpPr>
        <p:spPr>
          <a:xfrm>
            <a:off x="11070078" y="0"/>
            <a:ext cx="112192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2" name="Google Shape;1772;p36"/>
          <p:cNvSpPr txBox="1"/>
          <p:nvPr/>
        </p:nvSpPr>
        <p:spPr>
          <a:xfrm rot="5400000">
            <a:off x="8388606" y="2962769"/>
            <a:ext cx="6454304" cy="932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 sz="3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/>
          </a:p>
        </p:txBody>
      </p:sp>
      <p:grpSp>
        <p:nvGrpSpPr>
          <p:cNvPr id="1773" name="Google Shape;1773;p36"/>
          <p:cNvGrpSpPr/>
          <p:nvPr/>
        </p:nvGrpSpPr>
        <p:grpSpPr>
          <a:xfrm>
            <a:off x="7521188" y="876023"/>
            <a:ext cx="2988374" cy="3148978"/>
            <a:chOff x="7385001" y="817657"/>
            <a:chExt cx="2988374" cy="3148978"/>
          </a:xfrm>
        </p:grpSpPr>
        <p:sp>
          <p:nvSpPr>
            <p:cNvPr id="1774" name="Google Shape;1774;p36"/>
            <p:cNvSpPr/>
            <p:nvPr/>
          </p:nvSpPr>
          <p:spPr>
            <a:xfrm>
              <a:off x="7385001" y="817657"/>
              <a:ext cx="304444" cy="281568"/>
            </a:xfrm>
            <a:custGeom>
              <a:avLst/>
              <a:gdLst/>
              <a:ahLst/>
              <a:cxnLst/>
              <a:rect l="l" t="t" r="r" b="b"/>
              <a:pathLst>
                <a:path w="282415" h="261194" extrusionOk="0">
                  <a:moveTo>
                    <a:pt x="258472" y="0"/>
                  </a:moveTo>
                  <a:lnTo>
                    <a:pt x="282415" y="38091"/>
                  </a:lnTo>
                  <a:cubicBezTo>
                    <a:pt x="262463" y="46435"/>
                    <a:pt x="247771" y="58859"/>
                    <a:pt x="238339" y="75365"/>
                  </a:cubicBezTo>
                  <a:cubicBezTo>
                    <a:pt x="228907" y="91871"/>
                    <a:pt x="223647" y="115905"/>
                    <a:pt x="222558" y="147466"/>
                  </a:cubicBezTo>
                  <a:lnTo>
                    <a:pt x="273709" y="147466"/>
                  </a:lnTo>
                  <a:lnTo>
                    <a:pt x="273709" y="261194"/>
                  </a:lnTo>
                  <a:lnTo>
                    <a:pt x="168687" y="261194"/>
                  </a:lnTo>
                  <a:lnTo>
                    <a:pt x="168687" y="171408"/>
                  </a:lnTo>
                  <a:cubicBezTo>
                    <a:pt x="168687" y="122797"/>
                    <a:pt x="174491" y="87609"/>
                    <a:pt x="186100" y="65843"/>
                  </a:cubicBezTo>
                  <a:cubicBezTo>
                    <a:pt x="201336" y="36821"/>
                    <a:pt x="225460" y="14874"/>
                    <a:pt x="258472" y="0"/>
                  </a:cubicBezTo>
                  <a:close/>
                  <a:moveTo>
                    <a:pt x="89785" y="0"/>
                  </a:moveTo>
                  <a:lnTo>
                    <a:pt x="113728" y="38091"/>
                  </a:lnTo>
                  <a:cubicBezTo>
                    <a:pt x="93775" y="46435"/>
                    <a:pt x="79083" y="58859"/>
                    <a:pt x="69651" y="75365"/>
                  </a:cubicBezTo>
                  <a:cubicBezTo>
                    <a:pt x="60219" y="91871"/>
                    <a:pt x="54959" y="115905"/>
                    <a:pt x="53871" y="147466"/>
                  </a:cubicBezTo>
                  <a:lnTo>
                    <a:pt x="105021" y="147466"/>
                  </a:lnTo>
                  <a:lnTo>
                    <a:pt x="105021" y="261194"/>
                  </a:lnTo>
                  <a:lnTo>
                    <a:pt x="0" y="261194"/>
                  </a:lnTo>
                  <a:lnTo>
                    <a:pt x="0" y="171408"/>
                  </a:lnTo>
                  <a:cubicBezTo>
                    <a:pt x="0" y="122797"/>
                    <a:pt x="5804" y="87609"/>
                    <a:pt x="17413" y="65843"/>
                  </a:cubicBezTo>
                  <a:cubicBezTo>
                    <a:pt x="32649" y="36821"/>
                    <a:pt x="56773" y="14874"/>
                    <a:pt x="897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5" name="Google Shape;1775;p36"/>
            <p:cNvSpPr txBox="1"/>
            <p:nvPr/>
          </p:nvSpPr>
          <p:spPr>
            <a:xfrm>
              <a:off x="7495011" y="858092"/>
              <a:ext cx="2878364" cy="31085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  You can simply impress your audience and add a unique zing and appeal to your Presentations. </a:t>
              </a:r>
              <a:endParaRPr sz="2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6" name="Google Shape;1776;p36"/>
            <p:cNvSpPr/>
            <p:nvPr/>
          </p:nvSpPr>
          <p:spPr>
            <a:xfrm rot="10800000">
              <a:off x="9957427" y="3324729"/>
              <a:ext cx="304444" cy="281568"/>
            </a:xfrm>
            <a:custGeom>
              <a:avLst/>
              <a:gdLst/>
              <a:ahLst/>
              <a:cxnLst/>
              <a:rect l="l" t="t" r="r" b="b"/>
              <a:pathLst>
                <a:path w="282415" h="261194" extrusionOk="0">
                  <a:moveTo>
                    <a:pt x="258472" y="0"/>
                  </a:moveTo>
                  <a:lnTo>
                    <a:pt x="282415" y="38091"/>
                  </a:lnTo>
                  <a:cubicBezTo>
                    <a:pt x="262463" y="46435"/>
                    <a:pt x="247771" y="58859"/>
                    <a:pt x="238339" y="75365"/>
                  </a:cubicBezTo>
                  <a:cubicBezTo>
                    <a:pt x="228907" y="91871"/>
                    <a:pt x="223647" y="115905"/>
                    <a:pt x="222558" y="147466"/>
                  </a:cubicBezTo>
                  <a:lnTo>
                    <a:pt x="273709" y="147466"/>
                  </a:lnTo>
                  <a:lnTo>
                    <a:pt x="273709" y="261194"/>
                  </a:lnTo>
                  <a:lnTo>
                    <a:pt x="168687" y="261194"/>
                  </a:lnTo>
                  <a:lnTo>
                    <a:pt x="168687" y="171408"/>
                  </a:lnTo>
                  <a:cubicBezTo>
                    <a:pt x="168687" y="122797"/>
                    <a:pt x="174491" y="87609"/>
                    <a:pt x="186100" y="65843"/>
                  </a:cubicBezTo>
                  <a:cubicBezTo>
                    <a:pt x="201336" y="36821"/>
                    <a:pt x="225460" y="14874"/>
                    <a:pt x="258472" y="0"/>
                  </a:cubicBezTo>
                  <a:close/>
                  <a:moveTo>
                    <a:pt x="89785" y="0"/>
                  </a:moveTo>
                  <a:lnTo>
                    <a:pt x="113728" y="38091"/>
                  </a:lnTo>
                  <a:cubicBezTo>
                    <a:pt x="93775" y="46435"/>
                    <a:pt x="79083" y="58859"/>
                    <a:pt x="69651" y="75365"/>
                  </a:cubicBezTo>
                  <a:cubicBezTo>
                    <a:pt x="60219" y="91871"/>
                    <a:pt x="54959" y="115905"/>
                    <a:pt x="53871" y="147466"/>
                  </a:cubicBezTo>
                  <a:lnTo>
                    <a:pt x="105021" y="147466"/>
                  </a:lnTo>
                  <a:lnTo>
                    <a:pt x="105021" y="261194"/>
                  </a:lnTo>
                  <a:lnTo>
                    <a:pt x="0" y="261194"/>
                  </a:lnTo>
                  <a:lnTo>
                    <a:pt x="0" y="171408"/>
                  </a:lnTo>
                  <a:cubicBezTo>
                    <a:pt x="0" y="122797"/>
                    <a:pt x="5804" y="87609"/>
                    <a:pt x="17413" y="65843"/>
                  </a:cubicBezTo>
                  <a:cubicBezTo>
                    <a:pt x="32649" y="36821"/>
                    <a:pt x="56773" y="14874"/>
                    <a:pt x="897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77" name="Google Shape;1777;p36"/>
          <p:cNvSpPr>
            <a:spLocks noGrp="1"/>
          </p:cNvSpPr>
          <p:nvPr>
            <p:ph type="pic" idx="2"/>
          </p:nvPr>
        </p:nvSpPr>
        <p:spPr>
          <a:xfrm>
            <a:off x="3" y="0"/>
            <a:ext cx="9565167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2" name="Google Shape;1782;p37"/>
          <p:cNvSpPr txBox="1">
            <a:spLocks noGrp="1"/>
          </p:cNvSpPr>
          <p:nvPr>
            <p:ph type="body" idx="1"/>
          </p:nvPr>
        </p:nvSpPr>
        <p:spPr>
          <a:xfrm>
            <a:off x="973138" y="287338"/>
            <a:ext cx="11218862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4" marR="0" lvl="0" indent="-22860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</a:t>
            </a:r>
            <a:r>
              <a:rPr lang="en-US"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Style</a:t>
            </a:r>
            <a:endParaRPr/>
          </a:p>
        </p:txBody>
      </p:sp>
      <p:sp>
        <p:nvSpPr>
          <p:cNvPr id="1783" name="Google Shape;1783;p37"/>
          <p:cNvSpPr/>
          <p:nvPr/>
        </p:nvSpPr>
        <p:spPr>
          <a:xfrm rot="-5400000" flipH="1">
            <a:off x="3979955" y="-1269927"/>
            <a:ext cx="4232091" cy="10363198"/>
          </a:xfrm>
          <a:prstGeom prst="parallelogram">
            <a:avLst>
              <a:gd name="adj" fmla="val 58734"/>
            </a:avLst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84" name="Google Shape;1784;p37"/>
          <p:cNvGrpSpPr/>
          <p:nvPr/>
        </p:nvGrpSpPr>
        <p:grpSpPr>
          <a:xfrm>
            <a:off x="914403" y="1795630"/>
            <a:ext cx="10363197" cy="1762517"/>
            <a:chOff x="914402" y="1795629"/>
            <a:chExt cx="10363197" cy="1762517"/>
          </a:xfrm>
        </p:grpSpPr>
        <p:sp>
          <p:nvSpPr>
            <p:cNvPr id="1785" name="Google Shape;1785;p37"/>
            <p:cNvSpPr/>
            <p:nvPr/>
          </p:nvSpPr>
          <p:spPr>
            <a:xfrm>
              <a:off x="914402" y="1805546"/>
              <a:ext cx="10363195" cy="1752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6" name="Google Shape;1786;p37"/>
            <p:cNvSpPr/>
            <p:nvPr/>
          </p:nvSpPr>
          <p:spPr>
            <a:xfrm flipH="1">
              <a:off x="2999413" y="1795629"/>
              <a:ext cx="8278186" cy="1752600"/>
            </a:xfrm>
            <a:prstGeom prst="rtTriangle">
              <a:avLst/>
            </a:pr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87" name="Google Shape;1787;p37"/>
          <p:cNvSpPr txBox="1"/>
          <p:nvPr/>
        </p:nvSpPr>
        <p:spPr>
          <a:xfrm>
            <a:off x="2038280" y="2078959"/>
            <a:ext cx="1130984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UP</a:t>
            </a:r>
            <a:endParaRPr sz="4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88" name="Google Shape;1788;p37"/>
          <p:cNvGrpSpPr/>
          <p:nvPr/>
        </p:nvGrpSpPr>
        <p:grpSpPr>
          <a:xfrm>
            <a:off x="1103149" y="2013024"/>
            <a:ext cx="792000" cy="792000"/>
            <a:chOff x="3923928" y="2038003"/>
            <a:chExt cx="864096" cy="864096"/>
          </a:xfrm>
        </p:grpSpPr>
        <p:sp>
          <p:nvSpPr>
            <p:cNvPr id="1789" name="Google Shape;1789;p37"/>
            <p:cNvSpPr/>
            <p:nvPr/>
          </p:nvSpPr>
          <p:spPr>
            <a:xfrm>
              <a:off x="3923928" y="2038003"/>
              <a:ext cx="864096" cy="86409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0" name="Google Shape;1790;p37"/>
            <p:cNvSpPr/>
            <p:nvPr/>
          </p:nvSpPr>
          <p:spPr>
            <a:xfrm>
              <a:off x="4077300" y="2168836"/>
              <a:ext cx="557353" cy="602430"/>
            </a:xfrm>
            <a:prstGeom prst="upArrow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91" name="Google Shape;1791;p37"/>
          <p:cNvSpPr txBox="1"/>
          <p:nvPr/>
        </p:nvSpPr>
        <p:spPr>
          <a:xfrm>
            <a:off x="3300082" y="1979433"/>
            <a:ext cx="7631080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Easy to change colors, photos and Text. You can simply impress your audience.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Easy to change colors, photos and Text. You can simply impress your audience.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92" name="Google Shape;1792;p37"/>
          <p:cNvGrpSpPr/>
          <p:nvPr/>
        </p:nvGrpSpPr>
        <p:grpSpPr>
          <a:xfrm>
            <a:off x="914401" y="4275118"/>
            <a:ext cx="10363196" cy="1752601"/>
            <a:chOff x="914401" y="4275117"/>
            <a:chExt cx="10363196" cy="1752601"/>
          </a:xfrm>
        </p:grpSpPr>
        <p:sp>
          <p:nvSpPr>
            <p:cNvPr id="1793" name="Google Shape;1793;p37"/>
            <p:cNvSpPr/>
            <p:nvPr/>
          </p:nvSpPr>
          <p:spPr>
            <a:xfrm>
              <a:off x="914402" y="4275118"/>
              <a:ext cx="10363195" cy="17526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4" name="Google Shape;1794;p37"/>
            <p:cNvSpPr/>
            <p:nvPr/>
          </p:nvSpPr>
          <p:spPr>
            <a:xfrm>
              <a:off x="914401" y="4275117"/>
              <a:ext cx="7730776" cy="1752600"/>
            </a:xfrm>
            <a:custGeom>
              <a:avLst/>
              <a:gdLst/>
              <a:ahLst/>
              <a:cxnLst/>
              <a:rect l="l" t="t" r="r" b="b"/>
              <a:pathLst>
                <a:path w="7730776" h="1752600" extrusionOk="0">
                  <a:moveTo>
                    <a:pt x="0" y="1752600"/>
                  </a:moveTo>
                  <a:lnTo>
                    <a:pt x="0" y="0"/>
                  </a:lnTo>
                  <a:cubicBezTo>
                    <a:pt x="2765768" y="693530"/>
                    <a:pt x="5153851" y="1168400"/>
                    <a:pt x="7730776" y="1752600"/>
                  </a:cubicBezTo>
                  <a:lnTo>
                    <a:pt x="0" y="1752600"/>
                  </a:ln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95" name="Google Shape;1795;p37"/>
          <p:cNvSpPr txBox="1"/>
          <p:nvPr/>
        </p:nvSpPr>
        <p:spPr>
          <a:xfrm>
            <a:off x="7608858" y="5091854"/>
            <a:ext cx="2592502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DOWN</a:t>
            </a:r>
            <a:endParaRPr sz="4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96" name="Google Shape;1796;p37"/>
          <p:cNvGrpSpPr/>
          <p:nvPr/>
        </p:nvGrpSpPr>
        <p:grpSpPr>
          <a:xfrm rot="10800000">
            <a:off x="10276048" y="5025919"/>
            <a:ext cx="792000" cy="792000"/>
            <a:chOff x="3923928" y="2038003"/>
            <a:chExt cx="864096" cy="864096"/>
          </a:xfrm>
        </p:grpSpPr>
        <p:sp>
          <p:nvSpPr>
            <p:cNvPr id="1797" name="Google Shape;1797;p37"/>
            <p:cNvSpPr/>
            <p:nvPr/>
          </p:nvSpPr>
          <p:spPr>
            <a:xfrm>
              <a:off x="3923928" y="2038003"/>
              <a:ext cx="864096" cy="86409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8" name="Google Shape;1798;p37"/>
            <p:cNvSpPr/>
            <p:nvPr/>
          </p:nvSpPr>
          <p:spPr>
            <a:xfrm>
              <a:off x="4077300" y="2132943"/>
              <a:ext cx="557353" cy="602431"/>
            </a:xfrm>
            <a:prstGeom prst="upArrow">
              <a:avLst>
                <a:gd name="adj1" fmla="val 50000"/>
                <a:gd name="adj2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99" name="Google Shape;1799;p37"/>
          <p:cNvSpPr txBox="1"/>
          <p:nvPr/>
        </p:nvSpPr>
        <p:spPr>
          <a:xfrm>
            <a:off x="1177358" y="4551254"/>
            <a:ext cx="6563098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Easy to change colors, photos and Text. You can simply impress your audience.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Easy to change colors, photos and Text. You can simply impress your audience.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4" name="Google Shape;1804;p38"/>
          <p:cNvSpPr txBox="1">
            <a:spLocks noGrp="1"/>
          </p:cNvSpPr>
          <p:nvPr>
            <p:ph type="body" idx="1"/>
          </p:nvPr>
        </p:nvSpPr>
        <p:spPr>
          <a:xfrm>
            <a:off x="973138" y="287338"/>
            <a:ext cx="11218862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4" marR="0" lvl="0" indent="-22860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</a:t>
            </a:r>
            <a:r>
              <a:rPr lang="en-US"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Style</a:t>
            </a:r>
            <a:endParaRPr/>
          </a:p>
        </p:txBody>
      </p:sp>
      <p:grpSp>
        <p:nvGrpSpPr>
          <p:cNvPr id="1805" name="Google Shape;1805;p38"/>
          <p:cNvGrpSpPr/>
          <p:nvPr/>
        </p:nvGrpSpPr>
        <p:grpSpPr>
          <a:xfrm>
            <a:off x="972443" y="2953635"/>
            <a:ext cx="2414701" cy="1539163"/>
            <a:chOff x="683568" y="3068712"/>
            <a:chExt cx="2485320" cy="1584176"/>
          </a:xfrm>
        </p:grpSpPr>
        <p:sp>
          <p:nvSpPr>
            <p:cNvPr id="1806" name="Google Shape;1806;p38"/>
            <p:cNvSpPr/>
            <p:nvPr/>
          </p:nvSpPr>
          <p:spPr>
            <a:xfrm>
              <a:off x="683568" y="3068712"/>
              <a:ext cx="2485320" cy="1584176"/>
            </a:xfrm>
            <a:prstGeom prst="rightArrowCallout">
              <a:avLst>
                <a:gd name="adj1" fmla="val 25000"/>
                <a:gd name="adj2" fmla="val 25000"/>
                <a:gd name="adj3" fmla="val 25000"/>
                <a:gd name="adj4" fmla="val 63815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7" name="Google Shape;1807;p38"/>
            <p:cNvSpPr/>
            <p:nvPr/>
          </p:nvSpPr>
          <p:spPr>
            <a:xfrm>
              <a:off x="782419" y="3178508"/>
              <a:ext cx="1368000" cy="1368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08" name="Google Shape;1808;p38"/>
          <p:cNvGrpSpPr/>
          <p:nvPr/>
        </p:nvGrpSpPr>
        <p:grpSpPr>
          <a:xfrm>
            <a:off x="3648276" y="1885331"/>
            <a:ext cx="2414701" cy="3659990"/>
            <a:chOff x="3329817" y="2024642"/>
            <a:chExt cx="2485320" cy="3767036"/>
          </a:xfrm>
        </p:grpSpPr>
        <p:grpSp>
          <p:nvGrpSpPr>
            <p:cNvPr id="1809" name="Google Shape;1809;p38"/>
            <p:cNvGrpSpPr/>
            <p:nvPr/>
          </p:nvGrpSpPr>
          <p:grpSpPr>
            <a:xfrm>
              <a:off x="3329817" y="3120206"/>
              <a:ext cx="2485320" cy="1584176"/>
              <a:chOff x="683568" y="3068712"/>
              <a:chExt cx="2485320" cy="1584176"/>
            </a:xfrm>
          </p:grpSpPr>
          <p:sp>
            <p:nvSpPr>
              <p:cNvPr id="1810" name="Google Shape;1810;p38"/>
              <p:cNvSpPr/>
              <p:nvPr/>
            </p:nvSpPr>
            <p:spPr>
              <a:xfrm>
                <a:off x="683568" y="3068712"/>
                <a:ext cx="2485320" cy="1584176"/>
              </a:xfrm>
              <a:prstGeom prst="rightArrowCallout">
                <a:avLst>
                  <a:gd name="adj1" fmla="val 25000"/>
                  <a:gd name="adj2" fmla="val 25000"/>
                  <a:gd name="adj3" fmla="val 25000"/>
                  <a:gd name="adj4" fmla="val 63815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1" name="Google Shape;1811;p38"/>
              <p:cNvSpPr/>
              <p:nvPr/>
            </p:nvSpPr>
            <p:spPr>
              <a:xfrm>
                <a:off x="782419" y="3178508"/>
                <a:ext cx="1368000" cy="13680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12" name="Google Shape;1812;p38"/>
            <p:cNvSpPr/>
            <p:nvPr/>
          </p:nvSpPr>
          <p:spPr>
            <a:xfrm rot="5400000">
              <a:off x="4331096" y="4307637"/>
              <a:ext cx="1110508" cy="1857573"/>
            </a:xfrm>
            <a:prstGeom prst="bentUpArrow">
              <a:avLst>
                <a:gd name="adj1" fmla="val 36792"/>
                <a:gd name="adj2" fmla="val 30827"/>
                <a:gd name="adj3" fmla="val 39985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3" name="Google Shape;1813;p38"/>
            <p:cNvSpPr/>
            <p:nvPr/>
          </p:nvSpPr>
          <p:spPr>
            <a:xfrm rot="5400000" flipH="1">
              <a:off x="4331096" y="1651110"/>
              <a:ext cx="1110509" cy="1857573"/>
            </a:xfrm>
            <a:prstGeom prst="bentUpArrow">
              <a:avLst>
                <a:gd name="adj1" fmla="val 36792"/>
                <a:gd name="adj2" fmla="val 30827"/>
                <a:gd name="adj3" fmla="val 39985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14" name="Google Shape;1814;p38"/>
          <p:cNvGrpSpPr/>
          <p:nvPr/>
        </p:nvGrpSpPr>
        <p:grpSpPr>
          <a:xfrm>
            <a:off x="6753036" y="3089693"/>
            <a:ext cx="1224260" cy="1224260"/>
            <a:chOff x="6732240" y="3044790"/>
            <a:chExt cx="1584000" cy="1584000"/>
          </a:xfrm>
        </p:grpSpPr>
        <p:sp>
          <p:nvSpPr>
            <p:cNvPr id="1815" name="Google Shape;1815;p38"/>
            <p:cNvSpPr/>
            <p:nvPr/>
          </p:nvSpPr>
          <p:spPr>
            <a:xfrm>
              <a:off x="6732240" y="3044790"/>
              <a:ext cx="1584000" cy="1584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6" name="Google Shape;1816;p38"/>
            <p:cNvSpPr/>
            <p:nvPr/>
          </p:nvSpPr>
          <p:spPr>
            <a:xfrm>
              <a:off x="6840240" y="3152790"/>
              <a:ext cx="1368000" cy="1368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17" name="Google Shape;1817;p38"/>
          <p:cNvGrpSpPr/>
          <p:nvPr/>
        </p:nvGrpSpPr>
        <p:grpSpPr>
          <a:xfrm>
            <a:off x="6140906" y="1593858"/>
            <a:ext cx="1224260" cy="1224260"/>
            <a:chOff x="6732240" y="3044790"/>
            <a:chExt cx="1584000" cy="1584000"/>
          </a:xfrm>
        </p:grpSpPr>
        <p:sp>
          <p:nvSpPr>
            <p:cNvPr id="1818" name="Google Shape;1818;p38"/>
            <p:cNvSpPr/>
            <p:nvPr/>
          </p:nvSpPr>
          <p:spPr>
            <a:xfrm>
              <a:off x="6732240" y="3044790"/>
              <a:ext cx="1584000" cy="158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9" name="Google Shape;1819;p38"/>
            <p:cNvSpPr/>
            <p:nvPr/>
          </p:nvSpPr>
          <p:spPr>
            <a:xfrm>
              <a:off x="6840240" y="3152790"/>
              <a:ext cx="1368000" cy="1368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20" name="Google Shape;1820;p38"/>
          <p:cNvGrpSpPr/>
          <p:nvPr/>
        </p:nvGrpSpPr>
        <p:grpSpPr>
          <a:xfrm>
            <a:off x="6140906" y="4585528"/>
            <a:ext cx="1224260" cy="1224260"/>
            <a:chOff x="6732240" y="3044790"/>
            <a:chExt cx="1584000" cy="1584000"/>
          </a:xfrm>
        </p:grpSpPr>
        <p:sp>
          <p:nvSpPr>
            <p:cNvPr id="1821" name="Google Shape;1821;p38"/>
            <p:cNvSpPr/>
            <p:nvPr/>
          </p:nvSpPr>
          <p:spPr>
            <a:xfrm>
              <a:off x="6732240" y="3044790"/>
              <a:ext cx="1584000" cy="158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2" name="Google Shape;1822;p38"/>
            <p:cNvSpPr/>
            <p:nvPr/>
          </p:nvSpPr>
          <p:spPr>
            <a:xfrm>
              <a:off x="6840240" y="3152790"/>
              <a:ext cx="1368000" cy="1368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23" name="Google Shape;1823;p38"/>
          <p:cNvGrpSpPr/>
          <p:nvPr/>
        </p:nvGrpSpPr>
        <p:grpSpPr>
          <a:xfrm>
            <a:off x="8098929" y="3246095"/>
            <a:ext cx="3118179" cy="915460"/>
            <a:chOff x="6210994" y="1433695"/>
            <a:chExt cx="1012963" cy="670326"/>
          </a:xfrm>
        </p:grpSpPr>
        <p:sp>
          <p:nvSpPr>
            <p:cNvPr id="1824" name="Google Shape;1824;p38"/>
            <p:cNvSpPr txBox="1"/>
            <p:nvPr/>
          </p:nvSpPr>
          <p:spPr>
            <a:xfrm>
              <a:off x="6210999" y="1433695"/>
              <a:ext cx="1012958" cy="2253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5" name="Google Shape;1825;p38"/>
            <p:cNvSpPr txBox="1"/>
            <p:nvPr/>
          </p:nvSpPr>
          <p:spPr>
            <a:xfrm>
              <a:off x="6210994" y="1630759"/>
              <a:ext cx="1012957" cy="4732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26" name="Google Shape;1826;p38"/>
          <p:cNvGrpSpPr/>
          <p:nvPr/>
        </p:nvGrpSpPr>
        <p:grpSpPr>
          <a:xfrm>
            <a:off x="7496935" y="4736777"/>
            <a:ext cx="3729955" cy="915460"/>
            <a:chOff x="6210996" y="1433695"/>
            <a:chExt cx="1493001" cy="670326"/>
          </a:xfrm>
        </p:grpSpPr>
        <p:sp>
          <p:nvSpPr>
            <p:cNvPr id="1827" name="Google Shape;1827;p38"/>
            <p:cNvSpPr txBox="1"/>
            <p:nvPr/>
          </p:nvSpPr>
          <p:spPr>
            <a:xfrm>
              <a:off x="6210999" y="1433695"/>
              <a:ext cx="1492998" cy="2253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8" name="Google Shape;1828;p38"/>
            <p:cNvSpPr txBox="1"/>
            <p:nvPr/>
          </p:nvSpPr>
          <p:spPr>
            <a:xfrm>
              <a:off x="6210996" y="1630759"/>
              <a:ext cx="1492998" cy="4732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29" name="Google Shape;1829;p38"/>
          <p:cNvGrpSpPr/>
          <p:nvPr/>
        </p:nvGrpSpPr>
        <p:grpSpPr>
          <a:xfrm>
            <a:off x="7487159" y="1755411"/>
            <a:ext cx="3729955" cy="915460"/>
            <a:chOff x="6210996" y="1433695"/>
            <a:chExt cx="1493001" cy="670326"/>
          </a:xfrm>
        </p:grpSpPr>
        <p:sp>
          <p:nvSpPr>
            <p:cNvPr id="1830" name="Google Shape;1830;p38"/>
            <p:cNvSpPr txBox="1"/>
            <p:nvPr/>
          </p:nvSpPr>
          <p:spPr>
            <a:xfrm>
              <a:off x="6210999" y="1433695"/>
              <a:ext cx="1492998" cy="2253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1" name="Google Shape;1831;p38"/>
            <p:cNvSpPr txBox="1"/>
            <p:nvPr/>
          </p:nvSpPr>
          <p:spPr>
            <a:xfrm>
              <a:off x="6210996" y="1630759"/>
              <a:ext cx="1492998" cy="4732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32" name="Google Shape;1832;p38"/>
          <p:cNvGrpSpPr/>
          <p:nvPr/>
        </p:nvGrpSpPr>
        <p:grpSpPr>
          <a:xfrm>
            <a:off x="972443" y="4521150"/>
            <a:ext cx="1902689" cy="1100126"/>
            <a:chOff x="6210996" y="1433695"/>
            <a:chExt cx="1493001" cy="805544"/>
          </a:xfrm>
        </p:grpSpPr>
        <p:sp>
          <p:nvSpPr>
            <p:cNvPr id="1833" name="Google Shape;1833;p38"/>
            <p:cNvSpPr txBox="1"/>
            <p:nvPr/>
          </p:nvSpPr>
          <p:spPr>
            <a:xfrm>
              <a:off x="6210999" y="1433695"/>
              <a:ext cx="1492998" cy="20282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4" name="Google Shape;1834;p38"/>
            <p:cNvSpPr txBox="1"/>
            <p:nvPr/>
          </p:nvSpPr>
          <p:spPr>
            <a:xfrm>
              <a:off x="6210996" y="1630759"/>
              <a:ext cx="1492998" cy="6084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835" name="Google Shape;1835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63413" y="3208132"/>
            <a:ext cx="716380" cy="10848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6" name="Google Shape;1836;p3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016835" y="3239193"/>
            <a:ext cx="784093" cy="97481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37" name="Google Shape;1837;p38"/>
          <p:cNvGrpSpPr/>
          <p:nvPr/>
        </p:nvGrpSpPr>
        <p:grpSpPr>
          <a:xfrm>
            <a:off x="6896578" y="3281306"/>
            <a:ext cx="945401" cy="907007"/>
            <a:chOff x="7780018" y="-868363"/>
            <a:chExt cx="945401" cy="907007"/>
          </a:xfrm>
        </p:grpSpPr>
        <p:sp>
          <p:nvSpPr>
            <p:cNvPr id="1838" name="Google Shape;1838;p38"/>
            <p:cNvSpPr/>
            <p:nvPr/>
          </p:nvSpPr>
          <p:spPr>
            <a:xfrm>
              <a:off x="8564652" y="-400462"/>
              <a:ext cx="155968" cy="119975"/>
            </a:xfrm>
            <a:custGeom>
              <a:avLst/>
              <a:gdLst/>
              <a:ahLst/>
              <a:cxnLst/>
              <a:rect l="l" t="t" r="r" b="b"/>
              <a:pathLst>
                <a:path w="27" h="21" extrusionOk="0">
                  <a:moveTo>
                    <a:pt x="22" y="20"/>
                  </a:moveTo>
                  <a:cubicBezTo>
                    <a:pt x="21" y="20"/>
                    <a:pt x="20" y="20"/>
                    <a:pt x="19" y="20"/>
                  </a:cubicBezTo>
                  <a:cubicBezTo>
                    <a:pt x="15" y="21"/>
                    <a:pt x="11" y="20"/>
                    <a:pt x="7" y="19"/>
                  </a:cubicBezTo>
                  <a:cubicBezTo>
                    <a:pt x="4" y="18"/>
                    <a:pt x="1" y="18"/>
                    <a:pt x="0" y="14"/>
                  </a:cubicBezTo>
                  <a:cubicBezTo>
                    <a:pt x="0" y="9"/>
                    <a:pt x="3" y="7"/>
                    <a:pt x="6" y="6"/>
                  </a:cubicBezTo>
                  <a:cubicBezTo>
                    <a:pt x="12" y="0"/>
                    <a:pt x="16" y="2"/>
                    <a:pt x="20" y="8"/>
                  </a:cubicBezTo>
                  <a:cubicBezTo>
                    <a:pt x="27" y="13"/>
                    <a:pt x="27" y="14"/>
                    <a:pt x="22" y="20"/>
                  </a:cubicBezTo>
                  <a:close/>
                </a:path>
              </a:pathLst>
            </a:custGeom>
            <a:solidFill>
              <a:srgbClr val="121D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9" name="Google Shape;1839;p38"/>
            <p:cNvSpPr/>
            <p:nvPr/>
          </p:nvSpPr>
          <p:spPr>
            <a:xfrm>
              <a:off x="8343899" y="-388465"/>
              <a:ext cx="331130" cy="127172"/>
            </a:xfrm>
            <a:custGeom>
              <a:avLst/>
              <a:gdLst/>
              <a:ahLst/>
              <a:cxnLst/>
              <a:rect l="l" t="t" r="r" b="b"/>
              <a:pathLst>
                <a:path w="58" h="22" extrusionOk="0">
                  <a:moveTo>
                    <a:pt x="45" y="4"/>
                  </a:moveTo>
                  <a:cubicBezTo>
                    <a:pt x="38" y="13"/>
                    <a:pt x="38" y="14"/>
                    <a:pt x="50" y="16"/>
                  </a:cubicBezTo>
                  <a:cubicBezTo>
                    <a:pt x="53" y="17"/>
                    <a:pt x="55" y="17"/>
                    <a:pt x="58" y="18"/>
                  </a:cubicBezTo>
                  <a:cubicBezTo>
                    <a:pt x="50" y="19"/>
                    <a:pt x="42" y="22"/>
                    <a:pt x="36" y="11"/>
                  </a:cubicBezTo>
                  <a:cubicBezTo>
                    <a:pt x="34" y="8"/>
                    <a:pt x="25" y="9"/>
                    <a:pt x="19" y="7"/>
                  </a:cubicBezTo>
                  <a:cubicBezTo>
                    <a:pt x="13" y="6"/>
                    <a:pt x="6" y="6"/>
                    <a:pt x="0" y="4"/>
                  </a:cubicBezTo>
                  <a:cubicBezTo>
                    <a:pt x="1" y="3"/>
                    <a:pt x="3" y="3"/>
                    <a:pt x="5" y="2"/>
                  </a:cubicBezTo>
                  <a:cubicBezTo>
                    <a:pt x="14" y="4"/>
                    <a:pt x="24" y="4"/>
                    <a:pt x="32" y="6"/>
                  </a:cubicBezTo>
                  <a:cubicBezTo>
                    <a:pt x="38" y="7"/>
                    <a:pt x="41" y="0"/>
                    <a:pt x="45" y="4"/>
                  </a:cubicBezTo>
                  <a:close/>
                </a:path>
              </a:pathLst>
            </a:custGeom>
            <a:solidFill>
              <a:srgbClr val="56736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0" name="Google Shape;1840;p38"/>
            <p:cNvSpPr/>
            <p:nvPr/>
          </p:nvSpPr>
          <p:spPr>
            <a:xfrm>
              <a:off x="8679828" y="-366869"/>
              <a:ext cx="45591" cy="86382"/>
            </a:xfrm>
            <a:custGeom>
              <a:avLst/>
              <a:gdLst/>
              <a:ahLst/>
              <a:cxnLst/>
              <a:rect l="l" t="t" r="r" b="b"/>
              <a:pathLst>
                <a:path w="8" h="15" extrusionOk="0">
                  <a:moveTo>
                    <a:pt x="2" y="14"/>
                  </a:moveTo>
                  <a:cubicBezTo>
                    <a:pt x="5" y="9"/>
                    <a:pt x="4" y="5"/>
                    <a:pt x="0" y="2"/>
                  </a:cubicBezTo>
                  <a:cubicBezTo>
                    <a:pt x="3" y="2"/>
                    <a:pt x="8" y="0"/>
                    <a:pt x="7" y="6"/>
                  </a:cubicBezTo>
                  <a:cubicBezTo>
                    <a:pt x="7" y="9"/>
                    <a:pt x="8" y="15"/>
                    <a:pt x="2" y="14"/>
                  </a:cubicBezTo>
                  <a:close/>
                </a:path>
              </a:pathLst>
            </a:custGeom>
            <a:solidFill>
              <a:srgbClr val="608D8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841" name="Google Shape;1841;p38"/>
            <p:cNvGrpSpPr/>
            <p:nvPr/>
          </p:nvGrpSpPr>
          <p:grpSpPr>
            <a:xfrm>
              <a:off x="7780018" y="-868363"/>
              <a:ext cx="592675" cy="907007"/>
              <a:chOff x="7780018" y="-868363"/>
              <a:chExt cx="592675" cy="907007"/>
            </a:xfrm>
          </p:grpSpPr>
          <p:sp>
            <p:nvSpPr>
              <p:cNvPr id="1842" name="Google Shape;1842;p38"/>
              <p:cNvSpPr/>
              <p:nvPr/>
            </p:nvSpPr>
            <p:spPr>
              <a:xfrm>
                <a:off x="8029565" y="-724394"/>
                <a:ext cx="215954" cy="266343"/>
              </a:xfrm>
              <a:custGeom>
                <a:avLst/>
                <a:gdLst/>
                <a:ahLst/>
                <a:cxnLst/>
                <a:rect l="l" t="t" r="r" b="b"/>
                <a:pathLst>
                  <a:path w="38" h="46" extrusionOk="0">
                    <a:moveTo>
                      <a:pt x="30" y="1"/>
                    </a:moveTo>
                    <a:cubicBezTo>
                      <a:pt x="31" y="2"/>
                      <a:pt x="33" y="3"/>
                      <a:pt x="34" y="4"/>
                    </a:cubicBezTo>
                    <a:cubicBezTo>
                      <a:pt x="38" y="10"/>
                      <a:pt x="36" y="16"/>
                      <a:pt x="35" y="22"/>
                    </a:cubicBezTo>
                    <a:cubicBezTo>
                      <a:pt x="35" y="27"/>
                      <a:pt x="34" y="32"/>
                      <a:pt x="33" y="37"/>
                    </a:cubicBezTo>
                    <a:cubicBezTo>
                      <a:pt x="21" y="46"/>
                      <a:pt x="18" y="46"/>
                      <a:pt x="4" y="38"/>
                    </a:cubicBezTo>
                    <a:cubicBezTo>
                      <a:pt x="2" y="34"/>
                      <a:pt x="2" y="29"/>
                      <a:pt x="0" y="24"/>
                    </a:cubicBezTo>
                    <a:cubicBezTo>
                      <a:pt x="2" y="16"/>
                      <a:pt x="2" y="8"/>
                      <a:pt x="6" y="1"/>
                    </a:cubicBezTo>
                    <a:cubicBezTo>
                      <a:pt x="7" y="1"/>
                      <a:pt x="8" y="1"/>
                      <a:pt x="9" y="1"/>
                    </a:cubicBezTo>
                    <a:cubicBezTo>
                      <a:pt x="10" y="1"/>
                      <a:pt x="11" y="2"/>
                      <a:pt x="12" y="3"/>
                    </a:cubicBezTo>
                    <a:cubicBezTo>
                      <a:pt x="20" y="12"/>
                      <a:pt x="21" y="12"/>
                      <a:pt x="27" y="2"/>
                    </a:cubicBezTo>
                    <a:cubicBezTo>
                      <a:pt x="28" y="1"/>
                      <a:pt x="29" y="0"/>
                      <a:pt x="30" y="1"/>
                    </a:cubicBezTo>
                    <a:close/>
                  </a:path>
                </a:pathLst>
              </a:custGeom>
              <a:solidFill>
                <a:srgbClr val="5654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3" name="Google Shape;1843;p38"/>
              <p:cNvSpPr/>
              <p:nvPr/>
            </p:nvSpPr>
            <p:spPr>
              <a:xfrm>
                <a:off x="8000771" y="-482044"/>
                <a:ext cx="371922" cy="184760"/>
              </a:xfrm>
              <a:custGeom>
                <a:avLst/>
                <a:gdLst/>
                <a:ahLst/>
                <a:cxnLst/>
                <a:rect l="l" t="t" r="r" b="b"/>
                <a:pathLst>
                  <a:path w="65" h="32" extrusionOk="0">
                    <a:moveTo>
                      <a:pt x="4" y="32"/>
                    </a:moveTo>
                    <a:cubicBezTo>
                      <a:pt x="4" y="28"/>
                      <a:pt x="2" y="24"/>
                      <a:pt x="3" y="20"/>
                    </a:cubicBezTo>
                    <a:cubicBezTo>
                      <a:pt x="4" y="17"/>
                      <a:pt x="2" y="16"/>
                      <a:pt x="0" y="15"/>
                    </a:cubicBezTo>
                    <a:cubicBezTo>
                      <a:pt x="1" y="12"/>
                      <a:pt x="2" y="9"/>
                      <a:pt x="3" y="7"/>
                    </a:cubicBezTo>
                    <a:cubicBezTo>
                      <a:pt x="5" y="6"/>
                      <a:pt x="6" y="5"/>
                      <a:pt x="8" y="4"/>
                    </a:cubicBezTo>
                    <a:cubicBezTo>
                      <a:pt x="14" y="2"/>
                      <a:pt x="18" y="8"/>
                      <a:pt x="23" y="9"/>
                    </a:cubicBezTo>
                    <a:cubicBezTo>
                      <a:pt x="29" y="10"/>
                      <a:pt x="31" y="0"/>
                      <a:pt x="38" y="3"/>
                    </a:cubicBezTo>
                    <a:cubicBezTo>
                      <a:pt x="38" y="3"/>
                      <a:pt x="39" y="3"/>
                      <a:pt x="39" y="3"/>
                    </a:cubicBezTo>
                    <a:cubicBezTo>
                      <a:pt x="41" y="10"/>
                      <a:pt x="45" y="14"/>
                      <a:pt x="52" y="11"/>
                    </a:cubicBezTo>
                    <a:cubicBezTo>
                      <a:pt x="56" y="15"/>
                      <a:pt x="59" y="19"/>
                      <a:pt x="65" y="18"/>
                    </a:cubicBezTo>
                    <a:cubicBezTo>
                      <a:pt x="64" y="22"/>
                      <a:pt x="62" y="20"/>
                      <a:pt x="60" y="20"/>
                    </a:cubicBezTo>
                    <a:cubicBezTo>
                      <a:pt x="56" y="21"/>
                      <a:pt x="54" y="26"/>
                      <a:pt x="50" y="22"/>
                    </a:cubicBezTo>
                    <a:cubicBezTo>
                      <a:pt x="43" y="14"/>
                      <a:pt x="42" y="21"/>
                      <a:pt x="41" y="26"/>
                    </a:cubicBezTo>
                    <a:cubicBezTo>
                      <a:pt x="41" y="27"/>
                      <a:pt x="41" y="29"/>
                      <a:pt x="39" y="28"/>
                    </a:cubicBezTo>
                    <a:cubicBezTo>
                      <a:pt x="36" y="27"/>
                      <a:pt x="35" y="20"/>
                      <a:pt x="30" y="22"/>
                    </a:cubicBezTo>
                    <a:cubicBezTo>
                      <a:pt x="27" y="23"/>
                      <a:pt x="30" y="29"/>
                      <a:pt x="26" y="31"/>
                    </a:cubicBezTo>
                    <a:cubicBezTo>
                      <a:pt x="24" y="31"/>
                      <a:pt x="21" y="31"/>
                      <a:pt x="18" y="31"/>
                    </a:cubicBezTo>
                    <a:cubicBezTo>
                      <a:pt x="16" y="30"/>
                      <a:pt x="16" y="28"/>
                      <a:pt x="16" y="26"/>
                    </a:cubicBezTo>
                    <a:cubicBezTo>
                      <a:pt x="15" y="23"/>
                      <a:pt x="17" y="19"/>
                      <a:pt x="12" y="19"/>
                    </a:cubicBezTo>
                    <a:cubicBezTo>
                      <a:pt x="8" y="19"/>
                      <a:pt x="10" y="23"/>
                      <a:pt x="9" y="26"/>
                    </a:cubicBezTo>
                    <a:cubicBezTo>
                      <a:pt x="8" y="28"/>
                      <a:pt x="8" y="32"/>
                      <a:pt x="4" y="32"/>
                    </a:cubicBezTo>
                    <a:close/>
                  </a:path>
                </a:pathLst>
              </a:custGeom>
              <a:solidFill>
                <a:srgbClr val="524D3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4" name="Google Shape;1844;p38"/>
              <p:cNvSpPr/>
              <p:nvPr/>
            </p:nvSpPr>
            <p:spPr>
              <a:xfrm>
                <a:off x="8137543" y="-383666"/>
                <a:ext cx="103179" cy="335929"/>
              </a:xfrm>
              <a:custGeom>
                <a:avLst/>
                <a:gdLst/>
                <a:ahLst/>
                <a:cxnLst/>
                <a:rect l="l" t="t" r="r" b="b"/>
                <a:pathLst>
                  <a:path w="18" h="58" extrusionOk="0">
                    <a:moveTo>
                      <a:pt x="2" y="14"/>
                    </a:moveTo>
                    <a:cubicBezTo>
                      <a:pt x="2" y="13"/>
                      <a:pt x="2" y="13"/>
                      <a:pt x="3" y="12"/>
                    </a:cubicBezTo>
                    <a:cubicBezTo>
                      <a:pt x="4" y="9"/>
                      <a:pt x="0" y="3"/>
                      <a:pt x="5" y="2"/>
                    </a:cubicBezTo>
                    <a:cubicBezTo>
                      <a:pt x="10" y="0"/>
                      <a:pt x="13" y="5"/>
                      <a:pt x="15" y="9"/>
                    </a:cubicBezTo>
                    <a:cubicBezTo>
                      <a:pt x="16" y="11"/>
                      <a:pt x="16" y="9"/>
                      <a:pt x="17" y="9"/>
                    </a:cubicBezTo>
                    <a:cubicBezTo>
                      <a:pt x="16" y="21"/>
                      <a:pt x="18" y="33"/>
                      <a:pt x="15" y="45"/>
                    </a:cubicBezTo>
                    <a:cubicBezTo>
                      <a:pt x="10" y="48"/>
                      <a:pt x="12" y="55"/>
                      <a:pt x="6" y="58"/>
                    </a:cubicBezTo>
                    <a:cubicBezTo>
                      <a:pt x="5" y="44"/>
                      <a:pt x="4" y="29"/>
                      <a:pt x="2" y="14"/>
                    </a:cubicBezTo>
                    <a:close/>
                  </a:path>
                </a:pathLst>
              </a:custGeom>
              <a:solidFill>
                <a:srgbClr val="3650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5" name="Google Shape;1845;p38"/>
              <p:cNvSpPr/>
              <p:nvPr/>
            </p:nvSpPr>
            <p:spPr>
              <a:xfrm>
                <a:off x="8199929" y="-700399"/>
                <a:ext cx="98380" cy="328730"/>
              </a:xfrm>
              <a:custGeom>
                <a:avLst/>
                <a:gdLst/>
                <a:ahLst/>
                <a:cxnLst/>
                <a:rect l="l" t="t" r="r" b="b"/>
                <a:pathLst>
                  <a:path w="17" h="57" extrusionOk="0">
                    <a:moveTo>
                      <a:pt x="17" y="49"/>
                    </a:moveTo>
                    <a:cubicBezTo>
                      <a:pt x="16" y="50"/>
                      <a:pt x="14" y="50"/>
                      <a:pt x="14" y="51"/>
                    </a:cubicBezTo>
                    <a:cubicBezTo>
                      <a:pt x="9" y="57"/>
                      <a:pt x="7" y="54"/>
                      <a:pt x="5" y="49"/>
                    </a:cubicBezTo>
                    <a:cubicBezTo>
                      <a:pt x="4" y="47"/>
                      <a:pt x="4" y="44"/>
                      <a:pt x="3" y="42"/>
                    </a:cubicBezTo>
                    <a:cubicBezTo>
                      <a:pt x="0" y="39"/>
                      <a:pt x="0" y="37"/>
                      <a:pt x="1" y="33"/>
                    </a:cubicBezTo>
                    <a:cubicBezTo>
                      <a:pt x="0" y="31"/>
                      <a:pt x="0" y="28"/>
                      <a:pt x="1" y="26"/>
                    </a:cubicBezTo>
                    <a:cubicBezTo>
                      <a:pt x="5" y="17"/>
                      <a:pt x="5" y="9"/>
                      <a:pt x="4" y="0"/>
                    </a:cubicBezTo>
                    <a:cubicBezTo>
                      <a:pt x="8" y="0"/>
                      <a:pt x="9" y="3"/>
                      <a:pt x="9" y="6"/>
                    </a:cubicBezTo>
                    <a:cubicBezTo>
                      <a:pt x="7" y="22"/>
                      <a:pt x="14" y="35"/>
                      <a:pt x="17" y="49"/>
                    </a:cubicBezTo>
                    <a:close/>
                  </a:path>
                </a:pathLst>
              </a:custGeom>
              <a:solidFill>
                <a:srgbClr val="E6CDC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6" name="Google Shape;1846;p38"/>
              <p:cNvSpPr/>
              <p:nvPr/>
            </p:nvSpPr>
            <p:spPr>
              <a:xfrm>
                <a:off x="7962379" y="-717195"/>
                <a:ext cx="100779" cy="275941"/>
              </a:xfrm>
              <a:custGeom>
                <a:avLst/>
                <a:gdLst/>
                <a:ahLst/>
                <a:cxnLst/>
                <a:rect l="l" t="t" r="r" b="b"/>
                <a:pathLst>
                  <a:path w="18" h="48" extrusionOk="0">
                    <a:moveTo>
                      <a:pt x="18" y="0"/>
                    </a:moveTo>
                    <a:cubicBezTo>
                      <a:pt x="17" y="8"/>
                      <a:pt x="16" y="16"/>
                      <a:pt x="14" y="24"/>
                    </a:cubicBezTo>
                    <a:cubicBezTo>
                      <a:pt x="7" y="30"/>
                      <a:pt x="11" y="38"/>
                      <a:pt x="9" y="45"/>
                    </a:cubicBezTo>
                    <a:cubicBezTo>
                      <a:pt x="7" y="47"/>
                      <a:pt x="5" y="48"/>
                      <a:pt x="2" y="47"/>
                    </a:cubicBezTo>
                    <a:cubicBezTo>
                      <a:pt x="0" y="37"/>
                      <a:pt x="0" y="28"/>
                      <a:pt x="4" y="18"/>
                    </a:cubicBezTo>
                    <a:cubicBezTo>
                      <a:pt x="7" y="10"/>
                      <a:pt x="9" y="2"/>
                      <a:pt x="18" y="0"/>
                    </a:cubicBezTo>
                    <a:close/>
                  </a:path>
                </a:pathLst>
              </a:custGeom>
              <a:solidFill>
                <a:srgbClr val="E5C8B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7" name="Google Shape;1847;p38"/>
              <p:cNvSpPr/>
              <p:nvPr/>
            </p:nvSpPr>
            <p:spPr>
              <a:xfrm>
                <a:off x="8012769" y="-388465"/>
                <a:ext cx="95980" cy="230351"/>
              </a:xfrm>
              <a:custGeom>
                <a:avLst/>
                <a:gdLst/>
                <a:ahLst/>
                <a:cxnLst/>
                <a:rect l="l" t="t" r="r" b="b"/>
                <a:pathLst>
                  <a:path w="17" h="40" extrusionOk="0">
                    <a:moveTo>
                      <a:pt x="2" y="16"/>
                    </a:moveTo>
                    <a:cubicBezTo>
                      <a:pt x="5" y="13"/>
                      <a:pt x="6" y="10"/>
                      <a:pt x="5" y="6"/>
                    </a:cubicBezTo>
                    <a:cubicBezTo>
                      <a:pt x="5" y="1"/>
                      <a:pt x="6" y="0"/>
                      <a:pt x="11" y="0"/>
                    </a:cubicBezTo>
                    <a:cubicBezTo>
                      <a:pt x="17" y="0"/>
                      <a:pt x="17" y="2"/>
                      <a:pt x="16" y="7"/>
                    </a:cubicBezTo>
                    <a:cubicBezTo>
                      <a:pt x="15" y="9"/>
                      <a:pt x="16" y="12"/>
                      <a:pt x="16" y="15"/>
                    </a:cubicBezTo>
                    <a:cubicBezTo>
                      <a:pt x="12" y="22"/>
                      <a:pt x="14" y="32"/>
                      <a:pt x="9" y="39"/>
                    </a:cubicBezTo>
                    <a:cubicBezTo>
                      <a:pt x="6" y="40"/>
                      <a:pt x="4" y="39"/>
                      <a:pt x="2" y="37"/>
                    </a:cubicBezTo>
                    <a:cubicBezTo>
                      <a:pt x="0" y="34"/>
                      <a:pt x="0" y="31"/>
                      <a:pt x="2" y="28"/>
                    </a:cubicBezTo>
                    <a:cubicBezTo>
                      <a:pt x="4" y="28"/>
                      <a:pt x="6" y="32"/>
                      <a:pt x="7" y="28"/>
                    </a:cubicBezTo>
                    <a:cubicBezTo>
                      <a:pt x="8" y="25"/>
                      <a:pt x="4" y="26"/>
                      <a:pt x="2" y="25"/>
                    </a:cubicBezTo>
                    <a:cubicBezTo>
                      <a:pt x="2" y="22"/>
                      <a:pt x="2" y="19"/>
                      <a:pt x="2" y="16"/>
                    </a:cubicBezTo>
                    <a:close/>
                  </a:path>
                </a:pathLst>
              </a:custGeom>
              <a:solidFill>
                <a:srgbClr val="334F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8" name="Google Shape;1848;p38"/>
              <p:cNvSpPr/>
              <p:nvPr/>
            </p:nvSpPr>
            <p:spPr>
              <a:xfrm>
                <a:off x="8082354" y="-777183"/>
                <a:ext cx="129573" cy="122373"/>
              </a:xfrm>
              <a:custGeom>
                <a:avLst/>
                <a:gdLst/>
                <a:ahLst/>
                <a:cxnLst/>
                <a:rect l="l" t="t" r="r" b="b"/>
                <a:pathLst>
                  <a:path w="23" h="21" extrusionOk="0">
                    <a:moveTo>
                      <a:pt x="21" y="10"/>
                    </a:moveTo>
                    <a:cubicBezTo>
                      <a:pt x="21" y="10"/>
                      <a:pt x="21" y="10"/>
                      <a:pt x="21" y="10"/>
                    </a:cubicBezTo>
                    <a:cubicBezTo>
                      <a:pt x="18" y="15"/>
                      <a:pt x="19" y="21"/>
                      <a:pt x="12" y="21"/>
                    </a:cubicBezTo>
                    <a:cubicBezTo>
                      <a:pt x="5" y="21"/>
                      <a:pt x="2" y="16"/>
                      <a:pt x="0" y="10"/>
                    </a:cubicBezTo>
                    <a:cubicBezTo>
                      <a:pt x="5" y="8"/>
                      <a:pt x="2" y="4"/>
                      <a:pt x="2" y="1"/>
                    </a:cubicBezTo>
                    <a:cubicBezTo>
                      <a:pt x="9" y="0"/>
                      <a:pt x="16" y="0"/>
                      <a:pt x="23" y="3"/>
                    </a:cubicBezTo>
                    <a:cubicBezTo>
                      <a:pt x="22" y="5"/>
                      <a:pt x="21" y="7"/>
                      <a:pt x="21" y="10"/>
                    </a:cubicBezTo>
                    <a:close/>
                  </a:path>
                </a:pathLst>
              </a:custGeom>
              <a:solidFill>
                <a:srgbClr val="E6BFB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9" name="Google Shape;1849;p38"/>
              <p:cNvSpPr/>
              <p:nvPr/>
            </p:nvSpPr>
            <p:spPr>
              <a:xfrm>
                <a:off x="8166337" y="-124521"/>
                <a:ext cx="103179" cy="163165"/>
              </a:xfrm>
              <a:custGeom>
                <a:avLst/>
                <a:gdLst/>
                <a:ahLst/>
                <a:cxnLst/>
                <a:rect l="l" t="t" r="r" b="b"/>
                <a:pathLst>
                  <a:path w="18" h="28" extrusionOk="0">
                    <a:moveTo>
                      <a:pt x="1" y="13"/>
                    </a:moveTo>
                    <a:cubicBezTo>
                      <a:pt x="4" y="9"/>
                      <a:pt x="0" y="0"/>
                      <a:pt x="10" y="0"/>
                    </a:cubicBezTo>
                    <a:cubicBezTo>
                      <a:pt x="9" y="8"/>
                      <a:pt x="7" y="16"/>
                      <a:pt x="16" y="21"/>
                    </a:cubicBezTo>
                    <a:cubicBezTo>
                      <a:pt x="18" y="22"/>
                      <a:pt x="18" y="25"/>
                      <a:pt x="17" y="27"/>
                    </a:cubicBezTo>
                    <a:cubicBezTo>
                      <a:pt x="16" y="28"/>
                      <a:pt x="13" y="28"/>
                      <a:pt x="13" y="28"/>
                    </a:cubicBezTo>
                    <a:cubicBezTo>
                      <a:pt x="8" y="23"/>
                      <a:pt x="0" y="22"/>
                      <a:pt x="1" y="13"/>
                    </a:cubicBezTo>
                    <a:close/>
                  </a:path>
                </a:pathLst>
              </a:custGeom>
              <a:solidFill>
                <a:srgbClr val="392E2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0" name="Google Shape;1850;p38"/>
              <p:cNvSpPr/>
              <p:nvPr/>
            </p:nvSpPr>
            <p:spPr>
              <a:xfrm>
                <a:off x="8091951" y="-868363"/>
                <a:ext cx="107978" cy="115176"/>
              </a:xfrm>
              <a:custGeom>
                <a:avLst/>
                <a:gdLst/>
                <a:ahLst/>
                <a:cxnLst/>
                <a:rect l="l" t="t" r="r" b="b"/>
                <a:pathLst>
                  <a:path w="19" h="20" extrusionOk="0">
                    <a:moveTo>
                      <a:pt x="0" y="9"/>
                    </a:moveTo>
                    <a:cubicBezTo>
                      <a:pt x="1" y="3"/>
                      <a:pt x="4" y="0"/>
                      <a:pt x="11" y="1"/>
                    </a:cubicBezTo>
                    <a:cubicBezTo>
                      <a:pt x="16" y="1"/>
                      <a:pt x="19" y="4"/>
                      <a:pt x="19" y="10"/>
                    </a:cubicBezTo>
                    <a:cubicBezTo>
                      <a:pt x="13" y="20"/>
                      <a:pt x="6" y="19"/>
                      <a:pt x="0" y="9"/>
                    </a:cubicBezTo>
                    <a:close/>
                  </a:path>
                </a:pathLst>
              </a:custGeom>
              <a:solidFill>
                <a:srgbClr val="CD2F3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1" name="Google Shape;1851;p38"/>
              <p:cNvSpPr/>
              <p:nvPr/>
            </p:nvSpPr>
            <p:spPr>
              <a:xfrm>
                <a:off x="7995972" y="-182109"/>
                <a:ext cx="67186" cy="151167"/>
              </a:xfrm>
              <a:custGeom>
                <a:avLst/>
                <a:gdLst/>
                <a:ahLst/>
                <a:cxnLst/>
                <a:rect l="l" t="t" r="r" b="b"/>
                <a:pathLst>
                  <a:path w="12" h="26" extrusionOk="0">
                    <a:moveTo>
                      <a:pt x="5" y="1"/>
                    </a:moveTo>
                    <a:cubicBezTo>
                      <a:pt x="8" y="0"/>
                      <a:pt x="10" y="2"/>
                      <a:pt x="12" y="3"/>
                    </a:cubicBezTo>
                    <a:cubicBezTo>
                      <a:pt x="9" y="8"/>
                      <a:pt x="11" y="14"/>
                      <a:pt x="10" y="19"/>
                    </a:cubicBezTo>
                    <a:cubicBezTo>
                      <a:pt x="9" y="21"/>
                      <a:pt x="9" y="24"/>
                      <a:pt x="6" y="25"/>
                    </a:cubicBezTo>
                    <a:cubicBezTo>
                      <a:pt x="4" y="26"/>
                      <a:pt x="3" y="25"/>
                      <a:pt x="2" y="24"/>
                    </a:cubicBezTo>
                    <a:cubicBezTo>
                      <a:pt x="0" y="21"/>
                      <a:pt x="0" y="19"/>
                      <a:pt x="2" y="17"/>
                    </a:cubicBezTo>
                    <a:cubicBezTo>
                      <a:pt x="6" y="12"/>
                      <a:pt x="5" y="6"/>
                      <a:pt x="5" y="1"/>
                    </a:cubicBezTo>
                    <a:close/>
                  </a:path>
                </a:pathLst>
              </a:custGeom>
              <a:solidFill>
                <a:srgbClr val="35292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2" name="Google Shape;1852;p38"/>
              <p:cNvSpPr/>
              <p:nvPr/>
            </p:nvSpPr>
            <p:spPr>
              <a:xfrm>
                <a:off x="8091951" y="-815575"/>
                <a:ext cx="136772" cy="62387"/>
              </a:xfrm>
              <a:custGeom>
                <a:avLst/>
                <a:gdLst/>
                <a:ahLst/>
                <a:cxnLst/>
                <a:rect l="l" t="t" r="r" b="b"/>
                <a:pathLst>
                  <a:path w="24" h="11" extrusionOk="0">
                    <a:moveTo>
                      <a:pt x="0" y="0"/>
                    </a:moveTo>
                    <a:cubicBezTo>
                      <a:pt x="8" y="8"/>
                      <a:pt x="10" y="8"/>
                      <a:pt x="19" y="1"/>
                    </a:cubicBezTo>
                    <a:cubicBezTo>
                      <a:pt x="20" y="4"/>
                      <a:pt x="24" y="6"/>
                      <a:pt x="21" y="10"/>
                    </a:cubicBezTo>
                    <a:cubicBezTo>
                      <a:pt x="14" y="11"/>
                      <a:pt x="7" y="11"/>
                      <a:pt x="0" y="8"/>
                    </a:cubicBezTo>
                    <a:cubicBezTo>
                      <a:pt x="0" y="5"/>
                      <a:pt x="0" y="3"/>
                      <a:pt x="0" y="0"/>
                    </a:cubicBezTo>
                    <a:close/>
                  </a:path>
                </a:pathLst>
              </a:custGeom>
              <a:solidFill>
                <a:srgbClr val="76292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3" name="Google Shape;1853;p38"/>
              <p:cNvSpPr/>
              <p:nvPr/>
            </p:nvSpPr>
            <p:spPr>
              <a:xfrm>
                <a:off x="7780018" y="-458050"/>
                <a:ext cx="199159" cy="40791"/>
              </a:xfrm>
              <a:custGeom>
                <a:avLst/>
                <a:gdLst/>
                <a:ahLst/>
                <a:cxnLst/>
                <a:rect l="l" t="t" r="r" b="b"/>
                <a:pathLst>
                  <a:path w="35" h="7" extrusionOk="0">
                    <a:moveTo>
                      <a:pt x="34" y="7"/>
                    </a:moveTo>
                    <a:cubicBezTo>
                      <a:pt x="23" y="6"/>
                      <a:pt x="12" y="4"/>
                      <a:pt x="0" y="2"/>
                    </a:cubicBezTo>
                    <a:cubicBezTo>
                      <a:pt x="0" y="1"/>
                      <a:pt x="1" y="1"/>
                      <a:pt x="1" y="0"/>
                    </a:cubicBezTo>
                    <a:cubicBezTo>
                      <a:pt x="12" y="1"/>
                      <a:pt x="23" y="2"/>
                      <a:pt x="34" y="4"/>
                    </a:cubicBezTo>
                    <a:cubicBezTo>
                      <a:pt x="35" y="5"/>
                      <a:pt x="35" y="6"/>
                      <a:pt x="34" y="7"/>
                    </a:cubicBezTo>
                    <a:close/>
                  </a:path>
                </a:pathLst>
              </a:custGeom>
              <a:solidFill>
                <a:srgbClr val="756C5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4" name="Google Shape;1854;p38"/>
              <p:cNvSpPr/>
              <p:nvPr/>
            </p:nvSpPr>
            <p:spPr>
              <a:xfrm>
                <a:off x="7971977" y="-465249"/>
                <a:ext cx="57588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0" h="12" extrusionOk="0">
                    <a:moveTo>
                      <a:pt x="0" y="8"/>
                    </a:moveTo>
                    <a:cubicBezTo>
                      <a:pt x="0" y="7"/>
                      <a:pt x="0" y="6"/>
                      <a:pt x="0" y="5"/>
                    </a:cubicBezTo>
                    <a:cubicBezTo>
                      <a:pt x="0" y="4"/>
                      <a:pt x="0" y="4"/>
                      <a:pt x="0" y="3"/>
                    </a:cubicBezTo>
                    <a:cubicBezTo>
                      <a:pt x="2" y="0"/>
                      <a:pt x="4" y="0"/>
                      <a:pt x="7" y="1"/>
                    </a:cubicBezTo>
                    <a:cubicBezTo>
                      <a:pt x="9" y="2"/>
                      <a:pt x="10" y="3"/>
                      <a:pt x="9" y="4"/>
                    </a:cubicBezTo>
                    <a:cubicBezTo>
                      <a:pt x="9" y="8"/>
                      <a:pt x="9" y="11"/>
                      <a:pt x="5" y="12"/>
                    </a:cubicBezTo>
                    <a:cubicBezTo>
                      <a:pt x="2" y="12"/>
                      <a:pt x="1" y="11"/>
                      <a:pt x="0" y="8"/>
                    </a:cubicBezTo>
                    <a:close/>
                  </a:path>
                </a:pathLst>
              </a:custGeom>
              <a:solidFill>
                <a:srgbClr val="38261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5" name="Google Shape;1855;p38"/>
              <p:cNvSpPr/>
              <p:nvPr/>
            </p:nvSpPr>
            <p:spPr>
              <a:xfrm>
                <a:off x="8024766" y="-261291"/>
                <a:ext cx="50390" cy="67186"/>
              </a:xfrm>
              <a:custGeom>
                <a:avLst/>
                <a:gdLst/>
                <a:ahLst/>
                <a:cxnLst/>
                <a:rect l="l" t="t" r="r" b="b"/>
                <a:pathLst>
                  <a:path w="9" h="12" extrusionOk="0">
                    <a:moveTo>
                      <a:pt x="0" y="3"/>
                    </a:moveTo>
                    <a:cubicBezTo>
                      <a:pt x="3" y="1"/>
                      <a:pt x="6" y="0"/>
                      <a:pt x="8" y="4"/>
                    </a:cubicBezTo>
                    <a:cubicBezTo>
                      <a:pt x="9" y="6"/>
                      <a:pt x="9" y="9"/>
                      <a:pt x="6" y="10"/>
                    </a:cubicBezTo>
                    <a:cubicBezTo>
                      <a:pt x="2" y="12"/>
                      <a:pt x="1" y="9"/>
                      <a:pt x="0" y="6"/>
                    </a:cubicBezTo>
                    <a:cubicBezTo>
                      <a:pt x="0" y="5"/>
                      <a:pt x="0" y="4"/>
                      <a:pt x="0" y="3"/>
                    </a:cubicBezTo>
                    <a:close/>
                  </a:path>
                </a:pathLst>
              </a:custGeom>
              <a:solidFill>
                <a:srgbClr val="0F293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6" name="Google Shape;1856;p38"/>
              <p:cNvSpPr/>
              <p:nvPr/>
            </p:nvSpPr>
            <p:spPr>
              <a:xfrm>
                <a:off x="8017568" y="-510838"/>
                <a:ext cx="201557" cy="115176"/>
              </a:xfrm>
              <a:custGeom>
                <a:avLst/>
                <a:gdLst/>
                <a:ahLst/>
                <a:cxnLst/>
                <a:rect l="l" t="t" r="r" b="b"/>
                <a:pathLst>
                  <a:path w="35" h="20" extrusionOk="0">
                    <a:moveTo>
                      <a:pt x="33" y="0"/>
                    </a:moveTo>
                    <a:cubicBezTo>
                      <a:pt x="34" y="3"/>
                      <a:pt x="35" y="6"/>
                      <a:pt x="35" y="9"/>
                    </a:cubicBezTo>
                    <a:cubicBezTo>
                      <a:pt x="31" y="9"/>
                      <a:pt x="27" y="10"/>
                      <a:pt x="25" y="15"/>
                    </a:cubicBezTo>
                    <a:cubicBezTo>
                      <a:pt x="23" y="20"/>
                      <a:pt x="19" y="19"/>
                      <a:pt x="17" y="16"/>
                    </a:cubicBezTo>
                    <a:cubicBezTo>
                      <a:pt x="13" y="11"/>
                      <a:pt x="9" y="10"/>
                      <a:pt x="4" y="11"/>
                    </a:cubicBezTo>
                    <a:cubicBezTo>
                      <a:pt x="2" y="7"/>
                      <a:pt x="0" y="3"/>
                      <a:pt x="6" y="0"/>
                    </a:cubicBezTo>
                    <a:cubicBezTo>
                      <a:pt x="7" y="0"/>
                      <a:pt x="9" y="0"/>
                      <a:pt x="10" y="1"/>
                    </a:cubicBezTo>
                    <a:cubicBezTo>
                      <a:pt x="17" y="6"/>
                      <a:pt x="23" y="7"/>
                      <a:pt x="30" y="1"/>
                    </a:cubicBezTo>
                    <a:cubicBezTo>
                      <a:pt x="31" y="0"/>
                      <a:pt x="32" y="0"/>
                      <a:pt x="33" y="0"/>
                    </a:cubicBezTo>
                    <a:close/>
                  </a:path>
                </a:pathLst>
              </a:custGeom>
              <a:solidFill>
                <a:srgbClr val="8F5D2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7" name="Google Shape;1857;p38"/>
              <p:cNvSpPr/>
              <p:nvPr/>
            </p:nvSpPr>
            <p:spPr>
              <a:xfrm>
                <a:off x="8108749" y="-366869"/>
                <a:ext cx="40792" cy="40791"/>
              </a:xfrm>
              <a:custGeom>
                <a:avLst/>
                <a:gdLst/>
                <a:ahLst/>
                <a:cxnLst/>
                <a:rect l="l" t="t" r="r" b="b"/>
                <a:pathLst>
                  <a:path w="7" h="7" extrusionOk="0">
                    <a:moveTo>
                      <a:pt x="4" y="0"/>
                    </a:moveTo>
                    <a:cubicBezTo>
                      <a:pt x="6" y="3"/>
                      <a:pt x="7" y="5"/>
                      <a:pt x="4" y="6"/>
                    </a:cubicBezTo>
                    <a:cubicBezTo>
                      <a:pt x="4" y="7"/>
                      <a:pt x="2" y="7"/>
                      <a:pt x="2" y="6"/>
                    </a:cubicBezTo>
                    <a:cubicBezTo>
                      <a:pt x="0" y="4"/>
                      <a:pt x="2" y="2"/>
                      <a:pt x="4" y="0"/>
                    </a:cubicBezTo>
                    <a:close/>
                  </a:path>
                </a:pathLst>
              </a:custGeom>
              <a:solidFill>
                <a:srgbClr val="A5866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8" name="Google Shape;1858;p38"/>
              <p:cNvSpPr/>
              <p:nvPr/>
            </p:nvSpPr>
            <p:spPr>
              <a:xfrm>
                <a:off x="8173534" y="-244495"/>
                <a:ext cx="55189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0" h="12" extrusionOk="0">
                    <a:moveTo>
                      <a:pt x="9" y="5"/>
                    </a:moveTo>
                    <a:cubicBezTo>
                      <a:pt x="8" y="8"/>
                      <a:pt x="10" y="12"/>
                      <a:pt x="6" y="12"/>
                    </a:cubicBezTo>
                    <a:cubicBezTo>
                      <a:pt x="3" y="12"/>
                      <a:pt x="0" y="10"/>
                      <a:pt x="0" y="6"/>
                    </a:cubicBezTo>
                    <a:cubicBezTo>
                      <a:pt x="1" y="3"/>
                      <a:pt x="3" y="1"/>
                      <a:pt x="6" y="1"/>
                    </a:cubicBezTo>
                    <a:cubicBezTo>
                      <a:pt x="10" y="0"/>
                      <a:pt x="8" y="4"/>
                      <a:pt x="9" y="5"/>
                    </a:cubicBezTo>
                    <a:close/>
                  </a:path>
                </a:pathLst>
              </a:custGeom>
              <a:solidFill>
                <a:srgbClr val="15273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859" name="Google Shape;1859;p38"/>
          <p:cNvGrpSpPr/>
          <p:nvPr/>
        </p:nvGrpSpPr>
        <p:grpSpPr>
          <a:xfrm>
            <a:off x="6547878" y="4764128"/>
            <a:ext cx="410314" cy="945400"/>
            <a:chOff x="6753035" y="-913953"/>
            <a:chExt cx="410314" cy="945400"/>
          </a:xfrm>
        </p:grpSpPr>
        <p:sp>
          <p:nvSpPr>
            <p:cNvPr id="1860" name="Google Shape;1860;p38"/>
            <p:cNvSpPr/>
            <p:nvPr/>
          </p:nvSpPr>
          <p:spPr>
            <a:xfrm>
              <a:off x="6930597" y="-707597"/>
              <a:ext cx="199159" cy="278341"/>
            </a:xfrm>
            <a:custGeom>
              <a:avLst/>
              <a:gdLst/>
              <a:ahLst/>
              <a:cxnLst/>
              <a:rect l="l" t="t" r="r" b="b"/>
              <a:pathLst>
                <a:path w="35" h="48" extrusionOk="0">
                  <a:moveTo>
                    <a:pt x="9" y="43"/>
                  </a:moveTo>
                  <a:cubicBezTo>
                    <a:pt x="8" y="36"/>
                    <a:pt x="2" y="32"/>
                    <a:pt x="0" y="26"/>
                  </a:cubicBezTo>
                  <a:cubicBezTo>
                    <a:pt x="8" y="21"/>
                    <a:pt x="4" y="13"/>
                    <a:pt x="6" y="7"/>
                  </a:cubicBezTo>
                  <a:cubicBezTo>
                    <a:pt x="9" y="4"/>
                    <a:pt x="11" y="7"/>
                    <a:pt x="13" y="8"/>
                  </a:cubicBezTo>
                  <a:cubicBezTo>
                    <a:pt x="17" y="9"/>
                    <a:pt x="20" y="10"/>
                    <a:pt x="22" y="6"/>
                  </a:cubicBezTo>
                  <a:cubicBezTo>
                    <a:pt x="25" y="0"/>
                    <a:pt x="28" y="1"/>
                    <a:pt x="31" y="6"/>
                  </a:cubicBezTo>
                  <a:cubicBezTo>
                    <a:pt x="35" y="20"/>
                    <a:pt x="31" y="34"/>
                    <a:pt x="33" y="48"/>
                  </a:cubicBezTo>
                  <a:cubicBezTo>
                    <a:pt x="27" y="46"/>
                    <a:pt x="22" y="47"/>
                    <a:pt x="17" y="47"/>
                  </a:cubicBezTo>
                  <a:cubicBezTo>
                    <a:pt x="13" y="47"/>
                    <a:pt x="10" y="47"/>
                    <a:pt x="9" y="43"/>
                  </a:cubicBezTo>
                  <a:close/>
                </a:path>
              </a:pathLst>
            </a:custGeom>
            <a:solidFill>
              <a:srgbClr val="55545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1" name="Google Shape;1861;p38"/>
            <p:cNvSpPr/>
            <p:nvPr/>
          </p:nvSpPr>
          <p:spPr>
            <a:xfrm>
              <a:off x="6868211" y="-424457"/>
              <a:ext cx="232751" cy="340728"/>
            </a:xfrm>
            <a:custGeom>
              <a:avLst/>
              <a:gdLst/>
              <a:ahLst/>
              <a:cxnLst/>
              <a:rect l="l" t="t" r="r" b="b"/>
              <a:pathLst>
                <a:path w="41" h="59" extrusionOk="0">
                  <a:moveTo>
                    <a:pt x="0" y="58"/>
                  </a:moveTo>
                  <a:cubicBezTo>
                    <a:pt x="0" y="44"/>
                    <a:pt x="8" y="32"/>
                    <a:pt x="11" y="19"/>
                  </a:cubicBezTo>
                  <a:cubicBezTo>
                    <a:pt x="12" y="13"/>
                    <a:pt x="11" y="6"/>
                    <a:pt x="16" y="1"/>
                  </a:cubicBezTo>
                  <a:cubicBezTo>
                    <a:pt x="20" y="0"/>
                    <a:pt x="24" y="2"/>
                    <a:pt x="27" y="3"/>
                  </a:cubicBezTo>
                  <a:cubicBezTo>
                    <a:pt x="29" y="4"/>
                    <a:pt x="31" y="3"/>
                    <a:pt x="33" y="4"/>
                  </a:cubicBezTo>
                  <a:cubicBezTo>
                    <a:pt x="39" y="4"/>
                    <a:pt x="41" y="7"/>
                    <a:pt x="37" y="11"/>
                  </a:cubicBezTo>
                  <a:cubicBezTo>
                    <a:pt x="33" y="15"/>
                    <a:pt x="34" y="21"/>
                    <a:pt x="31" y="24"/>
                  </a:cubicBezTo>
                  <a:cubicBezTo>
                    <a:pt x="29" y="25"/>
                    <a:pt x="30" y="17"/>
                    <a:pt x="27" y="23"/>
                  </a:cubicBezTo>
                  <a:cubicBezTo>
                    <a:pt x="24" y="31"/>
                    <a:pt x="20" y="38"/>
                    <a:pt x="16" y="45"/>
                  </a:cubicBezTo>
                  <a:cubicBezTo>
                    <a:pt x="10" y="45"/>
                    <a:pt x="10" y="49"/>
                    <a:pt x="11" y="53"/>
                  </a:cubicBezTo>
                  <a:cubicBezTo>
                    <a:pt x="9" y="55"/>
                    <a:pt x="8" y="57"/>
                    <a:pt x="7" y="59"/>
                  </a:cubicBezTo>
                  <a:cubicBezTo>
                    <a:pt x="5" y="57"/>
                    <a:pt x="3" y="58"/>
                    <a:pt x="0" y="58"/>
                  </a:cubicBezTo>
                  <a:close/>
                </a:path>
              </a:pathLst>
            </a:custGeom>
            <a:solidFill>
              <a:srgbClr val="2F4F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2" name="Google Shape;1862;p38"/>
            <p:cNvSpPr/>
            <p:nvPr/>
          </p:nvSpPr>
          <p:spPr>
            <a:xfrm>
              <a:off x="7014580" y="-429256"/>
              <a:ext cx="119975" cy="271142"/>
            </a:xfrm>
            <a:custGeom>
              <a:avLst/>
              <a:gdLst/>
              <a:ahLst/>
              <a:cxnLst/>
              <a:rect l="l" t="t" r="r" b="b"/>
              <a:pathLst>
                <a:path w="21" h="47" extrusionOk="0">
                  <a:moveTo>
                    <a:pt x="5" y="25"/>
                  </a:moveTo>
                  <a:cubicBezTo>
                    <a:pt x="5" y="20"/>
                    <a:pt x="4" y="14"/>
                    <a:pt x="10" y="11"/>
                  </a:cubicBezTo>
                  <a:cubicBezTo>
                    <a:pt x="11" y="10"/>
                    <a:pt x="12" y="9"/>
                    <a:pt x="11" y="7"/>
                  </a:cubicBezTo>
                  <a:cubicBezTo>
                    <a:pt x="10" y="6"/>
                    <a:pt x="9" y="6"/>
                    <a:pt x="7" y="6"/>
                  </a:cubicBezTo>
                  <a:cubicBezTo>
                    <a:pt x="5" y="7"/>
                    <a:pt x="2" y="8"/>
                    <a:pt x="0" y="6"/>
                  </a:cubicBezTo>
                  <a:cubicBezTo>
                    <a:pt x="6" y="0"/>
                    <a:pt x="12" y="0"/>
                    <a:pt x="18" y="4"/>
                  </a:cubicBezTo>
                  <a:cubicBezTo>
                    <a:pt x="21" y="15"/>
                    <a:pt x="18" y="26"/>
                    <a:pt x="18" y="37"/>
                  </a:cubicBezTo>
                  <a:cubicBezTo>
                    <a:pt x="16" y="39"/>
                    <a:pt x="15" y="41"/>
                    <a:pt x="14" y="43"/>
                  </a:cubicBezTo>
                  <a:cubicBezTo>
                    <a:pt x="11" y="47"/>
                    <a:pt x="9" y="47"/>
                    <a:pt x="6" y="44"/>
                  </a:cubicBezTo>
                  <a:cubicBezTo>
                    <a:pt x="8" y="38"/>
                    <a:pt x="6" y="32"/>
                    <a:pt x="5" y="25"/>
                  </a:cubicBezTo>
                  <a:close/>
                </a:path>
              </a:pathLst>
            </a:custGeom>
            <a:solidFill>
              <a:srgbClr val="253E5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3" name="Google Shape;1863;p38"/>
            <p:cNvSpPr/>
            <p:nvPr/>
          </p:nvSpPr>
          <p:spPr>
            <a:xfrm>
              <a:off x="6968989" y="-873162"/>
              <a:ext cx="194360" cy="230351"/>
            </a:xfrm>
            <a:custGeom>
              <a:avLst/>
              <a:gdLst/>
              <a:ahLst/>
              <a:cxnLst/>
              <a:rect l="l" t="t" r="r" b="b"/>
              <a:pathLst>
                <a:path w="34" h="40" extrusionOk="0">
                  <a:moveTo>
                    <a:pt x="24" y="35"/>
                  </a:moveTo>
                  <a:cubicBezTo>
                    <a:pt x="21" y="33"/>
                    <a:pt x="17" y="30"/>
                    <a:pt x="17" y="37"/>
                  </a:cubicBezTo>
                  <a:cubicBezTo>
                    <a:pt x="12" y="40"/>
                    <a:pt x="8" y="39"/>
                    <a:pt x="5" y="35"/>
                  </a:cubicBezTo>
                  <a:cubicBezTo>
                    <a:pt x="4" y="32"/>
                    <a:pt x="0" y="30"/>
                    <a:pt x="5" y="27"/>
                  </a:cubicBezTo>
                  <a:cubicBezTo>
                    <a:pt x="8" y="26"/>
                    <a:pt x="11" y="27"/>
                    <a:pt x="14" y="27"/>
                  </a:cubicBezTo>
                  <a:cubicBezTo>
                    <a:pt x="18" y="27"/>
                    <a:pt x="19" y="24"/>
                    <a:pt x="17" y="20"/>
                  </a:cubicBezTo>
                  <a:cubicBezTo>
                    <a:pt x="17" y="16"/>
                    <a:pt x="13" y="13"/>
                    <a:pt x="11" y="10"/>
                  </a:cubicBezTo>
                  <a:cubicBezTo>
                    <a:pt x="10" y="9"/>
                    <a:pt x="16" y="9"/>
                    <a:pt x="12" y="8"/>
                  </a:cubicBezTo>
                  <a:cubicBezTo>
                    <a:pt x="10" y="7"/>
                    <a:pt x="10" y="5"/>
                    <a:pt x="9" y="4"/>
                  </a:cubicBezTo>
                  <a:cubicBezTo>
                    <a:pt x="9" y="2"/>
                    <a:pt x="10" y="1"/>
                    <a:pt x="12" y="0"/>
                  </a:cubicBezTo>
                  <a:cubicBezTo>
                    <a:pt x="34" y="10"/>
                    <a:pt x="34" y="10"/>
                    <a:pt x="25" y="32"/>
                  </a:cubicBezTo>
                  <a:cubicBezTo>
                    <a:pt x="25" y="33"/>
                    <a:pt x="24" y="34"/>
                    <a:pt x="24" y="35"/>
                  </a:cubicBezTo>
                  <a:close/>
                </a:path>
              </a:pathLst>
            </a:custGeom>
            <a:solidFill>
              <a:srgbClr val="E9C2B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4" name="Google Shape;1864;p38"/>
            <p:cNvSpPr/>
            <p:nvPr/>
          </p:nvSpPr>
          <p:spPr>
            <a:xfrm>
              <a:off x="6894606" y="-827571"/>
              <a:ext cx="91181" cy="271142"/>
            </a:xfrm>
            <a:custGeom>
              <a:avLst/>
              <a:gdLst/>
              <a:ahLst/>
              <a:cxnLst/>
              <a:rect l="l" t="t" r="r" b="b"/>
              <a:pathLst>
                <a:path w="16" h="47" extrusionOk="0">
                  <a:moveTo>
                    <a:pt x="13" y="27"/>
                  </a:moveTo>
                  <a:cubicBezTo>
                    <a:pt x="12" y="31"/>
                    <a:pt x="14" y="33"/>
                    <a:pt x="14" y="36"/>
                  </a:cubicBezTo>
                  <a:cubicBezTo>
                    <a:pt x="15" y="43"/>
                    <a:pt x="13" y="47"/>
                    <a:pt x="6" y="47"/>
                  </a:cubicBezTo>
                  <a:cubicBezTo>
                    <a:pt x="2" y="44"/>
                    <a:pt x="2" y="40"/>
                    <a:pt x="2" y="36"/>
                  </a:cubicBezTo>
                  <a:cubicBezTo>
                    <a:pt x="2" y="34"/>
                    <a:pt x="3" y="31"/>
                    <a:pt x="0" y="29"/>
                  </a:cubicBezTo>
                  <a:cubicBezTo>
                    <a:pt x="2" y="28"/>
                    <a:pt x="2" y="27"/>
                    <a:pt x="1" y="25"/>
                  </a:cubicBezTo>
                  <a:cubicBezTo>
                    <a:pt x="4" y="18"/>
                    <a:pt x="2" y="10"/>
                    <a:pt x="2" y="3"/>
                  </a:cubicBezTo>
                  <a:cubicBezTo>
                    <a:pt x="4" y="0"/>
                    <a:pt x="7" y="1"/>
                    <a:pt x="10" y="2"/>
                  </a:cubicBezTo>
                  <a:cubicBezTo>
                    <a:pt x="13" y="4"/>
                    <a:pt x="13" y="7"/>
                    <a:pt x="13" y="10"/>
                  </a:cubicBezTo>
                  <a:cubicBezTo>
                    <a:pt x="14" y="10"/>
                    <a:pt x="14" y="11"/>
                    <a:pt x="14" y="12"/>
                  </a:cubicBezTo>
                  <a:cubicBezTo>
                    <a:pt x="15" y="14"/>
                    <a:pt x="16" y="17"/>
                    <a:pt x="16" y="19"/>
                  </a:cubicBezTo>
                  <a:cubicBezTo>
                    <a:pt x="15" y="22"/>
                    <a:pt x="16" y="26"/>
                    <a:pt x="13" y="27"/>
                  </a:cubicBezTo>
                  <a:close/>
                </a:path>
              </a:pathLst>
            </a:custGeom>
            <a:solidFill>
              <a:srgbClr val="E8C8B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5" name="Google Shape;1865;p38"/>
            <p:cNvSpPr/>
            <p:nvPr/>
          </p:nvSpPr>
          <p:spPr>
            <a:xfrm>
              <a:off x="7043374" y="-215702"/>
              <a:ext cx="119975" cy="213554"/>
            </a:xfrm>
            <a:custGeom>
              <a:avLst/>
              <a:gdLst/>
              <a:ahLst/>
              <a:cxnLst/>
              <a:rect l="l" t="t" r="r" b="b"/>
              <a:pathLst>
                <a:path w="21" h="37" extrusionOk="0">
                  <a:moveTo>
                    <a:pt x="1" y="7"/>
                  </a:moveTo>
                  <a:cubicBezTo>
                    <a:pt x="4" y="8"/>
                    <a:pt x="7" y="9"/>
                    <a:pt x="8" y="4"/>
                  </a:cubicBezTo>
                  <a:cubicBezTo>
                    <a:pt x="8" y="1"/>
                    <a:pt x="10" y="0"/>
                    <a:pt x="13" y="0"/>
                  </a:cubicBezTo>
                  <a:cubicBezTo>
                    <a:pt x="14" y="5"/>
                    <a:pt x="12" y="10"/>
                    <a:pt x="11" y="15"/>
                  </a:cubicBezTo>
                  <a:cubicBezTo>
                    <a:pt x="10" y="21"/>
                    <a:pt x="9" y="26"/>
                    <a:pt x="16" y="28"/>
                  </a:cubicBezTo>
                  <a:cubicBezTo>
                    <a:pt x="18" y="29"/>
                    <a:pt x="21" y="31"/>
                    <a:pt x="19" y="34"/>
                  </a:cubicBezTo>
                  <a:cubicBezTo>
                    <a:pt x="18" y="37"/>
                    <a:pt x="14" y="36"/>
                    <a:pt x="12" y="34"/>
                  </a:cubicBezTo>
                  <a:cubicBezTo>
                    <a:pt x="9" y="32"/>
                    <a:pt x="7" y="31"/>
                    <a:pt x="3" y="30"/>
                  </a:cubicBezTo>
                  <a:cubicBezTo>
                    <a:pt x="1" y="30"/>
                    <a:pt x="0" y="28"/>
                    <a:pt x="1" y="26"/>
                  </a:cubicBezTo>
                  <a:cubicBezTo>
                    <a:pt x="4" y="19"/>
                    <a:pt x="1" y="13"/>
                    <a:pt x="1" y="7"/>
                  </a:cubicBezTo>
                  <a:close/>
                </a:path>
              </a:pathLst>
            </a:custGeom>
            <a:solidFill>
              <a:srgbClr val="322E2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6" name="Google Shape;1866;p38"/>
            <p:cNvSpPr/>
            <p:nvPr/>
          </p:nvSpPr>
          <p:spPr>
            <a:xfrm>
              <a:off x="6803425" y="-913953"/>
              <a:ext cx="251947" cy="167964"/>
            </a:xfrm>
            <a:custGeom>
              <a:avLst/>
              <a:gdLst/>
              <a:ahLst/>
              <a:cxnLst/>
              <a:rect l="l" t="t" r="r" b="b"/>
              <a:pathLst>
                <a:path w="44" h="29" extrusionOk="0">
                  <a:moveTo>
                    <a:pt x="26" y="17"/>
                  </a:moveTo>
                  <a:cubicBezTo>
                    <a:pt x="24" y="20"/>
                    <a:pt x="20" y="16"/>
                    <a:pt x="18" y="19"/>
                  </a:cubicBezTo>
                  <a:cubicBezTo>
                    <a:pt x="15" y="25"/>
                    <a:pt x="10" y="26"/>
                    <a:pt x="6" y="29"/>
                  </a:cubicBezTo>
                  <a:cubicBezTo>
                    <a:pt x="2" y="28"/>
                    <a:pt x="0" y="26"/>
                    <a:pt x="4" y="23"/>
                  </a:cubicBezTo>
                  <a:cubicBezTo>
                    <a:pt x="12" y="19"/>
                    <a:pt x="18" y="11"/>
                    <a:pt x="25" y="5"/>
                  </a:cubicBezTo>
                  <a:cubicBezTo>
                    <a:pt x="29" y="2"/>
                    <a:pt x="34" y="1"/>
                    <a:pt x="39" y="1"/>
                  </a:cubicBezTo>
                  <a:cubicBezTo>
                    <a:pt x="44" y="0"/>
                    <a:pt x="36" y="6"/>
                    <a:pt x="41" y="7"/>
                  </a:cubicBezTo>
                  <a:cubicBezTo>
                    <a:pt x="40" y="9"/>
                    <a:pt x="40" y="10"/>
                    <a:pt x="39" y="11"/>
                  </a:cubicBezTo>
                  <a:cubicBezTo>
                    <a:pt x="36" y="15"/>
                    <a:pt x="30" y="15"/>
                    <a:pt x="26" y="17"/>
                  </a:cubicBezTo>
                  <a:close/>
                </a:path>
              </a:pathLst>
            </a:custGeom>
            <a:solidFill>
              <a:srgbClr val="48362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7" name="Google Shape;1867;p38"/>
            <p:cNvSpPr/>
            <p:nvPr/>
          </p:nvSpPr>
          <p:spPr>
            <a:xfrm>
              <a:off x="6753035" y="-880360"/>
              <a:ext cx="160767" cy="220753"/>
            </a:xfrm>
            <a:custGeom>
              <a:avLst/>
              <a:gdLst/>
              <a:ahLst/>
              <a:cxnLst/>
              <a:rect l="l" t="t" r="r" b="b"/>
              <a:pathLst>
                <a:path w="28" h="38" extrusionOk="0">
                  <a:moveTo>
                    <a:pt x="13" y="17"/>
                  </a:moveTo>
                  <a:cubicBezTo>
                    <a:pt x="11" y="20"/>
                    <a:pt x="11" y="21"/>
                    <a:pt x="15" y="22"/>
                  </a:cubicBezTo>
                  <a:cubicBezTo>
                    <a:pt x="21" y="24"/>
                    <a:pt x="24" y="29"/>
                    <a:pt x="27" y="35"/>
                  </a:cubicBezTo>
                  <a:cubicBezTo>
                    <a:pt x="28" y="37"/>
                    <a:pt x="28" y="38"/>
                    <a:pt x="25" y="38"/>
                  </a:cubicBezTo>
                  <a:cubicBezTo>
                    <a:pt x="11" y="30"/>
                    <a:pt x="1" y="18"/>
                    <a:pt x="0" y="0"/>
                  </a:cubicBezTo>
                  <a:cubicBezTo>
                    <a:pt x="6" y="5"/>
                    <a:pt x="7" y="13"/>
                    <a:pt x="13" y="17"/>
                  </a:cubicBezTo>
                  <a:close/>
                </a:path>
              </a:pathLst>
            </a:custGeom>
            <a:solidFill>
              <a:srgbClr val="64B0A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8" name="Google Shape;1868;p38"/>
            <p:cNvSpPr/>
            <p:nvPr/>
          </p:nvSpPr>
          <p:spPr>
            <a:xfrm>
              <a:off x="6959391" y="-458050"/>
              <a:ext cx="158366" cy="62387"/>
            </a:xfrm>
            <a:custGeom>
              <a:avLst/>
              <a:gdLst/>
              <a:ahLst/>
              <a:cxnLst/>
              <a:rect l="l" t="t" r="r" b="b"/>
              <a:pathLst>
                <a:path w="28" h="11" extrusionOk="0">
                  <a:moveTo>
                    <a:pt x="28" y="9"/>
                  </a:moveTo>
                  <a:cubicBezTo>
                    <a:pt x="22" y="9"/>
                    <a:pt x="16" y="8"/>
                    <a:pt x="10" y="11"/>
                  </a:cubicBezTo>
                  <a:cubicBezTo>
                    <a:pt x="7" y="9"/>
                    <a:pt x="2" y="10"/>
                    <a:pt x="0" y="7"/>
                  </a:cubicBezTo>
                  <a:cubicBezTo>
                    <a:pt x="1" y="5"/>
                    <a:pt x="2" y="2"/>
                    <a:pt x="4" y="0"/>
                  </a:cubicBezTo>
                  <a:cubicBezTo>
                    <a:pt x="9" y="5"/>
                    <a:pt x="15" y="1"/>
                    <a:pt x="21" y="1"/>
                  </a:cubicBezTo>
                  <a:cubicBezTo>
                    <a:pt x="24" y="1"/>
                    <a:pt x="26" y="2"/>
                    <a:pt x="28" y="5"/>
                  </a:cubicBezTo>
                  <a:cubicBezTo>
                    <a:pt x="28" y="6"/>
                    <a:pt x="28" y="7"/>
                    <a:pt x="28" y="9"/>
                  </a:cubicBezTo>
                  <a:close/>
                </a:path>
              </a:pathLst>
            </a:custGeom>
            <a:solidFill>
              <a:srgbClr val="47464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9" name="Google Shape;1869;p38"/>
            <p:cNvSpPr/>
            <p:nvPr/>
          </p:nvSpPr>
          <p:spPr>
            <a:xfrm>
              <a:off x="6856214" y="-112523"/>
              <a:ext cx="62387" cy="143970"/>
            </a:xfrm>
            <a:custGeom>
              <a:avLst/>
              <a:gdLst/>
              <a:ahLst/>
              <a:cxnLst/>
              <a:rect l="l" t="t" r="r" b="b"/>
              <a:pathLst>
                <a:path w="11" h="25" extrusionOk="0">
                  <a:moveTo>
                    <a:pt x="2" y="4"/>
                  </a:moveTo>
                  <a:cubicBezTo>
                    <a:pt x="5" y="4"/>
                    <a:pt x="3" y="0"/>
                    <a:pt x="6" y="1"/>
                  </a:cubicBezTo>
                  <a:cubicBezTo>
                    <a:pt x="8" y="1"/>
                    <a:pt x="9" y="3"/>
                    <a:pt x="9" y="5"/>
                  </a:cubicBezTo>
                  <a:cubicBezTo>
                    <a:pt x="8" y="9"/>
                    <a:pt x="7" y="14"/>
                    <a:pt x="9" y="18"/>
                  </a:cubicBezTo>
                  <a:cubicBezTo>
                    <a:pt x="10" y="21"/>
                    <a:pt x="11" y="23"/>
                    <a:pt x="7" y="24"/>
                  </a:cubicBezTo>
                  <a:cubicBezTo>
                    <a:pt x="3" y="25"/>
                    <a:pt x="1" y="23"/>
                    <a:pt x="0" y="20"/>
                  </a:cubicBezTo>
                  <a:cubicBezTo>
                    <a:pt x="0" y="14"/>
                    <a:pt x="1" y="9"/>
                    <a:pt x="2" y="4"/>
                  </a:cubicBezTo>
                  <a:close/>
                </a:path>
              </a:pathLst>
            </a:custGeom>
            <a:solidFill>
              <a:srgbClr val="382C2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0" name="Google Shape;1870;p38"/>
            <p:cNvSpPr/>
            <p:nvPr/>
          </p:nvSpPr>
          <p:spPr>
            <a:xfrm>
              <a:off x="6889807" y="-194105"/>
              <a:ext cx="69586" cy="76784"/>
            </a:xfrm>
            <a:custGeom>
              <a:avLst/>
              <a:gdLst/>
              <a:ahLst/>
              <a:cxnLst/>
              <a:rect l="l" t="t" r="r" b="b"/>
              <a:pathLst>
                <a:path w="12" h="13" extrusionOk="0">
                  <a:moveTo>
                    <a:pt x="7" y="13"/>
                  </a:moveTo>
                  <a:cubicBezTo>
                    <a:pt x="0" y="10"/>
                    <a:pt x="5" y="6"/>
                    <a:pt x="7" y="3"/>
                  </a:cubicBezTo>
                  <a:cubicBezTo>
                    <a:pt x="10" y="0"/>
                    <a:pt x="11" y="2"/>
                    <a:pt x="12" y="5"/>
                  </a:cubicBezTo>
                  <a:cubicBezTo>
                    <a:pt x="11" y="9"/>
                    <a:pt x="9" y="11"/>
                    <a:pt x="7" y="13"/>
                  </a:cubicBezTo>
                  <a:close/>
                </a:path>
              </a:pathLst>
            </a:custGeom>
            <a:solidFill>
              <a:srgbClr val="1C2D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1" name="Google Shape;1871;p38"/>
            <p:cNvSpPr/>
            <p:nvPr/>
          </p:nvSpPr>
          <p:spPr>
            <a:xfrm>
              <a:off x="6968989" y="-729193"/>
              <a:ext cx="98380" cy="98378"/>
            </a:xfrm>
            <a:custGeom>
              <a:avLst/>
              <a:gdLst/>
              <a:ahLst/>
              <a:cxnLst/>
              <a:rect l="l" t="t" r="r" b="b"/>
              <a:pathLst>
                <a:path w="17" h="17" extrusionOk="0">
                  <a:moveTo>
                    <a:pt x="0" y="10"/>
                  </a:moveTo>
                  <a:cubicBezTo>
                    <a:pt x="1" y="8"/>
                    <a:pt x="2" y="4"/>
                    <a:pt x="1" y="1"/>
                  </a:cubicBezTo>
                  <a:cubicBezTo>
                    <a:pt x="4" y="0"/>
                    <a:pt x="6" y="0"/>
                    <a:pt x="7" y="3"/>
                  </a:cubicBezTo>
                  <a:cubicBezTo>
                    <a:pt x="2" y="8"/>
                    <a:pt x="8" y="9"/>
                    <a:pt x="10" y="11"/>
                  </a:cubicBezTo>
                  <a:cubicBezTo>
                    <a:pt x="11" y="12"/>
                    <a:pt x="14" y="12"/>
                    <a:pt x="17" y="12"/>
                  </a:cubicBezTo>
                  <a:cubicBezTo>
                    <a:pt x="15" y="17"/>
                    <a:pt x="11" y="16"/>
                    <a:pt x="7" y="15"/>
                  </a:cubicBezTo>
                  <a:cubicBezTo>
                    <a:pt x="4" y="14"/>
                    <a:pt x="2" y="12"/>
                    <a:pt x="0" y="10"/>
                  </a:cubicBezTo>
                  <a:close/>
                </a:path>
              </a:pathLst>
            </a:custGeom>
            <a:solidFill>
              <a:srgbClr val="C3A49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2" name="Google Shape;1872;p38"/>
            <p:cNvSpPr/>
            <p:nvPr/>
          </p:nvSpPr>
          <p:spPr>
            <a:xfrm>
              <a:off x="6964190" y="-834771"/>
              <a:ext cx="119975" cy="127172"/>
            </a:xfrm>
            <a:custGeom>
              <a:avLst/>
              <a:gdLst/>
              <a:ahLst/>
              <a:cxnLst/>
              <a:rect l="l" t="t" r="r" b="b"/>
              <a:pathLst>
                <a:path w="21" h="22" extrusionOk="0">
                  <a:moveTo>
                    <a:pt x="12" y="2"/>
                  </a:moveTo>
                  <a:cubicBezTo>
                    <a:pt x="16" y="5"/>
                    <a:pt x="21" y="7"/>
                    <a:pt x="20" y="13"/>
                  </a:cubicBezTo>
                  <a:cubicBezTo>
                    <a:pt x="15" y="22"/>
                    <a:pt x="8" y="2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" y="2"/>
                    <a:pt x="4" y="0"/>
                    <a:pt x="12" y="2"/>
                  </a:cubicBezTo>
                  <a:close/>
                </a:path>
              </a:pathLst>
            </a:custGeom>
            <a:solidFill>
              <a:srgbClr val="CF2C3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3" name="Google Shape;1873;p38"/>
            <p:cNvSpPr/>
            <p:nvPr/>
          </p:nvSpPr>
          <p:spPr>
            <a:xfrm>
              <a:off x="6964190" y="-765184"/>
              <a:ext cx="136772" cy="57588"/>
            </a:xfrm>
            <a:custGeom>
              <a:avLst/>
              <a:gdLst/>
              <a:ahLst/>
              <a:cxnLst/>
              <a:rect l="l" t="t" r="r" b="b"/>
              <a:pathLst>
                <a:path w="24" h="10" extrusionOk="0">
                  <a:moveTo>
                    <a:pt x="1" y="0"/>
                  </a:moveTo>
                  <a:cubicBezTo>
                    <a:pt x="7" y="6"/>
                    <a:pt x="14" y="8"/>
                    <a:pt x="20" y="1"/>
                  </a:cubicBezTo>
                  <a:cubicBezTo>
                    <a:pt x="24" y="8"/>
                    <a:pt x="24" y="10"/>
                    <a:pt x="15" y="10"/>
                  </a:cubicBezTo>
                  <a:cubicBezTo>
                    <a:pt x="13" y="10"/>
                    <a:pt x="10" y="9"/>
                    <a:pt x="8" y="9"/>
                  </a:cubicBezTo>
                  <a:cubicBezTo>
                    <a:pt x="6" y="7"/>
                    <a:pt x="4" y="7"/>
                    <a:pt x="2" y="7"/>
                  </a:cubicBezTo>
                  <a:cubicBezTo>
                    <a:pt x="2" y="5"/>
                    <a:pt x="0" y="3"/>
                    <a:pt x="1" y="0"/>
                  </a:cubicBezTo>
                  <a:close/>
                </a:path>
              </a:pathLst>
            </a:custGeom>
            <a:solidFill>
              <a:srgbClr val="691C1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74" name="Google Shape;1874;p38"/>
          <p:cNvGrpSpPr/>
          <p:nvPr/>
        </p:nvGrpSpPr>
        <p:grpSpPr>
          <a:xfrm>
            <a:off x="6463382" y="1715835"/>
            <a:ext cx="785663" cy="1009469"/>
            <a:chOff x="9068545" y="-897157"/>
            <a:chExt cx="808630" cy="1038979"/>
          </a:xfrm>
        </p:grpSpPr>
        <p:sp>
          <p:nvSpPr>
            <p:cNvPr id="1875" name="Google Shape;1875;p38"/>
            <p:cNvSpPr/>
            <p:nvPr/>
          </p:nvSpPr>
          <p:spPr>
            <a:xfrm>
              <a:off x="9471660" y="-371668"/>
              <a:ext cx="302336" cy="340728"/>
            </a:xfrm>
            <a:custGeom>
              <a:avLst/>
              <a:gdLst/>
              <a:ahLst/>
              <a:cxnLst/>
              <a:rect l="l" t="t" r="r" b="b"/>
              <a:pathLst>
                <a:path w="53" h="59" extrusionOk="0">
                  <a:moveTo>
                    <a:pt x="15" y="1"/>
                  </a:moveTo>
                  <a:cubicBezTo>
                    <a:pt x="21" y="0"/>
                    <a:pt x="25" y="3"/>
                    <a:pt x="28" y="7"/>
                  </a:cubicBezTo>
                  <a:cubicBezTo>
                    <a:pt x="31" y="9"/>
                    <a:pt x="33" y="12"/>
                    <a:pt x="36" y="14"/>
                  </a:cubicBezTo>
                  <a:cubicBezTo>
                    <a:pt x="41" y="23"/>
                    <a:pt x="51" y="29"/>
                    <a:pt x="53" y="40"/>
                  </a:cubicBezTo>
                  <a:cubicBezTo>
                    <a:pt x="44" y="49"/>
                    <a:pt x="34" y="56"/>
                    <a:pt x="22" y="58"/>
                  </a:cubicBezTo>
                  <a:cubicBezTo>
                    <a:pt x="12" y="59"/>
                    <a:pt x="5" y="51"/>
                    <a:pt x="0" y="43"/>
                  </a:cubicBezTo>
                  <a:cubicBezTo>
                    <a:pt x="0" y="31"/>
                    <a:pt x="1" y="19"/>
                    <a:pt x="5" y="8"/>
                  </a:cubicBezTo>
                  <a:cubicBezTo>
                    <a:pt x="7" y="4"/>
                    <a:pt x="10" y="1"/>
                    <a:pt x="15" y="1"/>
                  </a:cubicBezTo>
                  <a:close/>
                </a:path>
              </a:pathLst>
            </a:custGeom>
            <a:solidFill>
              <a:srgbClr val="7D7E7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6" name="Google Shape;1876;p38"/>
            <p:cNvSpPr/>
            <p:nvPr/>
          </p:nvSpPr>
          <p:spPr>
            <a:xfrm>
              <a:off x="9289299" y="-251693"/>
              <a:ext cx="525489" cy="295137"/>
            </a:xfrm>
            <a:custGeom>
              <a:avLst/>
              <a:gdLst/>
              <a:ahLst/>
              <a:cxnLst/>
              <a:rect l="l" t="t" r="r" b="b"/>
              <a:pathLst>
                <a:path w="92" h="51" extrusionOk="0">
                  <a:moveTo>
                    <a:pt x="47" y="50"/>
                  </a:moveTo>
                  <a:cubicBezTo>
                    <a:pt x="41" y="49"/>
                    <a:pt x="37" y="45"/>
                    <a:pt x="33" y="42"/>
                  </a:cubicBezTo>
                  <a:cubicBezTo>
                    <a:pt x="29" y="39"/>
                    <a:pt x="26" y="35"/>
                    <a:pt x="21" y="34"/>
                  </a:cubicBezTo>
                  <a:cubicBezTo>
                    <a:pt x="16" y="30"/>
                    <a:pt x="10" y="27"/>
                    <a:pt x="6" y="22"/>
                  </a:cubicBezTo>
                  <a:cubicBezTo>
                    <a:pt x="6" y="19"/>
                    <a:pt x="4" y="18"/>
                    <a:pt x="3" y="16"/>
                  </a:cubicBezTo>
                  <a:cubicBezTo>
                    <a:pt x="3" y="12"/>
                    <a:pt x="0" y="8"/>
                    <a:pt x="1" y="3"/>
                  </a:cubicBezTo>
                  <a:cubicBezTo>
                    <a:pt x="5" y="0"/>
                    <a:pt x="7" y="5"/>
                    <a:pt x="11" y="6"/>
                  </a:cubicBezTo>
                  <a:cubicBezTo>
                    <a:pt x="13" y="7"/>
                    <a:pt x="14" y="8"/>
                    <a:pt x="16" y="10"/>
                  </a:cubicBezTo>
                  <a:cubicBezTo>
                    <a:pt x="16" y="10"/>
                    <a:pt x="17" y="11"/>
                    <a:pt x="17" y="11"/>
                  </a:cubicBezTo>
                  <a:cubicBezTo>
                    <a:pt x="26" y="20"/>
                    <a:pt x="36" y="27"/>
                    <a:pt x="46" y="34"/>
                  </a:cubicBezTo>
                  <a:cubicBezTo>
                    <a:pt x="50" y="37"/>
                    <a:pt x="54" y="38"/>
                    <a:pt x="58" y="36"/>
                  </a:cubicBezTo>
                  <a:cubicBezTo>
                    <a:pt x="67" y="31"/>
                    <a:pt x="75" y="26"/>
                    <a:pt x="84" y="21"/>
                  </a:cubicBezTo>
                  <a:cubicBezTo>
                    <a:pt x="87" y="20"/>
                    <a:pt x="89" y="17"/>
                    <a:pt x="92" y="20"/>
                  </a:cubicBezTo>
                  <a:cubicBezTo>
                    <a:pt x="85" y="28"/>
                    <a:pt x="76" y="35"/>
                    <a:pt x="68" y="41"/>
                  </a:cubicBezTo>
                  <a:cubicBezTo>
                    <a:pt x="64" y="44"/>
                    <a:pt x="64" y="49"/>
                    <a:pt x="60" y="50"/>
                  </a:cubicBezTo>
                  <a:cubicBezTo>
                    <a:pt x="56" y="49"/>
                    <a:pt x="53" y="51"/>
                    <a:pt x="50" y="51"/>
                  </a:cubicBezTo>
                  <a:cubicBezTo>
                    <a:pt x="49" y="51"/>
                    <a:pt x="48" y="51"/>
                    <a:pt x="47" y="50"/>
                  </a:cubicBezTo>
                  <a:close/>
                </a:path>
              </a:pathLst>
            </a:custGeom>
            <a:solidFill>
              <a:srgbClr val="167F7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7" name="Google Shape;1877;p38"/>
            <p:cNvSpPr/>
            <p:nvPr/>
          </p:nvSpPr>
          <p:spPr>
            <a:xfrm>
              <a:off x="9186120" y="-753188"/>
              <a:ext cx="182361" cy="357524"/>
            </a:xfrm>
            <a:custGeom>
              <a:avLst/>
              <a:gdLst/>
              <a:ahLst/>
              <a:cxnLst/>
              <a:rect l="l" t="t" r="r" b="b"/>
              <a:pathLst>
                <a:path w="32" h="62" extrusionOk="0">
                  <a:moveTo>
                    <a:pt x="2" y="4"/>
                  </a:moveTo>
                  <a:cubicBezTo>
                    <a:pt x="3" y="2"/>
                    <a:pt x="5" y="0"/>
                    <a:pt x="7" y="0"/>
                  </a:cubicBezTo>
                  <a:cubicBezTo>
                    <a:pt x="9" y="1"/>
                    <a:pt x="11" y="2"/>
                    <a:pt x="12" y="3"/>
                  </a:cubicBezTo>
                  <a:cubicBezTo>
                    <a:pt x="16" y="6"/>
                    <a:pt x="20" y="7"/>
                    <a:pt x="23" y="3"/>
                  </a:cubicBezTo>
                  <a:cubicBezTo>
                    <a:pt x="26" y="1"/>
                    <a:pt x="28" y="0"/>
                    <a:pt x="30" y="4"/>
                  </a:cubicBezTo>
                  <a:cubicBezTo>
                    <a:pt x="30" y="7"/>
                    <a:pt x="31" y="11"/>
                    <a:pt x="31" y="14"/>
                  </a:cubicBezTo>
                  <a:cubicBezTo>
                    <a:pt x="29" y="22"/>
                    <a:pt x="32" y="30"/>
                    <a:pt x="30" y="38"/>
                  </a:cubicBezTo>
                  <a:cubicBezTo>
                    <a:pt x="27" y="42"/>
                    <a:pt x="23" y="45"/>
                    <a:pt x="20" y="48"/>
                  </a:cubicBezTo>
                  <a:cubicBezTo>
                    <a:pt x="9" y="46"/>
                    <a:pt x="10" y="55"/>
                    <a:pt x="8" y="61"/>
                  </a:cubicBezTo>
                  <a:cubicBezTo>
                    <a:pt x="7" y="62"/>
                    <a:pt x="7" y="62"/>
                    <a:pt x="6" y="62"/>
                  </a:cubicBezTo>
                  <a:cubicBezTo>
                    <a:pt x="5" y="61"/>
                    <a:pt x="4" y="61"/>
                    <a:pt x="4" y="60"/>
                  </a:cubicBezTo>
                  <a:cubicBezTo>
                    <a:pt x="1" y="46"/>
                    <a:pt x="0" y="32"/>
                    <a:pt x="6" y="18"/>
                  </a:cubicBezTo>
                  <a:cubicBezTo>
                    <a:pt x="8" y="12"/>
                    <a:pt x="2" y="9"/>
                    <a:pt x="2" y="4"/>
                  </a:cubicBezTo>
                  <a:close/>
                </a:path>
              </a:pathLst>
            </a:custGeom>
            <a:solidFill>
              <a:srgbClr val="57525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8" name="Google Shape;1878;p38"/>
            <p:cNvSpPr/>
            <p:nvPr/>
          </p:nvSpPr>
          <p:spPr>
            <a:xfrm>
              <a:off x="9152527" y="-729193"/>
              <a:ext cx="91181" cy="357524"/>
            </a:xfrm>
            <a:custGeom>
              <a:avLst/>
              <a:gdLst/>
              <a:ahLst/>
              <a:cxnLst/>
              <a:rect l="l" t="t" r="r" b="b"/>
              <a:pathLst>
                <a:path w="16" h="62" extrusionOk="0">
                  <a:moveTo>
                    <a:pt x="8" y="0"/>
                  </a:moveTo>
                  <a:cubicBezTo>
                    <a:pt x="15" y="5"/>
                    <a:pt x="16" y="10"/>
                    <a:pt x="13" y="19"/>
                  </a:cubicBezTo>
                  <a:cubicBezTo>
                    <a:pt x="9" y="28"/>
                    <a:pt x="9" y="38"/>
                    <a:pt x="11" y="48"/>
                  </a:cubicBezTo>
                  <a:cubicBezTo>
                    <a:pt x="12" y="51"/>
                    <a:pt x="11" y="54"/>
                    <a:pt x="11" y="57"/>
                  </a:cubicBezTo>
                  <a:cubicBezTo>
                    <a:pt x="5" y="62"/>
                    <a:pt x="5" y="56"/>
                    <a:pt x="3" y="53"/>
                  </a:cubicBezTo>
                  <a:cubicBezTo>
                    <a:pt x="0" y="40"/>
                    <a:pt x="1" y="27"/>
                    <a:pt x="1" y="14"/>
                  </a:cubicBezTo>
                  <a:cubicBezTo>
                    <a:pt x="1" y="8"/>
                    <a:pt x="3" y="3"/>
                    <a:pt x="8" y="0"/>
                  </a:cubicBezTo>
                  <a:close/>
                </a:path>
              </a:pathLst>
            </a:custGeom>
            <a:solidFill>
              <a:srgbClr val="E7C7B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9" name="Google Shape;1879;p38"/>
            <p:cNvSpPr/>
            <p:nvPr/>
          </p:nvSpPr>
          <p:spPr>
            <a:xfrm>
              <a:off x="9363682" y="-371668"/>
              <a:ext cx="194360" cy="247147"/>
            </a:xfrm>
            <a:custGeom>
              <a:avLst/>
              <a:gdLst/>
              <a:ahLst/>
              <a:cxnLst/>
              <a:rect l="l" t="t" r="r" b="b"/>
              <a:pathLst>
                <a:path w="34" h="43" extrusionOk="0">
                  <a:moveTo>
                    <a:pt x="34" y="1"/>
                  </a:moveTo>
                  <a:cubicBezTo>
                    <a:pt x="24" y="7"/>
                    <a:pt x="24" y="17"/>
                    <a:pt x="22" y="27"/>
                  </a:cubicBezTo>
                  <a:cubicBezTo>
                    <a:pt x="21" y="32"/>
                    <a:pt x="21" y="38"/>
                    <a:pt x="20" y="43"/>
                  </a:cubicBezTo>
                  <a:cubicBezTo>
                    <a:pt x="12" y="43"/>
                    <a:pt x="8" y="36"/>
                    <a:pt x="3" y="32"/>
                  </a:cubicBezTo>
                  <a:cubicBezTo>
                    <a:pt x="3" y="32"/>
                    <a:pt x="3" y="32"/>
                    <a:pt x="3" y="32"/>
                  </a:cubicBezTo>
                  <a:cubicBezTo>
                    <a:pt x="0" y="29"/>
                    <a:pt x="1" y="27"/>
                    <a:pt x="3" y="24"/>
                  </a:cubicBezTo>
                  <a:cubicBezTo>
                    <a:pt x="9" y="16"/>
                    <a:pt x="15" y="8"/>
                    <a:pt x="22" y="0"/>
                  </a:cubicBezTo>
                  <a:cubicBezTo>
                    <a:pt x="24" y="0"/>
                    <a:pt x="26" y="0"/>
                    <a:pt x="29" y="0"/>
                  </a:cubicBezTo>
                  <a:cubicBezTo>
                    <a:pt x="30" y="0"/>
                    <a:pt x="32" y="1"/>
                    <a:pt x="34" y="1"/>
                  </a:cubicBezTo>
                  <a:close/>
                </a:path>
              </a:pathLst>
            </a:custGeom>
            <a:solidFill>
              <a:srgbClr val="6B717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0" name="Google Shape;1880;p38"/>
            <p:cNvSpPr/>
            <p:nvPr/>
          </p:nvSpPr>
          <p:spPr>
            <a:xfrm>
              <a:off x="9678016" y="-290085"/>
              <a:ext cx="175164" cy="143970"/>
            </a:xfrm>
            <a:custGeom>
              <a:avLst/>
              <a:gdLst/>
              <a:ahLst/>
              <a:cxnLst/>
              <a:rect l="l" t="t" r="r" b="b"/>
              <a:pathLst>
                <a:path w="31" h="25" extrusionOk="0">
                  <a:moveTo>
                    <a:pt x="16" y="25"/>
                  </a:moveTo>
                  <a:cubicBezTo>
                    <a:pt x="13" y="19"/>
                    <a:pt x="9" y="15"/>
                    <a:pt x="5" y="10"/>
                  </a:cubicBezTo>
                  <a:cubicBezTo>
                    <a:pt x="2" y="7"/>
                    <a:pt x="0" y="4"/>
                    <a:pt x="0" y="0"/>
                  </a:cubicBezTo>
                  <a:cubicBezTo>
                    <a:pt x="10" y="3"/>
                    <a:pt x="20" y="8"/>
                    <a:pt x="30" y="13"/>
                  </a:cubicBezTo>
                  <a:cubicBezTo>
                    <a:pt x="31" y="20"/>
                    <a:pt x="26" y="25"/>
                    <a:pt x="16" y="25"/>
                  </a:cubicBezTo>
                  <a:close/>
                </a:path>
              </a:pathLst>
            </a:custGeom>
            <a:solidFill>
              <a:srgbClr val="20827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1" name="Google Shape;1881;p38"/>
            <p:cNvSpPr/>
            <p:nvPr/>
          </p:nvSpPr>
          <p:spPr>
            <a:xfrm>
              <a:off x="9380479" y="-215702"/>
              <a:ext cx="496696" cy="189559"/>
            </a:xfrm>
            <a:custGeom>
              <a:avLst/>
              <a:gdLst/>
              <a:ahLst/>
              <a:cxnLst/>
              <a:rect l="l" t="t" r="r" b="b"/>
              <a:pathLst>
                <a:path w="87" h="33" extrusionOk="0">
                  <a:moveTo>
                    <a:pt x="68" y="12"/>
                  </a:moveTo>
                  <a:cubicBezTo>
                    <a:pt x="73" y="9"/>
                    <a:pt x="82" y="10"/>
                    <a:pt x="82" y="0"/>
                  </a:cubicBezTo>
                  <a:cubicBezTo>
                    <a:pt x="86" y="1"/>
                    <a:pt x="87" y="4"/>
                    <a:pt x="83" y="7"/>
                  </a:cubicBezTo>
                  <a:cubicBezTo>
                    <a:pt x="81" y="10"/>
                    <a:pt x="78" y="12"/>
                    <a:pt x="76" y="14"/>
                  </a:cubicBezTo>
                  <a:cubicBezTo>
                    <a:pt x="66" y="17"/>
                    <a:pt x="57" y="23"/>
                    <a:pt x="48" y="28"/>
                  </a:cubicBezTo>
                  <a:cubicBezTo>
                    <a:pt x="39" y="33"/>
                    <a:pt x="32" y="33"/>
                    <a:pt x="24" y="26"/>
                  </a:cubicBezTo>
                  <a:cubicBezTo>
                    <a:pt x="16" y="19"/>
                    <a:pt x="6" y="14"/>
                    <a:pt x="0" y="5"/>
                  </a:cubicBezTo>
                  <a:cubicBezTo>
                    <a:pt x="7" y="7"/>
                    <a:pt x="10" y="14"/>
                    <a:pt x="17" y="16"/>
                  </a:cubicBezTo>
                  <a:cubicBezTo>
                    <a:pt x="21" y="21"/>
                    <a:pt x="28" y="24"/>
                    <a:pt x="33" y="28"/>
                  </a:cubicBezTo>
                  <a:cubicBezTo>
                    <a:pt x="35" y="31"/>
                    <a:pt x="39" y="29"/>
                    <a:pt x="42" y="28"/>
                  </a:cubicBezTo>
                  <a:cubicBezTo>
                    <a:pt x="51" y="23"/>
                    <a:pt x="60" y="19"/>
                    <a:pt x="68" y="12"/>
                  </a:cubicBezTo>
                  <a:close/>
                </a:path>
              </a:pathLst>
            </a:custGeom>
            <a:solidFill>
              <a:srgbClr val="55A79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2" name="Google Shape;1882;p38"/>
            <p:cNvSpPr/>
            <p:nvPr/>
          </p:nvSpPr>
          <p:spPr>
            <a:xfrm>
              <a:off x="9130932" y="-424457"/>
              <a:ext cx="107978" cy="208755"/>
            </a:xfrm>
            <a:custGeom>
              <a:avLst/>
              <a:gdLst/>
              <a:ahLst/>
              <a:cxnLst/>
              <a:rect l="l" t="t" r="r" b="b"/>
              <a:pathLst>
                <a:path w="19" h="36" extrusionOk="0">
                  <a:moveTo>
                    <a:pt x="7" y="0"/>
                  </a:moveTo>
                  <a:cubicBezTo>
                    <a:pt x="10" y="1"/>
                    <a:pt x="10" y="7"/>
                    <a:pt x="15" y="4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1" y="10"/>
                    <a:pt x="15" y="14"/>
                    <a:pt x="18" y="18"/>
                  </a:cubicBezTo>
                  <a:cubicBezTo>
                    <a:pt x="19" y="27"/>
                    <a:pt x="14" y="32"/>
                    <a:pt x="7" y="36"/>
                  </a:cubicBezTo>
                  <a:cubicBezTo>
                    <a:pt x="3" y="36"/>
                    <a:pt x="1" y="35"/>
                    <a:pt x="0" y="31"/>
                  </a:cubicBezTo>
                  <a:cubicBezTo>
                    <a:pt x="4" y="21"/>
                    <a:pt x="7" y="10"/>
                    <a:pt x="7" y="0"/>
                  </a:cubicBezTo>
                  <a:close/>
                </a:path>
              </a:pathLst>
            </a:custGeom>
            <a:solidFill>
              <a:srgbClr val="324A5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3" name="Google Shape;1883;p38"/>
            <p:cNvSpPr/>
            <p:nvPr/>
          </p:nvSpPr>
          <p:spPr>
            <a:xfrm>
              <a:off x="9558042" y="-14144"/>
              <a:ext cx="153567" cy="155966"/>
            </a:xfrm>
            <a:custGeom>
              <a:avLst/>
              <a:gdLst/>
              <a:ahLst/>
              <a:cxnLst/>
              <a:rect l="l" t="t" r="r" b="b"/>
              <a:pathLst>
                <a:path w="27" h="27" extrusionOk="0">
                  <a:moveTo>
                    <a:pt x="12" y="9"/>
                  </a:moveTo>
                  <a:cubicBezTo>
                    <a:pt x="14" y="5"/>
                    <a:pt x="15" y="0"/>
                    <a:pt x="21" y="0"/>
                  </a:cubicBezTo>
                  <a:cubicBezTo>
                    <a:pt x="22" y="2"/>
                    <a:pt x="23" y="4"/>
                    <a:pt x="23" y="6"/>
                  </a:cubicBezTo>
                  <a:cubicBezTo>
                    <a:pt x="27" y="14"/>
                    <a:pt x="26" y="18"/>
                    <a:pt x="17" y="22"/>
                  </a:cubicBezTo>
                  <a:cubicBezTo>
                    <a:pt x="9" y="27"/>
                    <a:pt x="6" y="22"/>
                    <a:pt x="2" y="16"/>
                  </a:cubicBezTo>
                  <a:cubicBezTo>
                    <a:pt x="1" y="14"/>
                    <a:pt x="0" y="11"/>
                    <a:pt x="0" y="9"/>
                  </a:cubicBezTo>
                  <a:cubicBezTo>
                    <a:pt x="1" y="9"/>
                    <a:pt x="2" y="9"/>
                    <a:pt x="3" y="9"/>
                  </a:cubicBezTo>
                  <a:cubicBezTo>
                    <a:pt x="6" y="10"/>
                    <a:pt x="6" y="15"/>
                    <a:pt x="9" y="16"/>
                  </a:cubicBezTo>
                  <a:cubicBezTo>
                    <a:pt x="13" y="15"/>
                    <a:pt x="10" y="10"/>
                    <a:pt x="12" y="9"/>
                  </a:cubicBezTo>
                  <a:close/>
                </a:path>
              </a:pathLst>
            </a:custGeom>
            <a:solidFill>
              <a:srgbClr val="1B272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4" name="Google Shape;1884;p38"/>
            <p:cNvSpPr/>
            <p:nvPr/>
          </p:nvSpPr>
          <p:spPr>
            <a:xfrm>
              <a:off x="9068545" y="-244495"/>
              <a:ext cx="117576" cy="167964"/>
            </a:xfrm>
            <a:custGeom>
              <a:avLst/>
              <a:gdLst/>
              <a:ahLst/>
              <a:cxnLst/>
              <a:rect l="l" t="t" r="r" b="b"/>
              <a:pathLst>
                <a:path w="21" h="29" extrusionOk="0">
                  <a:moveTo>
                    <a:pt x="11" y="0"/>
                  </a:moveTo>
                  <a:cubicBezTo>
                    <a:pt x="13" y="1"/>
                    <a:pt x="15" y="3"/>
                    <a:pt x="18" y="5"/>
                  </a:cubicBezTo>
                  <a:cubicBezTo>
                    <a:pt x="15" y="9"/>
                    <a:pt x="12" y="14"/>
                    <a:pt x="17" y="20"/>
                  </a:cubicBezTo>
                  <a:cubicBezTo>
                    <a:pt x="19" y="22"/>
                    <a:pt x="21" y="25"/>
                    <a:pt x="18" y="27"/>
                  </a:cubicBezTo>
                  <a:cubicBezTo>
                    <a:pt x="15" y="29"/>
                    <a:pt x="11" y="28"/>
                    <a:pt x="9" y="25"/>
                  </a:cubicBezTo>
                  <a:cubicBezTo>
                    <a:pt x="6" y="18"/>
                    <a:pt x="0" y="12"/>
                    <a:pt x="8" y="5"/>
                  </a:cubicBezTo>
                  <a:cubicBezTo>
                    <a:pt x="10" y="4"/>
                    <a:pt x="10" y="2"/>
                    <a:pt x="11" y="0"/>
                  </a:cubicBezTo>
                  <a:close/>
                </a:path>
              </a:pathLst>
            </a:custGeom>
            <a:solidFill>
              <a:srgbClr val="382E2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5" name="Google Shape;1885;p38"/>
            <p:cNvSpPr/>
            <p:nvPr/>
          </p:nvSpPr>
          <p:spPr>
            <a:xfrm>
              <a:off x="9226912" y="-798777"/>
              <a:ext cx="131973" cy="103177"/>
            </a:xfrm>
            <a:custGeom>
              <a:avLst/>
              <a:gdLst/>
              <a:ahLst/>
              <a:cxnLst/>
              <a:rect l="l" t="t" r="r" b="b"/>
              <a:pathLst>
                <a:path w="23" h="18" extrusionOk="0">
                  <a:moveTo>
                    <a:pt x="23" y="12"/>
                  </a:moveTo>
                  <a:cubicBezTo>
                    <a:pt x="21" y="11"/>
                    <a:pt x="20" y="9"/>
                    <a:pt x="18" y="10"/>
                  </a:cubicBezTo>
                  <a:cubicBezTo>
                    <a:pt x="9" y="18"/>
                    <a:pt x="9" y="18"/>
                    <a:pt x="0" y="8"/>
                  </a:cubicBezTo>
                  <a:cubicBezTo>
                    <a:pt x="2" y="6"/>
                    <a:pt x="2" y="3"/>
                    <a:pt x="2" y="0"/>
                  </a:cubicBezTo>
                  <a:cubicBezTo>
                    <a:pt x="9" y="0"/>
                    <a:pt x="16" y="0"/>
                    <a:pt x="23" y="3"/>
                  </a:cubicBezTo>
                  <a:cubicBezTo>
                    <a:pt x="23" y="6"/>
                    <a:pt x="23" y="9"/>
                    <a:pt x="23" y="12"/>
                  </a:cubicBezTo>
                  <a:close/>
                </a:path>
              </a:pathLst>
            </a:custGeom>
            <a:solidFill>
              <a:srgbClr val="E4B9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6" name="Google Shape;1886;p38"/>
            <p:cNvSpPr/>
            <p:nvPr/>
          </p:nvSpPr>
          <p:spPr>
            <a:xfrm>
              <a:off x="9342088" y="-671605"/>
              <a:ext cx="67186" cy="189559"/>
            </a:xfrm>
            <a:custGeom>
              <a:avLst/>
              <a:gdLst/>
              <a:ahLst/>
              <a:cxnLst/>
              <a:rect l="l" t="t" r="r" b="b"/>
              <a:pathLst>
                <a:path w="12" h="33" extrusionOk="0">
                  <a:moveTo>
                    <a:pt x="1" y="25"/>
                  </a:moveTo>
                  <a:cubicBezTo>
                    <a:pt x="1" y="16"/>
                    <a:pt x="1" y="8"/>
                    <a:pt x="4" y="0"/>
                  </a:cubicBezTo>
                  <a:cubicBezTo>
                    <a:pt x="5" y="10"/>
                    <a:pt x="9" y="20"/>
                    <a:pt x="12" y="30"/>
                  </a:cubicBezTo>
                  <a:cubicBezTo>
                    <a:pt x="11" y="32"/>
                    <a:pt x="9" y="33"/>
                    <a:pt x="6" y="33"/>
                  </a:cubicBezTo>
                  <a:cubicBezTo>
                    <a:pt x="2" y="32"/>
                    <a:pt x="0" y="30"/>
                    <a:pt x="1" y="25"/>
                  </a:cubicBezTo>
                  <a:close/>
                </a:path>
              </a:pathLst>
            </a:custGeom>
            <a:solidFill>
              <a:srgbClr val="D8C9C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7" name="Google Shape;1887;p38"/>
            <p:cNvSpPr/>
            <p:nvPr/>
          </p:nvSpPr>
          <p:spPr>
            <a:xfrm>
              <a:off x="9210115" y="-371668"/>
              <a:ext cx="141571" cy="295137"/>
            </a:xfrm>
            <a:custGeom>
              <a:avLst/>
              <a:gdLst/>
              <a:ahLst/>
              <a:cxnLst/>
              <a:rect l="l" t="t" r="r" b="b"/>
              <a:pathLst>
                <a:path w="25" h="51" extrusionOk="0">
                  <a:moveTo>
                    <a:pt x="19" y="37"/>
                  </a:moveTo>
                  <a:cubicBezTo>
                    <a:pt x="20" y="39"/>
                    <a:pt x="20" y="41"/>
                    <a:pt x="21" y="43"/>
                  </a:cubicBezTo>
                  <a:cubicBezTo>
                    <a:pt x="22" y="46"/>
                    <a:pt x="25" y="49"/>
                    <a:pt x="19" y="51"/>
                  </a:cubicBezTo>
                  <a:cubicBezTo>
                    <a:pt x="19" y="46"/>
                    <a:pt x="19" y="42"/>
                    <a:pt x="14" y="38"/>
                  </a:cubicBezTo>
                  <a:cubicBezTo>
                    <a:pt x="7" y="32"/>
                    <a:pt x="10" y="24"/>
                    <a:pt x="9" y="16"/>
                  </a:cubicBezTo>
                  <a:cubicBezTo>
                    <a:pt x="8" y="13"/>
                    <a:pt x="10" y="8"/>
                    <a:pt x="5" y="7"/>
                  </a:cubicBezTo>
                  <a:cubicBezTo>
                    <a:pt x="3" y="4"/>
                    <a:pt x="0" y="1"/>
                    <a:pt x="7" y="0"/>
                  </a:cubicBezTo>
                  <a:cubicBezTo>
                    <a:pt x="13" y="3"/>
                    <a:pt x="14" y="8"/>
                    <a:pt x="14" y="14"/>
                  </a:cubicBezTo>
                  <a:cubicBezTo>
                    <a:pt x="14" y="17"/>
                    <a:pt x="14" y="19"/>
                    <a:pt x="14" y="21"/>
                  </a:cubicBezTo>
                  <a:cubicBezTo>
                    <a:pt x="13" y="27"/>
                    <a:pt x="16" y="32"/>
                    <a:pt x="19" y="37"/>
                  </a:cubicBezTo>
                  <a:close/>
                </a:path>
              </a:pathLst>
            </a:custGeom>
            <a:solidFill>
              <a:srgbClr val="5F989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8" name="Google Shape;1888;p38"/>
            <p:cNvSpPr/>
            <p:nvPr/>
          </p:nvSpPr>
          <p:spPr>
            <a:xfrm>
              <a:off x="9231711" y="-897157"/>
              <a:ext cx="115176" cy="119975"/>
            </a:xfrm>
            <a:custGeom>
              <a:avLst/>
              <a:gdLst/>
              <a:ahLst/>
              <a:cxnLst/>
              <a:rect l="l" t="t" r="r" b="b"/>
              <a:pathLst>
                <a:path w="20" h="21" extrusionOk="0">
                  <a:moveTo>
                    <a:pt x="0" y="10"/>
                  </a:moveTo>
                  <a:cubicBezTo>
                    <a:pt x="2" y="4"/>
                    <a:pt x="5" y="0"/>
                    <a:pt x="12" y="1"/>
                  </a:cubicBezTo>
                  <a:cubicBezTo>
                    <a:pt x="17" y="2"/>
                    <a:pt x="20" y="6"/>
                    <a:pt x="20" y="11"/>
                  </a:cubicBezTo>
                  <a:cubicBezTo>
                    <a:pt x="17" y="16"/>
                    <a:pt x="14" y="21"/>
                    <a:pt x="8" y="16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9" y="13"/>
                    <a:pt x="13" y="12"/>
                    <a:pt x="12" y="8"/>
                  </a:cubicBezTo>
                  <a:cubicBezTo>
                    <a:pt x="11" y="8"/>
                    <a:pt x="10" y="7"/>
                    <a:pt x="10" y="8"/>
                  </a:cubicBezTo>
                  <a:cubicBezTo>
                    <a:pt x="6" y="9"/>
                    <a:pt x="10" y="13"/>
                    <a:pt x="8" y="15"/>
                  </a:cubicBezTo>
                  <a:cubicBezTo>
                    <a:pt x="3" y="17"/>
                    <a:pt x="2" y="12"/>
                    <a:pt x="0" y="10"/>
                  </a:cubicBezTo>
                  <a:close/>
                </a:path>
              </a:pathLst>
            </a:custGeom>
            <a:solidFill>
              <a:srgbClr val="BA3C4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9" name="Google Shape;1889;p38"/>
            <p:cNvSpPr/>
            <p:nvPr/>
          </p:nvSpPr>
          <p:spPr>
            <a:xfrm>
              <a:off x="9222113" y="-839570"/>
              <a:ext cx="141571" cy="62387"/>
            </a:xfrm>
            <a:custGeom>
              <a:avLst/>
              <a:gdLst/>
              <a:ahLst/>
              <a:cxnLst/>
              <a:rect l="l" t="t" r="r" b="b"/>
              <a:pathLst>
                <a:path w="25" h="11" extrusionOk="0">
                  <a:moveTo>
                    <a:pt x="2" y="0"/>
                  </a:moveTo>
                  <a:cubicBezTo>
                    <a:pt x="5" y="0"/>
                    <a:pt x="6" y="6"/>
                    <a:pt x="10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6" y="9"/>
                    <a:pt x="18" y="3"/>
                    <a:pt x="22" y="1"/>
                  </a:cubicBezTo>
                  <a:cubicBezTo>
                    <a:pt x="23" y="4"/>
                    <a:pt x="25" y="6"/>
                    <a:pt x="24" y="10"/>
                  </a:cubicBezTo>
                  <a:cubicBezTo>
                    <a:pt x="16" y="11"/>
                    <a:pt x="10" y="10"/>
                    <a:pt x="3" y="7"/>
                  </a:cubicBezTo>
                  <a:cubicBezTo>
                    <a:pt x="0" y="5"/>
                    <a:pt x="1" y="2"/>
                    <a:pt x="2" y="0"/>
                  </a:cubicBezTo>
                  <a:close/>
                </a:path>
              </a:pathLst>
            </a:custGeom>
            <a:solidFill>
              <a:srgbClr val="651A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0" name="Google Shape;1890;p38"/>
            <p:cNvSpPr/>
            <p:nvPr/>
          </p:nvSpPr>
          <p:spPr>
            <a:xfrm>
              <a:off x="9318093" y="-124521"/>
              <a:ext cx="91181" cy="69585"/>
            </a:xfrm>
            <a:custGeom>
              <a:avLst/>
              <a:gdLst/>
              <a:ahLst/>
              <a:cxnLst/>
              <a:rect l="l" t="t" r="r" b="b"/>
              <a:pathLst>
                <a:path w="16" h="12" extrusionOk="0">
                  <a:moveTo>
                    <a:pt x="0" y="8"/>
                  </a:moveTo>
                  <a:cubicBezTo>
                    <a:pt x="1" y="5"/>
                    <a:pt x="1" y="3"/>
                    <a:pt x="2" y="0"/>
                  </a:cubicBezTo>
                  <a:cubicBezTo>
                    <a:pt x="7" y="3"/>
                    <a:pt x="13" y="6"/>
                    <a:pt x="16" y="12"/>
                  </a:cubicBezTo>
                  <a:cubicBezTo>
                    <a:pt x="12" y="12"/>
                    <a:pt x="8" y="12"/>
                    <a:pt x="5" y="12"/>
                  </a:cubicBezTo>
                  <a:cubicBezTo>
                    <a:pt x="2" y="12"/>
                    <a:pt x="0" y="12"/>
                    <a:pt x="0" y="8"/>
                  </a:cubicBezTo>
                  <a:close/>
                </a:path>
              </a:pathLst>
            </a:custGeom>
            <a:solidFill>
              <a:srgbClr val="2C2E2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1" name="Google Shape;1891;p38"/>
            <p:cNvSpPr/>
            <p:nvPr/>
          </p:nvSpPr>
          <p:spPr>
            <a:xfrm>
              <a:off x="9176522" y="-400462"/>
              <a:ext cx="74385" cy="81583"/>
            </a:xfrm>
            <a:custGeom>
              <a:avLst/>
              <a:gdLst/>
              <a:ahLst/>
              <a:cxnLst/>
              <a:rect l="l" t="t" r="r" b="b"/>
              <a:pathLst>
                <a:path w="13" h="14" extrusionOk="0">
                  <a:moveTo>
                    <a:pt x="13" y="5"/>
                  </a:moveTo>
                  <a:cubicBezTo>
                    <a:pt x="8" y="6"/>
                    <a:pt x="12" y="10"/>
                    <a:pt x="11" y="12"/>
                  </a:cubicBezTo>
                  <a:cubicBezTo>
                    <a:pt x="11" y="13"/>
                    <a:pt x="10" y="14"/>
                    <a:pt x="10" y="14"/>
                  </a:cubicBezTo>
                  <a:cubicBezTo>
                    <a:pt x="0" y="7"/>
                    <a:pt x="0" y="5"/>
                    <a:pt x="8" y="1"/>
                  </a:cubicBezTo>
                  <a:cubicBezTo>
                    <a:pt x="8" y="1"/>
                    <a:pt x="9" y="1"/>
                    <a:pt x="9" y="0"/>
                  </a:cubicBezTo>
                  <a:cubicBezTo>
                    <a:pt x="12" y="0"/>
                    <a:pt x="12" y="2"/>
                    <a:pt x="13" y="3"/>
                  </a:cubicBezTo>
                  <a:cubicBezTo>
                    <a:pt x="13" y="4"/>
                    <a:pt x="13" y="5"/>
                    <a:pt x="13" y="5"/>
                  </a:cubicBezTo>
                  <a:close/>
                </a:path>
              </a:pathLst>
            </a:custGeom>
            <a:solidFill>
              <a:srgbClr val="3030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2" name="Google Shape;1892;p38"/>
            <p:cNvSpPr/>
            <p:nvPr/>
          </p:nvSpPr>
          <p:spPr>
            <a:xfrm>
              <a:off x="9363682" y="-498842"/>
              <a:ext cx="74385" cy="81583"/>
            </a:xfrm>
            <a:custGeom>
              <a:avLst/>
              <a:gdLst/>
              <a:ahLst/>
              <a:cxnLst/>
              <a:rect l="l" t="t" r="r" b="b"/>
              <a:pathLst>
                <a:path w="13" h="14" extrusionOk="0">
                  <a:moveTo>
                    <a:pt x="3" y="2"/>
                  </a:moveTo>
                  <a:cubicBezTo>
                    <a:pt x="4" y="0"/>
                    <a:pt x="6" y="1"/>
                    <a:pt x="8" y="0"/>
                  </a:cubicBezTo>
                  <a:cubicBezTo>
                    <a:pt x="10" y="2"/>
                    <a:pt x="11" y="4"/>
                    <a:pt x="12" y="7"/>
                  </a:cubicBezTo>
                  <a:cubicBezTo>
                    <a:pt x="13" y="8"/>
                    <a:pt x="13" y="9"/>
                    <a:pt x="12" y="10"/>
                  </a:cubicBezTo>
                  <a:cubicBezTo>
                    <a:pt x="12" y="12"/>
                    <a:pt x="11" y="12"/>
                    <a:pt x="9" y="13"/>
                  </a:cubicBezTo>
                  <a:cubicBezTo>
                    <a:pt x="6" y="14"/>
                    <a:pt x="4" y="12"/>
                    <a:pt x="2" y="10"/>
                  </a:cubicBezTo>
                  <a:cubicBezTo>
                    <a:pt x="0" y="7"/>
                    <a:pt x="0" y="4"/>
                    <a:pt x="3" y="2"/>
                  </a:cubicBezTo>
                  <a:close/>
                </a:path>
              </a:pathLst>
            </a:custGeom>
            <a:solidFill>
              <a:srgbClr val="30312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3" name="Google Shape;1893;p38"/>
            <p:cNvSpPr/>
            <p:nvPr/>
          </p:nvSpPr>
          <p:spPr>
            <a:xfrm>
              <a:off x="9272502" y="-441254"/>
              <a:ext cx="215954" cy="254346"/>
            </a:xfrm>
            <a:custGeom>
              <a:avLst/>
              <a:gdLst/>
              <a:ahLst/>
              <a:cxnLst/>
              <a:rect l="l" t="t" r="r" b="b"/>
              <a:pathLst>
                <a:path w="38" h="44" extrusionOk="0">
                  <a:moveTo>
                    <a:pt x="27" y="0"/>
                  </a:moveTo>
                  <a:cubicBezTo>
                    <a:pt x="28" y="2"/>
                    <a:pt x="30" y="3"/>
                    <a:pt x="30" y="4"/>
                  </a:cubicBezTo>
                  <a:cubicBezTo>
                    <a:pt x="30" y="10"/>
                    <a:pt x="33" y="12"/>
                    <a:pt x="38" y="13"/>
                  </a:cubicBezTo>
                  <a:cubicBezTo>
                    <a:pt x="35" y="19"/>
                    <a:pt x="31" y="25"/>
                    <a:pt x="26" y="30"/>
                  </a:cubicBezTo>
                  <a:cubicBezTo>
                    <a:pt x="23" y="34"/>
                    <a:pt x="18" y="38"/>
                    <a:pt x="19" y="44"/>
                  </a:cubicBezTo>
                  <a:cubicBezTo>
                    <a:pt x="17" y="43"/>
                    <a:pt x="16" y="42"/>
                    <a:pt x="14" y="41"/>
                  </a:cubicBezTo>
                  <a:cubicBezTo>
                    <a:pt x="0" y="31"/>
                    <a:pt x="0" y="28"/>
                    <a:pt x="15" y="19"/>
                  </a:cubicBezTo>
                  <a:cubicBezTo>
                    <a:pt x="17" y="17"/>
                    <a:pt x="20" y="16"/>
                    <a:pt x="22" y="13"/>
                  </a:cubicBezTo>
                  <a:cubicBezTo>
                    <a:pt x="26" y="10"/>
                    <a:pt x="25" y="6"/>
                    <a:pt x="26" y="2"/>
                  </a:cubicBezTo>
                  <a:cubicBezTo>
                    <a:pt x="26" y="1"/>
                    <a:pt x="27" y="1"/>
                    <a:pt x="27" y="0"/>
                  </a:cubicBezTo>
                  <a:close/>
                </a:path>
              </a:pathLst>
            </a:custGeom>
            <a:solidFill>
              <a:srgbClr val="167F7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4" name="Google Shape;1894;p38"/>
            <p:cNvSpPr/>
            <p:nvPr/>
          </p:nvSpPr>
          <p:spPr>
            <a:xfrm>
              <a:off x="9277301" y="-371668"/>
              <a:ext cx="131973" cy="172763"/>
            </a:xfrm>
            <a:custGeom>
              <a:avLst/>
              <a:gdLst/>
              <a:ahLst/>
              <a:cxnLst/>
              <a:rect l="l" t="t" r="r" b="b"/>
              <a:pathLst>
                <a:path w="23" h="30" extrusionOk="0">
                  <a:moveTo>
                    <a:pt x="23" y="2"/>
                  </a:moveTo>
                  <a:cubicBezTo>
                    <a:pt x="21" y="7"/>
                    <a:pt x="16" y="8"/>
                    <a:pt x="12" y="10"/>
                  </a:cubicBezTo>
                  <a:cubicBezTo>
                    <a:pt x="3" y="16"/>
                    <a:pt x="2" y="18"/>
                    <a:pt x="10" y="25"/>
                  </a:cubicBezTo>
                  <a:cubicBezTo>
                    <a:pt x="11" y="26"/>
                    <a:pt x="12" y="28"/>
                    <a:pt x="13" y="29"/>
                  </a:cubicBezTo>
                  <a:cubicBezTo>
                    <a:pt x="8" y="30"/>
                    <a:pt x="7" y="24"/>
                    <a:pt x="3" y="24"/>
                  </a:cubicBezTo>
                  <a:cubicBezTo>
                    <a:pt x="2" y="24"/>
                    <a:pt x="1" y="23"/>
                    <a:pt x="0" y="22"/>
                  </a:cubicBezTo>
                  <a:cubicBezTo>
                    <a:pt x="0" y="20"/>
                    <a:pt x="0" y="17"/>
                    <a:pt x="0" y="14"/>
                  </a:cubicBezTo>
                  <a:cubicBezTo>
                    <a:pt x="2" y="12"/>
                    <a:pt x="3" y="11"/>
                    <a:pt x="5" y="10"/>
                  </a:cubicBezTo>
                  <a:cubicBezTo>
                    <a:pt x="10" y="7"/>
                    <a:pt x="14" y="4"/>
                    <a:pt x="18" y="0"/>
                  </a:cubicBezTo>
                  <a:cubicBezTo>
                    <a:pt x="20" y="0"/>
                    <a:pt x="22" y="0"/>
                    <a:pt x="23" y="2"/>
                  </a:cubicBezTo>
                  <a:close/>
                </a:path>
              </a:pathLst>
            </a:custGeom>
            <a:solidFill>
              <a:srgbClr val="53B4A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5" name="Google Shape;1895;p38"/>
            <p:cNvSpPr/>
            <p:nvPr/>
          </p:nvSpPr>
          <p:spPr>
            <a:xfrm>
              <a:off x="9574838" y="-9345"/>
              <a:ext cx="79184" cy="110377"/>
            </a:xfrm>
            <a:custGeom>
              <a:avLst/>
              <a:gdLst/>
              <a:ahLst/>
              <a:cxnLst/>
              <a:rect l="l" t="t" r="r" b="b"/>
              <a:pathLst>
                <a:path w="14" h="19" extrusionOk="0">
                  <a:moveTo>
                    <a:pt x="9" y="8"/>
                  </a:moveTo>
                  <a:cubicBezTo>
                    <a:pt x="8" y="11"/>
                    <a:pt x="14" y="17"/>
                    <a:pt x="8" y="18"/>
                  </a:cubicBezTo>
                  <a:cubicBezTo>
                    <a:pt x="2" y="19"/>
                    <a:pt x="0" y="13"/>
                    <a:pt x="0" y="8"/>
                  </a:cubicBezTo>
                  <a:cubicBezTo>
                    <a:pt x="3" y="8"/>
                    <a:pt x="7" y="0"/>
                    <a:pt x="9" y="8"/>
                  </a:cubicBezTo>
                  <a:close/>
                </a:path>
              </a:pathLst>
            </a:custGeom>
            <a:solidFill>
              <a:srgbClr val="3D9B8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6" name="Google Shape;1896;p38"/>
            <p:cNvSpPr/>
            <p:nvPr/>
          </p:nvSpPr>
          <p:spPr>
            <a:xfrm>
              <a:off x="9260505" y="-527636"/>
              <a:ext cx="136772" cy="213554"/>
            </a:xfrm>
            <a:custGeom>
              <a:avLst/>
              <a:gdLst/>
              <a:ahLst/>
              <a:cxnLst/>
              <a:rect l="l" t="t" r="r" b="b"/>
              <a:pathLst>
                <a:path w="24" h="37" extrusionOk="0">
                  <a:moveTo>
                    <a:pt x="21" y="28"/>
                  </a:moveTo>
                  <a:cubicBezTo>
                    <a:pt x="19" y="34"/>
                    <a:pt x="13" y="35"/>
                    <a:pt x="8" y="37"/>
                  </a:cubicBezTo>
                  <a:cubicBezTo>
                    <a:pt x="2" y="34"/>
                    <a:pt x="4" y="27"/>
                    <a:pt x="1" y="22"/>
                  </a:cubicBezTo>
                  <a:cubicBezTo>
                    <a:pt x="0" y="16"/>
                    <a:pt x="5" y="13"/>
                    <a:pt x="7" y="8"/>
                  </a:cubicBezTo>
                  <a:cubicBezTo>
                    <a:pt x="8" y="4"/>
                    <a:pt x="11" y="1"/>
                    <a:pt x="15" y="0"/>
                  </a:cubicBezTo>
                  <a:cubicBezTo>
                    <a:pt x="16" y="3"/>
                    <a:pt x="17" y="6"/>
                    <a:pt x="21" y="7"/>
                  </a:cubicBezTo>
                  <a:cubicBezTo>
                    <a:pt x="21" y="9"/>
                    <a:pt x="19" y="11"/>
                    <a:pt x="21" y="14"/>
                  </a:cubicBezTo>
                  <a:cubicBezTo>
                    <a:pt x="21" y="18"/>
                    <a:pt x="24" y="23"/>
                    <a:pt x="21" y="28"/>
                  </a:cubicBezTo>
                  <a:close/>
                </a:path>
              </a:pathLst>
            </a:custGeom>
            <a:solidFill>
              <a:srgbClr val="203B4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7" name="Google Shape;1897;p38"/>
            <p:cNvSpPr/>
            <p:nvPr/>
          </p:nvSpPr>
          <p:spPr>
            <a:xfrm>
              <a:off x="9226912" y="-503641"/>
              <a:ext cx="86382" cy="124774"/>
            </a:xfrm>
            <a:custGeom>
              <a:avLst/>
              <a:gdLst/>
              <a:ahLst/>
              <a:cxnLst/>
              <a:rect l="l" t="t" r="r" b="b"/>
              <a:pathLst>
                <a:path w="15" h="22" extrusionOk="0">
                  <a:moveTo>
                    <a:pt x="13" y="4"/>
                  </a:moveTo>
                  <a:cubicBezTo>
                    <a:pt x="15" y="6"/>
                    <a:pt x="15" y="8"/>
                    <a:pt x="12" y="10"/>
                  </a:cubicBezTo>
                  <a:cubicBezTo>
                    <a:pt x="9" y="11"/>
                    <a:pt x="9" y="14"/>
                    <a:pt x="9" y="17"/>
                  </a:cubicBezTo>
                  <a:cubicBezTo>
                    <a:pt x="7" y="18"/>
                    <a:pt x="8" y="22"/>
                    <a:pt x="4" y="22"/>
                  </a:cubicBezTo>
                  <a:cubicBezTo>
                    <a:pt x="3" y="21"/>
                    <a:pt x="2" y="20"/>
                    <a:pt x="0" y="18"/>
                  </a:cubicBezTo>
                  <a:cubicBezTo>
                    <a:pt x="0" y="17"/>
                    <a:pt x="0" y="15"/>
                    <a:pt x="0" y="13"/>
                  </a:cubicBezTo>
                  <a:cubicBezTo>
                    <a:pt x="0" y="2"/>
                    <a:pt x="2" y="0"/>
                    <a:pt x="13" y="4"/>
                  </a:cubicBezTo>
                  <a:close/>
                </a:path>
              </a:pathLst>
            </a:custGeom>
            <a:solidFill>
              <a:srgbClr val="314E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8" name="Google Shape;1898;p38"/>
            <p:cNvSpPr/>
            <p:nvPr/>
          </p:nvSpPr>
          <p:spPr>
            <a:xfrm>
              <a:off x="9255706" y="-880360"/>
              <a:ext cx="67186" cy="69585"/>
            </a:xfrm>
            <a:custGeom>
              <a:avLst/>
              <a:gdLst/>
              <a:ahLst/>
              <a:cxnLst/>
              <a:rect l="l" t="t" r="r" b="b"/>
              <a:pathLst>
                <a:path w="12" h="12" extrusionOk="0">
                  <a:moveTo>
                    <a:pt x="4" y="12"/>
                  </a:moveTo>
                  <a:cubicBezTo>
                    <a:pt x="3" y="10"/>
                    <a:pt x="2" y="9"/>
                    <a:pt x="1" y="8"/>
                  </a:cubicBezTo>
                  <a:cubicBezTo>
                    <a:pt x="0" y="5"/>
                    <a:pt x="2" y="3"/>
                    <a:pt x="4" y="2"/>
                  </a:cubicBezTo>
                  <a:cubicBezTo>
                    <a:pt x="6" y="1"/>
                    <a:pt x="9" y="0"/>
                    <a:pt x="10" y="3"/>
                  </a:cubicBezTo>
                  <a:cubicBezTo>
                    <a:pt x="12" y="5"/>
                    <a:pt x="12" y="7"/>
                    <a:pt x="10" y="9"/>
                  </a:cubicBezTo>
                  <a:cubicBezTo>
                    <a:pt x="9" y="11"/>
                    <a:pt x="6" y="11"/>
                    <a:pt x="4" y="12"/>
                  </a:cubicBezTo>
                  <a:cubicBezTo>
                    <a:pt x="4" y="12"/>
                    <a:pt x="4" y="12"/>
                    <a:pt x="4" y="12"/>
                  </a:cubicBezTo>
                  <a:close/>
                </a:path>
              </a:pathLst>
            </a:custGeom>
            <a:solidFill>
              <a:srgbClr val="DA202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3" name="Google Shape;1903;p39"/>
          <p:cNvSpPr txBox="1"/>
          <p:nvPr/>
        </p:nvSpPr>
        <p:spPr>
          <a:xfrm>
            <a:off x="705132" y="261709"/>
            <a:ext cx="5227092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sz="4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4" name="Google Shape;1904;p39"/>
          <p:cNvSpPr txBox="1"/>
          <p:nvPr/>
        </p:nvSpPr>
        <p:spPr>
          <a:xfrm>
            <a:off x="6955809" y="4131234"/>
            <a:ext cx="4344537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THEME PPT </a:t>
            </a:r>
            <a:r>
              <a:rPr lang="en-US"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Layout Clean Text Slide for your Presentation. </a:t>
            </a:r>
            <a:r>
              <a:rPr lang="en-US" sz="1800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THEME PPT </a:t>
            </a:r>
            <a:r>
              <a:rPr lang="en-US"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Layout Clean Text Slide for your Presentation.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THEME PPT </a:t>
            </a:r>
            <a:r>
              <a:rPr lang="en-US"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Layout Clean Text Slide for your Presentation. </a:t>
            </a:r>
            <a:r>
              <a:rPr lang="en-US" sz="1800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THEME PPT </a:t>
            </a:r>
            <a:r>
              <a:rPr lang="en-US"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Layout Clean Text Slide for your Presentation.</a:t>
            </a:r>
            <a:endParaRPr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05" name="Google Shape;1905;p39"/>
          <p:cNvGrpSpPr/>
          <p:nvPr/>
        </p:nvGrpSpPr>
        <p:grpSpPr>
          <a:xfrm>
            <a:off x="7464021" y="-913944"/>
            <a:ext cx="5242935" cy="3912452"/>
            <a:chOff x="5059192" y="-769666"/>
            <a:chExt cx="6377635" cy="4759203"/>
          </a:xfrm>
        </p:grpSpPr>
        <p:sp>
          <p:nvSpPr>
            <p:cNvPr id="1906" name="Google Shape;1906;p39"/>
            <p:cNvSpPr/>
            <p:nvPr/>
          </p:nvSpPr>
          <p:spPr>
            <a:xfrm rot="-1800000">
              <a:off x="6591869" y="261709"/>
              <a:ext cx="1460310" cy="1258888"/>
            </a:xfrm>
            <a:prstGeom prst="triangle">
              <a:avLst>
                <a:gd name="adj" fmla="val 50000"/>
              </a:avLst>
            </a:prstGeom>
            <a:solidFill>
              <a:schemeClr val="lt1">
                <a:alpha val="65882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7" name="Google Shape;1907;p39"/>
            <p:cNvSpPr/>
            <p:nvPr/>
          </p:nvSpPr>
          <p:spPr>
            <a:xfrm rot="1800000" flipH="1">
              <a:off x="8485979" y="261709"/>
              <a:ext cx="1460310" cy="1258888"/>
            </a:xfrm>
            <a:prstGeom prst="triangle">
              <a:avLst>
                <a:gd name="adj" fmla="val 50000"/>
              </a:avLst>
            </a:prstGeom>
            <a:solidFill>
              <a:schemeClr val="lt1">
                <a:alpha val="4196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8" name="Google Shape;1908;p39"/>
            <p:cNvSpPr/>
            <p:nvPr/>
          </p:nvSpPr>
          <p:spPr>
            <a:xfrm rot="-1800000">
              <a:off x="6591867" y="1737941"/>
              <a:ext cx="1460309" cy="1258889"/>
            </a:xfrm>
            <a:prstGeom prst="triangle">
              <a:avLst>
                <a:gd name="adj" fmla="val 50000"/>
              </a:avLst>
            </a:prstGeom>
            <a:solidFill>
              <a:schemeClr val="lt1">
                <a:alpha val="51764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9" name="Google Shape;1909;p39"/>
            <p:cNvSpPr/>
            <p:nvPr/>
          </p:nvSpPr>
          <p:spPr>
            <a:xfrm rot="1800000" flipH="1">
              <a:off x="8485978" y="1710646"/>
              <a:ext cx="1460310" cy="1258888"/>
            </a:xfrm>
            <a:prstGeom prst="triangle">
              <a:avLst>
                <a:gd name="adj" fmla="val 50000"/>
              </a:avLst>
            </a:prstGeom>
            <a:solidFill>
              <a:schemeClr val="lt1">
                <a:alpha val="65882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0" name="Google Shape;1910;p39"/>
            <p:cNvSpPr/>
            <p:nvPr/>
          </p:nvSpPr>
          <p:spPr>
            <a:xfrm rot="-1800000">
              <a:off x="7851858" y="987316"/>
              <a:ext cx="1460310" cy="1258888"/>
            </a:xfrm>
            <a:prstGeom prst="triangle">
              <a:avLst>
                <a:gd name="adj" fmla="val 50000"/>
              </a:avLst>
            </a:prstGeom>
            <a:solidFill>
              <a:schemeClr val="lt1">
                <a:alpha val="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1" name="Google Shape;1911;p39"/>
            <p:cNvSpPr/>
            <p:nvPr/>
          </p:nvSpPr>
          <p:spPr>
            <a:xfrm rot="1800000" flipH="1">
              <a:off x="9759616" y="973668"/>
              <a:ext cx="1460310" cy="1258888"/>
            </a:xfrm>
            <a:prstGeom prst="triangle">
              <a:avLst>
                <a:gd name="adj" fmla="val 50000"/>
              </a:avLst>
            </a:prstGeom>
            <a:solidFill>
              <a:schemeClr val="lt1">
                <a:alpha val="4784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2" name="Google Shape;1912;p39"/>
            <p:cNvSpPr/>
            <p:nvPr/>
          </p:nvSpPr>
          <p:spPr>
            <a:xfrm rot="-1800000">
              <a:off x="7865505" y="2449901"/>
              <a:ext cx="1460310" cy="1258888"/>
            </a:xfrm>
            <a:prstGeom prst="triangle">
              <a:avLst>
                <a:gd name="adj" fmla="val 50000"/>
              </a:avLst>
            </a:prstGeom>
            <a:solidFill>
              <a:schemeClr val="lt1">
                <a:alpha val="2196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3" name="Google Shape;1913;p39"/>
            <p:cNvSpPr/>
            <p:nvPr/>
          </p:nvSpPr>
          <p:spPr>
            <a:xfrm rot="1800000" flipH="1">
              <a:off x="9759615" y="2449901"/>
              <a:ext cx="1460310" cy="1258888"/>
            </a:xfrm>
            <a:prstGeom prst="triangle">
              <a:avLst>
                <a:gd name="adj" fmla="val 50000"/>
              </a:avLst>
            </a:prstGeom>
            <a:solidFill>
              <a:schemeClr val="lt1">
                <a:alpha val="4196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4" name="Google Shape;1914;p39"/>
            <p:cNvSpPr/>
            <p:nvPr/>
          </p:nvSpPr>
          <p:spPr>
            <a:xfrm rot="-1800000">
              <a:off x="5276092" y="987317"/>
              <a:ext cx="1460311" cy="1258889"/>
            </a:xfrm>
            <a:prstGeom prst="triangle">
              <a:avLst>
                <a:gd name="adj" fmla="val 50000"/>
              </a:avLst>
            </a:prstGeom>
            <a:solidFill>
              <a:schemeClr val="lt1">
                <a:alpha val="35686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5" name="Google Shape;1915;p39"/>
            <p:cNvSpPr/>
            <p:nvPr/>
          </p:nvSpPr>
          <p:spPr>
            <a:xfrm rot="1800000" flipH="1">
              <a:off x="9759618" y="-488918"/>
              <a:ext cx="1460309" cy="1258889"/>
            </a:xfrm>
            <a:prstGeom prst="triangle">
              <a:avLst>
                <a:gd name="adj" fmla="val 50000"/>
              </a:avLst>
            </a:prstGeom>
            <a:solidFill>
              <a:schemeClr val="lt1">
                <a:alpha val="2784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16" name="Google Shape;1916;p39"/>
          <p:cNvGrpSpPr/>
          <p:nvPr/>
        </p:nvGrpSpPr>
        <p:grpSpPr>
          <a:xfrm rot="10800000">
            <a:off x="-435580" y="3284787"/>
            <a:ext cx="3957800" cy="3836688"/>
            <a:chOff x="5745523" y="-769666"/>
            <a:chExt cx="5691304" cy="5517145"/>
          </a:xfrm>
        </p:grpSpPr>
        <p:sp>
          <p:nvSpPr>
            <p:cNvPr id="1917" name="Google Shape;1917;p39"/>
            <p:cNvSpPr/>
            <p:nvPr/>
          </p:nvSpPr>
          <p:spPr>
            <a:xfrm rot="-1800000">
              <a:off x="6591869" y="261709"/>
              <a:ext cx="1460310" cy="1258888"/>
            </a:xfrm>
            <a:prstGeom prst="triangle">
              <a:avLst>
                <a:gd name="adj" fmla="val 50000"/>
              </a:avLst>
            </a:prstGeom>
            <a:solidFill>
              <a:schemeClr val="lt1">
                <a:alpha val="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8" name="Google Shape;1918;p39"/>
            <p:cNvSpPr/>
            <p:nvPr/>
          </p:nvSpPr>
          <p:spPr>
            <a:xfrm rot="1800000" flipH="1">
              <a:off x="8485979" y="261709"/>
              <a:ext cx="1460310" cy="1258888"/>
            </a:xfrm>
            <a:prstGeom prst="triangle">
              <a:avLst>
                <a:gd name="adj" fmla="val 50000"/>
              </a:avLst>
            </a:prstGeom>
            <a:solidFill>
              <a:schemeClr val="lt1">
                <a:alpha val="17647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9" name="Google Shape;1919;p39"/>
            <p:cNvSpPr/>
            <p:nvPr/>
          </p:nvSpPr>
          <p:spPr>
            <a:xfrm rot="-1800000">
              <a:off x="6591867" y="1737941"/>
              <a:ext cx="1460309" cy="1258889"/>
            </a:xfrm>
            <a:prstGeom prst="triangle">
              <a:avLst>
                <a:gd name="adj" fmla="val 50000"/>
              </a:avLst>
            </a:prstGeom>
            <a:solidFill>
              <a:schemeClr val="lt1">
                <a:alpha val="784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0" name="Google Shape;1920;p39"/>
            <p:cNvSpPr/>
            <p:nvPr/>
          </p:nvSpPr>
          <p:spPr>
            <a:xfrm rot="1800000" flipH="1">
              <a:off x="8485978" y="1710646"/>
              <a:ext cx="1460310" cy="1258888"/>
            </a:xfrm>
            <a:prstGeom prst="triangle">
              <a:avLst>
                <a:gd name="adj" fmla="val 50000"/>
              </a:avLst>
            </a:prstGeom>
            <a:solidFill>
              <a:schemeClr val="lt1">
                <a:alpha val="3882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1" name="Google Shape;1921;p39"/>
            <p:cNvSpPr/>
            <p:nvPr/>
          </p:nvSpPr>
          <p:spPr>
            <a:xfrm rot="-1800000">
              <a:off x="7851858" y="987316"/>
              <a:ext cx="1460310" cy="1258888"/>
            </a:xfrm>
            <a:prstGeom prst="triangle">
              <a:avLst>
                <a:gd name="adj" fmla="val 50000"/>
              </a:avLst>
            </a:prstGeom>
            <a:solidFill>
              <a:schemeClr val="lt1">
                <a:alpha val="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2" name="Google Shape;1922;p39"/>
            <p:cNvSpPr/>
            <p:nvPr/>
          </p:nvSpPr>
          <p:spPr>
            <a:xfrm rot="1800000" flipH="1">
              <a:off x="9759616" y="973668"/>
              <a:ext cx="1460310" cy="1258888"/>
            </a:xfrm>
            <a:prstGeom prst="triangle">
              <a:avLst>
                <a:gd name="adj" fmla="val 50000"/>
              </a:avLst>
            </a:prstGeom>
            <a:solidFill>
              <a:schemeClr val="lt1">
                <a:alpha val="15686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3" name="Google Shape;1923;p39"/>
            <p:cNvSpPr/>
            <p:nvPr/>
          </p:nvSpPr>
          <p:spPr>
            <a:xfrm rot="-1800000">
              <a:off x="7865505" y="2449901"/>
              <a:ext cx="1460310" cy="1258888"/>
            </a:xfrm>
            <a:prstGeom prst="triangle">
              <a:avLst>
                <a:gd name="adj" fmla="val 50000"/>
              </a:avLst>
            </a:prstGeom>
            <a:solidFill>
              <a:schemeClr val="lt1">
                <a:alpha val="2196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4" name="Google Shape;1924;p39"/>
            <p:cNvSpPr/>
            <p:nvPr/>
          </p:nvSpPr>
          <p:spPr>
            <a:xfrm rot="1800000" flipH="1">
              <a:off x="9759615" y="2449901"/>
              <a:ext cx="1460310" cy="1258888"/>
            </a:xfrm>
            <a:prstGeom prst="triangle">
              <a:avLst>
                <a:gd name="adj" fmla="val 50000"/>
              </a:avLst>
            </a:prstGeom>
            <a:solidFill>
              <a:schemeClr val="lt1">
                <a:alpha val="17647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5" name="Google Shape;1925;p39"/>
            <p:cNvSpPr/>
            <p:nvPr/>
          </p:nvSpPr>
          <p:spPr>
            <a:xfrm rot="-5400000">
              <a:off x="5644812" y="3387879"/>
              <a:ext cx="1460312" cy="1258889"/>
            </a:xfrm>
            <a:prstGeom prst="triangle">
              <a:avLst>
                <a:gd name="adj" fmla="val 50000"/>
              </a:avLst>
            </a:prstGeom>
            <a:solidFill>
              <a:schemeClr val="lt1">
                <a:alpha val="35686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6" name="Google Shape;1926;p39"/>
            <p:cNvSpPr/>
            <p:nvPr/>
          </p:nvSpPr>
          <p:spPr>
            <a:xfrm rot="1800000" flipH="1">
              <a:off x="9759618" y="-488918"/>
              <a:ext cx="1460309" cy="1258889"/>
            </a:xfrm>
            <a:prstGeom prst="triangle">
              <a:avLst>
                <a:gd name="adj" fmla="val 50000"/>
              </a:avLst>
            </a:prstGeom>
            <a:solidFill>
              <a:schemeClr val="lt1">
                <a:alpha val="2784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p4"/>
          <p:cNvSpPr txBox="1"/>
          <p:nvPr/>
        </p:nvSpPr>
        <p:spPr>
          <a:xfrm>
            <a:off x="-18720" y="4422329"/>
            <a:ext cx="1221072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rgbClr val="E7E5E6"/>
                </a:solidFill>
                <a:latin typeface="Arial"/>
                <a:ea typeface="Arial"/>
                <a:cs typeface="Arial"/>
                <a:sym typeface="Arial"/>
              </a:rPr>
              <a:t>Section Break 2</a:t>
            </a:r>
            <a:endParaRPr sz="5400">
              <a:solidFill>
                <a:srgbClr val="E7E5E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8" name="Google Shape;648;p4"/>
          <p:cNvSpPr txBox="1"/>
          <p:nvPr/>
        </p:nvSpPr>
        <p:spPr>
          <a:xfrm>
            <a:off x="-18716" y="5200839"/>
            <a:ext cx="12210574" cy="379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Insert the Sub Title of Your Presentation</a:t>
            </a:r>
            <a:endParaRPr sz="1867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49" name="Google Shape;649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12269" y="1581236"/>
            <a:ext cx="3548603" cy="28410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1" name="Google Shape;1931;p40"/>
          <p:cNvGrpSpPr/>
          <p:nvPr/>
        </p:nvGrpSpPr>
        <p:grpSpPr>
          <a:xfrm>
            <a:off x="3575447" y="1532235"/>
            <a:ext cx="5041106" cy="2965890"/>
            <a:chOff x="635000" y="1382713"/>
            <a:chExt cx="7869238" cy="4572000"/>
          </a:xfrm>
        </p:grpSpPr>
        <p:sp>
          <p:nvSpPr>
            <p:cNvPr id="1932" name="Google Shape;1932;p40"/>
            <p:cNvSpPr/>
            <p:nvPr/>
          </p:nvSpPr>
          <p:spPr>
            <a:xfrm>
              <a:off x="811213" y="3267075"/>
              <a:ext cx="7478713" cy="2654300"/>
            </a:xfrm>
            <a:custGeom>
              <a:avLst/>
              <a:gdLst/>
              <a:ahLst/>
              <a:cxnLst/>
              <a:rect l="l" t="t" r="r" b="b"/>
              <a:pathLst>
                <a:path w="4711" h="1672" extrusionOk="0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3" name="Google Shape;1933;p40"/>
            <p:cNvSpPr/>
            <p:nvPr/>
          </p:nvSpPr>
          <p:spPr>
            <a:xfrm>
              <a:off x="635000" y="2108200"/>
              <a:ext cx="7697788" cy="3846513"/>
            </a:xfrm>
            <a:custGeom>
              <a:avLst/>
              <a:gdLst/>
              <a:ahLst/>
              <a:cxnLst/>
              <a:rect l="l" t="t" r="r" b="b"/>
              <a:pathLst>
                <a:path w="4849" h="2423" extrusionOk="0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4" name="Google Shape;1934;p40"/>
            <p:cNvSpPr/>
            <p:nvPr/>
          </p:nvSpPr>
          <p:spPr>
            <a:xfrm>
              <a:off x="1595438" y="1790700"/>
              <a:ext cx="6908800" cy="3509963"/>
            </a:xfrm>
            <a:custGeom>
              <a:avLst/>
              <a:gdLst/>
              <a:ahLst/>
              <a:cxnLst/>
              <a:rect l="l" t="t" r="r" b="b"/>
              <a:pathLst>
                <a:path w="4352" h="2211" extrusionOk="0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5" name="Google Shape;1935;p40"/>
            <p:cNvSpPr/>
            <p:nvPr/>
          </p:nvSpPr>
          <p:spPr>
            <a:xfrm>
              <a:off x="2097088" y="1382713"/>
              <a:ext cx="4552950" cy="1549400"/>
            </a:xfrm>
            <a:custGeom>
              <a:avLst/>
              <a:gdLst/>
              <a:ahLst/>
              <a:cxnLst/>
              <a:rect l="l" t="t" r="r" b="b"/>
              <a:pathLst>
                <a:path w="2868" h="976" extrusionOk="0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36" name="Google Shape;1936;p40"/>
          <p:cNvSpPr txBox="1">
            <a:spLocks noGrp="1"/>
          </p:cNvSpPr>
          <p:nvPr>
            <p:ph type="body" idx="1"/>
          </p:nvPr>
        </p:nvSpPr>
        <p:spPr>
          <a:xfrm>
            <a:off x="631826" y="535545"/>
            <a:ext cx="11218862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4" marR="0" lvl="0" indent="-22860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</a:t>
            </a:r>
            <a:r>
              <a:rPr lang="en-US"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Style</a:t>
            </a:r>
            <a:endParaRPr/>
          </a:p>
        </p:txBody>
      </p:sp>
      <p:grpSp>
        <p:nvGrpSpPr>
          <p:cNvPr id="1937" name="Google Shape;1937;p40"/>
          <p:cNvGrpSpPr/>
          <p:nvPr/>
        </p:nvGrpSpPr>
        <p:grpSpPr>
          <a:xfrm>
            <a:off x="5301276" y="4538370"/>
            <a:ext cx="1580988" cy="1560749"/>
            <a:chOff x="3890020" y="1647850"/>
            <a:chExt cx="1381696" cy="1364008"/>
          </a:xfrm>
        </p:grpSpPr>
        <p:sp>
          <p:nvSpPr>
            <p:cNvPr id="1938" name="Google Shape;1938;p40"/>
            <p:cNvSpPr/>
            <p:nvPr/>
          </p:nvSpPr>
          <p:spPr>
            <a:xfrm>
              <a:off x="4613844" y="1647850"/>
              <a:ext cx="657872" cy="6578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9" name="Google Shape;1939;p40"/>
            <p:cNvSpPr/>
            <p:nvPr/>
          </p:nvSpPr>
          <p:spPr>
            <a:xfrm>
              <a:off x="3890020" y="2353986"/>
              <a:ext cx="657872" cy="65787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40" name="Google Shape;1940;p40"/>
            <p:cNvGrpSpPr/>
            <p:nvPr/>
          </p:nvGrpSpPr>
          <p:grpSpPr>
            <a:xfrm>
              <a:off x="3890020" y="1647850"/>
              <a:ext cx="1381696" cy="1364008"/>
              <a:chOff x="3890020" y="1647850"/>
              <a:chExt cx="1381696" cy="1364008"/>
            </a:xfrm>
          </p:grpSpPr>
          <p:sp>
            <p:nvSpPr>
              <p:cNvPr id="1941" name="Google Shape;1941;p40"/>
              <p:cNvSpPr/>
              <p:nvPr/>
            </p:nvSpPr>
            <p:spPr>
              <a:xfrm>
                <a:off x="3890020" y="1647850"/>
                <a:ext cx="657872" cy="657872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2" name="Google Shape;1942;p40"/>
              <p:cNvSpPr/>
              <p:nvPr/>
            </p:nvSpPr>
            <p:spPr>
              <a:xfrm>
                <a:off x="4613844" y="2353986"/>
                <a:ext cx="657872" cy="657872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943" name="Google Shape;1943;p40"/>
          <p:cNvGrpSpPr/>
          <p:nvPr/>
        </p:nvGrpSpPr>
        <p:grpSpPr>
          <a:xfrm>
            <a:off x="7138372" y="4589252"/>
            <a:ext cx="4392000" cy="676735"/>
            <a:chOff x="3131840" y="2204864"/>
            <a:chExt cx="3096344" cy="676735"/>
          </a:xfrm>
        </p:grpSpPr>
        <p:sp>
          <p:nvSpPr>
            <p:cNvPr id="1944" name="Google Shape;1944;p40"/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5" name="Google Shape;1945;p40"/>
            <p:cNvSpPr txBox="1"/>
            <p:nvPr/>
          </p:nvSpPr>
          <p:spPr>
            <a:xfrm>
              <a:off x="3131840" y="2450712"/>
              <a:ext cx="3096344" cy="4308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This PowerPoint Template has clean and neutral design that can be adapted to any content and meets various market segments. </a:t>
              </a:r>
              <a:endParaRPr/>
            </a:p>
          </p:txBody>
        </p:sp>
      </p:grpSp>
      <p:grpSp>
        <p:nvGrpSpPr>
          <p:cNvPr id="1946" name="Google Shape;1946;p40"/>
          <p:cNvGrpSpPr/>
          <p:nvPr/>
        </p:nvGrpSpPr>
        <p:grpSpPr>
          <a:xfrm>
            <a:off x="7138372" y="5400525"/>
            <a:ext cx="4392000" cy="676735"/>
            <a:chOff x="3131840" y="2204864"/>
            <a:chExt cx="3096344" cy="676735"/>
          </a:xfrm>
        </p:grpSpPr>
        <p:sp>
          <p:nvSpPr>
            <p:cNvPr id="1947" name="Google Shape;1947;p40"/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8" name="Google Shape;1948;p40"/>
            <p:cNvSpPr txBox="1"/>
            <p:nvPr/>
          </p:nvSpPr>
          <p:spPr>
            <a:xfrm>
              <a:off x="3131840" y="2450712"/>
              <a:ext cx="3096344" cy="4308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This PowerPoint Template has clean and neutral design that can be adapted to any content and meets various market segments. 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49" name="Google Shape;1949;p40"/>
          <p:cNvGrpSpPr/>
          <p:nvPr/>
        </p:nvGrpSpPr>
        <p:grpSpPr>
          <a:xfrm>
            <a:off x="631826" y="4580460"/>
            <a:ext cx="4392000" cy="676735"/>
            <a:chOff x="3131840" y="2204864"/>
            <a:chExt cx="3096344" cy="676735"/>
          </a:xfrm>
        </p:grpSpPr>
        <p:sp>
          <p:nvSpPr>
            <p:cNvPr id="1950" name="Google Shape;1950;p40"/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1" name="Google Shape;1951;p40"/>
            <p:cNvSpPr txBox="1"/>
            <p:nvPr/>
          </p:nvSpPr>
          <p:spPr>
            <a:xfrm>
              <a:off x="3131840" y="2450712"/>
              <a:ext cx="3096344" cy="4308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This PowerPoint Template has clean and neutral design that can be adapted to any content and meets various market segments.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52" name="Google Shape;1952;p40"/>
          <p:cNvGrpSpPr/>
          <p:nvPr/>
        </p:nvGrpSpPr>
        <p:grpSpPr>
          <a:xfrm>
            <a:off x="631826" y="5391733"/>
            <a:ext cx="4392000" cy="676735"/>
            <a:chOff x="3131840" y="2204864"/>
            <a:chExt cx="3096344" cy="676735"/>
          </a:xfrm>
        </p:grpSpPr>
        <p:sp>
          <p:nvSpPr>
            <p:cNvPr id="1953" name="Google Shape;1953;p40"/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4" name="Google Shape;1954;p40"/>
            <p:cNvSpPr txBox="1"/>
            <p:nvPr/>
          </p:nvSpPr>
          <p:spPr>
            <a:xfrm>
              <a:off x="3131840" y="2450712"/>
              <a:ext cx="3096344" cy="4308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This PowerPoint Template has clean and neutral design that can be adapted to any content and meets various market segments.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55" name="Google Shape;1955;p40"/>
          <p:cNvSpPr/>
          <p:nvPr/>
        </p:nvSpPr>
        <p:spPr>
          <a:xfrm>
            <a:off x="7503801" y="2278296"/>
            <a:ext cx="1879900" cy="284868"/>
          </a:xfrm>
          <a:custGeom>
            <a:avLst/>
            <a:gdLst/>
            <a:ahLst/>
            <a:cxnLst/>
            <a:rect l="l" t="t" r="r" b="b"/>
            <a:pathLst>
              <a:path w="1400175" h="590550" extrusionOk="0">
                <a:moveTo>
                  <a:pt x="0" y="0"/>
                </a:moveTo>
                <a:lnTo>
                  <a:pt x="1400175" y="0"/>
                </a:lnTo>
                <a:lnTo>
                  <a:pt x="1400175" y="590550"/>
                </a:lnTo>
              </a:path>
            </a:pathLst>
          </a:custGeom>
          <a:noFill/>
          <a:ln w="25400" cap="flat" cmpd="sng">
            <a:solidFill>
              <a:schemeClr val="accent4"/>
            </a:solidFill>
            <a:prstDash val="solid"/>
            <a:miter lim="800000"/>
            <a:headEnd type="oval" w="lg" len="lg"/>
            <a:tailEnd type="triangle" w="lg" len="lg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6" name="Google Shape;1956;p40"/>
          <p:cNvSpPr/>
          <p:nvPr/>
        </p:nvSpPr>
        <p:spPr>
          <a:xfrm>
            <a:off x="7376468" y="3054078"/>
            <a:ext cx="1264815" cy="1093712"/>
          </a:xfrm>
          <a:custGeom>
            <a:avLst/>
            <a:gdLst/>
            <a:ahLst/>
            <a:cxnLst/>
            <a:rect l="l" t="t" r="r" b="b"/>
            <a:pathLst>
              <a:path w="495300" h="962025" extrusionOk="0">
                <a:moveTo>
                  <a:pt x="0" y="0"/>
                </a:moveTo>
                <a:lnTo>
                  <a:pt x="0" y="962025"/>
                </a:lnTo>
                <a:lnTo>
                  <a:pt x="495300" y="962025"/>
                </a:lnTo>
              </a:path>
            </a:pathLst>
          </a:custGeom>
          <a:noFill/>
          <a:ln w="25400" cap="flat" cmpd="sng">
            <a:solidFill>
              <a:schemeClr val="accent3"/>
            </a:solidFill>
            <a:prstDash val="solid"/>
            <a:miter lim="800000"/>
            <a:headEnd type="oval" w="lg" len="lg"/>
            <a:tailEnd type="triangle" w="lg" len="lg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7" name="Google Shape;1957;p40"/>
          <p:cNvSpPr/>
          <p:nvPr/>
        </p:nvSpPr>
        <p:spPr>
          <a:xfrm>
            <a:off x="3380627" y="2917635"/>
            <a:ext cx="1023731" cy="499917"/>
          </a:xfrm>
          <a:custGeom>
            <a:avLst/>
            <a:gdLst/>
            <a:ahLst/>
            <a:cxnLst/>
            <a:rect l="l" t="t" r="r" b="b"/>
            <a:pathLst>
              <a:path w="1381125" h="371475" extrusionOk="0">
                <a:moveTo>
                  <a:pt x="1381125" y="0"/>
                </a:moveTo>
                <a:lnTo>
                  <a:pt x="0" y="0"/>
                </a:lnTo>
                <a:lnTo>
                  <a:pt x="0" y="371475"/>
                </a:lnTo>
              </a:path>
            </a:pathLst>
          </a:custGeom>
          <a:noFill/>
          <a:ln w="25400" cap="flat" cmpd="sng">
            <a:solidFill>
              <a:schemeClr val="accent6"/>
            </a:solidFill>
            <a:prstDash val="solid"/>
            <a:miter lim="800000"/>
            <a:headEnd type="oval" w="lg" len="lg"/>
            <a:tailEnd type="triangle" w="lg" len="lg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8" name="Google Shape;1958;p40"/>
          <p:cNvSpPr/>
          <p:nvPr/>
        </p:nvSpPr>
        <p:spPr>
          <a:xfrm>
            <a:off x="2618069" y="1799895"/>
            <a:ext cx="2747165" cy="317394"/>
          </a:xfrm>
          <a:custGeom>
            <a:avLst/>
            <a:gdLst/>
            <a:ahLst/>
            <a:cxnLst/>
            <a:rect l="l" t="t" r="r" b="b"/>
            <a:pathLst>
              <a:path w="1381125" h="371475" extrusionOk="0">
                <a:moveTo>
                  <a:pt x="1381125" y="0"/>
                </a:moveTo>
                <a:lnTo>
                  <a:pt x="0" y="0"/>
                </a:lnTo>
                <a:lnTo>
                  <a:pt x="0" y="371475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 type="oval" w="lg" len="lg"/>
            <a:tailEnd type="triangle" w="lg" len="lg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59" name="Google Shape;1959;p40"/>
          <p:cNvGrpSpPr/>
          <p:nvPr/>
        </p:nvGrpSpPr>
        <p:grpSpPr>
          <a:xfrm>
            <a:off x="9004849" y="2586730"/>
            <a:ext cx="1808641" cy="863596"/>
            <a:chOff x="3131840" y="2204864"/>
            <a:chExt cx="3096344" cy="863596"/>
          </a:xfrm>
        </p:grpSpPr>
        <p:sp>
          <p:nvSpPr>
            <p:cNvPr id="1960" name="Google Shape;1960;p40"/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1" name="Google Shape;1961;p40"/>
            <p:cNvSpPr txBox="1"/>
            <p:nvPr/>
          </p:nvSpPr>
          <p:spPr>
            <a:xfrm>
              <a:off x="3131840" y="2468296"/>
              <a:ext cx="3096344" cy="6001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</a:t>
              </a:r>
              <a:endParaRPr/>
            </a:p>
          </p:txBody>
        </p:sp>
      </p:grpSp>
      <p:grpSp>
        <p:nvGrpSpPr>
          <p:cNvPr id="1962" name="Google Shape;1962;p40"/>
          <p:cNvGrpSpPr/>
          <p:nvPr/>
        </p:nvGrpSpPr>
        <p:grpSpPr>
          <a:xfrm>
            <a:off x="8735044" y="3652827"/>
            <a:ext cx="1808641" cy="863596"/>
            <a:chOff x="3131840" y="2204864"/>
            <a:chExt cx="3096344" cy="863596"/>
          </a:xfrm>
        </p:grpSpPr>
        <p:sp>
          <p:nvSpPr>
            <p:cNvPr id="1963" name="Google Shape;1963;p40"/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4" name="Google Shape;1964;p40"/>
            <p:cNvSpPr txBox="1"/>
            <p:nvPr/>
          </p:nvSpPr>
          <p:spPr>
            <a:xfrm>
              <a:off x="3131840" y="2468296"/>
              <a:ext cx="3096344" cy="6001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</a:t>
              </a:r>
              <a:endParaRPr/>
            </a:p>
          </p:txBody>
        </p:sp>
      </p:grpSp>
      <p:grpSp>
        <p:nvGrpSpPr>
          <p:cNvPr id="1965" name="Google Shape;1965;p40"/>
          <p:cNvGrpSpPr/>
          <p:nvPr/>
        </p:nvGrpSpPr>
        <p:grpSpPr>
          <a:xfrm>
            <a:off x="2091142" y="3488462"/>
            <a:ext cx="1808641" cy="863596"/>
            <a:chOff x="3131840" y="2204864"/>
            <a:chExt cx="3096344" cy="863596"/>
          </a:xfrm>
        </p:grpSpPr>
        <p:sp>
          <p:nvSpPr>
            <p:cNvPr id="1966" name="Google Shape;1966;p40"/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7" name="Google Shape;1967;p40"/>
            <p:cNvSpPr txBox="1"/>
            <p:nvPr/>
          </p:nvSpPr>
          <p:spPr>
            <a:xfrm>
              <a:off x="3131840" y="2468296"/>
              <a:ext cx="3096344" cy="6001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</a:t>
              </a:r>
              <a:endParaRPr/>
            </a:p>
          </p:txBody>
        </p:sp>
      </p:grpSp>
      <p:grpSp>
        <p:nvGrpSpPr>
          <p:cNvPr id="1968" name="Google Shape;1968;p40"/>
          <p:cNvGrpSpPr/>
          <p:nvPr/>
        </p:nvGrpSpPr>
        <p:grpSpPr>
          <a:xfrm>
            <a:off x="1280192" y="2168040"/>
            <a:ext cx="1808641" cy="863596"/>
            <a:chOff x="3131840" y="2204864"/>
            <a:chExt cx="3096344" cy="863596"/>
          </a:xfrm>
        </p:grpSpPr>
        <p:sp>
          <p:nvSpPr>
            <p:cNvPr id="1969" name="Google Shape;1969;p40"/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0" name="Google Shape;1970;p40"/>
            <p:cNvSpPr txBox="1"/>
            <p:nvPr/>
          </p:nvSpPr>
          <p:spPr>
            <a:xfrm>
              <a:off x="3131840" y="2468296"/>
              <a:ext cx="3096344" cy="6001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</a:t>
              </a:r>
              <a:endParaRPr/>
            </a:p>
          </p:txBody>
        </p:sp>
      </p:grpSp>
      <p:sp>
        <p:nvSpPr>
          <p:cNvPr id="1971" name="Google Shape;1971;p40"/>
          <p:cNvSpPr/>
          <p:nvPr/>
        </p:nvSpPr>
        <p:spPr>
          <a:xfrm>
            <a:off x="5545033" y="5565030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 extrusionOk="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2" name="Google Shape;1972;p40"/>
          <p:cNvSpPr/>
          <p:nvPr/>
        </p:nvSpPr>
        <p:spPr>
          <a:xfrm>
            <a:off x="5500643" y="4762609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 extrusionOk="0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3" name="Google Shape;1973;p40"/>
          <p:cNvSpPr/>
          <p:nvPr/>
        </p:nvSpPr>
        <p:spPr>
          <a:xfrm>
            <a:off x="6322686" y="4782843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 extrusionOk="0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4" name="Google Shape;1974;p40"/>
          <p:cNvSpPr/>
          <p:nvPr/>
        </p:nvSpPr>
        <p:spPr>
          <a:xfrm>
            <a:off x="6315770" y="5532759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 extrusionOk="0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9" name="Google Shape;1979;p41"/>
          <p:cNvSpPr/>
          <p:nvPr/>
        </p:nvSpPr>
        <p:spPr>
          <a:xfrm>
            <a:off x="0" y="1"/>
            <a:ext cx="6096000" cy="6858000"/>
          </a:xfrm>
          <a:prstGeom prst="rect">
            <a:avLst/>
          </a:prstGeom>
          <a:solidFill>
            <a:schemeClr val="dk1">
              <a:alpha val="6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0" name="Google Shape;1980;p41"/>
          <p:cNvSpPr txBox="1"/>
          <p:nvPr/>
        </p:nvSpPr>
        <p:spPr>
          <a:xfrm>
            <a:off x="6595227" y="4321461"/>
            <a:ext cx="5149848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THEME PPT </a:t>
            </a:r>
            <a:r>
              <a:rPr lang="en-US" sz="20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Clean Text Slide for your Presentation</a:t>
            </a:r>
            <a:endParaRPr sz="2000" b="1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1" name="Google Shape;1981;p41"/>
          <p:cNvSpPr txBox="1"/>
          <p:nvPr/>
        </p:nvSpPr>
        <p:spPr>
          <a:xfrm>
            <a:off x="1777759" y="3982907"/>
            <a:ext cx="3557017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  <a:endParaRPr/>
          </a:p>
        </p:txBody>
      </p:sp>
      <p:sp>
        <p:nvSpPr>
          <p:cNvPr id="1982" name="Google Shape;1982;p41"/>
          <p:cNvSpPr txBox="1"/>
          <p:nvPr/>
        </p:nvSpPr>
        <p:spPr>
          <a:xfrm>
            <a:off x="2559014" y="5460053"/>
            <a:ext cx="2597428" cy="432048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24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</a:t>
            </a:r>
            <a:endParaRPr/>
          </a:p>
        </p:txBody>
      </p:sp>
      <p:grpSp>
        <p:nvGrpSpPr>
          <p:cNvPr id="1983" name="Google Shape;1983;p41"/>
          <p:cNvGrpSpPr/>
          <p:nvPr/>
        </p:nvGrpSpPr>
        <p:grpSpPr>
          <a:xfrm>
            <a:off x="6715803" y="933347"/>
            <a:ext cx="1224260" cy="1224260"/>
            <a:chOff x="6732240" y="3044790"/>
            <a:chExt cx="1584000" cy="1584000"/>
          </a:xfrm>
        </p:grpSpPr>
        <p:sp>
          <p:nvSpPr>
            <p:cNvPr id="1984" name="Google Shape;1984;p41"/>
            <p:cNvSpPr/>
            <p:nvPr/>
          </p:nvSpPr>
          <p:spPr>
            <a:xfrm>
              <a:off x="6732240" y="3044790"/>
              <a:ext cx="1584000" cy="1584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5" name="Google Shape;1985;p41"/>
            <p:cNvSpPr/>
            <p:nvPr/>
          </p:nvSpPr>
          <p:spPr>
            <a:xfrm>
              <a:off x="6840238" y="3152788"/>
              <a:ext cx="1367999" cy="136799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86" name="Google Shape;1986;p41"/>
          <p:cNvGrpSpPr/>
          <p:nvPr/>
        </p:nvGrpSpPr>
        <p:grpSpPr>
          <a:xfrm>
            <a:off x="8558023" y="933347"/>
            <a:ext cx="1224260" cy="1224260"/>
            <a:chOff x="6732240" y="3044790"/>
            <a:chExt cx="1584000" cy="1584000"/>
          </a:xfrm>
        </p:grpSpPr>
        <p:sp>
          <p:nvSpPr>
            <p:cNvPr id="1987" name="Google Shape;1987;p41"/>
            <p:cNvSpPr/>
            <p:nvPr/>
          </p:nvSpPr>
          <p:spPr>
            <a:xfrm>
              <a:off x="6732240" y="3044790"/>
              <a:ext cx="1584000" cy="1584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8" name="Google Shape;1988;p41"/>
            <p:cNvSpPr/>
            <p:nvPr/>
          </p:nvSpPr>
          <p:spPr>
            <a:xfrm>
              <a:off x="6840238" y="3152788"/>
              <a:ext cx="1367999" cy="136799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89" name="Google Shape;1989;p41"/>
          <p:cNvGrpSpPr/>
          <p:nvPr/>
        </p:nvGrpSpPr>
        <p:grpSpPr>
          <a:xfrm>
            <a:off x="10400243" y="933347"/>
            <a:ext cx="1224260" cy="1224260"/>
            <a:chOff x="6732240" y="3044790"/>
            <a:chExt cx="1584000" cy="1584000"/>
          </a:xfrm>
        </p:grpSpPr>
        <p:sp>
          <p:nvSpPr>
            <p:cNvPr id="1990" name="Google Shape;1990;p41"/>
            <p:cNvSpPr/>
            <p:nvPr/>
          </p:nvSpPr>
          <p:spPr>
            <a:xfrm>
              <a:off x="6732240" y="3044790"/>
              <a:ext cx="1584000" cy="1584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1" name="Google Shape;1991;p41"/>
            <p:cNvSpPr/>
            <p:nvPr/>
          </p:nvSpPr>
          <p:spPr>
            <a:xfrm>
              <a:off x="6840238" y="3152788"/>
              <a:ext cx="1367999" cy="136799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92" name="Google Shape;1992;p41"/>
          <p:cNvGrpSpPr/>
          <p:nvPr/>
        </p:nvGrpSpPr>
        <p:grpSpPr>
          <a:xfrm>
            <a:off x="8437447" y="2471903"/>
            <a:ext cx="1465408" cy="1331457"/>
            <a:chOff x="675860" y="4647833"/>
            <a:chExt cx="2011680" cy="1331457"/>
          </a:xfrm>
        </p:grpSpPr>
        <p:sp>
          <p:nvSpPr>
            <p:cNvPr id="1993" name="Google Shape;1993;p41"/>
            <p:cNvSpPr txBox="1"/>
            <p:nvPr/>
          </p:nvSpPr>
          <p:spPr>
            <a:xfrm>
              <a:off x="675860" y="4963627"/>
              <a:ext cx="2011680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</a:t>
              </a:r>
              <a:endParaRPr/>
            </a:p>
          </p:txBody>
        </p:sp>
        <p:sp>
          <p:nvSpPr>
            <p:cNvPr id="1994" name="Google Shape;1994;p41"/>
            <p:cNvSpPr txBox="1"/>
            <p:nvPr/>
          </p:nvSpPr>
          <p:spPr>
            <a:xfrm>
              <a:off x="675860" y="4647833"/>
              <a:ext cx="201168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95" name="Google Shape;1995;p41"/>
          <p:cNvGrpSpPr/>
          <p:nvPr/>
        </p:nvGrpSpPr>
        <p:grpSpPr>
          <a:xfrm>
            <a:off x="6595227" y="2471903"/>
            <a:ext cx="1465408" cy="1331457"/>
            <a:chOff x="675860" y="4647833"/>
            <a:chExt cx="2011680" cy="1331457"/>
          </a:xfrm>
        </p:grpSpPr>
        <p:sp>
          <p:nvSpPr>
            <p:cNvPr id="1996" name="Google Shape;1996;p41"/>
            <p:cNvSpPr txBox="1"/>
            <p:nvPr/>
          </p:nvSpPr>
          <p:spPr>
            <a:xfrm>
              <a:off x="675860" y="4963627"/>
              <a:ext cx="2011680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</a:t>
              </a:r>
              <a:endParaRPr/>
            </a:p>
          </p:txBody>
        </p:sp>
        <p:sp>
          <p:nvSpPr>
            <p:cNvPr id="1997" name="Google Shape;1997;p41"/>
            <p:cNvSpPr txBox="1"/>
            <p:nvPr/>
          </p:nvSpPr>
          <p:spPr>
            <a:xfrm>
              <a:off x="675860" y="4647833"/>
              <a:ext cx="201168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98" name="Google Shape;1998;p41"/>
          <p:cNvGrpSpPr/>
          <p:nvPr/>
        </p:nvGrpSpPr>
        <p:grpSpPr>
          <a:xfrm>
            <a:off x="10279667" y="2471903"/>
            <a:ext cx="1465408" cy="1331457"/>
            <a:chOff x="675860" y="4647833"/>
            <a:chExt cx="2011680" cy="1331457"/>
          </a:xfrm>
        </p:grpSpPr>
        <p:sp>
          <p:nvSpPr>
            <p:cNvPr id="1999" name="Google Shape;1999;p41"/>
            <p:cNvSpPr txBox="1"/>
            <p:nvPr/>
          </p:nvSpPr>
          <p:spPr>
            <a:xfrm>
              <a:off x="675860" y="4963627"/>
              <a:ext cx="2011680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</a:t>
              </a:r>
              <a:endParaRPr/>
            </a:p>
          </p:txBody>
        </p:sp>
        <p:sp>
          <p:nvSpPr>
            <p:cNvPr id="2000" name="Google Shape;2000;p41"/>
            <p:cNvSpPr txBox="1"/>
            <p:nvPr/>
          </p:nvSpPr>
          <p:spPr>
            <a:xfrm>
              <a:off x="675860" y="4647833"/>
              <a:ext cx="201168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01" name="Google Shape;2001;p41"/>
          <p:cNvSpPr txBox="1"/>
          <p:nvPr/>
        </p:nvSpPr>
        <p:spPr>
          <a:xfrm>
            <a:off x="6595227" y="5305459"/>
            <a:ext cx="495353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  <a:endParaRPr/>
          </a:p>
        </p:txBody>
      </p:sp>
      <p:sp>
        <p:nvSpPr>
          <p:cNvPr id="2002" name="Google Shape;2002;p41"/>
          <p:cNvSpPr txBox="1"/>
          <p:nvPr/>
        </p:nvSpPr>
        <p:spPr>
          <a:xfrm>
            <a:off x="-1" y="26621"/>
            <a:ext cx="5321615" cy="3046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 dirty="0"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sz="4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with </a:t>
            </a:r>
            <a:r>
              <a:rPr lang="en-US" sz="4800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THEME PPT.com</a:t>
            </a:r>
            <a:endParaRPr sz="4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03" name="Google Shape;2003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50545" y="1233889"/>
            <a:ext cx="824859" cy="7829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4" name="Google Shape;2004;p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761092" y="1351785"/>
            <a:ext cx="861504" cy="6650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5" name="Google Shape;2005;p4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561820" y="1633626"/>
            <a:ext cx="901102" cy="3519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0" name="Google Shape;2010;p42"/>
          <p:cNvSpPr/>
          <p:nvPr/>
        </p:nvSpPr>
        <p:spPr>
          <a:xfrm>
            <a:off x="-25597" y="1240946"/>
            <a:ext cx="4273747" cy="374596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1" name="Google Shape;2011;p42"/>
          <p:cNvSpPr txBox="1">
            <a:spLocks noGrp="1"/>
          </p:cNvSpPr>
          <p:nvPr>
            <p:ph type="body" idx="1"/>
          </p:nvPr>
        </p:nvSpPr>
        <p:spPr>
          <a:xfrm>
            <a:off x="697297" y="509296"/>
            <a:ext cx="11218862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4" marR="0" lvl="0" indent="-22860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sp>
        <p:nvSpPr>
          <p:cNvPr id="2012" name="Google Shape;2012;p42"/>
          <p:cNvSpPr/>
          <p:nvPr/>
        </p:nvSpPr>
        <p:spPr>
          <a:xfrm rot="5400000">
            <a:off x="1073769" y="675434"/>
            <a:ext cx="1719612" cy="3867150"/>
          </a:xfrm>
          <a:prstGeom prst="round2SameRect">
            <a:avLst>
              <a:gd name="adj1" fmla="val 9509"/>
              <a:gd name="adj2" fmla="val 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3" name="Google Shape;2013;p42"/>
          <p:cNvSpPr/>
          <p:nvPr/>
        </p:nvSpPr>
        <p:spPr>
          <a:xfrm>
            <a:off x="0" y="5812589"/>
            <a:ext cx="8832304" cy="182327"/>
          </a:xfrm>
          <a:custGeom>
            <a:avLst/>
            <a:gdLst/>
            <a:ahLst/>
            <a:cxnLst/>
            <a:rect l="l" t="t" r="r" b="b"/>
            <a:pathLst>
              <a:path w="7308304" h="182327" extrusionOk="0">
                <a:moveTo>
                  <a:pt x="0" y="0"/>
                </a:moveTo>
                <a:lnTo>
                  <a:pt x="7308304" y="0"/>
                </a:lnTo>
                <a:lnTo>
                  <a:pt x="7308304" y="182327"/>
                </a:lnTo>
                <a:lnTo>
                  <a:pt x="0" y="182327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4" name="Google Shape;2014;p42"/>
          <p:cNvSpPr/>
          <p:nvPr/>
        </p:nvSpPr>
        <p:spPr>
          <a:xfrm rot="-5400000">
            <a:off x="8398618" y="5399752"/>
            <a:ext cx="1008000" cy="182327"/>
          </a:xfrm>
          <a:custGeom>
            <a:avLst/>
            <a:gdLst/>
            <a:ahLst/>
            <a:cxnLst/>
            <a:rect l="l" t="t" r="r" b="b"/>
            <a:pathLst>
              <a:path w="1082428" h="182327" extrusionOk="0">
                <a:moveTo>
                  <a:pt x="1082428" y="0"/>
                </a:moveTo>
                <a:lnTo>
                  <a:pt x="1082428" y="182327"/>
                </a:lnTo>
                <a:lnTo>
                  <a:pt x="0" y="182327"/>
                </a:lnTo>
                <a:lnTo>
                  <a:pt x="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5" name="Google Shape;2015;p42"/>
          <p:cNvSpPr/>
          <p:nvPr/>
        </p:nvSpPr>
        <p:spPr>
          <a:xfrm>
            <a:off x="6240016" y="4986915"/>
            <a:ext cx="2736304" cy="182327"/>
          </a:xfrm>
          <a:custGeom>
            <a:avLst/>
            <a:gdLst/>
            <a:ahLst/>
            <a:cxnLst/>
            <a:rect l="l" t="t" r="r" b="b"/>
            <a:pathLst>
              <a:path w="2736304" h="182327" extrusionOk="0">
                <a:moveTo>
                  <a:pt x="0" y="0"/>
                </a:moveTo>
                <a:lnTo>
                  <a:pt x="2736304" y="0"/>
                </a:lnTo>
                <a:lnTo>
                  <a:pt x="2736304" y="182327"/>
                </a:lnTo>
                <a:lnTo>
                  <a:pt x="0" y="182327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6" name="Google Shape;2016;p42"/>
          <p:cNvSpPr/>
          <p:nvPr/>
        </p:nvSpPr>
        <p:spPr>
          <a:xfrm rot="-5400000">
            <a:off x="5827181" y="4577306"/>
            <a:ext cx="1008000" cy="182327"/>
          </a:xfrm>
          <a:custGeom>
            <a:avLst/>
            <a:gdLst/>
            <a:ahLst/>
            <a:cxnLst/>
            <a:rect l="l" t="t" r="r" b="b"/>
            <a:pathLst>
              <a:path w="1082428" h="182327" extrusionOk="0">
                <a:moveTo>
                  <a:pt x="1082428" y="0"/>
                </a:moveTo>
                <a:lnTo>
                  <a:pt x="1082428" y="182327"/>
                </a:lnTo>
                <a:lnTo>
                  <a:pt x="0" y="182327"/>
                </a:lnTo>
                <a:lnTo>
                  <a:pt x="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7" name="Google Shape;2017;p42"/>
          <p:cNvSpPr/>
          <p:nvPr/>
        </p:nvSpPr>
        <p:spPr>
          <a:xfrm>
            <a:off x="6240017" y="4161241"/>
            <a:ext cx="2736304" cy="182327"/>
          </a:xfrm>
          <a:custGeom>
            <a:avLst/>
            <a:gdLst/>
            <a:ahLst/>
            <a:cxnLst/>
            <a:rect l="l" t="t" r="r" b="b"/>
            <a:pathLst>
              <a:path w="2736304" h="182327" extrusionOk="0">
                <a:moveTo>
                  <a:pt x="0" y="0"/>
                </a:moveTo>
                <a:lnTo>
                  <a:pt x="2736304" y="0"/>
                </a:lnTo>
                <a:lnTo>
                  <a:pt x="2736304" y="182327"/>
                </a:lnTo>
                <a:lnTo>
                  <a:pt x="0" y="182327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8" name="Google Shape;2018;p42"/>
          <p:cNvSpPr/>
          <p:nvPr/>
        </p:nvSpPr>
        <p:spPr>
          <a:xfrm rot="-5400000">
            <a:off x="8398618" y="3748404"/>
            <a:ext cx="1008000" cy="182327"/>
          </a:xfrm>
          <a:custGeom>
            <a:avLst/>
            <a:gdLst/>
            <a:ahLst/>
            <a:cxnLst/>
            <a:rect l="l" t="t" r="r" b="b"/>
            <a:pathLst>
              <a:path w="1082428" h="182327" extrusionOk="0">
                <a:moveTo>
                  <a:pt x="1082428" y="0"/>
                </a:moveTo>
                <a:lnTo>
                  <a:pt x="1082428" y="182327"/>
                </a:lnTo>
                <a:lnTo>
                  <a:pt x="0" y="182327"/>
                </a:lnTo>
                <a:lnTo>
                  <a:pt x="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9" name="Google Shape;2019;p42"/>
          <p:cNvSpPr/>
          <p:nvPr/>
        </p:nvSpPr>
        <p:spPr>
          <a:xfrm>
            <a:off x="6240016" y="3335567"/>
            <a:ext cx="2736304" cy="182327"/>
          </a:xfrm>
          <a:custGeom>
            <a:avLst/>
            <a:gdLst/>
            <a:ahLst/>
            <a:cxnLst/>
            <a:rect l="l" t="t" r="r" b="b"/>
            <a:pathLst>
              <a:path w="2736304" h="182327" extrusionOk="0">
                <a:moveTo>
                  <a:pt x="0" y="0"/>
                </a:moveTo>
                <a:lnTo>
                  <a:pt x="2736304" y="0"/>
                </a:lnTo>
                <a:lnTo>
                  <a:pt x="2736304" y="182327"/>
                </a:lnTo>
                <a:lnTo>
                  <a:pt x="0" y="182327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0" name="Google Shape;2020;p42"/>
          <p:cNvSpPr/>
          <p:nvPr/>
        </p:nvSpPr>
        <p:spPr>
          <a:xfrm rot="-5400000">
            <a:off x="5827180" y="2922730"/>
            <a:ext cx="1008000" cy="182327"/>
          </a:xfrm>
          <a:custGeom>
            <a:avLst/>
            <a:gdLst/>
            <a:ahLst/>
            <a:cxnLst/>
            <a:rect l="l" t="t" r="r" b="b"/>
            <a:pathLst>
              <a:path w="1082428" h="182327" extrusionOk="0">
                <a:moveTo>
                  <a:pt x="1082428" y="0"/>
                </a:moveTo>
                <a:lnTo>
                  <a:pt x="1082428" y="182327"/>
                </a:lnTo>
                <a:lnTo>
                  <a:pt x="0" y="182327"/>
                </a:lnTo>
                <a:lnTo>
                  <a:pt x="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1" name="Google Shape;2021;p42"/>
          <p:cNvSpPr/>
          <p:nvPr/>
        </p:nvSpPr>
        <p:spPr>
          <a:xfrm>
            <a:off x="6240016" y="2509893"/>
            <a:ext cx="5951984" cy="182327"/>
          </a:xfrm>
          <a:custGeom>
            <a:avLst/>
            <a:gdLst/>
            <a:ahLst/>
            <a:cxnLst/>
            <a:rect l="l" t="t" r="r" b="b"/>
            <a:pathLst>
              <a:path w="2736304" h="182327" extrusionOk="0">
                <a:moveTo>
                  <a:pt x="0" y="0"/>
                </a:moveTo>
                <a:lnTo>
                  <a:pt x="2736304" y="0"/>
                </a:lnTo>
                <a:lnTo>
                  <a:pt x="2736304" y="182327"/>
                </a:lnTo>
                <a:lnTo>
                  <a:pt x="0" y="182327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2" name="Google Shape;2022;p42"/>
          <p:cNvSpPr txBox="1"/>
          <p:nvPr/>
        </p:nvSpPr>
        <p:spPr>
          <a:xfrm>
            <a:off x="6422344" y="5217950"/>
            <a:ext cx="204992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</a:t>
            </a:r>
            <a:endParaRPr/>
          </a:p>
        </p:txBody>
      </p:sp>
      <p:sp>
        <p:nvSpPr>
          <p:cNvPr id="2023" name="Google Shape;2023;p42"/>
          <p:cNvSpPr/>
          <p:nvPr/>
        </p:nvSpPr>
        <p:spPr>
          <a:xfrm>
            <a:off x="8648176" y="5230022"/>
            <a:ext cx="521786" cy="52178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24" name="Google Shape;2024;p42"/>
          <p:cNvGrpSpPr/>
          <p:nvPr/>
        </p:nvGrpSpPr>
        <p:grpSpPr>
          <a:xfrm>
            <a:off x="9267913" y="5265341"/>
            <a:ext cx="1836000" cy="451147"/>
            <a:chOff x="9267913" y="5380667"/>
            <a:chExt cx="1836000" cy="451147"/>
          </a:xfrm>
        </p:grpSpPr>
        <p:sp>
          <p:nvSpPr>
            <p:cNvPr id="2025" name="Google Shape;2025;p42"/>
            <p:cNvSpPr txBox="1"/>
            <p:nvPr/>
          </p:nvSpPr>
          <p:spPr>
            <a:xfrm>
              <a:off x="9267913" y="5647148"/>
              <a:ext cx="1836000" cy="1846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Modern PowerPoint </a:t>
              </a:r>
              <a:endParaRPr/>
            </a:p>
          </p:txBody>
        </p:sp>
        <p:sp>
          <p:nvSpPr>
            <p:cNvPr id="2026" name="Google Shape;2026;p42"/>
            <p:cNvSpPr txBox="1"/>
            <p:nvPr/>
          </p:nvSpPr>
          <p:spPr>
            <a:xfrm>
              <a:off x="9267913" y="5380667"/>
              <a:ext cx="1836000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MISSION</a:t>
              </a:r>
              <a:endParaRPr/>
            </a:p>
          </p:txBody>
        </p:sp>
      </p:grpSp>
      <p:sp>
        <p:nvSpPr>
          <p:cNvPr id="2027" name="Google Shape;2027;p42"/>
          <p:cNvSpPr/>
          <p:nvPr/>
        </p:nvSpPr>
        <p:spPr>
          <a:xfrm>
            <a:off x="8648176" y="3578674"/>
            <a:ext cx="521786" cy="52178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28" name="Google Shape;2028;p42"/>
          <p:cNvGrpSpPr/>
          <p:nvPr/>
        </p:nvGrpSpPr>
        <p:grpSpPr>
          <a:xfrm>
            <a:off x="9267913" y="3613993"/>
            <a:ext cx="1836000" cy="451147"/>
            <a:chOff x="9267913" y="3529265"/>
            <a:chExt cx="1836000" cy="451147"/>
          </a:xfrm>
        </p:grpSpPr>
        <p:sp>
          <p:nvSpPr>
            <p:cNvPr id="2029" name="Google Shape;2029;p42"/>
            <p:cNvSpPr txBox="1"/>
            <p:nvPr/>
          </p:nvSpPr>
          <p:spPr>
            <a:xfrm>
              <a:off x="9267913" y="3795746"/>
              <a:ext cx="1836000" cy="1846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Modern PowerPoint </a:t>
              </a:r>
              <a:endParaRPr/>
            </a:p>
          </p:txBody>
        </p:sp>
        <p:sp>
          <p:nvSpPr>
            <p:cNvPr id="2030" name="Google Shape;2030;p42"/>
            <p:cNvSpPr txBox="1"/>
            <p:nvPr/>
          </p:nvSpPr>
          <p:spPr>
            <a:xfrm>
              <a:off x="9267913" y="3529265"/>
              <a:ext cx="1836000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MISSION</a:t>
              </a:r>
              <a:endParaRPr/>
            </a:p>
          </p:txBody>
        </p:sp>
      </p:grpSp>
      <p:sp>
        <p:nvSpPr>
          <p:cNvPr id="2031" name="Google Shape;2031;p42"/>
          <p:cNvSpPr/>
          <p:nvPr/>
        </p:nvSpPr>
        <p:spPr>
          <a:xfrm>
            <a:off x="6089796" y="4407576"/>
            <a:ext cx="521786" cy="52178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32" name="Google Shape;2032;p42"/>
          <p:cNvGrpSpPr/>
          <p:nvPr/>
        </p:nvGrpSpPr>
        <p:grpSpPr>
          <a:xfrm>
            <a:off x="4108722" y="4442895"/>
            <a:ext cx="1836000" cy="451147"/>
            <a:chOff x="4108722" y="4448325"/>
            <a:chExt cx="1836000" cy="451147"/>
          </a:xfrm>
        </p:grpSpPr>
        <p:sp>
          <p:nvSpPr>
            <p:cNvPr id="2033" name="Google Shape;2033;p42"/>
            <p:cNvSpPr txBox="1"/>
            <p:nvPr/>
          </p:nvSpPr>
          <p:spPr>
            <a:xfrm>
              <a:off x="4108722" y="4714806"/>
              <a:ext cx="1836000" cy="1846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Modern PowerPoint </a:t>
              </a:r>
              <a:endParaRPr/>
            </a:p>
          </p:txBody>
        </p:sp>
        <p:sp>
          <p:nvSpPr>
            <p:cNvPr id="2034" name="Google Shape;2034;p42"/>
            <p:cNvSpPr txBox="1"/>
            <p:nvPr/>
          </p:nvSpPr>
          <p:spPr>
            <a:xfrm>
              <a:off x="4108722" y="4448325"/>
              <a:ext cx="1836000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MISSION</a:t>
              </a:r>
              <a:endParaRPr/>
            </a:p>
          </p:txBody>
        </p:sp>
      </p:grpSp>
      <p:sp>
        <p:nvSpPr>
          <p:cNvPr id="2035" name="Google Shape;2035;p42"/>
          <p:cNvSpPr/>
          <p:nvPr/>
        </p:nvSpPr>
        <p:spPr>
          <a:xfrm>
            <a:off x="6076708" y="2753000"/>
            <a:ext cx="521786" cy="52178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36" name="Google Shape;2036;p42"/>
          <p:cNvGrpSpPr/>
          <p:nvPr/>
        </p:nvGrpSpPr>
        <p:grpSpPr>
          <a:xfrm>
            <a:off x="4108722" y="2788319"/>
            <a:ext cx="1836000" cy="451147"/>
            <a:chOff x="4108722" y="2600500"/>
            <a:chExt cx="1836000" cy="451147"/>
          </a:xfrm>
        </p:grpSpPr>
        <p:sp>
          <p:nvSpPr>
            <p:cNvPr id="2037" name="Google Shape;2037;p42"/>
            <p:cNvSpPr txBox="1"/>
            <p:nvPr/>
          </p:nvSpPr>
          <p:spPr>
            <a:xfrm>
              <a:off x="4108722" y="2866981"/>
              <a:ext cx="1836000" cy="1846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Modern PowerPoint </a:t>
              </a:r>
              <a:endParaRPr/>
            </a:p>
          </p:txBody>
        </p:sp>
        <p:sp>
          <p:nvSpPr>
            <p:cNvPr id="2038" name="Google Shape;2038;p42"/>
            <p:cNvSpPr txBox="1"/>
            <p:nvPr/>
          </p:nvSpPr>
          <p:spPr>
            <a:xfrm>
              <a:off x="4108722" y="2600500"/>
              <a:ext cx="1836000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MISSION</a:t>
              </a:r>
              <a:endParaRPr/>
            </a:p>
          </p:txBody>
        </p:sp>
      </p:grpSp>
      <p:sp>
        <p:nvSpPr>
          <p:cNvPr id="2039" name="Google Shape;2039;p42"/>
          <p:cNvSpPr/>
          <p:nvPr/>
        </p:nvSpPr>
        <p:spPr>
          <a:xfrm>
            <a:off x="8634580" y="2345988"/>
            <a:ext cx="521786" cy="52178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40" name="Google Shape;2040;p42"/>
          <p:cNvGrpSpPr/>
          <p:nvPr/>
        </p:nvGrpSpPr>
        <p:grpSpPr>
          <a:xfrm>
            <a:off x="7971100" y="1810321"/>
            <a:ext cx="1837329" cy="454065"/>
            <a:chOff x="8028249" y="1638871"/>
            <a:chExt cx="1837329" cy="454065"/>
          </a:xfrm>
        </p:grpSpPr>
        <p:sp>
          <p:nvSpPr>
            <p:cNvPr id="2041" name="Google Shape;2041;p42"/>
            <p:cNvSpPr txBox="1"/>
            <p:nvPr/>
          </p:nvSpPr>
          <p:spPr>
            <a:xfrm>
              <a:off x="8029577" y="1908270"/>
              <a:ext cx="1836001" cy="1846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Modern PowerPoint </a:t>
              </a:r>
              <a:endParaRPr/>
            </a:p>
          </p:txBody>
        </p:sp>
        <p:sp>
          <p:nvSpPr>
            <p:cNvPr id="2042" name="Google Shape;2042;p42"/>
            <p:cNvSpPr txBox="1"/>
            <p:nvPr/>
          </p:nvSpPr>
          <p:spPr>
            <a:xfrm>
              <a:off x="8028249" y="1638871"/>
              <a:ext cx="1836000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MISSION</a:t>
              </a:r>
              <a:endParaRPr/>
            </a:p>
          </p:txBody>
        </p:sp>
      </p:grpSp>
      <p:sp>
        <p:nvSpPr>
          <p:cNvPr id="2043" name="Google Shape;2043;p42"/>
          <p:cNvSpPr txBox="1"/>
          <p:nvPr/>
        </p:nvSpPr>
        <p:spPr>
          <a:xfrm>
            <a:off x="910095" y="3665389"/>
            <a:ext cx="2345404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I hope and I believe that this Template will your Time, Money and Reputation. </a:t>
            </a:r>
            <a:endParaRPr/>
          </a:p>
        </p:txBody>
      </p:sp>
      <p:sp>
        <p:nvSpPr>
          <p:cNvPr id="2044" name="Google Shape;2044;p42"/>
          <p:cNvSpPr txBox="1"/>
          <p:nvPr/>
        </p:nvSpPr>
        <p:spPr>
          <a:xfrm>
            <a:off x="775828" y="1990976"/>
            <a:ext cx="3325468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THEME PPT </a:t>
            </a:r>
            <a:r>
              <a:rPr lang="en-US" sz="24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Clean Text Slide for your Presentation</a:t>
            </a:r>
            <a:endParaRPr sz="24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45" name="Google Shape;2045;p42"/>
          <p:cNvGrpSpPr/>
          <p:nvPr/>
        </p:nvGrpSpPr>
        <p:grpSpPr>
          <a:xfrm rot="2722666">
            <a:off x="8828312" y="3664169"/>
            <a:ext cx="216380" cy="354948"/>
            <a:chOff x="7997054" y="1606357"/>
            <a:chExt cx="796901" cy="1307232"/>
          </a:xfrm>
        </p:grpSpPr>
        <p:sp>
          <p:nvSpPr>
            <p:cNvPr id="2046" name="Google Shape;2046;p42"/>
            <p:cNvSpPr/>
            <p:nvPr/>
          </p:nvSpPr>
          <p:spPr>
            <a:xfrm>
              <a:off x="8198011" y="1606357"/>
              <a:ext cx="595944" cy="1307232"/>
            </a:xfrm>
            <a:custGeom>
              <a:avLst/>
              <a:gdLst/>
              <a:ahLst/>
              <a:cxnLst/>
              <a:rect l="l" t="t" r="r" b="b"/>
              <a:pathLst>
                <a:path w="595944" h="1307232" extrusionOk="0">
                  <a:moveTo>
                    <a:pt x="100198" y="29076"/>
                  </a:moveTo>
                  <a:cubicBezTo>
                    <a:pt x="100198" y="29076"/>
                    <a:pt x="-88197" y="236696"/>
                    <a:pt x="148258" y="540435"/>
                  </a:cubicBezTo>
                  <a:cubicBezTo>
                    <a:pt x="384713" y="842252"/>
                    <a:pt x="398170" y="1046026"/>
                    <a:pt x="423161" y="1178672"/>
                  </a:cubicBezTo>
                  <a:cubicBezTo>
                    <a:pt x="446230" y="1311317"/>
                    <a:pt x="523126" y="1278637"/>
                    <a:pt x="523126" y="1278637"/>
                  </a:cubicBezTo>
                  <a:cubicBezTo>
                    <a:pt x="523126" y="1278637"/>
                    <a:pt x="584643" y="1255568"/>
                    <a:pt x="575031" y="1145991"/>
                  </a:cubicBezTo>
                  <a:cubicBezTo>
                    <a:pt x="565419" y="1036414"/>
                    <a:pt x="500057" y="805726"/>
                    <a:pt x="303972" y="513521"/>
                  </a:cubicBezTo>
                  <a:cubicBezTo>
                    <a:pt x="303972" y="513521"/>
                    <a:pt x="350110" y="303980"/>
                    <a:pt x="169404" y="267454"/>
                  </a:cubicBezTo>
                  <a:lnTo>
                    <a:pt x="100198" y="2907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7" name="Google Shape;2047;p42"/>
            <p:cNvSpPr/>
            <p:nvPr/>
          </p:nvSpPr>
          <p:spPr>
            <a:xfrm>
              <a:off x="7997054" y="1606357"/>
              <a:ext cx="595944" cy="1307232"/>
            </a:xfrm>
            <a:custGeom>
              <a:avLst/>
              <a:gdLst/>
              <a:ahLst/>
              <a:cxnLst/>
              <a:rect l="l" t="t" r="r" b="b"/>
              <a:pathLst>
                <a:path w="595944" h="1307232" extrusionOk="0">
                  <a:moveTo>
                    <a:pt x="504929" y="29076"/>
                  </a:moveTo>
                  <a:cubicBezTo>
                    <a:pt x="504929" y="29076"/>
                    <a:pt x="693324" y="236696"/>
                    <a:pt x="456869" y="540435"/>
                  </a:cubicBezTo>
                  <a:cubicBezTo>
                    <a:pt x="220414" y="842252"/>
                    <a:pt x="206957" y="1046026"/>
                    <a:pt x="181966" y="1178672"/>
                  </a:cubicBezTo>
                  <a:cubicBezTo>
                    <a:pt x="158897" y="1311317"/>
                    <a:pt x="82001" y="1278637"/>
                    <a:pt x="82001" y="1278637"/>
                  </a:cubicBezTo>
                  <a:cubicBezTo>
                    <a:pt x="82001" y="1278637"/>
                    <a:pt x="20484" y="1255568"/>
                    <a:pt x="30096" y="1145991"/>
                  </a:cubicBezTo>
                  <a:cubicBezTo>
                    <a:pt x="39708" y="1036414"/>
                    <a:pt x="105070" y="805726"/>
                    <a:pt x="301154" y="513521"/>
                  </a:cubicBezTo>
                  <a:cubicBezTo>
                    <a:pt x="301154" y="513521"/>
                    <a:pt x="255017" y="303980"/>
                    <a:pt x="435722" y="267454"/>
                  </a:cubicBezTo>
                  <a:lnTo>
                    <a:pt x="504929" y="2907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8" name="Google Shape;2048;p42"/>
            <p:cNvSpPr/>
            <p:nvPr/>
          </p:nvSpPr>
          <p:spPr>
            <a:xfrm>
              <a:off x="8324882" y="1938932"/>
              <a:ext cx="134568" cy="134568"/>
            </a:xfrm>
            <a:custGeom>
              <a:avLst/>
              <a:gdLst/>
              <a:ahLst/>
              <a:cxnLst/>
              <a:rect l="l" t="t" r="r" b="b"/>
              <a:pathLst>
                <a:path w="134568" h="134568" extrusionOk="0">
                  <a:moveTo>
                    <a:pt x="121352" y="75214"/>
                  </a:moveTo>
                  <a:cubicBezTo>
                    <a:pt x="121352" y="100695"/>
                    <a:pt x="100695" y="121352"/>
                    <a:pt x="75214" y="121352"/>
                  </a:cubicBezTo>
                  <a:cubicBezTo>
                    <a:pt x="49733" y="121352"/>
                    <a:pt x="29077" y="100695"/>
                    <a:pt x="29077" y="75214"/>
                  </a:cubicBezTo>
                  <a:cubicBezTo>
                    <a:pt x="29077" y="49733"/>
                    <a:pt x="49733" y="29076"/>
                    <a:pt x="75214" y="29076"/>
                  </a:cubicBezTo>
                  <a:cubicBezTo>
                    <a:pt x="100695" y="29076"/>
                    <a:pt x="121352" y="49733"/>
                    <a:pt x="121352" y="7521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9" name="Google Shape;2049;p42"/>
            <p:cNvSpPr/>
            <p:nvPr/>
          </p:nvSpPr>
          <p:spPr>
            <a:xfrm>
              <a:off x="8013970" y="2257330"/>
              <a:ext cx="288360" cy="634392"/>
            </a:xfrm>
            <a:custGeom>
              <a:avLst/>
              <a:gdLst/>
              <a:ahLst/>
              <a:cxnLst/>
              <a:rect l="l" t="t" r="r" b="b"/>
              <a:pathLst>
                <a:path w="288360" h="634392" extrusionOk="0">
                  <a:moveTo>
                    <a:pt x="193887" y="14418"/>
                  </a:moveTo>
                  <a:cubicBezTo>
                    <a:pt x="72775" y="214348"/>
                    <a:pt x="20870" y="416200"/>
                    <a:pt x="15103" y="496940"/>
                  </a:cubicBezTo>
                  <a:cubicBezTo>
                    <a:pt x="7413" y="606517"/>
                    <a:pt x="67008" y="629586"/>
                    <a:pt x="67008" y="629586"/>
                  </a:cubicBezTo>
                  <a:cubicBezTo>
                    <a:pt x="67008" y="629586"/>
                    <a:pt x="141981" y="662267"/>
                    <a:pt x="166972" y="529621"/>
                  </a:cubicBezTo>
                  <a:cubicBezTo>
                    <a:pt x="184275" y="437346"/>
                    <a:pt x="195808" y="308545"/>
                    <a:pt x="282316" y="135529"/>
                  </a:cubicBezTo>
                  <a:lnTo>
                    <a:pt x="193887" y="1441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0" name="Google Shape;2050;p42"/>
            <p:cNvSpPr/>
            <p:nvPr/>
          </p:nvSpPr>
          <p:spPr>
            <a:xfrm>
              <a:off x="8489488" y="2284243"/>
              <a:ext cx="288360" cy="615168"/>
            </a:xfrm>
            <a:custGeom>
              <a:avLst/>
              <a:gdLst/>
              <a:ahLst/>
              <a:cxnLst/>
              <a:rect l="l" t="t" r="r" b="b"/>
              <a:pathLst>
                <a:path w="288360" h="615168" extrusionOk="0">
                  <a:moveTo>
                    <a:pt x="122073" y="14418"/>
                  </a:moveTo>
                  <a:lnTo>
                    <a:pt x="14418" y="108616"/>
                  </a:lnTo>
                  <a:cubicBezTo>
                    <a:pt x="100926" y="281632"/>
                    <a:pt x="114382" y="408510"/>
                    <a:pt x="129762" y="502708"/>
                  </a:cubicBezTo>
                  <a:cubicBezTo>
                    <a:pt x="152830" y="635353"/>
                    <a:pt x="229727" y="602673"/>
                    <a:pt x="229727" y="602673"/>
                  </a:cubicBezTo>
                  <a:cubicBezTo>
                    <a:pt x="229727" y="602673"/>
                    <a:pt x="289321" y="579604"/>
                    <a:pt x="281632" y="470027"/>
                  </a:cubicBezTo>
                  <a:cubicBezTo>
                    <a:pt x="275865" y="360450"/>
                    <a:pt x="214348" y="179744"/>
                    <a:pt x="122073" y="1441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51" name="Google Shape;2051;p42"/>
          <p:cNvGrpSpPr/>
          <p:nvPr/>
        </p:nvGrpSpPr>
        <p:grpSpPr>
          <a:xfrm rot="2218954">
            <a:off x="6226852" y="2821227"/>
            <a:ext cx="174044" cy="384710"/>
            <a:chOff x="9501391" y="4122779"/>
            <a:chExt cx="922752" cy="2039667"/>
          </a:xfrm>
        </p:grpSpPr>
        <p:sp>
          <p:nvSpPr>
            <p:cNvPr id="2052" name="Google Shape;2052;p42"/>
            <p:cNvSpPr/>
            <p:nvPr/>
          </p:nvSpPr>
          <p:spPr>
            <a:xfrm>
              <a:off x="9501391" y="4122779"/>
              <a:ext cx="922752" cy="999648"/>
            </a:xfrm>
            <a:custGeom>
              <a:avLst/>
              <a:gdLst/>
              <a:ahLst/>
              <a:cxnLst/>
              <a:rect l="l" t="t" r="r" b="b"/>
              <a:pathLst>
                <a:path w="922752" h="999648" extrusionOk="0">
                  <a:moveTo>
                    <a:pt x="907614" y="924915"/>
                  </a:moveTo>
                  <a:cubicBezTo>
                    <a:pt x="907614" y="936449"/>
                    <a:pt x="903769" y="947984"/>
                    <a:pt x="898002" y="957596"/>
                  </a:cubicBezTo>
                  <a:cubicBezTo>
                    <a:pt x="886466" y="974897"/>
                    <a:pt x="865321" y="986432"/>
                    <a:pt x="842252" y="986432"/>
                  </a:cubicBezTo>
                  <a:lnTo>
                    <a:pt x="94438" y="986432"/>
                  </a:lnTo>
                  <a:cubicBezTo>
                    <a:pt x="71369" y="986432"/>
                    <a:pt x="52145" y="974897"/>
                    <a:pt x="38688" y="957596"/>
                  </a:cubicBezTo>
                  <a:cubicBezTo>
                    <a:pt x="32921" y="947984"/>
                    <a:pt x="29076" y="936449"/>
                    <a:pt x="29076" y="924915"/>
                  </a:cubicBezTo>
                  <a:cubicBezTo>
                    <a:pt x="29076" y="915303"/>
                    <a:pt x="30999" y="905691"/>
                    <a:pt x="34843" y="898001"/>
                  </a:cubicBezTo>
                  <a:lnTo>
                    <a:pt x="407789" y="65602"/>
                  </a:lnTo>
                  <a:cubicBezTo>
                    <a:pt x="419323" y="44456"/>
                    <a:pt x="442392" y="29076"/>
                    <a:pt x="467383" y="29076"/>
                  </a:cubicBezTo>
                  <a:cubicBezTo>
                    <a:pt x="492374" y="29076"/>
                    <a:pt x="515443" y="42533"/>
                    <a:pt x="526979" y="65602"/>
                  </a:cubicBezTo>
                  <a:lnTo>
                    <a:pt x="899924" y="898001"/>
                  </a:lnTo>
                  <a:cubicBezTo>
                    <a:pt x="905690" y="905691"/>
                    <a:pt x="907614" y="915303"/>
                    <a:pt x="907614" y="92491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3" name="Google Shape;2053;p42"/>
            <p:cNvSpPr/>
            <p:nvPr/>
          </p:nvSpPr>
          <p:spPr>
            <a:xfrm>
              <a:off x="9912785" y="4907118"/>
              <a:ext cx="115344" cy="480600"/>
            </a:xfrm>
            <a:custGeom>
              <a:avLst/>
              <a:gdLst/>
              <a:ahLst/>
              <a:cxnLst/>
              <a:rect l="l" t="t" r="r" b="b"/>
              <a:pathLst>
                <a:path w="115344" h="480600" extrusionOk="0">
                  <a:moveTo>
                    <a:pt x="29076" y="57912"/>
                  </a:moveTo>
                  <a:lnTo>
                    <a:pt x="29076" y="457772"/>
                  </a:lnTo>
                  <a:lnTo>
                    <a:pt x="88671" y="457772"/>
                  </a:lnTo>
                  <a:lnTo>
                    <a:pt x="88671" y="57912"/>
                  </a:lnTo>
                  <a:cubicBezTo>
                    <a:pt x="88671" y="42533"/>
                    <a:pt x="75214" y="29076"/>
                    <a:pt x="59835" y="29076"/>
                  </a:cubicBezTo>
                  <a:cubicBezTo>
                    <a:pt x="40611" y="29076"/>
                    <a:pt x="29076" y="42533"/>
                    <a:pt x="29076" y="579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4" name="Google Shape;2054;p42"/>
            <p:cNvSpPr/>
            <p:nvPr/>
          </p:nvSpPr>
          <p:spPr>
            <a:xfrm>
              <a:off x="9839425" y="5355038"/>
              <a:ext cx="249912" cy="807408"/>
            </a:xfrm>
            <a:custGeom>
              <a:avLst/>
              <a:gdLst/>
              <a:ahLst/>
              <a:cxnLst/>
              <a:rect l="l" t="t" r="r" b="b"/>
              <a:pathLst>
                <a:path w="249912" h="807408" extrusionOk="0">
                  <a:moveTo>
                    <a:pt x="233159" y="86748"/>
                  </a:moveTo>
                  <a:cubicBezTo>
                    <a:pt x="229314" y="52145"/>
                    <a:pt x="210090" y="29076"/>
                    <a:pt x="200478" y="29076"/>
                  </a:cubicBezTo>
                  <a:lnTo>
                    <a:pt x="131272" y="29076"/>
                  </a:lnTo>
                  <a:lnTo>
                    <a:pt x="62065" y="29076"/>
                  </a:lnTo>
                  <a:cubicBezTo>
                    <a:pt x="52453" y="29076"/>
                    <a:pt x="33229" y="52145"/>
                    <a:pt x="29385" y="86748"/>
                  </a:cubicBezTo>
                  <a:cubicBezTo>
                    <a:pt x="27462" y="113662"/>
                    <a:pt x="35152" y="673080"/>
                    <a:pt x="35152" y="698072"/>
                  </a:cubicBezTo>
                  <a:cubicBezTo>
                    <a:pt x="35152" y="749976"/>
                    <a:pt x="42841" y="778812"/>
                    <a:pt x="131272" y="778812"/>
                  </a:cubicBezTo>
                  <a:cubicBezTo>
                    <a:pt x="221624" y="778812"/>
                    <a:pt x="227392" y="749976"/>
                    <a:pt x="227392" y="698072"/>
                  </a:cubicBezTo>
                  <a:cubicBezTo>
                    <a:pt x="227392" y="673080"/>
                    <a:pt x="235081" y="111740"/>
                    <a:pt x="233159" y="8674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5" name="Google Shape;2055;p42"/>
            <p:cNvSpPr/>
            <p:nvPr/>
          </p:nvSpPr>
          <p:spPr>
            <a:xfrm>
              <a:off x="9882026" y="5308900"/>
              <a:ext cx="173016" cy="96120"/>
            </a:xfrm>
            <a:custGeom>
              <a:avLst/>
              <a:gdLst/>
              <a:ahLst/>
              <a:cxnLst/>
              <a:rect l="l" t="t" r="r" b="b"/>
              <a:pathLst>
                <a:path w="173016" h="96120" extrusionOk="0">
                  <a:moveTo>
                    <a:pt x="148265" y="44456"/>
                  </a:moveTo>
                  <a:cubicBezTo>
                    <a:pt x="148265" y="36766"/>
                    <a:pt x="142498" y="29076"/>
                    <a:pt x="132886" y="29076"/>
                  </a:cubicBezTo>
                  <a:lnTo>
                    <a:pt x="88671" y="29076"/>
                  </a:lnTo>
                  <a:lnTo>
                    <a:pt x="44456" y="29076"/>
                  </a:lnTo>
                  <a:cubicBezTo>
                    <a:pt x="36766" y="29076"/>
                    <a:pt x="29076" y="34844"/>
                    <a:pt x="29076" y="44456"/>
                  </a:cubicBezTo>
                  <a:lnTo>
                    <a:pt x="29076" y="67524"/>
                  </a:lnTo>
                  <a:lnTo>
                    <a:pt x="88671" y="67524"/>
                  </a:lnTo>
                  <a:lnTo>
                    <a:pt x="148265" y="67524"/>
                  </a:lnTo>
                  <a:lnTo>
                    <a:pt x="148265" y="4445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6" name="Google Shape;2056;p42"/>
            <p:cNvSpPr/>
            <p:nvPr/>
          </p:nvSpPr>
          <p:spPr>
            <a:xfrm>
              <a:off x="9882026" y="5328124"/>
              <a:ext cx="173016" cy="96120"/>
            </a:xfrm>
            <a:custGeom>
              <a:avLst/>
              <a:gdLst/>
              <a:ahLst/>
              <a:cxnLst/>
              <a:rect l="l" t="t" r="r" b="b"/>
              <a:pathLst>
                <a:path w="173016" h="96120" extrusionOk="0">
                  <a:moveTo>
                    <a:pt x="148265" y="44456"/>
                  </a:moveTo>
                  <a:cubicBezTo>
                    <a:pt x="148265" y="36766"/>
                    <a:pt x="142498" y="29076"/>
                    <a:pt x="132886" y="29076"/>
                  </a:cubicBezTo>
                  <a:lnTo>
                    <a:pt x="88671" y="29076"/>
                  </a:lnTo>
                  <a:lnTo>
                    <a:pt x="44456" y="29076"/>
                  </a:lnTo>
                  <a:cubicBezTo>
                    <a:pt x="36766" y="29076"/>
                    <a:pt x="29076" y="34844"/>
                    <a:pt x="29076" y="44456"/>
                  </a:cubicBezTo>
                  <a:lnTo>
                    <a:pt x="29076" y="67524"/>
                  </a:lnTo>
                  <a:lnTo>
                    <a:pt x="88671" y="67524"/>
                  </a:lnTo>
                  <a:lnTo>
                    <a:pt x="148265" y="67524"/>
                  </a:lnTo>
                  <a:lnTo>
                    <a:pt x="148265" y="4445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7" name="Google Shape;2057;p42"/>
            <p:cNvSpPr/>
            <p:nvPr/>
          </p:nvSpPr>
          <p:spPr>
            <a:xfrm>
              <a:off x="9882026" y="5308900"/>
              <a:ext cx="173016" cy="96120"/>
            </a:xfrm>
            <a:custGeom>
              <a:avLst/>
              <a:gdLst/>
              <a:ahLst/>
              <a:cxnLst/>
              <a:rect l="l" t="t" r="r" b="b"/>
              <a:pathLst>
                <a:path w="173016" h="96120" extrusionOk="0">
                  <a:moveTo>
                    <a:pt x="148265" y="44456"/>
                  </a:moveTo>
                  <a:cubicBezTo>
                    <a:pt x="148265" y="36766"/>
                    <a:pt x="142498" y="29076"/>
                    <a:pt x="132886" y="29076"/>
                  </a:cubicBezTo>
                  <a:lnTo>
                    <a:pt x="88671" y="29076"/>
                  </a:lnTo>
                  <a:lnTo>
                    <a:pt x="44456" y="29076"/>
                  </a:lnTo>
                  <a:cubicBezTo>
                    <a:pt x="36766" y="29076"/>
                    <a:pt x="29076" y="34844"/>
                    <a:pt x="29076" y="44456"/>
                  </a:cubicBezTo>
                  <a:lnTo>
                    <a:pt x="29076" y="67524"/>
                  </a:lnTo>
                  <a:lnTo>
                    <a:pt x="88671" y="67524"/>
                  </a:lnTo>
                  <a:lnTo>
                    <a:pt x="148265" y="67524"/>
                  </a:lnTo>
                  <a:lnTo>
                    <a:pt x="148265" y="4445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58" name="Google Shape;2058;p42"/>
          <p:cNvGrpSpPr/>
          <p:nvPr/>
        </p:nvGrpSpPr>
        <p:grpSpPr>
          <a:xfrm rot="2078969">
            <a:off x="8799974" y="2432793"/>
            <a:ext cx="205289" cy="336527"/>
            <a:chOff x="8457528" y="4216977"/>
            <a:chExt cx="1076544" cy="1764763"/>
          </a:xfrm>
        </p:grpSpPr>
        <p:sp>
          <p:nvSpPr>
            <p:cNvPr id="2059" name="Google Shape;2059;p42"/>
            <p:cNvSpPr/>
            <p:nvPr/>
          </p:nvSpPr>
          <p:spPr>
            <a:xfrm>
              <a:off x="8457528" y="5212780"/>
              <a:ext cx="1076544" cy="768960"/>
            </a:xfrm>
            <a:custGeom>
              <a:avLst/>
              <a:gdLst/>
              <a:ahLst/>
              <a:cxnLst/>
              <a:rect l="l" t="t" r="r" b="b"/>
              <a:pathLst>
                <a:path w="1076544" h="768960" extrusionOk="0">
                  <a:moveTo>
                    <a:pt x="905690" y="29076"/>
                  </a:moveTo>
                  <a:lnTo>
                    <a:pt x="538512" y="29076"/>
                  </a:lnTo>
                  <a:lnTo>
                    <a:pt x="171334" y="29076"/>
                  </a:lnTo>
                  <a:cubicBezTo>
                    <a:pt x="109817" y="159800"/>
                    <a:pt x="29076" y="423168"/>
                    <a:pt x="29076" y="755744"/>
                  </a:cubicBezTo>
                  <a:lnTo>
                    <a:pt x="538512" y="755744"/>
                  </a:lnTo>
                  <a:lnTo>
                    <a:pt x="1047949" y="755744"/>
                  </a:lnTo>
                  <a:cubicBezTo>
                    <a:pt x="1049871" y="423168"/>
                    <a:pt x="967208" y="159800"/>
                    <a:pt x="905690" y="2907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0" name="Google Shape;2060;p42"/>
            <p:cNvSpPr/>
            <p:nvPr/>
          </p:nvSpPr>
          <p:spPr>
            <a:xfrm>
              <a:off x="8601708" y="4216977"/>
              <a:ext cx="788184" cy="1038096"/>
            </a:xfrm>
            <a:custGeom>
              <a:avLst/>
              <a:gdLst/>
              <a:ahLst/>
              <a:cxnLst/>
              <a:rect l="l" t="t" r="r" b="b"/>
              <a:pathLst>
                <a:path w="788184" h="1038096" extrusionOk="0">
                  <a:moveTo>
                    <a:pt x="759589" y="1024880"/>
                  </a:moveTo>
                  <a:lnTo>
                    <a:pt x="394332" y="1024880"/>
                  </a:lnTo>
                  <a:lnTo>
                    <a:pt x="29076" y="1024880"/>
                  </a:lnTo>
                  <a:cubicBezTo>
                    <a:pt x="29076" y="1024880"/>
                    <a:pt x="29076" y="936449"/>
                    <a:pt x="61757" y="899923"/>
                  </a:cubicBezTo>
                  <a:cubicBezTo>
                    <a:pt x="107894" y="849941"/>
                    <a:pt x="244385" y="884545"/>
                    <a:pt x="277066" y="849941"/>
                  </a:cubicBezTo>
                  <a:cubicBezTo>
                    <a:pt x="309746" y="815338"/>
                    <a:pt x="236695" y="607719"/>
                    <a:pt x="236695" y="436625"/>
                  </a:cubicBezTo>
                  <a:cubicBezTo>
                    <a:pt x="236695" y="265531"/>
                    <a:pt x="240540" y="29076"/>
                    <a:pt x="394332" y="29076"/>
                  </a:cubicBezTo>
                  <a:cubicBezTo>
                    <a:pt x="548124" y="29076"/>
                    <a:pt x="551969" y="265531"/>
                    <a:pt x="551969" y="436625"/>
                  </a:cubicBezTo>
                  <a:cubicBezTo>
                    <a:pt x="551969" y="607719"/>
                    <a:pt x="478918" y="815338"/>
                    <a:pt x="511598" y="849941"/>
                  </a:cubicBezTo>
                  <a:cubicBezTo>
                    <a:pt x="544279" y="884545"/>
                    <a:pt x="680770" y="849941"/>
                    <a:pt x="726907" y="899923"/>
                  </a:cubicBezTo>
                  <a:cubicBezTo>
                    <a:pt x="761510" y="936449"/>
                    <a:pt x="759589" y="1024880"/>
                    <a:pt x="759589" y="1024880"/>
                  </a:cubicBezTo>
                  <a:close/>
                  <a:moveTo>
                    <a:pt x="394332" y="190558"/>
                  </a:moveTo>
                  <a:cubicBezTo>
                    <a:pt x="359729" y="190558"/>
                    <a:pt x="332815" y="221316"/>
                    <a:pt x="332815" y="303979"/>
                  </a:cubicBezTo>
                  <a:cubicBezTo>
                    <a:pt x="332815" y="386643"/>
                    <a:pt x="365496" y="402022"/>
                    <a:pt x="400099" y="402022"/>
                  </a:cubicBezTo>
                  <a:cubicBezTo>
                    <a:pt x="434702" y="402022"/>
                    <a:pt x="457771" y="388565"/>
                    <a:pt x="457771" y="303979"/>
                  </a:cubicBezTo>
                  <a:cubicBezTo>
                    <a:pt x="457771" y="221316"/>
                    <a:pt x="428935" y="190558"/>
                    <a:pt x="394332" y="19055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61" name="Google Shape;2061;p42"/>
          <p:cNvGrpSpPr/>
          <p:nvPr/>
        </p:nvGrpSpPr>
        <p:grpSpPr>
          <a:xfrm rot="3120492">
            <a:off x="8765327" y="5270881"/>
            <a:ext cx="244172" cy="416412"/>
            <a:chOff x="4877940" y="1698632"/>
            <a:chExt cx="711288" cy="1213035"/>
          </a:xfrm>
        </p:grpSpPr>
        <p:sp>
          <p:nvSpPr>
            <p:cNvPr id="2062" name="Google Shape;2062;p42"/>
            <p:cNvSpPr/>
            <p:nvPr/>
          </p:nvSpPr>
          <p:spPr>
            <a:xfrm>
              <a:off x="4877940" y="1700555"/>
              <a:ext cx="692064" cy="1211112"/>
            </a:xfrm>
            <a:custGeom>
              <a:avLst/>
              <a:gdLst/>
              <a:ahLst/>
              <a:cxnLst/>
              <a:rect l="l" t="t" r="r" b="b"/>
              <a:pathLst>
                <a:path w="692064" h="1211112" extrusionOk="0">
                  <a:moveTo>
                    <a:pt x="653934" y="29076"/>
                  </a:moveTo>
                  <a:lnTo>
                    <a:pt x="584728" y="29076"/>
                  </a:lnTo>
                  <a:cubicBezTo>
                    <a:pt x="573193" y="29076"/>
                    <a:pt x="563581" y="32921"/>
                    <a:pt x="559737" y="65602"/>
                  </a:cubicBezTo>
                  <a:lnTo>
                    <a:pt x="521289" y="65602"/>
                  </a:lnTo>
                  <a:cubicBezTo>
                    <a:pt x="517444" y="32921"/>
                    <a:pt x="507832" y="29076"/>
                    <a:pt x="496297" y="29076"/>
                  </a:cubicBezTo>
                  <a:lnTo>
                    <a:pt x="277144" y="29076"/>
                  </a:lnTo>
                  <a:cubicBezTo>
                    <a:pt x="182946" y="65602"/>
                    <a:pt x="136809" y="84826"/>
                    <a:pt x="69525" y="159800"/>
                  </a:cubicBezTo>
                  <a:lnTo>
                    <a:pt x="34921" y="198248"/>
                  </a:lnTo>
                  <a:cubicBezTo>
                    <a:pt x="29154" y="204015"/>
                    <a:pt x="27232" y="213627"/>
                    <a:pt x="31077" y="221316"/>
                  </a:cubicBezTo>
                  <a:cubicBezTo>
                    <a:pt x="34921" y="229006"/>
                    <a:pt x="42611" y="234773"/>
                    <a:pt x="50301" y="234773"/>
                  </a:cubicBezTo>
                  <a:cubicBezTo>
                    <a:pt x="54145" y="234773"/>
                    <a:pt x="57990" y="234773"/>
                    <a:pt x="59913" y="232851"/>
                  </a:cubicBezTo>
                  <a:lnTo>
                    <a:pt x="113740" y="204015"/>
                  </a:lnTo>
                  <a:cubicBezTo>
                    <a:pt x="175257" y="173256"/>
                    <a:pt x="207937" y="167489"/>
                    <a:pt x="271377" y="192480"/>
                  </a:cubicBezTo>
                  <a:lnTo>
                    <a:pt x="275221" y="194403"/>
                  </a:lnTo>
                  <a:lnTo>
                    <a:pt x="329049" y="194403"/>
                  </a:lnTo>
                  <a:lnTo>
                    <a:pt x="329049" y="580805"/>
                  </a:lnTo>
                  <a:cubicBezTo>
                    <a:pt x="317514" y="582728"/>
                    <a:pt x="307902" y="592340"/>
                    <a:pt x="307902" y="605796"/>
                  </a:cubicBezTo>
                  <a:lnTo>
                    <a:pt x="290601" y="1030647"/>
                  </a:lnTo>
                  <a:cubicBezTo>
                    <a:pt x="286756" y="1069095"/>
                    <a:pt x="298290" y="1109465"/>
                    <a:pt x="323281" y="1138301"/>
                  </a:cubicBezTo>
                  <a:cubicBezTo>
                    <a:pt x="346350" y="1167137"/>
                    <a:pt x="340583" y="1184439"/>
                    <a:pt x="375186" y="1184439"/>
                  </a:cubicBezTo>
                  <a:cubicBezTo>
                    <a:pt x="409789" y="1184439"/>
                    <a:pt x="404022" y="1167137"/>
                    <a:pt x="427091" y="1138301"/>
                  </a:cubicBezTo>
                  <a:cubicBezTo>
                    <a:pt x="450160" y="1109465"/>
                    <a:pt x="461694" y="1071017"/>
                    <a:pt x="459772" y="1030647"/>
                  </a:cubicBezTo>
                  <a:lnTo>
                    <a:pt x="442470" y="605796"/>
                  </a:lnTo>
                  <a:cubicBezTo>
                    <a:pt x="440548" y="592340"/>
                    <a:pt x="432858" y="582728"/>
                    <a:pt x="421324" y="580805"/>
                  </a:cubicBezTo>
                  <a:lnTo>
                    <a:pt x="421324" y="192480"/>
                  </a:lnTo>
                  <a:lnTo>
                    <a:pt x="494375" y="192480"/>
                  </a:lnTo>
                  <a:cubicBezTo>
                    <a:pt x="505909" y="192480"/>
                    <a:pt x="515521" y="188636"/>
                    <a:pt x="519366" y="155955"/>
                  </a:cubicBezTo>
                  <a:lnTo>
                    <a:pt x="557814" y="155955"/>
                  </a:lnTo>
                  <a:cubicBezTo>
                    <a:pt x="561659" y="188636"/>
                    <a:pt x="571271" y="192480"/>
                    <a:pt x="582805" y="192480"/>
                  </a:cubicBezTo>
                  <a:lnTo>
                    <a:pt x="652012" y="192480"/>
                  </a:lnTo>
                  <a:cubicBezTo>
                    <a:pt x="667391" y="192480"/>
                    <a:pt x="680848" y="165567"/>
                    <a:pt x="680848" y="109817"/>
                  </a:cubicBezTo>
                  <a:cubicBezTo>
                    <a:pt x="682770" y="54068"/>
                    <a:pt x="669313" y="29076"/>
                    <a:pt x="653934" y="2907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3" name="Google Shape;2063;p42"/>
            <p:cNvSpPr/>
            <p:nvPr/>
          </p:nvSpPr>
          <p:spPr>
            <a:xfrm>
              <a:off x="4877940" y="1698632"/>
              <a:ext cx="711288" cy="595944"/>
            </a:xfrm>
            <a:custGeom>
              <a:avLst/>
              <a:gdLst/>
              <a:ahLst/>
              <a:cxnLst/>
              <a:rect l="l" t="t" r="r" b="b"/>
              <a:pathLst>
                <a:path w="711288" h="595944" extrusionOk="0">
                  <a:moveTo>
                    <a:pt x="115662" y="204015"/>
                  </a:moveTo>
                  <a:cubicBezTo>
                    <a:pt x="177179" y="173256"/>
                    <a:pt x="209860" y="167489"/>
                    <a:pt x="273299" y="192480"/>
                  </a:cubicBezTo>
                  <a:lnTo>
                    <a:pt x="277144" y="194403"/>
                  </a:lnTo>
                  <a:lnTo>
                    <a:pt x="330971" y="194403"/>
                  </a:lnTo>
                  <a:lnTo>
                    <a:pt x="330971" y="575038"/>
                  </a:lnTo>
                  <a:lnTo>
                    <a:pt x="423246" y="575038"/>
                  </a:lnTo>
                  <a:lnTo>
                    <a:pt x="423246" y="194403"/>
                  </a:lnTo>
                  <a:lnTo>
                    <a:pt x="496297" y="194403"/>
                  </a:lnTo>
                  <a:cubicBezTo>
                    <a:pt x="507832" y="194403"/>
                    <a:pt x="517444" y="190558"/>
                    <a:pt x="521289" y="157877"/>
                  </a:cubicBezTo>
                  <a:lnTo>
                    <a:pt x="559737" y="157877"/>
                  </a:lnTo>
                  <a:cubicBezTo>
                    <a:pt x="563581" y="190558"/>
                    <a:pt x="573193" y="194403"/>
                    <a:pt x="584728" y="194403"/>
                  </a:cubicBezTo>
                  <a:lnTo>
                    <a:pt x="653934" y="194403"/>
                  </a:lnTo>
                  <a:cubicBezTo>
                    <a:pt x="669313" y="194403"/>
                    <a:pt x="682770" y="167489"/>
                    <a:pt x="682770" y="111740"/>
                  </a:cubicBezTo>
                  <a:cubicBezTo>
                    <a:pt x="682770" y="55990"/>
                    <a:pt x="669313" y="29076"/>
                    <a:pt x="653934" y="29076"/>
                  </a:cubicBezTo>
                  <a:lnTo>
                    <a:pt x="584728" y="29076"/>
                  </a:lnTo>
                  <a:cubicBezTo>
                    <a:pt x="573193" y="29076"/>
                    <a:pt x="563581" y="32921"/>
                    <a:pt x="559737" y="65602"/>
                  </a:cubicBezTo>
                  <a:lnTo>
                    <a:pt x="521289" y="65602"/>
                  </a:lnTo>
                  <a:cubicBezTo>
                    <a:pt x="517444" y="32921"/>
                    <a:pt x="507832" y="29076"/>
                    <a:pt x="496297" y="29076"/>
                  </a:cubicBezTo>
                  <a:lnTo>
                    <a:pt x="277144" y="29076"/>
                  </a:lnTo>
                  <a:cubicBezTo>
                    <a:pt x="182946" y="65602"/>
                    <a:pt x="136809" y="84826"/>
                    <a:pt x="69525" y="159800"/>
                  </a:cubicBezTo>
                  <a:lnTo>
                    <a:pt x="34921" y="198248"/>
                  </a:lnTo>
                  <a:cubicBezTo>
                    <a:pt x="29154" y="204015"/>
                    <a:pt x="27232" y="213627"/>
                    <a:pt x="31077" y="221316"/>
                  </a:cubicBezTo>
                  <a:cubicBezTo>
                    <a:pt x="34921" y="229006"/>
                    <a:pt x="42611" y="234773"/>
                    <a:pt x="50301" y="234773"/>
                  </a:cubicBezTo>
                  <a:cubicBezTo>
                    <a:pt x="54145" y="234773"/>
                    <a:pt x="57990" y="234773"/>
                    <a:pt x="59913" y="232851"/>
                  </a:cubicBezTo>
                  <a:lnTo>
                    <a:pt x="115662" y="20401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64" name="Google Shape;2064;p42"/>
          <p:cNvGrpSpPr/>
          <p:nvPr/>
        </p:nvGrpSpPr>
        <p:grpSpPr>
          <a:xfrm rot="-2700000">
            <a:off x="6163768" y="4600356"/>
            <a:ext cx="403203" cy="122303"/>
            <a:chOff x="115511" y="1655618"/>
            <a:chExt cx="2541413" cy="770883"/>
          </a:xfrm>
        </p:grpSpPr>
        <p:sp>
          <p:nvSpPr>
            <p:cNvPr id="2065" name="Google Shape;2065;p42"/>
            <p:cNvSpPr/>
            <p:nvPr/>
          </p:nvSpPr>
          <p:spPr>
            <a:xfrm>
              <a:off x="115511" y="1655618"/>
              <a:ext cx="1749384" cy="730512"/>
            </a:xfrm>
            <a:custGeom>
              <a:avLst/>
              <a:gdLst/>
              <a:ahLst/>
              <a:cxnLst/>
              <a:rect l="l" t="t" r="r" b="b"/>
              <a:pathLst>
                <a:path w="1749384" h="730512" extrusionOk="0">
                  <a:moveTo>
                    <a:pt x="1575407" y="685336"/>
                  </a:moveTo>
                  <a:lnTo>
                    <a:pt x="1536959" y="641121"/>
                  </a:lnTo>
                  <a:cubicBezTo>
                    <a:pt x="1535037" y="639198"/>
                    <a:pt x="1436994" y="637276"/>
                    <a:pt x="1435072" y="637276"/>
                  </a:cubicBezTo>
                  <a:cubicBezTo>
                    <a:pt x="1433150" y="637276"/>
                    <a:pt x="1429305" y="637276"/>
                    <a:pt x="1427382" y="639198"/>
                  </a:cubicBezTo>
                  <a:lnTo>
                    <a:pt x="1369710" y="689181"/>
                  </a:lnTo>
                  <a:cubicBezTo>
                    <a:pt x="1367788" y="691103"/>
                    <a:pt x="1365866" y="691103"/>
                    <a:pt x="1363943" y="691103"/>
                  </a:cubicBezTo>
                  <a:cubicBezTo>
                    <a:pt x="1362021" y="691103"/>
                    <a:pt x="1360098" y="689181"/>
                    <a:pt x="1358176" y="687258"/>
                  </a:cubicBezTo>
                  <a:lnTo>
                    <a:pt x="1313961" y="627664"/>
                  </a:lnTo>
                  <a:cubicBezTo>
                    <a:pt x="1312038" y="623819"/>
                    <a:pt x="1308194" y="623819"/>
                    <a:pt x="1304349" y="625741"/>
                  </a:cubicBezTo>
                  <a:lnTo>
                    <a:pt x="1238987" y="662267"/>
                  </a:lnTo>
                  <a:cubicBezTo>
                    <a:pt x="1237065" y="664189"/>
                    <a:pt x="1235142" y="664189"/>
                    <a:pt x="1233220" y="662267"/>
                  </a:cubicBezTo>
                  <a:cubicBezTo>
                    <a:pt x="1231298" y="662267"/>
                    <a:pt x="1229375" y="660345"/>
                    <a:pt x="1229375" y="658422"/>
                  </a:cubicBezTo>
                  <a:lnTo>
                    <a:pt x="1135178" y="575759"/>
                  </a:lnTo>
                  <a:cubicBezTo>
                    <a:pt x="1117876" y="556535"/>
                    <a:pt x="1142867" y="594983"/>
                    <a:pt x="1129410" y="571914"/>
                  </a:cubicBezTo>
                  <a:cubicBezTo>
                    <a:pt x="1127488" y="569992"/>
                    <a:pt x="1123643" y="573837"/>
                    <a:pt x="1121721" y="575759"/>
                  </a:cubicBezTo>
                  <a:lnTo>
                    <a:pt x="1033290" y="616129"/>
                  </a:lnTo>
                  <a:cubicBezTo>
                    <a:pt x="1031368" y="618052"/>
                    <a:pt x="1029445" y="619974"/>
                    <a:pt x="1027523" y="619974"/>
                  </a:cubicBezTo>
                  <a:cubicBezTo>
                    <a:pt x="1025601" y="619974"/>
                    <a:pt x="1021756" y="618052"/>
                    <a:pt x="1021756" y="616129"/>
                  </a:cubicBezTo>
                  <a:lnTo>
                    <a:pt x="987153" y="560380"/>
                  </a:lnTo>
                  <a:cubicBezTo>
                    <a:pt x="985230" y="558457"/>
                    <a:pt x="983308" y="556535"/>
                    <a:pt x="981385" y="556535"/>
                  </a:cubicBezTo>
                  <a:cubicBezTo>
                    <a:pt x="979463" y="556535"/>
                    <a:pt x="919869" y="556535"/>
                    <a:pt x="917946" y="558457"/>
                  </a:cubicBezTo>
                  <a:lnTo>
                    <a:pt x="864119" y="593061"/>
                  </a:lnTo>
                  <a:cubicBezTo>
                    <a:pt x="862197" y="594983"/>
                    <a:pt x="860274" y="594983"/>
                    <a:pt x="858352" y="594983"/>
                  </a:cubicBezTo>
                  <a:cubicBezTo>
                    <a:pt x="856429" y="594983"/>
                    <a:pt x="854507" y="593061"/>
                    <a:pt x="852585" y="591138"/>
                  </a:cubicBezTo>
                  <a:lnTo>
                    <a:pt x="812214" y="521932"/>
                  </a:lnTo>
                  <a:cubicBezTo>
                    <a:pt x="810292" y="520009"/>
                    <a:pt x="808369" y="518087"/>
                    <a:pt x="806447" y="518087"/>
                  </a:cubicBezTo>
                  <a:cubicBezTo>
                    <a:pt x="804525" y="518087"/>
                    <a:pt x="800680" y="518087"/>
                    <a:pt x="798757" y="520009"/>
                  </a:cubicBezTo>
                  <a:lnTo>
                    <a:pt x="712249" y="564225"/>
                  </a:lnTo>
                  <a:lnTo>
                    <a:pt x="633431" y="468105"/>
                  </a:lnTo>
                  <a:cubicBezTo>
                    <a:pt x="631509" y="466182"/>
                    <a:pt x="629586" y="466182"/>
                    <a:pt x="625741" y="466182"/>
                  </a:cubicBezTo>
                  <a:lnTo>
                    <a:pt x="514242" y="510397"/>
                  </a:lnTo>
                  <a:cubicBezTo>
                    <a:pt x="512320" y="510397"/>
                    <a:pt x="508475" y="510397"/>
                    <a:pt x="506553" y="508475"/>
                  </a:cubicBezTo>
                  <a:lnTo>
                    <a:pt x="445036" y="420045"/>
                  </a:lnTo>
                  <a:cubicBezTo>
                    <a:pt x="443113" y="418122"/>
                    <a:pt x="441191" y="418122"/>
                    <a:pt x="439269" y="418122"/>
                  </a:cubicBezTo>
                  <a:lnTo>
                    <a:pt x="343149" y="473872"/>
                  </a:lnTo>
                  <a:cubicBezTo>
                    <a:pt x="341226" y="473872"/>
                    <a:pt x="337381" y="473872"/>
                    <a:pt x="337381" y="471949"/>
                  </a:cubicBezTo>
                  <a:lnTo>
                    <a:pt x="250873" y="379674"/>
                  </a:lnTo>
                  <a:cubicBezTo>
                    <a:pt x="247028" y="377752"/>
                    <a:pt x="245106" y="377752"/>
                    <a:pt x="241261" y="379674"/>
                  </a:cubicBezTo>
                  <a:lnTo>
                    <a:pt x="152831" y="429657"/>
                  </a:lnTo>
                  <a:cubicBezTo>
                    <a:pt x="150908" y="429657"/>
                    <a:pt x="148986" y="429657"/>
                    <a:pt x="148986" y="429657"/>
                  </a:cubicBezTo>
                  <a:lnTo>
                    <a:pt x="68245" y="404665"/>
                  </a:lnTo>
                  <a:cubicBezTo>
                    <a:pt x="37487" y="396976"/>
                    <a:pt x="14418" y="368140"/>
                    <a:pt x="14418" y="333536"/>
                  </a:cubicBezTo>
                  <a:lnTo>
                    <a:pt x="16340" y="85547"/>
                  </a:lnTo>
                  <a:cubicBezTo>
                    <a:pt x="16340" y="47099"/>
                    <a:pt x="49021" y="14418"/>
                    <a:pt x="87469" y="14418"/>
                  </a:cubicBezTo>
                  <a:lnTo>
                    <a:pt x="1665760" y="22108"/>
                  </a:lnTo>
                  <a:cubicBezTo>
                    <a:pt x="1684984" y="22108"/>
                    <a:pt x="1702286" y="29797"/>
                    <a:pt x="1715743" y="43254"/>
                  </a:cubicBezTo>
                  <a:cubicBezTo>
                    <a:pt x="1729199" y="56711"/>
                    <a:pt x="1736889" y="74012"/>
                    <a:pt x="1736889" y="93236"/>
                  </a:cubicBezTo>
                  <a:lnTo>
                    <a:pt x="1733044" y="654577"/>
                  </a:lnTo>
                  <a:cubicBezTo>
                    <a:pt x="1733044" y="675724"/>
                    <a:pt x="1723432" y="696870"/>
                    <a:pt x="1706131" y="710327"/>
                  </a:cubicBezTo>
                  <a:cubicBezTo>
                    <a:pt x="1688829" y="723784"/>
                    <a:pt x="1646536" y="721861"/>
                    <a:pt x="1625390" y="716094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6" name="Google Shape;2066;p42"/>
            <p:cNvSpPr/>
            <p:nvPr/>
          </p:nvSpPr>
          <p:spPr>
            <a:xfrm>
              <a:off x="1830292" y="1657541"/>
              <a:ext cx="826632" cy="768960"/>
            </a:xfrm>
            <a:custGeom>
              <a:avLst/>
              <a:gdLst/>
              <a:ahLst/>
              <a:cxnLst/>
              <a:rect l="l" t="t" r="r" b="b"/>
              <a:pathLst>
                <a:path w="826632" h="768960" extrusionOk="0">
                  <a:moveTo>
                    <a:pt x="750697" y="18263"/>
                  </a:moveTo>
                  <a:lnTo>
                    <a:pt x="93237" y="14418"/>
                  </a:lnTo>
                  <a:cubicBezTo>
                    <a:pt x="74013" y="14418"/>
                    <a:pt x="54789" y="22108"/>
                    <a:pt x="41332" y="35564"/>
                  </a:cubicBezTo>
                  <a:cubicBezTo>
                    <a:pt x="27875" y="49021"/>
                    <a:pt x="20185" y="68245"/>
                    <a:pt x="18263" y="87469"/>
                  </a:cubicBezTo>
                  <a:lnTo>
                    <a:pt x="14418" y="693025"/>
                  </a:lnTo>
                  <a:cubicBezTo>
                    <a:pt x="14418" y="712249"/>
                    <a:pt x="22108" y="731473"/>
                    <a:pt x="35565" y="744930"/>
                  </a:cubicBezTo>
                  <a:cubicBezTo>
                    <a:pt x="49021" y="758387"/>
                    <a:pt x="68245" y="766077"/>
                    <a:pt x="87469" y="767999"/>
                  </a:cubicBezTo>
                  <a:lnTo>
                    <a:pt x="744930" y="771844"/>
                  </a:lnTo>
                  <a:cubicBezTo>
                    <a:pt x="744930" y="771844"/>
                    <a:pt x="744930" y="771844"/>
                    <a:pt x="744930" y="771844"/>
                  </a:cubicBezTo>
                  <a:cubicBezTo>
                    <a:pt x="785301" y="771844"/>
                    <a:pt x="819904" y="739163"/>
                    <a:pt x="819904" y="696870"/>
                  </a:cubicBezTo>
                  <a:lnTo>
                    <a:pt x="823749" y="91314"/>
                  </a:lnTo>
                  <a:cubicBezTo>
                    <a:pt x="825671" y="52866"/>
                    <a:pt x="791068" y="18263"/>
                    <a:pt x="750697" y="18263"/>
                  </a:cubicBezTo>
                  <a:close/>
                  <a:moveTo>
                    <a:pt x="671879" y="623819"/>
                  </a:moveTo>
                  <a:lnTo>
                    <a:pt x="435424" y="621897"/>
                  </a:lnTo>
                  <a:lnTo>
                    <a:pt x="437346" y="164365"/>
                  </a:lnTo>
                  <a:lnTo>
                    <a:pt x="673801" y="166288"/>
                  </a:lnTo>
                  <a:lnTo>
                    <a:pt x="671879" y="62381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71" name="Google Shape;2071;p43"/>
          <p:cNvGrpSpPr/>
          <p:nvPr/>
        </p:nvGrpSpPr>
        <p:grpSpPr>
          <a:xfrm>
            <a:off x="9754839" y="4391523"/>
            <a:ext cx="2419350" cy="2402434"/>
            <a:chOff x="8296276" y="7648575"/>
            <a:chExt cx="1589086" cy="1577975"/>
          </a:xfrm>
        </p:grpSpPr>
        <p:sp>
          <p:nvSpPr>
            <p:cNvPr id="2072" name="Google Shape;2072;p43"/>
            <p:cNvSpPr/>
            <p:nvPr/>
          </p:nvSpPr>
          <p:spPr>
            <a:xfrm>
              <a:off x="8305800" y="7648575"/>
              <a:ext cx="1579562" cy="1577975"/>
            </a:xfrm>
            <a:custGeom>
              <a:avLst/>
              <a:gdLst/>
              <a:ahLst/>
              <a:cxnLst/>
              <a:rect l="l" t="t" r="r" b="b"/>
              <a:pathLst>
                <a:path w="1325" h="1323" extrusionOk="0">
                  <a:moveTo>
                    <a:pt x="0" y="1322"/>
                  </a:moveTo>
                  <a:cubicBezTo>
                    <a:pt x="14" y="1315"/>
                    <a:pt x="27" y="1308"/>
                    <a:pt x="40" y="1302"/>
                  </a:cubicBezTo>
                  <a:cubicBezTo>
                    <a:pt x="118" y="1262"/>
                    <a:pt x="197" y="1223"/>
                    <a:pt x="275" y="1184"/>
                  </a:cubicBezTo>
                  <a:cubicBezTo>
                    <a:pt x="291" y="1176"/>
                    <a:pt x="306" y="1169"/>
                    <a:pt x="322" y="1161"/>
                  </a:cubicBezTo>
                  <a:cubicBezTo>
                    <a:pt x="325" y="1159"/>
                    <a:pt x="329" y="1156"/>
                    <a:pt x="331" y="1152"/>
                  </a:cubicBezTo>
                  <a:cubicBezTo>
                    <a:pt x="370" y="1083"/>
                    <a:pt x="410" y="1014"/>
                    <a:pt x="449" y="946"/>
                  </a:cubicBezTo>
                  <a:cubicBezTo>
                    <a:pt x="460" y="927"/>
                    <a:pt x="471" y="908"/>
                    <a:pt x="481" y="890"/>
                  </a:cubicBezTo>
                  <a:cubicBezTo>
                    <a:pt x="502" y="855"/>
                    <a:pt x="521" y="819"/>
                    <a:pt x="541" y="784"/>
                  </a:cubicBezTo>
                  <a:cubicBezTo>
                    <a:pt x="571" y="732"/>
                    <a:pt x="601" y="680"/>
                    <a:pt x="630" y="628"/>
                  </a:cubicBezTo>
                  <a:cubicBezTo>
                    <a:pt x="639" y="613"/>
                    <a:pt x="648" y="597"/>
                    <a:pt x="658" y="581"/>
                  </a:cubicBezTo>
                  <a:cubicBezTo>
                    <a:pt x="659" y="578"/>
                    <a:pt x="662" y="575"/>
                    <a:pt x="665" y="574"/>
                  </a:cubicBezTo>
                  <a:cubicBezTo>
                    <a:pt x="724" y="544"/>
                    <a:pt x="782" y="515"/>
                    <a:pt x="841" y="486"/>
                  </a:cubicBezTo>
                  <a:cubicBezTo>
                    <a:pt x="875" y="469"/>
                    <a:pt x="909" y="451"/>
                    <a:pt x="944" y="434"/>
                  </a:cubicBezTo>
                  <a:cubicBezTo>
                    <a:pt x="1009" y="402"/>
                    <a:pt x="1075" y="369"/>
                    <a:pt x="1141" y="336"/>
                  </a:cubicBezTo>
                  <a:cubicBezTo>
                    <a:pt x="1161" y="331"/>
                    <a:pt x="1166" y="314"/>
                    <a:pt x="1173" y="298"/>
                  </a:cubicBezTo>
                  <a:cubicBezTo>
                    <a:pt x="1206" y="232"/>
                    <a:pt x="1240" y="165"/>
                    <a:pt x="1273" y="99"/>
                  </a:cubicBezTo>
                  <a:cubicBezTo>
                    <a:pt x="1285" y="75"/>
                    <a:pt x="1297" y="50"/>
                    <a:pt x="1309" y="26"/>
                  </a:cubicBezTo>
                  <a:cubicBezTo>
                    <a:pt x="1314" y="17"/>
                    <a:pt x="1318" y="9"/>
                    <a:pt x="1324" y="0"/>
                  </a:cubicBezTo>
                  <a:cubicBezTo>
                    <a:pt x="1325" y="441"/>
                    <a:pt x="1325" y="882"/>
                    <a:pt x="1325" y="1323"/>
                  </a:cubicBezTo>
                  <a:cubicBezTo>
                    <a:pt x="883" y="1323"/>
                    <a:pt x="442" y="1323"/>
                    <a:pt x="1" y="1323"/>
                  </a:cubicBezTo>
                  <a:cubicBezTo>
                    <a:pt x="1" y="1323"/>
                    <a:pt x="0" y="1322"/>
                    <a:pt x="0" y="1322"/>
                  </a:cubicBezTo>
                  <a:close/>
                </a:path>
              </a:pathLst>
            </a:custGeom>
            <a:solidFill>
              <a:srgbClr val="F279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3" name="Google Shape;2073;p43"/>
            <p:cNvSpPr/>
            <p:nvPr/>
          </p:nvSpPr>
          <p:spPr>
            <a:xfrm>
              <a:off x="8296276" y="7994650"/>
              <a:ext cx="542925" cy="542925"/>
            </a:xfrm>
            <a:custGeom>
              <a:avLst/>
              <a:gdLst/>
              <a:ahLst/>
              <a:cxnLst/>
              <a:rect l="l" t="t" r="r" b="b"/>
              <a:pathLst>
                <a:path w="455" h="455" extrusionOk="0">
                  <a:moveTo>
                    <a:pt x="393" y="0"/>
                  </a:moveTo>
                  <a:cubicBezTo>
                    <a:pt x="413" y="20"/>
                    <a:pt x="434" y="41"/>
                    <a:pt x="455" y="62"/>
                  </a:cubicBezTo>
                  <a:cubicBezTo>
                    <a:pt x="447" y="70"/>
                    <a:pt x="438" y="79"/>
                    <a:pt x="429" y="88"/>
                  </a:cubicBezTo>
                  <a:cubicBezTo>
                    <a:pt x="365" y="154"/>
                    <a:pt x="301" y="220"/>
                    <a:pt x="236" y="287"/>
                  </a:cubicBezTo>
                  <a:cubicBezTo>
                    <a:pt x="188" y="337"/>
                    <a:pt x="140" y="386"/>
                    <a:pt x="91" y="436"/>
                  </a:cubicBezTo>
                  <a:cubicBezTo>
                    <a:pt x="77" y="450"/>
                    <a:pt x="60" y="455"/>
                    <a:pt x="40" y="450"/>
                  </a:cubicBezTo>
                  <a:cubicBezTo>
                    <a:pt x="21" y="444"/>
                    <a:pt x="8" y="431"/>
                    <a:pt x="4" y="412"/>
                  </a:cubicBezTo>
                  <a:cubicBezTo>
                    <a:pt x="0" y="394"/>
                    <a:pt x="4" y="377"/>
                    <a:pt x="17" y="364"/>
                  </a:cubicBezTo>
                  <a:cubicBezTo>
                    <a:pt x="51" y="331"/>
                    <a:pt x="84" y="299"/>
                    <a:pt x="118" y="266"/>
                  </a:cubicBezTo>
                  <a:cubicBezTo>
                    <a:pt x="159" y="227"/>
                    <a:pt x="200" y="187"/>
                    <a:pt x="240" y="147"/>
                  </a:cubicBezTo>
                  <a:cubicBezTo>
                    <a:pt x="290" y="99"/>
                    <a:pt x="340" y="51"/>
                    <a:pt x="390" y="2"/>
                  </a:cubicBezTo>
                  <a:cubicBezTo>
                    <a:pt x="391" y="1"/>
                    <a:pt x="392" y="0"/>
                    <a:pt x="393" y="0"/>
                  </a:cubicBezTo>
                  <a:close/>
                </a:path>
              </a:pathLst>
            </a:custGeom>
            <a:solidFill>
              <a:srgbClr val="F279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4" name="Google Shape;2074;p43"/>
            <p:cNvSpPr/>
            <p:nvPr/>
          </p:nvSpPr>
          <p:spPr>
            <a:xfrm>
              <a:off x="8502650" y="7742238"/>
              <a:ext cx="588962" cy="588963"/>
            </a:xfrm>
            <a:custGeom>
              <a:avLst/>
              <a:gdLst/>
              <a:ahLst/>
              <a:cxnLst/>
              <a:rect l="l" t="t" r="r" b="b"/>
              <a:pathLst>
                <a:path w="494" h="494" extrusionOk="0">
                  <a:moveTo>
                    <a:pt x="243" y="159"/>
                  </a:moveTo>
                  <a:cubicBezTo>
                    <a:pt x="170" y="95"/>
                    <a:pt x="89" y="42"/>
                    <a:pt x="0" y="0"/>
                  </a:cubicBezTo>
                  <a:cubicBezTo>
                    <a:pt x="112" y="2"/>
                    <a:pt x="212" y="37"/>
                    <a:pt x="300" y="105"/>
                  </a:cubicBezTo>
                  <a:cubicBezTo>
                    <a:pt x="303" y="103"/>
                    <a:pt x="305" y="100"/>
                    <a:pt x="308" y="98"/>
                  </a:cubicBezTo>
                  <a:cubicBezTo>
                    <a:pt x="313" y="93"/>
                    <a:pt x="318" y="93"/>
                    <a:pt x="323" y="98"/>
                  </a:cubicBezTo>
                  <a:cubicBezTo>
                    <a:pt x="347" y="122"/>
                    <a:pt x="372" y="147"/>
                    <a:pt x="396" y="172"/>
                  </a:cubicBezTo>
                  <a:cubicBezTo>
                    <a:pt x="401" y="176"/>
                    <a:pt x="400" y="181"/>
                    <a:pt x="396" y="186"/>
                  </a:cubicBezTo>
                  <a:cubicBezTo>
                    <a:pt x="394" y="189"/>
                    <a:pt x="392" y="191"/>
                    <a:pt x="389" y="194"/>
                  </a:cubicBezTo>
                  <a:cubicBezTo>
                    <a:pt x="457" y="283"/>
                    <a:pt x="492" y="383"/>
                    <a:pt x="494" y="494"/>
                  </a:cubicBezTo>
                  <a:cubicBezTo>
                    <a:pt x="453" y="406"/>
                    <a:pt x="400" y="324"/>
                    <a:pt x="335" y="251"/>
                  </a:cubicBezTo>
                  <a:cubicBezTo>
                    <a:pt x="328" y="258"/>
                    <a:pt x="321" y="264"/>
                    <a:pt x="314" y="271"/>
                  </a:cubicBezTo>
                  <a:cubicBezTo>
                    <a:pt x="308" y="277"/>
                    <a:pt x="303" y="277"/>
                    <a:pt x="297" y="271"/>
                  </a:cubicBezTo>
                  <a:cubicBezTo>
                    <a:pt x="272" y="247"/>
                    <a:pt x="248" y="222"/>
                    <a:pt x="223" y="197"/>
                  </a:cubicBezTo>
                  <a:cubicBezTo>
                    <a:pt x="217" y="191"/>
                    <a:pt x="217" y="186"/>
                    <a:pt x="223" y="180"/>
                  </a:cubicBezTo>
                  <a:cubicBezTo>
                    <a:pt x="230" y="173"/>
                    <a:pt x="236" y="166"/>
                    <a:pt x="243" y="159"/>
                  </a:cubicBezTo>
                  <a:close/>
                </a:path>
              </a:pathLst>
            </a:custGeom>
            <a:solidFill>
              <a:srgbClr val="F279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5" name="Google Shape;2075;p43"/>
            <p:cNvSpPr/>
            <p:nvPr/>
          </p:nvSpPr>
          <p:spPr>
            <a:xfrm>
              <a:off x="8721725" y="8461375"/>
              <a:ext cx="207962" cy="180975"/>
            </a:xfrm>
            <a:custGeom>
              <a:avLst/>
              <a:gdLst/>
              <a:ahLst/>
              <a:cxnLst/>
              <a:rect l="l" t="t" r="r" b="b"/>
              <a:pathLst>
                <a:path w="174" h="152" extrusionOk="0">
                  <a:moveTo>
                    <a:pt x="174" y="1"/>
                  </a:moveTo>
                  <a:cubicBezTo>
                    <a:pt x="129" y="51"/>
                    <a:pt x="84" y="101"/>
                    <a:pt x="38" y="152"/>
                  </a:cubicBezTo>
                  <a:cubicBezTo>
                    <a:pt x="23" y="139"/>
                    <a:pt x="11" y="124"/>
                    <a:pt x="0" y="108"/>
                  </a:cubicBezTo>
                  <a:cubicBezTo>
                    <a:pt x="58" y="72"/>
                    <a:pt x="116" y="36"/>
                    <a:pt x="173" y="0"/>
                  </a:cubicBezTo>
                  <a:cubicBezTo>
                    <a:pt x="174" y="0"/>
                    <a:pt x="174" y="0"/>
                    <a:pt x="174" y="1"/>
                  </a:cubicBezTo>
                  <a:close/>
                </a:path>
              </a:pathLst>
            </a:custGeom>
            <a:solidFill>
              <a:srgbClr val="F279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6" name="Google Shape;2076;p43"/>
            <p:cNvSpPr/>
            <p:nvPr/>
          </p:nvSpPr>
          <p:spPr>
            <a:xfrm>
              <a:off x="9236075" y="8020050"/>
              <a:ext cx="184150" cy="173038"/>
            </a:xfrm>
            <a:custGeom>
              <a:avLst/>
              <a:gdLst/>
              <a:ahLst/>
              <a:cxnLst/>
              <a:rect l="l" t="t" r="r" b="b"/>
              <a:pathLst>
                <a:path w="155" h="144" extrusionOk="0">
                  <a:moveTo>
                    <a:pt x="112" y="0"/>
                  </a:moveTo>
                  <a:cubicBezTo>
                    <a:pt x="125" y="8"/>
                    <a:pt x="149" y="35"/>
                    <a:pt x="155" y="48"/>
                  </a:cubicBezTo>
                  <a:cubicBezTo>
                    <a:pt x="104" y="80"/>
                    <a:pt x="52" y="112"/>
                    <a:pt x="1" y="144"/>
                  </a:cubicBezTo>
                  <a:cubicBezTo>
                    <a:pt x="1" y="144"/>
                    <a:pt x="0" y="144"/>
                    <a:pt x="0" y="143"/>
                  </a:cubicBezTo>
                  <a:cubicBezTo>
                    <a:pt x="37" y="96"/>
                    <a:pt x="75" y="48"/>
                    <a:pt x="112" y="0"/>
                  </a:cubicBezTo>
                  <a:close/>
                </a:path>
              </a:pathLst>
            </a:custGeom>
            <a:solidFill>
              <a:srgbClr val="F279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7" name="Google Shape;2077;p43"/>
            <p:cNvSpPr/>
            <p:nvPr/>
          </p:nvSpPr>
          <p:spPr>
            <a:xfrm>
              <a:off x="8694738" y="8321675"/>
              <a:ext cx="193675" cy="68263"/>
            </a:xfrm>
            <a:custGeom>
              <a:avLst/>
              <a:gdLst/>
              <a:ahLst/>
              <a:cxnLst/>
              <a:rect l="l" t="t" r="r" b="b"/>
              <a:pathLst>
                <a:path w="162" h="57" extrusionOk="0">
                  <a:moveTo>
                    <a:pt x="7" y="57"/>
                  </a:moveTo>
                  <a:cubicBezTo>
                    <a:pt x="2" y="39"/>
                    <a:pt x="0" y="20"/>
                    <a:pt x="1" y="0"/>
                  </a:cubicBezTo>
                  <a:cubicBezTo>
                    <a:pt x="55" y="4"/>
                    <a:pt x="109" y="8"/>
                    <a:pt x="162" y="12"/>
                  </a:cubicBezTo>
                  <a:cubicBezTo>
                    <a:pt x="162" y="12"/>
                    <a:pt x="162" y="13"/>
                    <a:pt x="162" y="13"/>
                  </a:cubicBezTo>
                  <a:cubicBezTo>
                    <a:pt x="111" y="28"/>
                    <a:pt x="60" y="42"/>
                    <a:pt x="7" y="57"/>
                  </a:cubicBezTo>
                  <a:close/>
                </a:path>
              </a:pathLst>
            </a:custGeom>
            <a:solidFill>
              <a:srgbClr val="F279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8" name="Google Shape;2078;p43"/>
            <p:cNvSpPr/>
            <p:nvPr/>
          </p:nvSpPr>
          <p:spPr>
            <a:xfrm>
              <a:off x="9140825" y="7867650"/>
              <a:ext cx="63500" cy="127000"/>
            </a:xfrm>
            <a:custGeom>
              <a:avLst/>
              <a:gdLst/>
              <a:ahLst/>
              <a:cxnLst/>
              <a:rect l="l" t="t" r="r" b="b"/>
              <a:pathLst>
                <a:path w="53" h="106" extrusionOk="0">
                  <a:moveTo>
                    <a:pt x="0" y="86"/>
                  </a:moveTo>
                  <a:cubicBezTo>
                    <a:pt x="0" y="77"/>
                    <a:pt x="0" y="68"/>
                    <a:pt x="0" y="60"/>
                  </a:cubicBezTo>
                  <a:cubicBezTo>
                    <a:pt x="1" y="42"/>
                    <a:pt x="1" y="24"/>
                    <a:pt x="2" y="7"/>
                  </a:cubicBezTo>
                  <a:cubicBezTo>
                    <a:pt x="2" y="2"/>
                    <a:pt x="4" y="0"/>
                    <a:pt x="9" y="0"/>
                  </a:cubicBezTo>
                  <a:cubicBezTo>
                    <a:pt x="24" y="2"/>
                    <a:pt x="38" y="4"/>
                    <a:pt x="53" y="9"/>
                  </a:cubicBezTo>
                  <a:cubicBezTo>
                    <a:pt x="49" y="23"/>
                    <a:pt x="44" y="36"/>
                    <a:pt x="40" y="49"/>
                  </a:cubicBezTo>
                  <a:cubicBezTo>
                    <a:pt x="35" y="66"/>
                    <a:pt x="29" y="83"/>
                    <a:pt x="24" y="100"/>
                  </a:cubicBezTo>
                  <a:cubicBezTo>
                    <a:pt x="23" y="102"/>
                    <a:pt x="21" y="104"/>
                    <a:pt x="20" y="106"/>
                  </a:cubicBezTo>
                  <a:cubicBezTo>
                    <a:pt x="13" y="99"/>
                    <a:pt x="7" y="92"/>
                    <a:pt x="0" y="86"/>
                  </a:cubicBezTo>
                  <a:close/>
                </a:path>
              </a:pathLst>
            </a:custGeom>
            <a:solidFill>
              <a:srgbClr val="F279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9" name="Google Shape;2079;p43"/>
            <p:cNvSpPr/>
            <p:nvPr/>
          </p:nvSpPr>
          <p:spPr>
            <a:xfrm>
              <a:off x="8905875" y="7848600"/>
              <a:ext cx="79375" cy="79375"/>
            </a:xfrm>
            <a:custGeom>
              <a:avLst/>
              <a:gdLst/>
              <a:ahLst/>
              <a:cxnLst/>
              <a:rect l="l" t="t" r="r" b="b"/>
              <a:pathLst>
                <a:path w="66" h="66" extrusionOk="0">
                  <a:moveTo>
                    <a:pt x="57" y="66"/>
                  </a:moveTo>
                  <a:cubicBezTo>
                    <a:pt x="38" y="46"/>
                    <a:pt x="19" y="27"/>
                    <a:pt x="0" y="8"/>
                  </a:cubicBezTo>
                  <a:cubicBezTo>
                    <a:pt x="4" y="2"/>
                    <a:pt x="8" y="0"/>
                    <a:pt x="16" y="3"/>
                  </a:cubicBezTo>
                  <a:cubicBezTo>
                    <a:pt x="23" y="5"/>
                    <a:pt x="29" y="9"/>
                    <a:pt x="35" y="14"/>
                  </a:cubicBezTo>
                  <a:cubicBezTo>
                    <a:pt x="46" y="22"/>
                    <a:pt x="55" y="32"/>
                    <a:pt x="61" y="45"/>
                  </a:cubicBezTo>
                  <a:cubicBezTo>
                    <a:pt x="66" y="54"/>
                    <a:pt x="65" y="60"/>
                    <a:pt x="57" y="66"/>
                  </a:cubicBezTo>
                  <a:close/>
                </a:path>
              </a:pathLst>
            </a:custGeom>
            <a:solidFill>
              <a:srgbClr val="F279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0" name="Google Shape;2080;p43"/>
            <p:cNvSpPr/>
            <p:nvPr/>
          </p:nvSpPr>
          <p:spPr>
            <a:xfrm>
              <a:off x="9136063" y="7970838"/>
              <a:ext cx="30162" cy="112713"/>
            </a:xfrm>
            <a:custGeom>
              <a:avLst/>
              <a:gdLst/>
              <a:ahLst/>
              <a:cxnLst/>
              <a:rect l="l" t="t" r="r" b="b"/>
              <a:pathLst>
                <a:path w="25" h="95" extrusionOk="0">
                  <a:moveTo>
                    <a:pt x="4" y="0"/>
                  </a:moveTo>
                  <a:cubicBezTo>
                    <a:pt x="11" y="6"/>
                    <a:pt x="17" y="13"/>
                    <a:pt x="24" y="20"/>
                  </a:cubicBezTo>
                  <a:cubicBezTo>
                    <a:pt x="24" y="21"/>
                    <a:pt x="25" y="22"/>
                    <a:pt x="24" y="23"/>
                  </a:cubicBezTo>
                  <a:cubicBezTo>
                    <a:pt x="17" y="46"/>
                    <a:pt x="9" y="69"/>
                    <a:pt x="2" y="92"/>
                  </a:cubicBezTo>
                  <a:cubicBezTo>
                    <a:pt x="2" y="93"/>
                    <a:pt x="1" y="93"/>
                    <a:pt x="1" y="95"/>
                  </a:cubicBezTo>
                  <a:cubicBezTo>
                    <a:pt x="1" y="86"/>
                    <a:pt x="0" y="78"/>
                    <a:pt x="1" y="70"/>
                  </a:cubicBezTo>
                  <a:cubicBezTo>
                    <a:pt x="1" y="48"/>
                    <a:pt x="2" y="26"/>
                    <a:pt x="3" y="4"/>
                  </a:cubicBezTo>
                  <a:cubicBezTo>
                    <a:pt x="3" y="3"/>
                    <a:pt x="4" y="1"/>
                    <a:pt x="4" y="0"/>
                  </a:cubicBezTo>
                  <a:close/>
                </a:path>
              </a:pathLst>
            </a:custGeom>
            <a:solidFill>
              <a:srgbClr val="F279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81" name="Google Shape;2081;p43"/>
          <p:cNvSpPr/>
          <p:nvPr/>
        </p:nvSpPr>
        <p:spPr>
          <a:xfrm>
            <a:off x="915866" y="1624608"/>
            <a:ext cx="10364462" cy="4219897"/>
          </a:xfrm>
          <a:prstGeom prst="rect">
            <a:avLst/>
          </a:prstGeom>
          <a:noFill/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2" name="Google Shape;2082;p43"/>
          <p:cNvSpPr txBox="1"/>
          <p:nvPr/>
        </p:nvSpPr>
        <p:spPr>
          <a:xfrm>
            <a:off x="1355704" y="1731581"/>
            <a:ext cx="2745574" cy="2046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 sz="3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One </a:t>
            </a:r>
            <a:endParaRPr/>
          </a:p>
          <a:p>
            <a:pPr marL="0" marR="0" lvl="0" indent="0" algn="l" rtl="0">
              <a:lnSpc>
                <a:spcPct val="11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 sz="3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Column </a:t>
            </a:r>
            <a:endParaRPr/>
          </a:p>
          <a:p>
            <a:pPr marL="0" marR="0" lvl="0" indent="0" algn="l" rtl="0">
              <a:lnSpc>
                <a:spcPct val="11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 sz="3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</a:t>
            </a:r>
            <a:endParaRPr/>
          </a:p>
        </p:txBody>
      </p:sp>
      <p:sp>
        <p:nvSpPr>
          <p:cNvPr id="2083" name="Google Shape;2083;p43"/>
          <p:cNvSpPr txBox="1"/>
          <p:nvPr/>
        </p:nvSpPr>
        <p:spPr>
          <a:xfrm>
            <a:off x="4465100" y="1835622"/>
            <a:ext cx="63360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4" name="Google Shape;2084;p43"/>
          <p:cNvSpPr txBox="1"/>
          <p:nvPr/>
        </p:nvSpPr>
        <p:spPr>
          <a:xfrm>
            <a:off x="4465100" y="2361085"/>
            <a:ext cx="6336000" cy="3231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</a:t>
            </a:r>
            <a:endParaRPr/>
          </a:p>
        </p:txBody>
      </p:sp>
      <p:sp>
        <p:nvSpPr>
          <p:cNvPr id="2085" name="Google Shape;2085;p43"/>
          <p:cNvSpPr/>
          <p:nvPr/>
        </p:nvSpPr>
        <p:spPr>
          <a:xfrm>
            <a:off x="1068266" y="1777008"/>
            <a:ext cx="10364462" cy="4219897"/>
          </a:xfrm>
          <a:prstGeom prst="rect">
            <a:avLst/>
          </a:prstGeom>
          <a:noFill/>
          <a:ln w="38100" cap="flat" cmpd="sng">
            <a:solidFill>
              <a:srgbClr val="F279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F279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6" name="Google Shape;2086;p43"/>
          <p:cNvSpPr txBox="1"/>
          <p:nvPr/>
        </p:nvSpPr>
        <p:spPr>
          <a:xfrm>
            <a:off x="1508104" y="1883981"/>
            <a:ext cx="2745574" cy="2046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27900"/>
              </a:buClr>
              <a:buSzPts val="3600"/>
              <a:buFont typeface="Arial"/>
              <a:buNone/>
            </a:pPr>
            <a:r>
              <a:rPr lang="en-US" sz="3600" b="1">
                <a:solidFill>
                  <a:srgbClr val="F27900"/>
                </a:solidFill>
                <a:latin typeface="Arial"/>
                <a:ea typeface="Arial"/>
                <a:cs typeface="Arial"/>
                <a:sym typeface="Arial"/>
              </a:rPr>
              <a:t>One </a:t>
            </a:r>
            <a:endParaRPr/>
          </a:p>
          <a:p>
            <a:pPr marL="0" marR="0" lvl="0" indent="0" algn="l" rtl="0">
              <a:lnSpc>
                <a:spcPct val="110000"/>
              </a:lnSpc>
              <a:spcBef>
                <a:spcPts val="720"/>
              </a:spcBef>
              <a:spcAft>
                <a:spcPts val="0"/>
              </a:spcAft>
              <a:buClr>
                <a:srgbClr val="F27900"/>
              </a:buClr>
              <a:buSzPts val="3600"/>
              <a:buFont typeface="Arial"/>
              <a:buNone/>
            </a:pPr>
            <a:r>
              <a:rPr lang="en-US" sz="3600" b="1">
                <a:solidFill>
                  <a:srgbClr val="F27900"/>
                </a:solidFill>
                <a:latin typeface="Arial"/>
                <a:ea typeface="Arial"/>
                <a:cs typeface="Arial"/>
                <a:sym typeface="Arial"/>
              </a:rPr>
              <a:t>Column </a:t>
            </a:r>
            <a:endParaRPr/>
          </a:p>
          <a:p>
            <a:pPr marL="0" marR="0" lvl="0" indent="0" algn="l" rtl="0">
              <a:lnSpc>
                <a:spcPct val="110000"/>
              </a:lnSpc>
              <a:spcBef>
                <a:spcPts val="720"/>
              </a:spcBef>
              <a:spcAft>
                <a:spcPts val="0"/>
              </a:spcAft>
              <a:buClr>
                <a:srgbClr val="F27900"/>
              </a:buClr>
              <a:buSzPts val="3600"/>
              <a:buFont typeface="Arial"/>
              <a:buNone/>
            </a:pPr>
            <a:r>
              <a:rPr lang="en-US" sz="3600" b="1">
                <a:solidFill>
                  <a:srgbClr val="F27900"/>
                </a:solidFill>
                <a:latin typeface="Arial"/>
                <a:ea typeface="Arial"/>
                <a:cs typeface="Arial"/>
                <a:sym typeface="Arial"/>
              </a:rPr>
              <a:t>Infographic</a:t>
            </a:r>
            <a:endParaRPr/>
          </a:p>
        </p:txBody>
      </p:sp>
      <p:sp>
        <p:nvSpPr>
          <p:cNvPr id="2087" name="Google Shape;2087;p43"/>
          <p:cNvSpPr txBox="1"/>
          <p:nvPr/>
        </p:nvSpPr>
        <p:spPr>
          <a:xfrm>
            <a:off x="4617500" y="1988022"/>
            <a:ext cx="63360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F27900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400" b="1">
              <a:solidFill>
                <a:srgbClr val="F279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8" name="Google Shape;2088;p43"/>
          <p:cNvSpPr txBox="1"/>
          <p:nvPr/>
        </p:nvSpPr>
        <p:spPr>
          <a:xfrm>
            <a:off x="4617500" y="2513485"/>
            <a:ext cx="6336000" cy="3231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27900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F279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27900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</a:t>
            </a: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3" name="Google Shape;2093;p44"/>
          <p:cNvSpPr txBox="1"/>
          <p:nvPr/>
        </p:nvSpPr>
        <p:spPr>
          <a:xfrm>
            <a:off x="0" y="4275196"/>
            <a:ext cx="12192000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Thank You</a:t>
            </a:r>
            <a:endParaRPr sz="60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4" name="Google Shape;2094;p44"/>
          <p:cNvSpPr txBox="1"/>
          <p:nvPr/>
        </p:nvSpPr>
        <p:spPr>
          <a:xfrm>
            <a:off x="0" y="5202033"/>
            <a:ext cx="12191852" cy="379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Insert the Sub Title of Your Presentation</a:t>
            </a:r>
            <a:endParaRPr sz="1867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95" name="Google Shape;2095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44225" y="341071"/>
            <a:ext cx="3810059" cy="4010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0" name="Google Shape;2100;p45"/>
          <p:cNvSpPr txBox="1">
            <a:spLocks noGrp="1"/>
          </p:cNvSpPr>
          <p:nvPr>
            <p:ph type="body" idx="1"/>
          </p:nvPr>
        </p:nvSpPr>
        <p:spPr>
          <a:xfrm>
            <a:off x="1610303" y="3032558"/>
            <a:ext cx="883602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7900"/>
              </a:buClr>
              <a:buSzPts val="3600"/>
              <a:buFont typeface="Arial"/>
              <a:buNone/>
            </a:pPr>
            <a:r>
              <a:rPr lang="en-US" sz="3600" b="1" dirty="0">
                <a:solidFill>
                  <a:srgbClr val="F27900"/>
                </a:solidFill>
                <a:latin typeface="Arial Rounded"/>
                <a:ea typeface="Arial Rounded"/>
                <a:cs typeface="Arial Rounded"/>
                <a:sym typeface="Arial Rounded"/>
              </a:rPr>
              <a:t>https</a:t>
            </a:r>
            <a:r>
              <a:rPr lang="en-US" sz="3600" b="1" dirty="0" smtClean="0">
                <a:solidFill>
                  <a:srgbClr val="F27900"/>
                </a:solidFill>
                <a:latin typeface="Arial Rounded"/>
                <a:ea typeface="Arial Rounded"/>
                <a:cs typeface="Arial Rounded"/>
                <a:sym typeface="Arial Rounded"/>
              </a:rPr>
              <a:t>://plantillaspowerpoint.org</a:t>
            </a:r>
            <a:endParaRPr sz="3600" b="1" dirty="0">
              <a:solidFill>
                <a:srgbClr val="F2790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5" name="Google Shape;2105;p46"/>
          <p:cNvSpPr txBox="1">
            <a:spLocks noGrp="1"/>
          </p:cNvSpPr>
          <p:nvPr>
            <p:ph type="body" idx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SHAPES</a:t>
            </a:r>
            <a:endParaRPr/>
          </a:p>
        </p:txBody>
      </p:sp>
      <p:sp>
        <p:nvSpPr>
          <p:cNvPr id="2106" name="Google Shape;2106;p46"/>
          <p:cNvSpPr/>
          <p:nvPr/>
        </p:nvSpPr>
        <p:spPr>
          <a:xfrm>
            <a:off x="3564601" y="1523167"/>
            <a:ext cx="649371" cy="1818239"/>
          </a:xfrm>
          <a:custGeom>
            <a:avLst/>
            <a:gdLst/>
            <a:ahLst/>
            <a:cxnLst/>
            <a:rect l="l" t="t" r="r" b="b"/>
            <a:pathLst>
              <a:path w="480600" h="1345680" extrusionOk="0">
                <a:moveTo>
                  <a:pt x="398295" y="1046026"/>
                </a:moveTo>
                <a:lnTo>
                  <a:pt x="348313" y="1015268"/>
                </a:lnTo>
                <a:lnTo>
                  <a:pt x="329088" y="334738"/>
                </a:lnTo>
                <a:lnTo>
                  <a:pt x="379071" y="303980"/>
                </a:lnTo>
                <a:cubicBezTo>
                  <a:pt x="425209" y="275144"/>
                  <a:pt x="450200" y="221316"/>
                  <a:pt x="440588" y="167489"/>
                </a:cubicBezTo>
                <a:lnTo>
                  <a:pt x="430976" y="109817"/>
                </a:lnTo>
                <a:cubicBezTo>
                  <a:pt x="423286" y="63680"/>
                  <a:pt x="382916" y="29076"/>
                  <a:pt x="334856" y="29076"/>
                </a:cubicBezTo>
                <a:cubicBezTo>
                  <a:pt x="321399" y="29076"/>
                  <a:pt x="309864" y="40611"/>
                  <a:pt x="309864" y="54068"/>
                </a:cubicBezTo>
                <a:lnTo>
                  <a:pt x="309864" y="173256"/>
                </a:lnTo>
                <a:cubicBezTo>
                  <a:pt x="309864" y="194403"/>
                  <a:pt x="292563" y="211704"/>
                  <a:pt x="271416" y="211704"/>
                </a:cubicBezTo>
                <a:lnTo>
                  <a:pt x="219512" y="211704"/>
                </a:lnTo>
                <a:cubicBezTo>
                  <a:pt x="198365" y="211704"/>
                  <a:pt x="181064" y="194403"/>
                  <a:pt x="181064" y="173256"/>
                </a:cubicBezTo>
                <a:lnTo>
                  <a:pt x="181064" y="55990"/>
                </a:lnTo>
                <a:cubicBezTo>
                  <a:pt x="181064" y="42533"/>
                  <a:pt x="169529" y="30999"/>
                  <a:pt x="156072" y="30999"/>
                </a:cubicBezTo>
                <a:cubicBezTo>
                  <a:pt x="108012" y="30999"/>
                  <a:pt x="67642" y="65602"/>
                  <a:pt x="59952" y="111740"/>
                </a:cubicBezTo>
                <a:lnTo>
                  <a:pt x="50340" y="169412"/>
                </a:lnTo>
                <a:cubicBezTo>
                  <a:pt x="40728" y="223239"/>
                  <a:pt x="65720" y="277066"/>
                  <a:pt x="111857" y="305902"/>
                </a:cubicBezTo>
                <a:lnTo>
                  <a:pt x="161840" y="336660"/>
                </a:lnTo>
                <a:lnTo>
                  <a:pt x="142616" y="1017190"/>
                </a:lnTo>
                <a:lnTo>
                  <a:pt x="92633" y="1047949"/>
                </a:lnTo>
                <a:cubicBezTo>
                  <a:pt x="46496" y="1076785"/>
                  <a:pt x="21504" y="1130612"/>
                  <a:pt x="31116" y="1184439"/>
                </a:cubicBezTo>
                <a:lnTo>
                  <a:pt x="40728" y="1242111"/>
                </a:lnTo>
                <a:cubicBezTo>
                  <a:pt x="48418" y="1288249"/>
                  <a:pt x="88788" y="1322852"/>
                  <a:pt x="136848" y="1322852"/>
                </a:cubicBezTo>
                <a:cubicBezTo>
                  <a:pt x="150305" y="1322852"/>
                  <a:pt x="161840" y="1311317"/>
                  <a:pt x="161840" y="1297861"/>
                </a:cubicBezTo>
                <a:lnTo>
                  <a:pt x="161840" y="1178672"/>
                </a:lnTo>
                <a:cubicBezTo>
                  <a:pt x="161840" y="1157525"/>
                  <a:pt x="179141" y="1140224"/>
                  <a:pt x="200288" y="1140224"/>
                </a:cubicBezTo>
                <a:lnTo>
                  <a:pt x="290640" y="1140224"/>
                </a:lnTo>
                <a:cubicBezTo>
                  <a:pt x="311787" y="1140224"/>
                  <a:pt x="329088" y="1157525"/>
                  <a:pt x="329088" y="1178672"/>
                </a:cubicBezTo>
                <a:lnTo>
                  <a:pt x="329088" y="1297861"/>
                </a:lnTo>
                <a:cubicBezTo>
                  <a:pt x="329088" y="1311317"/>
                  <a:pt x="340623" y="1322852"/>
                  <a:pt x="354080" y="1322852"/>
                </a:cubicBezTo>
                <a:cubicBezTo>
                  <a:pt x="402140" y="1322852"/>
                  <a:pt x="442510" y="1288249"/>
                  <a:pt x="450200" y="1242111"/>
                </a:cubicBezTo>
                <a:lnTo>
                  <a:pt x="459812" y="1184439"/>
                </a:lnTo>
                <a:cubicBezTo>
                  <a:pt x="469424" y="1128689"/>
                  <a:pt x="446355" y="1074862"/>
                  <a:pt x="398295" y="104602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07" name="Google Shape;2107;p46"/>
          <p:cNvGrpSpPr/>
          <p:nvPr/>
        </p:nvGrpSpPr>
        <p:grpSpPr>
          <a:xfrm>
            <a:off x="4847249" y="1533553"/>
            <a:ext cx="460889" cy="1797467"/>
            <a:chOff x="4068687" y="1502547"/>
            <a:chExt cx="384480" cy="1499472"/>
          </a:xfrm>
        </p:grpSpPr>
        <p:sp>
          <p:nvSpPr>
            <p:cNvPr id="2108" name="Google Shape;2108;p46"/>
            <p:cNvSpPr/>
            <p:nvPr/>
          </p:nvSpPr>
          <p:spPr>
            <a:xfrm>
              <a:off x="4068687" y="1502547"/>
              <a:ext cx="384480" cy="1499472"/>
            </a:xfrm>
            <a:custGeom>
              <a:avLst/>
              <a:gdLst/>
              <a:ahLst/>
              <a:cxnLst/>
              <a:rect l="l" t="t" r="r" b="b"/>
              <a:pathLst>
                <a:path w="384480" h="1499472" extrusionOk="0">
                  <a:moveTo>
                    <a:pt x="315514" y="798037"/>
                  </a:moveTo>
                  <a:lnTo>
                    <a:pt x="230928" y="798037"/>
                  </a:lnTo>
                  <a:lnTo>
                    <a:pt x="230928" y="244385"/>
                  </a:lnTo>
                  <a:cubicBezTo>
                    <a:pt x="248230" y="236696"/>
                    <a:pt x="261687" y="219394"/>
                    <a:pt x="261687" y="200170"/>
                  </a:cubicBezTo>
                  <a:lnTo>
                    <a:pt x="242463" y="29076"/>
                  </a:lnTo>
                  <a:lnTo>
                    <a:pt x="140576" y="29076"/>
                  </a:lnTo>
                  <a:lnTo>
                    <a:pt x="121352" y="200170"/>
                  </a:lnTo>
                  <a:cubicBezTo>
                    <a:pt x="121352" y="221316"/>
                    <a:pt x="134808" y="238618"/>
                    <a:pt x="152110" y="244385"/>
                  </a:cubicBezTo>
                  <a:lnTo>
                    <a:pt x="152110" y="796114"/>
                  </a:lnTo>
                  <a:lnTo>
                    <a:pt x="67524" y="796114"/>
                  </a:lnTo>
                  <a:cubicBezTo>
                    <a:pt x="46378" y="796114"/>
                    <a:pt x="29076" y="813416"/>
                    <a:pt x="29076" y="834562"/>
                  </a:cubicBezTo>
                  <a:cubicBezTo>
                    <a:pt x="29076" y="855709"/>
                    <a:pt x="46378" y="873010"/>
                    <a:pt x="67524" y="873010"/>
                  </a:cubicBezTo>
                  <a:lnTo>
                    <a:pt x="77136" y="873010"/>
                  </a:lnTo>
                  <a:lnTo>
                    <a:pt x="77136" y="1380524"/>
                  </a:lnTo>
                  <a:cubicBezTo>
                    <a:pt x="77136" y="1430506"/>
                    <a:pt x="117507" y="1470877"/>
                    <a:pt x="167489" y="1470877"/>
                  </a:cubicBezTo>
                  <a:lnTo>
                    <a:pt x="227084" y="1470877"/>
                  </a:lnTo>
                  <a:cubicBezTo>
                    <a:pt x="277066" y="1470877"/>
                    <a:pt x="317436" y="1430506"/>
                    <a:pt x="317436" y="1380524"/>
                  </a:cubicBezTo>
                  <a:lnTo>
                    <a:pt x="317436" y="876855"/>
                  </a:lnTo>
                  <a:cubicBezTo>
                    <a:pt x="338583" y="876855"/>
                    <a:pt x="355884" y="859553"/>
                    <a:pt x="355884" y="838407"/>
                  </a:cubicBezTo>
                  <a:cubicBezTo>
                    <a:pt x="355884" y="817261"/>
                    <a:pt x="336660" y="798037"/>
                    <a:pt x="315514" y="79803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9" name="Google Shape;2109;p46"/>
            <p:cNvSpPr/>
            <p:nvPr/>
          </p:nvSpPr>
          <p:spPr>
            <a:xfrm>
              <a:off x="4160962" y="1502547"/>
              <a:ext cx="192240" cy="807408"/>
            </a:xfrm>
            <a:custGeom>
              <a:avLst/>
              <a:gdLst/>
              <a:ahLst/>
              <a:cxnLst/>
              <a:rect l="l" t="t" r="r" b="b"/>
              <a:pathLst>
                <a:path w="192240" h="807408" extrusionOk="0">
                  <a:moveTo>
                    <a:pt x="59835" y="244385"/>
                  </a:moveTo>
                  <a:lnTo>
                    <a:pt x="59835" y="796114"/>
                  </a:lnTo>
                  <a:lnTo>
                    <a:pt x="138653" y="796114"/>
                  </a:lnTo>
                  <a:lnTo>
                    <a:pt x="138653" y="244385"/>
                  </a:lnTo>
                  <a:cubicBezTo>
                    <a:pt x="155955" y="236696"/>
                    <a:pt x="169412" y="219394"/>
                    <a:pt x="169412" y="200170"/>
                  </a:cubicBezTo>
                  <a:lnTo>
                    <a:pt x="150188" y="29076"/>
                  </a:lnTo>
                  <a:lnTo>
                    <a:pt x="48300" y="29076"/>
                  </a:lnTo>
                  <a:lnTo>
                    <a:pt x="29076" y="200170"/>
                  </a:lnTo>
                  <a:cubicBezTo>
                    <a:pt x="29076" y="221316"/>
                    <a:pt x="42533" y="238618"/>
                    <a:pt x="59835" y="24438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10" name="Google Shape;2110;p46"/>
          <p:cNvGrpSpPr/>
          <p:nvPr/>
        </p:nvGrpSpPr>
        <p:grpSpPr>
          <a:xfrm>
            <a:off x="5941415" y="1612780"/>
            <a:ext cx="961069" cy="1639013"/>
            <a:chOff x="4877940" y="1698632"/>
            <a:chExt cx="711288" cy="1213035"/>
          </a:xfrm>
        </p:grpSpPr>
        <p:sp>
          <p:nvSpPr>
            <p:cNvPr id="2111" name="Google Shape;2111;p46"/>
            <p:cNvSpPr/>
            <p:nvPr/>
          </p:nvSpPr>
          <p:spPr>
            <a:xfrm>
              <a:off x="4877940" y="1700555"/>
              <a:ext cx="692064" cy="1211112"/>
            </a:xfrm>
            <a:custGeom>
              <a:avLst/>
              <a:gdLst/>
              <a:ahLst/>
              <a:cxnLst/>
              <a:rect l="l" t="t" r="r" b="b"/>
              <a:pathLst>
                <a:path w="692064" h="1211112" extrusionOk="0">
                  <a:moveTo>
                    <a:pt x="653934" y="29076"/>
                  </a:moveTo>
                  <a:lnTo>
                    <a:pt x="584728" y="29076"/>
                  </a:lnTo>
                  <a:cubicBezTo>
                    <a:pt x="573193" y="29076"/>
                    <a:pt x="563581" y="32921"/>
                    <a:pt x="559737" y="65602"/>
                  </a:cubicBezTo>
                  <a:lnTo>
                    <a:pt x="521289" y="65602"/>
                  </a:lnTo>
                  <a:cubicBezTo>
                    <a:pt x="517444" y="32921"/>
                    <a:pt x="507832" y="29076"/>
                    <a:pt x="496297" y="29076"/>
                  </a:cubicBezTo>
                  <a:lnTo>
                    <a:pt x="277144" y="29076"/>
                  </a:lnTo>
                  <a:cubicBezTo>
                    <a:pt x="182946" y="65602"/>
                    <a:pt x="136809" y="84826"/>
                    <a:pt x="69525" y="159800"/>
                  </a:cubicBezTo>
                  <a:lnTo>
                    <a:pt x="34921" y="198248"/>
                  </a:lnTo>
                  <a:cubicBezTo>
                    <a:pt x="29154" y="204015"/>
                    <a:pt x="27232" y="213627"/>
                    <a:pt x="31077" y="221316"/>
                  </a:cubicBezTo>
                  <a:cubicBezTo>
                    <a:pt x="34921" y="229006"/>
                    <a:pt x="42611" y="234773"/>
                    <a:pt x="50301" y="234773"/>
                  </a:cubicBezTo>
                  <a:cubicBezTo>
                    <a:pt x="54145" y="234773"/>
                    <a:pt x="57990" y="234773"/>
                    <a:pt x="59913" y="232851"/>
                  </a:cubicBezTo>
                  <a:lnTo>
                    <a:pt x="113740" y="204015"/>
                  </a:lnTo>
                  <a:cubicBezTo>
                    <a:pt x="175257" y="173256"/>
                    <a:pt x="207937" y="167489"/>
                    <a:pt x="271377" y="192480"/>
                  </a:cubicBezTo>
                  <a:lnTo>
                    <a:pt x="275221" y="194403"/>
                  </a:lnTo>
                  <a:lnTo>
                    <a:pt x="329049" y="194403"/>
                  </a:lnTo>
                  <a:lnTo>
                    <a:pt x="329049" y="580805"/>
                  </a:lnTo>
                  <a:cubicBezTo>
                    <a:pt x="317514" y="582728"/>
                    <a:pt x="307902" y="592340"/>
                    <a:pt x="307902" y="605796"/>
                  </a:cubicBezTo>
                  <a:lnTo>
                    <a:pt x="290601" y="1030647"/>
                  </a:lnTo>
                  <a:cubicBezTo>
                    <a:pt x="286756" y="1069095"/>
                    <a:pt x="298290" y="1109465"/>
                    <a:pt x="323281" y="1138301"/>
                  </a:cubicBezTo>
                  <a:cubicBezTo>
                    <a:pt x="346350" y="1167137"/>
                    <a:pt x="340583" y="1184439"/>
                    <a:pt x="375186" y="1184439"/>
                  </a:cubicBezTo>
                  <a:cubicBezTo>
                    <a:pt x="409789" y="1184439"/>
                    <a:pt x="404022" y="1167137"/>
                    <a:pt x="427091" y="1138301"/>
                  </a:cubicBezTo>
                  <a:cubicBezTo>
                    <a:pt x="450160" y="1109465"/>
                    <a:pt x="461694" y="1071017"/>
                    <a:pt x="459772" y="1030647"/>
                  </a:cubicBezTo>
                  <a:lnTo>
                    <a:pt x="442470" y="605796"/>
                  </a:lnTo>
                  <a:cubicBezTo>
                    <a:pt x="440548" y="592340"/>
                    <a:pt x="432858" y="582728"/>
                    <a:pt x="421324" y="580805"/>
                  </a:cubicBezTo>
                  <a:lnTo>
                    <a:pt x="421324" y="192480"/>
                  </a:lnTo>
                  <a:lnTo>
                    <a:pt x="494375" y="192480"/>
                  </a:lnTo>
                  <a:cubicBezTo>
                    <a:pt x="505909" y="192480"/>
                    <a:pt x="515521" y="188636"/>
                    <a:pt x="519366" y="155955"/>
                  </a:cubicBezTo>
                  <a:lnTo>
                    <a:pt x="557814" y="155955"/>
                  </a:lnTo>
                  <a:cubicBezTo>
                    <a:pt x="561659" y="188636"/>
                    <a:pt x="571271" y="192480"/>
                    <a:pt x="582805" y="192480"/>
                  </a:cubicBezTo>
                  <a:lnTo>
                    <a:pt x="652012" y="192480"/>
                  </a:lnTo>
                  <a:cubicBezTo>
                    <a:pt x="667391" y="192480"/>
                    <a:pt x="680848" y="165567"/>
                    <a:pt x="680848" y="109817"/>
                  </a:cubicBezTo>
                  <a:cubicBezTo>
                    <a:pt x="682770" y="54068"/>
                    <a:pt x="669313" y="29076"/>
                    <a:pt x="653934" y="2907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2" name="Google Shape;2112;p46"/>
            <p:cNvSpPr/>
            <p:nvPr/>
          </p:nvSpPr>
          <p:spPr>
            <a:xfrm>
              <a:off x="4877940" y="1698632"/>
              <a:ext cx="711288" cy="595944"/>
            </a:xfrm>
            <a:custGeom>
              <a:avLst/>
              <a:gdLst/>
              <a:ahLst/>
              <a:cxnLst/>
              <a:rect l="l" t="t" r="r" b="b"/>
              <a:pathLst>
                <a:path w="711288" h="595944" extrusionOk="0">
                  <a:moveTo>
                    <a:pt x="115662" y="204015"/>
                  </a:moveTo>
                  <a:cubicBezTo>
                    <a:pt x="177179" y="173256"/>
                    <a:pt x="209860" y="167489"/>
                    <a:pt x="273299" y="192480"/>
                  </a:cubicBezTo>
                  <a:lnTo>
                    <a:pt x="277144" y="194403"/>
                  </a:lnTo>
                  <a:lnTo>
                    <a:pt x="330971" y="194403"/>
                  </a:lnTo>
                  <a:lnTo>
                    <a:pt x="330971" y="575038"/>
                  </a:lnTo>
                  <a:lnTo>
                    <a:pt x="423246" y="575038"/>
                  </a:lnTo>
                  <a:lnTo>
                    <a:pt x="423246" y="194403"/>
                  </a:lnTo>
                  <a:lnTo>
                    <a:pt x="496297" y="194403"/>
                  </a:lnTo>
                  <a:cubicBezTo>
                    <a:pt x="507832" y="194403"/>
                    <a:pt x="517444" y="190558"/>
                    <a:pt x="521289" y="157877"/>
                  </a:cubicBezTo>
                  <a:lnTo>
                    <a:pt x="559737" y="157877"/>
                  </a:lnTo>
                  <a:cubicBezTo>
                    <a:pt x="563581" y="190558"/>
                    <a:pt x="573193" y="194403"/>
                    <a:pt x="584728" y="194403"/>
                  </a:cubicBezTo>
                  <a:lnTo>
                    <a:pt x="653934" y="194403"/>
                  </a:lnTo>
                  <a:cubicBezTo>
                    <a:pt x="669313" y="194403"/>
                    <a:pt x="682770" y="167489"/>
                    <a:pt x="682770" y="111740"/>
                  </a:cubicBezTo>
                  <a:cubicBezTo>
                    <a:pt x="682770" y="55990"/>
                    <a:pt x="669313" y="29076"/>
                    <a:pt x="653934" y="29076"/>
                  </a:cubicBezTo>
                  <a:lnTo>
                    <a:pt x="584728" y="29076"/>
                  </a:lnTo>
                  <a:cubicBezTo>
                    <a:pt x="573193" y="29076"/>
                    <a:pt x="563581" y="32921"/>
                    <a:pt x="559737" y="65602"/>
                  </a:cubicBezTo>
                  <a:lnTo>
                    <a:pt x="521289" y="65602"/>
                  </a:lnTo>
                  <a:cubicBezTo>
                    <a:pt x="517444" y="32921"/>
                    <a:pt x="507832" y="29076"/>
                    <a:pt x="496297" y="29076"/>
                  </a:cubicBezTo>
                  <a:lnTo>
                    <a:pt x="277144" y="29076"/>
                  </a:lnTo>
                  <a:cubicBezTo>
                    <a:pt x="182946" y="65602"/>
                    <a:pt x="136809" y="84826"/>
                    <a:pt x="69525" y="159800"/>
                  </a:cubicBezTo>
                  <a:lnTo>
                    <a:pt x="34921" y="198248"/>
                  </a:lnTo>
                  <a:cubicBezTo>
                    <a:pt x="29154" y="204015"/>
                    <a:pt x="27232" y="213627"/>
                    <a:pt x="31077" y="221316"/>
                  </a:cubicBezTo>
                  <a:cubicBezTo>
                    <a:pt x="34921" y="229006"/>
                    <a:pt x="42611" y="234773"/>
                    <a:pt x="50301" y="234773"/>
                  </a:cubicBezTo>
                  <a:cubicBezTo>
                    <a:pt x="54145" y="234773"/>
                    <a:pt x="57990" y="234773"/>
                    <a:pt x="59913" y="232851"/>
                  </a:cubicBezTo>
                  <a:lnTo>
                    <a:pt x="115662" y="204015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13" name="Google Shape;2113;p46"/>
          <p:cNvGrpSpPr/>
          <p:nvPr/>
        </p:nvGrpSpPr>
        <p:grpSpPr>
          <a:xfrm>
            <a:off x="3005599" y="5467588"/>
            <a:ext cx="1587022" cy="481389"/>
            <a:chOff x="115511" y="1655618"/>
            <a:chExt cx="2541413" cy="770883"/>
          </a:xfrm>
        </p:grpSpPr>
        <p:sp>
          <p:nvSpPr>
            <p:cNvPr id="2114" name="Google Shape;2114;p46"/>
            <p:cNvSpPr/>
            <p:nvPr/>
          </p:nvSpPr>
          <p:spPr>
            <a:xfrm>
              <a:off x="115511" y="1655618"/>
              <a:ext cx="1749384" cy="730512"/>
            </a:xfrm>
            <a:custGeom>
              <a:avLst/>
              <a:gdLst/>
              <a:ahLst/>
              <a:cxnLst/>
              <a:rect l="l" t="t" r="r" b="b"/>
              <a:pathLst>
                <a:path w="1749384" h="730512" extrusionOk="0">
                  <a:moveTo>
                    <a:pt x="1575407" y="685336"/>
                  </a:moveTo>
                  <a:lnTo>
                    <a:pt x="1536959" y="641121"/>
                  </a:lnTo>
                  <a:cubicBezTo>
                    <a:pt x="1535037" y="639198"/>
                    <a:pt x="1436994" y="637276"/>
                    <a:pt x="1435072" y="637276"/>
                  </a:cubicBezTo>
                  <a:cubicBezTo>
                    <a:pt x="1433150" y="637276"/>
                    <a:pt x="1429305" y="637276"/>
                    <a:pt x="1427382" y="639198"/>
                  </a:cubicBezTo>
                  <a:lnTo>
                    <a:pt x="1369710" y="689181"/>
                  </a:lnTo>
                  <a:cubicBezTo>
                    <a:pt x="1367788" y="691103"/>
                    <a:pt x="1365866" y="691103"/>
                    <a:pt x="1363943" y="691103"/>
                  </a:cubicBezTo>
                  <a:cubicBezTo>
                    <a:pt x="1362021" y="691103"/>
                    <a:pt x="1360098" y="689181"/>
                    <a:pt x="1358176" y="687258"/>
                  </a:cubicBezTo>
                  <a:lnTo>
                    <a:pt x="1313961" y="627664"/>
                  </a:lnTo>
                  <a:cubicBezTo>
                    <a:pt x="1312038" y="623819"/>
                    <a:pt x="1308194" y="623819"/>
                    <a:pt x="1304349" y="625741"/>
                  </a:cubicBezTo>
                  <a:lnTo>
                    <a:pt x="1238987" y="662267"/>
                  </a:lnTo>
                  <a:cubicBezTo>
                    <a:pt x="1237065" y="664189"/>
                    <a:pt x="1235142" y="664189"/>
                    <a:pt x="1233220" y="662267"/>
                  </a:cubicBezTo>
                  <a:cubicBezTo>
                    <a:pt x="1231298" y="662267"/>
                    <a:pt x="1229375" y="660345"/>
                    <a:pt x="1229375" y="658422"/>
                  </a:cubicBezTo>
                  <a:lnTo>
                    <a:pt x="1135178" y="575759"/>
                  </a:lnTo>
                  <a:cubicBezTo>
                    <a:pt x="1117876" y="556535"/>
                    <a:pt x="1142867" y="594983"/>
                    <a:pt x="1129410" y="571914"/>
                  </a:cubicBezTo>
                  <a:cubicBezTo>
                    <a:pt x="1127488" y="569992"/>
                    <a:pt x="1123643" y="573837"/>
                    <a:pt x="1121721" y="575759"/>
                  </a:cubicBezTo>
                  <a:lnTo>
                    <a:pt x="1033290" y="616129"/>
                  </a:lnTo>
                  <a:cubicBezTo>
                    <a:pt x="1031368" y="618052"/>
                    <a:pt x="1029445" y="619974"/>
                    <a:pt x="1027523" y="619974"/>
                  </a:cubicBezTo>
                  <a:cubicBezTo>
                    <a:pt x="1025601" y="619974"/>
                    <a:pt x="1021756" y="618052"/>
                    <a:pt x="1021756" y="616129"/>
                  </a:cubicBezTo>
                  <a:lnTo>
                    <a:pt x="987153" y="560380"/>
                  </a:lnTo>
                  <a:cubicBezTo>
                    <a:pt x="985230" y="558457"/>
                    <a:pt x="983308" y="556535"/>
                    <a:pt x="981385" y="556535"/>
                  </a:cubicBezTo>
                  <a:cubicBezTo>
                    <a:pt x="979463" y="556535"/>
                    <a:pt x="919869" y="556535"/>
                    <a:pt x="917946" y="558457"/>
                  </a:cubicBezTo>
                  <a:lnTo>
                    <a:pt x="864119" y="593061"/>
                  </a:lnTo>
                  <a:cubicBezTo>
                    <a:pt x="862197" y="594983"/>
                    <a:pt x="860274" y="594983"/>
                    <a:pt x="858352" y="594983"/>
                  </a:cubicBezTo>
                  <a:cubicBezTo>
                    <a:pt x="856429" y="594983"/>
                    <a:pt x="854507" y="593061"/>
                    <a:pt x="852585" y="591138"/>
                  </a:cubicBezTo>
                  <a:lnTo>
                    <a:pt x="812214" y="521932"/>
                  </a:lnTo>
                  <a:cubicBezTo>
                    <a:pt x="810292" y="520009"/>
                    <a:pt x="808369" y="518087"/>
                    <a:pt x="806447" y="518087"/>
                  </a:cubicBezTo>
                  <a:cubicBezTo>
                    <a:pt x="804525" y="518087"/>
                    <a:pt x="800680" y="518087"/>
                    <a:pt x="798757" y="520009"/>
                  </a:cubicBezTo>
                  <a:lnTo>
                    <a:pt x="712249" y="564225"/>
                  </a:lnTo>
                  <a:lnTo>
                    <a:pt x="633431" y="468105"/>
                  </a:lnTo>
                  <a:cubicBezTo>
                    <a:pt x="631509" y="466182"/>
                    <a:pt x="629586" y="466182"/>
                    <a:pt x="625741" y="466182"/>
                  </a:cubicBezTo>
                  <a:lnTo>
                    <a:pt x="514242" y="510397"/>
                  </a:lnTo>
                  <a:cubicBezTo>
                    <a:pt x="512320" y="510397"/>
                    <a:pt x="508475" y="510397"/>
                    <a:pt x="506553" y="508475"/>
                  </a:cubicBezTo>
                  <a:lnTo>
                    <a:pt x="445036" y="420045"/>
                  </a:lnTo>
                  <a:cubicBezTo>
                    <a:pt x="443113" y="418122"/>
                    <a:pt x="441191" y="418122"/>
                    <a:pt x="439269" y="418122"/>
                  </a:cubicBezTo>
                  <a:lnTo>
                    <a:pt x="343149" y="473872"/>
                  </a:lnTo>
                  <a:cubicBezTo>
                    <a:pt x="341226" y="473872"/>
                    <a:pt x="337381" y="473872"/>
                    <a:pt x="337381" y="471949"/>
                  </a:cubicBezTo>
                  <a:lnTo>
                    <a:pt x="250873" y="379674"/>
                  </a:lnTo>
                  <a:cubicBezTo>
                    <a:pt x="247028" y="377752"/>
                    <a:pt x="245106" y="377752"/>
                    <a:pt x="241261" y="379674"/>
                  </a:cubicBezTo>
                  <a:lnTo>
                    <a:pt x="152831" y="429657"/>
                  </a:lnTo>
                  <a:cubicBezTo>
                    <a:pt x="150908" y="429657"/>
                    <a:pt x="148986" y="429657"/>
                    <a:pt x="148986" y="429657"/>
                  </a:cubicBezTo>
                  <a:lnTo>
                    <a:pt x="68245" y="404665"/>
                  </a:lnTo>
                  <a:cubicBezTo>
                    <a:pt x="37487" y="396976"/>
                    <a:pt x="14418" y="368140"/>
                    <a:pt x="14418" y="333536"/>
                  </a:cubicBezTo>
                  <a:lnTo>
                    <a:pt x="16340" y="85547"/>
                  </a:lnTo>
                  <a:cubicBezTo>
                    <a:pt x="16340" y="47099"/>
                    <a:pt x="49021" y="14418"/>
                    <a:pt x="87469" y="14418"/>
                  </a:cubicBezTo>
                  <a:lnTo>
                    <a:pt x="1665760" y="22108"/>
                  </a:lnTo>
                  <a:cubicBezTo>
                    <a:pt x="1684984" y="22108"/>
                    <a:pt x="1702286" y="29797"/>
                    <a:pt x="1715743" y="43254"/>
                  </a:cubicBezTo>
                  <a:cubicBezTo>
                    <a:pt x="1729199" y="56711"/>
                    <a:pt x="1736889" y="74012"/>
                    <a:pt x="1736889" y="93236"/>
                  </a:cubicBezTo>
                  <a:lnTo>
                    <a:pt x="1733044" y="654577"/>
                  </a:lnTo>
                  <a:cubicBezTo>
                    <a:pt x="1733044" y="675724"/>
                    <a:pt x="1723432" y="696870"/>
                    <a:pt x="1706131" y="710327"/>
                  </a:cubicBezTo>
                  <a:cubicBezTo>
                    <a:pt x="1688829" y="723784"/>
                    <a:pt x="1646536" y="721861"/>
                    <a:pt x="1625390" y="716094"/>
                  </a:cubicBezTo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5" name="Google Shape;2115;p46"/>
            <p:cNvSpPr/>
            <p:nvPr/>
          </p:nvSpPr>
          <p:spPr>
            <a:xfrm>
              <a:off x="1830292" y="1657541"/>
              <a:ext cx="826632" cy="768960"/>
            </a:xfrm>
            <a:custGeom>
              <a:avLst/>
              <a:gdLst/>
              <a:ahLst/>
              <a:cxnLst/>
              <a:rect l="l" t="t" r="r" b="b"/>
              <a:pathLst>
                <a:path w="826632" h="768960" extrusionOk="0">
                  <a:moveTo>
                    <a:pt x="750697" y="18263"/>
                  </a:moveTo>
                  <a:lnTo>
                    <a:pt x="93237" y="14418"/>
                  </a:lnTo>
                  <a:cubicBezTo>
                    <a:pt x="74013" y="14418"/>
                    <a:pt x="54789" y="22108"/>
                    <a:pt x="41332" y="35564"/>
                  </a:cubicBezTo>
                  <a:cubicBezTo>
                    <a:pt x="27875" y="49021"/>
                    <a:pt x="20185" y="68245"/>
                    <a:pt x="18263" y="87469"/>
                  </a:cubicBezTo>
                  <a:lnTo>
                    <a:pt x="14418" y="693025"/>
                  </a:lnTo>
                  <a:cubicBezTo>
                    <a:pt x="14418" y="712249"/>
                    <a:pt x="22108" y="731473"/>
                    <a:pt x="35565" y="744930"/>
                  </a:cubicBezTo>
                  <a:cubicBezTo>
                    <a:pt x="49021" y="758387"/>
                    <a:pt x="68245" y="766077"/>
                    <a:pt x="87469" y="767999"/>
                  </a:cubicBezTo>
                  <a:lnTo>
                    <a:pt x="744930" y="771844"/>
                  </a:lnTo>
                  <a:cubicBezTo>
                    <a:pt x="744930" y="771844"/>
                    <a:pt x="744930" y="771844"/>
                    <a:pt x="744930" y="771844"/>
                  </a:cubicBezTo>
                  <a:cubicBezTo>
                    <a:pt x="785301" y="771844"/>
                    <a:pt x="819904" y="739163"/>
                    <a:pt x="819904" y="696870"/>
                  </a:cubicBezTo>
                  <a:lnTo>
                    <a:pt x="823749" y="91314"/>
                  </a:lnTo>
                  <a:cubicBezTo>
                    <a:pt x="825671" y="52866"/>
                    <a:pt x="791068" y="18263"/>
                    <a:pt x="750697" y="18263"/>
                  </a:cubicBezTo>
                  <a:close/>
                  <a:moveTo>
                    <a:pt x="671879" y="623819"/>
                  </a:moveTo>
                  <a:lnTo>
                    <a:pt x="435424" y="621897"/>
                  </a:lnTo>
                  <a:lnTo>
                    <a:pt x="437346" y="164365"/>
                  </a:lnTo>
                  <a:lnTo>
                    <a:pt x="673801" y="166288"/>
                  </a:lnTo>
                  <a:lnTo>
                    <a:pt x="671879" y="62381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16" name="Google Shape;2116;p46"/>
          <p:cNvSpPr/>
          <p:nvPr/>
        </p:nvSpPr>
        <p:spPr>
          <a:xfrm>
            <a:off x="9556925" y="4130053"/>
            <a:ext cx="572390" cy="1717171"/>
          </a:xfrm>
          <a:custGeom>
            <a:avLst/>
            <a:gdLst/>
            <a:ahLst/>
            <a:cxnLst/>
            <a:rect l="l" t="t" r="r" b="b"/>
            <a:pathLst>
              <a:path w="461376" h="1384128" extrusionOk="0">
                <a:moveTo>
                  <a:pt x="332445" y="1024880"/>
                </a:moveTo>
                <a:lnTo>
                  <a:pt x="332445" y="352040"/>
                </a:lnTo>
                <a:lnTo>
                  <a:pt x="380505" y="323204"/>
                </a:lnTo>
                <a:cubicBezTo>
                  <a:pt x="424720" y="296290"/>
                  <a:pt x="445867" y="246308"/>
                  <a:pt x="438177" y="196325"/>
                </a:cubicBezTo>
                <a:lnTo>
                  <a:pt x="428565" y="142498"/>
                </a:lnTo>
                <a:cubicBezTo>
                  <a:pt x="420876" y="98283"/>
                  <a:pt x="382428" y="29076"/>
                  <a:pt x="338212" y="29076"/>
                </a:cubicBezTo>
                <a:cubicBezTo>
                  <a:pt x="324756" y="29076"/>
                  <a:pt x="313221" y="40611"/>
                  <a:pt x="313221" y="54068"/>
                </a:cubicBezTo>
                <a:lnTo>
                  <a:pt x="313221" y="204015"/>
                </a:lnTo>
                <a:cubicBezTo>
                  <a:pt x="313221" y="223239"/>
                  <a:pt x="297842" y="240540"/>
                  <a:pt x="276696" y="240540"/>
                </a:cubicBezTo>
                <a:lnTo>
                  <a:pt x="192110" y="240540"/>
                </a:lnTo>
                <a:cubicBezTo>
                  <a:pt x="172886" y="240540"/>
                  <a:pt x="155584" y="225161"/>
                  <a:pt x="155584" y="204015"/>
                </a:cubicBezTo>
                <a:lnTo>
                  <a:pt x="155584" y="54068"/>
                </a:lnTo>
                <a:cubicBezTo>
                  <a:pt x="155584" y="40611"/>
                  <a:pt x="144050" y="29076"/>
                  <a:pt x="130593" y="29076"/>
                </a:cubicBezTo>
                <a:cubicBezTo>
                  <a:pt x="86378" y="29076"/>
                  <a:pt x="47930" y="100205"/>
                  <a:pt x="40240" y="142498"/>
                </a:cubicBezTo>
                <a:lnTo>
                  <a:pt x="30628" y="196325"/>
                </a:lnTo>
                <a:cubicBezTo>
                  <a:pt x="22939" y="246308"/>
                  <a:pt x="44085" y="296290"/>
                  <a:pt x="88300" y="323204"/>
                </a:cubicBezTo>
                <a:lnTo>
                  <a:pt x="136360" y="352040"/>
                </a:lnTo>
                <a:lnTo>
                  <a:pt x="136360" y="1022957"/>
                </a:lnTo>
                <a:cubicBezTo>
                  <a:pt x="86378" y="1055638"/>
                  <a:pt x="51775" y="1111388"/>
                  <a:pt x="51775" y="1174827"/>
                </a:cubicBezTo>
                <a:cubicBezTo>
                  <a:pt x="51775" y="1274792"/>
                  <a:pt x="132516" y="1355533"/>
                  <a:pt x="232480" y="1355533"/>
                </a:cubicBezTo>
                <a:cubicBezTo>
                  <a:pt x="332445" y="1355533"/>
                  <a:pt x="413186" y="1274792"/>
                  <a:pt x="413186" y="1174827"/>
                </a:cubicBezTo>
                <a:cubicBezTo>
                  <a:pt x="415108" y="1113310"/>
                  <a:pt x="382428" y="1055638"/>
                  <a:pt x="332445" y="1024880"/>
                </a:cubicBezTo>
                <a:close/>
                <a:moveTo>
                  <a:pt x="288230" y="1269025"/>
                </a:moveTo>
                <a:lnTo>
                  <a:pt x="182498" y="1269025"/>
                </a:lnTo>
                <a:lnTo>
                  <a:pt x="128671" y="1176749"/>
                </a:lnTo>
                <a:lnTo>
                  <a:pt x="182498" y="1084474"/>
                </a:lnTo>
                <a:lnTo>
                  <a:pt x="288230" y="1084474"/>
                </a:lnTo>
                <a:lnTo>
                  <a:pt x="342057" y="1176749"/>
                </a:lnTo>
                <a:lnTo>
                  <a:pt x="288230" y="1269025"/>
                </a:lnTo>
                <a:close/>
              </a:path>
            </a:pathLst>
          </a:custGeom>
          <a:solidFill>
            <a:srgbClr val="63636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17" name="Google Shape;2117;p46"/>
          <p:cNvGrpSpPr/>
          <p:nvPr/>
        </p:nvGrpSpPr>
        <p:grpSpPr>
          <a:xfrm>
            <a:off x="10641036" y="1582273"/>
            <a:ext cx="1154938" cy="1700026"/>
            <a:chOff x="10251669" y="975991"/>
            <a:chExt cx="1428616" cy="2102870"/>
          </a:xfrm>
        </p:grpSpPr>
        <p:sp>
          <p:nvSpPr>
            <p:cNvPr id="2118" name="Google Shape;2118;p46"/>
            <p:cNvSpPr/>
            <p:nvPr/>
          </p:nvSpPr>
          <p:spPr>
            <a:xfrm>
              <a:off x="10251669" y="1152987"/>
              <a:ext cx="1428616" cy="1688364"/>
            </a:xfrm>
            <a:custGeom>
              <a:avLst/>
              <a:gdLst/>
              <a:ahLst/>
              <a:cxnLst/>
              <a:rect l="l" t="t" r="r" b="b"/>
              <a:pathLst>
                <a:path w="1057320" h="1249560" extrusionOk="0">
                  <a:moveTo>
                    <a:pt x="1014453" y="49409"/>
                  </a:moveTo>
                  <a:lnTo>
                    <a:pt x="151296" y="51331"/>
                  </a:lnTo>
                  <a:lnTo>
                    <a:pt x="49409" y="324312"/>
                  </a:lnTo>
                  <a:lnTo>
                    <a:pt x="418509" y="591526"/>
                  </a:lnTo>
                  <a:lnTo>
                    <a:pt x="418509" y="1218229"/>
                  </a:lnTo>
                </a:path>
              </a:pathLst>
            </a:custGeom>
            <a:noFill/>
            <a:ln w="762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9" name="Google Shape;2119;p46"/>
            <p:cNvSpPr/>
            <p:nvPr/>
          </p:nvSpPr>
          <p:spPr>
            <a:xfrm>
              <a:off x="10559569" y="975991"/>
              <a:ext cx="1038994" cy="467547"/>
            </a:xfrm>
            <a:custGeom>
              <a:avLst/>
              <a:gdLst/>
              <a:ahLst/>
              <a:cxnLst/>
              <a:rect l="l" t="t" r="r" b="b"/>
              <a:pathLst>
                <a:path w="768960" h="346032" extrusionOk="0">
                  <a:moveTo>
                    <a:pt x="656499" y="345071"/>
                  </a:moveTo>
                  <a:lnTo>
                    <a:pt x="127839" y="345071"/>
                  </a:lnTo>
                  <a:cubicBezTo>
                    <a:pt x="66322" y="345071"/>
                    <a:pt x="14418" y="295088"/>
                    <a:pt x="14418" y="231649"/>
                  </a:cubicBezTo>
                  <a:lnTo>
                    <a:pt x="14418" y="127840"/>
                  </a:lnTo>
                  <a:cubicBezTo>
                    <a:pt x="14418" y="66323"/>
                    <a:pt x="64400" y="14418"/>
                    <a:pt x="127839" y="14418"/>
                  </a:cubicBezTo>
                  <a:lnTo>
                    <a:pt x="656499" y="14418"/>
                  </a:lnTo>
                  <a:cubicBezTo>
                    <a:pt x="718016" y="14418"/>
                    <a:pt x="769921" y="64400"/>
                    <a:pt x="769921" y="127840"/>
                  </a:cubicBezTo>
                  <a:lnTo>
                    <a:pt x="769921" y="231649"/>
                  </a:lnTo>
                  <a:cubicBezTo>
                    <a:pt x="769921" y="293166"/>
                    <a:pt x="719938" y="345071"/>
                    <a:pt x="656499" y="34507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0" name="Google Shape;2120;p46"/>
            <p:cNvSpPr/>
            <p:nvPr/>
          </p:nvSpPr>
          <p:spPr>
            <a:xfrm>
              <a:off x="10650636" y="2195717"/>
              <a:ext cx="311698" cy="883144"/>
            </a:xfrm>
            <a:custGeom>
              <a:avLst/>
              <a:gdLst/>
              <a:ahLst/>
              <a:cxnLst/>
              <a:rect l="l" t="t" r="r" b="b"/>
              <a:pathLst>
                <a:path w="230688" h="653616" extrusionOk="0">
                  <a:moveTo>
                    <a:pt x="118580" y="118581"/>
                  </a:moveTo>
                  <a:lnTo>
                    <a:pt x="118580" y="543431"/>
                  </a:lnTo>
                </a:path>
              </a:pathLst>
            </a:custGeom>
            <a:noFill/>
            <a:ln w="222250" cap="rnd" cmpd="sng">
              <a:solidFill>
                <a:schemeClr val="accen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21" name="Google Shape;2121;p46"/>
          <p:cNvGrpSpPr/>
          <p:nvPr/>
        </p:nvGrpSpPr>
        <p:grpSpPr>
          <a:xfrm>
            <a:off x="3005599" y="3934473"/>
            <a:ext cx="1587022" cy="927831"/>
            <a:chOff x="4263494" y="4311143"/>
            <a:chExt cx="1499472" cy="876646"/>
          </a:xfrm>
        </p:grpSpPr>
        <p:sp>
          <p:nvSpPr>
            <p:cNvPr id="2122" name="Google Shape;2122;p46"/>
            <p:cNvSpPr/>
            <p:nvPr/>
          </p:nvSpPr>
          <p:spPr>
            <a:xfrm>
              <a:off x="4566589" y="4311143"/>
              <a:ext cx="961200" cy="403704"/>
            </a:xfrm>
            <a:custGeom>
              <a:avLst/>
              <a:gdLst/>
              <a:ahLst/>
              <a:cxnLst/>
              <a:rect l="l" t="t" r="r" b="b"/>
              <a:pathLst>
                <a:path w="961200" h="403704" extrusionOk="0">
                  <a:moveTo>
                    <a:pt x="947984" y="236726"/>
                  </a:moveTo>
                  <a:cubicBezTo>
                    <a:pt x="947984" y="236726"/>
                    <a:pt x="944139" y="204046"/>
                    <a:pt x="938372" y="198278"/>
                  </a:cubicBezTo>
                  <a:cubicBezTo>
                    <a:pt x="932604" y="192511"/>
                    <a:pt x="848019" y="107926"/>
                    <a:pt x="730752" y="67555"/>
                  </a:cubicBezTo>
                  <a:cubicBezTo>
                    <a:pt x="621176" y="29107"/>
                    <a:pt x="475073" y="11806"/>
                    <a:pt x="327048" y="52176"/>
                  </a:cubicBezTo>
                  <a:cubicBezTo>
                    <a:pt x="180946" y="90624"/>
                    <a:pt x="102128" y="127150"/>
                    <a:pt x="92516" y="148296"/>
                  </a:cubicBezTo>
                  <a:cubicBezTo>
                    <a:pt x="88671" y="159830"/>
                    <a:pt x="29076" y="382829"/>
                    <a:pt x="29076" y="382829"/>
                  </a:cubicBezTo>
                  <a:lnTo>
                    <a:pt x="947984" y="2367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3" name="Google Shape;2123;p46"/>
            <p:cNvSpPr/>
            <p:nvPr/>
          </p:nvSpPr>
          <p:spPr>
            <a:xfrm>
              <a:off x="4482003" y="4344471"/>
              <a:ext cx="1249560" cy="749736"/>
            </a:xfrm>
            <a:custGeom>
              <a:avLst/>
              <a:gdLst/>
              <a:ahLst/>
              <a:cxnLst/>
              <a:rect l="l" t="t" r="r" b="b"/>
              <a:pathLst>
                <a:path w="1249560" h="749736" extrusionOk="0">
                  <a:moveTo>
                    <a:pt x="29076" y="722447"/>
                  </a:moveTo>
                  <a:cubicBezTo>
                    <a:pt x="29076" y="722447"/>
                    <a:pt x="34844" y="662852"/>
                    <a:pt x="46378" y="585956"/>
                  </a:cubicBezTo>
                  <a:cubicBezTo>
                    <a:pt x="61757" y="487914"/>
                    <a:pt x="102128" y="359113"/>
                    <a:pt x="146343" y="287984"/>
                  </a:cubicBezTo>
                  <a:cubicBezTo>
                    <a:pt x="232851" y="149571"/>
                    <a:pt x="398177" y="53451"/>
                    <a:pt x="544280" y="34227"/>
                  </a:cubicBezTo>
                  <a:cubicBezTo>
                    <a:pt x="692305" y="15003"/>
                    <a:pt x="873010" y="45762"/>
                    <a:pt x="1019113" y="191864"/>
                  </a:cubicBezTo>
                  <a:cubicBezTo>
                    <a:pt x="1172905" y="345656"/>
                    <a:pt x="1220965" y="687844"/>
                    <a:pt x="1220965" y="733981"/>
                  </a:cubicBezTo>
                  <a:lnTo>
                    <a:pt x="29076" y="722447"/>
                  </a:lnTo>
                  <a:close/>
                </a:path>
              </a:pathLst>
            </a:custGeom>
            <a:gradFill>
              <a:gsLst>
                <a:gs pos="0">
                  <a:srgbClr val="FF942B"/>
                </a:gs>
                <a:gs pos="100000">
                  <a:srgbClr val="FF8C1A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4" name="Google Shape;2124;p46"/>
            <p:cNvSpPr/>
            <p:nvPr/>
          </p:nvSpPr>
          <p:spPr>
            <a:xfrm>
              <a:off x="4263494" y="4899429"/>
              <a:ext cx="1499472" cy="288360"/>
            </a:xfrm>
            <a:custGeom>
              <a:avLst/>
              <a:gdLst/>
              <a:ahLst/>
              <a:cxnLst/>
              <a:rect l="l" t="t" r="r" b="b"/>
              <a:pathLst>
                <a:path w="1499472" h="288360" extrusionOk="0">
                  <a:moveTo>
                    <a:pt x="264887" y="29076"/>
                  </a:moveTo>
                  <a:cubicBezTo>
                    <a:pt x="239896" y="104050"/>
                    <a:pt x="216827" y="111739"/>
                    <a:pt x="36121" y="217471"/>
                  </a:cubicBezTo>
                  <a:cubicBezTo>
                    <a:pt x="20742" y="225161"/>
                    <a:pt x="28432" y="244385"/>
                    <a:pt x="80337" y="250152"/>
                  </a:cubicBezTo>
                  <a:cubicBezTo>
                    <a:pt x="130319" y="255919"/>
                    <a:pt x="234129" y="282833"/>
                    <a:pt x="493653" y="230928"/>
                  </a:cubicBezTo>
                  <a:cubicBezTo>
                    <a:pt x="610919" y="242463"/>
                    <a:pt x="905047" y="250152"/>
                    <a:pt x="1081907" y="246307"/>
                  </a:cubicBezTo>
                  <a:cubicBezTo>
                    <a:pt x="1226087" y="242463"/>
                    <a:pt x="1458698" y="211704"/>
                    <a:pt x="1472155" y="200170"/>
                  </a:cubicBezTo>
                  <a:cubicBezTo>
                    <a:pt x="1472155" y="200170"/>
                    <a:pt x="1451008" y="165567"/>
                    <a:pt x="1433707" y="125196"/>
                  </a:cubicBezTo>
                  <a:cubicBezTo>
                    <a:pt x="1433707" y="125196"/>
                    <a:pt x="1285682" y="148265"/>
                    <a:pt x="1095364" y="154032"/>
                  </a:cubicBezTo>
                  <a:cubicBezTo>
                    <a:pt x="939650" y="159799"/>
                    <a:pt x="464817" y="142498"/>
                    <a:pt x="382153" y="136731"/>
                  </a:cubicBezTo>
                  <a:cubicBezTo>
                    <a:pt x="291801" y="130963"/>
                    <a:pt x="264887" y="29076"/>
                    <a:pt x="264887" y="2907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5" name="Google Shape;2125;p46"/>
            <p:cNvSpPr/>
            <p:nvPr/>
          </p:nvSpPr>
          <p:spPr>
            <a:xfrm>
              <a:off x="4970293" y="4895584"/>
              <a:ext cx="307584" cy="211464"/>
            </a:xfrm>
            <a:custGeom>
              <a:avLst/>
              <a:gdLst/>
              <a:ahLst/>
              <a:cxnLst/>
              <a:rect l="l" t="t" r="r" b="b"/>
              <a:pathLst>
                <a:path w="307584" h="211464" extrusionOk="0">
                  <a:moveTo>
                    <a:pt x="278988" y="94438"/>
                  </a:moveTo>
                  <a:cubicBezTo>
                    <a:pt x="278988" y="57912"/>
                    <a:pt x="250152" y="29076"/>
                    <a:pt x="213627" y="29076"/>
                  </a:cubicBezTo>
                  <a:lnTo>
                    <a:pt x="94438" y="29076"/>
                  </a:lnTo>
                  <a:cubicBezTo>
                    <a:pt x="57912" y="29076"/>
                    <a:pt x="29076" y="57912"/>
                    <a:pt x="29076" y="94438"/>
                  </a:cubicBezTo>
                  <a:lnTo>
                    <a:pt x="29076" y="144420"/>
                  </a:lnTo>
                  <a:cubicBezTo>
                    <a:pt x="29076" y="167489"/>
                    <a:pt x="48300" y="184791"/>
                    <a:pt x="69447" y="184791"/>
                  </a:cubicBezTo>
                  <a:lnTo>
                    <a:pt x="236696" y="184791"/>
                  </a:lnTo>
                  <a:cubicBezTo>
                    <a:pt x="259764" y="184791"/>
                    <a:pt x="277066" y="165567"/>
                    <a:pt x="277066" y="144420"/>
                  </a:cubicBezTo>
                  <a:lnTo>
                    <a:pt x="277066" y="9443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26" name="Google Shape;2126;p46"/>
          <p:cNvGrpSpPr/>
          <p:nvPr/>
        </p:nvGrpSpPr>
        <p:grpSpPr>
          <a:xfrm>
            <a:off x="10851843" y="4065232"/>
            <a:ext cx="690882" cy="1846813"/>
            <a:chOff x="9816693" y="1506392"/>
            <a:chExt cx="511322" cy="1366827"/>
          </a:xfrm>
        </p:grpSpPr>
        <p:sp>
          <p:nvSpPr>
            <p:cNvPr id="2127" name="Google Shape;2127;p46"/>
            <p:cNvSpPr/>
            <p:nvPr/>
          </p:nvSpPr>
          <p:spPr>
            <a:xfrm>
              <a:off x="9818615" y="1506392"/>
              <a:ext cx="269136" cy="1364904"/>
            </a:xfrm>
            <a:custGeom>
              <a:avLst/>
              <a:gdLst/>
              <a:ahLst/>
              <a:cxnLst/>
              <a:rect l="l" t="t" r="r" b="b"/>
              <a:pathLst>
                <a:path w="269136" h="1364904" extrusionOk="0">
                  <a:moveTo>
                    <a:pt x="240512" y="625020"/>
                  </a:moveTo>
                  <a:lnTo>
                    <a:pt x="242434" y="38688"/>
                  </a:lnTo>
                  <a:cubicBezTo>
                    <a:pt x="242434" y="32921"/>
                    <a:pt x="238590" y="29076"/>
                    <a:pt x="232822" y="29076"/>
                  </a:cubicBezTo>
                  <a:cubicBezTo>
                    <a:pt x="227055" y="29076"/>
                    <a:pt x="223210" y="32921"/>
                    <a:pt x="223210" y="38688"/>
                  </a:cubicBezTo>
                  <a:lnTo>
                    <a:pt x="155926" y="655779"/>
                  </a:lnTo>
                  <a:cubicBezTo>
                    <a:pt x="155926" y="655779"/>
                    <a:pt x="157849" y="749976"/>
                    <a:pt x="65574" y="888389"/>
                  </a:cubicBezTo>
                  <a:cubicBezTo>
                    <a:pt x="-20934" y="1015268"/>
                    <a:pt x="67496" y="1267102"/>
                    <a:pt x="113634" y="1311318"/>
                  </a:cubicBezTo>
                  <a:cubicBezTo>
                    <a:pt x="163616" y="1361300"/>
                    <a:pt x="188607" y="1342076"/>
                    <a:pt x="202064" y="1330542"/>
                  </a:cubicBezTo>
                  <a:cubicBezTo>
                    <a:pt x="219366" y="1317085"/>
                    <a:pt x="221288" y="1269025"/>
                    <a:pt x="192452" y="1217120"/>
                  </a:cubicBezTo>
                  <a:cubicBezTo>
                    <a:pt x="127091" y="1097931"/>
                    <a:pt x="152082" y="915303"/>
                    <a:pt x="188607" y="849941"/>
                  </a:cubicBezTo>
                  <a:cubicBezTo>
                    <a:pt x="242434" y="755744"/>
                    <a:pt x="240512" y="625020"/>
                    <a:pt x="240512" y="625020"/>
                  </a:cubicBezTo>
                  <a:close/>
                </a:path>
              </a:pathLst>
            </a:custGeom>
            <a:solidFill>
              <a:srgbClr val="63636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8" name="Google Shape;2128;p46"/>
            <p:cNvSpPr/>
            <p:nvPr/>
          </p:nvSpPr>
          <p:spPr>
            <a:xfrm>
              <a:off x="9816693" y="2219603"/>
              <a:ext cx="230688" cy="653616"/>
            </a:xfrm>
            <a:custGeom>
              <a:avLst/>
              <a:gdLst/>
              <a:ahLst/>
              <a:cxnLst/>
              <a:rect l="l" t="t" r="r" b="b"/>
              <a:pathLst>
                <a:path w="230688" h="653616" extrusionOk="0">
                  <a:moveTo>
                    <a:pt x="190530" y="134808"/>
                  </a:moveTo>
                  <a:cubicBezTo>
                    <a:pt x="200142" y="119429"/>
                    <a:pt x="205909" y="102128"/>
                    <a:pt x="211677" y="84826"/>
                  </a:cubicBezTo>
                  <a:cubicBezTo>
                    <a:pt x="186685" y="69447"/>
                    <a:pt x="161694" y="52145"/>
                    <a:pt x="138625" y="29076"/>
                  </a:cubicBezTo>
                  <a:cubicBezTo>
                    <a:pt x="119401" y="69447"/>
                    <a:pt x="111712" y="84826"/>
                    <a:pt x="96332" y="115584"/>
                  </a:cubicBezTo>
                  <a:cubicBezTo>
                    <a:pt x="84798" y="134808"/>
                    <a:pt x="65574" y="173256"/>
                    <a:pt x="65574" y="173256"/>
                  </a:cubicBezTo>
                  <a:cubicBezTo>
                    <a:pt x="-20934" y="300135"/>
                    <a:pt x="67496" y="551969"/>
                    <a:pt x="113634" y="596184"/>
                  </a:cubicBezTo>
                  <a:cubicBezTo>
                    <a:pt x="163617" y="646167"/>
                    <a:pt x="188608" y="626943"/>
                    <a:pt x="202065" y="615408"/>
                  </a:cubicBezTo>
                  <a:cubicBezTo>
                    <a:pt x="219366" y="601952"/>
                    <a:pt x="221289" y="553892"/>
                    <a:pt x="192453" y="501987"/>
                  </a:cubicBezTo>
                  <a:cubicBezTo>
                    <a:pt x="129013" y="382798"/>
                    <a:pt x="154004" y="202092"/>
                    <a:pt x="190530" y="1348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9" name="Google Shape;2129;p46"/>
            <p:cNvSpPr/>
            <p:nvPr/>
          </p:nvSpPr>
          <p:spPr>
            <a:xfrm>
              <a:off x="10058879" y="1506392"/>
              <a:ext cx="269136" cy="1364904"/>
            </a:xfrm>
            <a:custGeom>
              <a:avLst/>
              <a:gdLst/>
              <a:ahLst/>
              <a:cxnLst/>
              <a:rect l="l" t="t" r="r" b="b"/>
              <a:pathLst>
                <a:path w="269136" h="1364904" extrusionOk="0">
                  <a:moveTo>
                    <a:pt x="29085" y="625020"/>
                  </a:moveTo>
                  <a:lnTo>
                    <a:pt x="46387" y="38688"/>
                  </a:lnTo>
                  <a:cubicBezTo>
                    <a:pt x="46387" y="32921"/>
                    <a:pt x="50231" y="29076"/>
                    <a:pt x="55999" y="29076"/>
                  </a:cubicBezTo>
                  <a:cubicBezTo>
                    <a:pt x="61766" y="29076"/>
                    <a:pt x="65611" y="32921"/>
                    <a:pt x="65611" y="38688"/>
                  </a:cubicBezTo>
                  <a:lnTo>
                    <a:pt x="113671" y="655779"/>
                  </a:lnTo>
                  <a:cubicBezTo>
                    <a:pt x="113671" y="655779"/>
                    <a:pt x="111748" y="749976"/>
                    <a:pt x="204023" y="888389"/>
                  </a:cubicBezTo>
                  <a:cubicBezTo>
                    <a:pt x="290531" y="1015268"/>
                    <a:pt x="205946" y="1259413"/>
                    <a:pt x="155963" y="1311318"/>
                  </a:cubicBezTo>
                  <a:cubicBezTo>
                    <a:pt x="107903" y="1361300"/>
                    <a:pt x="80990" y="1342076"/>
                    <a:pt x="67533" y="1330542"/>
                  </a:cubicBezTo>
                  <a:cubicBezTo>
                    <a:pt x="50231" y="1317085"/>
                    <a:pt x="48309" y="1269025"/>
                    <a:pt x="77145" y="1217120"/>
                  </a:cubicBezTo>
                  <a:cubicBezTo>
                    <a:pt x="142507" y="1097931"/>
                    <a:pt x="117515" y="915303"/>
                    <a:pt x="80990" y="849941"/>
                  </a:cubicBezTo>
                  <a:cubicBezTo>
                    <a:pt x="27163" y="755744"/>
                    <a:pt x="29085" y="625020"/>
                    <a:pt x="29085" y="625020"/>
                  </a:cubicBezTo>
                  <a:close/>
                </a:path>
              </a:pathLst>
            </a:custGeom>
            <a:solidFill>
              <a:srgbClr val="63636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0" name="Google Shape;2130;p46"/>
            <p:cNvSpPr/>
            <p:nvPr/>
          </p:nvSpPr>
          <p:spPr>
            <a:xfrm>
              <a:off x="10084718" y="2219603"/>
              <a:ext cx="230688" cy="653616"/>
            </a:xfrm>
            <a:custGeom>
              <a:avLst/>
              <a:gdLst/>
              <a:ahLst/>
              <a:cxnLst/>
              <a:rect l="l" t="t" r="r" b="b"/>
              <a:pathLst>
                <a:path w="230688" h="653616" extrusionOk="0">
                  <a:moveTo>
                    <a:pt x="53227" y="134808"/>
                  </a:moveTo>
                  <a:cubicBezTo>
                    <a:pt x="43615" y="119429"/>
                    <a:pt x="37848" y="102128"/>
                    <a:pt x="32081" y="84826"/>
                  </a:cubicBezTo>
                  <a:cubicBezTo>
                    <a:pt x="57072" y="69447"/>
                    <a:pt x="82063" y="52145"/>
                    <a:pt x="105132" y="29076"/>
                  </a:cubicBezTo>
                  <a:cubicBezTo>
                    <a:pt x="118589" y="57912"/>
                    <a:pt x="126279" y="73292"/>
                    <a:pt x="141658" y="102128"/>
                  </a:cubicBezTo>
                  <a:cubicBezTo>
                    <a:pt x="153192" y="121352"/>
                    <a:pt x="170494" y="155955"/>
                    <a:pt x="170494" y="155955"/>
                  </a:cubicBezTo>
                  <a:cubicBezTo>
                    <a:pt x="272381" y="300135"/>
                    <a:pt x="174339" y="550047"/>
                    <a:pt x="130123" y="594262"/>
                  </a:cubicBezTo>
                  <a:cubicBezTo>
                    <a:pt x="80141" y="644244"/>
                    <a:pt x="55150" y="625020"/>
                    <a:pt x="41693" y="613486"/>
                  </a:cubicBezTo>
                  <a:cubicBezTo>
                    <a:pt x="24391" y="600029"/>
                    <a:pt x="22469" y="551969"/>
                    <a:pt x="51305" y="500064"/>
                  </a:cubicBezTo>
                  <a:cubicBezTo>
                    <a:pt x="116667" y="382798"/>
                    <a:pt x="91675" y="202092"/>
                    <a:pt x="53227" y="1348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1" name="Google Shape;2131;p46"/>
            <p:cNvSpPr/>
            <p:nvPr/>
          </p:nvSpPr>
          <p:spPr>
            <a:xfrm>
              <a:off x="9964689" y="2061966"/>
              <a:ext cx="211464" cy="230688"/>
            </a:xfrm>
            <a:custGeom>
              <a:avLst/>
              <a:gdLst/>
              <a:ahLst/>
              <a:cxnLst/>
              <a:rect l="l" t="t" r="r" b="b"/>
              <a:pathLst>
                <a:path w="211464" h="230688" extrusionOk="0">
                  <a:moveTo>
                    <a:pt x="186713" y="123274"/>
                  </a:moveTo>
                  <a:cubicBezTo>
                    <a:pt x="186713" y="175179"/>
                    <a:pt x="152110" y="217472"/>
                    <a:pt x="107895" y="217472"/>
                  </a:cubicBezTo>
                  <a:cubicBezTo>
                    <a:pt x="63680" y="217472"/>
                    <a:pt x="29076" y="175179"/>
                    <a:pt x="29076" y="123274"/>
                  </a:cubicBezTo>
                  <a:cubicBezTo>
                    <a:pt x="29076" y="71369"/>
                    <a:pt x="63680" y="29076"/>
                    <a:pt x="107895" y="29076"/>
                  </a:cubicBezTo>
                  <a:cubicBezTo>
                    <a:pt x="152110" y="29076"/>
                    <a:pt x="186713" y="71369"/>
                    <a:pt x="186713" y="123274"/>
                  </a:cubicBezTo>
                  <a:close/>
                </a:path>
              </a:pathLst>
            </a:custGeom>
            <a:solidFill>
              <a:srgbClr val="63636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2" name="Google Shape;2132;p46"/>
            <p:cNvSpPr/>
            <p:nvPr/>
          </p:nvSpPr>
          <p:spPr>
            <a:xfrm>
              <a:off x="10008905" y="2129250"/>
              <a:ext cx="115344" cy="115344"/>
            </a:xfrm>
            <a:custGeom>
              <a:avLst/>
              <a:gdLst/>
              <a:ahLst/>
              <a:cxnLst/>
              <a:rect l="l" t="t" r="r" b="b"/>
              <a:pathLst>
                <a:path w="115344" h="115344" extrusionOk="0">
                  <a:moveTo>
                    <a:pt x="98283" y="63680"/>
                  </a:moveTo>
                  <a:cubicBezTo>
                    <a:pt x="98283" y="82790"/>
                    <a:pt x="82790" y="98283"/>
                    <a:pt x="63680" y="98283"/>
                  </a:cubicBezTo>
                  <a:cubicBezTo>
                    <a:pt x="44568" y="98283"/>
                    <a:pt x="29077" y="82790"/>
                    <a:pt x="29077" y="63680"/>
                  </a:cubicBezTo>
                  <a:cubicBezTo>
                    <a:pt x="29077" y="44569"/>
                    <a:pt x="44570" y="29076"/>
                    <a:pt x="63680" y="29076"/>
                  </a:cubicBezTo>
                  <a:cubicBezTo>
                    <a:pt x="82791" y="29076"/>
                    <a:pt x="98283" y="44569"/>
                    <a:pt x="98283" y="6368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33" name="Google Shape;2133;p46"/>
          <p:cNvGrpSpPr/>
          <p:nvPr/>
        </p:nvGrpSpPr>
        <p:grpSpPr>
          <a:xfrm>
            <a:off x="9156082" y="1733742"/>
            <a:ext cx="851679" cy="1397089"/>
            <a:chOff x="7997054" y="1606357"/>
            <a:chExt cx="796901" cy="1307232"/>
          </a:xfrm>
        </p:grpSpPr>
        <p:sp>
          <p:nvSpPr>
            <p:cNvPr id="2134" name="Google Shape;2134;p46"/>
            <p:cNvSpPr/>
            <p:nvPr/>
          </p:nvSpPr>
          <p:spPr>
            <a:xfrm>
              <a:off x="8198011" y="1606357"/>
              <a:ext cx="595944" cy="1307232"/>
            </a:xfrm>
            <a:custGeom>
              <a:avLst/>
              <a:gdLst/>
              <a:ahLst/>
              <a:cxnLst/>
              <a:rect l="l" t="t" r="r" b="b"/>
              <a:pathLst>
                <a:path w="595944" h="1307232" extrusionOk="0">
                  <a:moveTo>
                    <a:pt x="100198" y="29076"/>
                  </a:moveTo>
                  <a:cubicBezTo>
                    <a:pt x="100198" y="29076"/>
                    <a:pt x="-88197" y="236696"/>
                    <a:pt x="148258" y="540435"/>
                  </a:cubicBezTo>
                  <a:cubicBezTo>
                    <a:pt x="384713" y="842252"/>
                    <a:pt x="398170" y="1046026"/>
                    <a:pt x="423161" y="1178672"/>
                  </a:cubicBezTo>
                  <a:cubicBezTo>
                    <a:pt x="446230" y="1311317"/>
                    <a:pt x="523126" y="1278637"/>
                    <a:pt x="523126" y="1278637"/>
                  </a:cubicBezTo>
                  <a:cubicBezTo>
                    <a:pt x="523126" y="1278637"/>
                    <a:pt x="584643" y="1255568"/>
                    <a:pt x="575031" y="1145991"/>
                  </a:cubicBezTo>
                  <a:cubicBezTo>
                    <a:pt x="565419" y="1036414"/>
                    <a:pt x="500057" y="805726"/>
                    <a:pt x="303972" y="513521"/>
                  </a:cubicBezTo>
                  <a:cubicBezTo>
                    <a:pt x="303972" y="513521"/>
                    <a:pt x="350110" y="303980"/>
                    <a:pt x="169404" y="267454"/>
                  </a:cubicBezTo>
                  <a:lnTo>
                    <a:pt x="100198" y="29076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5" name="Google Shape;2135;p46"/>
            <p:cNvSpPr/>
            <p:nvPr/>
          </p:nvSpPr>
          <p:spPr>
            <a:xfrm>
              <a:off x="7997054" y="1606357"/>
              <a:ext cx="595944" cy="1307232"/>
            </a:xfrm>
            <a:custGeom>
              <a:avLst/>
              <a:gdLst/>
              <a:ahLst/>
              <a:cxnLst/>
              <a:rect l="l" t="t" r="r" b="b"/>
              <a:pathLst>
                <a:path w="595944" h="1307232" extrusionOk="0">
                  <a:moveTo>
                    <a:pt x="504929" y="29076"/>
                  </a:moveTo>
                  <a:cubicBezTo>
                    <a:pt x="504929" y="29076"/>
                    <a:pt x="693324" y="236696"/>
                    <a:pt x="456869" y="540435"/>
                  </a:cubicBezTo>
                  <a:cubicBezTo>
                    <a:pt x="220414" y="842252"/>
                    <a:pt x="206957" y="1046026"/>
                    <a:pt x="181966" y="1178672"/>
                  </a:cubicBezTo>
                  <a:cubicBezTo>
                    <a:pt x="158897" y="1311317"/>
                    <a:pt x="82001" y="1278637"/>
                    <a:pt x="82001" y="1278637"/>
                  </a:cubicBezTo>
                  <a:cubicBezTo>
                    <a:pt x="82001" y="1278637"/>
                    <a:pt x="20484" y="1255568"/>
                    <a:pt x="30096" y="1145991"/>
                  </a:cubicBezTo>
                  <a:cubicBezTo>
                    <a:pt x="39708" y="1036414"/>
                    <a:pt x="105070" y="805726"/>
                    <a:pt x="301154" y="513521"/>
                  </a:cubicBezTo>
                  <a:cubicBezTo>
                    <a:pt x="301154" y="513521"/>
                    <a:pt x="255017" y="303980"/>
                    <a:pt x="435722" y="267454"/>
                  </a:cubicBezTo>
                  <a:lnTo>
                    <a:pt x="504929" y="29076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6" name="Google Shape;2136;p46"/>
            <p:cNvSpPr/>
            <p:nvPr/>
          </p:nvSpPr>
          <p:spPr>
            <a:xfrm>
              <a:off x="8324882" y="1938932"/>
              <a:ext cx="134568" cy="134568"/>
            </a:xfrm>
            <a:custGeom>
              <a:avLst/>
              <a:gdLst/>
              <a:ahLst/>
              <a:cxnLst/>
              <a:rect l="l" t="t" r="r" b="b"/>
              <a:pathLst>
                <a:path w="134568" h="134568" extrusionOk="0">
                  <a:moveTo>
                    <a:pt x="121352" y="75214"/>
                  </a:moveTo>
                  <a:cubicBezTo>
                    <a:pt x="121352" y="100695"/>
                    <a:pt x="100695" y="121352"/>
                    <a:pt x="75214" y="121352"/>
                  </a:cubicBezTo>
                  <a:cubicBezTo>
                    <a:pt x="49733" y="121352"/>
                    <a:pt x="29077" y="100695"/>
                    <a:pt x="29077" y="75214"/>
                  </a:cubicBezTo>
                  <a:cubicBezTo>
                    <a:pt x="29077" y="49733"/>
                    <a:pt x="49733" y="29076"/>
                    <a:pt x="75214" y="29076"/>
                  </a:cubicBezTo>
                  <a:cubicBezTo>
                    <a:pt x="100695" y="29076"/>
                    <a:pt x="121352" y="49733"/>
                    <a:pt x="121352" y="752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7" name="Google Shape;2137;p46"/>
            <p:cNvSpPr/>
            <p:nvPr/>
          </p:nvSpPr>
          <p:spPr>
            <a:xfrm>
              <a:off x="8013970" y="2257330"/>
              <a:ext cx="288360" cy="634392"/>
            </a:xfrm>
            <a:custGeom>
              <a:avLst/>
              <a:gdLst/>
              <a:ahLst/>
              <a:cxnLst/>
              <a:rect l="l" t="t" r="r" b="b"/>
              <a:pathLst>
                <a:path w="288360" h="634392" extrusionOk="0">
                  <a:moveTo>
                    <a:pt x="193887" y="14418"/>
                  </a:moveTo>
                  <a:cubicBezTo>
                    <a:pt x="72775" y="214348"/>
                    <a:pt x="20870" y="416200"/>
                    <a:pt x="15103" y="496940"/>
                  </a:cubicBezTo>
                  <a:cubicBezTo>
                    <a:pt x="7413" y="606517"/>
                    <a:pt x="67008" y="629586"/>
                    <a:pt x="67008" y="629586"/>
                  </a:cubicBezTo>
                  <a:cubicBezTo>
                    <a:pt x="67008" y="629586"/>
                    <a:pt x="141981" y="662267"/>
                    <a:pt x="166972" y="529621"/>
                  </a:cubicBezTo>
                  <a:cubicBezTo>
                    <a:pt x="184275" y="437346"/>
                    <a:pt x="195808" y="308545"/>
                    <a:pt x="282316" y="135529"/>
                  </a:cubicBezTo>
                  <a:lnTo>
                    <a:pt x="193887" y="1441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8" name="Google Shape;2138;p46"/>
            <p:cNvSpPr/>
            <p:nvPr/>
          </p:nvSpPr>
          <p:spPr>
            <a:xfrm>
              <a:off x="8489488" y="2284243"/>
              <a:ext cx="288360" cy="615168"/>
            </a:xfrm>
            <a:custGeom>
              <a:avLst/>
              <a:gdLst/>
              <a:ahLst/>
              <a:cxnLst/>
              <a:rect l="l" t="t" r="r" b="b"/>
              <a:pathLst>
                <a:path w="288360" h="615168" extrusionOk="0">
                  <a:moveTo>
                    <a:pt x="122073" y="14418"/>
                  </a:moveTo>
                  <a:lnTo>
                    <a:pt x="14418" y="108616"/>
                  </a:lnTo>
                  <a:cubicBezTo>
                    <a:pt x="100926" y="281632"/>
                    <a:pt x="114382" y="408510"/>
                    <a:pt x="129762" y="502708"/>
                  </a:cubicBezTo>
                  <a:cubicBezTo>
                    <a:pt x="152830" y="635353"/>
                    <a:pt x="229727" y="602673"/>
                    <a:pt x="229727" y="602673"/>
                  </a:cubicBezTo>
                  <a:cubicBezTo>
                    <a:pt x="229727" y="602673"/>
                    <a:pt x="289321" y="579604"/>
                    <a:pt x="281632" y="470027"/>
                  </a:cubicBezTo>
                  <a:cubicBezTo>
                    <a:pt x="275865" y="360450"/>
                    <a:pt x="214348" y="179744"/>
                    <a:pt x="122073" y="1441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39" name="Google Shape;2139;p46"/>
          <p:cNvGrpSpPr/>
          <p:nvPr/>
        </p:nvGrpSpPr>
        <p:grpSpPr>
          <a:xfrm>
            <a:off x="7459003" y="1533960"/>
            <a:ext cx="987044" cy="1820836"/>
            <a:chOff x="6951567" y="1614047"/>
            <a:chExt cx="730512" cy="1347602"/>
          </a:xfrm>
        </p:grpSpPr>
        <p:sp>
          <p:nvSpPr>
            <p:cNvPr id="2140" name="Google Shape;2140;p46"/>
            <p:cNvSpPr/>
            <p:nvPr/>
          </p:nvSpPr>
          <p:spPr>
            <a:xfrm>
              <a:off x="7188744" y="1614047"/>
              <a:ext cx="192240" cy="1345680"/>
            </a:xfrm>
            <a:custGeom>
              <a:avLst/>
              <a:gdLst/>
              <a:ahLst/>
              <a:cxnLst/>
              <a:rect l="l" t="t" r="r" b="b"/>
              <a:pathLst>
                <a:path w="192240" h="1345680" extrusionOk="0">
                  <a:moveTo>
                    <a:pt x="104050" y="1330541"/>
                  </a:moveTo>
                  <a:cubicBezTo>
                    <a:pt x="79058" y="1330541"/>
                    <a:pt x="73291" y="1320929"/>
                    <a:pt x="55990" y="1301705"/>
                  </a:cubicBezTo>
                  <a:cubicBezTo>
                    <a:pt x="38688" y="1284404"/>
                    <a:pt x="29076" y="1259413"/>
                    <a:pt x="29076" y="1234421"/>
                  </a:cubicBezTo>
                  <a:lnTo>
                    <a:pt x="46378" y="59835"/>
                  </a:lnTo>
                  <a:cubicBezTo>
                    <a:pt x="46378" y="42533"/>
                    <a:pt x="59834" y="29076"/>
                    <a:pt x="77136" y="29076"/>
                  </a:cubicBezTo>
                  <a:lnTo>
                    <a:pt x="130963" y="29076"/>
                  </a:lnTo>
                  <a:cubicBezTo>
                    <a:pt x="148265" y="29076"/>
                    <a:pt x="161722" y="42533"/>
                    <a:pt x="161722" y="59835"/>
                  </a:cubicBezTo>
                  <a:lnTo>
                    <a:pt x="179023" y="1234421"/>
                  </a:lnTo>
                  <a:cubicBezTo>
                    <a:pt x="179023" y="1259413"/>
                    <a:pt x="171334" y="1284404"/>
                    <a:pt x="152110" y="1301705"/>
                  </a:cubicBezTo>
                  <a:cubicBezTo>
                    <a:pt x="134808" y="1319007"/>
                    <a:pt x="129041" y="1330541"/>
                    <a:pt x="104050" y="1330541"/>
                  </a:cubicBezTo>
                  <a:lnTo>
                    <a:pt x="104050" y="133054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1" name="Google Shape;2141;p46"/>
            <p:cNvSpPr/>
            <p:nvPr/>
          </p:nvSpPr>
          <p:spPr>
            <a:xfrm>
              <a:off x="7182976" y="2346481"/>
              <a:ext cx="211464" cy="615168"/>
            </a:xfrm>
            <a:custGeom>
              <a:avLst/>
              <a:gdLst/>
              <a:ahLst/>
              <a:cxnLst/>
              <a:rect l="l" t="t" r="r" b="b"/>
              <a:pathLst>
                <a:path w="211464" h="615168" extrusionOk="0">
                  <a:moveTo>
                    <a:pt x="36766" y="29076"/>
                  </a:moveTo>
                  <a:lnTo>
                    <a:pt x="29076" y="498142"/>
                  </a:lnTo>
                  <a:cubicBezTo>
                    <a:pt x="29076" y="525056"/>
                    <a:pt x="38688" y="551969"/>
                    <a:pt x="57912" y="571193"/>
                  </a:cubicBezTo>
                  <a:cubicBezTo>
                    <a:pt x="77136" y="590417"/>
                    <a:pt x="82904" y="601952"/>
                    <a:pt x="109817" y="601952"/>
                  </a:cubicBezTo>
                  <a:lnTo>
                    <a:pt x="113662" y="601952"/>
                  </a:lnTo>
                  <a:cubicBezTo>
                    <a:pt x="140576" y="601952"/>
                    <a:pt x="146343" y="590417"/>
                    <a:pt x="165567" y="571193"/>
                  </a:cubicBezTo>
                  <a:cubicBezTo>
                    <a:pt x="184791" y="551969"/>
                    <a:pt x="194403" y="525056"/>
                    <a:pt x="194403" y="498142"/>
                  </a:cubicBezTo>
                  <a:lnTo>
                    <a:pt x="186713" y="29076"/>
                  </a:lnTo>
                  <a:lnTo>
                    <a:pt x="36766" y="2907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2" name="Google Shape;2142;p46"/>
            <p:cNvSpPr/>
            <p:nvPr/>
          </p:nvSpPr>
          <p:spPr>
            <a:xfrm>
              <a:off x="6951567" y="1676765"/>
              <a:ext cx="730512" cy="269136"/>
            </a:xfrm>
            <a:custGeom>
              <a:avLst/>
              <a:gdLst/>
              <a:ahLst/>
              <a:cxnLst/>
              <a:rect l="l" t="t" r="r" b="b"/>
              <a:pathLst>
                <a:path w="730512" h="269136" extrusionOk="0">
                  <a:moveTo>
                    <a:pt x="727629" y="197046"/>
                  </a:moveTo>
                  <a:cubicBezTo>
                    <a:pt x="727629" y="173977"/>
                    <a:pt x="716094" y="152831"/>
                    <a:pt x="698793" y="139374"/>
                  </a:cubicBezTo>
                  <a:lnTo>
                    <a:pt x="491173" y="27875"/>
                  </a:lnTo>
                  <a:cubicBezTo>
                    <a:pt x="481561" y="20185"/>
                    <a:pt x="470027" y="16340"/>
                    <a:pt x="458493" y="14418"/>
                  </a:cubicBezTo>
                  <a:lnTo>
                    <a:pt x="112461" y="14418"/>
                  </a:lnTo>
                  <a:lnTo>
                    <a:pt x="112461" y="14418"/>
                  </a:lnTo>
                  <a:lnTo>
                    <a:pt x="47098" y="14418"/>
                  </a:lnTo>
                  <a:cubicBezTo>
                    <a:pt x="27874" y="14418"/>
                    <a:pt x="14418" y="29797"/>
                    <a:pt x="14418" y="47099"/>
                  </a:cubicBezTo>
                  <a:lnTo>
                    <a:pt x="14418" y="237416"/>
                  </a:lnTo>
                  <a:cubicBezTo>
                    <a:pt x="14418" y="256640"/>
                    <a:pt x="29797" y="270097"/>
                    <a:pt x="47098" y="270097"/>
                  </a:cubicBezTo>
                  <a:lnTo>
                    <a:pt x="104770" y="270097"/>
                  </a:lnTo>
                  <a:lnTo>
                    <a:pt x="104770" y="270097"/>
                  </a:lnTo>
                  <a:lnTo>
                    <a:pt x="108616" y="270097"/>
                  </a:lnTo>
                  <a:lnTo>
                    <a:pt x="233572" y="270097"/>
                  </a:lnTo>
                  <a:lnTo>
                    <a:pt x="233572" y="270097"/>
                  </a:lnTo>
                  <a:lnTo>
                    <a:pt x="621897" y="270097"/>
                  </a:lnTo>
                  <a:lnTo>
                    <a:pt x="621897" y="270097"/>
                  </a:lnTo>
                  <a:lnTo>
                    <a:pt x="693025" y="270097"/>
                  </a:lnTo>
                  <a:cubicBezTo>
                    <a:pt x="712249" y="270097"/>
                    <a:pt x="725706" y="254718"/>
                    <a:pt x="725706" y="237416"/>
                  </a:cubicBezTo>
                  <a:lnTo>
                    <a:pt x="727629" y="197046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43" name="Google Shape;2143;p46"/>
          <p:cNvGrpSpPr/>
          <p:nvPr/>
        </p:nvGrpSpPr>
        <p:grpSpPr>
          <a:xfrm>
            <a:off x="8149346" y="4231515"/>
            <a:ext cx="685050" cy="1514246"/>
            <a:chOff x="9501391" y="4122779"/>
            <a:chExt cx="922752" cy="2039667"/>
          </a:xfrm>
        </p:grpSpPr>
        <p:sp>
          <p:nvSpPr>
            <p:cNvPr id="2144" name="Google Shape;2144;p46"/>
            <p:cNvSpPr/>
            <p:nvPr/>
          </p:nvSpPr>
          <p:spPr>
            <a:xfrm>
              <a:off x="9501391" y="4122779"/>
              <a:ext cx="922752" cy="999648"/>
            </a:xfrm>
            <a:custGeom>
              <a:avLst/>
              <a:gdLst/>
              <a:ahLst/>
              <a:cxnLst/>
              <a:rect l="l" t="t" r="r" b="b"/>
              <a:pathLst>
                <a:path w="922752" h="999648" extrusionOk="0">
                  <a:moveTo>
                    <a:pt x="907614" y="924915"/>
                  </a:moveTo>
                  <a:cubicBezTo>
                    <a:pt x="907614" y="936449"/>
                    <a:pt x="903769" y="947984"/>
                    <a:pt x="898002" y="957596"/>
                  </a:cubicBezTo>
                  <a:cubicBezTo>
                    <a:pt x="886466" y="974897"/>
                    <a:pt x="865321" y="986432"/>
                    <a:pt x="842252" y="986432"/>
                  </a:cubicBezTo>
                  <a:lnTo>
                    <a:pt x="94438" y="986432"/>
                  </a:lnTo>
                  <a:cubicBezTo>
                    <a:pt x="71369" y="986432"/>
                    <a:pt x="52145" y="974897"/>
                    <a:pt x="38688" y="957596"/>
                  </a:cubicBezTo>
                  <a:cubicBezTo>
                    <a:pt x="32921" y="947984"/>
                    <a:pt x="29076" y="936449"/>
                    <a:pt x="29076" y="924915"/>
                  </a:cubicBezTo>
                  <a:cubicBezTo>
                    <a:pt x="29076" y="915303"/>
                    <a:pt x="30999" y="905691"/>
                    <a:pt x="34843" y="898001"/>
                  </a:cubicBezTo>
                  <a:lnTo>
                    <a:pt x="407789" y="65602"/>
                  </a:lnTo>
                  <a:cubicBezTo>
                    <a:pt x="419323" y="44456"/>
                    <a:pt x="442392" y="29076"/>
                    <a:pt x="467383" y="29076"/>
                  </a:cubicBezTo>
                  <a:cubicBezTo>
                    <a:pt x="492374" y="29076"/>
                    <a:pt x="515443" y="42533"/>
                    <a:pt x="526979" y="65602"/>
                  </a:cubicBezTo>
                  <a:lnTo>
                    <a:pt x="899924" y="898001"/>
                  </a:lnTo>
                  <a:cubicBezTo>
                    <a:pt x="905690" y="905691"/>
                    <a:pt x="907614" y="915303"/>
                    <a:pt x="907614" y="92491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5" name="Google Shape;2145;p46"/>
            <p:cNvSpPr/>
            <p:nvPr/>
          </p:nvSpPr>
          <p:spPr>
            <a:xfrm>
              <a:off x="9912785" y="4907118"/>
              <a:ext cx="115344" cy="480600"/>
            </a:xfrm>
            <a:custGeom>
              <a:avLst/>
              <a:gdLst/>
              <a:ahLst/>
              <a:cxnLst/>
              <a:rect l="l" t="t" r="r" b="b"/>
              <a:pathLst>
                <a:path w="115344" h="480600" extrusionOk="0">
                  <a:moveTo>
                    <a:pt x="29076" y="57912"/>
                  </a:moveTo>
                  <a:lnTo>
                    <a:pt x="29076" y="457772"/>
                  </a:lnTo>
                  <a:lnTo>
                    <a:pt x="88671" y="457772"/>
                  </a:lnTo>
                  <a:lnTo>
                    <a:pt x="88671" y="57912"/>
                  </a:lnTo>
                  <a:cubicBezTo>
                    <a:pt x="88671" y="42533"/>
                    <a:pt x="75214" y="29076"/>
                    <a:pt x="59835" y="29076"/>
                  </a:cubicBezTo>
                  <a:cubicBezTo>
                    <a:pt x="40611" y="29076"/>
                    <a:pt x="29076" y="42533"/>
                    <a:pt x="29076" y="5791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6" name="Google Shape;2146;p46"/>
            <p:cNvSpPr/>
            <p:nvPr/>
          </p:nvSpPr>
          <p:spPr>
            <a:xfrm>
              <a:off x="9839425" y="5355038"/>
              <a:ext cx="249912" cy="807408"/>
            </a:xfrm>
            <a:custGeom>
              <a:avLst/>
              <a:gdLst/>
              <a:ahLst/>
              <a:cxnLst/>
              <a:rect l="l" t="t" r="r" b="b"/>
              <a:pathLst>
                <a:path w="249912" h="807408" extrusionOk="0">
                  <a:moveTo>
                    <a:pt x="233159" y="86748"/>
                  </a:moveTo>
                  <a:cubicBezTo>
                    <a:pt x="229314" y="52145"/>
                    <a:pt x="210090" y="29076"/>
                    <a:pt x="200478" y="29076"/>
                  </a:cubicBezTo>
                  <a:lnTo>
                    <a:pt x="131272" y="29076"/>
                  </a:lnTo>
                  <a:lnTo>
                    <a:pt x="62065" y="29076"/>
                  </a:lnTo>
                  <a:cubicBezTo>
                    <a:pt x="52453" y="29076"/>
                    <a:pt x="33229" y="52145"/>
                    <a:pt x="29385" y="86748"/>
                  </a:cubicBezTo>
                  <a:cubicBezTo>
                    <a:pt x="27462" y="113662"/>
                    <a:pt x="35152" y="673080"/>
                    <a:pt x="35152" y="698072"/>
                  </a:cubicBezTo>
                  <a:cubicBezTo>
                    <a:pt x="35152" y="749976"/>
                    <a:pt x="42841" y="778812"/>
                    <a:pt x="131272" y="778812"/>
                  </a:cubicBezTo>
                  <a:cubicBezTo>
                    <a:pt x="221624" y="778812"/>
                    <a:pt x="227392" y="749976"/>
                    <a:pt x="227392" y="698072"/>
                  </a:cubicBezTo>
                  <a:cubicBezTo>
                    <a:pt x="227392" y="673080"/>
                    <a:pt x="235081" y="111740"/>
                    <a:pt x="233159" y="867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7" name="Google Shape;2147;p46"/>
            <p:cNvSpPr/>
            <p:nvPr/>
          </p:nvSpPr>
          <p:spPr>
            <a:xfrm>
              <a:off x="9882026" y="5308900"/>
              <a:ext cx="173016" cy="96120"/>
            </a:xfrm>
            <a:custGeom>
              <a:avLst/>
              <a:gdLst/>
              <a:ahLst/>
              <a:cxnLst/>
              <a:rect l="l" t="t" r="r" b="b"/>
              <a:pathLst>
                <a:path w="173016" h="96120" extrusionOk="0">
                  <a:moveTo>
                    <a:pt x="148265" y="44456"/>
                  </a:moveTo>
                  <a:cubicBezTo>
                    <a:pt x="148265" y="36766"/>
                    <a:pt x="142498" y="29076"/>
                    <a:pt x="132886" y="29076"/>
                  </a:cubicBezTo>
                  <a:lnTo>
                    <a:pt x="88671" y="29076"/>
                  </a:lnTo>
                  <a:lnTo>
                    <a:pt x="44456" y="29076"/>
                  </a:lnTo>
                  <a:cubicBezTo>
                    <a:pt x="36766" y="29076"/>
                    <a:pt x="29076" y="34844"/>
                    <a:pt x="29076" y="44456"/>
                  </a:cubicBezTo>
                  <a:lnTo>
                    <a:pt x="29076" y="67524"/>
                  </a:lnTo>
                  <a:lnTo>
                    <a:pt x="88671" y="67524"/>
                  </a:lnTo>
                  <a:lnTo>
                    <a:pt x="148265" y="67524"/>
                  </a:lnTo>
                  <a:lnTo>
                    <a:pt x="148265" y="44456"/>
                  </a:lnTo>
                  <a:close/>
                </a:path>
              </a:pathLst>
            </a:custGeom>
            <a:solidFill>
              <a:srgbClr val="28292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8" name="Google Shape;2148;p46"/>
            <p:cNvSpPr/>
            <p:nvPr/>
          </p:nvSpPr>
          <p:spPr>
            <a:xfrm>
              <a:off x="9882026" y="5328124"/>
              <a:ext cx="173016" cy="96120"/>
            </a:xfrm>
            <a:custGeom>
              <a:avLst/>
              <a:gdLst/>
              <a:ahLst/>
              <a:cxnLst/>
              <a:rect l="l" t="t" r="r" b="b"/>
              <a:pathLst>
                <a:path w="173016" h="96120" extrusionOk="0">
                  <a:moveTo>
                    <a:pt x="148265" y="44456"/>
                  </a:moveTo>
                  <a:cubicBezTo>
                    <a:pt x="148265" y="36766"/>
                    <a:pt x="142498" y="29076"/>
                    <a:pt x="132886" y="29076"/>
                  </a:cubicBezTo>
                  <a:lnTo>
                    <a:pt x="88671" y="29076"/>
                  </a:lnTo>
                  <a:lnTo>
                    <a:pt x="44456" y="29076"/>
                  </a:lnTo>
                  <a:cubicBezTo>
                    <a:pt x="36766" y="29076"/>
                    <a:pt x="29076" y="34844"/>
                    <a:pt x="29076" y="44456"/>
                  </a:cubicBezTo>
                  <a:lnTo>
                    <a:pt x="29076" y="67524"/>
                  </a:lnTo>
                  <a:lnTo>
                    <a:pt x="88671" y="67524"/>
                  </a:lnTo>
                  <a:lnTo>
                    <a:pt x="148265" y="67524"/>
                  </a:lnTo>
                  <a:lnTo>
                    <a:pt x="148265" y="44456"/>
                  </a:lnTo>
                  <a:close/>
                </a:path>
              </a:pathLst>
            </a:custGeom>
            <a:solidFill>
              <a:srgbClr val="28292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9" name="Google Shape;2149;p46"/>
            <p:cNvSpPr/>
            <p:nvPr/>
          </p:nvSpPr>
          <p:spPr>
            <a:xfrm>
              <a:off x="9882026" y="5308900"/>
              <a:ext cx="173016" cy="96120"/>
            </a:xfrm>
            <a:custGeom>
              <a:avLst/>
              <a:gdLst/>
              <a:ahLst/>
              <a:cxnLst/>
              <a:rect l="l" t="t" r="r" b="b"/>
              <a:pathLst>
                <a:path w="173016" h="96120" extrusionOk="0">
                  <a:moveTo>
                    <a:pt x="148265" y="44456"/>
                  </a:moveTo>
                  <a:cubicBezTo>
                    <a:pt x="148265" y="36766"/>
                    <a:pt x="142498" y="29076"/>
                    <a:pt x="132886" y="29076"/>
                  </a:cubicBezTo>
                  <a:lnTo>
                    <a:pt x="88671" y="29076"/>
                  </a:lnTo>
                  <a:lnTo>
                    <a:pt x="44456" y="29076"/>
                  </a:lnTo>
                  <a:cubicBezTo>
                    <a:pt x="36766" y="29076"/>
                    <a:pt x="29076" y="34844"/>
                    <a:pt x="29076" y="44456"/>
                  </a:cubicBezTo>
                  <a:lnTo>
                    <a:pt x="29076" y="67524"/>
                  </a:lnTo>
                  <a:lnTo>
                    <a:pt x="88671" y="67524"/>
                  </a:lnTo>
                  <a:lnTo>
                    <a:pt x="148265" y="67524"/>
                  </a:lnTo>
                  <a:lnTo>
                    <a:pt x="148265" y="44456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50" name="Google Shape;2150;p46"/>
          <p:cNvGrpSpPr/>
          <p:nvPr/>
        </p:nvGrpSpPr>
        <p:grpSpPr>
          <a:xfrm>
            <a:off x="6618795" y="4326347"/>
            <a:ext cx="808024" cy="1324582"/>
            <a:chOff x="8457528" y="4216977"/>
            <a:chExt cx="1076544" cy="1764763"/>
          </a:xfrm>
        </p:grpSpPr>
        <p:sp>
          <p:nvSpPr>
            <p:cNvPr id="2151" name="Google Shape;2151;p46"/>
            <p:cNvSpPr/>
            <p:nvPr/>
          </p:nvSpPr>
          <p:spPr>
            <a:xfrm>
              <a:off x="8457528" y="5212780"/>
              <a:ext cx="1076544" cy="768960"/>
            </a:xfrm>
            <a:custGeom>
              <a:avLst/>
              <a:gdLst/>
              <a:ahLst/>
              <a:cxnLst/>
              <a:rect l="l" t="t" r="r" b="b"/>
              <a:pathLst>
                <a:path w="1076544" h="768960" extrusionOk="0">
                  <a:moveTo>
                    <a:pt x="905690" y="29076"/>
                  </a:moveTo>
                  <a:lnTo>
                    <a:pt x="538512" y="29076"/>
                  </a:lnTo>
                  <a:lnTo>
                    <a:pt x="171334" y="29076"/>
                  </a:lnTo>
                  <a:cubicBezTo>
                    <a:pt x="109817" y="159800"/>
                    <a:pt x="29076" y="423168"/>
                    <a:pt x="29076" y="755744"/>
                  </a:cubicBezTo>
                  <a:lnTo>
                    <a:pt x="538512" y="755744"/>
                  </a:lnTo>
                  <a:lnTo>
                    <a:pt x="1047949" y="755744"/>
                  </a:lnTo>
                  <a:cubicBezTo>
                    <a:pt x="1049871" y="423168"/>
                    <a:pt x="967208" y="159800"/>
                    <a:pt x="905690" y="2907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2" name="Google Shape;2152;p46"/>
            <p:cNvSpPr/>
            <p:nvPr/>
          </p:nvSpPr>
          <p:spPr>
            <a:xfrm>
              <a:off x="8601708" y="4216977"/>
              <a:ext cx="788184" cy="1038096"/>
            </a:xfrm>
            <a:custGeom>
              <a:avLst/>
              <a:gdLst/>
              <a:ahLst/>
              <a:cxnLst/>
              <a:rect l="l" t="t" r="r" b="b"/>
              <a:pathLst>
                <a:path w="788184" h="1038096" extrusionOk="0">
                  <a:moveTo>
                    <a:pt x="759589" y="1024880"/>
                  </a:moveTo>
                  <a:lnTo>
                    <a:pt x="394332" y="1024880"/>
                  </a:lnTo>
                  <a:lnTo>
                    <a:pt x="29076" y="1024880"/>
                  </a:lnTo>
                  <a:cubicBezTo>
                    <a:pt x="29076" y="1024880"/>
                    <a:pt x="29076" y="936449"/>
                    <a:pt x="61757" y="899923"/>
                  </a:cubicBezTo>
                  <a:cubicBezTo>
                    <a:pt x="107894" y="849941"/>
                    <a:pt x="244385" y="884545"/>
                    <a:pt x="277066" y="849941"/>
                  </a:cubicBezTo>
                  <a:cubicBezTo>
                    <a:pt x="309746" y="815338"/>
                    <a:pt x="236695" y="607719"/>
                    <a:pt x="236695" y="436625"/>
                  </a:cubicBezTo>
                  <a:cubicBezTo>
                    <a:pt x="236695" y="265531"/>
                    <a:pt x="240540" y="29076"/>
                    <a:pt x="394332" y="29076"/>
                  </a:cubicBezTo>
                  <a:cubicBezTo>
                    <a:pt x="548124" y="29076"/>
                    <a:pt x="551969" y="265531"/>
                    <a:pt x="551969" y="436625"/>
                  </a:cubicBezTo>
                  <a:cubicBezTo>
                    <a:pt x="551969" y="607719"/>
                    <a:pt x="478918" y="815338"/>
                    <a:pt x="511598" y="849941"/>
                  </a:cubicBezTo>
                  <a:cubicBezTo>
                    <a:pt x="544279" y="884545"/>
                    <a:pt x="680770" y="849941"/>
                    <a:pt x="726907" y="899923"/>
                  </a:cubicBezTo>
                  <a:cubicBezTo>
                    <a:pt x="761510" y="936449"/>
                    <a:pt x="759589" y="1024880"/>
                    <a:pt x="759589" y="1024880"/>
                  </a:cubicBezTo>
                  <a:close/>
                  <a:moveTo>
                    <a:pt x="394332" y="190558"/>
                  </a:moveTo>
                  <a:cubicBezTo>
                    <a:pt x="359729" y="190558"/>
                    <a:pt x="332815" y="221316"/>
                    <a:pt x="332815" y="303979"/>
                  </a:cubicBezTo>
                  <a:cubicBezTo>
                    <a:pt x="332815" y="386643"/>
                    <a:pt x="365496" y="402022"/>
                    <a:pt x="400099" y="402022"/>
                  </a:cubicBezTo>
                  <a:cubicBezTo>
                    <a:pt x="434702" y="402022"/>
                    <a:pt x="457771" y="388565"/>
                    <a:pt x="457771" y="303979"/>
                  </a:cubicBezTo>
                  <a:cubicBezTo>
                    <a:pt x="457771" y="221316"/>
                    <a:pt x="428935" y="190558"/>
                    <a:pt x="394332" y="19055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53" name="Google Shape;2153;p46"/>
          <p:cNvGrpSpPr/>
          <p:nvPr/>
        </p:nvGrpSpPr>
        <p:grpSpPr>
          <a:xfrm>
            <a:off x="5161910" y="3871961"/>
            <a:ext cx="734357" cy="2233354"/>
            <a:chOff x="6719918" y="3648662"/>
            <a:chExt cx="734357" cy="2233354"/>
          </a:xfrm>
        </p:grpSpPr>
        <p:sp>
          <p:nvSpPr>
            <p:cNvPr id="2154" name="Google Shape;2154;p46"/>
            <p:cNvSpPr/>
            <p:nvPr/>
          </p:nvSpPr>
          <p:spPr>
            <a:xfrm>
              <a:off x="6791047" y="3648662"/>
              <a:ext cx="594022" cy="1480249"/>
            </a:xfrm>
            <a:custGeom>
              <a:avLst/>
              <a:gdLst/>
              <a:ahLst/>
              <a:cxnLst/>
              <a:rect l="l" t="t" r="r" b="b"/>
              <a:pathLst>
                <a:path w="594022" h="1480249" extrusionOk="0">
                  <a:moveTo>
                    <a:pt x="109577" y="101887"/>
                  </a:moveTo>
                  <a:cubicBezTo>
                    <a:pt x="119189" y="134568"/>
                    <a:pt x="134568" y="201852"/>
                    <a:pt x="159559" y="226843"/>
                  </a:cubicBezTo>
                  <a:cubicBezTo>
                    <a:pt x="196085" y="263369"/>
                    <a:pt x="244145" y="284515"/>
                    <a:pt x="296050" y="284515"/>
                  </a:cubicBezTo>
                  <a:cubicBezTo>
                    <a:pt x="347955" y="284515"/>
                    <a:pt x="396015" y="265291"/>
                    <a:pt x="432540" y="226843"/>
                  </a:cubicBezTo>
                  <a:cubicBezTo>
                    <a:pt x="457531" y="201852"/>
                    <a:pt x="472911" y="134568"/>
                    <a:pt x="482523" y="101887"/>
                  </a:cubicBezTo>
                  <a:close/>
                  <a:moveTo>
                    <a:pt x="51905" y="0"/>
                  </a:moveTo>
                  <a:lnTo>
                    <a:pt x="542117" y="0"/>
                  </a:lnTo>
                  <a:cubicBezTo>
                    <a:pt x="555574" y="0"/>
                    <a:pt x="569031" y="5767"/>
                    <a:pt x="578643" y="15379"/>
                  </a:cubicBezTo>
                  <a:cubicBezTo>
                    <a:pt x="588255" y="24991"/>
                    <a:pt x="594022" y="38448"/>
                    <a:pt x="594022" y="51905"/>
                  </a:cubicBezTo>
                  <a:cubicBezTo>
                    <a:pt x="594022" y="130723"/>
                    <a:pt x="563263" y="244145"/>
                    <a:pt x="507514" y="299894"/>
                  </a:cubicBezTo>
                  <a:cubicBezTo>
                    <a:pt x="479639" y="327769"/>
                    <a:pt x="446959" y="349396"/>
                    <a:pt x="411154" y="364054"/>
                  </a:cubicBezTo>
                  <a:lnTo>
                    <a:pt x="369101" y="372219"/>
                  </a:lnTo>
                  <a:lnTo>
                    <a:pt x="369101" y="1480249"/>
                  </a:lnTo>
                  <a:lnTo>
                    <a:pt x="222998" y="1480249"/>
                  </a:lnTo>
                  <a:lnTo>
                    <a:pt x="222998" y="372009"/>
                  </a:lnTo>
                  <a:lnTo>
                    <a:pt x="182628" y="364054"/>
                  </a:lnTo>
                  <a:cubicBezTo>
                    <a:pt x="147064" y="349396"/>
                    <a:pt x="114383" y="327769"/>
                    <a:pt x="86508" y="299894"/>
                  </a:cubicBezTo>
                  <a:cubicBezTo>
                    <a:pt x="30759" y="244145"/>
                    <a:pt x="0" y="130723"/>
                    <a:pt x="0" y="51905"/>
                  </a:cubicBezTo>
                  <a:cubicBezTo>
                    <a:pt x="0" y="23069"/>
                    <a:pt x="23069" y="0"/>
                    <a:pt x="519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5" name="Google Shape;2155;p46"/>
            <p:cNvSpPr/>
            <p:nvPr/>
          </p:nvSpPr>
          <p:spPr>
            <a:xfrm>
              <a:off x="6719918" y="5047694"/>
              <a:ext cx="734357" cy="834322"/>
            </a:xfrm>
            <a:custGeom>
              <a:avLst/>
              <a:gdLst/>
              <a:ahLst/>
              <a:cxnLst/>
              <a:rect l="l" t="t" r="r" b="b"/>
              <a:pathLst>
                <a:path w="734357" h="834322" extrusionOk="0">
                  <a:moveTo>
                    <a:pt x="271058" y="0"/>
                  </a:moveTo>
                  <a:lnTo>
                    <a:pt x="465221" y="0"/>
                  </a:lnTo>
                  <a:lnTo>
                    <a:pt x="464360" y="57672"/>
                  </a:lnTo>
                  <a:lnTo>
                    <a:pt x="680530" y="57672"/>
                  </a:lnTo>
                  <a:cubicBezTo>
                    <a:pt x="693987" y="57672"/>
                    <a:pt x="707444" y="63439"/>
                    <a:pt x="718978" y="73051"/>
                  </a:cubicBezTo>
                  <a:cubicBezTo>
                    <a:pt x="728590" y="82663"/>
                    <a:pt x="734357" y="96120"/>
                    <a:pt x="734357" y="111499"/>
                  </a:cubicBezTo>
                  <a:lnTo>
                    <a:pt x="734357" y="382558"/>
                  </a:lnTo>
                  <a:cubicBezTo>
                    <a:pt x="734357" y="576720"/>
                    <a:pt x="611324" y="749736"/>
                    <a:pt x="426773" y="813175"/>
                  </a:cubicBezTo>
                  <a:lnTo>
                    <a:pt x="367179" y="834322"/>
                  </a:lnTo>
                  <a:lnTo>
                    <a:pt x="307584" y="813175"/>
                  </a:lnTo>
                  <a:cubicBezTo>
                    <a:pt x="123034" y="749736"/>
                    <a:pt x="0" y="576720"/>
                    <a:pt x="0" y="382558"/>
                  </a:cubicBezTo>
                  <a:lnTo>
                    <a:pt x="0" y="111499"/>
                  </a:lnTo>
                  <a:cubicBezTo>
                    <a:pt x="0" y="98042"/>
                    <a:pt x="5768" y="84585"/>
                    <a:pt x="15380" y="73051"/>
                  </a:cubicBezTo>
                  <a:cubicBezTo>
                    <a:pt x="24992" y="63439"/>
                    <a:pt x="38448" y="57672"/>
                    <a:pt x="53828" y="57672"/>
                  </a:cubicBezTo>
                  <a:lnTo>
                    <a:pt x="271058" y="57672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56" name="Google Shape;2156;p46"/>
          <p:cNvGrpSpPr/>
          <p:nvPr/>
        </p:nvGrpSpPr>
        <p:grpSpPr>
          <a:xfrm>
            <a:off x="545295" y="1399349"/>
            <a:ext cx="2505075" cy="4618131"/>
            <a:chOff x="433001" y="1399349"/>
            <a:chExt cx="2505075" cy="4618131"/>
          </a:xfrm>
        </p:grpSpPr>
        <p:sp>
          <p:nvSpPr>
            <p:cNvPr id="2157" name="Google Shape;2157;p46"/>
            <p:cNvSpPr/>
            <p:nvPr/>
          </p:nvSpPr>
          <p:spPr>
            <a:xfrm flipH="1">
              <a:off x="433001" y="1407380"/>
              <a:ext cx="2505075" cy="4610100"/>
            </a:xfrm>
            <a:custGeom>
              <a:avLst/>
              <a:gdLst/>
              <a:ahLst/>
              <a:cxnLst/>
              <a:rect l="l" t="t" r="r" b="b"/>
              <a:pathLst>
                <a:path w="2505075" h="4610100" extrusionOk="0">
                  <a:moveTo>
                    <a:pt x="2506574" y="1319831"/>
                  </a:moveTo>
                  <a:cubicBezTo>
                    <a:pt x="2448471" y="1403651"/>
                    <a:pt x="2446566" y="1500806"/>
                    <a:pt x="2419896" y="1597008"/>
                  </a:cubicBezTo>
                  <a:cubicBezTo>
                    <a:pt x="2385606" y="1717976"/>
                    <a:pt x="2339886" y="1835133"/>
                    <a:pt x="2297024" y="1953243"/>
                  </a:cubicBezTo>
                  <a:cubicBezTo>
                    <a:pt x="2284641" y="1986581"/>
                    <a:pt x="2257971" y="1996106"/>
                    <a:pt x="2223681" y="1977056"/>
                  </a:cubicBezTo>
                  <a:cubicBezTo>
                    <a:pt x="2211299" y="1970388"/>
                    <a:pt x="2195106" y="1970388"/>
                    <a:pt x="2181771" y="1967531"/>
                  </a:cubicBezTo>
                  <a:cubicBezTo>
                    <a:pt x="2185581" y="2000868"/>
                    <a:pt x="2190344" y="2028491"/>
                    <a:pt x="2192249" y="2057066"/>
                  </a:cubicBezTo>
                  <a:cubicBezTo>
                    <a:pt x="2195106" y="2132313"/>
                    <a:pt x="2198916" y="2207561"/>
                    <a:pt x="2197964" y="2281856"/>
                  </a:cubicBezTo>
                  <a:cubicBezTo>
                    <a:pt x="2197964" y="2308526"/>
                    <a:pt x="2192249" y="2344721"/>
                    <a:pt x="2174151" y="2359961"/>
                  </a:cubicBezTo>
                  <a:cubicBezTo>
                    <a:pt x="2144624" y="2385678"/>
                    <a:pt x="2147481" y="2412348"/>
                    <a:pt x="2148434" y="2443781"/>
                  </a:cubicBezTo>
                  <a:cubicBezTo>
                    <a:pt x="2152244" y="2553318"/>
                    <a:pt x="2151291" y="2663808"/>
                    <a:pt x="2158911" y="2773346"/>
                  </a:cubicBezTo>
                  <a:cubicBezTo>
                    <a:pt x="2166531" y="2884788"/>
                    <a:pt x="2182724" y="2995278"/>
                    <a:pt x="2195106" y="3105768"/>
                  </a:cubicBezTo>
                  <a:cubicBezTo>
                    <a:pt x="2196059" y="3111483"/>
                    <a:pt x="2196059" y="3120056"/>
                    <a:pt x="2199869" y="3123866"/>
                  </a:cubicBezTo>
                  <a:cubicBezTo>
                    <a:pt x="2257971" y="3172443"/>
                    <a:pt x="2257019" y="3242928"/>
                    <a:pt x="2271306" y="3309603"/>
                  </a:cubicBezTo>
                  <a:cubicBezTo>
                    <a:pt x="2307501" y="3476291"/>
                    <a:pt x="2344649" y="3642978"/>
                    <a:pt x="2389416" y="3806808"/>
                  </a:cubicBezTo>
                  <a:cubicBezTo>
                    <a:pt x="2409419" y="3881103"/>
                    <a:pt x="2395131" y="3952541"/>
                    <a:pt x="2400846" y="4025883"/>
                  </a:cubicBezTo>
                  <a:cubicBezTo>
                    <a:pt x="2406561" y="4101131"/>
                    <a:pt x="2419896" y="4176378"/>
                    <a:pt x="2428469" y="4251626"/>
                  </a:cubicBezTo>
                  <a:cubicBezTo>
                    <a:pt x="2437041" y="4331636"/>
                    <a:pt x="2442756" y="4412598"/>
                    <a:pt x="2451329" y="4492608"/>
                  </a:cubicBezTo>
                  <a:cubicBezTo>
                    <a:pt x="2454186" y="4522136"/>
                    <a:pt x="2441804" y="4536423"/>
                    <a:pt x="2413229" y="4541186"/>
                  </a:cubicBezTo>
                  <a:cubicBezTo>
                    <a:pt x="2355126" y="4551663"/>
                    <a:pt x="2300834" y="4573571"/>
                    <a:pt x="2241779" y="4529756"/>
                  </a:cubicBezTo>
                  <a:cubicBezTo>
                    <a:pt x="2222729" y="4515468"/>
                    <a:pt x="2160816" y="4536423"/>
                    <a:pt x="2136051" y="4560236"/>
                  </a:cubicBezTo>
                  <a:cubicBezTo>
                    <a:pt x="2084616" y="4609766"/>
                    <a:pt x="2023656" y="4606908"/>
                    <a:pt x="1966506" y="4604051"/>
                  </a:cubicBezTo>
                  <a:cubicBezTo>
                    <a:pt x="1886496" y="4600241"/>
                    <a:pt x="1807439" y="4582143"/>
                    <a:pt x="1729334" y="4564998"/>
                  </a:cubicBezTo>
                  <a:cubicBezTo>
                    <a:pt x="1699806" y="4558331"/>
                    <a:pt x="1658848" y="4555473"/>
                    <a:pt x="1660753" y="4506896"/>
                  </a:cubicBezTo>
                  <a:cubicBezTo>
                    <a:pt x="1662659" y="4455461"/>
                    <a:pt x="1688376" y="4422123"/>
                    <a:pt x="1734096" y="4407836"/>
                  </a:cubicBezTo>
                  <a:cubicBezTo>
                    <a:pt x="1785531" y="4392596"/>
                    <a:pt x="1840776" y="4384023"/>
                    <a:pt x="1886496" y="4358306"/>
                  </a:cubicBezTo>
                  <a:cubicBezTo>
                    <a:pt x="1923644" y="4337351"/>
                    <a:pt x="1950314" y="4297346"/>
                    <a:pt x="1980794" y="4264961"/>
                  </a:cubicBezTo>
                  <a:cubicBezTo>
                    <a:pt x="1984603" y="4261151"/>
                    <a:pt x="1985556" y="4250673"/>
                    <a:pt x="1989366" y="4249721"/>
                  </a:cubicBezTo>
                  <a:cubicBezTo>
                    <a:pt x="2067471" y="4232576"/>
                    <a:pt x="2066519" y="4164948"/>
                    <a:pt x="2080806" y="4107798"/>
                  </a:cubicBezTo>
                  <a:cubicBezTo>
                    <a:pt x="2084616" y="4092558"/>
                    <a:pt x="2091284" y="4078271"/>
                    <a:pt x="2096998" y="4062078"/>
                  </a:cubicBezTo>
                  <a:cubicBezTo>
                    <a:pt x="1999844" y="4015406"/>
                    <a:pt x="1987461" y="3912536"/>
                    <a:pt x="1957934" y="3826811"/>
                  </a:cubicBezTo>
                  <a:cubicBezTo>
                    <a:pt x="1925548" y="3733466"/>
                    <a:pt x="1915071" y="3632501"/>
                    <a:pt x="1895069" y="3535346"/>
                  </a:cubicBezTo>
                  <a:cubicBezTo>
                    <a:pt x="1886496" y="3497246"/>
                    <a:pt x="1879828" y="3458193"/>
                    <a:pt x="1867446" y="3420093"/>
                  </a:cubicBezTo>
                  <a:cubicBezTo>
                    <a:pt x="1831251" y="3311508"/>
                    <a:pt x="1793151" y="3202923"/>
                    <a:pt x="1754098" y="3091481"/>
                  </a:cubicBezTo>
                  <a:cubicBezTo>
                    <a:pt x="1722666" y="3134343"/>
                    <a:pt x="1702664" y="3176253"/>
                    <a:pt x="1736001" y="3229593"/>
                  </a:cubicBezTo>
                  <a:cubicBezTo>
                    <a:pt x="1746478" y="3246738"/>
                    <a:pt x="1752194" y="3272456"/>
                    <a:pt x="1749336" y="3292458"/>
                  </a:cubicBezTo>
                  <a:cubicBezTo>
                    <a:pt x="1732191" y="3430571"/>
                    <a:pt x="1713141" y="3567731"/>
                    <a:pt x="1694091" y="3704891"/>
                  </a:cubicBezTo>
                  <a:cubicBezTo>
                    <a:pt x="1693139" y="3711558"/>
                    <a:pt x="1690281" y="3717273"/>
                    <a:pt x="1691234" y="3723941"/>
                  </a:cubicBezTo>
                  <a:cubicBezTo>
                    <a:pt x="1693139" y="3830621"/>
                    <a:pt x="1693139" y="3937301"/>
                    <a:pt x="1696948" y="4043981"/>
                  </a:cubicBezTo>
                  <a:cubicBezTo>
                    <a:pt x="1699806" y="4149708"/>
                    <a:pt x="1704569" y="4255436"/>
                    <a:pt x="1709331" y="4361163"/>
                  </a:cubicBezTo>
                  <a:cubicBezTo>
                    <a:pt x="1710284" y="4386881"/>
                    <a:pt x="1701711" y="4401168"/>
                    <a:pt x="1676946" y="4403073"/>
                  </a:cubicBezTo>
                  <a:cubicBezTo>
                    <a:pt x="1628369" y="4407836"/>
                    <a:pt x="1579791" y="4412598"/>
                    <a:pt x="1531214" y="4415456"/>
                  </a:cubicBezTo>
                  <a:cubicBezTo>
                    <a:pt x="1523594" y="4415456"/>
                    <a:pt x="1510259" y="4405931"/>
                    <a:pt x="1507401" y="4398311"/>
                  </a:cubicBezTo>
                  <a:cubicBezTo>
                    <a:pt x="1496923" y="4363068"/>
                    <a:pt x="1470253" y="4360211"/>
                    <a:pt x="1443584" y="4370688"/>
                  </a:cubicBezTo>
                  <a:cubicBezTo>
                    <a:pt x="1404531" y="4384976"/>
                    <a:pt x="1369289" y="4408788"/>
                    <a:pt x="1330236" y="4422123"/>
                  </a:cubicBezTo>
                  <a:cubicBezTo>
                    <a:pt x="1296898" y="4433553"/>
                    <a:pt x="1259751" y="4442126"/>
                    <a:pt x="1224509" y="4439268"/>
                  </a:cubicBezTo>
                  <a:cubicBezTo>
                    <a:pt x="1155929" y="4433553"/>
                    <a:pt x="1088301" y="4423076"/>
                    <a:pt x="1021626" y="4407836"/>
                  </a:cubicBezTo>
                  <a:cubicBezTo>
                    <a:pt x="994004" y="4402121"/>
                    <a:pt x="954951" y="4395453"/>
                    <a:pt x="957808" y="4350686"/>
                  </a:cubicBezTo>
                  <a:cubicBezTo>
                    <a:pt x="960666" y="4304966"/>
                    <a:pt x="997814" y="4267818"/>
                    <a:pt x="1040676" y="4261151"/>
                  </a:cubicBezTo>
                  <a:cubicBezTo>
                    <a:pt x="1074966" y="4256388"/>
                    <a:pt x="1109256" y="4250673"/>
                    <a:pt x="1143546" y="4244958"/>
                  </a:cubicBezTo>
                  <a:cubicBezTo>
                    <a:pt x="1190219" y="4237338"/>
                    <a:pt x="1227366" y="4219241"/>
                    <a:pt x="1253084" y="4174473"/>
                  </a:cubicBezTo>
                  <a:cubicBezTo>
                    <a:pt x="1268323" y="4146851"/>
                    <a:pt x="1303566" y="4131611"/>
                    <a:pt x="1324521" y="4105893"/>
                  </a:cubicBezTo>
                  <a:cubicBezTo>
                    <a:pt x="1349286" y="4075413"/>
                    <a:pt x="1369289" y="4039218"/>
                    <a:pt x="1391196" y="4005881"/>
                  </a:cubicBezTo>
                  <a:cubicBezTo>
                    <a:pt x="1393101" y="4003023"/>
                    <a:pt x="1395959" y="3998261"/>
                    <a:pt x="1395006" y="3998261"/>
                  </a:cubicBezTo>
                  <a:cubicBezTo>
                    <a:pt x="1330236" y="3941111"/>
                    <a:pt x="1417866" y="3888723"/>
                    <a:pt x="1400721" y="3828716"/>
                  </a:cubicBezTo>
                  <a:cubicBezTo>
                    <a:pt x="1383576" y="3770613"/>
                    <a:pt x="1383576" y="3705843"/>
                    <a:pt x="1386434" y="3644883"/>
                  </a:cubicBezTo>
                  <a:cubicBezTo>
                    <a:pt x="1394053" y="3512486"/>
                    <a:pt x="1378814" y="3383898"/>
                    <a:pt x="1354048" y="3254358"/>
                  </a:cubicBezTo>
                  <a:cubicBezTo>
                    <a:pt x="1343571" y="3197208"/>
                    <a:pt x="1367384" y="3133391"/>
                    <a:pt x="1377861" y="3072431"/>
                  </a:cubicBezTo>
                  <a:cubicBezTo>
                    <a:pt x="1404531" y="2929556"/>
                    <a:pt x="1420723" y="2785728"/>
                    <a:pt x="1424534" y="2639996"/>
                  </a:cubicBezTo>
                  <a:cubicBezTo>
                    <a:pt x="1425486" y="2604753"/>
                    <a:pt x="1413103" y="2569511"/>
                    <a:pt x="1406436" y="2529506"/>
                  </a:cubicBezTo>
                  <a:cubicBezTo>
                    <a:pt x="1451203" y="2481881"/>
                    <a:pt x="1438821" y="2392346"/>
                    <a:pt x="1377861" y="2347578"/>
                  </a:cubicBezTo>
                  <a:cubicBezTo>
                    <a:pt x="1322616" y="2307573"/>
                    <a:pt x="1267371" y="2268521"/>
                    <a:pt x="1215936" y="2223753"/>
                  </a:cubicBezTo>
                  <a:cubicBezTo>
                    <a:pt x="1176884" y="2189463"/>
                    <a:pt x="1133069" y="2173271"/>
                    <a:pt x="1086396" y="2184701"/>
                  </a:cubicBezTo>
                  <a:cubicBezTo>
                    <a:pt x="1033056" y="2197083"/>
                    <a:pt x="1021626" y="2144696"/>
                    <a:pt x="986383" y="2132313"/>
                  </a:cubicBezTo>
                  <a:cubicBezTo>
                    <a:pt x="976858" y="2129456"/>
                    <a:pt x="967333" y="2117073"/>
                    <a:pt x="962571" y="2106596"/>
                  </a:cubicBezTo>
                  <a:cubicBezTo>
                    <a:pt x="954951" y="2091356"/>
                    <a:pt x="951141" y="2074211"/>
                    <a:pt x="943521" y="2053256"/>
                  </a:cubicBezTo>
                  <a:cubicBezTo>
                    <a:pt x="912089" y="2063733"/>
                    <a:pt x="887323" y="2058018"/>
                    <a:pt x="900658" y="2005631"/>
                  </a:cubicBezTo>
                  <a:cubicBezTo>
                    <a:pt x="902564" y="1997058"/>
                    <a:pt x="884466" y="1979913"/>
                    <a:pt x="872083" y="1971341"/>
                  </a:cubicBezTo>
                  <a:cubicBezTo>
                    <a:pt x="691108" y="1837038"/>
                    <a:pt x="508228" y="1703688"/>
                    <a:pt x="328206" y="1569386"/>
                  </a:cubicBezTo>
                  <a:cubicBezTo>
                    <a:pt x="231051" y="1496996"/>
                    <a:pt x="155803" y="1429368"/>
                    <a:pt x="57696" y="1357931"/>
                  </a:cubicBezTo>
                  <a:cubicBezTo>
                    <a:pt x="10071" y="1322688"/>
                    <a:pt x="-2312" y="1280778"/>
                    <a:pt x="13881" y="1227438"/>
                  </a:cubicBezTo>
                  <a:cubicBezTo>
                    <a:pt x="34836" y="1156953"/>
                    <a:pt x="55791" y="1085516"/>
                    <a:pt x="80556" y="1016936"/>
                  </a:cubicBezTo>
                  <a:cubicBezTo>
                    <a:pt x="88176" y="994076"/>
                    <a:pt x="110083" y="976931"/>
                    <a:pt x="122466" y="955023"/>
                  </a:cubicBezTo>
                  <a:cubicBezTo>
                    <a:pt x="140563" y="923591"/>
                    <a:pt x="156756" y="889301"/>
                    <a:pt x="173901" y="856916"/>
                  </a:cubicBezTo>
                  <a:cubicBezTo>
                    <a:pt x="192951" y="823578"/>
                    <a:pt x="213906" y="832151"/>
                    <a:pt x="238671" y="852153"/>
                  </a:cubicBezTo>
                  <a:cubicBezTo>
                    <a:pt x="326301" y="921686"/>
                    <a:pt x="394881" y="981693"/>
                    <a:pt x="484416" y="1050273"/>
                  </a:cubicBezTo>
                  <a:cubicBezTo>
                    <a:pt x="594906" y="1137903"/>
                    <a:pt x="709206" y="1222676"/>
                    <a:pt x="823506" y="1307448"/>
                  </a:cubicBezTo>
                  <a:cubicBezTo>
                    <a:pt x="840651" y="1320783"/>
                    <a:pt x="859701" y="1332213"/>
                    <a:pt x="878751" y="1341738"/>
                  </a:cubicBezTo>
                  <a:cubicBezTo>
                    <a:pt x="885418" y="1345548"/>
                    <a:pt x="895896" y="1343643"/>
                    <a:pt x="903516" y="1341738"/>
                  </a:cubicBezTo>
                  <a:cubicBezTo>
                    <a:pt x="922566" y="1337928"/>
                    <a:pt x="940664" y="1326498"/>
                    <a:pt x="958761" y="1327451"/>
                  </a:cubicBezTo>
                  <a:cubicBezTo>
                    <a:pt x="1080681" y="1334118"/>
                    <a:pt x="1201648" y="1343643"/>
                    <a:pt x="1323569" y="1350311"/>
                  </a:cubicBezTo>
                  <a:cubicBezTo>
                    <a:pt x="1336903" y="1351263"/>
                    <a:pt x="1351191" y="1338881"/>
                    <a:pt x="1364526" y="1333166"/>
                  </a:cubicBezTo>
                  <a:cubicBezTo>
                    <a:pt x="1410246" y="1314116"/>
                    <a:pt x="1450251" y="1278873"/>
                    <a:pt x="1507401" y="1305543"/>
                  </a:cubicBezTo>
                  <a:cubicBezTo>
                    <a:pt x="1524546" y="1314116"/>
                    <a:pt x="1555026" y="1305543"/>
                    <a:pt x="1575028" y="1295066"/>
                  </a:cubicBezTo>
                  <a:cubicBezTo>
                    <a:pt x="1588364" y="1288398"/>
                    <a:pt x="1595031" y="1265538"/>
                    <a:pt x="1603603" y="1249346"/>
                  </a:cubicBezTo>
                  <a:cubicBezTo>
                    <a:pt x="1612176" y="1234106"/>
                    <a:pt x="1622653" y="1219818"/>
                    <a:pt x="1627416" y="1203626"/>
                  </a:cubicBezTo>
                  <a:cubicBezTo>
                    <a:pt x="1634084" y="1180766"/>
                    <a:pt x="1635036" y="1156953"/>
                    <a:pt x="1640751" y="1134093"/>
                  </a:cubicBezTo>
                  <a:cubicBezTo>
                    <a:pt x="1645514" y="1115996"/>
                    <a:pt x="1652181" y="1095993"/>
                    <a:pt x="1663611" y="1080753"/>
                  </a:cubicBezTo>
                  <a:cubicBezTo>
                    <a:pt x="1681709" y="1054083"/>
                    <a:pt x="1710284" y="1033128"/>
                    <a:pt x="1724571" y="1004553"/>
                  </a:cubicBezTo>
                  <a:cubicBezTo>
                    <a:pt x="1760766" y="929306"/>
                    <a:pt x="1796961" y="855963"/>
                    <a:pt x="1882686" y="815006"/>
                  </a:cubicBezTo>
                  <a:cubicBezTo>
                    <a:pt x="1852206" y="771191"/>
                    <a:pt x="1833156" y="708326"/>
                    <a:pt x="1795056" y="694991"/>
                  </a:cubicBezTo>
                  <a:cubicBezTo>
                    <a:pt x="1712189" y="665463"/>
                    <a:pt x="1756003" y="608313"/>
                    <a:pt x="1750289" y="562593"/>
                  </a:cubicBezTo>
                  <a:cubicBezTo>
                    <a:pt x="1712189" y="567356"/>
                    <a:pt x="1676946" y="573071"/>
                    <a:pt x="1640751" y="574023"/>
                  </a:cubicBezTo>
                  <a:cubicBezTo>
                    <a:pt x="1626464" y="574023"/>
                    <a:pt x="1612176" y="559736"/>
                    <a:pt x="1596936" y="552116"/>
                  </a:cubicBezTo>
                  <a:cubicBezTo>
                    <a:pt x="1603603" y="540686"/>
                    <a:pt x="1608366" y="526398"/>
                    <a:pt x="1616939" y="517826"/>
                  </a:cubicBezTo>
                  <a:cubicBezTo>
                    <a:pt x="1657896" y="477821"/>
                    <a:pt x="1669326" y="434958"/>
                    <a:pt x="1655991" y="376856"/>
                  </a:cubicBezTo>
                  <a:cubicBezTo>
                    <a:pt x="1632178" y="269223"/>
                    <a:pt x="1644561" y="163496"/>
                    <a:pt x="1740764" y="93963"/>
                  </a:cubicBezTo>
                  <a:cubicBezTo>
                    <a:pt x="1794103" y="54911"/>
                    <a:pt x="1858873" y="24431"/>
                    <a:pt x="1922691" y="10143"/>
                  </a:cubicBezTo>
                  <a:cubicBezTo>
                    <a:pt x="2017941" y="-10812"/>
                    <a:pt x="2150339" y="81581"/>
                    <a:pt x="2188439" y="176831"/>
                  </a:cubicBezTo>
                  <a:cubicBezTo>
                    <a:pt x="2198916" y="202548"/>
                    <a:pt x="2219871" y="224456"/>
                    <a:pt x="2235111" y="248268"/>
                  </a:cubicBezTo>
                  <a:cubicBezTo>
                    <a:pt x="2238921" y="246363"/>
                    <a:pt x="2243684" y="245411"/>
                    <a:pt x="2247494" y="243506"/>
                  </a:cubicBezTo>
                  <a:cubicBezTo>
                    <a:pt x="2237969" y="265413"/>
                    <a:pt x="2228444" y="288273"/>
                    <a:pt x="2219871" y="305418"/>
                  </a:cubicBezTo>
                  <a:cubicBezTo>
                    <a:pt x="2232254" y="313991"/>
                    <a:pt x="2249399" y="318753"/>
                    <a:pt x="2249399" y="325421"/>
                  </a:cubicBezTo>
                  <a:cubicBezTo>
                    <a:pt x="2250351" y="340661"/>
                    <a:pt x="2249399" y="364473"/>
                    <a:pt x="2239874" y="371141"/>
                  </a:cubicBezTo>
                  <a:cubicBezTo>
                    <a:pt x="2212251" y="390191"/>
                    <a:pt x="2217014" y="407336"/>
                    <a:pt x="2223681" y="434958"/>
                  </a:cubicBezTo>
                  <a:cubicBezTo>
                    <a:pt x="2230349" y="462581"/>
                    <a:pt x="2222729" y="494013"/>
                    <a:pt x="2216061" y="522588"/>
                  </a:cubicBezTo>
                  <a:cubicBezTo>
                    <a:pt x="2208441" y="557831"/>
                    <a:pt x="2205584" y="583548"/>
                    <a:pt x="2250351" y="594026"/>
                  </a:cubicBezTo>
                  <a:cubicBezTo>
                    <a:pt x="2263686" y="596883"/>
                    <a:pt x="2275116" y="616886"/>
                    <a:pt x="2282736" y="631173"/>
                  </a:cubicBezTo>
                  <a:cubicBezTo>
                    <a:pt x="2301786" y="666416"/>
                    <a:pt x="2313216" y="706421"/>
                    <a:pt x="2335124" y="739758"/>
                  </a:cubicBezTo>
                  <a:cubicBezTo>
                    <a:pt x="2401799" y="845486"/>
                    <a:pt x="2458949" y="945498"/>
                    <a:pt x="2486571" y="1071228"/>
                  </a:cubicBezTo>
                  <a:cubicBezTo>
                    <a:pt x="2488476" y="1080753"/>
                    <a:pt x="2498001" y="1089326"/>
                    <a:pt x="2503716" y="1097898"/>
                  </a:cubicBezTo>
                  <a:cubicBezTo>
                    <a:pt x="2506574" y="1174098"/>
                    <a:pt x="2506574" y="1246488"/>
                    <a:pt x="2506574" y="1319831"/>
                  </a:cubicBezTo>
                  <a:close/>
                  <a:moveTo>
                    <a:pt x="1273086" y="1638918"/>
                  </a:moveTo>
                  <a:cubicBezTo>
                    <a:pt x="1260703" y="1678923"/>
                    <a:pt x="1240701" y="1713213"/>
                    <a:pt x="1242606" y="1746551"/>
                  </a:cubicBezTo>
                  <a:cubicBezTo>
                    <a:pt x="1247369" y="1804653"/>
                    <a:pt x="1264514" y="1862756"/>
                    <a:pt x="1279753" y="1919906"/>
                  </a:cubicBezTo>
                  <a:cubicBezTo>
                    <a:pt x="1282611" y="1929431"/>
                    <a:pt x="1301661" y="1944671"/>
                    <a:pt x="1308328" y="1942766"/>
                  </a:cubicBezTo>
                  <a:cubicBezTo>
                    <a:pt x="1365478" y="1924668"/>
                    <a:pt x="1420723" y="1903713"/>
                    <a:pt x="1478826" y="1882758"/>
                  </a:cubicBezTo>
                  <a:cubicBezTo>
                    <a:pt x="1432153" y="1777031"/>
                    <a:pt x="1483589" y="1684638"/>
                    <a:pt x="1497876" y="1593198"/>
                  </a:cubicBezTo>
                  <a:cubicBezTo>
                    <a:pt x="1474064" y="1579863"/>
                    <a:pt x="1451203" y="1573196"/>
                    <a:pt x="1435964" y="1557956"/>
                  </a:cubicBezTo>
                  <a:cubicBezTo>
                    <a:pt x="1372146" y="1493186"/>
                    <a:pt x="1285469" y="1505568"/>
                    <a:pt x="1208316" y="1484613"/>
                  </a:cubicBezTo>
                  <a:cubicBezTo>
                    <a:pt x="1193076" y="1480803"/>
                    <a:pt x="1176884" y="1476041"/>
                    <a:pt x="1161644" y="1471278"/>
                  </a:cubicBezTo>
                  <a:cubicBezTo>
                    <a:pt x="1133069" y="1461753"/>
                    <a:pt x="1103541" y="1450323"/>
                    <a:pt x="1078776" y="1483661"/>
                  </a:cubicBezTo>
                  <a:cubicBezTo>
                    <a:pt x="1146404" y="1537001"/>
                    <a:pt x="1211173" y="1588436"/>
                    <a:pt x="1273086" y="1638918"/>
                  </a:cubicBezTo>
                  <a:close/>
                  <a:moveTo>
                    <a:pt x="1464539" y="2075163"/>
                  </a:moveTo>
                  <a:cubicBezTo>
                    <a:pt x="1427391" y="2082783"/>
                    <a:pt x="1393101" y="2089451"/>
                    <a:pt x="1359764" y="2097071"/>
                  </a:cubicBezTo>
                  <a:cubicBezTo>
                    <a:pt x="1318806" y="2106596"/>
                    <a:pt x="1305471" y="2129456"/>
                    <a:pt x="1322616" y="2169461"/>
                  </a:cubicBezTo>
                  <a:cubicBezTo>
                    <a:pt x="1329284" y="2184701"/>
                    <a:pt x="1334998" y="2199941"/>
                    <a:pt x="1340714" y="2215181"/>
                  </a:cubicBezTo>
                  <a:cubicBezTo>
                    <a:pt x="1396911" y="2194226"/>
                    <a:pt x="1396911" y="2194226"/>
                    <a:pt x="1420723" y="2246613"/>
                  </a:cubicBezTo>
                  <a:cubicBezTo>
                    <a:pt x="1428344" y="2262806"/>
                    <a:pt x="1438821" y="2278046"/>
                    <a:pt x="1455014" y="2304716"/>
                  </a:cubicBezTo>
                  <a:cubicBezTo>
                    <a:pt x="1456919" y="2271378"/>
                    <a:pt x="1451203" y="2248518"/>
                    <a:pt x="1459776" y="2237088"/>
                  </a:cubicBezTo>
                  <a:cubicBezTo>
                    <a:pt x="1499781" y="2183748"/>
                    <a:pt x="1503591" y="2132313"/>
                    <a:pt x="1464539" y="207516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8" name="Google Shape;2158;p46"/>
            <p:cNvSpPr/>
            <p:nvPr/>
          </p:nvSpPr>
          <p:spPr>
            <a:xfrm flipH="1">
              <a:off x="700577" y="1399349"/>
              <a:ext cx="647458" cy="566880"/>
            </a:xfrm>
            <a:custGeom>
              <a:avLst/>
              <a:gdLst/>
              <a:ahLst/>
              <a:cxnLst/>
              <a:rect l="l" t="t" r="r" b="b"/>
              <a:pathLst>
                <a:path w="647458" h="566880" extrusionOk="0">
                  <a:moveTo>
                    <a:pt x="325755" y="3000"/>
                  </a:moveTo>
                  <a:cubicBezTo>
                    <a:pt x="261937" y="17288"/>
                    <a:pt x="197167" y="47768"/>
                    <a:pt x="143828" y="86820"/>
                  </a:cubicBezTo>
                  <a:cubicBezTo>
                    <a:pt x="47625" y="156353"/>
                    <a:pt x="35242" y="262080"/>
                    <a:pt x="59055" y="369713"/>
                  </a:cubicBezTo>
                  <a:cubicBezTo>
                    <a:pt x="72390" y="427815"/>
                    <a:pt x="60960" y="470678"/>
                    <a:pt x="20003" y="510683"/>
                  </a:cubicBezTo>
                  <a:cubicBezTo>
                    <a:pt x="11430" y="519255"/>
                    <a:pt x="6667" y="533543"/>
                    <a:pt x="0" y="544973"/>
                  </a:cubicBezTo>
                  <a:cubicBezTo>
                    <a:pt x="15240" y="552593"/>
                    <a:pt x="29528" y="566880"/>
                    <a:pt x="43815" y="566880"/>
                  </a:cubicBezTo>
                  <a:lnTo>
                    <a:pt x="65495" y="564618"/>
                  </a:lnTo>
                  <a:lnTo>
                    <a:pt x="178721" y="530129"/>
                  </a:lnTo>
                  <a:cubicBezTo>
                    <a:pt x="449670" y="395635"/>
                    <a:pt x="455226" y="398414"/>
                    <a:pt x="603774" y="274215"/>
                  </a:cubicBezTo>
                  <a:lnTo>
                    <a:pt x="647458" y="237555"/>
                  </a:lnTo>
                  <a:lnTo>
                    <a:pt x="638175" y="241125"/>
                  </a:lnTo>
                  <a:cubicBezTo>
                    <a:pt x="622935" y="217313"/>
                    <a:pt x="601980" y="195405"/>
                    <a:pt x="591503" y="169688"/>
                  </a:cubicBezTo>
                  <a:cubicBezTo>
                    <a:pt x="553403" y="74438"/>
                    <a:pt x="421005" y="-17955"/>
                    <a:pt x="325755" y="300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3" name="Google Shape;2163;p47"/>
          <p:cNvSpPr txBox="1">
            <a:spLocks noGrp="1"/>
          </p:cNvSpPr>
          <p:nvPr>
            <p:ph type="body" idx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SHAPES</a:t>
            </a:r>
            <a:endParaRPr/>
          </a:p>
        </p:txBody>
      </p:sp>
      <p:grpSp>
        <p:nvGrpSpPr>
          <p:cNvPr id="2164" name="Google Shape;2164;p47"/>
          <p:cNvGrpSpPr/>
          <p:nvPr/>
        </p:nvGrpSpPr>
        <p:grpSpPr>
          <a:xfrm>
            <a:off x="9160670" y="2351483"/>
            <a:ext cx="1260001" cy="1367367"/>
            <a:chOff x="6064791" y="2003286"/>
            <a:chExt cx="4244393" cy="4606061"/>
          </a:xfrm>
        </p:grpSpPr>
        <p:sp>
          <p:nvSpPr>
            <p:cNvPr id="2165" name="Google Shape;2165;p47"/>
            <p:cNvSpPr/>
            <p:nvPr/>
          </p:nvSpPr>
          <p:spPr>
            <a:xfrm>
              <a:off x="6064791" y="5552161"/>
              <a:ext cx="4244393" cy="1057186"/>
            </a:xfrm>
            <a:custGeom>
              <a:avLst/>
              <a:gdLst/>
              <a:ahLst/>
              <a:cxnLst/>
              <a:rect l="l" t="t" r="r" b="b"/>
              <a:pathLst>
                <a:path w="4244392" h="1081903" extrusionOk="0">
                  <a:moveTo>
                    <a:pt x="4229829" y="72820"/>
                  </a:moveTo>
                  <a:lnTo>
                    <a:pt x="4229829" y="31209"/>
                  </a:lnTo>
                  <a:lnTo>
                    <a:pt x="31209" y="31209"/>
                  </a:lnTo>
                  <a:lnTo>
                    <a:pt x="31209" y="72820"/>
                  </a:lnTo>
                  <a:lnTo>
                    <a:pt x="2132599" y="1054856"/>
                  </a:lnTo>
                  <a:close/>
                </a:path>
              </a:pathLst>
            </a:custGeom>
            <a:gradFill>
              <a:gsLst>
                <a:gs pos="0">
                  <a:srgbClr val="592C00"/>
                </a:gs>
                <a:gs pos="100000">
                  <a:srgbClr val="261300">
                    <a:alpha val="76862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6" name="Google Shape;2166;p47"/>
            <p:cNvSpPr/>
            <p:nvPr/>
          </p:nvSpPr>
          <p:spPr>
            <a:xfrm>
              <a:off x="6064791" y="4616500"/>
              <a:ext cx="4244393" cy="1955749"/>
            </a:xfrm>
            <a:custGeom>
              <a:avLst/>
              <a:gdLst/>
              <a:ahLst/>
              <a:cxnLst/>
              <a:rect l="l" t="t" r="r" b="b"/>
              <a:pathLst>
                <a:path w="4244392" h="1955749" extrusionOk="0">
                  <a:moveTo>
                    <a:pt x="4229829" y="950827"/>
                  </a:moveTo>
                  <a:lnTo>
                    <a:pt x="2132599" y="31209"/>
                  </a:lnTo>
                  <a:lnTo>
                    <a:pt x="2132599" y="31209"/>
                  </a:lnTo>
                  <a:lnTo>
                    <a:pt x="2132599" y="31209"/>
                  </a:lnTo>
                  <a:lnTo>
                    <a:pt x="31209" y="950827"/>
                  </a:lnTo>
                  <a:lnTo>
                    <a:pt x="2132599" y="1928702"/>
                  </a:lnTo>
                  <a:lnTo>
                    <a:pt x="2132599" y="1928702"/>
                  </a:lnTo>
                  <a:lnTo>
                    <a:pt x="2132599" y="192870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7" name="Google Shape;2167;p47"/>
            <p:cNvSpPr/>
            <p:nvPr/>
          </p:nvSpPr>
          <p:spPr>
            <a:xfrm>
              <a:off x="6709772" y="2461015"/>
              <a:ext cx="2954430" cy="3412159"/>
            </a:xfrm>
            <a:custGeom>
              <a:avLst/>
              <a:gdLst/>
              <a:ahLst/>
              <a:cxnLst/>
              <a:rect l="l" t="t" r="r" b="b"/>
              <a:pathLst>
                <a:path w="2954430" h="3412158" extrusionOk="0">
                  <a:moveTo>
                    <a:pt x="1845479" y="31209"/>
                  </a:moveTo>
                  <a:cubicBezTo>
                    <a:pt x="1724805" y="47853"/>
                    <a:pt x="1608292" y="56176"/>
                    <a:pt x="1487618" y="56176"/>
                  </a:cubicBezTo>
                  <a:cubicBezTo>
                    <a:pt x="1366944" y="56176"/>
                    <a:pt x="1246270" y="47853"/>
                    <a:pt x="1129758" y="31209"/>
                  </a:cubicBezTo>
                  <a:cubicBezTo>
                    <a:pt x="746930" y="1083985"/>
                    <a:pt x="372425" y="2099310"/>
                    <a:pt x="31209" y="2993961"/>
                  </a:cubicBezTo>
                  <a:cubicBezTo>
                    <a:pt x="476454" y="3268599"/>
                    <a:pt x="984117" y="3405917"/>
                    <a:pt x="1487618" y="3405917"/>
                  </a:cubicBezTo>
                  <a:cubicBezTo>
                    <a:pt x="1991120" y="3405917"/>
                    <a:pt x="2498782" y="3268599"/>
                    <a:pt x="2944027" y="2993961"/>
                  </a:cubicBezTo>
                  <a:cubicBezTo>
                    <a:pt x="2602812" y="2099310"/>
                    <a:pt x="2228306" y="1083985"/>
                    <a:pt x="1845479" y="3120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8" name="Google Shape;2168;p47"/>
            <p:cNvSpPr/>
            <p:nvPr/>
          </p:nvSpPr>
          <p:spPr>
            <a:xfrm>
              <a:off x="6709772" y="4870332"/>
              <a:ext cx="2954430" cy="998681"/>
            </a:xfrm>
            <a:custGeom>
              <a:avLst/>
              <a:gdLst/>
              <a:ahLst/>
              <a:cxnLst/>
              <a:rect l="l" t="t" r="r" b="b"/>
              <a:pathLst>
                <a:path w="2954430" h="998680" extrusionOk="0">
                  <a:moveTo>
                    <a:pt x="31209" y="584644"/>
                  </a:moveTo>
                  <a:cubicBezTo>
                    <a:pt x="476454" y="859282"/>
                    <a:pt x="984117" y="996600"/>
                    <a:pt x="1487618" y="996600"/>
                  </a:cubicBezTo>
                  <a:cubicBezTo>
                    <a:pt x="1991120" y="996600"/>
                    <a:pt x="2498782" y="859282"/>
                    <a:pt x="2944027" y="584644"/>
                  </a:cubicBezTo>
                  <a:cubicBezTo>
                    <a:pt x="2873288" y="405714"/>
                    <a:pt x="2806709" y="218461"/>
                    <a:pt x="2731808" y="31209"/>
                  </a:cubicBezTo>
                  <a:cubicBezTo>
                    <a:pt x="1949508" y="422359"/>
                    <a:pt x="1025728" y="422359"/>
                    <a:pt x="239267" y="31209"/>
                  </a:cubicBezTo>
                  <a:cubicBezTo>
                    <a:pt x="168527" y="222622"/>
                    <a:pt x="97787" y="405714"/>
                    <a:pt x="31209" y="5846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9" name="Google Shape;2169;p47"/>
            <p:cNvSpPr/>
            <p:nvPr/>
          </p:nvSpPr>
          <p:spPr>
            <a:xfrm>
              <a:off x="7130051" y="3642787"/>
              <a:ext cx="2122196" cy="915457"/>
            </a:xfrm>
            <a:custGeom>
              <a:avLst/>
              <a:gdLst/>
              <a:ahLst/>
              <a:cxnLst/>
              <a:rect l="l" t="t" r="r" b="b"/>
              <a:pathLst>
                <a:path w="2122196" h="915457" extrusionOk="0">
                  <a:moveTo>
                    <a:pt x="31209" y="705318"/>
                  </a:moveTo>
                  <a:cubicBezTo>
                    <a:pt x="692835" y="971633"/>
                    <a:pt x="1437684" y="971633"/>
                    <a:pt x="2099310" y="705318"/>
                  </a:cubicBezTo>
                  <a:cubicBezTo>
                    <a:pt x="2024409" y="509743"/>
                    <a:pt x="1949508" y="230945"/>
                    <a:pt x="1874607" y="31209"/>
                  </a:cubicBezTo>
                  <a:cubicBezTo>
                    <a:pt x="1346138" y="193494"/>
                    <a:pt x="780219" y="193494"/>
                    <a:pt x="251751" y="31209"/>
                  </a:cubicBezTo>
                  <a:cubicBezTo>
                    <a:pt x="181011" y="230945"/>
                    <a:pt x="106110" y="509743"/>
                    <a:pt x="31209" y="70531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0" name="Google Shape;2170;p47"/>
            <p:cNvSpPr/>
            <p:nvPr/>
          </p:nvSpPr>
          <p:spPr>
            <a:xfrm>
              <a:off x="7579457" y="2461015"/>
              <a:ext cx="1206739" cy="749010"/>
            </a:xfrm>
            <a:custGeom>
              <a:avLst/>
              <a:gdLst/>
              <a:ahLst/>
              <a:cxnLst/>
              <a:rect l="l" t="t" r="r" b="b"/>
              <a:pathLst>
                <a:path w="1206739" h="749010" extrusionOk="0">
                  <a:moveTo>
                    <a:pt x="975794" y="31209"/>
                  </a:moveTo>
                  <a:cubicBezTo>
                    <a:pt x="855120" y="47853"/>
                    <a:pt x="738608" y="56176"/>
                    <a:pt x="617934" y="56176"/>
                  </a:cubicBezTo>
                  <a:cubicBezTo>
                    <a:pt x="497260" y="56176"/>
                    <a:pt x="376586" y="47853"/>
                    <a:pt x="260073" y="31209"/>
                  </a:cubicBezTo>
                  <a:cubicBezTo>
                    <a:pt x="181011" y="243428"/>
                    <a:pt x="106110" y="455648"/>
                    <a:pt x="31209" y="659545"/>
                  </a:cubicBezTo>
                  <a:cubicBezTo>
                    <a:pt x="418197" y="742769"/>
                    <a:pt x="821831" y="742769"/>
                    <a:pt x="1208820" y="659545"/>
                  </a:cubicBezTo>
                  <a:cubicBezTo>
                    <a:pt x="1129757" y="455648"/>
                    <a:pt x="1054856" y="243428"/>
                    <a:pt x="975794" y="312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1" name="Google Shape;2171;p47"/>
            <p:cNvSpPr/>
            <p:nvPr/>
          </p:nvSpPr>
          <p:spPr>
            <a:xfrm>
              <a:off x="7807245" y="2003286"/>
              <a:ext cx="749010" cy="582564"/>
            </a:xfrm>
            <a:custGeom>
              <a:avLst/>
              <a:gdLst/>
              <a:ahLst/>
              <a:cxnLst/>
              <a:rect l="l" t="t" r="r" b="b"/>
              <a:pathLst>
                <a:path w="749010" h="582563" extrusionOk="0">
                  <a:moveTo>
                    <a:pt x="748006" y="488937"/>
                  </a:moveTo>
                  <a:cubicBezTo>
                    <a:pt x="764651" y="530549"/>
                    <a:pt x="585721" y="572161"/>
                    <a:pt x="390146" y="572161"/>
                  </a:cubicBezTo>
                  <a:cubicBezTo>
                    <a:pt x="194571" y="572161"/>
                    <a:pt x="15641" y="534710"/>
                    <a:pt x="32285" y="488937"/>
                  </a:cubicBezTo>
                  <a:cubicBezTo>
                    <a:pt x="53091" y="422359"/>
                    <a:pt x="194571" y="31209"/>
                    <a:pt x="390146" y="31209"/>
                  </a:cubicBezTo>
                  <a:cubicBezTo>
                    <a:pt x="585721" y="31209"/>
                    <a:pt x="689750" y="351619"/>
                    <a:pt x="748006" y="48893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72" name="Google Shape;2172;p47"/>
          <p:cNvSpPr/>
          <p:nvPr/>
        </p:nvSpPr>
        <p:spPr>
          <a:xfrm>
            <a:off x="0" y="4302154"/>
            <a:ext cx="7033974" cy="2565082"/>
          </a:xfrm>
          <a:custGeom>
            <a:avLst/>
            <a:gdLst/>
            <a:ahLst/>
            <a:cxnLst/>
            <a:rect l="l" t="t" r="r" b="b"/>
            <a:pathLst>
              <a:path w="2980" h="1086" extrusionOk="0">
                <a:moveTo>
                  <a:pt x="0" y="806"/>
                </a:moveTo>
                <a:cubicBezTo>
                  <a:pt x="23" y="800"/>
                  <a:pt x="45" y="795"/>
                  <a:pt x="68" y="789"/>
                </a:cubicBezTo>
                <a:cubicBezTo>
                  <a:pt x="216" y="750"/>
                  <a:pt x="364" y="710"/>
                  <a:pt x="513" y="671"/>
                </a:cubicBezTo>
                <a:cubicBezTo>
                  <a:pt x="568" y="656"/>
                  <a:pt x="624" y="641"/>
                  <a:pt x="680" y="626"/>
                </a:cubicBezTo>
                <a:cubicBezTo>
                  <a:pt x="684" y="625"/>
                  <a:pt x="688" y="624"/>
                  <a:pt x="692" y="625"/>
                </a:cubicBezTo>
                <a:cubicBezTo>
                  <a:pt x="739" y="636"/>
                  <a:pt x="785" y="647"/>
                  <a:pt x="832" y="657"/>
                </a:cubicBezTo>
                <a:cubicBezTo>
                  <a:pt x="902" y="673"/>
                  <a:pt x="972" y="689"/>
                  <a:pt x="1041" y="705"/>
                </a:cubicBezTo>
                <a:cubicBezTo>
                  <a:pt x="1096" y="717"/>
                  <a:pt x="1151" y="729"/>
                  <a:pt x="1205" y="742"/>
                </a:cubicBezTo>
                <a:cubicBezTo>
                  <a:pt x="1243" y="750"/>
                  <a:pt x="1280" y="760"/>
                  <a:pt x="1318" y="767"/>
                </a:cubicBezTo>
                <a:cubicBezTo>
                  <a:pt x="1328" y="769"/>
                  <a:pt x="1340" y="766"/>
                  <a:pt x="1350" y="765"/>
                </a:cubicBezTo>
                <a:cubicBezTo>
                  <a:pt x="1396" y="759"/>
                  <a:pt x="1441" y="755"/>
                  <a:pt x="1486" y="770"/>
                </a:cubicBezTo>
                <a:cubicBezTo>
                  <a:pt x="1508" y="778"/>
                  <a:pt x="1528" y="788"/>
                  <a:pt x="1541" y="808"/>
                </a:cubicBezTo>
                <a:cubicBezTo>
                  <a:pt x="1549" y="821"/>
                  <a:pt x="1562" y="822"/>
                  <a:pt x="1574" y="825"/>
                </a:cubicBezTo>
                <a:cubicBezTo>
                  <a:pt x="1599" y="830"/>
                  <a:pt x="1623" y="835"/>
                  <a:pt x="1647" y="840"/>
                </a:cubicBezTo>
                <a:cubicBezTo>
                  <a:pt x="1655" y="842"/>
                  <a:pt x="1661" y="839"/>
                  <a:pt x="1662" y="831"/>
                </a:cubicBezTo>
                <a:cubicBezTo>
                  <a:pt x="1663" y="826"/>
                  <a:pt x="1662" y="821"/>
                  <a:pt x="1663" y="816"/>
                </a:cubicBezTo>
                <a:cubicBezTo>
                  <a:pt x="1665" y="808"/>
                  <a:pt x="1667" y="799"/>
                  <a:pt x="1672" y="792"/>
                </a:cubicBezTo>
                <a:cubicBezTo>
                  <a:pt x="1678" y="781"/>
                  <a:pt x="1686" y="770"/>
                  <a:pt x="1692" y="760"/>
                </a:cubicBezTo>
                <a:cubicBezTo>
                  <a:pt x="1694" y="757"/>
                  <a:pt x="1694" y="753"/>
                  <a:pt x="1694" y="750"/>
                </a:cubicBezTo>
                <a:cubicBezTo>
                  <a:pt x="1691" y="739"/>
                  <a:pt x="1687" y="727"/>
                  <a:pt x="1686" y="716"/>
                </a:cubicBezTo>
                <a:cubicBezTo>
                  <a:pt x="1685" y="707"/>
                  <a:pt x="1689" y="698"/>
                  <a:pt x="1690" y="690"/>
                </a:cubicBezTo>
                <a:cubicBezTo>
                  <a:pt x="1690" y="685"/>
                  <a:pt x="1691" y="679"/>
                  <a:pt x="1690" y="675"/>
                </a:cubicBezTo>
                <a:cubicBezTo>
                  <a:pt x="1683" y="649"/>
                  <a:pt x="1674" y="624"/>
                  <a:pt x="1675" y="597"/>
                </a:cubicBezTo>
                <a:cubicBezTo>
                  <a:pt x="1676" y="585"/>
                  <a:pt x="1675" y="572"/>
                  <a:pt x="1674" y="559"/>
                </a:cubicBezTo>
                <a:cubicBezTo>
                  <a:pt x="1674" y="555"/>
                  <a:pt x="1671" y="551"/>
                  <a:pt x="1668" y="547"/>
                </a:cubicBezTo>
                <a:cubicBezTo>
                  <a:pt x="1665" y="542"/>
                  <a:pt x="1658" y="536"/>
                  <a:pt x="1659" y="532"/>
                </a:cubicBezTo>
                <a:cubicBezTo>
                  <a:pt x="1661" y="523"/>
                  <a:pt x="1667" y="515"/>
                  <a:pt x="1671" y="506"/>
                </a:cubicBezTo>
                <a:cubicBezTo>
                  <a:pt x="1674" y="501"/>
                  <a:pt x="1679" y="496"/>
                  <a:pt x="1681" y="491"/>
                </a:cubicBezTo>
                <a:cubicBezTo>
                  <a:pt x="1687" y="480"/>
                  <a:pt x="1692" y="468"/>
                  <a:pt x="1698" y="454"/>
                </a:cubicBezTo>
                <a:cubicBezTo>
                  <a:pt x="1697" y="454"/>
                  <a:pt x="1695" y="452"/>
                  <a:pt x="1693" y="451"/>
                </a:cubicBezTo>
                <a:cubicBezTo>
                  <a:pt x="1689" y="447"/>
                  <a:pt x="1687" y="443"/>
                  <a:pt x="1692" y="438"/>
                </a:cubicBezTo>
                <a:cubicBezTo>
                  <a:pt x="1706" y="422"/>
                  <a:pt x="1708" y="404"/>
                  <a:pt x="1704" y="384"/>
                </a:cubicBezTo>
                <a:cubicBezTo>
                  <a:pt x="1699" y="365"/>
                  <a:pt x="1694" y="346"/>
                  <a:pt x="1692" y="327"/>
                </a:cubicBezTo>
                <a:cubicBezTo>
                  <a:pt x="1690" y="298"/>
                  <a:pt x="1695" y="269"/>
                  <a:pt x="1701" y="241"/>
                </a:cubicBezTo>
                <a:cubicBezTo>
                  <a:pt x="1707" y="216"/>
                  <a:pt x="1715" y="192"/>
                  <a:pt x="1732" y="173"/>
                </a:cubicBezTo>
                <a:cubicBezTo>
                  <a:pt x="1738" y="167"/>
                  <a:pt x="1744" y="161"/>
                  <a:pt x="1752" y="156"/>
                </a:cubicBezTo>
                <a:cubicBezTo>
                  <a:pt x="1761" y="149"/>
                  <a:pt x="1772" y="146"/>
                  <a:pt x="1780" y="138"/>
                </a:cubicBezTo>
                <a:cubicBezTo>
                  <a:pt x="1794" y="126"/>
                  <a:pt x="1803" y="111"/>
                  <a:pt x="1806" y="92"/>
                </a:cubicBezTo>
                <a:cubicBezTo>
                  <a:pt x="1808" y="76"/>
                  <a:pt x="1811" y="60"/>
                  <a:pt x="1822" y="47"/>
                </a:cubicBezTo>
                <a:cubicBezTo>
                  <a:pt x="1828" y="40"/>
                  <a:pt x="1832" y="31"/>
                  <a:pt x="1836" y="22"/>
                </a:cubicBezTo>
                <a:cubicBezTo>
                  <a:pt x="1845" y="5"/>
                  <a:pt x="1860" y="0"/>
                  <a:pt x="1876" y="10"/>
                </a:cubicBezTo>
                <a:cubicBezTo>
                  <a:pt x="1898" y="23"/>
                  <a:pt x="1919" y="38"/>
                  <a:pt x="1939" y="53"/>
                </a:cubicBezTo>
                <a:cubicBezTo>
                  <a:pt x="1950" y="61"/>
                  <a:pt x="1949" y="72"/>
                  <a:pt x="1942" y="84"/>
                </a:cubicBezTo>
                <a:cubicBezTo>
                  <a:pt x="1933" y="97"/>
                  <a:pt x="1933" y="101"/>
                  <a:pt x="1940" y="111"/>
                </a:cubicBezTo>
                <a:cubicBezTo>
                  <a:pt x="1943" y="115"/>
                  <a:pt x="1946" y="119"/>
                  <a:pt x="1949" y="123"/>
                </a:cubicBezTo>
                <a:cubicBezTo>
                  <a:pt x="1955" y="132"/>
                  <a:pt x="1952" y="138"/>
                  <a:pt x="1940" y="138"/>
                </a:cubicBezTo>
                <a:cubicBezTo>
                  <a:pt x="1935" y="138"/>
                  <a:pt x="1930" y="136"/>
                  <a:pt x="1924" y="135"/>
                </a:cubicBezTo>
                <a:cubicBezTo>
                  <a:pt x="1919" y="142"/>
                  <a:pt x="1908" y="145"/>
                  <a:pt x="1907" y="157"/>
                </a:cubicBezTo>
                <a:cubicBezTo>
                  <a:pt x="1907" y="161"/>
                  <a:pt x="1899" y="163"/>
                  <a:pt x="1895" y="167"/>
                </a:cubicBezTo>
                <a:cubicBezTo>
                  <a:pt x="1889" y="175"/>
                  <a:pt x="1883" y="183"/>
                  <a:pt x="1876" y="190"/>
                </a:cubicBezTo>
                <a:cubicBezTo>
                  <a:pt x="1869" y="198"/>
                  <a:pt x="1860" y="195"/>
                  <a:pt x="1851" y="194"/>
                </a:cubicBezTo>
                <a:cubicBezTo>
                  <a:pt x="1849" y="193"/>
                  <a:pt x="1847" y="194"/>
                  <a:pt x="1844" y="194"/>
                </a:cubicBezTo>
                <a:cubicBezTo>
                  <a:pt x="1844" y="196"/>
                  <a:pt x="1844" y="199"/>
                  <a:pt x="1845" y="201"/>
                </a:cubicBezTo>
                <a:cubicBezTo>
                  <a:pt x="1845" y="204"/>
                  <a:pt x="1847" y="206"/>
                  <a:pt x="1849" y="209"/>
                </a:cubicBezTo>
                <a:cubicBezTo>
                  <a:pt x="1873" y="240"/>
                  <a:pt x="1878" y="277"/>
                  <a:pt x="1876" y="315"/>
                </a:cubicBezTo>
                <a:cubicBezTo>
                  <a:pt x="1875" y="331"/>
                  <a:pt x="1878" y="347"/>
                  <a:pt x="1879" y="362"/>
                </a:cubicBezTo>
                <a:cubicBezTo>
                  <a:pt x="1879" y="384"/>
                  <a:pt x="1894" y="395"/>
                  <a:pt x="1909" y="407"/>
                </a:cubicBezTo>
                <a:cubicBezTo>
                  <a:pt x="1916" y="413"/>
                  <a:pt x="1925" y="418"/>
                  <a:pt x="1933" y="423"/>
                </a:cubicBezTo>
                <a:cubicBezTo>
                  <a:pt x="1935" y="425"/>
                  <a:pt x="1938" y="427"/>
                  <a:pt x="1938" y="429"/>
                </a:cubicBezTo>
                <a:cubicBezTo>
                  <a:pt x="1941" y="439"/>
                  <a:pt x="1950" y="442"/>
                  <a:pt x="1959" y="445"/>
                </a:cubicBezTo>
                <a:cubicBezTo>
                  <a:pt x="1962" y="447"/>
                  <a:pt x="1965" y="449"/>
                  <a:pt x="1969" y="449"/>
                </a:cubicBezTo>
                <a:cubicBezTo>
                  <a:pt x="1986" y="453"/>
                  <a:pt x="1992" y="465"/>
                  <a:pt x="1995" y="480"/>
                </a:cubicBezTo>
                <a:cubicBezTo>
                  <a:pt x="1998" y="493"/>
                  <a:pt x="1989" y="511"/>
                  <a:pt x="1977" y="517"/>
                </a:cubicBezTo>
                <a:cubicBezTo>
                  <a:pt x="1971" y="520"/>
                  <a:pt x="1967" y="521"/>
                  <a:pt x="1970" y="530"/>
                </a:cubicBezTo>
                <a:cubicBezTo>
                  <a:pt x="1971" y="535"/>
                  <a:pt x="1965" y="542"/>
                  <a:pt x="1963" y="549"/>
                </a:cubicBezTo>
                <a:cubicBezTo>
                  <a:pt x="1962" y="549"/>
                  <a:pt x="1961" y="549"/>
                  <a:pt x="1959" y="548"/>
                </a:cubicBezTo>
                <a:cubicBezTo>
                  <a:pt x="1961" y="551"/>
                  <a:pt x="1963" y="553"/>
                  <a:pt x="1965" y="555"/>
                </a:cubicBezTo>
                <a:cubicBezTo>
                  <a:pt x="1966" y="557"/>
                  <a:pt x="1967" y="560"/>
                  <a:pt x="1968" y="563"/>
                </a:cubicBezTo>
                <a:cubicBezTo>
                  <a:pt x="1965" y="564"/>
                  <a:pt x="1962" y="566"/>
                  <a:pt x="1959" y="565"/>
                </a:cubicBezTo>
                <a:cubicBezTo>
                  <a:pt x="1953" y="564"/>
                  <a:pt x="1949" y="566"/>
                  <a:pt x="1947" y="572"/>
                </a:cubicBezTo>
                <a:cubicBezTo>
                  <a:pt x="1942" y="586"/>
                  <a:pt x="1935" y="599"/>
                  <a:pt x="1928" y="612"/>
                </a:cubicBezTo>
                <a:cubicBezTo>
                  <a:pt x="1927" y="614"/>
                  <a:pt x="1927" y="617"/>
                  <a:pt x="1925" y="619"/>
                </a:cubicBezTo>
                <a:cubicBezTo>
                  <a:pt x="1922" y="621"/>
                  <a:pt x="1918" y="621"/>
                  <a:pt x="1914" y="622"/>
                </a:cubicBezTo>
                <a:cubicBezTo>
                  <a:pt x="1913" y="619"/>
                  <a:pt x="1911" y="616"/>
                  <a:pt x="1912" y="613"/>
                </a:cubicBezTo>
                <a:cubicBezTo>
                  <a:pt x="1914" y="604"/>
                  <a:pt x="1918" y="596"/>
                  <a:pt x="1921" y="587"/>
                </a:cubicBezTo>
                <a:cubicBezTo>
                  <a:pt x="1922" y="585"/>
                  <a:pt x="1922" y="583"/>
                  <a:pt x="1923" y="582"/>
                </a:cubicBezTo>
                <a:cubicBezTo>
                  <a:pt x="1922" y="581"/>
                  <a:pt x="1922" y="581"/>
                  <a:pt x="1921" y="580"/>
                </a:cubicBezTo>
                <a:cubicBezTo>
                  <a:pt x="1918" y="582"/>
                  <a:pt x="1915" y="585"/>
                  <a:pt x="1912" y="587"/>
                </a:cubicBezTo>
                <a:cubicBezTo>
                  <a:pt x="1903" y="593"/>
                  <a:pt x="1894" y="600"/>
                  <a:pt x="1885" y="606"/>
                </a:cubicBezTo>
                <a:cubicBezTo>
                  <a:pt x="1883" y="608"/>
                  <a:pt x="1880" y="611"/>
                  <a:pt x="1880" y="612"/>
                </a:cubicBezTo>
                <a:cubicBezTo>
                  <a:pt x="1881" y="617"/>
                  <a:pt x="1883" y="623"/>
                  <a:pt x="1887" y="624"/>
                </a:cubicBezTo>
                <a:cubicBezTo>
                  <a:pt x="1899" y="631"/>
                  <a:pt x="1913" y="636"/>
                  <a:pt x="1926" y="642"/>
                </a:cubicBezTo>
                <a:cubicBezTo>
                  <a:pt x="1957" y="654"/>
                  <a:pt x="1987" y="666"/>
                  <a:pt x="2017" y="679"/>
                </a:cubicBezTo>
                <a:cubicBezTo>
                  <a:pt x="2024" y="682"/>
                  <a:pt x="2027" y="681"/>
                  <a:pt x="2027" y="673"/>
                </a:cubicBezTo>
                <a:cubicBezTo>
                  <a:pt x="2027" y="669"/>
                  <a:pt x="2030" y="666"/>
                  <a:pt x="2031" y="662"/>
                </a:cubicBezTo>
                <a:cubicBezTo>
                  <a:pt x="2045" y="633"/>
                  <a:pt x="2059" y="604"/>
                  <a:pt x="2075" y="575"/>
                </a:cubicBezTo>
                <a:cubicBezTo>
                  <a:pt x="2085" y="557"/>
                  <a:pt x="2098" y="540"/>
                  <a:pt x="2112" y="523"/>
                </a:cubicBezTo>
                <a:cubicBezTo>
                  <a:pt x="2128" y="503"/>
                  <a:pt x="2146" y="485"/>
                  <a:pt x="2162" y="465"/>
                </a:cubicBezTo>
                <a:cubicBezTo>
                  <a:pt x="2167" y="459"/>
                  <a:pt x="2170" y="452"/>
                  <a:pt x="2174" y="446"/>
                </a:cubicBezTo>
                <a:cubicBezTo>
                  <a:pt x="2181" y="434"/>
                  <a:pt x="2187" y="422"/>
                  <a:pt x="2195" y="411"/>
                </a:cubicBezTo>
                <a:cubicBezTo>
                  <a:pt x="2200" y="406"/>
                  <a:pt x="2207" y="402"/>
                  <a:pt x="2212" y="397"/>
                </a:cubicBezTo>
                <a:cubicBezTo>
                  <a:pt x="2215" y="395"/>
                  <a:pt x="2216" y="391"/>
                  <a:pt x="2218" y="388"/>
                </a:cubicBezTo>
                <a:cubicBezTo>
                  <a:pt x="2214" y="386"/>
                  <a:pt x="2209" y="383"/>
                  <a:pt x="2205" y="381"/>
                </a:cubicBezTo>
                <a:cubicBezTo>
                  <a:pt x="2204" y="381"/>
                  <a:pt x="2203" y="382"/>
                  <a:pt x="2202" y="382"/>
                </a:cubicBezTo>
                <a:cubicBezTo>
                  <a:pt x="2188" y="385"/>
                  <a:pt x="2183" y="382"/>
                  <a:pt x="2174" y="364"/>
                </a:cubicBezTo>
                <a:cubicBezTo>
                  <a:pt x="2170" y="357"/>
                  <a:pt x="2167" y="348"/>
                  <a:pt x="2156" y="348"/>
                </a:cubicBezTo>
                <a:cubicBezTo>
                  <a:pt x="2159" y="339"/>
                  <a:pt x="2154" y="337"/>
                  <a:pt x="2147" y="335"/>
                </a:cubicBezTo>
                <a:cubicBezTo>
                  <a:pt x="2128" y="330"/>
                  <a:pt x="2126" y="327"/>
                  <a:pt x="2139" y="312"/>
                </a:cubicBezTo>
                <a:cubicBezTo>
                  <a:pt x="2151" y="298"/>
                  <a:pt x="2151" y="282"/>
                  <a:pt x="2154" y="266"/>
                </a:cubicBezTo>
                <a:cubicBezTo>
                  <a:pt x="2155" y="260"/>
                  <a:pt x="2159" y="253"/>
                  <a:pt x="2163" y="250"/>
                </a:cubicBezTo>
                <a:cubicBezTo>
                  <a:pt x="2182" y="239"/>
                  <a:pt x="2204" y="234"/>
                  <a:pt x="2225" y="233"/>
                </a:cubicBezTo>
                <a:cubicBezTo>
                  <a:pt x="2237" y="233"/>
                  <a:pt x="2249" y="238"/>
                  <a:pt x="2255" y="249"/>
                </a:cubicBezTo>
                <a:cubicBezTo>
                  <a:pt x="2259" y="256"/>
                  <a:pt x="2261" y="265"/>
                  <a:pt x="2261" y="273"/>
                </a:cubicBezTo>
                <a:cubicBezTo>
                  <a:pt x="2261" y="282"/>
                  <a:pt x="2265" y="285"/>
                  <a:pt x="2271" y="290"/>
                </a:cubicBezTo>
                <a:cubicBezTo>
                  <a:pt x="2277" y="294"/>
                  <a:pt x="2282" y="301"/>
                  <a:pt x="2289" y="309"/>
                </a:cubicBezTo>
                <a:cubicBezTo>
                  <a:pt x="2280" y="313"/>
                  <a:pt x="2274" y="316"/>
                  <a:pt x="2267" y="319"/>
                </a:cubicBezTo>
                <a:cubicBezTo>
                  <a:pt x="2261" y="322"/>
                  <a:pt x="2260" y="327"/>
                  <a:pt x="2262" y="333"/>
                </a:cubicBezTo>
                <a:cubicBezTo>
                  <a:pt x="2266" y="348"/>
                  <a:pt x="2271" y="362"/>
                  <a:pt x="2284" y="372"/>
                </a:cubicBezTo>
                <a:cubicBezTo>
                  <a:pt x="2292" y="379"/>
                  <a:pt x="2299" y="388"/>
                  <a:pt x="2306" y="395"/>
                </a:cubicBezTo>
                <a:cubicBezTo>
                  <a:pt x="2329" y="414"/>
                  <a:pt x="2337" y="441"/>
                  <a:pt x="2341" y="468"/>
                </a:cubicBezTo>
                <a:cubicBezTo>
                  <a:pt x="2343" y="487"/>
                  <a:pt x="2341" y="506"/>
                  <a:pt x="2340" y="525"/>
                </a:cubicBezTo>
                <a:cubicBezTo>
                  <a:pt x="2340" y="539"/>
                  <a:pt x="2338" y="553"/>
                  <a:pt x="2338" y="566"/>
                </a:cubicBezTo>
                <a:cubicBezTo>
                  <a:pt x="2338" y="567"/>
                  <a:pt x="2339" y="568"/>
                  <a:pt x="2341" y="571"/>
                </a:cubicBezTo>
                <a:cubicBezTo>
                  <a:pt x="2348" y="562"/>
                  <a:pt x="2355" y="553"/>
                  <a:pt x="2360" y="544"/>
                </a:cubicBezTo>
                <a:cubicBezTo>
                  <a:pt x="2368" y="531"/>
                  <a:pt x="2375" y="518"/>
                  <a:pt x="2382" y="504"/>
                </a:cubicBezTo>
                <a:cubicBezTo>
                  <a:pt x="2389" y="491"/>
                  <a:pt x="2396" y="478"/>
                  <a:pt x="2403" y="465"/>
                </a:cubicBezTo>
                <a:cubicBezTo>
                  <a:pt x="2416" y="441"/>
                  <a:pt x="2430" y="418"/>
                  <a:pt x="2443" y="395"/>
                </a:cubicBezTo>
                <a:cubicBezTo>
                  <a:pt x="2448" y="387"/>
                  <a:pt x="2451" y="378"/>
                  <a:pt x="2455" y="370"/>
                </a:cubicBezTo>
                <a:cubicBezTo>
                  <a:pt x="2456" y="368"/>
                  <a:pt x="2456" y="366"/>
                  <a:pt x="2456" y="363"/>
                </a:cubicBezTo>
                <a:cubicBezTo>
                  <a:pt x="2454" y="352"/>
                  <a:pt x="2452" y="342"/>
                  <a:pt x="2451" y="331"/>
                </a:cubicBezTo>
                <a:cubicBezTo>
                  <a:pt x="2450" y="328"/>
                  <a:pt x="2452" y="326"/>
                  <a:pt x="2453" y="323"/>
                </a:cubicBezTo>
                <a:cubicBezTo>
                  <a:pt x="2457" y="315"/>
                  <a:pt x="2462" y="307"/>
                  <a:pt x="2466" y="298"/>
                </a:cubicBezTo>
                <a:cubicBezTo>
                  <a:pt x="2474" y="280"/>
                  <a:pt x="2486" y="268"/>
                  <a:pt x="2508" y="271"/>
                </a:cubicBezTo>
                <a:cubicBezTo>
                  <a:pt x="2513" y="271"/>
                  <a:pt x="2518" y="271"/>
                  <a:pt x="2524" y="271"/>
                </a:cubicBezTo>
                <a:cubicBezTo>
                  <a:pt x="2520" y="261"/>
                  <a:pt x="2517" y="253"/>
                  <a:pt x="2514" y="246"/>
                </a:cubicBezTo>
                <a:cubicBezTo>
                  <a:pt x="2521" y="240"/>
                  <a:pt x="2523" y="224"/>
                  <a:pt x="2518" y="213"/>
                </a:cubicBezTo>
                <a:cubicBezTo>
                  <a:pt x="2513" y="200"/>
                  <a:pt x="2514" y="196"/>
                  <a:pt x="2524" y="187"/>
                </a:cubicBezTo>
                <a:cubicBezTo>
                  <a:pt x="2546" y="166"/>
                  <a:pt x="2571" y="161"/>
                  <a:pt x="2600" y="170"/>
                </a:cubicBezTo>
                <a:cubicBezTo>
                  <a:pt x="2612" y="173"/>
                  <a:pt x="2617" y="183"/>
                  <a:pt x="2619" y="193"/>
                </a:cubicBezTo>
                <a:cubicBezTo>
                  <a:pt x="2621" y="204"/>
                  <a:pt x="2620" y="215"/>
                  <a:pt x="2622" y="226"/>
                </a:cubicBezTo>
                <a:cubicBezTo>
                  <a:pt x="2623" y="233"/>
                  <a:pt x="2628" y="240"/>
                  <a:pt x="2631" y="247"/>
                </a:cubicBezTo>
                <a:cubicBezTo>
                  <a:pt x="2625" y="246"/>
                  <a:pt x="2621" y="245"/>
                  <a:pt x="2621" y="254"/>
                </a:cubicBezTo>
                <a:cubicBezTo>
                  <a:pt x="2621" y="261"/>
                  <a:pt x="2619" y="268"/>
                  <a:pt x="2617" y="274"/>
                </a:cubicBezTo>
                <a:cubicBezTo>
                  <a:pt x="2615" y="285"/>
                  <a:pt x="2623" y="291"/>
                  <a:pt x="2630" y="296"/>
                </a:cubicBezTo>
                <a:cubicBezTo>
                  <a:pt x="2648" y="309"/>
                  <a:pt x="2667" y="321"/>
                  <a:pt x="2684" y="335"/>
                </a:cubicBezTo>
                <a:cubicBezTo>
                  <a:pt x="2698" y="346"/>
                  <a:pt x="2710" y="359"/>
                  <a:pt x="2710" y="379"/>
                </a:cubicBezTo>
                <a:cubicBezTo>
                  <a:pt x="2710" y="382"/>
                  <a:pt x="2711" y="385"/>
                  <a:pt x="2712" y="388"/>
                </a:cubicBezTo>
                <a:cubicBezTo>
                  <a:pt x="2721" y="410"/>
                  <a:pt x="2717" y="431"/>
                  <a:pt x="2715" y="453"/>
                </a:cubicBezTo>
                <a:cubicBezTo>
                  <a:pt x="2712" y="481"/>
                  <a:pt x="2705" y="508"/>
                  <a:pt x="2708" y="537"/>
                </a:cubicBezTo>
                <a:cubicBezTo>
                  <a:pt x="2709" y="544"/>
                  <a:pt x="2710" y="551"/>
                  <a:pt x="2710" y="558"/>
                </a:cubicBezTo>
                <a:cubicBezTo>
                  <a:pt x="2709" y="592"/>
                  <a:pt x="2707" y="626"/>
                  <a:pt x="2706" y="660"/>
                </a:cubicBezTo>
                <a:cubicBezTo>
                  <a:pt x="2706" y="664"/>
                  <a:pt x="2705" y="668"/>
                  <a:pt x="2704" y="673"/>
                </a:cubicBezTo>
                <a:cubicBezTo>
                  <a:pt x="2706" y="673"/>
                  <a:pt x="2707" y="674"/>
                  <a:pt x="2708" y="674"/>
                </a:cubicBezTo>
                <a:cubicBezTo>
                  <a:pt x="2712" y="669"/>
                  <a:pt x="2716" y="664"/>
                  <a:pt x="2720" y="660"/>
                </a:cubicBezTo>
                <a:cubicBezTo>
                  <a:pt x="2732" y="648"/>
                  <a:pt x="2743" y="635"/>
                  <a:pt x="2757" y="626"/>
                </a:cubicBezTo>
                <a:cubicBezTo>
                  <a:pt x="2770" y="618"/>
                  <a:pt x="2777" y="607"/>
                  <a:pt x="2788" y="598"/>
                </a:cubicBezTo>
                <a:cubicBezTo>
                  <a:pt x="2797" y="590"/>
                  <a:pt x="2804" y="592"/>
                  <a:pt x="2811" y="602"/>
                </a:cubicBezTo>
                <a:cubicBezTo>
                  <a:pt x="2812" y="605"/>
                  <a:pt x="2814" y="609"/>
                  <a:pt x="2816" y="612"/>
                </a:cubicBezTo>
                <a:cubicBezTo>
                  <a:pt x="2821" y="619"/>
                  <a:pt x="2818" y="625"/>
                  <a:pt x="2814" y="631"/>
                </a:cubicBezTo>
                <a:cubicBezTo>
                  <a:pt x="2800" y="653"/>
                  <a:pt x="2787" y="675"/>
                  <a:pt x="2773" y="697"/>
                </a:cubicBezTo>
                <a:cubicBezTo>
                  <a:pt x="2771" y="702"/>
                  <a:pt x="2770" y="708"/>
                  <a:pt x="2770" y="711"/>
                </a:cubicBezTo>
                <a:cubicBezTo>
                  <a:pt x="2766" y="713"/>
                  <a:pt x="2761" y="715"/>
                  <a:pt x="2760" y="718"/>
                </a:cubicBezTo>
                <a:cubicBezTo>
                  <a:pt x="2757" y="722"/>
                  <a:pt x="2751" y="726"/>
                  <a:pt x="2759" y="734"/>
                </a:cubicBezTo>
                <a:cubicBezTo>
                  <a:pt x="2754" y="739"/>
                  <a:pt x="2747" y="743"/>
                  <a:pt x="2742" y="749"/>
                </a:cubicBezTo>
                <a:cubicBezTo>
                  <a:pt x="2736" y="755"/>
                  <a:pt x="2732" y="763"/>
                  <a:pt x="2727" y="770"/>
                </a:cubicBezTo>
                <a:cubicBezTo>
                  <a:pt x="2713" y="792"/>
                  <a:pt x="2700" y="814"/>
                  <a:pt x="2686" y="836"/>
                </a:cubicBezTo>
                <a:cubicBezTo>
                  <a:pt x="2681" y="844"/>
                  <a:pt x="2672" y="850"/>
                  <a:pt x="2664" y="857"/>
                </a:cubicBezTo>
                <a:cubicBezTo>
                  <a:pt x="2660" y="861"/>
                  <a:pt x="2659" y="864"/>
                  <a:pt x="2661" y="870"/>
                </a:cubicBezTo>
                <a:cubicBezTo>
                  <a:pt x="2665" y="878"/>
                  <a:pt x="2666" y="887"/>
                  <a:pt x="2663" y="896"/>
                </a:cubicBezTo>
                <a:cubicBezTo>
                  <a:pt x="2662" y="899"/>
                  <a:pt x="2663" y="903"/>
                  <a:pt x="2664" y="906"/>
                </a:cubicBezTo>
                <a:cubicBezTo>
                  <a:pt x="2668" y="918"/>
                  <a:pt x="2672" y="931"/>
                  <a:pt x="2677" y="943"/>
                </a:cubicBezTo>
                <a:cubicBezTo>
                  <a:pt x="2679" y="949"/>
                  <a:pt x="2683" y="955"/>
                  <a:pt x="2688" y="957"/>
                </a:cubicBezTo>
                <a:cubicBezTo>
                  <a:pt x="2720" y="971"/>
                  <a:pt x="2752" y="984"/>
                  <a:pt x="2784" y="997"/>
                </a:cubicBezTo>
                <a:cubicBezTo>
                  <a:pt x="2788" y="999"/>
                  <a:pt x="2793" y="998"/>
                  <a:pt x="2797" y="998"/>
                </a:cubicBezTo>
                <a:cubicBezTo>
                  <a:pt x="2858" y="998"/>
                  <a:pt x="2918" y="998"/>
                  <a:pt x="2980" y="998"/>
                </a:cubicBezTo>
                <a:cubicBezTo>
                  <a:pt x="2980" y="1027"/>
                  <a:pt x="2980" y="1056"/>
                  <a:pt x="2980" y="1086"/>
                </a:cubicBezTo>
                <a:cubicBezTo>
                  <a:pt x="1987" y="1086"/>
                  <a:pt x="994" y="1086"/>
                  <a:pt x="0" y="1086"/>
                </a:cubicBezTo>
                <a:cubicBezTo>
                  <a:pt x="0" y="992"/>
                  <a:pt x="0" y="899"/>
                  <a:pt x="0" y="806"/>
                </a:cubicBezTo>
                <a:close/>
                <a:moveTo>
                  <a:pt x="2347" y="754"/>
                </a:moveTo>
                <a:cubicBezTo>
                  <a:pt x="2345" y="754"/>
                  <a:pt x="2344" y="754"/>
                  <a:pt x="2343" y="754"/>
                </a:cubicBezTo>
                <a:cubicBezTo>
                  <a:pt x="2339" y="757"/>
                  <a:pt x="2333" y="761"/>
                  <a:pt x="2331" y="765"/>
                </a:cubicBezTo>
                <a:cubicBezTo>
                  <a:pt x="2326" y="774"/>
                  <a:pt x="2323" y="784"/>
                  <a:pt x="2318" y="793"/>
                </a:cubicBezTo>
                <a:cubicBezTo>
                  <a:pt x="2314" y="801"/>
                  <a:pt x="2317" y="804"/>
                  <a:pt x="2324" y="807"/>
                </a:cubicBezTo>
                <a:cubicBezTo>
                  <a:pt x="2357" y="821"/>
                  <a:pt x="2390" y="835"/>
                  <a:pt x="2423" y="848"/>
                </a:cubicBezTo>
                <a:cubicBezTo>
                  <a:pt x="2430" y="852"/>
                  <a:pt x="2433" y="850"/>
                  <a:pt x="2434" y="842"/>
                </a:cubicBezTo>
                <a:cubicBezTo>
                  <a:pt x="2435" y="825"/>
                  <a:pt x="2436" y="808"/>
                  <a:pt x="2438" y="791"/>
                </a:cubicBezTo>
                <a:cubicBezTo>
                  <a:pt x="2438" y="789"/>
                  <a:pt x="2437" y="786"/>
                  <a:pt x="2436" y="784"/>
                </a:cubicBezTo>
                <a:cubicBezTo>
                  <a:pt x="2429" y="769"/>
                  <a:pt x="2430" y="753"/>
                  <a:pt x="2433" y="737"/>
                </a:cubicBezTo>
                <a:cubicBezTo>
                  <a:pt x="2439" y="704"/>
                  <a:pt x="2445" y="671"/>
                  <a:pt x="2451" y="638"/>
                </a:cubicBezTo>
                <a:cubicBezTo>
                  <a:pt x="2455" y="620"/>
                  <a:pt x="2462" y="602"/>
                  <a:pt x="2466" y="584"/>
                </a:cubicBezTo>
                <a:cubicBezTo>
                  <a:pt x="2468" y="579"/>
                  <a:pt x="2469" y="572"/>
                  <a:pt x="2467" y="569"/>
                </a:cubicBezTo>
                <a:cubicBezTo>
                  <a:pt x="2460" y="560"/>
                  <a:pt x="2462" y="552"/>
                  <a:pt x="2468" y="544"/>
                </a:cubicBezTo>
                <a:cubicBezTo>
                  <a:pt x="2470" y="541"/>
                  <a:pt x="2472" y="538"/>
                  <a:pt x="2472" y="534"/>
                </a:cubicBezTo>
                <a:cubicBezTo>
                  <a:pt x="2473" y="526"/>
                  <a:pt x="2473" y="518"/>
                  <a:pt x="2473" y="510"/>
                </a:cubicBezTo>
                <a:cubicBezTo>
                  <a:pt x="2474" y="500"/>
                  <a:pt x="2476" y="490"/>
                  <a:pt x="2476" y="480"/>
                </a:cubicBezTo>
                <a:cubicBezTo>
                  <a:pt x="2477" y="478"/>
                  <a:pt x="2474" y="475"/>
                  <a:pt x="2473" y="472"/>
                </a:cubicBezTo>
                <a:cubicBezTo>
                  <a:pt x="2471" y="474"/>
                  <a:pt x="2469" y="475"/>
                  <a:pt x="2467" y="477"/>
                </a:cubicBezTo>
                <a:cubicBezTo>
                  <a:pt x="2456" y="487"/>
                  <a:pt x="2447" y="497"/>
                  <a:pt x="2436" y="506"/>
                </a:cubicBezTo>
                <a:cubicBezTo>
                  <a:pt x="2423" y="518"/>
                  <a:pt x="2408" y="528"/>
                  <a:pt x="2395" y="540"/>
                </a:cubicBezTo>
                <a:cubicBezTo>
                  <a:pt x="2390" y="544"/>
                  <a:pt x="2384" y="552"/>
                  <a:pt x="2385" y="557"/>
                </a:cubicBezTo>
                <a:cubicBezTo>
                  <a:pt x="2388" y="569"/>
                  <a:pt x="2383" y="578"/>
                  <a:pt x="2376" y="588"/>
                </a:cubicBezTo>
                <a:cubicBezTo>
                  <a:pt x="2374" y="590"/>
                  <a:pt x="2374" y="593"/>
                  <a:pt x="2373" y="596"/>
                </a:cubicBezTo>
                <a:cubicBezTo>
                  <a:pt x="2370" y="606"/>
                  <a:pt x="2367" y="616"/>
                  <a:pt x="2364" y="626"/>
                </a:cubicBezTo>
                <a:cubicBezTo>
                  <a:pt x="2363" y="628"/>
                  <a:pt x="2360" y="629"/>
                  <a:pt x="2357" y="630"/>
                </a:cubicBezTo>
                <a:cubicBezTo>
                  <a:pt x="2349" y="633"/>
                  <a:pt x="2345" y="627"/>
                  <a:pt x="2337" y="621"/>
                </a:cubicBezTo>
                <a:cubicBezTo>
                  <a:pt x="2338" y="630"/>
                  <a:pt x="2338" y="637"/>
                  <a:pt x="2339" y="643"/>
                </a:cubicBezTo>
                <a:cubicBezTo>
                  <a:pt x="2340" y="647"/>
                  <a:pt x="2340" y="652"/>
                  <a:pt x="2342" y="654"/>
                </a:cubicBezTo>
                <a:cubicBezTo>
                  <a:pt x="2351" y="664"/>
                  <a:pt x="2350" y="667"/>
                  <a:pt x="2338" y="671"/>
                </a:cubicBezTo>
                <a:cubicBezTo>
                  <a:pt x="2336" y="672"/>
                  <a:pt x="2333" y="676"/>
                  <a:pt x="2333" y="678"/>
                </a:cubicBezTo>
                <a:cubicBezTo>
                  <a:pt x="2334" y="687"/>
                  <a:pt x="2337" y="696"/>
                  <a:pt x="2338" y="706"/>
                </a:cubicBezTo>
                <a:cubicBezTo>
                  <a:pt x="2341" y="722"/>
                  <a:pt x="2344" y="738"/>
                  <a:pt x="2347" y="754"/>
                </a:cubicBezTo>
                <a:close/>
                <a:moveTo>
                  <a:pt x="2185" y="524"/>
                </a:moveTo>
                <a:cubicBezTo>
                  <a:pt x="2174" y="534"/>
                  <a:pt x="2160" y="543"/>
                  <a:pt x="2151" y="556"/>
                </a:cubicBezTo>
                <a:cubicBezTo>
                  <a:pt x="2137" y="576"/>
                  <a:pt x="2125" y="599"/>
                  <a:pt x="2104" y="614"/>
                </a:cubicBezTo>
                <a:cubicBezTo>
                  <a:pt x="2103" y="615"/>
                  <a:pt x="2102" y="616"/>
                  <a:pt x="2101" y="618"/>
                </a:cubicBezTo>
                <a:cubicBezTo>
                  <a:pt x="2094" y="628"/>
                  <a:pt x="2086" y="638"/>
                  <a:pt x="2079" y="649"/>
                </a:cubicBezTo>
                <a:cubicBezTo>
                  <a:pt x="2076" y="653"/>
                  <a:pt x="2075" y="659"/>
                  <a:pt x="2075" y="664"/>
                </a:cubicBezTo>
                <a:cubicBezTo>
                  <a:pt x="2073" y="673"/>
                  <a:pt x="2073" y="683"/>
                  <a:pt x="2071" y="692"/>
                </a:cubicBezTo>
                <a:cubicBezTo>
                  <a:pt x="2069" y="699"/>
                  <a:pt x="2070" y="702"/>
                  <a:pt x="2077" y="704"/>
                </a:cubicBezTo>
                <a:cubicBezTo>
                  <a:pt x="2103" y="715"/>
                  <a:pt x="2130" y="726"/>
                  <a:pt x="2156" y="738"/>
                </a:cubicBezTo>
                <a:cubicBezTo>
                  <a:pt x="2162" y="740"/>
                  <a:pt x="2165" y="739"/>
                  <a:pt x="2167" y="733"/>
                </a:cubicBezTo>
                <a:cubicBezTo>
                  <a:pt x="2169" y="729"/>
                  <a:pt x="2172" y="724"/>
                  <a:pt x="2174" y="719"/>
                </a:cubicBezTo>
                <a:cubicBezTo>
                  <a:pt x="2179" y="711"/>
                  <a:pt x="2189" y="705"/>
                  <a:pt x="2183" y="693"/>
                </a:cubicBezTo>
                <a:cubicBezTo>
                  <a:pt x="2182" y="692"/>
                  <a:pt x="2183" y="689"/>
                  <a:pt x="2184" y="688"/>
                </a:cubicBezTo>
                <a:cubicBezTo>
                  <a:pt x="2190" y="683"/>
                  <a:pt x="2201" y="679"/>
                  <a:pt x="2186" y="671"/>
                </a:cubicBezTo>
                <a:cubicBezTo>
                  <a:pt x="2186" y="671"/>
                  <a:pt x="2187" y="671"/>
                  <a:pt x="2186" y="670"/>
                </a:cubicBezTo>
                <a:cubicBezTo>
                  <a:pt x="2182" y="652"/>
                  <a:pt x="2178" y="635"/>
                  <a:pt x="2185" y="616"/>
                </a:cubicBezTo>
                <a:cubicBezTo>
                  <a:pt x="2186" y="613"/>
                  <a:pt x="2186" y="609"/>
                  <a:pt x="2186" y="605"/>
                </a:cubicBezTo>
                <a:cubicBezTo>
                  <a:pt x="2186" y="589"/>
                  <a:pt x="2186" y="573"/>
                  <a:pt x="2192" y="558"/>
                </a:cubicBezTo>
                <a:cubicBezTo>
                  <a:pt x="2197" y="547"/>
                  <a:pt x="2199" y="534"/>
                  <a:pt x="2185" y="524"/>
                </a:cubicBezTo>
                <a:close/>
                <a:moveTo>
                  <a:pt x="1366" y="777"/>
                </a:moveTo>
                <a:cubicBezTo>
                  <a:pt x="1379" y="785"/>
                  <a:pt x="1522" y="814"/>
                  <a:pt x="1529" y="811"/>
                </a:cubicBezTo>
                <a:cubicBezTo>
                  <a:pt x="1499" y="768"/>
                  <a:pt x="1404" y="762"/>
                  <a:pt x="1366" y="777"/>
                </a:cubicBezTo>
                <a:close/>
                <a:moveTo>
                  <a:pt x="1885" y="487"/>
                </a:moveTo>
                <a:cubicBezTo>
                  <a:pt x="1880" y="491"/>
                  <a:pt x="1878" y="493"/>
                  <a:pt x="1875" y="494"/>
                </a:cubicBezTo>
                <a:cubicBezTo>
                  <a:pt x="1867" y="498"/>
                  <a:pt x="1866" y="504"/>
                  <a:pt x="1870" y="512"/>
                </a:cubicBezTo>
                <a:cubicBezTo>
                  <a:pt x="1872" y="518"/>
                  <a:pt x="1872" y="524"/>
                  <a:pt x="1873" y="530"/>
                </a:cubicBezTo>
                <a:cubicBezTo>
                  <a:pt x="1874" y="536"/>
                  <a:pt x="1874" y="542"/>
                  <a:pt x="1875" y="548"/>
                </a:cubicBezTo>
                <a:cubicBezTo>
                  <a:pt x="1876" y="551"/>
                  <a:pt x="1879" y="555"/>
                  <a:pt x="1881" y="555"/>
                </a:cubicBezTo>
                <a:cubicBezTo>
                  <a:pt x="1887" y="554"/>
                  <a:pt x="1896" y="554"/>
                  <a:pt x="1898" y="550"/>
                </a:cubicBezTo>
                <a:cubicBezTo>
                  <a:pt x="1906" y="538"/>
                  <a:pt x="1910" y="523"/>
                  <a:pt x="1918" y="511"/>
                </a:cubicBezTo>
                <a:cubicBezTo>
                  <a:pt x="1923" y="501"/>
                  <a:pt x="1919" y="494"/>
                  <a:pt x="1913" y="487"/>
                </a:cubicBezTo>
                <a:cubicBezTo>
                  <a:pt x="1912" y="485"/>
                  <a:pt x="1908" y="484"/>
                  <a:pt x="1906" y="484"/>
                </a:cubicBezTo>
                <a:cubicBezTo>
                  <a:pt x="1905" y="485"/>
                  <a:pt x="1903" y="488"/>
                  <a:pt x="1903" y="491"/>
                </a:cubicBezTo>
                <a:cubicBezTo>
                  <a:pt x="1902" y="499"/>
                  <a:pt x="1902" y="507"/>
                  <a:pt x="1900" y="515"/>
                </a:cubicBezTo>
                <a:cubicBezTo>
                  <a:pt x="1900" y="518"/>
                  <a:pt x="1896" y="521"/>
                  <a:pt x="1894" y="523"/>
                </a:cubicBezTo>
                <a:cubicBezTo>
                  <a:pt x="1891" y="521"/>
                  <a:pt x="1887" y="518"/>
                  <a:pt x="1887" y="515"/>
                </a:cubicBezTo>
                <a:cubicBezTo>
                  <a:pt x="1886" y="510"/>
                  <a:pt x="1887" y="505"/>
                  <a:pt x="1887" y="499"/>
                </a:cubicBezTo>
                <a:cubicBezTo>
                  <a:pt x="1887" y="496"/>
                  <a:pt x="1886" y="492"/>
                  <a:pt x="1885" y="487"/>
                </a:cubicBezTo>
                <a:close/>
                <a:moveTo>
                  <a:pt x="2712" y="705"/>
                </a:moveTo>
                <a:cubicBezTo>
                  <a:pt x="2710" y="705"/>
                  <a:pt x="2709" y="704"/>
                  <a:pt x="2707" y="704"/>
                </a:cubicBezTo>
                <a:cubicBezTo>
                  <a:pt x="2705" y="708"/>
                  <a:pt x="2703" y="713"/>
                  <a:pt x="2700" y="717"/>
                </a:cubicBezTo>
                <a:cubicBezTo>
                  <a:pt x="2695" y="725"/>
                  <a:pt x="2690" y="735"/>
                  <a:pt x="2683" y="741"/>
                </a:cubicBezTo>
                <a:cubicBezTo>
                  <a:pt x="2675" y="749"/>
                  <a:pt x="2672" y="761"/>
                  <a:pt x="2679" y="767"/>
                </a:cubicBezTo>
                <a:cubicBezTo>
                  <a:pt x="2680" y="766"/>
                  <a:pt x="2681" y="766"/>
                  <a:pt x="2681" y="766"/>
                </a:cubicBezTo>
                <a:cubicBezTo>
                  <a:pt x="2691" y="749"/>
                  <a:pt x="2702" y="733"/>
                  <a:pt x="2711" y="716"/>
                </a:cubicBezTo>
                <a:cubicBezTo>
                  <a:pt x="2713" y="713"/>
                  <a:pt x="2712" y="709"/>
                  <a:pt x="2712" y="705"/>
                </a:cubicBezTo>
                <a:close/>
                <a:moveTo>
                  <a:pt x="2759" y="641"/>
                </a:moveTo>
                <a:cubicBezTo>
                  <a:pt x="2758" y="640"/>
                  <a:pt x="2756" y="639"/>
                  <a:pt x="2755" y="638"/>
                </a:cubicBezTo>
                <a:cubicBezTo>
                  <a:pt x="2743" y="652"/>
                  <a:pt x="2730" y="665"/>
                  <a:pt x="2717" y="679"/>
                </a:cubicBezTo>
                <a:cubicBezTo>
                  <a:pt x="2721" y="683"/>
                  <a:pt x="2724" y="687"/>
                  <a:pt x="2728" y="692"/>
                </a:cubicBezTo>
                <a:cubicBezTo>
                  <a:pt x="2739" y="674"/>
                  <a:pt x="2749" y="657"/>
                  <a:pt x="2759" y="641"/>
                </a:cubicBezTo>
                <a:close/>
                <a:moveTo>
                  <a:pt x="1911" y="568"/>
                </a:moveTo>
                <a:cubicBezTo>
                  <a:pt x="1902" y="564"/>
                  <a:pt x="1879" y="565"/>
                  <a:pt x="1879" y="570"/>
                </a:cubicBezTo>
                <a:cubicBezTo>
                  <a:pt x="1877" y="577"/>
                  <a:pt x="1878" y="585"/>
                  <a:pt x="1878" y="592"/>
                </a:cubicBezTo>
                <a:cubicBezTo>
                  <a:pt x="1879" y="593"/>
                  <a:pt x="1880" y="593"/>
                  <a:pt x="1881" y="593"/>
                </a:cubicBezTo>
                <a:cubicBezTo>
                  <a:pt x="1891" y="585"/>
                  <a:pt x="1900" y="577"/>
                  <a:pt x="1911" y="568"/>
                </a:cubicBezTo>
                <a:close/>
                <a:moveTo>
                  <a:pt x="2789" y="650"/>
                </a:moveTo>
                <a:cubicBezTo>
                  <a:pt x="2787" y="649"/>
                  <a:pt x="2785" y="649"/>
                  <a:pt x="2784" y="648"/>
                </a:cubicBezTo>
                <a:cubicBezTo>
                  <a:pt x="2778" y="656"/>
                  <a:pt x="2772" y="663"/>
                  <a:pt x="2768" y="671"/>
                </a:cubicBezTo>
                <a:cubicBezTo>
                  <a:pt x="2766" y="674"/>
                  <a:pt x="2769" y="680"/>
                  <a:pt x="2770" y="684"/>
                </a:cubicBezTo>
                <a:cubicBezTo>
                  <a:pt x="2773" y="682"/>
                  <a:pt x="2776" y="680"/>
                  <a:pt x="2779" y="678"/>
                </a:cubicBezTo>
                <a:cubicBezTo>
                  <a:pt x="2781" y="674"/>
                  <a:pt x="2784" y="670"/>
                  <a:pt x="2785" y="666"/>
                </a:cubicBezTo>
                <a:cubicBezTo>
                  <a:pt x="2787" y="661"/>
                  <a:pt x="2788" y="655"/>
                  <a:pt x="2789" y="650"/>
                </a:cubicBezTo>
                <a:close/>
                <a:moveTo>
                  <a:pt x="2724" y="758"/>
                </a:moveTo>
                <a:cubicBezTo>
                  <a:pt x="2738" y="748"/>
                  <a:pt x="2743" y="734"/>
                  <a:pt x="2736" y="726"/>
                </a:cubicBezTo>
                <a:cubicBezTo>
                  <a:pt x="2721" y="740"/>
                  <a:pt x="2718" y="749"/>
                  <a:pt x="2724" y="758"/>
                </a:cubicBezTo>
                <a:close/>
                <a:moveTo>
                  <a:pt x="2714" y="764"/>
                </a:moveTo>
                <a:cubicBezTo>
                  <a:pt x="2699" y="777"/>
                  <a:pt x="2696" y="788"/>
                  <a:pt x="2704" y="793"/>
                </a:cubicBezTo>
                <a:cubicBezTo>
                  <a:pt x="2718" y="778"/>
                  <a:pt x="2720" y="773"/>
                  <a:pt x="2714" y="764"/>
                </a:cubicBezTo>
                <a:close/>
                <a:moveTo>
                  <a:pt x="2747" y="723"/>
                </a:moveTo>
                <a:cubicBezTo>
                  <a:pt x="2761" y="711"/>
                  <a:pt x="2763" y="703"/>
                  <a:pt x="2756" y="696"/>
                </a:cubicBezTo>
                <a:cubicBezTo>
                  <a:pt x="2742" y="708"/>
                  <a:pt x="2740" y="712"/>
                  <a:pt x="2747" y="723"/>
                </a:cubicBezTo>
                <a:close/>
                <a:moveTo>
                  <a:pt x="2687" y="826"/>
                </a:moveTo>
                <a:cubicBezTo>
                  <a:pt x="2690" y="818"/>
                  <a:pt x="2694" y="811"/>
                  <a:pt x="2697" y="805"/>
                </a:cubicBezTo>
                <a:cubicBezTo>
                  <a:pt x="2683" y="811"/>
                  <a:pt x="2680" y="819"/>
                  <a:pt x="2687" y="826"/>
                </a:cubicBezTo>
                <a:close/>
                <a:moveTo>
                  <a:pt x="2360" y="608"/>
                </a:moveTo>
                <a:cubicBezTo>
                  <a:pt x="2361" y="600"/>
                  <a:pt x="2361" y="595"/>
                  <a:pt x="2362" y="590"/>
                </a:cubicBezTo>
                <a:cubicBezTo>
                  <a:pt x="2360" y="590"/>
                  <a:pt x="2356" y="590"/>
                  <a:pt x="2355" y="591"/>
                </a:cubicBezTo>
                <a:cubicBezTo>
                  <a:pt x="2351" y="596"/>
                  <a:pt x="2352" y="601"/>
                  <a:pt x="2360" y="60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3" name="Google Shape;2173;p47"/>
          <p:cNvSpPr/>
          <p:nvPr/>
        </p:nvSpPr>
        <p:spPr>
          <a:xfrm>
            <a:off x="7145991" y="6054351"/>
            <a:ext cx="5046009" cy="803649"/>
          </a:xfrm>
          <a:custGeom>
            <a:avLst/>
            <a:gdLst/>
            <a:ahLst/>
            <a:cxnLst/>
            <a:rect l="l" t="t" r="r" b="b"/>
            <a:pathLst>
              <a:path w="12192148" h="1941773" extrusionOk="0">
                <a:moveTo>
                  <a:pt x="5307865" y="0"/>
                </a:moveTo>
                <a:cubicBezTo>
                  <a:pt x="5307865" y="0"/>
                  <a:pt x="5307865" y="0"/>
                  <a:pt x="5817217" y="0"/>
                </a:cubicBezTo>
                <a:cubicBezTo>
                  <a:pt x="5817217" y="0"/>
                  <a:pt x="5817217" y="0"/>
                  <a:pt x="5817217" y="697113"/>
                </a:cubicBezTo>
                <a:cubicBezTo>
                  <a:pt x="5817217" y="697113"/>
                  <a:pt x="5817217" y="697113"/>
                  <a:pt x="6190042" y="697113"/>
                </a:cubicBezTo>
                <a:cubicBezTo>
                  <a:pt x="6190042" y="697113"/>
                  <a:pt x="6190042" y="697113"/>
                  <a:pt x="6190042" y="1325570"/>
                </a:cubicBezTo>
                <a:cubicBezTo>
                  <a:pt x="6190042" y="1325570"/>
                  <a:pt x="6190042" y="1325570"/>
                  <a:pt x="6489353" y="1325570"/>
                </a:cubicBezTo>
                <a:cubicBezTo>
                  <a:pt x="6489353" y="1325570"/>
                  <a:pt x="6489353" y="1325570"/>
                  <a:pt x="6489353" y="1114324"/>
                </a:cubicBezTo>
                <a:cubicBezTo>
                  <a:pt x="6489353" y="1114324"/>
                  <a:pt x="6489353" y="1114324"/>
                  <a:pt x="6898935" y="1114324"/>
                </a:cubicBezTo>
                <a:cubicBezTo>
                  <a:pt x="6898935" y="1114324"/>
                  <a:pt x="6898935" y="1114324"/>
                  <a:pt x="6898935" y="348556"/>
                </a:cubicBezTo>
                <a:cubicBezTo>
                  <a:pt x="6898935" y="348556"/>
                  <a:pt x="6898935" y="348556"/>
                  <a:pt x="7219249" y="348556"/>
                </a:cubicBezTo>
                <a:cubicBezTo>
                  <a:pt x="7219249" y="348556"/>
                  <a:pt x="7219249" y="348556"/>
                  <a:pt x="7219249" y="1093199"/>
                </a:cubicBezTo>
                <a:cubicBezTo>
                  <a:pt x="7219249" y="1093199"/>
                  <a:pt x="7219249" y="1093199"/>
                  <a:pt x="7413539" y="1093199"/>
                </a:cubicBezTo>
                <a:cubicBezTo>
                  <a:pt x="7413539" y="1093199"/>
                  <a:pt x="7413539" y="1093199"/>
                  <a:pt x="7413539" y="517553"/>
                </a:cubicBezTo>
                <a:cubicBezTo>
                  <a:pt x="7413539" y="517553"/>
                  <a:pt x="7413539" y="517553"/>
                  <a:pt x="7875631" y="517553"/>
                </a:cubicBezTo>
                <a:cubicBezTo>
                  <a:pt x="7875631" y="517553"/>
                  <a:pt x="7875631" y="517553"/>
                  <a:pt x="7875631" y="1103761"/>
                </a:cubicBezTo>
                <a:cubicBezTo>
                  <a:pt x="7875631" y="1103761"/>
                  <a:pt x="7875631" y="1103761"/>
                  <a:pt x="8342975" y="1103761"/>
                </a:cubicBezTo>
                <a:cubicBezTo>
                  <a:pt x="8342975" y="1103761"/>
                  <a:pt x="8342975" y="1103761"/>
                  <a:pt x="8342975" y="739362"/>
                </a:cubicBezTo>
                <a:cubicBezTo>
                  <a:pt x="8342975" y="739362"/>
                  <a:pt x="8342975" y="739362"/>
                  <a:pt x="8852328" y="739362"/>
                </a:cubicBezTo>
                <a:cubicBezTo>
                  <a:pt x="8852328" y="739362"/>
                  <a:pt x="8852328" y="739362"/>
                  <a:pt x="8852328" y="1093199"/>
                </a:cubicBezTo>
                <a:cubicBezTo>
                  <a:pt x="8852328" y="1093199"/>
                  <a:pt x="8852328" y="1093199"/>
                  <a:pt x="9240906" y="1093199"/>
                </a:cubicBezTo>
                <a:cubicBezTo>
                  <a:pt x="9240906" y="1093199"/>
                  <a:pt x="9240906" y="1093199"/>
                  <a:pt x="9240906" y="924202"/>
                </a:cubicBezTo>
                <a:cubicBezTo>
                  <a:pt x="9240906" y="924202"/>
                  <a:pt x="9240906" y="924202"/>
                  <a:pt x="9503459" y="929483"/>
                </a:cubicBezTo>
                <a:cubicBezTo>
                  <a:pt x="9503459" y="929483"/>
                  <a:pt x="9503459" y="929483"/>
                  <a:pt x="9503459" y="781611"/>
                </a:cubicBezTo>
                <a:cubicBezTo>
                  <a:pt x="9503459" y="781611"/>
                  <a:pt x="9503459" y="781611"/>
                  <a:pt x="9771263" y="781611"/>
                </a:cubicBezTo>
                <a:cubicBezTo>
                  <a:pt x="9771263" y="781611"/>
                  <a:pt x="9771263" y="781611"/>
                  <a:pt x="9771263" y="918921"/>
                </a:cubicBezTo>
                <a:cubicBezTo>
                  <a:pt x="9771263" y="918921"/>
                  <a:pt x="9771263" y="918921"/>
                  <a:pt x="10028565" y="918921"/>
                </a:cubicBezTo>
                <a:cubicBezTo>
                  <a:pt x="10028565" y="918921"/>
                  <a:pt x="10028565" y="918921"/>
                  <a:pt x="10028565" y="765768"/>
                </a:cubicBezTo>
                <a:cubicBezTo>
                  <a:pt x="10028565" y="765768"/>
                  <a:pt x="10028565" y="765768"/>
                  <a:pt x="10280615" y="771049"/>
                </a:cubicBezTo>
                <a:cubicBezTo>
                  <a:pt x="10280615" y="771049"/>
                  <a:pt x="10280615" y="771049"/>
                  <a:pt x="10280615" y="190122"/>
                </a:cubicBezTo>
                <a:cubicBezTo>
                  <a:pt x="10280615" y="190122"/>
                  <a:pt x="10280615" y="190122"/>
                  <a:pt x="10789968" y="190122"/>
                </a:cubicBezTo>
                <a:cubicBezTo>
                  <a:pt x="10789968" y="190122"/>
                  <a:pt x="10789968" y="190122"/>
                  <a:pt x="10789968" y="697113"/>
                </a:cubicBezTo>
                <a:cubicBezTo>
                  <a:pt x="10789968" y="697113"/>
                  <a:pt x="10789968" y="697113"/>
                  <a:pt x="11168044" y="697113"/>
                </a:cubicBezTo>
                <a:cubicBezTo>
                  <a:pt x="11168044" y="697113"/>
                  <a:pt x="11168044" y="697113"/>
                  <a:pt x="11168044" y="1621315"/>
                </a:cubicBezTo>
                <a:cubicBezTo>
                  <a:pt x="11168044" y="1621315"/>
                  <a:pt x="11168044" y="1621315"/>
                  <a:pt x="11467354" y="1621315"/>
                </a:cubicBezTo>
                <a:cubicBezTo>
                  <a:pt x="11467354" y="1621315"/>
                  <a:pt x="11467354" y="1621315"/>
                  <a:pt x="11467354" y="1114324"/>
                </a:cubicBezTo>
                <a:cubicBezTo>
                  <a:pt x="11467354" y="1114324"/>
                  <a:pt x="11467354" y="1114324"/>
                  <a:pt x="11871686" y="1114324"/>
                </a:cubicBezTo>
                <a:cubicBezTo>
                  <a:pt x="11871686" y="1114324"/>
                  <a:pt x="11871686" y="1114324"/>
                  <a:pt x="11871686" y="348556"/>
                </a:cubicBezTo>
                <a:cubicBezTo>
                  <a:pt x="11871686" y="348556"/>
                  <a:pt x="11871686" y="348556"/>
                  <a:pt x="12192000" y="348556"/>
                </a:cubicBezTo>
                <a:cubicBezTo>
                  <a:pt x="12192000" y="348556"/>
                  <a:pt x="12192000" y="348556"/>
                  <a:pt x="12192000" y="1754103"/>
                </a:cubicBezTo>
                <a:lnTo>
                  <a:pt x="12192000" y="1896676"/>
                </a:lnTo>
                <a:lnTo>
                  <a:pt x="12192148" y="1896676"/>
                </a:lnTo>
                <a:lnTo>
                  <a:pt x="12192148" y="1941773"/>
                </a:lnTo>
                <a:lnTo>
                  <a:pt x="0" y="1941773"/>
                </a:lnTo>
                <a:lnTo>
                  <a:pt x="0" y="1896676"/>
                </a:lnTo>
                <a:lnTo>
                  <a:pt x="0" y="1573784"/>
                </a:lnTo>
                <a:lnTo>
                  <a:pt x="112847" y="1573784"/>
                </a:lnTo>
                <a:cubicBezTo>
                  <a:pt x="165111" y="1573784"/>
                  <a:pt x="224842" y="1573784"/>
                  <a:pt x="293106" y="1573784"/>
                </a:cubicBezTo>
                <a:cubicBezTo>
                  <a:pt x="293106" y="1573784"/>
                  <a:pt x="293106" y="1573784"/>
                  <a:pt x="293106" y="411930"/>
                </a:cubicBezTo>
                <a:cubicBezTo>
                  <a:pt x="293106" y="411930"/>
                  <a:pt x="293106" y="411930"/>
                  <a:pt x="655428" y="411930"/>
                </a:cubicBezTo>
                <a:cubicBezTo>
                  <a:pt x="655428" y="411930"/>
                  <a:pt x="655428" y="411930"/>
                  <a:pt x="655428" y="1373100"/>
                </a:cubicBezTo>
                <a:cubicBezTo>
                  <a:pt x="676433" y="1315008"/>
                  <a:pt x="734194" y="1188260"/>
                  <a:pt x="791956" y="1188260"/>
                </a:cubicBezTo>
                <a:cubicBezTo>
                  <a:pt x="875973" y="1188260"/>
                  <a:pt x="954739" y="1399506"/>
                  <a:pt x="954739" y="1399506"/>
                </a:cubicBezTo>
                <a:cubicBezTo>
                  <a:pt x="954739" y="1399506"/>
                  <a:pt x="1023002" y="1188260"/>
                  <a:pt x="1101768" y="1188260"/>
                </a:cubicBezTo>
                <a:cubicBezTo>
                  <a:pt x="1180534" y="1188260"/>
                  <a:pt x="1264551" y="1399506"/>
                  <a:pt x="1264551" y="1399506"/>
                </a:cubicBezTo>
                <a:cubicBezTo>
                  <a:pt x="1264551" y="1399506"/>
                  <a:pt x="1332815" y="1188260"/>
                  <a:pt x="1411580" y="1188260"/>
                </a:cubicBezTo>
                <a:cubicBezTo>
                  <a:pt x="1490347" y="1188260"/>
                  <a:pt x="1574363" y="1399506"/>
                  <a:pt x="1574363" y="1399506"/>
                </a:cubicBezTo>
                <a:cubicBezTo>
                  <a:pt x="1574363" y="1399506"/>
                  <a:pt x="1574363" y="1399506"/>
                  <a:pt x="1574363" y="1447036"/>
                </a:cubicBezTo>
                <a:cubicBezTo>
                  <a:pt x="1574363" y="1447036"/>
                  <a:pt x="1574363" y="1447036"/>
                  <a:pt x="1721393" y="1447036"/>
                </a:cubicBezTo>
                <a:cubicBezTo>
                  <a:pt x="1721393" y="1447036"/>
                  <a:pt x="1721393" y="1447036"/>
                  <a:pt x="1721393" y="1299164"/>
                </a:cubicBezTo>
                <a:cubicBezTo>
                  <a:pt x="1616372" y="1278040"/>
                  <a:pt x="1537606" y="1182979"/>
                  <a:pt x="1537606" y="1072074"/>
                </a:cubicBezTo>
                <a:cubicBezTo>
                  <a:pt x="1537606" y="961170"/>
                  <a:pt x="1616372" y="866110"/>
                  <a:pt x="1721393" y="844985"/>
                </a:cubicBezTo>
                <a:cubicBezTo>
                  <a:pt x="1721393" y="844985"/>
                  <a:pt x="1721393" y="844985"/>
                  <a:pt x="1721393" y="586208"/>
                </a:cubicBezTo>
                <a:cubicBezTo>
                  <a:pt x="1721393" y="586208"/>
                  <a:pt x="1721393" y="586208"/>
                  <a:pt x="1815912" y="586208"/>
                </a:cubicBezTo>
                <a:cubicBezTo>
                  <a:pt x="1815912" y="586208"/>
                  <a:pt x="1815912" y="586208"/>
                  <a:pt x="1815912" y="844985"/>
                </a:cubicBezTo>
                <a:cubicBezTo>
                  <a:pt x="1920933" y="866110"/>
                  <a:pt x="1999699" y="961170"/>
                  <a:pt x="1999699" y="1072074"/>
                </a:cubicBezTo>
                <a:cubicBezTo>
                  <a:pt x="1999699" y="1188260"/>
                  <a:pt x="1920933" y="1278040"/>
                  <a:pt x="1815912" y="1299164"/>
                </a:cubicBezTo>
                <a:cubicBezTo>
                  <a:pt x="1815912" y="1299164"/>
                  <a:pt x="1815912" y="1299164"/>
                  <a:pt x="1815912" y="1447036"/>
                </a:cubicBezTo>
                <a:cubicBezTo>
                  <a:pt x="1815912" y="1447036"/>
                  <a:pt x="1815912" y="1447036"/>
                  <a:pt x="1941937" y="1447036"/>
                </a:cubicBezTo>
                <a:cubicBezTo>
                  <a:pt x="1941937" y="1447036"/>
                  <a:pt x="1941937" y="1447036"/>
                  <a:pt x="1941937" y="1293883"/>
                </a:cubicBezTo>
                <a:cubicBezTo>
                  <a:pt x="1941937" y="1293883"/>
                  <a:pt x="1941937" y="1293883"/>
                  <a:pt x="2099469" y="1293883"/>
                </a:cubicBezTo>
                <a:cubicBezTo>
                  <a:pt x="2099469" y="1293883"/>
                  <a:pt x="2099469" y="1293883"/>
                  <a:pt x="2099469" y="1093199"/>
                </a:cubicBezTo>
                <a:cubicBezTo>
                  <a:pt x="2099469" y="1093199"/>
                  <a:pt x="2099469" y="1093199"/>
                  <a:pt x="2440788" y="1093199"/>
                </a:cubicBezTo>
                <a:cubicBezTo>
                  <a:pt x="2440788" y="1093199"/>
                  <a:pt x="2440788" y="1093199"/>
                  <a:pt x="2440788" y="517553"/>
                </a:cubicBezTo>
                <a:cubicBezTo>
                  <a:pt x="2440788" y="517553"/>
                  <a:pt x="2440788" y="517553"/>
                  <a:pt x="2897630" y="517553"/>
                </a:cubicBezTo>
                <a:cubicBezTo>
                  <a:pt x="2897630" y="517553"/>
                  <a:pt x="2897630" y="517553"/>
                  <a:pt x="2897630" y="1103761"/>
                </a:cubicBezTo>
                <a:cubicBezTo>
                  <a:pt x="2897630" y="1103761"/>
                  <a:pt x="2897630" y="1103761"/>
                  <a:pt x="3364974" y="1103761"/>
                </a:cubicBezTo>
                <a:cubicBezTo>
                  <a:pt x="3364974" y="1103761"/>
                  <a:pt x="3364974" y="1103761"/>
                  <a:pt x="3364974" y="739362"/>
                </a:cubicBezTo>
                <a:cubicBezTo>
                  <a:pt x="3364974" y="739362"/>
                  <a:pt x="3364974" y="739362"/>
                  <a:pt x="3879577" y="739362"/>
                </a:cubicBezTo>
                <a:cubicBezTo>
                  <a:pt x="3879577" y="739362"/>
                  <a:pt x="3879577" y="739362"/>
                  <a:pt x="3879577" y="1093199"/>
                </a:cubicBezTo>
                <a:cubicBezTo>
                  <a:pt x="3879577" y="1093199"/>
                  <a:pt x="3879577" y="1093199"/>
                  <a:pt x="4268157" y="1093199"/>
                </a:cubicBezTo>
                <a:cubicBezTo>
                  <a:pt x="4268157" y="1093199"/>
                  <a:pt x="4268157" y="1093199"/>
                  <a:pt x="4268157" y="924202"/>
                </a:cubicBezTo>
                <a:cubicBezTo>
                  <a:pt x="4268157" y="924202"/>
                  <a:pt x="4268157" y="924202"/>
                  <a:pt x="4530710" y="929483"/>
                </a:cubicBezTo>
                <a:cubicBezTo>
                  <a:pt x="4530710" y="929483"/>
                  <a:pt x="4530710" y="929483"/>
                  <a:pt x="4530710" y="781611"/>
                </a:cubicBezTo>
                <a:cubicBezTo>
                  <a:pt x="4530710" y="781611"/>
                  <a:pt x="4530710" y="781611"/>
                  <a:pt x="4798513" y="781611"/>
                </a:cubicBezTo>
                <a:cubicBezTo>
                  <a:pt x="4798513" y="781611"/>
                  <a:pt x="4798513" y="781611"/>
                  <a:pt x="4798513" y="918921"/>
                </a:cubicBezTo>
                <a:cubicBezTo>
                  <a:pt x="4798513" y="918921"/>
                  <a:pt x="4798513" y="918921"/>
                  <a:pt x="5055815" y="918921"/>
                </a:cubicBezTo>
                <a:cubicBezTo>
                  <a:pt x="5055815" y="918921"/>
                  <a:pt x="5055815" y="918921"/>
                  <a:pt x="5055815" y="765768"/>
                </a:cubicBezTo>
                <a:cubicBezTo>
                  <a:pt x="5055815" y="765768"/>
                  <a:pt x="5055815" y="765768"/>
                  <a:pt x="5307865" y="771049"/>
                </a:cubicBezTo>
                <a:cubicBezTo>
                  <a:pt x="5307865" y="771049"/>
                  <a:pt x="5307865" y="771049"/>
                  <a:pt x="530786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74" name="Google Shape;2174;p47"/>
          <p:cNvGrpSpPr/>
          <p:nvPr/>
        </p:nvGrpSpPr>
        <p:grpSpPr>
          <a:xfrm>
            <a:off x="220343" y="917603"/>
            <a:ext cx="4789486" cy="4637087"/>
            <a:chOff x="-100011" y="1588"/>
            <a:chExt cx="4789486" cy="4637087"/>
          </a:xfrm>
        </p:grpSpPr>
        <p:sp>
          <p:nvSpPr>
            <p:cNvPr id="2175" name="Google Shape;2175;p47"/>
            <p:cNvSpPr/>
            <p:nvPr/>
          </p:nvSpPr>
          <p:spPr>
            <a:xfrm>
              <a:off x="1106488" y="3094038"/>
              <a:ext cx="98425" cy="1336675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6" name="Google Shape;2176;p47"/>
            <p:cNvSpPr/>
            <p:nvPr/>
          </p:nvSpPr>
          <p:spPr>
            <a:xfrm>
              <a:off x="1450975" y="3094038"/>
              <a:ext cx="85725" cy="1336675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7" name="Google Shape;2177;p47"/>
            <p:cNvSpPr/>
            <p:nvPr/>
          </p:nvSpPr>
          <p:spPr>
            <a:xfrm>
              <a:off x="1147763" y="3148013"/>
              <a:ext cx="357188" cy="635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8" name="Google Shape;2178;p47"/>
            <p:cNvSpPr/>
            <p:nvPr/>
          </p:nvSpPr>
          <p:spPr>
            <a:xfrm>
              <a:off x="1173163" y="3176588"/>
              <a:ext cx="306388" cy="306387"/>
            </a:xfrm>
            <a:custGeom>
              <a:avLst/>
              <a:gdLst/>
              <a:ahLst/>
              <a:cxnLst/>
              <a:rect l="l" t="t" r="r" b="b"/>
              <a:pathLst>
                <a:path w="193" h="193" extrusionOk="0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9" name="Google Shape;2179;p47"/>
            <p:cNvSpPr/>
            <p:nvPr/>
          </p:nvSpPr>
          <p:spPr>
            <a:xfrm>
              <a:off x="1173163" y="3176588"/>
              <a:ext cx="306388" cy="306387"/>
            </a:xfrm>
            <a:custGeom>
              <a:avLst/>
              <a:gdLst/>
              <a:ahLst/>
              <a:cxnLst/>
              <a:rect l="l" t="t" r="r" b="b"/>
              <a:pathLst>
                <a:path w="193" h="193" extrusionOk="0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0" name="Google Shape;2180;p47"/>
            <p:cNvSpPr/>
            <p:nvPr/>
          </p:nvSpPr>
          <p:spPr>
            <a:xfrm>
              <a:off x="1147763" y="3441700"/>
              <a:ext cx="357188" cy="635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1" name="Google Shape;2181;p47"/>
            <p:cNvSpPr/>
            <p:nvPr/>
          </p:nvSpPr>
          <p:spPr>
            <a:xfrm>
              <a:off x="1173163" y="3470275"/>
              <a:ext cx="306388" cy="304800"/>
            </a:xfrm>
            <a:custGeom>
              <a:avLst/>
              <a:gdLst/>
              <a:ahLst/>
              <a:cxnLst/>
              <a:rect l="l" t="t" r="r" b="b"/>
              <a:pathLst>
                <a:path w="193" h="192" extrusionOk="0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2" name="Google Shape;2182;p47"/>
            <p:cNvSpPr/>
            <p:nvPr/>
          </p:nvSpPr>
          <p:spPr>
            <a:xfrm>
              <a:off x="1173163" y="3470275"/>
              <a:ext cx="306388" cy="304800"/>
            </a:xfrm>
            <a:custGeom>
              <a:avLst/>
              <a:gdLst/>
              <a:ahLst/>
              <a:cxnLst/>
              <a:rect l="l" t="t" r="r" b="b"/>
              <a:pathLst>
                <a:path w="193" h="192" extrusionOk="0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3" name="Google Shape;2183;p47"/>
            <p:cNvSpPr/>
            <p:nvPr/>
          </p:nvSpPr>
          <p:spPr>
            <a:xfrm>
              <a:off x="1147763" y="3733800"/>
              <a:ext cx="357188" cy="635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4" name="Google Shape;2184;p47"/>
            <p:cNvSpPr/>
            <p:nvPr/>
          </p:nvSpPr>
          <p:spPr>
            <a:xfrm>
              <a:off x="1173163" y="3762375"/>
              <a:ext cx="306388" cy="306387"/>
            </a:xfrm>
            <a:custGeom>
              <a:avLst/>
              <a:gdLst/>
              <a:ahLst/>
              <a:cxnLst/>
              <a:rect l="l" t="t" r="r" b="b"/>
              <a:pathLst>
                <a:path w="193" h="193" extrusionOk="0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5" name="Google Shape;2185;p47"/>
            <p:cNvSpPr/>
            <p:nvPr/>
          </p:nvSpPr>
          <p:spPr>
            <a:xfrm>
              <a:off x="1173163" y="3762375"/>
              <a:ext cx="306388" cy="306387"/>
            </a:xfrm>
            <a:custGeom>
              <a:avLst/>
              <a:gdLst/>
              <a:ahLst/>
              <a:cxnLst/>
              <a:rect l="l" t="t" r="r" b="b"/>
              <a:pathLst>
                <a:path w="193" h="193" extrusionOk="0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6" name="Google Shape;2186;p47"/>
            <p:cNvSpPr/>
            <p:nvPr/>
          </p:nvSpPr>
          <p:spPr>
            <a:xfrm>
              <a:off x="1147763" y="4027488"/>
              <a:ext cx="357188" cy="635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7" name="Google Shape;2187;p47"/>
            <p:cNvSpPr/>
            <p:nvPr/>
          </p:nvSpPr>
          <p:spPr>
            <a:xfrm>
              <a:off x="1173163" y="4056063"/>
              <a:ext cx="306388" cy="304800"/>
            </a:xfrm>
            <a:custGeom>
              <a:avLst/>
              <a:gdLst/>
              <a:ahLst/>
              <a:cxnLst/>
              <a:rect l="l" t="t" r="r" b="b"/>
              <a:pathLst>
                <a:path w="193" h="192" extrusionOk="0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8" name="Google Shape;2188;p47"/>
            <p:cNvSpPr/>
            <p:nvPr/>
          </p:nvSpPr>
          <p:spPr>
            <a:xfrm>
              <a:off x="1173163" y="4056063"/>
              <a:ext cx="306388" cy="304800"/>
            </a:xfrm>
            <a:custGeom>
              <a:avLst/>
              <a:gdLst/>
              <a:ahLst/>
              <a:cxnLst/>
              <a:rect l="l" t="t" r="r" b="b"/>
              <a:pathLst>
                <a:path w="193" h="192" extrusionOk="0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9" name="Google Shape;2189;p47"/>
            <p:cNvSpPr/>
            <p:nvPr/>
          </p:nvSpPr>
          <p:spPr>
            <a:xfrm>
              <a:off x="1106488" y="1897063"/>
              <a:ext cx="98425" cy="12827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0" name="Google Shape;2190;p47"/>
            <p:cNvSpPr/>
            <p:nvPr/>
          </p:nvSpPr>
          <p:spPr>
            <a:xfrm>
              <a:off x="1450975" y="1897063"/>
              <a:ext cx="85725" cy="12827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1" name="Google Shape;2191;p47"/>
            <p:cNvSpPr/>
            <p:nvPr/>
          </p:nvSpPr>
          <p:spPr>
            <a:xfrm>
              <a:off x="1147763" y="1897063"/>
              <a:ext cx="357188" cy="635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2" name="Google Shape;2192;p47"/>
            <p:cNvSpPr/>
            <p:nvPr/>
          </p:nvSpPr>
          <p:spPr>
            <a:xfrm>
              <a:off x="1173163" y="1925638"/>
              <a:ext cx="306388" cy="304800"/>
            </a:xfrm>
            <a:custGeom>
              <a:avLst/>
              <a:gdLst/>
              <a:ahLst/>
              <a:cxnLst/>
              <a:rect l="l" t="t" r="r" b="b"/>
              <a:pathLst>
                <a:path w="193" h="192" extrusionOk="0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3" name="Google Shape;2193;p47"/>
            <p:cNvSpPr/>
            <p:nvPr/>
          </p:nvSpPr>
          <p:spPr>
            <a:xfrm>
              <a:off x="1173163" y="1925638"/>
              <a:ext cx="306388" cy="304800"/>
            </a:xfrm>
            <a:custGeom>
              <a:avLst/>
              <a:gdLst/>
              <a:ahLst/>
              <a:cxnLst/>
              <a:rect l="l" t="t" r="r" b="b"/>
              <a:pathLst>
                <a:path w="193" h="192" extrusionOk="0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4" name="Google Shape;2194;p47"/>
            <p:cNvSpPr/>
            <p:nvPr/>
          </p:nvSpPr>
          <p:spPr>
            <a:xfrm>
              <a:off x="1147763" y="2189163"/>
              <a:ext cx="357188" cy="635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5" name="Google Shape;2195;p47"/>
            <p:cNvSpPr/>
            <p:nvPr/>
          </p:nvSpPr>
          <p:spPr>
            <a:xfrm>
              <a:off x="1173163" y="2217738"/>
              <a:ext cx="306388" cy="306387"/>
            </a:xfrm>
            <a:custGeom>
              <a:avLst/>
              <a:gdLst/>
              <a:ahLst/>
              <a:cxnLst/>
              <a:rect l="l" t="t" r="r" b="b"/>
              <a:pathLst>
                <a:path w="193" h="193" extrusionOk="0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6" name="Google Shape;2196;p47"/>
            <p:cNvSpPr/>
            <p:nvPr/>
          </p:nvSpPr>
          <p:spPr>
            <a:xfrm>
              <a:off x="1173163" y="2217738"/>
              <a:ext cx="306388" cy="306387"/>
            </a:xfrm>
            <a:custGeom>
              <a:avLst/>
              <a:gdLst/>
              <a:ahLst/>
              <a:cxnLst/>
              <a:rect l="l" t="t" r="r" b="b"/>
              <a:pathLst>
                <a:path w="193" h="193" extrusionOk="0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7" name="Google Shape;2197;p47"/>
            <p:cNvSpPr/>
            <p:nvPr/>
          </p:nvSpPr>
          <p:spPr>
            <a:xfrm>
              <a:off x="1147763" y="2482850"/>
              <a:ext cx="357188" cy="635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8" name="Google Shape;2198;p47"/>
            <p:cNvSpPr/>
            <p:nvPr/>
          </p:nvSpPr>
          <p:spPr>
            <a:xfrm>
              <a:off x="1173163" y="2511425"/>
              <a:ext cx="306388" cy="304800"/>
            </a:xfrm>
            <a:custGeom>
              <a:avLst/>
              <a:gdLst/>
              <a:ahLst/>
              <a:cxnLst/>
              <a:rect l="l" t="t" r="r" b="b"/>
              <a:pathLst>
                <a:path w="193" h="192" extrusionOk="0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9" name="Google Shape;2199;p47"/>
            <p:cNvSpPr/>
            <p:nvPr/>
          </p:nvSpPr>
          <p:spPr>
            <a:xfrm>
              <a:off x="1173163" y="2511425"/>
              <a:ext cx="306388" cy="304800"/>
            </a:xfrm>
            <a:custGeom>
              <a:avLst/>
              <a:gdLst/>
              <a:ahLst/>
              <a:cxnLst/>
              <a:rect l="l" t="t" r="r" b="b"/>
              <a:pathLst>
                <a:path w="193" h="192" extrusionOk="0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0" name="Google Shape;2200;p47"/>
            <p:cNvSpPr/>
            <p:nvPr/>
          </p:nvSpPr>
          <p:spPr>
            <a:xfrm>
              <a:off x="1147763" y="2774950"/>
              <a:ext cx="357188" cy="635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1" name="Google Shape;2201;p47"/>
            <p:cNvSpPr/>
            <p:nvPr/>
          </p:nvSpPr>
          <p:spPr>
            <a:xfrm>
              <a:off x="1173163" y="2803525"/>
              <a:ext cx="306388" cy="306387"/>
            </a:xfrm>
            <a:custGeom>
              <a:avLst/>
              <a:gdLst/>
              <a:ahLst/>
              <a:cxnLst/>
              <a:rect l="l" t="t" r="r" b="b"/>
              <a:pathLst>
                <a:path w="193" h="193" extrusionOk="0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2" name="Google Shape;2202;p47"/>
            <p:cNvSpPr/>
            <p:nvPr/>
          </p:nvSpPr>
          <p:spPr>
            <a:xfrm>
              <a:off x="1173163" y="2803525"/>
              <a:ext cx="306388" cy="306387"/>
            </a:xfrm>
            <a:custGeom>
              <a:avLst/>
              <a:gdLst/>
              <a:ahLst/>
              <a:cxnLst/>
              <a:rect l="l" t="t" r="r" b="b"/>
              <a:pathLst>
                <a:path w="193" h="193" extrusionOk="0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3" name="Google Shape;2203;p47"/>
            <p:cNvSpPr/>
            <p:nvPr/>
          </p:nvSpPr>
          <p:spPr>
            <a:xfrm>
              <a:off x="1179513" y="919163"/>
              <a:ext cx="44450" cy="981075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4" name="Google Shape;2204;p47"/>
            <p:cNvSpPr/>
            <p:nvPr/>
          </p:nvSpPr>
          <p:spPr>
            <a:xfrm>
              <a:off x="1412875" y="919163"/>
              <a:ext cx="53975" cy="981075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5" name="Google Shape;2205;p47"/>
            <p:cNvSpPr/>
            <p:nvPr/>
          </p:nvSpPr>
          <p:spPr>
            <a:xfrm>
              <a:off x="1179513" y="915988"/>
              <a:ext cx="274638" cy="47625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6" name="Google Shape;2206;p47"/>
            <p:cNvSpPr/>
            <p:nvPr/>
          </p:nvSpPr>
          <p:spPr>
            <a:xfrm>
              <a:off x="1198563" y="938213"/>
              <a:ext cx="236538" cy="234950"/>
            </a:xfrm>
            <a:custGeom>
              <a:avLst/>
              <a:gdLst/>
              <a:ahLst/>
              <a:cxnLst/>
              <a:rect l="l" t="t" r="r" b="b"/>
              <a:pathLst>
                <a:path w="149" h="148" extrusionOk="0">
                  <a:moveTo>
                    <a:pt x="135" y="148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7" name="Google Shape;2207;p47"/>
            <p:cNvSpPr/>
            <p:nvPr/>
          </p:nvSpPr>
          <p:spPr>
            <a:xfrm>
              <a:off x="1198563" y="938213"/>
              <a:ext cx="236538" cy="234950"/>
            </a:xfrm>
            <a:custGeom>
              <a:avLst/>
              <a:gdLst/>
              <a:ahLst/>
              <a:cxnLst/>
              <a:rect l="l" t="t" r="r" b="b"/>
              <a:pathLst>
                <a:path w="149" h="148" extrusionOk="0">
                  <a:moveTo>
                    <a:pt x="0" y="134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8"/>
                  </a:lnTo>
                  <a:lnTo>
                    <a:pt x="0" y="134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8" name="Google Shape;2208;p47"/>
            <p:cNvSpPr/>
            <p:nvPr/>
          </p:nvSpPr>
          <p:spPr>
            <a:xfrm>
              <a:off x="1179513" y="1141413"/>
              <a:ext cx="274638" cy="47625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9" name="Google Shape;2209;p47"/>
            <p:cNvSpPr/>
            <p:nvPr/>
          </p:nvSpPr>
          <p:spPr>
            <a:xfrm>
              <a:off x="1198563" y="1160463"/>
              <a:ext cx="236538" cy="236537"/>
            </a:xfrm>
            <a:custGeom>
              <a:avLst/>
              <a:gdLst/>
              <a:ahLst/>
              <a:cxnLst/>
              <a:rect l="l" t="t" r="r" b="b"/>
              <a:pathLst>
                <a:path w="149" h="149" extrusionOk="0">
                  <a:moveTo>
                    <a:pt x="135" y="149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0" name="Google Shape;2210;p47"/>
            <p:cNvSpPr/>
            <p:nvPr/>
          </p:nvSpPr>
          <p:spPr>
            <a:xfrm>
              <a:off x="1198563" y="1160463"/>
              <a:ext cx="236538" cy="236537"/>
            </a:xfrm>
            <a:custGeom>
              <a:avLst/>
              <a:gdLst/>
              <a:ahLst/>
              <a:cxnLst/>
              <a:rect l="l" t="t" r="r" b="b"/>
              <a:pathLst>
                <a:path w="149" h="149" extrusionOk="0">
                  <a:moveTo>
                    <a:pt x="0" y="135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1" name="Google Shape;2211;p47"/>
            <p:cNvSpPr/>
            <p:nvPr/>
          </p:nvSpPr>
          <p:spPr>
            <a:xfrm>
              <a:off x="1179513" y="1365250"/>
              <a:ext cx="274638" cy="47625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2" name="Google Shape;2212;p47"/>
            <p:cNvSpPr/>
            <p:nvPr/>
          </p:nvSpPr>
          <p:spPr>
            <a:xfrm>
              <a:off x="1198563" y="1387475"/>
              <a:ext cx="236538" cy="231775"/>
            </a:xfrm>
            <a:custGeom>
              <a:avLst/>
              <a:gdLst/>
              <a:ahLst/>
              <a:cxnLst/>
              <a:rect l="l" t="t" r="r" b="b"/>
              <a:pathLst>
                <a:path w="149" h="146" extrusionOk="0">
                  <a:moveTo>
                    <a:pt x="135" y="146"/>
                  </a:moveTo>
                  <a:lnTo>
                    <a:pt x="0" y="12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6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3" name="Google Shape;2213;p47"/>
            <p:cNvSpPr/>
            <p:nvPr/>
          </p:nvSpPr>
          <p:spPr>
            <a:xfrm>
              <a:off x="1198563" y="1387475"/>
              <a:ext cx="236538" cy="231775"/>
            </a:xfrm>
            <a:custGeom>
              <a:avLst/>
              <a:gdLst/>
              <a:ahLst/>
              <a:cxnLst/>
              <a:rect l="l" t="t" r="r" b="b"/>
              <a:pathLst>
                <a:path w="149" h="146" extrusionOk="0">
                  <a:moveTo>
                    <a:pt x="0" y="134"/>
                  </a:moveTo>
                  <a:lnTo>
                    <a:pt x="135" y="0"/>
                  </a:lnTo>
                  <a:lnTo>
                    <a:pt x="149" y="12"/>
                  </a:lnTo>
                  <a:lnTo>
                    <a:pt x="14" y="146"/>
                  </a:lnTo>
                  <a:lnTo>
                    <a:pt x="0" y="134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4" name="Google Shape;2214;p47"/>
            <p:cNvSpPr/>
            <p:nvPr/>
          </p:nvSpPr>
          <p:spPr>
            <a:xfrm>
              <a:off x="1179513" y="1590675"/>
              <a:ext cx="274638" cy="4445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5" name="Google Shape;2215;p47"/>
            <p:cNvSpPr/>
            <p:nvPr/>
          </p:nvSpPr>
          <p:spPr>
            <a:xfrm>
              <a:off x="1198563" y="1609725"/>
              <a:ext cx="236538" cy="236537"/>
            </a:xfrm>
            <a:custGeom>
              <a:avLst/>
              <a:gdLst/>
              <a:ahLst/>
              <a:cxnLst/>
              <a:rect l="l" t="t" r="r" b="b"/>
              <a:pathLst>
                <a:path w="149" h="149" extrusionOk="0">
                  <a:moveTo>
                    <a:pt x="135" y="149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6" name="Google Shape;2216;p47"/>
            <p:cNvSpPr/>
            <p:nvPr/>
          </p:nvSpPr>
          <p:spPr>
            <a:xfrm>
              <a:off x="1198563" y="1609725"/>
              <a:ext cx="236538" cy="236537"/>
            </a:xfrm>
            <a:custGeom>
              <a:avLst/>
              <a:gdLst/>
              <a:ahLst/>
              <a:cxnLst/>
              <a:rect l="l" t="t" r="r" b="b"/>
              <a:pathLst>
                <a:path w="149" h="149" extrusionOk="0">
                  <a:moveTo>
                    <a:pt x="0" y="135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7" name="Google Shape;2217;p47"/>
            <p:cNvSpPr/>
            <p:nvPr/>
          </p:nvSpPr>
          <p:spPr>
            <a:xfrm>
              <a:off x="1182688" y="217488"/>
              <a:ext cx="44450" cy="746125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8" name="Google Shape;2218;p47"/>
            <p:cNvSpPr/>
            <p:nvPr/>
          </p:nvSpPr>
          <p:spPr>
            <a:xfrm>
              <a:off x="1416050" y="217488"/>
              <a:ext cx="53975" cy="746125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9" name="Google Shape;2219;p47"/>
            <p:cNvSpPr/>
            <p:nvPr/>
          </p:nvSpPr>
          <p:spPr>
            <a:xfrm>
              <a:off x="1182688" y="65088"/>
              <a:ext cx="287338" cy="188912"/>
            </a:xfrm>
            <a:custGeom>
              <a:avLst/>
              <a:gdLst/>
              <a:ahLst/>
              <a:cxnLst/>
              <a:rect l="l" t="t" r="r" b="b"/>
              <a:pathLst>
                <a:path w="181" h="119" extrusionOk="0">
                  <a:moveTo>
                    <a:pt x="181" y="119"/>
                  </a:moveTo>
                  <a:lnTo>
                    <a:pt x="0" y="119"/>
                  </a:lnTo>
                  <a:lnTo>
                    <a:pt x="0" y="80"/>
                  </a:lnTo>
                  <a:lnTo>
                    <a:pt x="86" y="0"/>
                  </a:lnTo>
                  <a:lnTo>
                    <a:pt x="181" y="26"/>
                  </a:lnTo>
                  <a:lnTo>
                    <a:pt x="181" y="119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0" name="Google Shape;2220;p47"/>
            <p:cNvSpPr/>
            <p:nvPr/>
          </p:nvSpPr>
          <p:spPr>
            <a:xfrm>
              <a:off x="1201738" y="227013"/>
              <a:ext cx="236538" cy="236537"/>
            </a:xfrm>
            <a:custGeom>
              <a:avLst/>
              <a:gdLst/>
              <a:ahLst/>
              <a:cxnLst/>
              <a:rect l="l" t="t" r="r" b="b"/>
              <a:pathLst>
                <a:path w="149" h="149" extrusionOk="0">
                  <a:moveTo>
                    <a:pt x="135" y="149"/>
                  </a:moveTo>
                  <a:lnTo>
                    <a:pt x="0" y="15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1" name="Google Shape;2221;p47"/>
            <p:cNvSpPr/>
            <p:nvPr/>
          </p:nvSpPr>
          <p:spPr>
            <a:xfrm>
              <a:off x="1201738" y="227013"/>
              <a:ext cx="236538" cy="236537"/>
            </a:xfrm>
            <a:custGeom>
              <a:avLst/>
              <a:gdLst/>
              <a:ahLst/>
              <a:cxnLst/>
              <a:rect l="l" t="t" r="r" b="b"/>
              <a:pathLst>
                <a:path w="149" h="149" extrusionOk="0">
                  <a:moveTo>
                    <a:pt x="0" y="135"/>
                  </a:moveTo>
                  <a:lnTo>
                    <a:pt x="135" y="0"/>
                  </a:lnTo>
                  <a:lnTo>
                    <a:pt x="149" y="15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2" name="Google Shape;2222;p47"/>
            <p:cNvSpPr/>
            <p:nvPr/>
          </p:nvSpPr>
          <p:spPr>
            <a:xfrm>
              <a:off x="1182688" y="431800"/>
              <a:ext cx="274638" cy="47625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3" name="Google Shape;2223;p47"/>
            <p:cNvSpPr/>
            <p:nvPr/>
          </p:nvSpPr>
          <p:spPr>
            <a:xfrm>
              <a:off x="1201738" y="450850"/>
              <a:ext cx="236538" cy="234950"/>
            </a:xfrm>
            <a:custGeom>
              <a:avLst/>
              <a:gdLst/>
              <a:ahLst/>
              <a:cxnLst/>
              <a:rect l="l" t="t" r="r" b="b"/>
              <a:pathLst>
                <a:path w="149" h="148" extrusionOk="0">
                  <a:moveTo>
                    <a:pt x="135" y="148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4" name="Google Shape;2224;p47"/>
            <p:cNvSpPr/>
            <p:nvPr/>
          </p:nvSpPr>
          <p:spPr>
            <a:xfrm>
              <a:off x="1201738" y="450850"/>
              <a:ext cx="236538" cy="234950"/>
            </a:xfrm>
            <a:custGeom>
              <a:avLst/>
              <a:gdLst/>
              <a:ahLst/>
              <a:cxnLst/>
              <a:rect l="l" t="t" r="r" b="b"/>
              <a:pathLst>
                <a:path w="149" h="148" extrusionOk="0">
                  <a:moveTo>
                    <a:pt x="0" y="134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8"/>
                  </a:lnTo>
                  <a:lnTo>
                    <a:pt x="0" y="134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5" name="Google Shape;2225;p47"/>
            <p:cNvSpPr/>
            <p:nvPr/>
          </p:nvSpPr>
          <p:spPr>
            <a:xfrm>
              <a:off x="1182688" y="654050"/>
              <a:ext cx="274638" cy="47625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6" name="Google Shape;2226;p47"/>
            <p:cNvSpPr/>
            <p:nvPr/>
          </p:nvSpPr>
          <p:spPr>
            <a:xfrm>
              <a:off x="1201738" y="676275"/>
              <a:ext cx="236538" cy="233362"/>
            </a:xfrm>
            <a:custGeom>
              <a:avLst/>
              <a:gdLst/>
              <a:ahLst/>
              <a:cxnLst/>
              <a:rect l="l" t="t" r="r" b="b"/>
              <a:pathLst>
                <a:path w="149" h="147" extrusionOk="0">
                  <a:moveTo>
                    <a:pt x="135" y="147"/>
                  </a:moveTo>
                  <a:lnTo>
                    <a:pt x="0" y="12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7" name="Google Shape;2227;p47"/>
            <p:cNvSpPr/>
            <p:nvPr/>
          </p:nvSpPr>
          <p:spPr>
            <a:xfrm>
              <a:off x="1201738" y="676275"/>
              <a:ext cx="236538" cy="233362"/>
            </a:xfrm>
            <a:custGeom>
              <a:avLst/>
              <a:gdLst/>
              <a:ahLst/>
              <a:cxnLst/>
              <a:rect l="l" t="t" r="r" b="b"/>
              <a:pathLst>
                <a:path w="149" h="147" extrusionOk="0">
                  <a:moveTo>
                    <a:pt x="0" y="135"/>
                  </a:moveTo>
                  <a:lnTo>
                    <a:pt x="135" y="0"/>
                  </a:lnTo>
                  <a:lnTo>
                    <a:pt x="149" y="12"/>
                  </a:lnTo>
                  <a:lnTo>
                    <a:pt x="14" y="147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8" name="Google Shape;2228;p47"/>
            <p:cNvSpPr/>
            <p:nvPr/>
          </p:nvSpPr>
          <p:spPr>
            <a:xfrm>
              <a:off x="398463" y="755650"/>
              <a:ext cx="825500" cy="3968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9" name="Google Shape;2229;p47"/>
            <p:cNvSpPr/>
            <p:nvPr/>
          </p:nvSpPr>
          <p:spPr>
            <a:xfrm>
              <a:off x="398463" y="950913"/>
              <a:ext cx="825500" cy="4445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0" name="Google Shape;2230;p47"/>
            <p:cNvSpPr/>
            <p:nvPr/>
          </p:nvSpPr>
          <p:spPr>
            <a:xfrm>
              <a:off x="1185863" y="755650"/>
              <a:ext cx="38100" cy="23018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1" name="Google Shape;2231;p47"/>
            <p:cNvSpPr/>
            <p:nvPr/>
          </p:nvSpPr>
          <p:spPr>
            <a:xfrm>
              <a:off x="1009650" y="773113"/>
              <a:ext cx="198438" cy="196850"/>
            </a:xfrm>
            <a:custGeom>
              <a:avLst/>
              <a:gdLst/>
              <a:ahLst/>
              <a:cxnLst/>
              <a:rect l="l" t="t" r="r" b="b"/>
              <a:pathLst>
                <a:path w="125" h="124" extrusionOk="0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1" y="124"/>
                  </a:lnTo>
                  <a:lnTo>
                    <a:pt x="0" y="112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2" name="Google Shape;2232;p47"/>
            <p:cNvSpPr/>
            <p:nvPr/>
          </p:nvSpPr>
          <p:spPr>
            <a:xfrm>
              <a:off x="1009650" y="773113"/>
              <a:ext cx="198438" cy="196850"/>
            </a:xfrm>
            <a:custGeom>
              <a:avLst/>
              <a:gdLst/>
              <a:ahLst/>
              <a:cxnLst/>
              <a:rect l="l" t="t" r="r" b="b"/>
              <a:pathLst>
                <a:path w="125" h="124" extrusionOk="0">
                  <a:moveTo>
                    <a:pt x="11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3" name="Google Shape;2233;p47"/>
            <p:cNvSpPr/>
            <p:nvPr/>
          </p:nvSpPr>
          <p:spPr>
            <a:xfrm>
              <a:off x="996950" y="755650"/>
              <a:ext cx="39688" cy="23018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4" name="Google Shape;2234;p47"/>
            <p:cNvSpPr/>
            <p:nvPr/>
          </p:nvSpPr>
          <p:spPr>
            <a:xfrm>
              <a:off x="819150" y="773113"/>
              <a:ext cx="201613" cy="196850"/>
            </a:xfrm>
            <a:custGeom>
              <a:avLst/>
              <a:gdLst/>
              <a:ahLst/>
              <a:cxnLst/>
              <a:rect l="l" t="t" r="r" b="b"/>
              <a:pathLst>
                <a:path w="127" h="124" extrusionOk="0">
                  <a:moveTo>
                    <a:pt x="0" y="112"/>
                  </a:moveTo>
                  <a:lnTo>
                    <a:pt x="114" y="0"/>
                  </a:lnTo>
                  <a:lnTo>
                    <a:pt x="127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5" name="Google Shape;2235;p47"/>
            <p:cNvSpPr/>
            <p:nvPr/>
          </p:nvSpPr>
          <p:spPr>
            <a:xfrm>
              <a:off x="819150" y="773113"/>
              <a:ext cx="201613" cy="196850"/>
            </a:xfrm>
            <a:custGeom>
              <a:avLst/>
              <a:gdLst/>
              <a:ahLst/>
              <a:cxnLst/>
              <a:rect l="l" t="t" r="r" b="b"/>
              <a:pathLst>
                <a:path w="127" h="124" extrusionOk="0">
                  <a:moveTo>
                    <a:pt x="12" y="0"/>
                  </a:moveTo>
                  <a:lnTo>
                    <a:pt x="127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6" name="Google Shape;2236;p47"/>
            <p:cNvSpPr/>
            <p:nvPr/>
          </p:nvSpPr>
          <p:spPr>
            <a:xfrm>
              <a:off x="806450" y="755650"/>
              <a:ext cx="41275" cy="23018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7" name="Google Shape;2237;p47"/>
            <p:cNvSpPr/>
            <p:nvPr/>
          </p:nvSpPr>
          <p:spPr>
            <a:xfrm>
              <a:off x="631825" y="773113"/>
              <a:ext cx="196850" cy="196850"/>
            </a:xfrm>
            <a:custGeom>
              <a:avLst/>
              <a:gdLst/>
              <a:ahLst/>
              <a:cxnLst/>
              <a:rect l="l" t="t" r="r" b="b"/>
              <a:pathLst>
                <a:path w="124" h="124" extrusionOk="0">
                  <a:moveTo>
                    <a:pt x="0" y="112"/>
                  </a:moveTo>
                  <a:lnTo>
                    <a:pt x="114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8" name="Google Shape;2238;p47"/>
            <p:cNvSpPr/>
            <p:nvPr/>
          </p:nvSpPr>
          <p:spPr>
            <a:xfrm>
              <a:off x="631825" y="773113"/>
              <a:ext cx="196850" cy="196850"/>
            </a:xfrm>
            <a:custGeom>
              <a:avLst/>
              <a:gdLst/>
              <a:ahLst/>
              <a:cxnLst/>
              <a:rect l="l" t="t" r="r" b="b"/>
              <a:pathLst>
                <a:path w="124" h="124" extrusionOk="0">
                  <a:moveTo>
                    <a:pt x="12" y="0"/>
                  </a:moveTo>
                  <a:lnTo>
                    <a:pt x="124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9" name="Google Shape;2239;p47"/>
            <p:cNvSpPr/>
            <p:nvPr/>
          </p:nvSpPr>
          <p:spPr>
            <a:xfrm>
              <a:off x="617538" y="755650"/>
              <a:ext cx="42863" cy="23018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0" name="Google Shape;2240;p47"/>
            <p:cNvSpPr/>
            <p:nvPr/>
          </p:nvSpPr>
          <p:spPr>
            <a:xfrm>
              <a:off x="442913" y="773113"/>
              <a:ext cx="198438" cy="196850"/>
            </a:xfrm>
            <a:custGeom>
              <a:avLst/>
              <a:gdLst/>
              <a:ahLst/>
              <a:cxnLst/>
              <a:rect l="l" t="t" r="r" b="b"/>
              <a:pathLst>
                <a:path w="125" h="124" extrusionOk="0">
                  <a:moveTo>
                    <a:pt x="0" y="112"/>
                  </a:moveTo>
                  <a:lnTo>
                    <a:pt x="112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1" name="Google Shape;2241;p47"/>
            <p:cNvSpPr/>
            <p:nvPr/>
          </p:nvSpPr>
          <p:spPr>
            <a:xfrm>
              <a:off x="442913" y="773113"/>
              <a:ext cx="198438" cy="196850"/>
            </a:xfrm>
            <a:custGeom>
              <a:avLst/>
              <a:gdLst/>
              <a:ahLst/>
              <a:cxnLst/>
              <a:rect l="l" t="t" r="r" b="b"/>
              <a:pathLst>
                <a:path w="125" h="124" extrusionOk="0">
                  <a:moveTo>
                    <a:pt x="12" y="0"/>
                  </a:moveTo>
                  <a:lnTo>
                    <a:pt x="125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2" name="Google Shape;2242;p47"/>
            <p:cNvSpPr/>
            <p:nvPr/>
          </p:nvSpPr>
          <p:spPr>
            <a:xfrm>
              <a:off x="1504950" y="755650"/>
              <a:ext cx="822325" cy="3968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3" name="Google Shape;2243;p47"/>
            <p:cNvSpPr/>
            <p:nvPr/>
          </p:nvSpPr>
          <p:spPr>
            <a:xfrm>
              <a:off x="1504950" y="950913"/>
              <a:ext cx="822325" cy="4445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4" name="Google Shape;2244;p47"/>
            <p:cNvSpPr/>
            <p:nvPr/>
          </p:nvSpPr>
          <p:spPr>
            <a:xfrm>
              <a:off x="2292350" y="755650"/>
              <a:ext cx="38100" cy="23018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5" name="Google Shape;2245;p47"/>
            <p:cNvSpPr/>
            <p:nvPr/>
          </p:nvSpPr>
          <p:spPr>
            <a:xfrm>
              <a:off x="2116138" y="773113"/>
              <a:ext cx="198438" cy="196850"/>
            </a:xfrm>
            <a:custGeom>
              <a:avLst/>
              <a:gdLst/>
              <a:ahLst/>
              <a:cxnLst/>
              <a:rect l="l" t="t" r="r" b="b"/>
              <a:pathLst>
                <a:path w="125" h="124" extrusionOk="0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0" y="124"/>
                  </a:lnTo>
                  <a:lnTo>
                    <a:pt x="0" y="112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6" name="Google Shape;2246;p47"/>
            <p:cNvSpPr/>
            <p:nvPr/>
          </p:nvSpPr>
          <p:spPr>
            <a:xfrm>
              <a:off x="2116138" y="773113"/>
              <a:ext cx="198438" cy="196850"/>
            </a:xfrm>
            <a:custGeom>
              <a:avLst/>
              <a:gdLst/>
              <a:ahLst/>
              <a:cxnLst/>
              <a:rect l="l" t="t" r="r" b="b"/>
              <a:pathLst>
                <a:path w="125" h="124" extrusionOk="0">
                  <a:moveTo>
                    <a:pt x="10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7" name="Google Shape;2247;p47"/>
            <p:cNvSpPr/>
            <p:nvPr/>
          </p:nvSpPr>
          <p:spPr>
            <a:xfrm>
              <a:off x="2100263" y="755650"/>
              <a:ext cx="41275" cy="23018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8" name="Google Shape;2248;p47"/>
            <p:cNvSpPr/>
            <p:nvPr/>
          </p:nvSpPr>
          <p:spPr>
            <a:xfrm>
              <a:off x="1925638" y="773113"/>
              <a:ext cx="200025" cy="196850"/>
            </a:xfrm>
            <a:custGeom>
              <a:avLst/>
              <a:gdLst/>
              <a:ahLst/>
              <a:cxnLst/>
              <a:rect l="l" t="t" r="r" b="b"/>
              <a:pathLst>
                <a:path w="126" h="124" extrusionOk="0">
                  <a:moveTo>
                    <a:pt x="0" y="112"/>
                  </a:moveTo>
                  <a:lnTo>
                    <a:pt x="114" y="0"/>
                  </a:lnTo>
                  <a:lnTo>
                    <a:pt x="126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9" name="Google Shape;2249;p47"/>
            <p:cNvSpPr/>
            <p:nvPr/>
          </p:nvSpPr>
          <p:spPr>
            <a:xfrm>
              <a:off x="1925638" y="773113"/>
              <a:ext cx="200025" cy="196850"/>
            </a:xfrm>
            <a:custGeom>
              <a:avLst/>
              <a:gdLst/>
              <a:ahLst/>
              <a:cxnLst/>
              <a:rect l="l" t="t" r="r" b="b"/>
              <a:pathLst>
                <a:path w="126" h="124" extrusionOk="0">
                  <a:moveTo>
                    <a:pt x="12" y="0"/>
                  </a:moveTo>
                  <a:lnTo>
                    <a:pt x="126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0" name="Google Shape;2250;p47"/>
            <p:cNvSpPr/>
            <p:nvPr/>
          </p:nvSpPr>
          <p:spPr>
            <a:xfrm>
              <a:off x="1912938" y="755650"/>
              <a:ext cx="41275" cy="23018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1" name="Google Shape;2251;p47"/>
            <p:cNvSpPr/>
            <p:nvPr/>
          </p:nvSpPr>
          <p:spPr>
            <a:xfrm>
              <a:off x="1736725" y="773113"/>
              <a:ext cx="198438" cy="196850"/>
            </a:xfrm>
            <a:custGeom>
              <a:avLst/>
              <a:gdLst/>
              <a:ahLst/>
              <a:cxnLst/>
              <a:rect l="l" t="t" r="r" b="b"/>
              <a:pathLst>
                <a:path w="125" h="124" extrusionOk="0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2" name="Google Shape;2252;p47"/>
            <p:cNvSpPr/>
            <p:nvPr/>
          </p:nvSpPr>
          <p:spPr>
            <a:xfrm>
              <a:off x="1736725" y="773113"/>
              <a:ext cx="198438" cy="196850"/>
            </a:xfrm>
            <a:custGeom>
              <a:avLst/>
              <a:gdLst/>
              <a:ahLst/>
              <a:cxnLst/>
              <a:rect l="l" t="t" r="r" b="b"/>
              <a:pathLst>
                <a:path w="125" h="124" extrusionOk="0">
                  <a:moveTo>
                    <a:pt x="12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3" name="Google Shape;2253;p47"/>
            <p:cNvSpPr/>
            <p:nvPr/>
          </p:nvSpPr>
          <p:spPr>
            <a:xfrm>
              <a:off x="1724025" y="755650"/>
              <a:ext cx="38100" cy="23018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4" name="Google Shape;2254;p47"/>
            <p:cNvSpPr/>
            <p:nvPr/>
          </p:nvSpPr>
          <p:spPr>
            <a:xfrm>
              <a:off x="1549400" y="773113"/>
              <a:ext cx="196850" cy="196850"/>
            </a:xfrm>
            <a:custGeom>
              <a:avLst/>
              <a:gdLst/>
              <a:ahLst/>
              <a:cxnLst/>
              <a:rect l="l" t="t" r="r" b="b"/>
              <a:pathLst>
                <a:path w="124" h="124" extrusionOk="0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5" name="Google Shape;2255;p47"/>
            <p:cNvSpPr/>
            <p:nvPr/>
          </p:nvSpPr>
          <p:spPr>
            <a:xfrm>
              <a:off x="1549400" y="773113"/>
              <a:ext cx="196850" cy="196850"/>
            </a:xfrm>
            <a:custGeom>
              <a:avLst/>
              <a:gdLst/>
              <a:ahLst/>
              <a:cxnLst/>
              <a:rect l="l" t="t" r="r" b="b"/>
              <a:pathLst>
                <a:path w="124" h="124" extrusionOk="0">
                  <a:moveTo>
                    <a:pt x="12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6" name="Google Shape;2256;p47"/>
            <p:cNvSpPr/>
            <p:nvPr/>
          </p:nvSpPr>
          <p:spPr>
            <a:xfrm>
              <a:off x="2266950" y="755650"/>
              <a:ext cx="825500" cy="3968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7" name="Google Shape;2257;p47"/>
            <p:cNvSpPr/>
            <p:nvPr/>
          </p:nvSpPr>
          <p:spPr>
            <a:xfrm>
              <a:off x="2266950" y="950913"/>
              <a:ext cx="1379538" cy="44450"/>
            </a:xfrm>
            <a:custGeom>
              <a:avLst/>
              <a:gdLst/>
              <a:ahLst/>
              <a:cxnLst/>
              <a:rect l="l" t="t" r="r" b="b"/>
              <a:pathLst>
                <a:path w="869" h="28" extrusionOk="0">
                  <a:moveTo>
                    <a:pt x="869" y="0"/>
                  </a:moveTo>
                  <a:lnTo>
                    <a:pt x="869" y="28"/>
                  </a:lnTo>
                  <a:lnTo>
                    <a:pt x="0" y="28"/>
                  </a:lnTo>
                  <a:lnTo>
                    <a:pt x="0" y="0"/>
                  </a:lnTo>
                  <a:lnTo>
                    <a:pt x="777" y="0"/>
                  </a:lnTo>
                  <a:lnTo>
                    <a:pt x="86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8" name="Google Shape;2258;p47"/>
            <p:cNvSpPr/>
            <p:nvPr/>
          </p:nvSpPr>
          <p:spPr>
            <a:xfrm>
              <a:off x="2266950" y="950913"/>
              <a:ext cx="1379538" cy="44450"/>
            </a:xfrm>
            <a:custGeom>
              <a:avLst/>
              <a:gdLst/>
              <a:ahLst/>
              <a:cxnLst/>
              <a:rect l="l" t="t" r="r" b="b"/>
              <a:pathLst>
                <a:path w="869" h="28" extrusionOk="0">
                  <a:moveTo>
                    <a:pt x="869" y="0"/>
                  </a:moveTo>
                  <a:lnTo>
                    <a:pt x="869" y="28"/>
                  </a:lnTo>
                  <a:lnTo>
                    <a:pt x="0" y="28"/>
                  </a:lnTo>
                  <a:lnTo>
                    <a:pt x="0" y="0"/>
                  </a:lnTo>
                  <a:lnTo>
                    <a:pt x="777" y="0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9" name="Google Shape;2259;p47"/>
            <p:cNvSpPr/>
            <p:nvPr/>
          </p:nvSpPr>
          <p:spPr>
            <a:xfrm>
              <a:off x="3054350" y="755650"/>
              <a:ext cx="41275" cy="23018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0" name="Google Shape;2260;p47"/>
            <p:cNvSpPr/>
            <p:nvPr/>
          </p:nvSpPr>
          <p:spPr>
            <a:xfrm>
              <a:off x="2878138" y="773113"/>
              <a:ext cx="198438" cy="196850"/>
            </a:xfrm>
            <a:custGeom>
              <a:avLst/>
              <a:gdLst/>
              <a:ahLst/>
              <a:cxnLst/>
              <a:rect l="l" t="t" r="r" b="b"/>
              <a:pathLst>
                <a:path w="125" h="124" extrusionOk="0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1" name="Google Shape;2261;p47"/>
            <p:cNvSpPr/>
            <p:nvPr/>
          </p:nvSpPr>
          <p:spPr>
            <a:xfrm>
              <a:off x="2878138" y="773113"/>
              <a:ext cx="198438" cy="196850"/>
            </a:xfrm>
            <a:custGeom>
              <a:avLst/>
              <a:gdLst/>
              <a:ahLst/>
              <a:cxnLst/>
              <a:rect l="l" t="t" r="r" b="b"/>
              <a:pathLst>
                <a:path w="125" h="124" extrusionOk="0">
                  <a:moveTo>
                    <a:pt x="12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2" name="Google Shape;2262;p47"/>
            <p:cNvSpPr/>
            <p:nvPr/>
          </p:nvSpPr>
          <p:spPr>
            <a:xfrm>
              <a:off x="2865438" y="755650"/>
              <a:ext cx="38100" cy="23018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3" name="Google Shape;2263;p47"/>
            <p:cNvSpPr/>
            <p:nvPr/>
          </p:nvSpPr>
          <p:spPr>
            <a:xfrm>
              <a:off x="2690813" y="773113"/>
              <a:ext cx="196850" cy="196850"/>
            </a:xfrm>
            <a:custGeom>
              <a:avLst/>
              <a:gdLst/>
              <a:ahLst/>
              <a:cxnLst/>
              <a:rect l="l" t="t" r="r" b="b"/>
              <a:pathLst>
                <a:path w="124" h="124" extrusionOk="0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0" y="124"/>
                  </a:lnTo>
                  <a:lnTo>
                    <a:pt x="0" y="112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4" name="Google Shape;2264;p47"/>
            <p:cNvSpPr/>
            <p:nvPr/>
          </p:nvSpPr>
          <p:spPr>
            <a:xfrm>
              <a:off x="2690813" y="773113"/>
              <a:ext cx="196850" cy="196850"/>
            </a:xfrm>
            <a:custGeom>
              <a:avLst/>
              <a:gdLst/>
              <a:ahLst/>
              <a:cxnLst/>
              <a:rect l="l" t="t" r="r" b="b"/>
              <a:pathLst>
                <a:path w="124" h="124" extrusionOk="0">
                  <a:moveTo>
                    <a:pt x="10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5" name="Google Shape;2265;p47"/>
            <p:cNvSpPr/>
            <p:nvPr/>
          </p:nvSpPr>
          <p:spPr>
            <a:xfrm>
              <a:off x="2674938" y="755650"/>
              <a:ext cx="41275" cy="23018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6" name="Google Shape;2266;p47"/>
            <p:cNvSpPr/>
            <p:nvPr/>
          </p:nvSpPr>
          <p:spPr>
            <a:xfrm>
              <a:off x="2498725" y="773113"/>
              <a:ext cx="201613" cy="196850"/>
            </a:xfrm>
            <a:custGeom>
              <a:avLst/>
              <a:gdLst/>
              <a:ahLst/>
              <a:cxnLst/>
              <a:rect l="l" t="t" r="r" b="b"/>
              <a:pathLst>
                <a:path w="127" h="124" extrusionOk="0">
                  <a:moveTo>
                    <a:pt x="0" y="112"/>
                  </a:moveTo>
                  <a:lnTo>
                    <a:pt x="115" y="0"/>
                  </a:lnTo>
                  <a:lnTo>
                    <a:pt x="127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7" name="Google Shape;2267;p47"/>
            <p:cNvSpPr/>
            <p:nvPr/>
          </p:nvSpPr>
          <p:spPr>
            <a:xfrm>
              <a:off x="2498725" y="773113"/>
              <a:ext cx="201613" cy="196850"/>
            </a:xfrm>
            <a:custGeom>
              <a:avLst/>
              <a:gdLst/>
              <a:ahLst/>
              <a:cxnLst/>
              <a:rect l="l" t="t" r="r" b="b"/>
              <a:pathLst>
                <a:path w="127" h="124" extrusionOk="0">
                  <a:moveTo>
                    <a:pt x="12" y="0"/>
                  </a:moveTo>
                  <a:lnTo>
                    <a:pt x="127" y="112"/>
                  </a:lnTo>
                  <a:lnTo>
                    <a:pt x="115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8" name="Google Shape;2268;p47"/>
            <p:cNvSpPr/>
            <p:nvPr/>
          </p:nvSpPr>
          <p:spPr>
            <a:xfrm>
              <a:off x="2486025" y="755650"/>
              <a:ext cx="41275" cy="23018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9" name="Google Shape;2269;p47"/>
            <p:cNvSpPr/>
            <p:nvPr/>
          </p:nvSpPr>
          <p:spPr>
            <a:xfrm>
              <a:off x="2311400" y="773113"/>
              <a:ext cx="196850" cy="196850"/>
            </a:xfrm>
            <a:custGeom>
              <a:avLst/>
              <a:gdLst/>
              <a:ahLst/>
              <a:cxnLst/>
              <a:rect l="l" t="t" r="r" b="b"/>
              <a:pathLst>
                <a:path w="124" h="124" extrusionOk="0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0" name="Google Shape;2270;p47"/>
            <p:cNvSpPr/>
            <p:nvPr/>
          </p:nvSpPr>
          <p:spPr>
            <a:xfrm>
              <a:off x="2311400" y="773113"/>
              <a:ext cx="196850" cy="196850"/>
            </a:xfrm>
            <a:custGeom>
              <a:avLst/>
              <a:gdLst/>
              <a:ahLst/>
              <a:cxnLst/>
              <a:rect l="l" t="t" r="r" b="b"/>
              <a:pathLst>
                <a:path w="124" h="124" extrusionOk="0">
                  <a:moveTo>
                    <a:pt x="12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1" name="Google Shape;2271;p47"/>
            <p:cNvSpPr/>
            <p:nvPr/>
          </p:nvSpPr>
          <p:spPr>
            <a:xfrm>
              <a:off x="1052513" y="628650"/>
              <a:ext cx="652463" cy="474662"/>
            </a:xfrm>
            <a:custGeom>
              <a:avLst/>
              <a:gdLst/>
              <a:ahLst/>
              <a:cxnLst/>
              <a:rect l="l" t="t" r="r" b="b"/>
              <a:pathLst>
                <a:path w="205" h="149" extrusionOk="0">
                  <a:moveTo>
                    <a:pt x="205" y="149"/>
                  </a:moveTo>
                  <a:cubicBezTo>
                    <a:pt x="0" y="149"/>
                    <a:pt x="0" y="149"/>
                    <a:pt x="0" y="14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5" y="0"/>
                    <a:pt x="125" y="0"/>
                    <a:pt x="125" y="0"/>
                  </a:cubicBezTo>
                  <a:cubicBezTo>
                    <a:pt x="169" y="0"/>
                    <a:pt x="205" y="30"/>
                    <a:pt x="205" y="67"/>
                  </a:cubicBezTo>
                  <a:lnTo>
                    <a:pt x="205" y="149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2" name="Google Shape;2272;p47"/>
            <p:cNvSpPr/>
            <p:nvPr/>
          </p:nvSpPr>
          <p:spPr>
            <a:xfrm>
              <a:off x="236538" y="698500"/>
              <a:ext cx="219075" cy="49053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3" name="Google Shape;2273;p47"/>
            <p:cNvSpPr/>
            <p:nvPr/>
          </p:nvSpPr>
          <p:spPr>
            <a:xfrm>
              <a:off x="411163" y="1588"/>
              <a:ext cx="3952875" cy="977900"/>
            </a:xfrm>
            <a:custGeom>
              <a:avLst/>
              <a:gdLst/>
              <a:ahLst/>
              <a:cxnLst/>
              <a:rect l="l" t="t" r="r" b="b"/>
              <a:pathLst>
                <a:path w="2490" h="616" extrusionOk="0">
                  <a:moveTo>
                    <a:pt x="2474" y="616"/>
                  </a:moveTo>
                  <a:lnTo>
                    <a:pt x="580" y="48"/>
                  </a:lnTo>
                  <a:lnTo>
                    <a:pt x="28" y="469"/>
                  </a:lnTo>
                  <a:lnTo>
                    <a:pt x="0" y="437"/>
                  </a:lnTo>
                  <a:lnTo>
                    <a:pt x="572" y="0"/>
                  </a:lnTo>
                  <a:lnTo>
                    <a:pt x="2490" y="578"/>
                  </a:lnTo>
                  <a:lnTo>
                    <a:pt x="2474" y="616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4" name="Google Shape;2274;p47"/>
            <p:cNvSpPr/>
            <p:nvPr/>
          </p:nvSpPr>
          <p:spPr>
            <a:xfrm>
              <a:off x="4294188" y="966788"/>
              <a:ext cx="44450" cy="1012825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5" name="Google Shape;2275;p47"/>
            <p:cNvSpPr/>
            <p:nvPr/>
          </p:nvSpPr>
          <p:spPr>
            <a:xfrm>
              <a:off x="3952875" y="1938338"/>
              <a:ext cx="736600" cy="2413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6" name="Google Shape;2276;p47"/>
            <p:cNvSpPr/>
            <p:nvPr/>
          </p:nvSpPr>
          <p:spPr>
            <a:xfrm>
              <a:off x="4224338" y="1855788"/>
              <a:ext cx="187325" cy="123825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7" name="Google Shape;2277;p47"/>
            <p:cNvSpPr/>
            <p:nvPr/>
          </p:nvSpPr>
          <p:spPr>
            <a:xfrm>
              <a:off x="3044825" y="752475"/>
              <a:ext cx="771525" cy="36512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8" name="Google Shape;2278;p47"/>
            <p:cNvSpPr/>
            <p:nvPr/>
          </p:nvSpPr>
          <p:spPr>
            <a:xfrm>
              <a:off x="3044825" y="900113"/>
              <a:ext cx="1287463" cy="88900"/>
            </a:xfrm>
            <a:custGeom>
              <a:avLst/>
              <a:gdLst/>
              <a:ahLst/>
              <a:cxnLst/>
              <a:rect l="l" t="t" r="r" b="b"/>
              <a:pathLst>
                <a:path w="811" h="56" extrusionOk="0">
                  <a:moveTo>
                    <a:pt x="0" y="56"/>
                  </a:moveTo>
                  <a:lnTo>
                    <a:pt x="0" y="30"/>
                  </a:lnTo>
                  <a:lnTo>
                    <a:pt x="725" y="30"/>
                  </a:lnTo>
                  <a:lnTo>
                    <a:pt x="735" y="0"/>
                  </a:lnTo>
                  <a:lnTo>
                    <a:pt x="811" y="30"/>
                  </a:lnTo>
                  <a:lnTo>
                    <a:pt x="811" y="56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9" name="Google Shape;2279;p47"/>
            <p:cNvSpPr/>
            <p:nvPr/>
          </p:nvSpPr>
          <p:spPr>
            <a:xfrm>
              <a:off x="3781425" y="752475"/>
              <a:ext cx="34925" cy="214312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0" name="Google Shape;2280;p47"/>
            <p:cNvSpPr/>
            <p:nvPr/>
          </p:nvSpPr>
          <p:spPr>
            <a:xfrm>
              <a:off x="3949700" y="820738"/>
              <a:ext cx="38100" cy="13335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1" name="Google Shape;2281;p47"/>
            <p:cNvSpPr/>
            <p:nvPr/>
          </p:nvSpPr>
          <p:spPr>
            <a:xfrm>
              <a:off x="3614738" y="768350"/>
              <a:ext cx="185738" cy="185737"/>
            </a:xfrm>
            <a:custGeom>
              <a:avLst/>
              <a:gdLst/>
              <a:ahLst/>
              <a:cxnLst/>
              <a:rect l="l" t="t" r="r" b="b"/>
              <a:pathLst>
                <a:path w="117" h="117" extrusionOk="0">
                  <a:moveTo>
                    <a:pt x="0" y="105"/>
                  </a:moveTo>
                  <a:lnTo>
                    <a:pt x="107" y="0"/>
                  </a:lnTo>
                  <a:lnTo>
                    <a:pt x="117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2" name="Google Shape;2282;p47"/>
            <p:cNvSpPr/>
            <p:nvPr/>
          </p:nvSpPr>
          <p:spPr>
            <a:xfrm>
              <a:off x="3797300" y="814388"/>
              <a:ext cx="142875" cy="139700"/>
            </a:xfrm>
            <a:custGeom>
              <a:avLst/>
              <a:gdLst/>
              <a:ahLst/>
              <a:cxnLst/>
              <a:rect l="l" t="t" r="r" b="b"/>
              <a:pathLst>
                <a:path w="90" h="88" extrusionOk="0">
                  <a:moveTo>
                    <a:pt x="0" y="78"/>
                  </a:moveTo>
                  <a:lnTo>
                    <a:pt x="78" y="0"/>
                  </a:lnTo>
                  <a:lnTo>
                    <a:pt x="90" y="10"/>
                  </a:lnTo>
                  <a:lnTo>
                    <a:pt x="12" y="88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3" name="Google Shape;2283;p47"/>
            <p:cNvSpPr/>
            <p:nvPr/>
          </p:nvSpPr>
          <p:spPr>
            <a:xfrm>
              <a:off x="3614738" y="768350"/>
              <a:ext cx="185738" cy="185737"/>
            </a:xfrm>
            <a:custGeom>
              <a:avLst/>
              <a:gdLst/>
              <a:ahLst/>
              <a:cxnLst/>
              <a:rect l="l" t="t" r="r" b="b"/>
              <a:pathLst>
                <a:path w="117" h="117" extrusionOk="0">
                  <a:moveTo>
                    <a:pt x="12" y="0"/>
                  </a:moveTo>
                  <a:lnTo>
                    <a:pt x="117" y="105"/>
                  </a:lnTo>
                  <a:lnTo>
                    <a:pt x="107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4" name="Google Shape;2284;p47"/>
            <p:cNvSpPr/>
            <p:nvPr/>
          </p:nvSpPr>
          <p:spPr>
            <a:xfrm>
              <a:off x="3602038" y="752475"/>
              <a:ext cx="38100" cy="214312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5" name="Google Shape;2285;p47"/>
            <p:cNvSpPr/>
            <p:nvPr/>
          </p:nvSpPr>
          <p:spPr>
            <a:xfrm>
              <a:off x="3440113" y="768350"/>
              <a:ext cx="184150" cy="185737"/>
            </a:xfrm>
            <a:custGeom>
              <a:avLst/>
              <a:gdLst/>
              <a:ahLst/>
              <a:cxnLst/>
              <a:rect l="l" t="t" r="r" b="b"/>
              <a:pathLst>
                <a:path w="116" h="117" extrusionOk="0">
                  <a:moveTo>
                    <a:pt x="0" y="105"/>
                  </a:moveTo>
                  <a:lnTo>
                    <a:pt x="104" y="0"/>
                  </a:lnTo>
                  <a:lnTo>
                    <a:pt x="116" y="11"/>
                  </a:lnTo>
                  <a:lnTo>
                    <a:pt x="10" y="117"/>
                  </a:lnTo>
                  <a:lnTo>
                    <a:pt x="0" y="105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6" name="Google Shape;2286;p47"/>
            <p:cNvSpPr/>
            <p:nvPr/>
          </p:nvSpPr>
          <p:spPr>
            <a:xfrm>
              <a:off x="3440113" y="768350"/>
              <a:ext cx="184150" cy="185737"/>
            </a:xfrm>
            <a:custGeom>
              <a:avLst/>
              <a:gdLst/>
              <a:ahLst/>
              <a:cxnLst/>
              <a:rect l="l" t="t" r="r" b="b"/>
              <a:pathLst>
                <a:path w="116" h="117" extrusionOk="0">
                  <a:moveTo>
                    <a:pt x="10" y="0"/>
                  </a:moveTo>
                  <a:lnTo>
                    <a:pt x="116" y="105"/>
                  </a:lnTo>
                  <a:lnTo>
                    <a:pt x="104" y="117"/>
                  </a:lnTo>
                  <a:lnTo>
                    <a:pt x="0" y="11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7" name="Google Shape;2287;p47"/>
            <p:cNvSpPr/>
            <p:nvPr/>
          </p:nvSpPr>
          <p:spPr>
            <a:xfrm>
              <a:off x="3427413" y="752475"/>
              <a:ext cx="38100" cy="214312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8" name="Google Shape;2288;p47"/>
            <p:cNvSpPr/>
            <p:nvPr/>
          </p:nvSpPr>
          <p:spPr>
            <a:xfrm>
              <a:off x="3260725" y="768350"/>
              <a:ext cx="188913" cy="185737"/>
            </a:xfrm>
            <a:custGeom>
              <a:avLst/>
              <a:gdLst/>
              <a:ahLst/>
              <a:cxnLst/>
              <a:rect l="l" t="t" r="r" b="b"/>
              <a:pathLst>
                <a:path w="119" h="117" extrusionOk="0">
                  <a:moveTo>
                    <a:pt x="0" y="105"/>
                  </a:moveTo>
                  <a:lnTo>
                    <a:pt x="107" y="0"/>
                  </a:lnTo>
                  <a:lnTo>
                    <a:pt x="119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9" name="Google Shape;2289;p47"/>
            <p:cNvSpPr/>
            <p:nvPr/>
          </p:nvSpPr>
          <p:spPr>
            <a:xfrm>
              <a:off x="3260725" y="768350"/>
              <a:ext cx="188913" cy="185737"/>
            </a:xfrm>
            <a:custGeom>
              <a:avLst/>
              <a:gdLst/>
              <a:ahLst/>
              <a:cxnLst/>
              <a:rect l="l" t="t" r="r" b="b"/>
              <a:pathLst>
                <a:path w="119" h="117" extrusionOk="0">
                  <a:moveTo>
                    <a:pt x="12" y="0"/>
                  </a:moveTo>
                  <a:lnTo>
                    <a:pt x="119" y="105"/>
                  </a:lnTo>
                  <a:lnTo>
                    <a:pt x="107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0" name="Google Shape;2290;p47"/>
            <p:cNvSpPr/>
            <p:nvPr/>
          </p:nvSpPr>
          <p:spPr>
            <a:xfrm>
              <a:off x="3251200" y="752475"/>
              <a:ext cx="34925" cy="214312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1" name="Google Shape;2291;p47"/>
            <p:cNvSpPr/>
            <p:nvPr/>
          </p:nvSpPr>
          <p:spPr>
            <a:xfrm>
              <a:off x="3086100" y="768350"/>
              <a:ext cx="184150" cy="185737"/>
            </a:xfrm>
            <a:custGeom>
              <a:avLst/>
              <a:gdLst/>
              <a:ahLst/>
              <a:cxnLst/>
              <a:rect l="l" t="t" r="r" b="b"/>
              <a:pathLst>
                <a:path w="116" h="117" extrusionOk="0">
                  <a:moveTo>
                    <a:pt x="0" y="105"/>
                  </a:moveTo>
                  <a:lnTo>
                    <a:pt x="106" y="0"/>
                  </a:lnTo>
                  <a:lnTo>
                    <a:pt x="116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2" name="Google Shape;2292;p47"/>
            <p:cNvSpPr/>
            <p:nvPr/>
          </p:nvSpPr>
          <p:spPr>
            <a:xfrm>
              <a:off x="3086100" y="768350"/>
              <a:ext cx="184150" cy="185737"/>
            </a:xfrm>
            <a:custGeom>
              <a:avLst/>
              <a:gdLst/>
              <a:ahLst/>
              <a:cxnLst/>
              <a:rect l="l" t="t" r="r" b="b"/>
              <a:pathLst>
                <a:path w="116" h="117" extrusionOk="0">
                  <a:moveTo>
                    <a:pt x="12" y="0"/>
                  </a:moveTo>
                  <a:lnTo>
                    <a:pt x="116" y="105"/>
                  </a:lnTo>
                  <a:lnTo>
                    <a:pt x="106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3" name="Google Shape;2293;p47"/>
            <p:cNvSpPr/>
            <p:nvPr/>
          </p:nvSpPr>
          <p:spPr>
            <a:xfrm>
              <a:off x="3952875" y="2192338"/>
              <a:ext cx="736600" cy="24288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4" name="Google Shape;2294;p47"/>
            <p:cNvSpPr/>
            <p:nvPr/>
          </p:nvSpPr>
          <p:spPr>
            <a:xfrm>
              <a:off x="-100011" y="695325"/>
              <a:ext cx="309562" cy="89535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5" name="Google Shape;2295;p47"/>
            <p:cNvSpPr/>
            <p:nvPr/>
          </p:nvSpPr>
          <p:spPr>
            <a:xfrm>
              <a:off x="752475" y="4430713"/>
              <a:ext cx="1154113" cy="207962"/>
            </a:xfrm>
            <a:custGeom>
              <a:avLst/>
              <a:gdLst/>
              <a:ahLst/>
              <a:cxnLst/>
              <a:rect l="l" t="t" r="r" b="b"/>
              <a:pathLst>
                <a:path w="362" h="65" extrusionOk="0">
                  <a:moveTo>
                    <a:pt x="362" y="31"/>
                  </a:moveTo>
                  <a:cubicBezTo>
                    <a:pt x="362" y="65"/>
                    <a:pt x="362" y="65"/>
                    <a:pt x="362" y="65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14"/>
                    <a:pt x="13" y="0"/>
                    <a:pt x="30" y="0"/>
                  </a:cubicBezTo>
                  <a:cubicBezTo>
                    <a:pt x="332" y="0"/>
                    <a:pt x="332" y="0"/>
                    <a:pt x="332" y="0"/>
                  </a:cubicBezTo>
                  <a:cubicBezTo>
                    <a:pt x="349" y="0"/>
                    <a:pt x="362" y="14"/>
                    <a:pt x="362" y="3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96" name="Google Shape;2296;p47"/>
          <p:cNvGrpSpPr/>
          <p:nvPr/>
        </p:nvGrpSpPr>
        <p:grpSpPr>
          <a:xfrm>
            <a:off x="10623445" y="697569"/>
            <a:ext cx="1176695" cy="4339108"/>
            <a:chOff x="9604664" y="-3280047"/>
            <a:chExt cx="1600230" cy="5900911"/>
          </a:xfrm>
        </p:grpSpPr>
        <p:grpSp>
          <p:nvGrpSpPr>
            <p:cNvPr id="2297" name="Google Shape;2297;p47"/>
            <p:cNvGrpSpPr/>
            <p:nvPr/>
          </p:nvGrpSpPr>
          <p:grpSpPr>
            <a:xfrm>
              <a:off x="10090815" y="-3280047"/>
              <a:ext cx="455613" cy="4540251"/>
              <a:chOff x="2149974" y="-3713177"/>
              <a:chExt cx="455613" cy="4540251"/>
            </a:xfrm>
          </p:grpSpPr>
          <p:sp>
            <p:nvSpPr>
              <p:cNvPr id="2298" name="Google Shape;2298;p47"/>
              <p:cNvSpPr/>
              <p:nvPr/>
            </p:nvSpPr>
            <p:spPr>
              <a:xfrm>
                <a:off x="2149974" y="-3713177"/>
                <a:ext cx="377825" cy="3998913"/>
              </a:xfrm>
              <a:custGeom>
                <a:avLst/>
                <a:gdLst/>
                <a:ahLst/>
                <a:cxnLst/>
                <a:rect l="l" t="t" r="r" b="b"/>
                <a:pathLst>
                  <a:path w="238" h="2519" extrusionOk="0">
                    <a:moveTo>
                      <a:pt x="203" y="38"/>
                    </a:moveTo>
                    <a:lnTo>
                      <a:pt x="193" y="2487"/>
                    </a:lnTo>
                    <a:lnTo>
                      <a:pt x="111" y="2487"/>
                    </a:lnTo>
                    <a:lnTo>
                      <a:pt x="35" y="6"/>
                    </a:lnTo>
                    <a:lnTo>
                      <a:pt x="0" y="0"/>
                    </a:lnTo>
                    <a:lnTo>
                      <a:pt x="76" y="2503"/>
                    </a:lnTo>
                    <a:lnTo>
                      <a:pt x="76" y="2519"/>
                    </a:lnTo>
                    <a:lnTo>
                      <a:pt x="225" y="2519"/>
                    </a:lnTo>
                    <a:lnTo>
                      <a:pt x="238" y="38"/>
                    </a:lnTo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9" name="Google Shape;2299;p47"/>
              <p:cNvSpPr/>
              <p:nvPr/>
            </p:nvSpPr>
            <p:spPr>
              <a:xfrm>
                <a:off x="2299199" y="488936"/>
                <a:ext cx="303213" cy="338138"/>
              </a:xfrm>
              <a:custGeom>
                <a:avLst/>
                <a:gdLst/>
                <a:ahLst/>
                <a:cxnLst/>
                <a:rect l="l" t="t" r="r" b="b"/>
                <a:pathLst>
                  <a:path w="93" h="106" extrusionOk="0">
                    <a:moveTo>
                      <a:pt x="29" y="2"/>
                    </a:moveTo>
                    <a:cubicBezTo>
                      <a:pt x="28" y="0"/>
                      <a:pt x="25" y="0"/>
                      <a:pt x="24" y="2"/>
                    </a:cubicBezTo>
                    <a:cubicBezTo>
                      <a:pt x="18" y="10"/>
                      <a:pt x="4" y="30"/>
                      <a:pt x="2" y="51"/>
                    </a:cubicBezTo>
                    <a:cubicBezTo>
                      <a:pt x="0" y="71"/>
                      <a:pt x="10" y="93"/>
                      <a:pt x="32" y="100"/>
                    </a:cubicBezTo>
                    <a:cubicBezTo>
                      <a:pt x="51" y="106"/>
                      <a:pt x="76" y="101"/>
                      <a:pt x="84" y="86"/>
                    </a:cubicBezTo>
                    <a:cubicBezTo>
                      <a:pt x="93" y="69"/>
                      <a:pt x="87" y="52"/>
                      <a:pt x="86" y="46"/>
                    </a:cubicBezTo>
                    <a:cubicBezTo>
                      <a:pt x="86" y="45"/>
                      <a:pt x="86" y="44"/>
                      <a:pt x="86" y="43"/>
                    </a:cubicBezTo>
                    <a:cubicBezTo>
                      <a:pt x="86" y="42"/>
                      <a:pt x="86" y="41"/>
                      <a:pt x="86" y="40"/>
                    </a:cubicBezTo>
                    <a:cubicBezTo>
                      <a:pt x="85" y="38"/>
                      <a:pt x="85" y="34"/>
                      <a:pt x="84" y="31"/>
                    </a:cubicBezTo>
                    <a:cubicBezTo>
                      <a:pt x="83" y="27"/>
                      <a:pt x="77" y="28"/>
                      <a:pt x="77" y="32"/>
                    </a:cubicBezTo>
                    <a:cubicBezTo>
                      <a:pt x="77" y="35"/>
                      <a:pt x="77" y="38"/>
                      <a:pt x="77" y="39"/>
                    </a:cubicBezTo>
                    <a:cubicBezTo>
                      <a:pt x="77" y="40"/>
                      <a:pt x="77" y="41"/>
                      <a:pt x="77" y="42"/>
                    </a:cubicBezTo>
                    <a:cubicBezTo>
                      <a:pt x="76" y="50"/>
                      <a:pt x="74" y="60"/>
                      <a:pt x="71" y="65"/>
                    </a:cubicBezTo>
                    <a:cubicBezTo>
                      <a:pt x="65" y="75"/>
                      <a:pt x="44" y="74"/>
                      <a:pt x="40" y="63"/>
                    </a:cubicBezTo>
                    <a:cubicBezTo>
                      <a:pt x="36" y="52"/>
                      <a:pt x="45" y="34"/>
                      <a:pt x="49" y="27"/>
                    </a:cubicBezTo>
                    <a:cubicBezTo>
                      <a:pt x="50" y="26"/>
                      <a:pt x="50" y="24"/>
                      <a:pt x="49" y="23"/>
                    </a:cubicBezTo>
                    <a:lnTo>
                      <a:pt x="29" y="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0" name="Google Shape;2300;p47"/>
              <p:cNvSpPr/>
              <p:nvPr/>
            </p:nvSpPr>
            <p:spPr>
              <a:xfrm>
                <a:off x="2181724" y="101586"/>
                <a:ext cx="423863" cy="490538"/>
              </a:xfrm>
              <a:custGeom>
                <a:avLst/>
                <a:gdLst/>
                <a:ahLst/>
                <a:cxnLst/>
                <a:rect l="l" t="t" r="r" b="b"/>
                <a:pathLst>
                  <a:path w="130" h="154" extrusionOk="0">
                    <a:moveTo>
                      <a:pt x="114" y="11"/>
                    </a:moveTo>
                    <a:cubicBezTo>
                      <a:pt x="108" y="4"/>
                      <a:pt x="100" y="0"/>
                      <a:pt x="91" y="0"/>
                    </a:cubicBezTo>
                    <a:cubicBezTo>
                      <a:pt x="65" y="0"/>
                      <a:pt x="65" y="0"/>
                      <a:pt x="65" y="0"/>
                    </a:cubicBezTo>
                    <a:cubicBezTo>
                      <a:pt x="39" y="0"/>
                      <a:pt x="39" y="0"/>
                      <a:pt x="39" y="0"/>
                    </a:cubicBezTo>
                    <a:cubicBezTo>
                      <a:pt x="30" y="0"/>
                      <a:pt x="22" y="4"/>
                      <a:pt x="16" y="11"/>
                    </a:cubicBezTo>
                    <a:cubicBezTo>
                      <a:pt x="8" y="20"/>
                      <a:pt x="8" y="20"/>
                      <a:pt x="8" y="20"/>
                    </a:cubicBezTo>
                    <a:cubicBezTo>
                      <a:pt x="3" y="25"/>
                      <a:pt x="0" y="33"/>
                      <a:pt x="0" y="40"/>
                    </a:cubicBezTo>
                    <a:cubicBezTo>
                      <a:pt x="0" y="79"/>
                      <a:pt x="0" y="79"/>
                      <a:pt x="0" y="79"/>
                    </a:cubicBezTo>
                    <a:cubicBezTo>
                      <a:pt x="0" y="85"/>
                      <a:pt x="2" y="91"/>
                      <a:pt x="6" y="97"/>
                    </a:cubicBezTo>
                    <a:cubicBezTo>
                      <a:pt x="37" y="141"/>
                      <a:pt x="37" y="141"/>
                      <a:pt x="37" y="141"/>
                    </a:cubicBezTo>
                    <a:cubicBezTo>
                      <a:pt x="43" y="149"/>
                      <a:pt x="52" y="154"/>
                      <a:pt x="62" y="154"/>
                    </a:cubicBezTo>
                    <a:cubicBezTo>
                      <a:pt x="65" y="154"/>
                      <a:pt x="65" y="154"/>
                      <a:pt x="65" y="154"/>
                    </a:cubicBezTo>
                    <a:cubicBezTo>
                      <a:pt x="68" y="154"/>
                      <a:pt x="68" y="154"/>
                      <a:pt x="68" y="154"/>
                    </a:cubicBezTo>
                    <a:cubicBezTo>
                      <a:pt x="78" y="154"/>
                      <a:pt x="87" y="149"/>
                      <a:pt x="93" y="141"/>
                    </a:cubicBezTo>
                    <a:cubicBezTo>
                      <a:pt x="124" y="97"/>
                      <a:pt x="124" y="97"/>
                      <a:pt x="124" y="97"/>
                    </a:cubicBezTo>
                    <a:cubicBezTo>
                      <a:pt x="128" y="91"/>
                      <a:pt x="130" y="85"/>
                      <a:pt x="130" y="79"/>
                    </a:cubicBezTo>
                    <a:cubicBezTo>
                      <a:pt x="130" y="40"/>
                      <a:pt x="130" y="40"/>
                      <a:pt x="130" y="40"/>
                    </a:cubicBezTo>
                    <a:cubicBezTo>
                      <a:pt x="130" y="33"/>
                      <a:pt x="127" y="25"/>
                      <a:pt x="122" y="20"/>
                    </a:cubicBezTo>
                    <a:lnTo>
                      <a:pt x="114" y="1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01" name="Google Shape;2301;p47"/>
            <p:cNvGrpSpPr/>
            <p:nvPr/>
          </p:nvGrpSpPr>
          <p:grpSpPr>
            <a:xfrm>
              <a:off x="9610111" y="1366348"/>
              <a:ext cx="1594783" cy="1254516"/>
              <a:chOff x="4501217" y="2328648"/>
              <a:chExt cx="736600" cy="579437"/>
            </a:xfrm>
          </p:grpSpPr>
          <p:sp>
            <p:nvSpPr>
              <p:cNvPr id="2302" name="Google Shape;2302;p47"/>
              <p:cNvSpPr/>
              <p:nvPr/>
            </p:nvSpPr>
            <p:spPr>
              <a:xfrm>
                <a:off x="4501217" y="2411198"/>
                <a:ext cx="736600" cy="2413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3" name="Google Shape;2303;p47"/>
              <p:cNvSpPr/>
              <p:nvPr/>
            </p:nvSpPr>
            <p:spPr>
              <a:xfrm>
                <a:off x="4772680" y="2328648"/>
                <a:ext cx="187325" cy="12382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4" name="Google Shape;2304;p47"/>
              <p:cNvSpPr/>
              <p:nvPr/>
            </p:nvSpPr>
            <p:spPr>
              <a:xfrm>
                <a:off x="4501217" y="2665198"/>
                <a:ext cx="736600" cy="242887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05" name="Google Shape;2305;p47"/>
            <p:cNvGrpSpPr/>
            <p:nvPr/>
          </p:nvGrpSpPr>
          <p:grpSpPr>
            <a:xfrm>
              <a:off x="9604664" y="1187749"/>
              <a:ext cx="1584300" cy="352500"/>
              <a:chOff x="9590919" y="872582"/>
              <a:chExt cx="1584300" cy="352500"/>
            </a:xfrm>
          </p:grpSpPr>
          <p:cxnSp>
            <p:nvCxnSpPr>
              <p:cNvPr id="2306" name="Google Shape;2306;p47"/>
              <p:cNvCxnSpPr>
                <a:stCxn id="2299" idx="3"/>
              </p:cNvCxnSpPr>
              <p:nvPr/>
            </p:nvCxnSpPr>
            <p:spPr>
              <a:xfrm flipH="1">
                <a:off x="9590919" y="872582"/>
                <a:ext cx="767100" cy="352500"/>
              </a:xfrm>
              <a:prstGeom prst="straightConnector1">
                <a:avLst/>
              </a:prstGeom>
              <a:noFill/>
              <a:ln w="22225" cap="flat" cmpd="sng">
                <a:solidFill>
                  <a:srgbClr val="26262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2307" name="Google Shape;2307;p47"/>
              <p:cNvCxnSpPr>
                <a:stCxn id="2299" idx="3"/>
              </p:cNvCxnSpPr>
              <p:nvPr/>
            </p:nvCxnSpPr>
            <p:spPr>
              <a:xfrm>
                <a:off x="10358019" y="872582"/>
                <a:ext cx="817200" cy="352500"/>
              </a:xfrm>
              <a:prstGeom prst="straightConnector1">
                <a:avLst/>
              </a:prstGeom>
              <a:noFill/>
              <a:ln w="22225" cap="flat" cmpd="sng">
                <a:solidFill>
                  <a:srgbClr val="26262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</p:grpSp>
      <p:grpSp>
        <p:nvGrpSpPr>
          <p:cNvPr id="2308" name="Google Shape;2308;p47"/>
          <p:cNvGrpSpPr/>
          <p:nvPr/>
        </p:nvGrpSpPr>
        <p:grpSpPr>
          <a:xfrm>
            <a:off x="6753864" y="3246862"/>
            <a:ext cx="3552214" cy="2157130"/>
            <a:chOff x="3172436" y="1508641"/>
            <a:chExt cx="6382903" cy="3876105"/>
          </a:xfrm>
        </p:grpSpPr>
        <p:sp>
          <p:nvSpPr>
            <p:cNvPr id="2309" name="Google Shape;2309;p47"/>
            <p:cNvSpPr/>
            <p:nvPr/>
          </p:nvSpPr>
          <p:spPr>
            <a:xfrm>
              <a:off x="3776568" y="1677320"/>
              <a:ext cx="1038032" cy="330283"/>
            </a:xfrm>
            <a:custGeom>
              <a:avLst/>
              <a:gdLst/>
              <a:ahLst/>
              <a:cxnLst/>
              <a:rect l="l" t="t" r="r" b="b"/>
              <a:pathLst>
                <a:path w="419100" h="133350" extrusionOk="0">
                  <a:moveTo>
                    <a:pt x="418624" y="112871"/>
                  </a:moveTo>
                  <a:lnTo>
                    <a:pt x="412909" y="132874"/>
                  </a:lnTo>
                  <a:lnTo>
                    <a:pt x="7144" y="26194"/>
                  </a:lnTo>
                  <a:lnTo>
                    <a:pt x="11906" y="714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0" name="Google Shape;2310;p47"/>
            <p:cNvSpPr/>
            <p:nvPr/>
          </p:nvSpPr>
          <p:spPr>
            <a:xfrm>
              <a:off x="4702640" y="1879641"/>
              <a:ext cx="589791" cy="283100"/>
            </a:xfrm>
            <a:custGeom>
              <a:avLst/>
              <a:gdLst/>
              <a:ahLst/>
              <a:cxnLst/>
              <a:rect l="l" t="t" r="r" b="b"/>
              <a:pathLst>
                <a:path w="238125" h="114300" extrusionOk="0">
                  <a:moveTo>
                    <a:pt x="8735" y="58457"/>
                  </a:moveTo>
                  <a:lnTo>
                    <a:pt x="21902" y="8735"/>
                  </a:lnTo>
                  <a:lnTo>
                    <a:pt x="233682" y="64818"/>
                  </a:lnTo>
                  <a:lnTo>
                    <a:pt x="220514" y="11454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1" name="Google Shape;2311;p47"/>
            <p:cNvSpPr/>
            <p:nvPr/>
          </p:nvSpPr>
          <p:spPr>
            <a:xfrm>
              <a:off x="3557164" y="3463208"/>
              <a:ext cx="212325" cy="1061624"/>
            </a:xfrm>
            <a:custGeom>
              <a:avLst/>
              <a:gdLst/>
              <a:ahLst/>
              <a:cxnLst/>
              <a:rect l="l" t="t" r="r" b="b"/>
              <a:pathLst>
                <a:path w="85725" h="428625" extrusionOk="0">
                  <a:moveTo>
                    <a:pt x="7144" y="9049"/>
                  </a:moveTo>
                  <a:lnTo>
                    <a:pt x="27146" y="7144"/>
                  </a:lnTo>
                  <a:lnTo>
                    <a:pt x="79534" y="423386"/>
                  </a:lnTo>
                  <a:lnTo>
                    <a:pt x="59531" y="42624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2" name="Google Shape;2312;p47"/>
            <p:cNvSpPr/>
            <p:nvPr/>
          </p:nvSpPr>
          <p:spPr>
            <a:xfrm>
              <a:off x="3459365" y="2983799"/>
              <a:ext cx="212325" cy="589791"/>
            </a:xfrm>
            <a:custGeom>
              <a:avLst/>
              <a:gdLst/>
              <a:ahLst/>
              <a:cxnLst/>
              <a:rect l="l" t="t" r="r" b="b"/>
              <a:pathLst>
                <a:path w="85725" h="238125" extrusionOk="0">
                  <a:moveTo>
                    <a:pt x="7950" y="14122"/>
                  </a:moveTo>
                  <a:lnTo>
                    <a:pt x="59014" y="7950"/>
                  </a:lnTo>
                  <a:lnTo>
                    <a:pt x="85303" y="225447"/>
                  </a:lnTo>
                  <a:lnTo>
                    <a:pt x="34239" y="231619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3" name="Google Shape;2313;p47"/>
            <p:cNvSpPr/>
            <p:nvPr/>
          </p:nvSpPr>
          <p:spPr>
            <a:xfrm>
              <a:off x="3817854" y="1947446"/>
              <a:ext cx="2838073" cy="1903844"/>
            </a:xfrm>
            <a:custGeom>
              <a:avLst/>
              <a:gdLst/>
              <a:ahLst/>
              <a:cxnLst/>
              <a:rect l="l" t="t" r="r" b="b"/>
              <a:pathLst>
                <a:path w="2838073" h="1903844" extrusionOk="0">
                  <a:moveTo>
                    <a:pt x="2098335" y="397944"/>
                  </a:moveTo>
                  <a:cubicBezTo>
                    <a:pt x="2034639" y="397944"/>
                    <a:pt x="1982738" y="449846"/>
                    <a:pt x="1982738" y="513542"/>
                  </a:cubicBezTo>
                  <a:cubicBezTo>
                    <a:pt x="1982738" y="577241"/>
                    <a:pt x="2034639" y="629143"/>
                    <a:pt x="2098335" y="629143"/>
                  </a:cubicBezTo>
                  <a:cubicBezTo>
                    <a:pt x="2162034" y="629143"/>
                    <a:pt x="2213936" y="577241"/>
                    <a:pt x="2213936" y="513542"/>
                  </a:cubicBezTo>
                  <a:cubicBezTo>
                    <a:pt x="2213936" y="449846"/>
                    <a:pt x="2162034" y="400302"/>
                    <a:pt x="2098335" y="397944"/>
                  </a:cubicBezTo>
                  <a:close/>
                  <a:moveTo>
                    <a:pt x="0" y="0"/>
                  </a:moveTo>
                  <a:lnTo>
                    <a:pt x="2087859" y="143908"/>
                  </a:lnTo>
                  <a:cubicBezTo>
                    <a:pt x="2229409" y="153345"/>
                    <a:pt x="2392192" y="268945"/>
                    <a:pt x="2448812" y="398698"/>
                  </a:cubicBezTo>
                  <a:lnTo>
                    <a:pt x="2838073" y="1285743"/>
                  </a:lnTo>
                  <a:lnTo>
                    <a:pt x="2566771" y="1903844"/>
                  </a:lnTo>
                  <a:lnTo>
                    <a:pt x="2005290" y="884686"/>
                  </a:lnTo>
                  <a:cubicBezTo>
                    <a:pt x="1958106" y="797398"/>
                    <a:pt x="1840148" y="705389"/>
                    <a:pt x="1745782" y="677079"/>
                  </a:cubicBezTo>
                  <a:lnTo>
                    <a:pt x="0" y="174579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4" name="Google Shape;2314;p47"/>
            <p:cNvSpPr/>
            <p:nvPr/>
          </p:nvSpPr>
          <p:spPr>
            <a:xfrm>
              <a:off x="6324465" y="2859263"/>
              <a:ext cx="3066913" cy="1439090"/>
            </a:xfrm>
            <a:custGeom>
              <a:avLst/>
              <a:gdLst/>
              <a:ahLst/>
              <a:cxnLst/>
              <a:rect l="l" t="t" r="r" b="b"/>
              <a:pathLst>
                <a:path w="1238250" h="581025" extrusionOk="0">
                  <a:moveTo>
                    <a:pt x="134779" y="7144"/>
                  </a:moveTo>
                  <a:cubicBezTo>
                    <a:pt x="114776" y="7144"/>
                    <a:pt x="94774" y="22384"/>
                    <a:pt x="89059" y="41434"/>
                  </a:cubicBezTo>
                  <a:lnTo>
                    <a:pt x="7144" y="305276"/>
                  </a:lnTo>
                  <a:lnTo>
                    <a:pt x="7144" y="568166"/>
                  </a:lnTo>
                  <a:cubicBezTo>
                    <a:pt x="7144" y="568166"/>
                    <a:pt x="7144" y="570071"/>
                    <a:pt x="7144" y="571976"/>
                  </a:cubicBezTo>
                  <a:cubicBezTo>
                    <a:pt x="7144" y="573881"/>
                    <a:pt x="23336" y="575786"/>
                    <a:pt x="42386" y="575786"/>
                  </a:cubicBezTo>
                  <a:lnTo>
                    <a:pt x="1202531" y="575786"/>
                  </a:lnTo>
                  <a:cubicBezTo>
                    <a:pt x="1222534" y="575786"/>
                    <a:pt x="1237774" y="559594"/>
                    <a:pt x="1237774" y="540544"/>
                  </a:cubicBezTo>
                  <a:lnTo>
                    <a:pt x="1237774" y="340519"/>
                  </a:lnTo>
                  <a:cubicBezTo>
                    <a:pt x="1237774" y="320516"/>
                    <a:pt x="1221581" y="305276"/>
                    <a:pt x="1202531" y="305276"/>
                  </a:cubicBezTo>
                  <a:lnTo>
                    <a:pt x="585311" y="305276"/>
                  </a:lnTo>
                  <a:lnTo>
                    <a:pt x="464344" y="39529"/>
                  </a:lnTo>
                  <a:cubicBezTo>
                    <a:pt x="455771" y="21431"/>
                    <a:pt x="433864" y="7144"/>
                    <a:pt x="413861" y="7144"/>
                  </a:cubicBezTo>
                  <a:lnTo>
                    <a:pt x="134779" y="7144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5" name="Google Shape;2315;p47"/>
            <p:cNvSpPr/>
            <p:nvPr/>
          </p:nvSpPr>
          <p:spPr>
            <a:xfrm>
              <a:off x="3172436" y="1508641"/>
              <a:ext cx="803481" cy="3258005"/>
            </a:xfrm>
            <a:custGeom>
              <a:avLst/>
              <a:gdLst/>
              <a:ahLst/>
              <a:cxnLst/>
              <a:rect l="l" t="t" r="r" b="b"/>
              <a:pathLst>
                <a:path w="803481" h="3258005" extrusionOk="0">
                  <a:moveTo>
                    <a:pt x="470301" y="472174"/>
                  </a:moveTo>
                  <a:cubicBezTo>
                    <a:pt x="427836" y="472174"/>
                    <a:pt x="392449" y="505203"/>
                    <a:pt x="392449" y="550026"/>
                  </a:cubicBezTo>
                  <a:cubicBezTo>
                    <a:pt x="392449" y="592491"/>
                    <a:pt x="427836" y="627879"/>
                    <a:pt x="470301" y="627879"/>
                  </a:cubicBezTo>
                  <a:cubicBezTo>
                    <a:pt x="512766" y="627879"/>
                    <a:pt x="548154" y="592491"/>
                    <a:pt x="548154" y="550026"/>
                  </a:cubicBezTo>
                  <a:cubicBezTo>
                    <a:pt x="548154" y="507561"/>
                    <a:pt x="512766" y="472174"/>
                    <a:pt x="470301" y="472174"/>
                  </a:cubicBezTo>
                  <a:close/>
                  <a:moveTo>
                    <a:pt x="628902" y="0"/>
                  </a:moveTo>
                  <a:lnTo>
                    <a:pt x="716192" y="894123"/>
                  </a:lnTo>
                  <a:lnTo>
                    <a:pt x="230204" y="2507791"/>
                  </a:lnTo>
                  <a:lnTo>
                    <a:pt x="211186" y="2523639"/>
                  </a:lnTo>
                  <a:lnTo>
                    <a:pt x="619466" y="2446452"/>
                  </a:lnTo>
                  <a:lnTo>
                    <a:pt x="803481" y="3258005"/>
                  </a:lnTo>
                  <a:lnTo>
                    <a:pt x="225484" y="3203743"/>
                  </a:lnTo>
                  <a:cubicBezTo>
                    <a:pt x="133478" y="3194306"/>
                    <a:pt x="48548" y="3111736"/>
                    <a:pt x="36751" y="3019728"/>
                  </a:cubicBezTo>
                  <a:lnTo>
                    <a:pt x="1365" y="2734270"/>
                  </a:lnTo>
                  <a:cubicBezTo>
                    <a:pt x="-10432" y="2642262"/>
                    <a:pt x="55624" y="2554974"/>
                    <a:pt x="145273" y="2536101"/>
                  </a:cubicBezTo>
                  <a:lnTo>
                    <a:pt x="173584" y="2530748"/>
                  </a:lnTo>
                  <a:lnTo>
                    <a:pt x="173584" y="587431"/>
                  </a:lnTo>
                  <a:lnTo>
                    <a:pt x="308055" y="502501"/>
                  </a:lnTo>
                  <a:lnTo>
                    <a:pt x="284464" y="240635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6" name="Google Shape;2316;p47"/>
            <p:cNvSpPr/>
            <p:nvPr/>
          </p:nvSpPr>
          <p:spPr>
            <a:xfrm>
              <a:off x="3288219" y="3904259"/>
              <a:ext cx="188733" cy="188733"/>
            </a:xfrm>
            <a:custGeom>
              <a:avLst/>
              <a:gdLst/>
              <a:ahLst/>
              <a:cxnLst/>
              <a:rect l="l" t="t" r="r" b="b"/>
              <a:pathLst>
                <a:path w="76200" h="76200" extrusionOk="0">
                  <a:moveTo>
                    <a:pt x="70009" y="38621"/>
                  </a:moveTo>
                  <a:cubicBezTo>
                    <a:pt x="70009" y="55766"/>
                    <a:pt x="55721" y="70054"/>
                    <a:pt x="38576" y="70054"/>
                  </a:cubicBezTo>
                  <a:cubicBezTo>
                    <a:pt x="21431" y="70054"/>
                    <a:pt x="7144" y="55766"/>
                    <a:pt x="7144" y="38621"/>
                  </a:cubicBezTo>
                  <a:cubicBezTo>
                    <a:pt x="7144" y="21476"/>
                    <a:pt x="21431" y="7189"/>
                    <a:pt x="38576" y="7189"/>
                  </a:cubicBezTo>
                  <a:cubicBezTo>
                    <a:pt x="55721" y="6236"/>
                    <a:pt x="70009" y="20524"/>
                    <a:pt x="70009" y="3862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7" name="Google Shape;2317;p47"/>
            <p:cNvSpPr/>
            <p:nvPr/>
          </p:nvSpPr>
          <p:spPr>
            <a:xfrm>
              <a:off x="5842015" y="4386820"/>
              <a:ext cx="3713324" cy="997926"/>
            </a:xfrm>
            <a:custGeom>
              <a:avLst/>
              <a:gdLst/>
              <a:ahLst/>
              <a:cxnLst/>
              <a:rect l="l" t="t" r="r" b="b"/>
              <a:pathLst>
                <a:path w="3713324" h="997926" extrusionOk="0">
                  <a:moveTo>
                    <a:pt x="1856661" y="0"/>
                  </a:moveTo>
                  <a:cubicBezTo>
                    <a:pt x="2203460" y="0"/>
                    <a:pt x="3243850" y="73133"/>
                    <a:pt x="3253286" y="73133"/>
                  </a:cubicBezTo>
                  <a:cubicBezTo>
                    <a:pt x="3505718" y="73133"/>
                    <a:pt x="3713324" y="280740"/>
                    <a:pt x="3713324" y="535530"/>
                  </a:cubicBezTo>
                  <a:cubicBezTo>
                    <a:pt x="3713324" y="790320"/>
                    <a:pt x="3505718" y="997926"/>
                    <a:pt x="3250928" y="997926"/>
                  </a:cubicBezTo>
                  <a:lnTo>
                    <a:pt x="462397" y="997926"/>
                  </a:lnTo>
                  <a:cubicBezTo>
                    <a:pt x="207607" y="997926"/>
                    <a:pt x="0" y="790320"/>
                    <a:pt x="0" y="535530"/>
                  </a:cubicBezTo>
                  <a:cubicBezTo>
                    <a:pt x="0" y="280740"/>
                    <a:pt x="207607" y="73133"/>
                    <a:pt x="462397" y="73133"/>
                  </a:cubicBezTo>
                  <a:cubicBezTo>
                    <a:pt x="469473" y="73133"/>
                    <a:pt x="1509865" y="0"/>
                    <a:pt x="18566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8" name="Google Shape;2318;p47"/>
            <p:cNvSpPr/>
            <p:nvPr/>
          </p:nvSpPr>
          <p:spPr>
            <a:xfrm>
              <a:off x="6060238" y="4680537"/>
              <a:ext cx="471833" cy="471833"/>
            </a:xfrm>
            <a:custGeom>
              <a:avLst/>
              <a:gdLst/>
              <a:ahLst/>
              <a:cxnLst/>
              <a:rect l="l" t="t" r="r" b="b"/>
              <a:pathLst>
                <a:path w="190500" h="190500" extrusionOk="0">
                  <a:moveTo>
                    <a:pt x="98584" y="190024"/>
                  </a:moveTo>
                  <a:cubicBezTo>
                    <a:pt x="48101" y="190024"/>
                    <a:pt x="7144" y="149066"/>
                    <a:pt x="7144" y="98584"/>
                  </a:cubicBezTo>
                  <a:cubicBezTo>
                    <a:pt x="7144" y="48101"/>
                    <a:pt x="48101" y="7144"/>
                    <a:pt x="98584" y="7144"/>
                  </a:cubicBezTo>
                  <a:cubicBezTo>
                    <a:pt x="149066" y="7144"/>
                    <a:pt x="190024" y="48101"/>
                    <a:pt x="190024" y="98584"/>
                  </a:cubicBezTo>
                  <a:cubicBezTo>
                    <a:pt x="190024" y="148114"/>
                    <a:pt x="149066" y="190024"/>
                    <a:pt x="98584" y="1900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9" name="Google Shape;2319;p47"/>
            <p:cNvSpPr/>
            <p:nvPr/>
          </p:nvSpPr>
          <p:spPr>
            <a:xfrm>
              <a:off x="8812770" y="4643063"/>
              <a:ext cx="542608" cy="542608"/>
            </a:xfrm>
            <a:custGeom>
              <a:avLst/>
              <a:gdLst/>
              <a:ahLst/>
              <a:cxnLst/>
              <a:rect l="l" t="t" r="r" b="b"/>
              <a:pathLst>
                <a:path w="219075" h="219075" extrusionOk="0">
                  <a:moveTo>
                    <a:pt x="127593" y="22757"/>
                  </a:moveTo>
                  <a:cubicBezTo>
                    <a:pt x="177447" y="30802"/>
                    <a:pt x="211341" y="77738"/>
                    <a:pt x="203296" y="127593"/>
                  </a:cubicBezTo>
                  <a:cubicBezTo>
                    <a:pt x="195251" y="177447"/>
                    <a:pt x="148314" y="211341"/>
                    <a:pt x="98460" y="203296"/>
                  </a:cubicBezTo>
                  <a:cubicBezTo>
                    <a:pt x="48605" y="195251"/>
                    <a:pt x="14712" y="148315"/>
                    <a:pt x="22757" y="98460"/>
                  </a:cubicBezTo>
                  <a:cubicBezTo>
                    <a:pt x="30801" y="48605"/>
                    <a:pt x="77738" y="14712"/>
                    <a:pt x="127593" y="2275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0" name="Google Shape;2320;p47"/>
            <p:cNvSpPr/>
            <p:nvPr/>
          </p:nvSpPr>
          <p:spPr>
            <a:xfrm>
              <a:off x="6465106" y="3021096"/>
              <a:ext cx="1171361" cy="607456"/>
            </a:xfrm>
            <a:custGeom>
              <a:avLst/>
              <a:gdLst/>
              <a:ahLst/>
              <a:cxnLst/>
              <a:rect l="l" t="t" r="r" b="b"/>
              <a:pathLst>
                <a:path w="1171361" h="607456" extrusionOk="0">
                  <a:moveTo>
                    <a:pt x="180233" y="0"/>
                  </a:moveTo>
                  <a:lnTo>
                    <a:pt x="903051" y="0"/>
                  </a:lnTo>
                  <a:lnTo>
                    <a:pt x="1171361" y="607456"/>
                  </a:lnTo>
                  <a:lnTo>
                    <a:pt x="0" y="60745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1" name="Google Shape;2321;p47"/>
            <p:cNvSpPr/>
            <p:nvPr/>
          </p:nvSpPr>
          <p:spPr>
            <a:xfrm>
              <a:off x="8103056" y="3422743"/>
              <a:ext cx="1103442" cy="411617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2" name="Google Shape;2322;p47"/>
            <p:cNvSpPr/>
            <p:nvPr/>
          </p:nvSpPr>
          <p:spPr>
            <a:xfrm>
              <a:off x="7050786" y="4254347"/>
              <a:ext cx="1544908" cy="231086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7" name="Google Shape;2327;p48"/>
          <p:cNvSpPr txBox="1">
            <a:spLocks noGrp="1"/>
          </p:cNvSpPr>
          <p:nvPr>
            <p:ph type="body" idx="1"/>
          </p:nvPr>
        </p:nvSpPr>
        <p:spPr>
          <a:xfrm>
            <a:off x="1984375" y="227013"/>
            <a:ext cx="883602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7900"/>
              </a:buClr>
              <a:buSzPts val="3600"/>
              <a:buFont typeface="Arial"/>
              <a:buNone/>
            </a:pPr>
            <a:r>
              <a:rPr lang="en-US" sz="3600" b="1">
                <a:solidFill>
                  <a:srgbClr val="F27900"/>
                </a:solidFill>
                <a:latin typeface="Arial Rounded"/>
                <a:ea typeface="Arial Rounded"/>
                <a:cs typeface="Arial Rounded"/>
                <a:sym typeface="Arial Rounded"/>
              </a:rPr>
              <a:t>FULLY EDITABLE SHAPES</a:t>
            </a:r>
            <a:endParaRPr/>
          </a:p>
        </p:txBody>
      </p:sp>
      <p:pic>
        <p:nvPicPr>
          <p:cNvPr id="2328" name="Google Shape;2328;p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3529" y="1121339"/>
            <a:ext cx="2145587" cy="20374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9" name="Google Shape;2329;p4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61616" y="3329262"/>
            <a:ext cx="1507500" cy="292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0" name="Google Shape;2330;p4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337070" y="4655044"/>
            <a:ext cx="1882413" cy="15992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1" name="Google Shape;2331;p4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545523" y="1816956"/>
            <a:ext cx="2555350" cy="2683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2" name="Google Shape;2332;p4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580105" y="3528142"/>
            <a:ext cx="2958750" cy="304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3" name="Google Shape;2333;p4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631541" y="1339229"/>
            <a:ext cx="2907314" cy="19900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8" name="Google Shape;2338;p49"/>
          <p:cNvSpPr txBox="1">
            <a:spLocks noGrp="1"/>
          </p:cNvSpPr>
          <p:nvPr>
            <p:ph type="body" idx="1"/>
          </p:nvPr>
        </p:nvSpPr>
        <p:spPr>
          <a:xfrm>
            <a:off x="1714211" y="330922"/>
            <a:ext cx="883602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 sz="3600" b="1">
                <a:solidFill>
                  <a:schemeClr val="lt1"/>
                </a:solidFill>
                <a:latin typeface="Arial Rounded"/>
                <a:ea typeface="Arial Rounded"/>
                <a:cs typeface="Arial Rounded"/>
                <a:sym typeface="Arial Rounded"/>
              </a:rPr>
              <a:t>FULLY EDITABLE SHAPES</a:t>
            </a:r>
            <a:endParaRPr/>
          </a:p>
        </p:txBody>
      </p:sp>
      <p:pic>
        <p:nvPicPr>
          <p:cNvPr id="2339" name="Google Shape;2339;p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1567" y="1909165"/>
            <a:ext cx="6232501" cy="374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0" name="Google Shape;2340;p4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01150" y="1975631"/>
            <a:ext cx="2637704" cy="37213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p5"/>
          <p:cNvSpPr/>
          <p:nvPr/>
        </p:nvSpPr>
        <p:spPr>
          <a:xfrm>
            <a:off x="960497" y="4200380"/>
            <a:ext cx="718200" cy="837900"/>
          </a:xfrm>
          <a:prstGeom prst="chevron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5" name="Google Shape;655;p5"/>
          <p:cNvSpPr/>
          <p:nvPr/>
        </p:nvSpPr>
        <p:spPr>
          <a:xfrm>
            <a:off x="1782442" y="4340030"/>
            <a:ext cx="478800" cy="558600"/>
          </a:xfrm>
          <a:prstGeom prst="chevron">
            <a:avLst>
              <a:gd name="adj" fmla="val 50000"/>
            </a:avLst>
          </a:prstGeom>
          <a:solidFill>
            <a:srgbClr val="F9F9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6" name="Google Shape;656;p5"/>
          <p:cNvSpPr/>
          <p:nvPr/>
        </p:nvSpPr>
        <p:spPr>
          <a:xfrm>
            <a:off x="2364987" y="4340030"/>
            <a:ext cx="478800" cy="558600"/>
          </a:xfrm>
          <a:prstGeom prst="chevron">
            <a:avLst>
              <a:gd name="adj" fmla="val 50000"/>
            </a:avLst>
          </a:prstGeom>
          <a:solidFill>
            <a:srgbClr val="F9F9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7" name="Google Shape;657;p5"/>
          <p:cNvSpPr/>
          <p:nvPr/>
        </p:nvSpPr>
        <p:spPr>
          <a:xfrm>
            <a:off x="2947532" y="4340030"/>
            <a:ext cx="478800" cy="558600"/>
          </a:xfrm>
          <a:prstGeom prst="chevron">
            <a:avLst>
              <a:gd name="adj" fmla="val 50000"/>
            </a:avLst>
          </a:prstGeom>
          <a:solidFill>
            <a:srgbClr val="F9F9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8" name="Google Shape;658;p5"/>
          <p:cNvSpPr/>
          <p:nvPr/>
        </p:nvSpPr>
        <p:spPr>
          <a:xfrm>
            <a:off x="4112622" y="4200380"/>
            <a:ext cx="718200" cy="837900"/>
          </a:xfrm>
          <a:prstGeom prst="chevron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9" name="Google Shape;659;p5"/>
          <p:cNvSpPr/>
          <p:nvPr/>
        </p:nvSpPr>
        <p:spPr>
          <a:xfrm>
            <a:off x="4934567" y="4340030"/>
            <a:ext cx="478800" cy="558600"/>
          </a:xfrm>
          <a:prstGeom prst="chevron">
            <a:avLst>
              <a:gd name="adj" fmla="val 50000"/>
            </a:avLst>
          </a:prstGeom>
          <a:solidFill>
            <a:srgbClr val="F0F1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0" name="Google Shape;660;p5"/>
          <p:cNvSpPr/>
          <p:nvPr/>
        </p:nvSpPr>
        <p:spPr>
          <a:xfrm>
            <a:off x="5517112" y="4340030"/>
            <a:ext cx="478800" cy="558600"/>
          </a:xfrm>
          <a:prstGeom prst="chevron">
            <a:avLst>
              <a:gd name="adj" fmla="val 50000"/>
            </a:avLst>
          </a:prstGeom>
          <a:solidFill>
            <a:srgbClr val="F0F1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1" name="Google Shape;661;p5"/>
          <p:cNvSpPr/>
          <p:nvPr/>
        </p:nvSpPr>
        <p:spPr>
          <a:xfrm>
            <a:off x="6099657" y="4340030"/>
            <a:ext cx="478800" cy="558600"/>
          </a:xfrm>
          <a:prstGeom prst="chevron">
            <a:avLst>
              <a:gd name="adj" fmla="val 50000"/>
            </a:avLst>
          </a:prstGeom>
          <a:solidFill>
            <a:srgbClr val="F0F1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2" name="Google Shape;662;p5"/>
          <p:cNvSpPr/>
          <p:nvPr/>
        </p:nvSpPr>
        <p:spPr>
          <a:xfrm>
            <a:off x="7264747" y="4200380"/>
            <a:ext cx="718200" cy="837900"/>
          </a:xfrm>
          <a:prstGeom prst="chevron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3" name="Google Shape;663;p5"/>
          <p:cNvSpPr/>
          <p:nvPr/>
        </p:nvSpPr>
        <p:spPr>
          <a:xfrm>
            <a:off x="8086692" y="4340030"/>
            <a:ext cx="478800" cy="558600"/>
          </a:xfrm>
          <a:prstGeom prst="chevron">
            <a:avLst>
              <a:gd name="adj" fmla="val 50000"/>
            </a:avLst>
          </a:prstGeom>
          <a:solidFill>
            <a:srgbClr val="EBECE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4" name="Google Shape;664;p5"/>
          <p:cNvSpPr/>
          <p:nvPr/>
        </p:nvSpPr>
        <p:spPr>
          <a:xfrm>
            <a:off x="8669237" y="4340030"/>
            <a:ext cx="478800" cy="558600"/>
          </a:xfrm>
          <a:prstGeom prst="chevron">
            <a:avLst>
              <a:gd name="adj" fmla="val 50000"/>
            </a:avLst>
          </a:prstGeom>
          <a:solidFill>
            <a:srgbClr val="EBECE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5" name="Google Shape;665;p5"/>
          <p:cNvSpPr/>
          <p:nvPr/>
        </p:nvSpPr>
        <p:spPr>
          <a:xfrm>
            <a:off x="9251782" y="4340030"/>
            <a:ext cx="478800" cy="558600"/>
          </a:xfrm>
          <a:prstGeom prst="chevron">
            <a:avLst>
              <a:gd name="adj" fmla="val 50000"/>
            </a:avLst>
          </a:prstGeom>
          <a:solidFill>
            <a:srgbClr val="EBECE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6" name="Google Shape;666;p5"/>
          <p:cNvSpPr/>
          <p:nvPr/>
        </p:nvSpPr>
        <p:spPr>
          <a:xfrm>
            <a:off x="10416870" y="4200380"/>
            <a:ext cx="718200" cy="837900"/>
          </a:xfrm>
          <a:prstGeom prst="chevron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7" name="Google Shape;667;p5"/>
          <p:cNvSpPr txBox="1"/>
          <p:nvPr/>
        </p:nvSpPr>
        <p:spPr>
          <a:xfrm>
            <a:off x="887550" y="2878145"/>
            <a:ext cx="171127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2016</a:t>
            </a:r>
            <a:endParaRPr sz="3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8" name="Google Shape;668;p5"/>
          <p:cNvSpPr txBox="1"/>
          <p:nvPr/>
        </p:nvSpPr>
        <p:spPr>
          <a:xfrm>
            <a:off x="887550" y="3408836"/>
            <a:ext cx="171127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</a:t>
            </a:r>
            <a:endParaRPr/>
          </a:p>
        </p:txBody>
      </p:sp>
      <p:sp>
        <p:nvSpPr>
          <p:cNvPr id="669" name="Google Shape;669;p5"/>
          <p:cNvSpPr txBox="1"/>
          <p:nvPr/>
        </p:nvSpPr>
        <p:spPr>
          <a:xfrm>
            <a:off x="3926320" y="5109959"/>
            <a:ext cx="171127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2017</a:t>
            </a:r>
            <a:endParaRPr sz="3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0" name="Google Shape;670;p5"/>
          <p:cNvSpPr txBox="1"/>
          <p:nvPr/>
        </p:nvSpPr>
        <p:spPr>
          <a:xfrm>
            <a:off x="3926320" y="5640650"/>
            <a:ext cx="171127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</a:t>
            </a:r>
            <a:endParaRPr/>
          </a:p>
        </p:txBody>
      </p:sp>
      <p:sp>
        <p:nvSpPr>
          <p:cNvPr id="671" name="Google Shape;671;p5"/>
          <p:cNvSpPr txBox="1"/>
          <p:nvPr/>
        </p:nvSpPr>
        <p:spPr>
          <a:xfrm>
            <a:off x="9498016" y="5109959"/>
            <a:ext cx="171127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2019</a:t>
            </a:r>
            <a:endParaRPr sz="36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2" name="Google Shape;672;p5"/>
          <p:cNvSpPr txBox="1"/>
          <p:nvPr/>
        </p:nvSpPr>
        <p:spPr>
          <a:xfrm>
            <a:off x="9498017" y="5640650"/>
            <a:ext cx="171127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</a:t>
            </a:r>
            <a:endParaRPr/>
          </a:p>
        </p:txBody>
      </p:sp>
      <p:sp>
        <p:nvSpPr>
          <p:cNvPr id="673" name="Google Shape;673;p5"/>
          <p:cNvSpPr txBox="1"/>
          <p:nvPr/>
        </p:nvSpPr>
        <p:spPr>
          <a:xfrm>
            <a:off x="7149911" y="2878145"/>
            <a:ext cx="171127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2018</a:t>
            </a:r>
            <a:endParaRPr sz="3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4" name="Google Shape;674;p5"/>
          <p:cNvSpPr txBox="1"/>
          <p:nvPr/>
        </p:nvSpPr>
        <p:spPr>
          <a:xfrm>
            <a:off x="7149911" y="3408836"/>
            <a:ext cx="171127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</a:t>
            </a:r>
            <a:endParaRPr/>
          </a:p>
        </p:txBody>
      </p:sp>
      <p:sp>
        <p:nvSpPr>
          <p:cNvPr id="675" name="Google Shape;675;p5"/>
          <p:cNvSpPr/>
          <p:nvPr/>
        </p:nvSpPr>
        <p:spPr>
          <a:xfrm>
            <a:off x="3530077" y="4340030"/>
            <a:ext cx="478800" cy="558600"/>
          </a:xfrm>
          <a:prstGeom prst="chevron">
            <a:avLst>
              <a:gd name="adj" fmla="val 50000"/>
            </a:avLst>
          </a:prstGeom>
          <a:solidFill>
            <a:srgbClr val="F9F9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6" name="Google Shape;676;p5"/>
          <p:cNvSpPr/>
          <p:nvPr/>
        </p:nvSpPr>
        <p:spPr>
          <a:xfrm>
            <a:off x="6682202" y="4340030"/>
            <a:ext cx="478800" cy="558600"/>
          </a:xfrm>
          <a:prstGeom prst="chevron">
            <a:avLst>
              <a:gd name="adj" fmla="val 50000"/>
            </a:avLst>
          </a:prstGeom>
          <a:solidFill>
            <a:srgbClr val="F0F1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7" name="Google Shape;677;p5"/>
          <p:cNvSpPr/>
          <p:nvPr/>
        </p:nvSpPr>
        <p:spPr>
          <a:xfrm>
            <a:off x="9834327" y="4340030"/>
            <a:ext cx="478800" cy="558600"/>
          </a:xfrm>
          <a:prstGeom prst="chevron">
            <a:avLst>
              <a:gd name="adj" fmla="val 50000"/>
            </a:avLst>
          </a:prstGeom>
          <a:solidFill>
            <a:srgbClr val="EBECE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8" name="Google Shape;678;p5"/>
          <p:cNvSpPr txBox="1"/>
          <p:nvPr/>
        </p:nvSpPr>
        <p:spPr>
          <a:xfrm>
            <a:off x="664039" y="829742"/>
            <a:ext cx="6191673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Timeline Style</a:t>
            </a:r>
            <a:endParaRPr sz="5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9" name="Google Shape;679;p5"/>
          <p:cNvSpPr txBox="1"/>
          <p:nvPr/>
        </p:nvSpPr>
        <p:spPr>
          <a:xfrm>
            <a:off x="658243" y="1709786"/>
            <a:ext cx="616361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5" name="Google Shape;2345;p50"/>
          <p:cNvSpPr txBox="1">
            <a:spLocks noGrp="1"/>
          </p:cNvSpPr>
          <p:nvPr>
            <p:ph type="body" idx="1"/>
          </p:nvPr>
        </p:nvSpPr>
        <p:spPr>
          <a:xfrm>
            <a:off x="1874304" y="227734"/>
            <a:ext cx="8836602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 sz="3600" b="1">
                <a:solidFill>
                  <a:schemeClr val="lt1"/>
                </a:solidFill>
                <a:latin typeface="Arial Rounded"/>
                <a:ea typeface="Arial Rounded"/>
                <a:cs typeface="Arial Rounded"/>
                <a:sym typeface="Arial Rounded"/>
              </a:rPr>
              <a:t>FULLY EDITABLE SHAPES</a:t>
            </a:r>
            <a:endParaRPr/>
          </a:p>
        </p:txBody>
      </p:sp>
      <p:pic>
        <p:nvPicPr>
          <p:cNvPr id="2346" name="Google Shape;2346;p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3061" y="1146314"/>
            <a:ext cx="2238750" cy="236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7" name="Google Shape;2347;p5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7084" y="4392532"/>
            <a:ext cx="1954727" cy="194592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8" name="Google Shape;2348;p5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03543" y="1011892"/>
            <a:ext cx="5129967" cy="297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9" name="Google Shape;2349;p5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203543" y="4317912"/>
            <a:ext cx="2342784" cy="20205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0" name="Google Shape;2350;p5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716902" y="1561482"/>
            <a:ext cx="2691613" cy="21465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1" name="Google Shape;2351;p5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768526" y="4046886"/>
            <a:ext cx="3256965" cy="24666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6" name="Google Shape;2356;p51"/>
          <p:cNvSpPr txBox="1">
            <a:spLocks noGrp="1"/>
          </p:cNvSpPr>
          <p:nvPr>
            <p:ph type="body" idx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Icon Sets: A</a:t>
            </a:r>
            <a:endParaRPr/>
          </a:p>
        </p:txBody>
      </p:sp>
      <p:sp>
        <p:nvSpPr>
          <p:cNvPr id="2357" name="Google Shape;2357;p51"/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 extrusionOk="0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8" name="Google Shape;2358;p51"/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 extrusionOk="0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9" name="Google Shape;2359;p51"/>
          <p:cNvSpPr/>
          <p:nvPr/>
        </p:nvSpPr>
        <p:spPr>
          <a:xfrm>
            <a:off x="6114156" y="4520206"/>
            <a:ext cx="313133" cy="707899"/>
          </a:xfrm>
          <a:custGeom>
            <a:avLst/>
            <a:gdLst/>
            <a:ahLst/>
            <a:cxnLst/>
            <a:rect l="l" t="t" r="r" b="b"/>
            <a:pathLst>
              <a:path w="1346449" h="3166775" extrusionOk="0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0" name="Google Shape;2360;p51"/>
          <p:cNvSpPr/>
          <p:nvPr/>
        </p:nvSpPr>
        <p:spPr>
          <a:xfrm rot="-27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 extrusionOk="0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1" name="Google Shape;2361;p51"/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 extrusionOk="0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2" name="Google Shape;2362;p51"/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 extrusionOk="0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3" name="Google Shape;2363;p51"/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 extrusionOk="0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4" name="Google Shape;2364;p51"/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5" name="Google Shape;2365;p51"/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 extrusionOk="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6" name="Google Shape;2366;p51"/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 extrusionOk="0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7" name="Google Shape;2367;p51"/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 extrusionOk="0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8" name="Google Shape;2368;p51"/>
          <p:cNvSpPr/>
          <p:nvPr/>
        </p:nvSpPr>
        <p:spPr>
          <a:xfrm rot="-54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 extrusionOk="0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9" name="Google Shape;2369;p51"/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 extrusionOk="0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0" name="Google Shape;2370;p51"/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 extrusionOk="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1" name="Google Shape;2371;p51"/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 extrusionOk="0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2" name="Google Shape;2372;p51"/>
          <p:cNvSpPr/>
          <p:nvPr/>
        </p:nvSpPr>
        <p:spPr>
          <a:xfrm rot="-54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 extrusionOk="0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3" name="Google Shape;2373;p51"/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 extrusionOk="0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4" name="Google Shape;2374;p51"/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 extrusionOk="0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5" name="Google Shape;2375;p51"/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 extrusionOk="0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6" name="Google Shape;2376;p51"/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 extrusionOk="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7" name="Google Shape;2377;p51"/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8" name="Google Shape;2378;p51"/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 extrusionOk="0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9" name="Google Shape;2379;p51"/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 extrusionOk="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0" name="Google Shape;2380;p51"/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 extrusionOk="0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1" name="Google Shape;2381;p51"/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 extrusionOk="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2" name="Google Shape;2382;p51"/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 extrusionOk="0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3" name="Google Shape;2383;p51"/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 extrusionOk="0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4" name="Google Shape;2384;p51"/>
          <p:cNvSpPr/>
          <p:nvPr/>
        </p:nvSpPr>
        <p:spPr>
          <a:xfrm rot="-9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 extrusionOk="0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5" name="Google Shape;2385;p51"/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 extrusionOk="0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6" name="Google Shape;2386;p51"/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7" name="Google Shape;2387;p51"/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8" name="Google Shape;2388;p51"/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9" name="Google Shape;2389;p51"/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0" name="Google Shape;2390;p51"/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1" name="Google Shape;2391;p51"/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 extrusionOk="0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2" name="Google Shape;2392;p51"/>
          <p:cNvSpPr/>
          <p:nvPr/>
        </p:nvSpPr>
        <p:spPr>
          <a:xfrm>
            <a:off x="4401174" y="3545247"/>
            <a:ext cx="527335" cy="493633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3" name="Google Shape;2393;p51"/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 extrusionOk="0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4" name="Google Shape;2394;p51"/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5" name="Google Shape;2395;p51"/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/>
            <a:ahLst/>
            <a:cxnLst/>
            <a:rect l="l" t="t" r="r" b="b"/>
            <a:pathLst>
              <a:path w="3217557" h="2654282" extrusionOk="0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6" name="Google Shape;2396;p51"/>
          <p:cNvSpPr/>
          <p:nvPr/>
        </p:nvSpPr>
        <p:spPr>
          <a:xfrm rot="-2794009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 extrusionOk="0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7" name="Google Shape;2397;p51"/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 extrusionOk="0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8" name="Google Shape;2398;p51"/>
          <p:cNvSpPr/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9" name="Google Shape;2399;p51"/>
          <p:cNvSpPr/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0" name="Google Shape;2400;p51"/>
          <p:cNvSpPr/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1" name="Google Shape;2401;p51"/>
          <p:cNvSpPr/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" name="Google Shape;2406;p52"/>
          <p:cNvSpPr txBox="1">
            <a:spLocks noGrp="1"/>
          </p:cNvSpPr>
          <p:nvPr>
            <p:ph type="body" idx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Icon Sets: B</a:t>
            </a:r>
            <a:endParaRPr/>
          </a:p>
        </p:txBody>
      </p:sp>
      <p:sp>
        <p:nvSpPr>
          <p:cNvPr id="2407" name="Google Shape;2407;p52"/>
          <p:cNvSpPr/>
          <p:nvPr/>
        </p:nvSpPr>
        <p:spPr>
          <a:xfrm>
            <a:off x="4430860" y="1410562"/>
            <a:ext cx="530134" cy="529812"/>
          </a:xfrm>
          <a:custGeom>
            <a:avLst/>
            <a:gdLst/>
            <a:ahLst/>
            <a:cxnLst/>
            <a:rect l="l" t="t" r="r" b="b"/>
            <a:pathLst>
              <a:path w="2103393" h="2102114" extrusionOk="0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8" name="Google Shape;2408;p52"/>
          <p:cNvSpPr/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 extrusionOk="0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9" name="Google Shape;2409;p52"/>
          <p:cNvSpPr/>
          <p:nvPr/>
        </p:nvSpPr>
        <p:spPr>
          <a:xfrm>
            <a:off x="6995432" y="1440016"/>
            <a:ext cx="470907" cy="470907"/>
          </a:xfrm>
          <a:custGeom>
            <a:avLst/>
            <a:gdLst/>
            <a:ahLst/>
            <a:cxnLst/>
            <a:rect l="l" t="t" r="r" b="b"/>
            <a:pathLst>
              <a:path w="3203570" h="3242474" extrusionOk="0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0" name="Google Shape;2410;p52"/>
          <p:cNvSpPr/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 extrusionOk="0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1" name="Google Shape;2411;p52"/>
          <p:cNvSpPr/>
          <p:nvPr/>
        </p:nvSpPr>
        <p:spPr>
          <a:xfrm rot="-27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 extrusionOk="0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2" name="Google Shape;2412;p52"/>
          <p:cNvSpPr/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 extrusionOk="0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3" name="Google Shape;2413;p52"/>
          <p:cNvSpPr/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 extrusionOk="0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4" name="Google Shape;2414;p52"/>
          <p:cNvSpPr/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 extrusionOk="0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5" name="Google Shape;2415;p52"/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 extrusionOk="0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6" name="Google Shape;2416;p52"/>
          <p:cNvSpPr/>
          <p:nvPr/>
        </p:nvSpPr>
        <p:spPr>
          <a:xfrm>
            <a:off x="11180535" y="1485955"/>
            <a:ext cx="284691" cy="379029"/>
          </a:xfrm>
          <a:custGeom>
            <a:avLst/>
            <a:gdLst/>
            <a:ahLst/>
            <a:cxnLst/>
            <a:rect l="l" t="t" r="r" b="b"/>
            <a:pathLst>
              <a:path w="2433593" h="3258388" extrusionOk="0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17" name="Google Shape;2417;p52"/>
          <p:cNvGrpSpPr/>
          <p:nvPr/>
        </p:nvGrpSpPr>
        <p:grpSpPr>
          <a:xfrm>
            <a:off x="8688594" y="2429101"/>
            <a:ext cx="344634" cy="584984"/>
            <a:chOff x="1960331" y="2060848"/>
            <a:chExt cx="2028872" cy="3463828"/>
          </a:xfrm>
        </p:grpSpPr>
        <p:sp>
          <p:nvSpPr>
            <p:cNvPr id="2418" name="Google Shape;2418;p52"/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9" name="Google Shape;2419;p52"/>
            <p:cNvSpPr/>
            <p:nvPr/>
          </p:nvSpPr>
          <p:spPr>
            <a:xfrm rot="-346245">
              <a:off x="2170737" y="2710023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0" name="Google Shape;2420;p52"/>
            <p:cNvSpPr/>
            <p:nvPr/>
          </p:nvSpPr>
          <p:spPr>
            <a:xfrm rot="-965355">
              <a:off x="2071598" y="3466865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1" name="Google Shape;2421;p52"/>
            <p:cNvSpPr/>
            <p:nvPr/>
          </p:nvSpPr>
          <p:spPr>
            <a:xfrm rot="-1967067">
              <a:off x="2257651" y="4182238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22" name="Google Shape;2422;p52"/>
          <p:cNvSpPr/>
          <p:nvPr/>
        </p:nvSpPr>
        <p:spPr>
          <a:xfrm>
            <a:off x="9618682" y="2429101"/>
            <a:ext cx="169894" cy="529812"/>
          </a:xfrm>
          <a:custGeom>
            <a:avLst/>
            <a:gdLst/>
            <a:ahLst/>
            <a:cxnLst/>
            <a:rect l="l" t="t" r="r" b="b"/>
            <a:pathLst>
              <a:path w="785322" h="2449001" extrusionOk="0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3" name="Google Shape;2423;p52"/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 extrusionOk="0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4" name="Google Shape;2424;p52"/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 extrusionOk="0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25" name="Google Shape;2425;p52"/>
          <p:cNvGrpSpPr/>
          <p:nvPr/>
        </p:nvGrpSpPr>
        <p:grpSpPr>
          <a:xfrm>
            <a:off x="5291981" y="2376440"/>
            <a:ext cx="528975" cy="594844"/>
            <a:chOff x="4835382" y="-161249"/>
            <a:chExt cx="3078657" cy="3462028"/>
          </a:xfrm>
        </p:grpSpPr>
        <p:sp>
          <p:nvSpPr>
            <p:cNvPr id="2426" name="Google Shape;2426;p52"/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/>
              <a:ahLst/>
              <a:cxnLst/>
              <a:rect l="l" t="t" r="r" b="b"/>
              <a:pathLst>
                <a:path w="5331558" h="5891405" extrusionOk="0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7" name="Google Shape;2427;p52"/>
            <p:cNvSpPr/>
            <p:nvPr/>
          </p:nvSpPr>
          <p:spPr>
            <a:xfrm rot="-3499458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 extrusionOk="0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28" name="Google Shape;2428;p52"/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 extrusionOk="0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9" name="Google Shape;2429;p52"/>
          <p:cNvSpPr/>
          <p:nvPr/>
        </p:nvSpPr>
        <p:spPr>
          <a:xfrm>
            <a:off x="10267646" y="2429101"/>
            <a:ext cx="549379" cy="529812"/>
          </a:xfrm>
          <a:custGeom>
            <a:avLst/>
            <a:gdLst/>
            <a:ahLst/>
            <a:cxnLst/>
            <a:rect l="l" t="t" r="r" b="b"/>
            <a:pathLst>
              <a:path w="3745816" h="3316502" extrusionOk="0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0" name="Google Shape;2430;p52"/>
          <p:cNvSpPr/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 extrusionOk="0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1" name="Google Shape;2431;p52"/>
          <p:cNvSpPr/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2" name="Google Shape;2432;p52"/>
          <p:cNvSpPr/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 extrusionOk="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3" name="Google Shape;2433;p52"/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 extrusionOk="0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4" name="Google Shape;2434;p52"/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 extrusionOk="0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5" name="Google Shape;2435;p52"/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 extrusionOk="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6" name="Google Shape;2436;p52"/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 extrusionOk="0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7" name="Google Shape;2437;p52"/>
          <p:cNvSpPr/>
          <p:nvPr/>
        </p:nvSpPr>
        <p:spPr>
          <a:xfrm rot="-2675106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 extrusionOk="0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8" name="Google Shape;2438;p52"/>
          <p:cNvSpPr/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 extrusionOk="0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9" name="Google Shape;2439;p52"/>
          <p:cNvSpPr/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0" name="Google Shape;2440;p52"/>
          <p:cNvSpPr/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 extrusionOk="0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1" name="Google Shape;2441;p52"/>
          <p:cNvSpPr/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 extrusionOk="0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2" name="Google Shape;2442;p52"/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 extrusionOk="0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3" name="Google Shape;2443;p52"/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 extrusionOk="0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4" name="Google Shape;2444;p52"/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 extrusionOk="0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5" name="Google Shape;2445;p52"/>
          <p:cNvSpPr/>
          <p:nvPr/>
        </p:nvSpPr>
        <p:spPr>
          <a:xfrm rot="-54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 extrusionOk="0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6" name="Google Shape;2446;p52"/>
          <p:cNvSpPr/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 extrusionOk="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7" name="Google Shape;2447;p52"/>
          <p:cNvSpPr/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 extrusionOk="0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8" name="Google Shape;2448;p52"/>
          <p:cNvSpPr/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 extrusionOk="0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9" name="Google Shape;2449;p52"/>
          <p:cNvSpPr/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 extrusionOk="0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0" name="Google Shape;2450;p52"/>
          <p:cNvSpPr/>
          <p:nvPr/>
        </p:nvSpPr>
        <p:spPr>
          <a:xfrm>
            <a:off x="5283276" y="5634756"/>
            <a:ext cx="519265" cy="519265"/>
          </a:xfrm>
          <a:custGeom>
            <a:avLst/>
            <a:gdLst/>
            <a:ahLst/>
            <a:cxnLst/>
            <a:rect l="l" t="t" r="r" b="b"/>
            <a:pathLst>
              <a:path w="3960440" h="3960000" extrusionOk="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1" name="Google Shape;2451;p52"/>
          <p:cNvSpPr/>
          <p:nvPr/>
        </p:nvSpPr>
        <p:spPr>
          <a:xfrm>
            <a:off x="4436267" y="5634756"/>
            <a:ext cx="519323" cy="519265"/>
          </a:xfrm>
          <a:custGeom>
            <a:avLst/>
            <a:gdLst/>
            <a:ahLst/>
            <a:cxnLst/>
            <a:rect l="l" t="t" r="r" b="b"/>
            <a:pathLst>
              <a:path w="3888432" h="3960440" extrusionOk="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2" name="Google Shape;2452;p52"/>
          <p:cNvSpPr/>
          <p:nvPr/>
        </p:nvSpPr>
        <p:spPr>
          <a:xfrm>
            <a:off x="6971252" y="5634756"/>
            <a:ext cx="519265" cy="519265"/>
          </a:xfrm>
          <a:custGeom>
            <a:avLst/>
            <a:gdLst/>
            <a:ahLst/>
            <a:cxnLst/>
            <a:rect l="l" t="t" r="r" b="b"/>
            <a:pathLst>
              <a:path w="3960000" h="3960000" extrusionOk="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3" name="Google Shape;2453;p52"/>
          <p:cNvSpPr/>
          <p:nvPr/>
        </p:nvSpPr>
        <p:spPr>
          <a:xfrm>
            <a:off x="6121262" y="5634756"/>
            <a:ext cx="519265" cy="519265"/>
          </a:xfrm>
          <a:custGeom>
            <a:avLst/>
            <a:gdLst/>
            <a:ahLst/>
            <a:cxnLst/>
            <a:rect l="l" t="t" r="r" b="b"/>
            <a:pathLst>
              <a:path w="3960000" h="3960000" extrusionOk="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4" name="Google Shape;2454;p52"/>
          <p:cNvSpPr/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 extrusionOk="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5" name="Google Shape;2455;p52"/>
          <p:cNvSpPr/>
          <p:nvPr/>
        </p:nvSpPr>
        <p:spPr>
          <a:xfrm>
            <a:off x="8626102" y="5660698"/>
            <a:ext cx="488516" cy="493322"/>
          </a:xfrm>
          <a:custGeom>
            <a:avLst/>
            <a:gdLst/>
            <a:ahLst/>
            <a:cxnLst/>
            <a:rect l="l" t="t" r="r" b="b"/>
            <a:pathLst>
              <a:path w="3189723" h="3221116" extrusionOk="0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6" name="Google Shape;2456;p52"/>
          <p:cNvSpPr/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 extrusionOk="0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7" name="Google Shape;2457;p52"/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 extrusionOk="0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2" name="Google Shape;2462;p53"/>
          <p:cNvSpPr txBox="1">
            <a:spLocks noGrp="1"/>
          </p:cNvSpPr>
          <p:nvPr>
            <p:ph type="body" idx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Icon Sets: C</a:t>
            </a:r>
            <a:endParaRPr/>
          </a:p>
        </p:txBody>
      </p:sp>
      <p:sp>
        <p:nvSpPr>
          <p:cNvPr id="2463" name="Google Shape;2463;p53"/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 extrusionOk="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4" name="Google Shape;2464;p53"/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 extrusionOk="0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5" name="Google Shape;2465;p53"/>
          <p:cNvSpPr/>
          <p:nvPr/>
        </p:nvSpPr>
        <p:spPr>
          <a:xfrm rot="-54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 extrusionOk="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6" name="Google Shape;2466;p53"/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 extrusionOk="0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7" name="Google Shape;2467;p53"/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 extrusionOk="0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8" name="Google Shape;2468;p53"/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9" name="Google Shape;2469;p53"/>
          <p:cNvSpPr/>
          <p:nvPr/>
        </p:nvSpPr>
        <p:spPr>
          <a:xfrm>
            <a:off x="10998217" y="5652772"/>
            <a:ext cx="536427" cy="573297"/>
          </a:xfrm>
          <a:custGeom>
            <a:avLst/>
            <a:gdLst/>
            <a:ahLst/>
            <a:cxnLst/>
            <a:rect l="l" t="t" r="r" b="b"/>
            <a:pathLst>
              <a:path w="2969045" h="3173121" extrusionOk="0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0" name="Google Shape;2470;p53"/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 extrusionOk="0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1" name="Google Shape;2471;p53"/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 extrusionOk="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2" name="Google Shape;2472;p53"/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 extrusionOk="0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3" name="Google Shape;2473;p53"/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4" name="Google Shape;2474;p53"/>
          <p:cNvSpPr/>
          <p:nvPr/>
        </p:nvSpPr>
        <p:spPr>
          <a:xfrm>
            <a:off x="8766358" y="3640606"/>
            <a:ext cx="417857" cy="517071"/>
          </a:xfrm>
          <a:custGeom>
            <a:avLst/>
            <a:gdLst/>
            <a:ahLst/>
            <a:cxnLst/>
            <a:rect l="l" t="t" r="r" b="b"/>
            <a:pathLst>
              <a:path w="1565431" h="1937121" extrusionOk="0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5" name="Google Shape;2475;p53"/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 extrusionOk="0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6" name="Google Shape;2476;p53"/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 extrusionOk="0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7" name="Google Shape;2477;p53"/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 extrusionOk="0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8" name="Google Shape;2478;p53"/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 extrusionOk="0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9" name="Google Shape;2479;p53"/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 extrusionOk="0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0" name="Google Shape;2480;p53"/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1" name="Google Shape;2481;p53"/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2" name="Google Shape;2482;p53"/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3" name="Google Shape;2483;p53"/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4" name="Google Shape;2484;p53"/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 extrusionOk="0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5" name="Google Shape;2485;p53"/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 extrusionOk="0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6" name="Google Shape;2486;p53"/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 extrusionOk="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7" name="Google Shape;2487;p53"/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8" name="Google Shape;2488;p53"/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 extrusionOk="0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9" name="Google Shape;2489;p53"/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 extrusionOk="0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0" name="Google Shape;2490;p53"/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 extrusionOk="0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1" name="Google Shape;2491;p53"/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 extrusionOk="0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2" name="Google Shape;2492;p53"/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 extrusionOk="0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3" name="Google Shape;2493;p53"/>
          <p:cNvSpPr/>
          <p:nvPr/>
        </p:nvSpPr>
        <p:spPr>
          <a:xfrm rot="-27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 extrusionOk="0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4" name="Google Shape;2494;p53"/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 extrusionOk="0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5" name="Google Shape;2495;p53"/>
          <p:cNvSpPr/>
          <p:nvPr/>
        </p:nvSpPr>
        <p:spPr>
          <a:xfrm>
            <a:off x="4455730" y="1450295"/>
            <a:ext cx="251302" cy="661867"/>
          </a:xfrm>
          <a:custGeom>
            <a:avLst/>
            <a:gdLst/>
            <a:ahLst/>
            <a:cxnLst/>
            <a:rect l="l" t="t" r="r" b="b"/>
            <a:pathLst>
              <a:path w="1489775" h="3923699" extrusionOk="0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6" name="Google Shape;2496;p53"/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/>
            <a:ahLst/>
            <a:cxnLst/>
            <a:rect l="l" t="t" r="r" b="b"/>
            <a:pathLst>
              <a:path w="1856332" h="3959924" extrusionOk="0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7" name="Google Shape;2497;p53"/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 extrusionOk="0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8" name="Google Shape;2498;p53"/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 extrusionOk="0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9" name="Google Shape;2499;p53"/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 extrusionOk="0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0" name="Google Shape;2500;p53"/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 extrusionOk="0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1" name="Google Shape;2501;p53"/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 extrusionOk="0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2" name="Google Shape;2502;p53"/>
          <p:cNvSpPr/>
          <p:nvPr/>
        </p:nvSpPr>
        <p:spPr>
          <a:xfrm>
            <a:off x="10130939" y="2599748"/>
            <a:ext cx="499664" cy="512309"/>
          </a:xfrm>
          <a:custGeom>
            <a:avLst/>
            <a:gdLst/>
            <a:ahLst/>
            <a:cxnLst/>
            <a:rect l="l" t="t" r="r" b="b"/>
            <a:pathLst>
              <a:path w="2296406" h="2354521" extrusionOk="0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3" name="Google Shape;2503;p53"/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 extrusionOk="0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4" name="Google Shape;2504;p53"/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 extrusionOk="0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5" name="Google Shape;2505;p53"/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 extrusionOk="0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6" name="Google Shape;2506;p53"/>
          <p:cNvSpPr/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 extrusionOk="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7" name="Google Shape;2507;p53"/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 extrusionOk="0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p6"/>
          <p:cNvSpPr txBox="1"/>
          <p:nvPr/>
        </p:nvSpPr>
        <p:spPr>
          <a:xfrm>
            <a:off x="972443" y="287255"/>
            <a:ext cx="11219558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</a:pPr>
            <a:r>
              <a:rPr lang="en-US" sz="54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 sz="5400" b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85" name="Google Shape;685;p6"/>
          <p:cNvGrpSpPr/>
          <p:nvPr/>
        </p:nvGrpSpPr>
        <p:grpSpPr>
          <a:xfrm>
            <a:off x="1267475" y="5082744"/>
            <a:ext cx="1546075" cy="480475"/>
            <a:chOff x="2574826" y="1258433"/>
            <a:chExt cx="1546075" cy="480475"/>
          </a:xfrm>
        </p:grpSpPr>
        <p:sp>
          <p:nvSpPr>
            <p:cNvPr id="686" name="Google Shape;686;p6"/>
            <p:cNvSpPr txBox="1"/>
            <p:nvPr/>
          </p:nvSpPr>
          <p:spPr>
            <a:xfrm>
              <a:off x="2574826" y="1258433"/>
              <a:ext cx="1546075" cy="2460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Arial"/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Name Here</a:t>
              </a:r>
              <a:endParaRPr/>
            </a:p>
          </p:txBody>
        </p:sp>
        <p:sp>
          <p:nvSpPr>
            <p:cNvPr id="687" name="Google Shape;687;p6"/>
            <p:cNvSpPr txBox="1"/>
            <p:nvPr/>
          </p:nvSpPr>
          <p:spPr>
            <a:xfrm>
              <a:off x="2574826" y="1489328"/>
              <a:ext cx="1546075" cy="2495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Arial"/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Director</a:t>
              </a:r>
              <a:endParaRPr/>
            </a:p>
          </p:txBody>
        </p:sp>
      </p:grpSp>
      <p:grpSp>
        <p:nvGrpSpPr>
          <p:cNvPr id="688" name="Google Shape;688;p6"/>
          <p:cNvGrpSpPr/>
          <p:nvPr/>
        </p:nvGrpSpPr>
        <p:grpSpPr>
          <a:xfrm>
            <a:off x="3976940" y="5082744"/>
            <a:ext cx="1546075" cy="480475"/>
            <a:chOff x="2574826" y="1258433"/>
            <a:chExt cx="1546075" cy="480475"/>
          </a:xfrm>
        </p:grpSpPr>
        <p:sp>
          <p:nvSpPr>
            <p:cNvPr id="689" name="Google Shape;689;p6"/>
            <p:cNvSpPr txBox="1"/>
            <p:nvPr/>
          </p:nvSpPr>
          <p:spPr>
            <a:xfrm>
              <a:off x="2574826" y="1258433"/>
              <a:ext cx="1546075" cy="2460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Arial"/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Name Here</a:t>
              </a:r>
              <a:endParaRPr/>
            </a:p>
          </p:txBody>
        </p:sp>
        <p:sp>
          <p:nvSpPr>
            <p:cNvPr id="690" name="Google Shape;690;p6"/>
            <p:cNvSpPr txBox="1"/>
            <p:nvPr/>
          </p:nvSpPr>
          <p:spPr>
            <a:xfrm>
              <a:off x="2574826" y="1489328"/>
              <a:ext cx="1546075" cy="2495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Arial"/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Developer</a:t>
              </a:r>
              <a:endParaRPr/>
            </a:p>
          </p:txBody>
        </p:sp>
      </p:grpSp>
      <p:grpSp>
        <p:nvGrpSpPr>
          <p:cNvPr id="691" name="Google Shape;691;p6"/>
          <p:cNvGrpSpPr/>
          <p:nvPr/>
        </p:nvGrpSpPr>
        <p:grpSpPr>
          <a:xfrm>
            <a:off x="6686405" y="5082744"/>
            <a:ext cx="1546075" cy="480475"/>
            <a:chOff x="2574826" y="1258433"/>
            <a:chExt cx="1546075" cy="480475"/>
          </a:xfrm>
        </p:grpSpPr>
        <p:sp>
          <p:nvSpPr>
            <p:cNvPr id="692" name="Google Shape;692;p6"/>
            <p:cNvSpPr txBox="1"/>
            <p:nvPr/>
          </p:nvSpPr>
          <p:spPr>
            <a:xfrm>
              <a:off x="2574826" y="1258433"/>
              <a:ext cx="1546075" cy="2460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Arial"/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Name Here</a:t>
              </a:r>
              <a:endParaRPr/>
            </a:p>
          </p:txBody>
        </p:sp>
        <p:sp>
          <p:nvSpPr>
            <p:cNvPr id="693" name="Google Shape;693;p6"/>
            <p:cNvSpPr txBox="1"/>
            <p:nvPr/>
          </p:nvSpPr>
          <p:spPr>
            <a:xfrm>
              <a:off x="2574826" y="1489328"/>
              <a:ext cx="1546075" cy="2495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Arial"/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Programmer</a:t>
              </a:r>
              <a:endParaRPr/>
            </a:p>
          </p:txBody>
        </p:sp>
      </p:grpSp>
      <p:grpSp>
        <p:nvGrpSpPr>
          <p:cNvPr id="694" name="Google Shape;694;p6"/>
          <p:cNvGrpSpPr/>
          <p:nvPr/>
        </p:nvGrpSpPr>
        <p:grpSpPr>
          <a:xfrm>
            <a:off x="9396142" y="5082744"/>
            <a:ext cx="1546075" cy="480475"/>
            <a:chOff x="2574826" y="1258433"/>
            <a:chExt cx="1546075" cy="480475"/>
          </a:xfrm>
        </p:grpSpPr>
        <p:sp>
          <p:nvSpPr>
            <p:cNvPr id="695" name="Google Shape;695;p6"/>
            <p:cNvSpPr txBox="1"/>
            <p:nvPr/>
          </p:nvSpPr>
          <p:spPr>
            <a:xfrm>
              <a:off x="2574826" y="1258433"/>
              <a:ext cx="1546075" cy="2460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Arial"/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Name Here</a:t>
              </a:r>
              <a:endParaRPr/>
            </a:p>
          </p:txBody>
        </p:sp>
        <p:sp>
          <p:nvSpPr>
            <p:cNvPr id="696" name="Google Shape;696;p6"/>
            <p:cNvSpPr txBox="1"/>
            <p:nvPr/>
          </p:nvSpPr>
          <p:spPr>
            <a:xfrm>
              <a:off x="2574826" y="1489328"/>
              <a:ext cx="1546075" cy="2495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Arial"/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Designer</a:t>
              </a:r>
              <a:endParaRPr/>
            </a:p>
          </p:txBody>
        </p:sp>
      </p:grpSp>
      <p:sp>
        <p:nvSpPr>
          <p:cNvPr id="697" name="Google Shape;697;p6"/>
          <p:cNvSpPr/>
          <p:nvPr/>
        </p:nvSpPr>
        <p:spPr>
          <a:xfrm>
            <a:off x="1643419" y="4205325"/>
            <a:ext cx="794184" cy="79418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8" name="Google Shape;698;p6"/>
          <p:cNvSpPr/>
          <p:nvPr/>
        </p:nvSpPr>
        <p:spPr>
          <a:xfrm>
            <a:off x="4352884" y="4205325"/>
            <a:ext cx="794184" cy="79418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9" name="Google Shape;699;p6"/>
          <p:cNvSpPr/>
          <p:nvPr/>
        </p:nvSpPr>
        <p:spPr>
          <a:xfrm>
            <a:off x="7062349" y="4205325"/>
            <a:ext cx="794184" cy="79418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0" name="Google Shape;700;p6"/>
          <p:cNvSpPr/>
          <p:nvPr/>
        </p:nvSpPr>
        <p:spPr>
          <a:xfrm>
            <a:off x="9772086" y="4205325"/>
            <a:ext cx="794184" cy="79418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01" name="Google Shape;701;p6"/>
          <p:cNvGrpSpPr/>
          <p:nvPr/>
        </p:nvGrpSpPr>
        <p:grpSpPr>
          <a:xfrm>
            <a:off x="1503361" y="5685608"/>
            <a:ext cx="1074300" cy="309125"/>
            <a:chOff x="3130166" y="5667342"/>
            <a:chExt cx="1254837" cy="361074"/>
          </a:xfrm>
        </p:grpSpPr>
        <p:sp>
          <p:nvSpPr>
            <p:cNvPr id="702" name="Google Shape;702;p6"/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 extrusionOk="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3" name="Google Shape;703;p6"/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 extrusionOk="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4" name="Google Shape;704;p6"/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 extrusionOk="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05" name="Google Shape;705;p6"/>
          <p:cNvGrpSpPr/>
          <p:nvPr/>
        </p:nvGrpSpPr>
        <p:grpSpPr>
          <a:xfrm>
            <a:off x="4212826" y="5685608"/>
            <a:ext cx="1074300" cy="309125"/>
            <a:chOff x="3130166" y="5667342"/>
            <a:chExt cx="1254837" cy="361074"/>
          </a:xfrm>
        </p:grpSpPr>
        <p:sp>
          <p:nvSpPr>
            <p:cNvPr id="706" name="Google Shape;706;p6"/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 extrusionOk="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7" name="Google Shape;707;p6"/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 extrusionOk="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8" name="Google Shape;708;p6"/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 extrusionOk="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09" name="Google Shape;709;p6"/>
          <p:cNvGrpSpPr/>
          <p:nvPr/>
        </p:nvGrpSpPr>
        <p:grpSpPr>
          <a:xfrm>
            <a:off x="6922291" y="5685608"/>
            <a:ext cx="1074300" cy="309125"/>
            <a:chOff x="3130166" y="5667342"/>
            <a:chExt cx="1254837" cy="361074"/>
          </a:xfrm>
        </p:grpSpPr>
        <p:sp>
          <p:nvSpPr>
            <p:cNvPr id="710" name="Google Shape;710;p6"/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 extrusionOk="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1" name="Google Shape;711;p6"/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 extrusionOk="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2" name="Google Shape;712;p6"/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 extrusionOk="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13" name="Google Shape;713;p6"/>
          <p:cNvGrpSpPr/>
          <p:nvPr/>
        </p:nvGrpSpPr>
        <p:grpSpPr>
          <a:xfrm>
            <a:off x="9632028" y="5685608"/>
            <a:ext cx="1074300" cy="309125"/>
            <a:chOff x="3130166" y="5667342"/>
            <a:chExt cx="1254837" cy="361074"/>
          </a:xfrm>
        </p:grpSpPr>
        <p:sp>
          <p:nvSpPr>
            <p:cNvPr id="714" name="Google Shape;714;p6"/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 extrusionOk="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5" name="Google Shape;715;p6"/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 extrusionOk="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6" name="Google Shape;716;p6"/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 extrusionOk="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17" name="Google Shape;717;p6"/>
          <p:cNvSpPr/>
          <p:nvPr/>
        </p:nvSpPr>
        <p:spPr>
          <a:xfrm rot="2700000">
            <a:off x="4636353" y="4391329"/>
            <a:ext cx="245088" cy="439397"/>
          </a:xfrm>
          <a:custGeom>
            <a:avLst/>
            <a:gdLst/>
            <a:ahLst/>
            <a:cxnLst/>
            <a:rect l="l" t="t" r="r" b="b"/>
            <a:pathLst>
              <a:path w="2232248" h="4001999" extrusionOk="0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8" name="Google Shape;718;p6"/>
          <p:cNvSpPr/>
          <p:nvPr/>
        </p:nvSpPr>
        <p:spPr>
          <a:xfrm>
            <a:off x="1885949" y="4445818"/>
            <a:ext cx="331913" cy="310700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9" name="Google Shape;719;p6"/>
          <p:cNvSpPr/>
          <p:nvPr/>
        </p:nvSpPr>
        <p:spPr>
          <a:xfrm flipH="1">
            <a:off x="10016488" y="4481020"/>
            <a:ext cx="344621" cy="284291"/>
          </a:xfrm>
          <a:custGeom>
            <a:avLst/>
            <a:gdLst/>
            <a:ahLst/>
            <a:cxnLst/>
            <a:rect l="l" t="t" r="r" b="b"/>
            <a:pathLst>
              <a:path w="3217557" h="2654282" extrusionOk="0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0" name="Google Shape;720;p6"/>
          <p:cNvSpPr/>
          <p:nvPr/>
        </p:nvSpPr>
        <p:spPr>
          <a:xfrm rot="-2794009">
            <a:off x="7272278" y="4419116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 extrusionOk="0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1" name="Google Shape;721;p6"/>
          <p:cNvSpPr>
            <a:spLocks noGrp="1"/>
          </p:cNvSpPr>
          <p:nvPr>
            <p:ph type="pic" idx="2"/>
          </p:nvPr>
        </p:nvSpPr>
        <p:spPr>
          <a:xfrm>
            <a:off x="905691" y="1825115"/>
            <a:ext cx="2269640" cy="273630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22" name="Google Shape;722;p6"/>
          <p:cNvSpPr>
            <a:spLocks noGrp="1"/>
          </p:cNvSpPr>
          <p:nvPr>
            <p:ph type="pic" idx="3"/>
          </p:nvPr>
        </p:nvSpPr>
        <p:spPr>
          <a:xfrm>
            <a:off x="3615156" y="1825115"/>
            <a:ext cx="2269640" cy="273630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23" name="Google Shape;723;p6"/>
          <p:cNvSpPr>
            <a:spLocks noGrp="1"/>
          </p:cNvSpPr>
          <p:nvPr>
            <p:ph type="pic" idx="4"/>
          </p:nvPr>
        </p:nvSpPr>
        <p:spPr>
          <a:xfrm>
            <a:off x="6324621" y="1825115"/>
            <a:ext cx="2269640" cy="273630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24" name="Google Shape;724;p6"/>
          <p:cNvSpPr>
            <a:spLocks noGrp="1"/>
          </p:cNvSpPr>
          <p:nvPr>
            <p:ph type="pic" idx="5"/>
          </p:nvPr>
        </p:nvSpPr>
        <p:spPr>
          <a:xfrm>
            <a:off x="9034358" y="1825115"/>
            <a:ext cx="2269640" cy="273630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9" name="Google Shape;729;p7"/>
          <p:cNvGrpSpPr/>
          <p:nvPr/>
        </p:nvGrpSpPr>
        <p:grpSpPr>
          <a:xfrm>
            <a:off x="5647896" y="3652482"/>
            <a:ext cx="896209" cy="236561"/>
            <a:chOff x="6096000" y="4187585"/>
            <a:chExt cx="896209" cy="236561"/>
          </a:xfrm>
        </p:grpSpPr>
        <p:sp>
          <p:nvSpPr>
            <p:cNvPr id="730" name="Google Shape;730;p7"/>
            <p:cNvSpPr/>
            <p:nvPr/>
          </p:nvSpPr>
          <p:spPr>
            <a:xfrm>
              <a:off x="6096000" y="4187585"/>
              <a:ext cx="236561" cy="236561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1" name="Google Shape;731;p7"/>
            <p:cNvSpPr/>
            <p:nvPr/>
          </p:nvSpPr>
          <p:spPr>
            <a:xfrm>
              <a:off x="6425824" y="4187585"/>
              <a:ext cx="236561" cy="236561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2" name="Google Shape;732;p7"/>
            <p:cNvSpPr/>
            <p:nvPr/>
          </p:nvSpPr>
          <p:spPr>
            <a:xfrm>
              <a:off x="6755648" y="4187585"/>
              <a:ext cx="236561" cy="236561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33" name="Google Shape;733;p7"/>
          <p:cNvSpPr/>
          <p:nvPr/>
        </p:nvSpPr>
        <p:spPr>
          <a:xfrm rot="5400000">
            <a:off x="2075877" y="1025896"/>
            <a:ext cx="914400" cy="914400"/>
          </a:xfrm>
          <a:prstGeom prst="corner">
            <a:avLst>
              <a:gd name="adj1" fmla="val 20031"/>
              <a:gd name="adj2" fmla="val 1992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4" name="Google Shape;734;p7"/>
          <p:cNvSpPr/>
          <p:nvPr/>
        </p:nvSpPr>
        <p:spPr>
          <a:xfrm>
            <a:off x="2075877" y="4917704"/>
            <a:ext cx="914400" cy="914400"/>
          </a:xfrm>
          <a:prstGeom prst="corner">
            <a:avLst>
              <a:gd name="adj1" fmla="val 20031"/>
              <a:gd name="adj2" fmla="val 1992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5" name="Google Shape;735;p7"/>
          <p:cNvSpPr/>
          <p:nvPr/>
        </p:nvSpPr>
        <p:spPr>
          <a:xfrm rot="-5400000">
            <a:off x="9201724" y="4917703"/>
            <a:ext cx="914400" cy="914400"/>
          </a:xfrm>
          <a:prstGeom prst="corner">
            <a:avLst>
              <a:gd name="adj1" fmla="val 20031"/>
              <a:gd name="adj2" fmla="val 1992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6" name="Google Shape;736;p7"/>
          <p:cNvSpPr/>
          <p:nvPr/>
        </p:nvSpPr>
        <p:spPr>
          <a:xfrm rot="10800000">
            <a:off x="9201724" y="1025896"/>
            <a:ext cx="914400" cy="914400"/>
          </a:xfrm>
          <a:prstGeom prst="corner">
            <a:avLst>
              <a:gd name="adj1" fmla="val 20031"/>
              <a:gd name="adj2" fmla="val 1992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7" name="Google Shape;737;p7"/>
          <p:cNvSpPr txBox="1"/>
          <p:nvPr/>
        </p:nvSpPr>
        <p:spPr>
          <a:xfrm>
            <a:off x="2544417" y="2770688"/>
            <a:ext cx="7103166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Awesome Presentation</a:t>
            </a:r>
            <a:endParaRPr sz="4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8" name="Google Shape;738;p7"/>
          <p:cNvSpPr txBox="1"/>
          <p:nvPr/>
        </p:nvSpPr>
        <p:spPr>
          <a:xfrm>
            <a:off x="4797286" y="5094292"/>
            <a:ext cx="2597428" cy="43204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</a:pPr>
            <a:r>
              <a:rPr lang="en-US" sz="2400" b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INFOGRAPHIC</a:t>
            </a:r>
            <a:endParaRPr/>
          </a:p>
        </p:txBody>
      </p:sp>
      <p:sp>
        <p:nvSpPr>
          <p:cNvPr id="739" name="Google Shape;739;p7"/>
          <p:cNvSpPr txBox="1"/>
          <p:nvPr/>
        </p:nvSpPr>
        <p:spPr>
          <a:xfrm>
            <a:off x="3448879" y="4001396"/>
            <a:ext cx="5294242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p8"/>
          <p:cNvSpPr txBox="1"/>
          <p:nvPr/>
        </p:nvSpPr>
        <p:spPr>
          <a:xfrm>
            <a:off x="806476" y="578199"/>
            <a:ext cx="5380377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</p:txBody>
      </p:sp>
      <p:sp>
        <p:nvSpPr>
          <p:cNvPr id="745" name="Google Shape;745;p8"/>
          <p:cNvSpPr txBox="1"/>
          <p:nvPr/>
        </p:nvSpPr>
        <p:spPr>
          <a:xfrm rot="-5400000">
            <a:off x="3940418" y="3357872"/>
            <a:ext cx="4950069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THEME PPT </a:t>
            </a:r>
            <a:r>
              <a:rPr lang="en-US" sz="1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Layout Clean Text Slide for your Presentation</a:t>
            </a:r>
            <a:endParaRPr sz="14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6" name="Google Shape;746;p8"/>
          <p:cNvSpPr/>
          <p:nvPr/>
        </p:nvSpPr>
        <p:spPr>
          <a:xfrm>
            <a:off x="1864907" y="2596587"/>
            <a:ext cx="45719" cy="10058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7" name="Google Shape;747;p8"/>
          <p:cNvSpPr txBox="1"/>
          <p:nvPr/>
        </p:nvSpPr>
        <p:spPr>
          <a:xfrm>
            <a:off x="806476" y="4154665"/>
            <a:ext cx="4557058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  <a:endParaRPr/>
          </a:p>
        </p:txBody>
      </p:sp>
      <p:sp>
        <p:nvSpPr>
          <p:cNvPr id="748" name="Google Shape;748;p8"/>
          <p:cNvSpPr txBox="1"/>
          <p:nvPr/>
        </p:nvSpPr>
        <p:spPr>
          <a:xfrm>
            <a:off x="927051" y="5722567"/>
            <a:ext cx="2597428" cy="4320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24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</a:t>
            </a:r>
            <a:endParaRPr/>
          </a:p>
        </p:txBody>
      </p:sp>
      <p:sp>
        <p:nvSpPr>
          <p:cNvPr id="749" name="Google Shape;749;p8"/>
          <p:cNvSpPr txBox="1"/>
          <p:nvPr/>
        </p:nvSpPr>
        <p:spPr>
          <a:xfrm>
            <a:off x="2371822" y="2607762"/>
            <a:ext cx="121543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60%</a:t>
            </a:r>
            <a:endParaRPr sz="36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0" name="Google Shape;750;p8"/>
          <p:cNvSpPr txBox="1"/>
          <p:nvPr/>
        </p:nvSpPr>
        <p:spPr>
          <a:xfrm>
            <a:off x="2371823" y="3196547"/>
            <a:ext cx="158544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sz="14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1" name="Google Shape;751;p8"/>
          <p:cNvSpPr>
            <a:spLocks noGrp="1"/>
          </p:cNvSpPr>
          <p:nvPr>
            <p:ph type="pic" idx="2"/>
          </p:nvPr>
        </p:nvSpPr>
        <p:spPr>
          <a:xfrm>
            <a:off x="6972300" y="1144427"/>
            <a:ext cx="3436232" cy="515274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52" name="Google Shape;752;p8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151397" y="135355"/>
                </a:moveTo>
                <a:lnTo>
                  <a:pt x="408072" y="6562224"/>
                </a:lnTo>
                <a:lnTo>
                  <a:pt x="12056645" y="6738687"/>
                </a:lnTo>
                <a:lnTo>
                  <a:pt x="11783929" y="408071"/>
                </a:lnTo>
                <a:lnTo>
                  <a:pt x="151397" y="13535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Google Shape;757;p9"/>
          <p:cNvSpPr txBox="1">
            <a:spLocks noGrp="1"/>
          </p:cNvSpPr>
          <p:nvPr>
            <p:ph type="body" idx="1"/>
          </p:nvPr>
        </p:nvSpPr>
        <p:spPr>
          <a:xfrm>
            <a:off x="973138" y="287338"/>
            <a:ext cx="11218862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4" marR="0" lvl="0" indent="-22860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</a:t>
            </a:r>
            <a:r>
              <a:rPr lang="en-US"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Style</a:t>
            </a:r>
            <a:endParaRPr/>
          </a:p>
        </p:txBody>
      </p:sp>
      <p:grpSp>
        <p:nvGrpSpPr>
          <p:cNvPr id="758" name="Google Shape;758;p9"/>
          <p:cNvGrpSpPr/>
          <p:nvPr/>
        </p:nvGrpSpPr>
        <p:grpSpPr>
          <a:xfrm>
            <a:off x="569616" y="1655331"/>
            <a:ext cx="9606215" cy="4086512"/>
            <a:chOff x="769121" y="1738457"/>
            <a:chExt cx="10376295" cy="4414108"/>
          </a:xfrm>
        </p:grpSpPr>
        <p:grpSp>
          <p:nvGrpSpPr>
            <p:cNvPr id="759" name="Google Shape;759;p9"/>
            <p:cNvGrpSpPr/>
            <p:nvPr/>
          </p:nvGrpSpPr>
          <p:grpSpPr>
            <a:xfrm>
              <a:off x="6751356" y="1758509"/>
              <a:ext cx="4394060" cy="4394056"/>
              <a:chOff x="2607878" y="1882469"/>
              <a:chExt cx="3930446" cy="3930446"/>
            </a:xfrm>
          </p:grpSpPr>
          <p:sp>
            <p:nvSpPr>
              <p:cNvPr id="760" name="Google Shape;760;p9"/>
              <p:cNvSpPr/>
              <p:nvPr/>
            </p:nvSpPr>
            <p:spPr>
              <a:xfrm rot="2700000">
                <a:off x="3911376" y="2156564"/>
                <a:ext cx="1323450" cy="1323450"/>
              </a:xfrm>
              <a:prstGeom prst="rect">
                <a:avLst/>
              </a:prstGeom>
              <a:solidFill>
                <a:schemeClr val="lt1"/>
              </a:solidFill>
              <a:ln w="50800" cap="flat" cmpd="sng">
                <a:solidFill>
                  <a:schemeClr val="accent1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1" name="Google Shape;761;p9"/>
              <p:cNvSpPr/>
              <p:nvPr/>
            </p:nvSpPr>
            <p:spPr>
              <a:xfrm rot="2700000">
                <a:off x="4940779" y="3185967"/>
                <a:ext cx="1323450" cy="1323450"/>
              </a:xfrm>
              <a:prstGeom prst="rect">
                <a:avLst/>
              </a:prstGeom>
              <a:noFill/>
              <a:ln w="50800" cap="flat" cmpd="sng">
                <a:solidFill>
                  <a:schemeClr val="accent4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2" name="Google Shape;762;p9"/>
              <p:cNvSpPr/>
              <p:nvPr/>
            </p:nvSpPr>
            <p:spPr>
              <a:xfrm rot="2700000">
                <a:off x="3911376" y="4215369"/>
                <a:ext cx="1323450" cy="1323450"/>
              </a:xfrm>
              <a:prstGeom prst="rect">
                <a:avLst/>
              </a:prstGeom>
              <a:noFill/>
              <a:ln w="50800" cap="flat" cmpd="sng">
                <a:solidFill>
                  <a:schemeClr val="accent3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3" name="Google Shape;763;p9"/>
              <p:cNvSpPr/>
              <p:nvPr/>
            </p:nvSpPr>
            <p:spPr>
              <a:xfrm rot="2700000">
                <a:off x="2881974" y="3185967"/>
                <a:ext cx="1323450" cy="1323450"/>
              </a:xfrm>
              <a:prstGeom prst="rect">
                <a:avLst/>
              </a:prstGeom>
              <a:noFill/>
              <a:ln w="50800" cap="flat" cmpd="sng">
                <a:solidFill>
                  <a:schemeClr val="accent2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4" name="Google Shape;764;p9"/>
              <p:cNvSpPr/>
              <p:nvPr/>
            </p:nvSpPr>
            <p:spPr>
              <a:xfrm rot="2700000">
                <a:off x="4242276" y="4017049"/>
                <a:ext cx="661651" cy="66165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5" name="Google Shape;765;p9"/>
              <p:cNvSpPr/>
              <p:nvPr/>
            </p:nvSpPr>
            <p:spPr>
              <a:xfrm rot="2700000">
                <a:off x="4742459" y="3516866"/>
                <a:ext cx="661651" cy="66165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6" name="Google Shape;766;p9"/>
              <p:cNvSpPr/>
              <p:nvPr/>
            </p:nvSpPr>
            <p:spPr>
              <a:xfrm rot="2700000">
                <a:off x="4242276" y="3016683"/>
                <a:ext cx="661651" cy="66165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7" name="Google Shape;767;p9"/>
              <p:cNvSpPr/>
              <p:nvPr/>
            </p:nvSpPr>
            <p:spPr>
              <a:xfrm rot="2700000">
                <a:off x="3742092" y="3516866"/>
                <a:ext cx="661651" cy="66165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8" name="Google Shape;768;p9"/>
              <p:cNvSpPr/>
              <p:nvPr/>
            </p:nvSpPr>
            <p:spPr>
              <a:xfrm>
                <a:off x="4309281" y="2106409"/>
                <a:ext cx="529380" cy="7433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4800" b="1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S</a:t>
                </a:r>
                <a:endParaRPr sz="48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9" name="Google Shape;769;p9"/>
              <p:cNvSpPr/>
              <p:nvPr/>
            </p:nvSpPr>
            <p:spPr>
              <a:xfrm>
                <a:off x="2943252" y="3482037"/>
                <a:ext cx="529380" cy="7433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4800" b="1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W</a:t>
                </a:r>
                <a:endParaRPr sz="48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0" name="Google Shape;770;p9"/>
              <p:cNvSpPr/>
              <p:nvPr/>
            </p:nvSpPr>
            <p:spPr>
              <a:xfrm>
                <a:off x="5680729" y="3476028"/>
                <a:ext cx="529380" cy="7433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4800" b="1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T</a:t>
                </a:r>
                <a:endParaRPr sz="48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1" name="Google Shape;771;p9"/>
              <p:cNvSpPr/>
              <p:nvPr/>
            </p:nvSpPr>
            <p:spPr>
              <a:xfrm>
                <a:off x="4319627" y="4844180"/>
                <a:ext cx="529380" cy="7433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4800" b="1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O</a:t>
                </a:r>
                <a:endParaRPr sz="48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72" name="Google Shape;772;p9"/>
            <p:cNvGrpSpPr/>
            <p:nvPr/>
          </p:nvGrpSpPr>
          <p:grpSpPr>
            <a:xfrm>
              <a:off x="1926211" y="1738457"/>
              <a:ext cx="5244471" cy="765912"/>
              <a:chOff x="572117" y="2297666"/>
              <a:chExt cx="2436534" cy="765912"/>
            </a:xfrm>
          </p:grpSpPr>
          <p:sp>
            <p:nvSpPr>
              <p:cNvPr id="773" name="Google Shape;773;p9"/>
              <p:cNvSpPr txBox="1"/>
              <p:nvPr/>
            </p:nvSpPr>
            <p:spPr>
              <a:xfrm>
                <a:off x="572117" y="2297666"/>
                <a:ext cx="2436533" cy="3989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 b="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STRENGTHS</a:t>
                </a:r>
                <a:endParaRPr sz="18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4" name="Google Shape;774;p9"/>
              <p:cNvSpPr txBox="1"/>
              <p:nvPr/>
            </p:nvSpPr>
            <p:spPr>
              <a:xfrm>
                <a:off x="572118" y="2564904"/>
                <a:ext cx="2436533" cy="49867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Presentations. Easy to change colors, photos and Text. </a:t>
                </a:r>
                <a:endParaRPr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75" name="Google Shape;775;p9"/>
            <p:cNvGrpSpPr/>
            <p:nvPr/>
          </p:nvGrpSpPr>
          <p:grpSpPr>
            <a:xfrm>
              <a:off x="769121" y="2942600"/>
              <a:ext cx="5244472" cy="760529"/>
              <a:chOff x="-867415" y="3168851"/>
              <a:chExt cx="3739457" cy="760529"/>
            </a:xfrm>
          </p:grpSpPr>
          <p:sp>
            <p:nvSpPr>
              <p:cNvPr id="776" name="Google Shape;776;p9"/>
              <p:cNvSpPr txBox="1"/>
              <p:nvPr/>
            </p:nvSpPr>
            <p:spPr>
              <a:xfrm>
                <a:off x="-867415" y="3168851"/>
                <a:ext cx="3739457" cy="39893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 b="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WEAKNESS</a:t>
                </a:r>
                <a:endParaRPr sz="18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7" name="Google Shape;777;p9"/>
              <p:cNvSpPr txBox="1"/>
              <p:nvPr/>
            </p:nvSpPr>
            <p:spPr>
              <a:xfrm>
                <a:off x="-867415" y="3430706"/>
                <a:ext cx="3739457" cy="49867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Presentations. Easy to change colors, photos and Text. </a:t>
                </a:r>
                <a:endParaRPr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78" name="Google Shape;778;p9"/>
            <p:cNvGrpSpPr/>
            <p:nvPr/>
          </p:nvGrpSpPr>
          <p:grpSpPr>
            <a:xfrm>
              <a:off x="769124" y="4141361"/>
              <a:ext cx="5244468" cy="761425"/>
              <a:chOff x="-264176" y="4096598"/>
              <a:chExt cx="3739454" cy="761425"/>
            </a:xfrm>
          </p:grpSpPr>
          <p:sp>
            <p:nvSpPr>
              <p:cNvPr id="779" name="Google Shape;779;p9"/>
              <p:cNvSpPr txBox="1"/>
              <p:nvPr/>
            </p:nvSpPr>
            <p:spPr>
              <a:xfrm>
                <a:off x="-264176" y="4096598"/>
                <a:ext cx="3739454" cy="3989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 b="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OPPORTUNITIES</a:t>
                </a:r>
                <a:endParaRPr sz="18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0" name="Google Shape;780;p9"/>
              <p:cNvSpPr txBox="1"/>
              <p:nvPr/>
            </p:nvSpPr>
            <p:spPr>
              <a:xfrm>
                <a:off x="-264176" y="4359349"/>
                <a:ext cx="3739454" cy="49867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Presentations. Easy to change colors, photos and Text. </a:t>
                </a:r>
                <a:endParaRPr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81" name="Google Shape;781;p9"/>
            <p:cNvGrpSpPr/>
            <p:nvPr/>
          </p:nvGrpSpPr>
          <p:grpSpPr>
            <a:xfrm>
              <a:off x="1884716" y="5341018"/>
              <a:ext cx="5285965" cy="762321"/>
              <a:chOff x="-264176" y="5080906"/>
              <a:chExt cx="3769043" cy="762321"/>
            </a:xfrm>
          </p:grpSpPr>
          <p:sp>
            <p:nvSpPr>
              <p:cNvPr id="782" name="Google Shape;782;p9"/>
              <p:cNvSpPr txBox="1"/>
              <p:nvPr/>
            </p:nvSpPr>
            <p:spPr>
              <a:xfrm>
                <a:off x="-264176" y="5080906"/>
                <a:ext cx="3769043" cy="39893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 b="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THREATS</a:t>
                </a:r>
                <a:endParaRPr sz="18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3" name="Google Shape;783;p9"/>
              <p:cNvSpPr txBox="1"/>
              <p:nvPr/>
            </p:nvSpPr>
            <p:spPr>
              <a:xfrm>
                <a:off x="-264176" y="5344553"/>
                <a:ext cx="3769043" cy="49867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Presentations. Easy to change colors, photos and Text. </a:t>
                </a:r>
                <a:endParaRPr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84" name="Google Shape;784;p9"/>
            <p:cNvSpPr/>
            <p:nvPr/>
          </p:nvSpPr>
          <p:spPr>
            <a:xfrm flipH="1">
              <a:off x="9328986" y="3774975"/>
              <a:ext cx="351685" cy="352555"/>
            </a:xfrm>
            <a:custGeom>
              <a:avLst/>
              <a:gdLst/>
              <a:ahLst/>
              <a:cxnLst/>
              <a:rect l="l" t="t" r="r" b="b"/>
              <a:pathLst>
                <a:path w="3240000" h="3248012" extrusionOk="0">
                  <a:moveTo>
                    <a:pt x="712553" y="858820"/>
                  </a:moveTo>
                  <a:cubicBezTo>
                    <a:pt x="727950" y="858820"/>
                    <a:pt x="743348" y="864694"/>
                    <a:pt x="755096" y="876443"/>
                  </a:cubicBezTo>
                  <a:lnTo>
                    <a:pt x="1193671" y="1315016"/>
                  </a:lnTo>
                  <a:lnTo>
                    <a:pt x="1509169" y="999517"/>
                  </a:lnTo>
                  <a:cubicBezTo>
                    <a:pt x="1509517" y="999169"/>
                    <a:pt x="1509868" y="998827"/>
                    <a:pt x="1510414" y="998691"/>
                  </a:cubicBezTo>
                  <a:lnTo>
                    <a:pt x="1518932" y="988592"/>
                  </a:lnTo>
                  <a:cubicBezTo>
                    <a:pt x="1531945" y="978263"/>
                    <a:pt x="1547912" y="974188"/>
                    <a:pt x="1563209" y="975946"/>
                  </a:cubicBezTo>
                  <a:cubicBezTo>
                    <a:pt x="1578505" y="977705"/>
                    <a:pt x="1593131" y="985299"/>
                    <a:pt x="1603459" y="998313"/>
                  </a:cubicBezTo>
                  <a:lnTo>
                    <a:pt x="1892346" y="1362277"/>
                  </a:lnTo>
                  <a:lnTo>
                    <a:pt x="2149759" y="1177067"/>
                  </a:lnTo>
                  <a:lnTo>
                    <a:pt x="2151621" y="1174867"/>
                  </a:lnTo>
                  <a:cubicBezTo>
                    <a:pt x="2159033" y="1169006"/>
                    <a:pt x="2167397" y="1165168"/>
                    <a:pt x="2176160" y="1163802"/>
                  </a:cubicBezTo>
                  <a:cubicBezTo>
                    <a:pt x="2177188" y="1163485"/>
                    <a:pt x="2178237" y="1163269"/>
                    <a:pt x="2179375" y="1163558"/>
                  </a:cubicBezTo>
                  <a:cubicBezTo>
                    <a:pt x="2184768" y="1161771"/>
                    <a:pt x="2190389" y="1161654"/>
                    <a:pt x="2195921" y="1162300"/>
                  </a:cubicBezTo>
                  <a:cubicBezTo>
                    <a:pt x="2196662" y="1162386"/>
                    <a:pt x="2197402" y="1162487"/>
                    <a:pt x="2198081" y="1162987"/>
                  </a:cubicBezTo>
                  <a:cubicBezTo>
                    <a:pt x="2202197" y="1163290"/>
                    <a:pt x="2206218" y="1164270"/>
                    <a:pt x="2209739" y="1166702"/>
                  </a:cubicBezTo>
                  <a:cubicBezTo>
                    <a:pt x="2213116" y="1166857"/>
                    <a:pt x="2216051" y="1168231"/>
                    <a:pt x="2218766" y="1170038"/>
                  </a:cubicBezTo>
                  <a:cubicBezTo>
                    <a:pt x="2225342" y="1173160"/>
                    <a:pt x="2231151" y="1177875"/>
                    <a:pt x="2235489" y="1184194"/>
                  </a:cubicBezTo>
                  <a:lnTo>
                    <a:pt x="2236132" y="1184737"/>
                  </a:lnTo>
                  <a:lnTo>
                    <a:pt x="2236287" y="1184934"/>
                  </a:lnTo>
                  <a:lnTo>
                    <a:pt x="2238712" y="1187183"/>
                  </a:lnTo>
                  <a:cubicBezTo>
                    <a:pt x="2239115" y="1187744"/>
                    <a:pt x="2239507" y="1188310"/>
                    <a:pt x="2239574" y="1189090"/>
                  </a:cubicBezTo>
                  <a:lnTo>
                    <a:pt x="2540580" y="1569705"/>
                  </a:lnTo>
                  <a:cubicBezTo>
                    <a:pt x="2561191" y="1595768"/>
                    <a:pt x="2556772" y="1633604"/>
                    <a:pt x="2530710" y="1654215"/>
                  </a:cubicBezTo>
                  <a:cubicBezTo>
                    <a:pt x="2504647" y="1674827"/>
                    <a:pt x="2466811" y="1670408"/>
                    <a:pt x="2446199" y="1644345"/>
                  </a:cubicBezTo>
                  <a:lnTo>
                    <a:pt x="2177884" y="1305067"/>
                  </a:lnTo>
                  <a:lnTo>
                    <a:pt x="1934804" y="1479967"/>
                  </a:lnTo>
                  <a:cubicBezTo>
                    <a:pt x="1927367" y="1485317"/>
                    <a:pt x="1919123" y="1488726"/>
                    <a:pt x="1910598" y="1489881"/>
                  </a:cubicBezTo>
                  <a:cubicBezTo>
                    <a:pt x="1885257" y="1507791"/>
                    <a:pt x="1850121" y="1502627"/>
                    <a:pt x="1830495" y="1477903"/>
                  </a:cubicBezTo>
                  <a:lnTo>
                    <a:pt x="1551924" y="1126933"/>
                  </a:lnTo>
                  <a:lnTo>
                    <a:pt x="1239041" y="1439816"/>
                  </a:lnTo>
                  <a:cubicBezTo>
                    <a:pt x="1226569" y="1452288"/>
                    <a:pt x="1209983" y="1458139"/>
                    <a:pt x="1193674" y="1456888"/>
                  </a:cubicBezTo>
                  <a:cubicBezTo>
                    <a:pt x="1177363" y="1458142"/>
                    <a:pt x="1160774" y="1452290"/>
                    <a:pt x="1148301" y="1439816"/>
                  </a:cubicBezTo>
                  <a:lnTo>
                    <a:pt x="670011" y="961527"/>
                  </a:lnTo>
                  <a:cubicBezTo>
                    <a:pt x="646515" y="938031"/>
                    <a:pt x="646515" y="899938"/>
                    <a:pt x="670011" y="876442"/>
                  </a:cubicBezTo>
                  <a:cubicBezTo>
                    <a:pt x="681760" y="864694"/>
                    <a:pt x="697157" y="858820"/>
                    <a:pt x="712553" y="858820"/>
                  </a:cubicBezTo>
                  <a:close/>
                  <a:moveTo>
                    <a:pt x="2790000" y="699581"/>
                  </a:moveTo>
                  <a:lnTo>
                    <a:pt x="450000" y="699581"/>
                  </a:lnTo>
                  <a:lnTo>
                    <a:pt x="450000" y="1851581"/>
                  </a:lnTo>
                  <a:lnTo>
                    <a:pt x="2790000" y="1851581"/>
                  </a:lnTo>
                  <a:close/>
                  <a:moveTo>
                    <a:pt x="2987972" y="519497"/>
                  </a:moveTo>
                  <a:lnTo>
                    <a:pt x="2987972" y="2031665"/>
                  </a:lnTo>
                  <a:lnTo>
                    <a:pt x="252028" y="2031665"/>
                  </a:lnTo>
                  <a:lnTo>
                    <a:pt x="252028" y="519497"/>
                  </a:lnTo>
                  <a:close/>
                  <a:moveTo>
                    <a:pt x="1620000" y="0"/>
                  </a:moveTo>
                  <a:cubicBezTo>
                    <a:pt x="1540462" y="0"/>
                    <a:pt x="1475984" y="64478"/>
                    <a:pt x="1475984" y="144016"/>
                  </a:cubicBezTo>
                  <a:lnTo>
                    <a:pt x="1475984" y="267469"/>
                  </a:lnTo>
                  <a:lnTo>
                    <a:pt x="0" y="267469"/>
                  </a:lnTo>
                  <a:lnTo>
                    <a:pt x="0" y="2283693"/>
                  </a:lnTo>
                  <a:lnTo>
                    <a:pt x="852101" y="2283693"/>
                  </a:lnTo>
                  <a:lnTo>
                    <a:pt x="323771" y="3248012"/>
                  </a:lnTo>
                  <a:lnTo>
                    <a:pt x="621526" y="3248012"/>
                  </a:lnTo>
                  <a:lnTo>
                    <a:pt x="1149856" y="2283693"/>
                  </a:lnTo>
                  <a:lnTo>
                    <a:pt x="2090146" y="2283693"/>
                  </a:lnTo>
                  <a:lnTo>
                    <a:pt x="2618476" y="3248012"/>
                  </a:lnTo>
                  <a:lnTo>
                    <a:pt x="2916231" y="3248012"/>
                  </a:lnTo>
                  <a:lnTo>
                    <a:pt x="2387901" y="2283693"/>
                  </a:lnTo>
                  <a:lnTo>
                    <a:pt x="3240000" y="2283693"/>
                  </a:lnTo>
                  <a:lnTo>
                    <a:pt x="3240000" y="267469"/>
                  </a:lnTo>
                  <a:lnTo>
                    <a:pt x="1764016" y="267469"/>
                  </a:lnTo>
                  <a:lnTo>
                    <a:pt x="1764016" y="144016"/>
                  </a:lnTo>
                  <a:cubicBezTo>
                    <a:pt x="1764016" y="64478"/>
                    <a:pt x="1699538" y="0"/>
                    <a:pt x="16200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" name="Google Shape;785;p9"/>
            <p:cNvSpPr/>
            <p:nvPr/>
          </p:nvSpPr>
          <p:spPr>
            <a:xfrm>
              <a:off x="8225718" y="3776056"/>
              <a:ext cx="351990" cy="353588"/>
            </a:xfrm>
            <a:custGeom>
              <a:avLst/>
              <a:gdLst/>
              <a:ahLst/>
              <a:cxnLst/>
              <a:rect l="l" t="t" r="r" b="b"/>
              <a:pathLst>
                <a:path w="371900" h="373588" extrusionOk="0">
                  <a:moveTo>
                    <a:pt x="297080" y="129105"/>
                  </a:moveTo>
                  <a:lnTo>
                    <a:pt x="284273" y="219737"/>
                  </a:lnTo>
                  <a:lnTo>
                    <a:pt x="305496" y="219737"/>
                  </a:lnTo>
                  <a:lnTo>
                    <a:pt x="333001" y="129105"/>
                  </a:lnTo>
                  <a:close/>
                  <a:moveTo>
                    <a:pt x="228265" y="129105"/>
                  </a:moveTo>
                  <a:lnTo>
                    <a:pt x="228265" y="219737"/>
                  </a:lnTo>
                  <a:lnTo>
                    <a:pt x="250807" y="219737"/>
                  </a:lnTo>
                  <a:lnTo>
                    <a:pt x="263614" y="129105"/>
                  </a:lnTo>
                  <a:close/>
                  <a:moveTo>
                    <a:pt x="157021" y="129105"/>
                  </a:moveTo>
                  <a:lnTo>
                    <a:pt x="175826" y="219737"/>
                  </a:lnTo>
                  <a:lnTo>
                    <a:pt x="195129" y="219737"/>
                  </a:lnTo>
                  <a:lnTo>
                    <a:pt x="195129" y="129105"/>
                  </a:lnTo>
                  <a:close/>
                  <a:moveTo>
                    <a:pt x="93087" y="129105"/>
                  </a:moveTo>
                  <a:lnTo>
                    <a:pt x="117372" y="219737"/>
                  </a:lnTo>
                  <a:lnTo>
                    <a:pt x="141984" y="219737"/>
                  </a:lnTo>
                  <a:lnTo>
                    <a:pt x="123179" y="129105"/>
                  </a:lnTo>
                  <a:close/>
                  <a:moveTo>
                    <a:pt x="58494" y="0"/>
                  </a:moveTo>
                  <a:lnTo>
                    <a:pt x="84208" y="95969"/>
                  </a:lnTo>
                  <a:lnTo>
                    <a:pt x="354346" y="95969"/>
                  </a:lnTo>
                  <a:lnTo>
                    <a:pt x="354346" y="97437"/>
                  </a:lnTo>
                  <a:cubicBezTo>
                    <a:pt x="356087" y="96136"/>
                    <a:pt x="357928" y="96353"/>
                    <a:pt x="359747" y="96905"/>
                  </a:cubicBezTo>
                  <a:lnTo>
                    <a:pt x="360371" y="97095"/>
                  </a:lnTo>
                  <a:cubicBezTo>
                    <a:pt x="368954" y="99700"/>
                    <a:pt x="373801" y="108770"/>
                    <a:pt x="371196" y="117354"/>
                  </a:cubicBezTo>
                  <a:lnTo>
                    <a:pt x="333339" y="242097"/>
                  </a:lnTo>
                  <a:cubicBezTo>
                    <a:pt x="331591" y="247858"/>
                    <a:pt x="326929" y="251935"/>
                    <a:pt x="321206" y="252122"/>
                  </a:cubicBezTo>
                  <a:lnTo>
                    <a:pt x="321206" y="252873"/>
                  </a:lnTo>
                  <a:lnTo>
                    <a:pt x="313576" y="252873"/>
                  </a:lnTo>
                  <a:cubicBezTo>
                    <a:pt x="313378" y="253010"/>
                    <a:pt x="313229" y="252967"/>
                    <a:pt x="313080" y="252922"/>
                  </a:cubicBezTo>
                  <a:lnTo>
                    <a:pt x="312919" y="252873"/>
                  </a:lnTo>
                  <a:lnTo>
                    <a:pt x="126251" y="252873"/>
                  </a:lnTo>
                  <a:lnTo>
                    <a:pt x="133971" y="281687"/>
                  </a:lnTo>
                  <a:lnTo>
                    <a:pt x="321075" y="281687"/>
                  </a:lnTo>
                  <a:lnTo>
                    <a:pt x="321075" y="314823"/>
                  </a:lnTo>
                  <a:lnTo>
                    <a:pt x="318480" y="314823"/>
                  </a:lnTo>
                  <a:cubicBezTo>
                    <a:pt x="329614" y="318311"/>
                    <a:pt x="336414" y="328969"/>
                    <a:pt x="336414" y="341215"/>
                  </a:cubicBezTo>
                  <a:cubicBezTo>
                    <a:pt x="336414" y="359094"/>
                    <a:pt x="321920" y="373588"/>
                    <a:pt x="304041" y="373588"/>
                  </a:cubicBezTo>
                  <a:cubicBezTo>
                    <a:pt x="286162" y="373588"/>
                    <a:pt x="271668" y="359094"/>
                    <a:pt x="271668" y="341215"/>
                  </a:cubicBezTo>
                  <a:cubicBezTo>
                    <a:pt x="271668" y="328969"/>
                    <a:pt x="278468" y="318311"/>
                    <a:pt x="289602" y="314823"/>
                  </a:cubicBezTo>
                  <a:lnTo>
                    <a:pt x="142850" y="314823"/>
                  </a:lnTo>
                  <a:lnTo>
                    <a:pt x="143397" y="316865"/>
                  </a:lnTo>
                  <a:cubicBezTo>
                    <a:pt x="151629" y="321811"/>
                    <a:pt x="156401" y="330956"/>
                    <a:pt x="156401" y="341215"/>
                  </a:cubicBezTo>
                  <a:cubicBezTo>
                    <a:pt x="156401" y="359094"/>
                    <a:pt x="141907" y="373588"/>
                    <a:pt x="124028" y="373588"/>
                  </a:cubicBezTo>
                  <a:cubicBezTo>
                    <a:pt x="106149" y="373588"/>
                    <a:pt x="91655" y="359094"/>
                    <a:pt x="91655" y="341215"/>
                  </a:cubicBezTo>
                  <a:cubicBezTo>
                    <a:pt x="91655" y="329356"/>
                    <a:pt x="98032" y="318986"/>
                    <a:pt x="108649" y="315212"/>
                  </a:cubicBezTo>
                  <a:lnTo>
                    <a:pt x="33542" y="34909"/>
                  </a:lnTo>
                  <a:lnTo>
                    <a:pt x="0" y="34909"/>
                  </a:lnTo>
                  <a:lnTo>
                    <a:pt x="0" y="1773"/>
                  </a:lnTo>
                  <a:lnTo>
                    <a:pt x="51879" y="177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6" name="Google Shape;786;p9"/>
            <p:cNvSpPr/>
            <p:nvPr/>
          </p:nvSpPr>
          <p:spPr>
            <a:xfrm>
              <a:off x="8774218" y="3175576"/>
              <a:ext cx="371782" cy="371178"/>
            </a:xfrm>
            <a:custGeom>
              <a:avLst/>
              <a:gdLst/>
              <a:ahLst/>
              <a:cxnLst/>
              <a:rect l="l" t="t" r="r" b="b"/>
              <a:pathLst>
                <a:path w="3228210" h="3222968" extrusionOk="0">
                  <a:moveTo>
                    <a:pt x="1619999" y="642446"/>
                  </a:moveTo>
                  <a:lnTo>
                    <a:pt x="2664115" y="1686562"/>
                  </a:lnTo>
                  <a:lnTo>
                    <a:pt x="2664116" y="1686562"/>
                  </a:lnTo>
                  <a:lnTo>
                    <a:pt x="2664116" y="3222968"/>
                  </a:lnTo>
                  <a:lnTo>
                    <a:pt x="2015013" y="3222968"/>
                  </a:lnTo>
                  <a:lnTo>
                    <a:pt x="2015013" y="2511495"/>
                  </a:lnTo>
                  <a:cubicBezTo>
                    <a:pt x="2015013" y="2399422"/>
                    <a:pt x="1924159" y="2308568"/>
                    <a:pt x="1812086" y="2308568"/>
                  </a:cubicBezTo>
                  <a:lnTo>
                    <a:pt x="1427912" y="2308568"/>
                  </a:lnTo>
                  <a:cubicBezTo>
                    <a:pt x="1315839" y="2308568"/>
                    <a:pt x="1224985" y="2399422"/>
                    <a:pt x="1224985" y="2511495"/>
                  </a:cubicBezTo>
                  <a:lnTo>
                    <a:pt x="1224985" y="3222968"/>
                  </a:lnTo>
                  <a:lnTo>
                    <a:pt x="575882" y="3222968"/>
                  </a:lnTo>
                  <a:lnTo>
                    <a:pt x="575882" y="1686562"/>
                  </a:lnTo>
                  <a:lnTo>
                    <a:pt x="575884" y="1686562"/>
                  </a:lnTo>
                  <a:close/>
                  <a:moveTo>
                    <a:pt x="509997" y="122689"/>
                  </a:moveTo>
                  <a:lnTo>
                    <a:pt x="942045" y="122689"/>
                  </a:lnTo>
                  <a:lnTo>
                    <a:pt x="942045" y="542556"/>
                  </a:lnTo>
                  <a:lnTo>
                    <a:pt x="509997" y="974604"/>
                  </a:lnTo>
                  <a:close/>
                  <a:moveTo>
                    <a:pt x="1620001" y="7099"/>
                  </a:moveTo>
                  <a:lnTo>
                    <a:pt x="3228210" y="1686560"/>
                  </a:lnTo>
                  <a:lnTo>
                    <a:pt x="2900441" y="1686560"/>
                  </a:lnTo>
                  <a:lnTo>
                    <a:pt x="1620001" y="349390"/>
                  </a:lnTo>
                  <a:close/>
                  <a:moveTo>
                    <a:pt x="1619999" y="0"/>
                  </a:moveTo>
                  <a:lnTo>
                    <a:pt x="1619999" y="342291"/>
                  </a:lnTo>
                  <a:lnTo>
                    <a:pt x="330172" y="1679462"/>
                  </a:lnTo>
                  <a:lnTo>
                    <a:pt x="0" y="167946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7" name="Google Shape;787;p9"/>
            <p:cNvSpPr/>
            <p:nvPr/>
          </p:nvSpPr>
          <p:spPr>
            <a:xfrm>
              <a:off x="8746390" y="4289982"/>
              <a:ext cx="427438" cy="344974"/>
            </a:xfrm>
            <a:custGeom>
              <a:avLst/>
              <a:gdLst/>
              <a:ahLst/>
              <a:cxnLst/>
              <a:rect l="l" t="t" r="r" b="b"/>
              <a:pathLst>
                <a:path w="3307788" h="2669631" extrusionOk="0">
                  <a:moveTo>
                    <a:pt x="2793832" y="1478391"/>
                  </a:moveTo>
                  <a:cubicBezTo>
                    <a:pt x="2772990" y="1635402"/>
                    <a:pt x="2717678" y="1784517"/>
                    <a:pt x="2633007" y="1915952"/>
                  </a:cubicBezTo>
                  <a:cubicBezTo>
                    <a:pt x="2695386" y="1951862"/>
                    <a:pt x="2772768" y="1955673"/>
                    <a:pt x="2841607" y="1924185"/>
                  </a:cubicBezTo>
                  <a:cubicBezTo>
                    <a:pt x="2943442" y="1877605"/>
                    <a:pt x="2999062" y="1766364"/>
                    <a:pt x="2975226" y="1656948"/>
                  </a:cubicBezTo>
                  <a:cubicBezTo>
                    <a:pt x="2955176" y="1564911"/>
                    <a:pt x="2883463" y="1495086"/>
                    <a:pt x="2793832" y="1478391"/>
                  </a:cubicBezTo>
                  <a:close/>
                  <a:moveTo>
                    <a:pt x="2807611" y="1247700"/>
                  </a:moveTo>
                  <a:lnTo>
                    <a:pt x="2807472" y="1256060"/>
                  </a:lnTo>
                  <a:cubicBezTo>
                    <a:pt x="2994195" y="1281771"/>
                    <a:pt x="3148201" y="1421768"/>
                    <a:pt x="3189276" y="1610317"/>
                  </a:cubicBezTo>
                  <a:cubicBezTo>
                    <a:pt x="3235041" y="1820393"/>
                    <a:pt x="3128252" y="2033972"/>
                    <a:pt x="2932732" y="2123406"/>
                  </a:cubicBezTo>
                  <a:cubicBezTo>
                    <a:pt x="2789297" y="2189015"/>
                    <a:pt x="2626543" y="2174805"/>
                    <a:pt x="2499470" y="2094044"/>
                  </a:cubicBezTo>
                  <a:cubicBezTo>
                    <a:pt x="2427194" y="2172627"/>
                    <a:pt x="2343030" y="2241391"/>
                    <a:pt x="2248861" y="2297980"/>
                  </a:cubicBezTo>
                  <a:cubicBezTo>
                    <a:pt x="2178351" y="2340352"/>
                    <a:pt x="2104446" y="2374567"/>
                    <a:pt x="2027600" y="2398134"/>
                  </a:cubicBezTo>
                  <a:lnTo>
                    <a:pt x="3307788" y="2397615"/>
                  </a:lnTo>
                  <a:cubicBezTo>
                    <a:pt x="3265361" y="2549905"/>
                    <a:pt x="2537441" y="2669620"/>
                    <a:pt x="1653814" y="2669631"/>
                  </a:cubicBezTo>
                  <a:cubicBezTo>
                    <a:pt x="773102" y="2669642"/>
                    <a:pt x="46417" y="2550707"/>
                    <a:pt x="0" y="2398955"/>
                  </a:cubicBezTo>
                  <a:lnTo>
                    <a:pt x="1280678" y="2398436"/>
                  </a:lnTo>
                  <a:cubicBezTo>
                    <a:pt x="1203764" y="2374915"/>
                    <a:pt x="1129786" y="2340732"/>
                    <a:pt x="1059201" y="2298380"/>
                  </a:cubicBezTo>
                  <a:cubicBezTo>
                    <a:pt x="693039" y="2078675"/>
                    <a:pt x="477900" y="1674935"/>
                    <a:pt x="499745" y="1248476"/>
                  </a:cubicBezTo>
                  <a:close/>
                  <a:moveTo>
                    <a:pt x="1331611" y="201752"/>
                  </a:moveTo>
                  <a:cubicBezTo>
                    <a:pt x="1206335" y="290902"/>
                    <a:pt x="1124761" y="308382"/>
                    <a:pt x="1132336" y="435988"/>
                  </a:cubicBezTo>
                  <a:cubicBezTo>
                    <a:pt x="1160888" y="640507"/>
                    <a:pt x="1527973" y="617783"/>
                    <a:pt x="1498839" y="840365"/>
                  </a:cubicBezTo>
                  <a:cubicBezTo>
                    <a:pt x="1455138" y="960979"/>
                    <a:pt x="1395705" y="987199"/>
                    <a:pt x="1213910" y="1052459"/>
                  </a:cubicBezTo>
                  <a:cubicBezTo>
                    <a:pt x="1331028" y="972050"/>
                    <a:pt x="1364241" y="921357"/>
                    <a:pt x="1360745" y="809484"/>
                  </a:cubicBezTo>
                  <a:cubicBezTo>
                    <a:pt x="1360746" y="646916"/>
                    <a:pt x="1111360" y="626523"/>
                    <a:pt x="1020462" y="495421"/>
                  </a:cubicBezTo>
                  <a:cubicBezTo>
                    <a:pt x="941218" y="374224"/>
                    <a:pt x="1061250" y="280996"/>
                    <a:pt x="1331611" y="201752"/>
                  </a:cubicBezTo>
                  <a:close/>
                  <a:moveTo>
                    <a:pt x="2164365" y="80223"/>
                  </a:moveTo>
                  <a:cubicBezTo>
                    <a:pt x="2021192" y="182108"/>
                    <a:pt x="1927964" y="202086"/>
                    <a:pt x="1936621" y="347922"/>
                  </a:cubicBezTo>
                  <a:cubicBezTo>
                    <a:pt x="1969252" y="581657"/>
                    <a:pt x="2388778" y="555687"/>
                    <a:pt x="2355482" y="810066"/>
                  </a:cubicBezTo>
                  <a:cubicBezTo>
                    <a:pt x="2305538" y="947910"/>
                    <a:pt x="2237615" y="977876"/>
                    <a:pt x="2029849" y="1052459"/>
                  </a:cubicBezTo>
                  <a:cubicBezTo>
                    <a:pt x="2163698" y="960563"/>
                    <a:pt x="2201656" y="902628"/>
                    <a:pt x="2197660" y="774773"/>
                  </a:cubicBezTo>
                  <a:cubicBezTo>
                    <a:pt x="2197661" y="588982"/>
                    <a:pt x="1912649" y="565676"/>
                    <a:pt x="1808765" y="415844"/>
                  </a:cubicBezTo>
                  <a:cubicBezTo>
                    <a:pt x="1718201" y="277334"/>
                    <a:pt x="1855380" y="170787"/>
                    <a:pt x="2164365" y="80223"/>
                  </a:cubicBezTo>
                  <a:close/>
                  <a:moveTo>
                    <a:pt x="1754169" y="0"/>
                  </a:moveTo>
                  <a:cubicBezTo>
                    <a:pt x="1583512" y="121444"/>
                    <a:pt x="1472387" y="145257"/>
                    <a:pt x="1482706" y="319088"/>
                  </a:cubicBezTo>
                  <a:cubicBezTo>
                    <a:pt x="1521601" y="597693"/>
                    <a:pt x="2021663" y="566738"/>
                    <a:pt x="1981975" y="869950"/>
                  </a:cubicBezTo>
                  <a:cubicBezTo>
                    <a:pt x="1922443" y="1034256"/>
                    <a:pt x="1841481" y="1069974"/>
                    <a:pt x="1593831" y="1158875"/>
                  </a:cubicBezTo>
                  <a:cubicBezTo>
                    <a:pt x="1753374" y="1049338"/>
                    <a:pt x="1798619" y="980281"/>
                    <a:pt x="1793856" y="827882"/>
                  </a:cubicBezTo>
                  <a:cubicBezTo>
                    <a:pt x="1793857" y="606424"/>
                    <a:pt x="1454132" y="578644"/>
                    <a:pt x="1330306" y="400050"/>
                  </a:cubicBezTo>
                  <a:cubicBezTo>
                    <a:pt x="1222356" y="234950"/>
                    <a:pt x="1385869" y="107950"/>
                    <a:pt x="17541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Contents Slide Master">
  <a:themeElements>
    <a:clrScheme name="allppt-construction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27900"/>
      </a:accent1>
      <a:accent2>
        <a:srgbClr val="E7E5E6"/>
      </a:accent2>
      <a:accent3>
        <a:srgbClr val="BBC0C3"/>
      </a:accent3>
      <a:accent4>
        <a:srgbClr val="A0A5AA"/>
      </a:accent4>
      <a:accent5>
        <a:srgbClr val="7D7D7D"/>
      </a:accent5>
      <a:accent6>
        <a:srgbClr val="5E5E5E"/>
      </a:accent6>
      <a:hlink>
        <a:srgbClr val="262626"/>
      </a:hlink>
      <a:folHlink>
        <a:srgbClr val="26262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ver and End Slide Master">
  <a:themeElements>
    <a:clrScheme name="allppt-construction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27900"/>
      </a:accent1>
      <a:accent2>
        <a:srgbClr val="E7E5E6"/>
      </a:accent2>
      <a:accent3>
        <a:srgbClr val="BBC0C3"/>
      </a:accent3>
      <a:accent4>
        <a:srgbClr val="A0A5AA"/>
      </a:accent4>
      <a:accent5>
        <a:srgbClr val="7D7D7D"/>
      </a:accent5>
      <a:accent6>
        <a:srgbClr val="5E5E5E"/>
      </a:accent6>
      <a:hlink>
        <a:srgbClr val="262626"/>
      </a:hlink>
      <a:folHlink>
        <a:srgbClr val="26262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ection Break Slide Master">
  <a:themeElements>
    <a:clrScheme name="allppt-construction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27900"/>
      </a:accent1>
      <a:accent2>
        <a:srgbClr val="E7E5E6"/>
      </a:accent2>
      <a:accent3>
        <a:srgbClr val="BBC0C3"/>
      </a:accent3>
      <a:accent4>
        <a:srgbClr val="A0A5AA"/>
      </a:accent4>
      <a:accent5>
        <a:srgbClr val="7D7D7D"/>
      </a:accent5>
      <a:accent6>
        <a:srgbClr val="5E5E5E"/>
      </a:accent6>
      <a:hlink>
        <a:srgbClr val="262626"/>
      </a:hlink>
      <a:folHlink>
        <a:srgbClr val="26262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3961</Words>
  <Application>Microsoft Office PowerPoint</Application>
  <PresentationFormat>Panorámica</PresentationFormat>
  <Paragraphs>423</Paragraphs>
  <Slides>53</Slides>
  <Notes>53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53</vt:i4>
      </vt:variant>
    </vt:vector>
  </HeadingPairs>
  <TitlesOfParts>
    <vt:vector size="58" baseType="lpstr">
      <vt:lpstr>Arial</vt:lpstr>
      <vt:lpstr>Arial Rounded</vt:lpstr>
      <vt:lpstr>Contents Slide Master</vt:lpstr>
      <vt:lpstr>Cover and End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Allppt.com;Googleslidesppt.com</dc:creator>
  <cp:lastModifiedBy>eduardo</cp:lastModifiedBy>
  <cp:revision>1</cp:revision>
  <dcterms:created xsi:type="dcterms:W3CDTF">2018-04-24T17:14:44Z</dcterms:created>
  <dcterms:modified xsi:type="dcterms:W3CDTF">2023-11-21T19:12:02Z</dcterms:modified>
</cp:coreProperties>
</file>