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26" r:id="rId4"/>
    <p:sldId id="322" r:id="rId5"/>
    <p:sldId id="323" r:id="rId6"/>
    <p:sldId id="324" r:id="rId7"/>
    <p:sldId id="325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</a:t>
            </a:r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Ý NGÀI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95460" y="3872603"/>
            <a:ext cx="3522704" cy="65442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chỉ đường để đời con đi tới. Thánh ý Ngài niềm hạnh phúc nào hơn. Thánh ý Chúa là niềm vui mới.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ngọn đuốc soi cuộc đời. Thánh ý Ngài đưa lối lên quê trời. Thánh ý Ngài là gia nghiệp đời con.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hỏa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chờ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bé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nhờ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đáp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đền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bền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Chọn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gia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nghiệp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của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con.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quyết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niềm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sắt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son.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chỉ đường để đời con đi tới. Thánh ý Ngài niềm hạnh phúc nào hơn. Thánh ý Chúa là niềm vui mới.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ngọn đuốc soi cuộc đời. Thánh ý Ngài đưa lối lên quê trời. Thánh ý Ngài là gia nghiệp đời con.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48515" y="275358"/>
            <a:ext cx="6760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Ý NGÀI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7252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chỉ đường để đời con đi tới. Thánh ý Ngài niềm hạnh phúc nào hơn. Thánh ý Chúa là niềm vui mới.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ngọn đuốc soi cuộc đời. Thánh ý Ngài đưa lối lên quê trời. Thánh ý Ngài là gia nghiệp đời con.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Lòng con luôn khắc ghi Ngài vẫn thương độ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xuân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gọi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giảng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chứa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chan.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la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chỉ đường để đời con đi tới. Thánh ý Ngài niềm hạnh phúc nào hơn. Thánh ý Chúa là niềm vui mới.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Thánh ý Ngài ngọn đuốc soi cuộc đời. Thánh ý Ngài đưa lối lên quê trời. Thánh ý Ngài là gia nghiệp đời con.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phó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đàng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Thuyền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vượt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bão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yếu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chán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chường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hướng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vàn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782</TotalTime>
  <Words>402</Words>
  <Application>Microsoft Office PowerPoint</Application>
  <PresentationFormat>Custom</PresentationFormat>
  <Paragraphs>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Savon</vt:lpstr>
      <vt:lpstr>THÁNH Ý NGÀI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149</cp:revision>
  <dcterms:created xsi:type="dcterms:W3CDTF">2024-12-09T09:39:37Z</dcterms:created>
  <dcterms:modified xsi:type="dcterms:W3CDTF">2025-08-04T14:37:38Z</dcterms:modified>
</cp:coreProperties>
</file>