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4" r:id="rId6"/>
    <p:sldId id="270" r:id="rId7"/>
    <p:sldId id="275" r:id="rId8"/>
    <p:sldId id="271" r:id="rId9"/>
    <p:sldId id="276" r:id="rId10"/>
    <p:sldId id="272" r:id="rId11"/>
    <p:sldId id="277" r:id="rId12"/>
    <p:sldId id="273"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6A9A43C3-3AFB-4FA0-9212-9452A1B1F24B}" type="datetimeFigureOut">
              <a:rPr lang="en-US" smtClean="0"/>
              <a:t>26/03/2025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90E212C-5B6E-4262-B747-83DECB8E7348}" type="slidenum">
              <a:rPr lang="en-US" smtClean="0"/>
              <a:t>‹#›</a:t>
            </a:fld>
            <a:endParaRPr lang="en-US"/>
          </a:p>
        </p:txBody>
      </p:sp>
    </p:spTree>
    <p:extLst>
      <p:ext uri="{BB962C8B-B14F-4D97-AF65-F5344CB8AC3E}">
        <p14:creationId xmlns:p14="http://schemas.microsoft.com/office/powerpoint/2010/main" val="16832764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9A43C3-3AFB-4FA0-9212-9452A1B1F24B}" type="datetimeFigureOut">
              <a:rPr lang="en-US" smtClean="0"/>
              <a:t>26/03/2025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2843165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9A43C3-3AFB-4FA0-9212-9452A1B1F24B}" type="datetimeFigureOut">
              <a:rPr lang="en-US" smtClean="0"/>
              <a:t>26/03/2025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31039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9A43C3-3AFB-4FA0-9212-9452A1B1F24B}" type="datetimeFigureOut">
              <a:rPr lang="en-US" smtClean="0"/>
              <a:t>26/03/2025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1904853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6A9A43C3-3AFB-4FA0-9212-9452A1B1F24B}" type="datetimeFigureOut">
              <a:rPr lang="en-US" smtClean="0"/>
              <a:t>26/03/2025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4068213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9A43C3-3AFB-4FA0-9212-9452A1B1F24B}" type="datetimeFigureOut">
              <a:rPr lang="en-US" smtClean="0"/>
              <a:t>26/03/2025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99476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9A43C3-3AFB-4FA0-9212-9452A1B1F24B}" type="datetimeFigureOut">
              <a:rPr lang="en-US" smtClean="0"/>
              <a:t>26/03/2025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145968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9A43C3-3AFB-4FA0-9212-9452A1B1F24B}" type="datetimeFigureOut">
              <a:rPr lang="en-US" smtClean="0"/>
              <a:t>26/03/2025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5447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A43C3-3AFB-4FA0-9212-9452A1B1F24B}" type="datetimeFigureOut">
              <a:rPr lang="en-US" smtClean="0"/>
              <a:t>26/03/2025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7805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6A9A43C3-3AFB-4FA0-9212-9452A1B1F24B}" type="datetimeFigureOut">
              <a:rPr lang="en-US" smtClean="0"/>
              <a:t>26/03/2025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90E212C-5B6E-4262-B747-83DECB8E734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6231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6A9A43C3-3AFB-4FA0-9212-9452A1B1F24B}" type="datetimeFigureOut">
              <a:rPr lang="en-US" smtClean="0"/>
              <a:t>26/03/2025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90E212C-5B6E-4262-B747-83DECB8E734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298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A9A43C3-3AFB-4FA0-9212-9452A1B1F24B}" type="datetimeFigureOut">
              <a:rPr lang="en-US" smtClean="0"/>
              <a:t>26/03/2025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90E212C-5B6E-4262-B747-83DECB8E7348}" type="slidenum">
              <a:rPr lang="en-US" smtClean="0"/>
              <a:t>‹#›</a:t>
            </a:fld>
            <a:endParaRPr lang="en-US"/>
          </a:p>
        </p:txBody>
      </p:sp>
    </p:spTree>
    <p:extLst>
      <p:ext uri="{BB962C8B-B14F-4D97-AF65-F5344CB8AC3E}">
        <p14:creationId xmlns:p14="http://schemas.microsoft.com/office/powerpoint/2010/main" val="2352138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smtClean="0">
                <a:solidFill>
                  <a:srgbClr val="FF0000"/>
                </a:solidFill>
                <a:latin typeface="Arial" panose="020B0604020202020204" pitchFamily="34" charset="0"/>
                <a:cs typeface="Arial" panose="020B0604020202020204" pitchFamily="34" charset="0"/>
              </a:rPr>
              <a:t>GIỜ TỬ NẠN</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553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425003"/>
            <a:ext cx="11255290" cy="5940088"/>
          </a:xfrm>
          <a:prstGeom prst="rect">
            <a:avLst/>
          </a:prstGeom>
        </p:spPr>
        <p:txBody>
          <a:bodyPr wrap="square">
            <a:spAutoFit/>
          </a:bodyPr>
          <a:lstStyle/>
          <a:p>
            <a:pPr algn="just"/>
            <a:r>
              <a:rPr lang="vi-VN" dirty="0"/>
              <a:t> </a:t>
            </a:r>
            <a:r>
              <a:rPr lang="en-US" sz="8000" b="1" dirty="0" smtClean="0">
                <a:solidFill>
                  <a:srgbClr val="FF0000"/>
                </a:solidFill>
              </a:rPr>
              <a:t>5. </a:t>
            </a:r>
            <a:r>
              <a:rPr lang="vi-VN" sz="6000" b="1" dirty="0"/>
              <a:t>Cõi cao xanh ngàn thiên thần, ngừng đôi cánh dứt muôn tiếng đàn tơ. Phía Can-Vê lệ tuôn nhìn, quý hai gối chắp tay ngắt lời ca.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7912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67425"/>
            <a:ext cx="11100742" cy="6905552"/>
          </a:xfrm>
          <a:prstGeom prst="rect">
            <a:avLst/>
          </a:prstGeom>
        </p:spPr>
        <p:txBody>
          <a:bodyPr wrap="square">
            <a:spAutoFit/>
          </a:bodyPr>
          <a:lstStyle/>
          <a:p>
            <a:pPr algn="just"/>
            <a:r>
              <a:rPr lang="vi-VN" dirty="0"/>
              <a:t> </a:t>
            </a:r>
            <a:r>
              <a:rPr lang="en-US" sz="6600" b="1" dirty="0" smtClean="0">
                <a:solidFill>
                  <a:srgbClr val="FF0000"/>
                </a:solidFill>
              </a:rPr>
              <a:t>ĐK</a:t>
            </a:r>
            <a:r>
              <a:rPr lang="en-US" sz="6600" b="1" dirty="0" smtClean="0">
                <a:solidFill>
                  <a:srgbClr val="FF0000"/>
                </a:solidFill>
              </a:rPr>
              <a:t>. </a:t>
            </a:r>
            <a:r>
              <a:rPr lang="vi-VN" sz="6000" b="1" dirty="0"/>
              <a:t>Ôi bởi con mà Chúa mang thảm hình. Con đớn đau nhìn vũ trụ tự hối. Xin giúp con đường thiêng liêng theo lối. Quyết từ nay thờ Chúa hết tâm tình.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5163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425003"/>
            <a:ext cx="11255290" cy="5509200"/>
          </a:xfrm>
          <a:prstGeom prst="rect">
            <a:avLst/>
          </a:prstGeom>
        </p:spPr>
        <p:txBody>
          <a:bodyPr wrap="square">
            <a:spAutoFit/>
          </a:bodyPr>
          <a:lstStyle/>
          <a:p>
            <a:pPr algn="just"/>
            <a:r>
              <a:rPr lang="vi-VN" dirty="0"/>
              <a:t> </a:t>
            </a:r>
            <a:r>
              <a:rPr lang="en-US" sz="8800" b="1" dirty="0" smtClean="0">
                <a:solidFill>
                  <a:srgbClr val="FF0000"/>
                </a:solidFill>
              </a:rPr>
              <a:t>6.</a:t>
            </a:r>
            <a:r>
              <a:rPr lang="en-US" sz="6600" b="1" dirty="0" smtClean="0">
                <a:solidFill>
                  <a:srgbClr val="FF0000"/>
                </a:solidFill>
              </a:rPr>
              <a:t> </a:t>
            </a:r>
            <a:r>
              <a:rPr lang="en-US" sz="6600" b="1" dirty="0" err="1"/>
              <a:t>Ðó</a:t>
            </a:r>
            <a:r>
              <a:rPr lang="en-US" sz="6600" b="1" dirty="0"/>
              <a:t> </a:t>
            </a:r>
            <a:r>
              <a:rPr lang="en-US" sz="6600" b="1" dirty="0" err="1"/>
              <a:t>đây</a:t>
            </a:r>
            <a:r>
              <a:rPr lang="en-US" sz="6600" b="1" dirty="0"/>
              <a:t> </a:t>
            </a:r>
            <a:r>
              <a:rPr lang="en-US" sz="6600" b="1" dirty="0" err="1"/>
              <a:t>xa</a:t>
            </a:r>
            <a:r>
              <a:rPr lang="en-US" sz="6600" b="1" dirty="0"/>
              <a:t> </a:t>
            </a:r>
            <a:r>
              <a:rPr lang="en-US" sz="6600" b="1" dirty="0" err="1"/>
              <a:t>gần</a:t>
            </a:r>
            <a:r>
              <a:rPr lang="en-US" sz="6600" b="1" dirty="0"/>
              <a:t> </a:t>
            </a:r>
            <a:r>
              <a:rPr lang="en-US" sz="6600" b="1" dirty="0" err="1"/>
              <a:t>muôn</a:t>
            </a:r>
            <a:r>
              <a:rPr lang="en-US" sz="6600" b="1" dirty="0"/>
              <a:t> </a:t>
            </a:r>
            <a:r>
              <a:rPr lang="en-US" sz="6600" b="1" dirty="0" err="1"/>
              <a:t>loài</a:t>
            </a:r>
            <a:r>
              <a:rPr lang="en-US" sz="6600" b="1" dirty="0"/>
              <a:t>, </a:t>
            </a:r>
            <a:r>
              <a:rPr lang="en-US" sz="6600" b="1" dirty="0" err="1"/>
              <a:t>cùng</a:t>
            </a:r>
            <a:r>
              <a:rPr lang="en-US" sz="6600" b="1" dirty="0"/>
              <a:t> </a:t>
            </a:r>
            <a:r>
              <a:rPr lang="en-US" sz="6600" b="1" dirty="0" err="1"/>
              <a:t>im</a:t>
            </a:r>
            <a:r>
              <a:rPr lang="en-US" sz="6600" b="1" dirty="0"/>
              <a:t> </a:t>
            </a:r>
            <a:r>
              <a:rPr lang="en-US" sz="6600" b="1" dirty="0" err="1"/>
              <a:t>tiếng</a:t>
            </a:r>
            <a:r>
              <a:rPr lang="en-US" sz="6600" b="1" dirty="0"/>
              <a:t> </a:t>
            </a:r>
            <a:r>
              <a:rPr lang="en-US" sz="6600" b="1" dirty="0" err="1"/>
              <a:t>với</a:t>
            </a:r>
            <a:r>
              <a:rPr lang="en-US" sz="6600" b="1" dirty="0"/>
              <a:t> </a:t>
            </a:r>
            <a:r>
              <a:rPr lang="en-US" sz="6600" b="1" dirty="0" err="1"/>
              <a:t>trăm</a:t>
            </a:r>
            <a:r>
              <a:rPr lang="en-US" sz="6600" b="1" dirty="0"/>
              <a:t> </a:t>
            </a:r>
            <a:r>
              <a:rPr lang="en-US" sz="6600" b="1" dirty="0" err="1"/>
              <a:t>vẻ</a:t>
            </a:r>
            <a:r>
              <a:rPr lang="en-US" sz="6600" b="1" dirty="0"/>
              <a:t> </a:t>
            </a:r>
            <a:r>
              <a:rPr lang="en-US" sz="6600" b="1" dirty="0" err="1"/>
              <a:t>sầu</a:t>
            </a:r>
            <a:r>
              <a:rPr lang="en-US" sz="6600" b="1" dirty="0"/>
              <a:t> bi. </a:t>
            </a:r>
            <a:r>
              <a:rPr lang="en-US" sz="6600" b="1" dirty="0" err="1"/>
              <a:t>Chúng</a:t>
            </a:r>
            <a:r>
              <a:rPr lang="en-US" sz="6600" b="1" dirty="0"/>
              <a:t> con </a:t>
            </a:r>
            <a:r>
              <a:rPr lang="en-US" sz="6600" b="1" dirty="0" err="1"/>
              <a:t>đây</a:t>
            </a:r>
            <a:r>
              <a:rPr lang="en-US" sz="6600" b="1" dirty="0"/>
              <a:t> </a:t>
            </a:r>
            <a:r>
              <a:rPr lang="en-US" sz="6600" b="1" dirty="0" err="1"/>
              <a:t>nhìn</a:t>
            </a:r>
            <a:r>
              <a:rPr lang="en-US" sz="6600" b="1" dirty="0"/>
              <a:t> </a:t>
            </a:r>
            <a:r>
              <a:rPr lang="en-US" sz="6600" b="1" dirty="0" err="1"/>
              <a:t>lên</a:t>
            </a:r>
            <a:r>
              <a:rPr lang="en-US" sz="6600" b="1" dirty="0"/>
              <a:t> </a:t>
            </a:r>
            <a:r>
              <a:rPr lang="en-US" sz="6600" b="1" dirty="0" err="1"/>
              <a:t>trời</a:t>
            </a:r>
            <a:r>
              <a:rPr lang="en-US" sz="6600" b="1" dirty="0"/>
              <a:t>, </a:t>
            </a:r>
            <a:r>
              <a:rPr lang="en-US" sz="6600" b="1" dirty="0" err="1"/>
              <a:t>lòng</a:t>
            </a:r>
            <a:r>
              <a:rPr lang="en-US" sz="6600" b="1" dirty="0"/>
              <a:t> </a:t>
            </a:r>
            <a:r>
              <a:rPr lang="en-US" sz="6600" b="1" dirty="0" err="1"/>
              <a:t>đau</a:t>
            </a:r>
            <a:r>
              <a:rPr lang="en-US" sz="6600" b="1" dirty="0"/>
              <a:t> </a:t>
            </a:r>
            <a:r>
              <a:rPr lang="en-US" sz="6600" b="1" dirty="0" err="1"/>
              <a:t>đớn</a:t>
            </a:r>
            <a:r>
              <a:rPr lang="en-US" sz="6600" b="1" dirty="0"/>
              <a:t> </a:t>
            </a:r>
            <a:r>
              <a:rPr lang="en-US" sz="6600" b="1" dirty="0" err="1"/>
              <a:t>suối</a:t>
            </a:r>
            <a:r>
              <a:rPr lang="en-US" sz="6600" b="1" dirty="0"/>
              <a:t> </a:t>
            </a:r>
            <a:r>
              <a:rPr lang="en-US" sz="6600" b="1" dirty="0" err="1"/>
              <a:t>lệ</a:t>
            </a:r>
            <a:r>
              <a:rPr lang="en-US" sz="6600" b="1" dirty="0"/>
              <a:t> </a:t>
            </a:r>
            <a:r>
              <a:rPr lang="en-US" sz="6600" b="1" dirty="0" err="1"/>
              <a:t>ứa</a:t>
            </a:r>
            <a:r>
              <a:rPr lang="en-US" sz="6600" b="1" dirty="0"/>
              <a:t> </a:t>
            </a:r>
            <a:r>
              <a:rPr lang="en-US" sz="6600" b="1" dirty="0" err="1"/>
              <a:t>tràn</a:t>
            </a:r>
            <a:r>
              <a:rPr lang="en-US" sz="6600" b="1" dirty="0"/>
              <a:t> mi</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538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67425"/>
            <a:ext cx="11100742" cy="6905552"/>
          </a:xfrm>
          <a:prstGeom prst="rect">
            <a:avLst/>
          </a:prstGeom>
        </p:spPr>
        <p:txBody>
          <a:bodyPr wrap="square">
            <a:spAutoFit/>
          </a:bodyPr>
          <a:lstStyle/>
          <a:p>
            <a:pPr algn="just"/>
            <a:r>
              <a:rPr lang="vi-VN" dirty="0"/>
              <a:t> </a:t>
            </a:r>
            <a:r>
              <a:rPr lang="en-US" sz="6600" b="1" dirty="0" smtClean="0">
                <a:solidFill>
                  <a:srgbClr val="FF0000"/>
                </a:solidFill>
              </a:rPr>
              <a:t>ĐK</a:t>
            </a:r>
            <a:r>
              <a:rPr lang="en-US" sz="6600" b="1" dirty="0" smtClean="0">
                <a:solidFill>
                  <a:srgbClr val="FF0000"/>
                </a:solidFill>
              </a:rPr>
              <a:t>. </a:t>
            </a:r>
            <a:r>
              <a:rPr lang="vi-VN" sz="6000" b="1" dirty="0"/>
              <a:t>Ôi bởi con mà Chúa mang thảm hình. Con đớn đau nhìn vũ trụ tự hối. Xin giúp con đường thiêng liêng theo lối. Quyết từ nay thờ Chúa hết tâm tình.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636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425003"/>
            <a:ext cx="11255290" cy="5724644"/>
          </a:xfrm>
          <a:prstGeom prst="rect">
            <a:avLst/>
          </a:prstGeom>
        </p:spPr>
        <p:txBody>
          <a:bodyPr wrap="square">
            <a:spAutoFit/>
          </a:bodyPr>
          <a:lstStyle/>
          <a:p>
            <a:pPr algn="just"/>
            <a:r>
              <a:rPr lang="vi-VN" dirty="0"/>
              <a:t> </a:t>
            </a:r>
            <a:r>
              <a:rPr lang="en-US" sz="6600" b="1" dirty="0" smtClean="0">
                <a:solidFill>
                  <a:srgbClr val="FF0000"/>
                </a:solidFill>
              </a:rPr>
              <a:t>1. </a:t>
            </a:r>
            <a:r>
              <a:rPr lang="vi-VN" sz="6000" b="1" dirty="0"/>
              <a:t>Hỡi không gian rủ sương mù, ngàn mây hỡi hãy che khắp trời cao. Ánh kim ô vụt lu mờ, vì thương Chúa gánh muôn nỗi khổ đau.</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369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67425"/>
            <a:ext cx="11100742" cy="6905552"/>
          </a:xfrm>
          <a:prstGeom prst="rect">
            <a:avLst/>
          </a:prstGeom>
        </p:spPr>
        <p:txBody>
          <a:bodyPr wrap="square">
            <a:spAutoFit/>
          </a:bodyPr>
          <a:lstStyle/>
          <a:p>
            <a:pPr algn="just"/>
            <a:r>
              <a:rPr lang="vi-VN" dirty="0"/>
              <a:t> </a:t>
            </a:r>
            <a:r>
              <a:rPr lang="en-US" sz="6600" b="1" dirty="0" smtClean="0">
                <a:solidFill>
                  <a:srgbClr val="FF0000"/>
                </a:solidFill>
              </a:rPr>
              <a:t>ĐK</a:t>
            </a:r>
            <a:r>
              <a:rPr lang="en-US" sz="6600" b="1" dirty="0" smtClean="0">
                <a:solidFill>
                  <a:srgbClr val="FF0000"/>
                </a:solidFill>
              </a:rPr>
              <a:t>. </a:t>
            </a:r>
            <a:r>
              <a:rPr lang="vi-VN" sz="6000" b="1" dirty="0"/>
              <a:t>Ôi bởi con mà Chúa mang thảm hình. Con đớn đau nhìn vũ trụ tự hối. Xin giúp con đường thiêng liêng theo lối. Quyết từ nay thờ Chúa hết tâm tình.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8953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425003"/>
            <a:ext cx="11255290" cy="5940088"/>
          </a:xfrm>
          <a:prstGeom prst="rect">
            <a:avLst/>
          </a:prstGeom>
        </p:spPr>
        <p:txBody>
          <a:bodyPr wrap="square">
            <a:spAutoFit/>
          </a:bodyPr>
          <a:lstStyle/>
          <a:p>
            <a:pPr algn="just"/>
            <a:r>
              <a:rPr lang="vi-VN" dirty="0"/>
              <a:t> </a:t>
            </a:r>
            <a:r>
              <a:rPr lang="en-US" sz="8000" b="1" dirty="0" smtClean="0">
                <a:solidFill>
                  <a:srgbClr val="FF0000"/>
                </a:solidFill>
              </a:rPr>
              <a:t>2. </a:t>
            </a:r>
            <a:r>
              <a:rPr lang="vi-VN" sz="6000" b="1" dirty="0"/>
              <a:t>Suối kia ơi ngừng khơi nguồn, và sông nước hãy yên tiếng vọng ngân. Gió hôm ơi ngừng hơi rờn, vì đây Chúa rét không áo phủ thân.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094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67425"/>
            <a:ext cx="11100742" cy="6905552"/>
          </a:xfrm>
          <a:prstGeom prst="rect">
            <a:avLst/>
          </a:prstGeom>
        </p:spPr>
        <p:txBody>
          <a:bodyPr wrap="square">
            <a:spAutoFit/>
          </a:bodyPr>
          <a:lstStyle/>
          <a:p>
            <a:pPr algn="just"/>
            <a:r>
              <a:rPr lang="vi-VN" dirty="0"/>
              <a:t> </a:t>
            </a:r>
            <a:r>
              <a:rPr lang="en-US" sz="6600" b="1" dirty="0" smtClean="0">
                <a:solidFill>
                  <a:srgbClr val="FF0000"/>
                </a:solidFill>
              </a:rPr>
              <a:t>ĐK</a:t>
            </a:r>
            <a:r>
              <a:rPr lang="en-US" sz="6600" b="1" dirty="0" smtClean="0">
                <a:solidFill>
                  <a:srgbClr val="FF0000"/>
                </a:solidFill>
              </a:rPr>
              <a:t>. </a:t>
            </a:r>
            <a:r>
              <a:rPr lang="vi-VN" sz="6000" b="1" dirty="0"/>
              <a:t>Ôi bởi con mà Chúa mang thảm hình. Con đớn đau nhìn vũ trụ tự hối. Xin giúp con đường thiêng liêng theo lối. Quyết từ nay thờ Chúa hết tâm tình.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651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54547"/>
            <a:ext cx="11126500" cy="5940088"/>
          </a:xfrm>
          <a:prstGeom prst="rect">
            <a:avLst/>
          </a:prstGeom>
        </p:spPr>
        <p:txBody>
          <a:bodyPr wrap="square">
            <a:spAutoFit/>
          </a:bodyPr>
          <a:lstStyle/>
          <a:p>
            <a:pPr algn="just"/>
            <a:r>
              <a:rPr lang="vi-VN" dirty="0"/>
              <a:t> </a:t>
            </a:r>
            <a:r>
              <a:rPr lang="en-US" sz="8000" b="1" dirty="0" smtClean="0">
                <a:solidFill>
                  <a:srgbClr val="FF0000"/>
                </a:solidFill>
              </a:rPr>
              <a:t>3. </a:t>
            </a:r>
            <a:r>
              <a:rPr lang="vi-VN" sz="6000" b="1" dirty="0"/>
              <a:t>Hãy tung ra mồ quanh đồi, người xưa hỡi hãy thôi chết dậy mau. Cõi dương gian tạm trông vời, kìa con Chúa chết treo chốn đồi cao.</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7390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67425"/>
            <a:ext cx="11100742" cy="6905552"/>
          </a:xfrm>
          <a:prstGeom prst="rect">
            <a:avLst/>
          </a:prstGeom>
        </p:spPr>
        <p:txBody>
          <a:bodyPr wrap="square">
            <a:spAutoFit/>
          </a:bodyPr>
          <a:lstStyle/>
          <a:p>
            <a:pPr algn="just"/>
            <a:r>
              <a:rPr lang="vi-VN" dirty="0"/>
              <a:t> </a:t>
            </a:r>
            <a:r>
              <a:rPr lang="en-US" sz="6600" b="1" dirty="0" smtClean="0">
                <a:solidFill>
                  <a:srgbClr val="FF0000"/>
                </a:solidFill>
              </a:rPr>
              <a:t>ĐK</a:t>
            </a:r>
            <a:r>
              <a:rPr lang="en-US" sz="6600" b="1" dirty="0" smtClean="0">
                <a:solidFill>
                  <a:srgbClr val="FF0000"/>
                </a:solidFill>
              </a:rPr>
              <a:t>. </a:t>
            </a:r>
            <a:r>
              <a:rPr lang="vi-VN" sz="6000" b="1" dirty="0"/>
              <a:t>Ôi bởi con mà Chúa mang thảm hình. Con đớn đau nhìn vũ trụ tự hối. Xin giúp con đường thiêng liêng theo lối. Quyết từ nay thờ Chúa hết tâm tình.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1453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425003"/>
            <a:ext cx="11255290" cy="5940088"/>
          </a:xfrm>
          <a:prstGeom prst="rect">
            <a:avLst/>
          </a:prstGeom>
        </p:spPr>
        <p:txBody>
          <a:bodyPr wrap="square">
            <a:spAutoFit/>
          </a:bodyPr>
          <a:lstStyle/>
          <a:p>
            <a:pPr algn="just"/>
            <a:r>
              <a:rPr lang="vi-VN" dirty="0"/>
              <a:t> </a:t>
            </a:r>
            <a:r>
              <a:rPr lang="en-US" sz="8000" b="1" dirty="0" smtClean="0">
                <a:solidFill>
                  <a:srgbClr val="FF0000"/>
                </a:solidFill>
              </a:rPr>
              <a:t>4. </a:t>
            </a:r>
            <a:r>
              <a:rPr lang="vi-VN" sz="6000" b="1" dirty="0"/>
              <a:t>Xé tung ra màn che đền, và tan vỡ núi cao ngất từng mây. Ðá muôn năm nào vững bền, giờ Con Chúa tắt hơi Núi Sọ đây.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2534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67425"/>
            <a:ext cx="11100742" cy="6905552"/>
          </a:xfrm>
          <a:prstGeom prst="rect">
            <a:avLst/>
          </a:prstGeom>
        </p:spPr>
        <p:txBody>
          <a:bodyPr wrap="square">
            <a:spAutoFit/>
          </a:bodyPr>
          <a:lstStyle/>
          <a:p>
            <a:pPr algn="just"/>
            <a:r>
              <a:rPr lang="vi-VN" dirty="0"/>
              <a:t> </a:t>
            </a:r>
            <a:r>
              <a:rPr lang="en-US" sz="6600" b="1" dirty="0" smtClean="0">
                <a:solidFill>
                  <a:srgbClr val="FF0000"/>
                </a:solidFill>
              </a:rPr>
              <a:t>ĐK</a:t>
            </a:r>
            <a:r>
              <a:rPr lang="en-US" sz="6600" b="1" dirty="0" smtClean="0">
                <a:solidFill>
                  <a:srgbClr val="FF0000"/>
                </a:solidFill>
              </a:rPr>
              <a:t>. </a:t>
            </a:r>
            <a:r>
              <a:rPr lang="vi-VN" sz="6000" b="1" dirty="0"/>
              <a:t>Ôi bởi con mà Chúa mang thảm hình. Con đớn đau nhìn vũ trụ tự hối. Xin giúp con đường thiêng liêng theo lối. Quyết từ nay thờ Chúa hết tâm tình.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26033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92</TotalTime>
  <Words>3</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Garamond</vt:lpstr>
      <vt:lpstr>Verdana</vt:lpstr>
      <vt:lpstr>Savon</vt:lpstr>
      <vt:lpstr>GIỜ TỬ NẠN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LOÀI NGƯỜI ƠI</dc:title>
  <dc:creator>Admin</dc:creator>
  <cp:lastModifiedBy>Windows User</cp:lastModifiedBy>
  <cp:revision>51</cp:revision>
  <dcterms:created xsi:type="dcterms:W3CDTF">2024-12-09T14:34:39Z</dcterms:created>
  <dcterms:modified xsi:type="dcterms:W3CDTF">2025-03-26T14:45:06Z</dcterms:modified>
</cp:coreProperties>
</file>