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4746F1F-DC3A-456A-A4FA-D3BD64027836}">
  <a:tblStyle styleId="{B4746F1F-DC3A-456A-A4FA-D3BD6402783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birds lay eggs in the spring?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{B4746F1F-DC3A-456A-A4FA-D3BD64027836}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egg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laid by some animals, a baby animal can grow inside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hatch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come out of an egg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nest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thing built by an animal where they raise their young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season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time of year with specific weather that repeats every year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spring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of the four seasons, when the weather starts to warm up in some places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birds lay eggs in the spring?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