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B4A7F8-6F65-4571-A44F-6B2193481132}">
  <a:tblStyle styleId="{64B4A7F8-6F65-4571-A44F-6B2193481132}"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482539C-0CA0-46CB-9F13-831D21A99C7F}"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8a31b6e061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8a31b6e06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11.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0.png"/><Relationship Id="rId7" Type="http://schemas.openxmlformats.org/officeDocument/2006/relationships/hyperlink" Target="https://twitter.com/SlidesManiaSM/" TargetMode="External"/><Relationship Id="rId8"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1">
  <p:cSld name="0086_Ardall_Template_SlidesMania_1">
    <p:spTree>
      <p:nvGrpSpPr>
        <p:cNvPr id="7" name="Shape 7"/>
        <p:cNvGrpSpPr/>
        <p:nvPr/>
      </p:nvGrpSpPr>
      <p:grpSpPr>
        <a:xfrm>
          <a:off x="0" y="0"/>
          <a:ext cx="0" cy="0"/>
          <a:chOff x="0" y="0"/>
          <a:chExt cx="0" cy="0"/>
        </a:xfrm>
      </p:grpSpPr>
      <p:grpSp>
        <p:nvGrpSpPr>
          <p:cNvPr id="8" name="Google Shape;8;p2"/>
          <p:cNvGrpSpPr/>
          <p:nvPr/>
        </p:nvGrpSpPr>
        <p:grpSpPr>
          <a:xfrm>
            <a:off x="4728523" y="1895169"/>
            <a:ext cx="6675885" cy="3945193"/>
            <a:chOff x="2546554" y="1226575"/>
            <a:chExt cx="8485239" cy="5014452"/>
          </a:xfrm>
        </p:grpSpPr>
        <p:sp>
          <p:nvSpPr>
            <p:cNvPr id="9" name="Google Shape;9;p2"/>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 name="Google Shape;10;p2"/>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pic>
        <p:nvPicPr>
          <p:cNvPr id="11" name="Google Shape;11;p2"/>
          <p:cNvPicPr preferRelativeResize="0"/>
          <p:nvPr/>
        </p:nvPicPr>
        <p:blipFill>
          <a:blip r:embed="rId2">
            <a:alphaModFix/>
          </a:blip>
          <a:stretch>
            <a:fillRect/>
          </a:stretch>
        </p:blipFill>
        <p:spPr>
          <a:xfrm>
            <a:off x="0" y="0"/>
            <a:ext cx="5143499" cy="6857999"/>
          </a:xfrm>
          <a:prstGeom prst="rect">
            <a:avLst/>
          </a:prstGeom>
          <a:noFill/>
          <a:ln>
            <a:noFill/>
          </a:ln>
          <a:effectLst>
            <a:outerShdw blurRad="57150" rotWithShape="0" algn="bl" dir="5400000" dist="19050">
              <a:srgbClr val="000000">
                <a:alpha val="5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11">
  <p:cSld name="0086_Ardall_Template_SlidesMania_11">
    <p:spTree>
      <p:nvGrpSpPr>
        <p:cNvPr id="66" name="Shape 66"/>
        <p:cNvGrpSpPr/>
        <p:nvPr/>
      </p:nvGrpSpPr>
      <p:grpSpPr>
        <a:xfrm>
          <a:off x="0" y="0"/>
          <a:ext cx="0" cy="0"/>
          <a:chOff x="0" y="0"/>
          <a:chExt cx="0" cy="0"/>
        </a:xfrm>
      </p:grpSpPr>
      <p:sp>
        <p:nvSpPr>
          <p:cNvPr id="67" name="Google Shape;67;p11"/>
          <p:cNvSpPr/>
          <p:nvPr/>
        </p:nvSpPr>
        <p:spPr>
          <a:xfrm>
            <a:off x="2099273" y="1404433"/>
            <a:ext cx="2388000" cy="4396500"/>
          </a:xfrm>
          <a:prstGeom prst="roundRect">
            <a:avLst>
              <a:gd fmla="val 4487" name="adj"/>
            </a:avLst>
          </a:prstGeom>
          <a:solidFill>
            <a:srgbClr val="262626"/>
          </a:solidFill>
          <a:ln cap="flat" cmpd="sng" w="38100">
            <a:solidFill>
              <a:srgbClr val="3F3F3F"/>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11"/>
          <p:cNvSpPr/>
          <p:nvPr/>
        </p:nvSpPr>
        <p:spPr>
          <a:xfrm>
            <a:off x="3171058" y="5440947"/>
            <a:ext cx="216000" cy="216000"/>
          </a:xfrm>
          <a:prstGeom prst="ellipse">
            <a:avLst/>
          </a:prstGeom>
          <a:solidFill>
            <a:srgbClr val="262626"/>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11"/>
          <p:cNvSpPr/>
          <p:nvPr/>
        </p:nvSpPr>
        <p:spPr>
          <a:xfrm>
            <a:off x="3407394" y="1512246"/>
            <a:ext cx="82270" cy="828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10">
  <p:cSld name="0086_Ardall_Template_SlidesMania_10">
    <p:spTree>
      <p:nvGrpSpPr>
        <p:cNvPr id="70" name="Shape 70"/>
        <p:cNvGrpSpPr/>
        <p:nvPr/>
      </p:nvGrpSpPr>
      <p:grpSpPr>
        <a:xfrm>
          <a:off x="0" y="0"/>
          <a:ext cx="0" cy="0"/>
          <a:chOff x="0" y="0"/>
          <a:chExt cx="0" cy="0"/>
        </a:xfrm>
      </p:grpSpPr>
      <p:sp>
        <p:nvSpPr>
          <p:cNvPr id="71" name="Google Shape;71;p12"/>
          <p:cNvSpPr/>
          <p:nvPr/>
        </p:nvSpPr>
        <p:spPr>
          <a:xfrm>
            <a:off x="1604472" y="1149158"/>
            <a:ext cx="3186600" cy="45597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3111615" y="5364810"/>
            <a:ext cx="216000" cy="216000"/>
          </a:xfrm>
          <a:prstGeom prst="ellipse">
            <a:avLst/>
          </a:prstGeom>
          <a:solidFill>
            <a:srgbClr val="262626"/>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3831847" y="1404034"/>
            <a:ext cx="108000" cy="1080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9">
  <p:cSld name="0086_Ardall_Template_SlidesMania_9">
    <p:spTree>
      <p:nvGrpSpPr>
        <p:cNvPr id="74" name="Shape 74"/>
        <p:cNvGrpSpPr/>
        <p:nvPr/>
      </p:nvGrpSpPr>
      <p:grpSpPr>
        <a:xfrm>
          <a:off x="0" y="0"/>
          <a:ext cx="0" cy="0"/>
          <a:chOff x="0" y="0"/>
          <a:chExt cx="0" cy="0"/>
        </a:xfrm>
      </p:grpSpPr>
      <p:grpSp>
        <p:nvGrpSpPr>
          <p:cNvPr id="75" name="Google Shape;75;p13"/>
          <p:cNvGrpSpPr/>
          <p:nvPr/>
        </p:nvGrpSpPr>
        <p:grpSpPr>
          <a:xfrm>
            <a:off x="138579" y="219689"/>
            <a:ext cx="11914842" cy="6418621"/>
            <a:chOff x="2546554" y="1226575"/>
            <a:chExt cx="8485239" cy="5014452"/>
          </a:xfrm>
        </p:grpSpPr>
        <p:sp>
          <p:nvSpPr>
            <p:cNvPr id="76" name="Google Shape;76;p13"/>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3"/>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7">
  <p:cSld name="0086_Ardall_Template_SlidesMania_7">
    <p:spTree>
      <p:nvGrpSpPr>
        <p:cNvPr id="78" name="Shape 78"/>
        <p:cNvGrpSpPr/>
        <p:nvPr/>
      </p:nvGrpSpPr>
      <p:grpSpPr>
        <a:xfrm>
          <a:off x="0" y="0"/>
          <a:ext cx="0" cy="0"/>
          <a:chOff x="0" y="0"/>
          <a:chExt cx="0" cy="0"/>
        </a:xfrm>
      </p:grpSpPr>
      <p:grpSp>
        <p:nvGrpSpPr>
          <p:cNvPr id="79" name="Google Shape;79;p14"/>
          <p:cNvGrpSpPr/>
          <p:nvPr/>
        </p:nvGrpSpPr>
        <p:grpSpPr>
          <a:xfrm>
            <a:off x="478115" y="2022989"/>
            <a:ext cx="2028100" cy="1801760"/>
            <a:chOff x="2546554" y="1226575"/>
            <a:chExt cx="8485239" cy="5014452"/>
          </a:xfrm>
        </p:grpSpPr>
        <p:sp>
          <p:nvSpPr>
            <p:cNvPr id="80" name="Google Shape;80;p14"/>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4"/>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2" name="Google Shape;82;p14"/>
          <p:cNvGrpSpPr/>
          <p:nvPr/>
        </p:nvGrpSpPr>
        <p:grpSpPr>
          <a:xfrm>
            <a:off x="2734618" y="2022989"/>
            <a:ext cx="2028100" cy="1801760"/>
            <a:chOff x="2546554" y="1226575"/>
            <a:chExt cx="8485239" cy="5014452"/>
          </a:xfrm>
        </p:grpSpPr>
        <p:sp>
          <p:nvSpPr>
            <p:cNvPr id="83" name="Google Shape;83;p14"/>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4"/>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5" name="Google Shape;85;p14"/>
          <p:cNvGrpSpPr/>
          <p:nvPr/>
        </p:nvGrpSpPr>
        <p:grpSpPr>
          <a:xfrm>
            <a:off x="4991121" y="2027614"/>
            <a:ext cx="2028100" cy="1801760"/>
            <a:chOff x="2546554" y="1226575"/>
            <a:chExt cx="8485239" cy="5014452"/>
          </a:xfrm>
        </p:grpSpPr>
        <p:sp>
          <p:nvSpPr>
            <p:cNvPr id="86" name="Google Shape;86;p14"/>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4"/>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8" name="Google Shape;88;p14"/>
          <p:cNvGrpSpPr/>
          <p:nvPr/>
        </p:nvGrpSpPr>
        <p:grpSpPr>
          <a:xfrm>
            <a:off x="7247624" y="2027614"/>
            <a:ext cx="2028100" cy="1801760"/>
            <a:chOff x="2546554" y="1226575"/>
            <a:chExt cx="8485239" cy="5014452"/>
          </a:xfrm>
        </p:grpSpPr>
        <p:sp>
          <p:nvSpPr>
            <p:cNvPr id="89" name="Google Shape;89;p14"/>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4"/>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1" name="Google Shape;91;p14"/>
          <p:cNvGrpSpPr/>
          <p:nvPr/>
        </p:nvGrpSpPr>
        <p:grpSpPr>
          <a:xfrm>
            <a:off x="9504127" y="2022989"/>
            <a:ext cx="2028100" cy="1801760"/>
            <a:chOff x="2546554" y="1226575"/>
            <a:chExt cx="8485239" cy="5014452"/>
          </a:xfrm>
        </p:grpSpPr>
        <p:sp>
          <p:nvSpPr>
            <p:cNvPr id="92" name="Google Shape;92;p14"/>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4"/>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4" name="Google Shape;94;p14"/>
          <p:cNvSpPr/>
          <p:nvPr/>
        </p:nvSpPr>
        <p:spPr>
          <a:xfrm>
            <a:off x="0" y="6302476"/>
            <a:ext cx="12192000" cy="555523"/>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4"/>
          <p:cNvSpPr txBox="1"/>
          <p:nvPr/>
        </p:nvSpPr>
        <p:spPr>
          <a:xfrm rot="-5400000">
            <a:off x="11291550" y="58230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FFFFF"/>
                </a:solidFill>
                <a:latin typeface="Barlow Condensed"/>
                <a:ea typeface="Barlow Condensed"/>
                <a:cs typeface="Barlow Condensed"/>
                <a:sym typeface="Barlow Condensed"/>
              </a:rPr>
              <a:t>SLIDESMANIA.COM</a:t>
            </a:r>
            <a:endParaRPr sz="1300">
              <a:solidFill>
                <a:srgbClr val="FFFFFF"/>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6">
  <p:cSld name="0086_Ardall_Template_SlidesMania_6">
    <p:spTree>
      <p:nvGrpSpPr>
        <p:cNvPr id="96" name="Shape 96"/>
        <p:cNvGrpSpPr/>
        <p:nvPr/>
      </p:nvGrpSpPr>
      <p:grpSpPr>
        <a:xfrm>
          <a:off x="0" y="0"/>
          <a:ext cx="0" cy="0"/>
          <a:chOff x="0" y="0"/>
          <a:chExt cx="0" cy="0"/>
        </a:xfrm>
      </p:grpSpPr>
      <p:grpSp>
        <p:nvGrpSpPr>
          <p:cNvPr id="97" name="Google Shape;97;p15"/>
          <p:cNvGrpSpPr/>
          <p:nvPr/>
        </p:nvGrpSpPr>
        <p:grpSpPr>
          <a:xfrm>
            <a:off x="677633" y="1456403"/>
            <a:ext cx="6675885" cy="3945193"/>
            <a:chOff x="2546554" y="1226575"/>
            <a:chExt cx="8485239" cy="5014452"/>
          </a:xfrm>
        </p:grpSpPr>
        <p:sp>
          <p:nvSpPr>
            <p:cNvPr id="98" name="Google Shape;98;p15"/>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5"/>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00" name="Google Shape;100;p15"/>
          <p:cNvPicPr preferRelativeResize="0"/>
          <p:nvPr/>
        </p:nvPicPr>
        <p:blipFill>
          <a:blip r:embed="rId2">
            <a:alphaModFix/>
          </a:blip>
          <a:stretch>
            <a:fillRect/>
          </a:stretch>
        </p:blipFill>
        <p:spPr>
          <a:xfrm rot="10800000">
            <a:off x="7048500" y="0"/>
            <a:ext cx="5143499" cy="6857999"/>
          </a:xfrm>
          <a:prstGeom prst="rect">
            <a:avLst/>
          </a:prstGeom>
          <a:noFill/>
          <a:ln>
            <a:noFill/>
          </a:ln>
          <a:effectLst>
            <a:outerShdw blurRad="57150" rotWithShape="0" algn="bl" dir="5400000" dist="19050">
              <a:srgbClr val="000000">
                <a:alpha val="50000"/>
              </a:srgbClr>
            </a:outerShdw>
          </a:effectLst>
        </p:spPr>
      </p:pic>
      <p:sp>
        <p:nvSpPr>
          <p:cNvPr id="101" name="Google Shape;101;p15"/>
          <p:cNvSpPr txBox="1"/>
          <p:nvPr/>
        </p:nvSpPr>
        <p:spPr>
          <a:xfrm rot="-5400000">
            <a:off x="11291550" y="58230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chemeClr val="dk1"/>
                </a:solidFill>
                <a:latin typeface="Barlow Condensed"/>
                <a:ea typeface="Barlow Condensed"/>
                <a:cs typeface="Barlow Condensed"/>
                <a:sym typeface="Barlow Condensed"/>
              </a:rPr>
              <a:t>SLIDESMANIA.COM</a:t>
            </a:r>
            <a:endParaRPr sz="1300">
              <a:solidFill>
                <a:schemeClr val="dk1"/>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2" name="Shape 12"/>
        <p:cNvGrpSpPr/>
        <p:nvPr/>
      </p:nvGrpSpPr>
      <p:grpSpPr>
        <a:xfrm>
          <a:off x="0" y="0"/>
          <a:ext cx="0" cy="0"/>
          <a:chOff x="0" y="0"/>
          <a:chExt cx="0" cy="0"/>
        </a:xfrm>
      </p:grpSpPr>
      <p:grpSp>
        <p:nvGrpSpPr>
          <p:cNvPr id="13" name="Google Shape;13;p3"/>
          <p:cNvGrpSpPr/>
          <p:nvPr/>
        </p:nvGrpSpPr>
        <p:grpSpPr>
          <a:xfrm>
            <a:off x="0" y="0"/>
            <a:ext cx="12192000" cy="6858000"/>
            <a:chOff x="0" y="0"/>
            <a:chExt cx="12192000" cy="6858000"/>
          </a:xfrm>
        </p:grpSpPr>
        <p:sp>
          <p:nvSpPr>
            <p:cNvPr id="14" name="Google Shape;14;p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 name="Google Shape;15;p3">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6" name="Google Shape;16;p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7" name="Google Shape;17;p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 name="Google Shape;18;p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9" name="Google Shape;19;p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0" name="Google Shape;20;p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1" name="Google Shape;21;p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2" name="Google Shape;22;p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3">
  <p:cSld name="0086_Ardall_Template_SlidesMania_3">
    <p:spTree>
      <p:nvGrpSpPr>
        <p:cNvPr id="23" name="Shape 23"/>
        <p:cNvGrpSpPr/>
        <p:nvPr/>
      </p:nvGrpSpPr>
      <p:grpSpPr>
        <a:xfrm>
          <a:off x="0" y="0"/>
          <a:ext cx="0" cy="0"/>
          <a:chOff x="0" y="0"/>
          <a:chExt cx="0" cy="0"/>
        </a:xfrm>
      </p:grpSpPr>
      <p:grpSp>
        <p:nvGrpSpPr>
          <p:cNvPr id="24" name="Google Shape;24;p4"/>
          <p:cNvGrpSpPr/>
          <p:nvPr/>
        </p:nvGrpSpPr>
        <p:grpSpPr>
          <a:xfrm>
            <a:off x="885182" y="621890"/>
            <a:ext cx="10421636" cy="5614219"/>
            <a:chOff x="2546554" y="1226575"/>
            <a:chExt cx="8485239" cy="5014452"/>
          </a:xfrm>
        </p:grpSpPr>
        <p:sp>
          <p:nvSpPr>
            <p:cNvPr id="25" name="Google Shape;25;p4"/>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4"/>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2">
  <p:cSld name="0086_Ardall_Template_SlidesMania_2">
    <p:spTree>
      <p:nvGrpSpPr>
        <p:cNvPr id="27" name="Shape 27"/>
        <p:cNvGrpSpPr/>
        <p:nvPr/>
      </p:nvGrpSpPr>
      <p:grpSpPr>
        <a:xfrm>
          <a:off x="0" y="0"/>
          <a:ext cx="0" cy="0"/>
          <a:chOff x="0" y="0"/>
          <a:chExt cx="0" cy="0"/>
        </a:xfrm>
      </p:grpSpPr>
      <p:sp>
        <p:nvSpPr>
          <p:cNvPr id="28" name="Google Shape;28;p5"/>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 name="Google Shape;29;p5"/>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 name="Google Shape;30;p5"/>
          <p:cNvSpPr/>
          <p:nvPr/>
        </p:nvSpPr>
        <p:spPr>
          <a:xfrm flipH="1" rot="10800000">
            <a:off x="10038735"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 name="Google Shape;31;p5"/>
          <p:cNvPicPr preferRelativeResize="0"/>
          <p:nvPr/>
        </p:nvPicPr>
        <p:blipFill rotWithShape="1">
          <a:blip r:embed="rId2">
            <a:alphaModFix/>
          </a:blip>
          <a:srcRect b="0" l="42102" r="0" t="0"/>
          <a:stretch/>
        </p:blipFill>
        <p:spPr>
          <a:xfrm>
            <a:off x="0" y="0"/>
            <a:ext cx="2977876" cy="6857999"/>
          </a:xfrm>
          <a:prstGeom prst="rect">
            <a:avLst/>
          </a:prstGeom>
          <a:noFill/>
          <a:ln>
            <a:noFill/>
          </a:ln>
          <a:effectLst>
            <a:outerShdw blurRad="57150" rotWithShape="0" algn="bl" dir="5400000" dist="19050">
              <a:srgbClr val="000000">
                <a:alpha val="50000"/>
              </a:srgbClr>
            </a:outerShdw>
          </a:effectLst>
        </p:spPr>
      </p:pic>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8">
  <p:cSld name="0086_Ardall_Template_SlidesMania_8">
    <p:spTree>
      <p:nvGrpSpPr>
        <p:cNvPr id="32" name="Shape 32"/>
        <p:cNvGrpSpPr/>
        <p:nvPr/>
      </p:nvGrpSpPr>
      <p:grpSpPr>
        <a:xfrm>
          <a:off x="0" y="0"/>
          <a:ext cx="0" cy="0"/>
          <a:chOff x="0" y="0"/>
          <a:chExt cx="0" cy="0"/>
        </a:xfrm>
      </p:grpSpPr>
      <p:grpSp>
        <p:nvGrpSpPr>
          <p:cNvPr id="33" name="Google Shape;33;p6"/>
          <p:cNvGrpSpPr/>
          <p:nvPr/>
        </p:nvGrpSpPr>
        <p:grpSpPr>
          <a:xfrm>
            <a:off x="1091379" y="2094269"/>
            <a:ext cx="1740311" cy="1334731"/>
            <a:chOff x="2546554" y="1226575"/>
            <a:chExt cx="8485239" cy="5014452"/>
          </a:xfrm>
        </p:grpSpPr>
        <p:sp>
          <p:nvSpPr>
            <p:cNvPr id="34" name="Google Shape;34;p6"/>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6"/>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 name="Google Shape;36;p6"/>
          <p:cNvGrpSpPr/>
          <p:nvPr/>
        </p:nvGrpSpPr>
        <p:grpSpPr>
          <a:xfrm>
            <a:off x="3888656" y="2094266"/>
            <a:ext cx="1740311" cy="1334731"/>
            <a:chOff x="2546554" y="1226575"/>
            <a:chExt cx="8485239" cy="5014452"/>
          </a:xfrm>
        </p:grpSpPr>
        <p:sp>
          <p:nvSpPr>
            <p:cNvPr id="37" name="Google Shape;37;p6"/>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 name="Google Shape;38;p6"/>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9" name="Google Shape;39;p6"/>
          <p:cNvGrpSpPr/>
          <p:nvPr/>
        </p:nvGrpSpPr>
        <p:grpSpPr>
          <a:xfrm>
            <a:off x="6685933" y="2094266"/>
            <a:ext cx="1740311" cy="1334731"/>
            <a:chOff x="2546554" y="1226575"/>
            <a:chExt cx="8485239" cy="5014452"/>
          </a:xfrm>
        </p:grpSpPr>
        <p:sp>
          <p:nvSpPr>
            <p:cNvPr id="40" name="Google Shape;40;p6"/>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6"/>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2" name="Google Shape;42;p6"/>
          <p:cNvGrpSpPr/>
          <p:nvPr/>
        </p:nvGrpSpPr>
        <p:grpSpPr>
          <a:xfrm>
            <a:off x="9483210" y="2094266"/>
            <a:ext cx="1740311" cy="1334731"/>
            <a:chOff x="2546554" y="1226575"/>
            <a:chExt cx="8485239" cy="5014452"/>
          </a:xfrm>
        </p:grpSpPr>
        <p:sp>
          <p:nvSpPr>
            <p:cNvPr id="43" name="Google Shape;43;p6"/>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6"/>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4">
  <p:cSld name="0086_Ardall_Template_SlidesMania_4">
    <p:spTree>
      <p:nvGrpSpPr>
        <p:cNvPr id="45" name="Shape 45"/>
        <p:cNvGrpSpPr/>
        <p:nvPr/>
      </p:nvGrpSpPr>
      <p:grpSpPr>
        <a:xfrm>
          <a:off x="0" y="0"/>
          <a:ext cx="0" cy="0"/>
          <a:chOff x="0" y="0"/>
          <a:chExt cx="0" cy="0"/>
        </a:xfrm>
      </p:grpSpPr>
      <p:grpSp>
        <p:nvGrpSpPr>
          <p:cNvPr id="46" name="Google Shape;46;p7"/>
          <p:cNvGrpSpPr/>
          <p:nvPr/>
        </p:nvGrpSpPr>
        <p:grpSpPr>
          <a:xfrm>
            <a:off x="403797" y="362564"/>
            <a:ext cx="11384406" cy="6132871"/>
            <a:chOff x="2546554" y="1226575"/>
            <a:chExt cx="8485239" cy="5014452"/>
          </a:xfrm>
        </p:grpSpPr>
        <p:sp>
          <p:nvSpPr>
            <p:cNvPr id="47" name="Google Shape;47;p7"/>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7"/>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5">
  <p:cSld name="0086_Ardall_Template_SlidesMania_5">
    <p:spTree>
      <p:nvGrpSpPr>
        <p:cNvPr id="49" name="Shape 49"/>
        <p:cNvGrpSpPr/>
        <p:nvPr/>
      </p:nvGrpSpPr>
      <p:grpSpPr>
        <a:xfrm>
          <a:off x="0" y="0"/>
          <a:ext cx="0" cy="0"/>
          <a:chOff x="0" y="0"/>
          <a:chExt cx="0" cy="0"/>
        </a:xfrm>
      </p:grpSpPr>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13">
  <p:cSld name="0086_Ardall_Template_SlidesMania_13">
    <p:spTree>
      <p:nvGrpSpPr>
        <p:cNvPr id="50" name="Shape 50"/>
        <p:cNvGrpSpPr/>
        <p:nvPr/>
      </p:nvGrpSpPr>
      <p:grpSpPr>
        <a:xfrm>
          <a:off x="0" y="0"/>
          <a:ext cx="0" cy="0"/>
          <a:chOff x="0" y="0"/>
          <a:chExt cx="0" cy="0"/>
        </a:xfrm>
      </p:grpSpPr>
      <p:grpSp>
        <p:nvGrpSpPr>
          <p:cNvPr id="51" name="Google Shape;51;p9"/>
          <p:cNvGrpSpPr/>
          <p:nvPr/>
        </p:nvGrpSpPr>
        <p:grpSpPr>
          <a:xfrm>
            <a:off x="1091490" y="1907458"/>
            <a:ext cx="4365452" cy="3647393"/>
            <a:chOff x="6679233" y="1947864"/>
            <a:chExt cx="3956390" cy="3325308"/>
          </a:xfrm>
        </p:grpSpPr>
        <p:grpSp>
          <p:nvGrpSpPr>
            <p:cNvPr id="52" name="Google Shape;52;p9"/>
            <p:cNvGrpSpPr/>
            <p:nvPr/>
          </p:nvGrpSpPr>
          <p:grpSpPr>
            <a:xfrm>
              <a:off x="7996353" y="4725653"/>
              <a:ext cx="1329018" cy="547519"/>
              <a:chOff x="7059880" y="5060917"/>
              <a:chExt cx="1329018" cy="547519"/>
            </a:xfrm>
          </p:grpSpPr>
          <p:sp>
            <p:nvSpPr>
              <p:cNvPr id="53" name="Google Shape;53;p9"/>
              <p:cNvSpPr/>
              <p:nvPr/>
            </p:nvSpPr>
            <p:spPr>
              <a:xfrm rot="10800000">
                <a:off x="7059880" y="5578387"/>
                <a:ext cx="1322149" cy="30049"/>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 name="Google Shape;54;p9"/>
              <p:cNvSpPr/>
              <p:nvPr/>
            </p:nvSpPr>
            <p:spPr>
              <a:xfrm>
                <a:off x="7187465" y="5060917"/>
                <a:ext cx="1066979" cy="428532"/>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9"/>
              <p:cNvSpPr/>
              <p:nvPr/>
            </p:nvSpPr>
            <p:spPr>
              <a:xfrm>
                <a:off x="7066749" y="5488243"/>
                <a:ext cx="1322149" cy="93458"/>
              </a:xfrm>
              <a:prstGeom prst="trapezoid">
                <a:avLst>
                  <a:gd fmla="val 142327" name="adj"/>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6" name="Google Shape;56;p9"/>
            <p:cNvGrpSpPr/>
            <p:nvPr/>
          </p:nvGrpSpPr>
          <p:grpSpPr>
            <a:xfrm>
              <a:off x="6679233" y="1947864"/>
              <a:ext cx="3956390" cy="2777789"/>
              <a:chOff x="5742760" y="2283128"/>
              <a:chExt cx="3956390" cy="2777789"/>
            </a:xfrm>
          </p:grpSpPr>
          <p:sp>
            <p:nvSpPr>
              <p:cNvPr id="57" name="Google Shape;57;p9"/>
              <p:cNvSpPr/>
              <p:nvPr/>
            </p:nvSpPr>
            <p:spPr>
              <a:xfrm>
                <a:off x="5742760" y="2283128"/>
                <a:ext cx="3956390" cy="2777789"/>
              </a:xfrm>
              <a:prstGeom prst="roundRect">
                <a:avLst>
                  <a:gd fmla="val 3377" name="adj"/>
                </a:avLst>
              </a:prstGeom>
              <a:solidFill>
                <a:srgbClr val="39353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9"/>
              <p:cNvSpPr/>
              <p:nvPr/>
            </p:nvSpPr>
            <p:spPr>
              <a:xfrm rot="10800000">
                <a:off x="5742760" y="4752496"/>
                <a:ext cx="3956390" cy="308419"/>
              </a:xfrm>
              <a:prstGeom prst="round2SameRect">
                <a:avLst>
                  <a:gd fmla="val 19571" name="adj1"/>
                  <a:gd fmla="val 0" name="adj2"/>
                </a:avLst>
              </a:prstGeom>
              <a:solidFill>
                <a:schemeClr val="lt1"/>
              </a:solidFill>
              <a:ln cap="flat" cmpd="sng" w="12700">
                <a:solidFill>
                  <a:srgbClr val="C6CFD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6_Ardall_Template_SlidesMania_12">
  <p:cSld name="0086_Ardall_Template_SlidesMania_12">
    <p:spTree>
      <p:nvGrpSpPr>
        <p:cNvPr id="59" name="Shape 59"/>
        <p:cNvGrpSpPr/>
        <p:nvPr/>
      </p:nvGrpSpPr>
      <p:grpSpPr>
        <a:xfrm>
          <a:off x="0" y="0"/>
          <a:ext cx="0" cy="0"/>
          <a:chOff x="0" y="0"/>
          <a:chExt cx="0" cy="0"/>
        </a:xfrm>
      </p:grpSpPr>
      <p:grpSp>
        <p:nvGrpSpPr>
          <p:cNvPr id="60" name="Google Shape;60;p10"/>
          <p:cNvGrpSpPr/>
          <p:nvPr/>
        </p:nvGrpSpPr>
        <p:grpSpPr>
          <a:xfrm>
            <a:off x="717995" y="2350358"/>
            <a:ext cx="5622615" cy="2845994"/>
            <a:chOff x="6135569" y="2605996"/>
            <a:chExt cx="5622615" cy="2845994"/>
          </a:xfrm>
        </p:grpSpPr>
        <p:sp>
          <p:nvSpPr>
            <p:cNvPr id="61" name="Google Shape;61;p10"/>
            <p:cNvSpPr/>
            <p:nvPr/>
          </p:nvSpPr>
          <p:spPr>
            <a:xfrm>
              <a:off x="6785717" y="2605996"/>
              <a:ext cx="4319820" cy="2813336"/>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2" name="Google Shape;62;p10"/>
            <p:cNvGrpSpPr/>
            <p:nvPr/>
          </p:nvGrpSpPr>
          <p:grpSpPr>
            <a:xfrm>
              <a:off x="6135569" y="5357843"/>
              <a:ext cx="5622615" cy="94147"/>
              <a:chOff x="1059475" y="5015277"/>
              <a:chExt cx="5622615" cy="188294"/>
            </a:xfrm>
          </p:grpSpPr>
          <p:sp>
            <p:nvSpPr>
              <p:cNvPr id="63" name="Google Shape;63;p10"/>
              <p:cNvSpPr/>
              <p:nvPr/>
            </p:nvSpPr>
            <p:spPr>
              <a:xfrm>
                <a:off x="1059475" y="5015277"/>
                <a:ext cx="5622615" cy="188294"/>
              </a:xfrm>
              <a:prstGeom prst="roundRect">
                <a:avLst>
                  <a:gd fmla="val 35520" name="adj"/>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10"/>
              <p:cNvSpPr/>
              <p:nvPr/>
            </p:nvSpPr>
            <p:spPr>
              <a:xfrm>
                <a:off x="3354359" y="5020473"/>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sp>
        <p:nvSpPr>
          <p:cNvPr id="65" name="Google Shape;65;p10"/>
          <p:cNvSpPr/>
          <p:nvPr/>
        </p:nvSpPr>
        <p:spPr>
          <a:xfrm>
            <a:off x="3445167" y="2435845"/>
            <a:ext cx="108000" cy="108000"/>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nvSpPr>
        <p:spPr>
          <a:xfrm rot="-5400000">
            <a:off x="11291550" y="58230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FFFFF"/>
                </a:solidFill>
                <a:latin typeface="Barlow Condensed"/>
                <a:ea typeface="Barlow Condensed"/>
                <a:cs typeface="Barlow Condensed"/>
                <a:sym typeface="Barlow Condensed"/>
              </a:rPr>
              <a:t>SLIDESMANIA.COM</a:t>
            </a:r>
            <a:endParaRPr sz="1300">
              <a:solidFill>
                <a:srgbClr val="FFFFFF"/>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hyperlink" Target="https://slidesmania.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nvSpPr>
        <p:spPr>
          <a:xfrm>
            <a:off x="5260258" y="2806609"/>
            <a:ext cx="5801032" cy="19389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s-ES" sz="4000" u="none" cap="none" strike="noStrike">
                <a:solidFill>
                  <a:schemeClr val="dk1"/>
                </a:solidFill>
                <a:latin typeface="Orbitron"/>
                <a:ea typeface="Orbitron"/>
                <a:cs typeface="Orbitron"/>
                <a:sym typeface="Orbitron"/>
              </a:rPr>
              <a:t>HERE GOES YOUR PRESENTATION TITLE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5"/>
          <p:cNvSpPr txBox="1"/>
          <p:nvPr/>
        </p:nvSpPr>
        <p:spPr>
          <a:xfrm>
            <a:off x="983227" y="918814"/>
            <a:ext cx="443434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sp>
        <p:nvSpPr>
          <p:cNvPr id="214" name="Google Shape;214;p25"/>
          <p:cNvSpPr/>
          <p:nvPr/>
        </p:nvSpPr>
        <p:spPr>
          <a:xfrm>
            <a:off x="983227" y="2274838"/>
            <a:ext cx="3018503"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Most people use blank or default PowerPoint templates or Google Slides themes, which have been seen a lot of times and tend to be boring. You sure need your presentation to stand out.</a:t>
            </a:r>
            <a:endParaRPr/>
          </a:p>
        </p:txBody>
      </p:sp>
      <p:sp>
        <p:nvSpPr>
          <p:cNvPr id="215" name="Google Shape;215;p25"/>
          <p:cNvSpPr/>
          <p:nvPr/>
        </p:nvSpPr>
        <p:spPr>
          <a:xfrm>
            <a:off x="4586748" y="2274838"/>
            <a:ext cx="3018503"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We, at SlidesMania.com, are committed to create free, fresh, PowerPoint templates and Google Slides themes for you to have different and new alternatives to use on your next presentation.</a:t>
            </a:r>
            <a:endParaRPr/>
          </a:p>
        </p:txBody>
      </p:sp>
      <p:sp>
        <p:nvSpPr>
          <p:cNvPr id="216" name="Google Shape;216;p25"/>
          <p:cNvSpPr/>
          <p:nvPr/>
        </p:nvSpPr>
        <p:spPr>
          <a:xfrm>
            <a:off x="8190269" y="2274838"/>
            <a:ext cx="3018503"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We will do our best to upload new presentation templates every week, so you will always have new free resources at your disposal, whether you need them for your classroom, business or just for personal use.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0" name="Shape 220"/>
        <p:cNvGrpSpPr/>
        <p:nvPr/>
      </p:nvGrpSpPr>
      <p:grpSpPr>
        <a:xfrm>
          <a:off x="0" y="0"/>
          <a:ext cx="0" cy="0"/>
          <a:chOff x="0" y="0"/>
          <a:chExt cx="0" cy="0"/>
        </a:xfrm>
      </p:grpSpPr>
      <p:sp>
        <p:nvSpPr>
          <p:cNvPr id="221" name="Google Shape;221;p26"/>
          <p:cNvSpPr txBox="1"/>
          <p:nvPr/>
        </p:nvSpPr>
        <p:spPr>
          <a:xfrm>
            <a:off x="290051" y="5983172"/>
            <a:ext cx="8421330"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rgbClr val="060606"/>
                </a:solidFill>
                <a:highlight>
                  <a:srgbClr val="FDD842"/>
                </a:highlight>
                <a:latin typeface="Orbitron"/>
                <a:ea typeface="Orbitron"/>
                <a:cs typeface="Orbitron"/>
                <a:sym typeface="Orbitron"/>
              </a:rPr>
              <a:t>ADD  IMAGES  AS  BACKGROUNDS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27"/>
          <p:cNvGrpSpPr/>
          <p:nvPr/>
        </p:nvGrpSpPr>
        <p:grpSpPr>
          <a:xfrm>
            <a:off x="6963613" y="1895169"/>
            <a:ext cx="4440795" cy="3945193"/>
            <a:chOff x="2546554" y="1226575"/>
            <a:chExt cx="8485239" cy="5014452"/>
          </a:xfrm>
        </p:grpSpPr>
        <p:sp>
          <p:nvSpPr>
            <p:cNvPr id="227" name="Google Shape;227;p27"/>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27"/>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9" name="Google Shape;229;p27"/>
          <p:cNvSpPr txBox="1"/>
          <p:nvPr/>
        </p:nvSpPr>
        <p:spPr>
          <a:xfrm>
            <a:off x="6833419" y="997473"/>
            <a:ext cx="4434348"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sp>
        <p:nvSpPr>
          <p:cNvPr id="230" name="Google Shape;230;p27"/>
          <p:cNvSpPr/>
          <p:nvPr/>
        </p:nvSpPr>
        <p:spPr>
          <a:xfrm>
            <a:off x="7261804" y="2703753"/>
            <a:ext cx="3844412" cy="20313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1800">
                <a:solidFill>
                  <a:srgbClr val="060606"/>
                </a:solidFill>
                <a:latin typeface="Questrial"/>
                <a:ea typeface="Questrial"/>
                <a:cs typeface="Questrial"/>
                <a:sym typeface="Questrial"/>
              </a:rPr>
              <a:t>If you are presenting a website, an internet product or an app, you can use this computer mockup to showcase them.</a:t>
            </a:r>
            <a:endParaRPr/>
          </a:p>
          <a:p>
            <a:pPr indent="0" lvl="0" marL="0" marR="0" rtl="0" algn="r">
              <a:spcBef>
                <a:spcPts val="0"/>
              </a:spcBef>
              <a:spcAft>
                <a:spcPts val="0"/>
              </a:spcAft>
              <a:buNone/>
            </a:pPr>
            <a:r>
              <a:t/>
            </a:r>
            <a:endParaRPr sz="1800">
              <a:solidFill>
                <a:srgbClr val="060606"/>
              </a:solidFill>
              <a:latin typeface="Questrial"/>
              <a:ea typeface="Questrial"/>
              <a:cs typeface="Questrial"/>
              <a:sym typeface="Questrial"/>
            </a:endParaRPr>
          </a:p>
          <a:p>
            <a:pPr indent="0" lvl="0" marL="0" marR="0" rtl="0" algn="r">
              <a:spcBef>
                <a:spcPts val="0"/>
              </a:spcBef>
              <a:spcAft>
                <a:spcPts val="0"/>
              </a:spcAft>
              <a:buNone/>
            </a:pPr>
            <a:r>
              <a:rPr lang="es-ES" sz="1800">
                <a:solidFill>
                  <a:srgbClr val="060606"/>
                </a:solidFill>
                <a:latin typeface="Questrial"/>
                <a:ea typeface="Questrial"/>
                <a:cs typeface="Questrial"/>
                <a:sym typeface="Questrial"/>
              </a:rPr>
              <a:t>Just add your screenshot.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8"/>
          <p:cNvSpPr txBox="1"/>
          <p:nvPr/>
        </p:nvSpPr>
        <p:spPr>
          <a:xfrm>
            <a:off x="6833419" y="997473"/>
            <a:ext cx="4434348"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grpSp>
        <p:nvGrpSpPr>
          <p:cNvPr id="236" name="Google Shape;236;p28"/>
          <p:cNvGrpSpPr/>
          <p:nvPr/>
        </p:nvGrpSpPr>
        <p:grpSpPr>
          <a:xfrm>
            <a:off x="6963613" y="1895169"/>
            <a:ext cx="4440795" cy="3945193"/>
            <a:chOff x="2546554" y="1226575"/>
            <a:chExt cx="8485239" cy="5014452"/>
          </a:xfrm>
        </p:grpSpPr>
        <p:sp>
          <p:nvSpPr>
            <p:cNvPr id="237" name="Google Shape;237;p28"/>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28"/>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28"/>
          <p:cNvSpPr/>
          <p:nvPr/>
        </p:nvSpPr>
        <p:spPr>
          <a:xfrm>
            <a:off x="7261804" y="2703753"/>
            <a:ext cx="3844412" cy="20313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1800">
                <a:solidFill>
                  <a:srgbClr val="060606"/>
                </a:solidFill>
                <a:latin typeface="Questrial"/>
                <a:ea typeface="Questrial"/>
                <a:cs typeface="Questrial"/>
                <a:sym typeface="Questrial"/>
              </a:rPr>
              <a:t>If you are presenting a website, an internet product or an app, you can use this laptop mockup to showcase them.</a:t>
            </a:r>
            <a:endParaRPr/>
          </a:p>
          <a:p>
            <a:pPr indent="0" lvl="0" marL="0" marR="0" rtl="0" algn="r">
              <a:spcBef>
                <a:spcPts val="0"/>
              </a:spcBef>
              <a:spcAft>
                <a:spcPts val="0"/>
              </a:spcAft>
              <a:buNone/>
            </a:pPr>
            <a:r>
              <a:t/>
            </a:r>
            <a:endParaRPr sz="1800">
              <a:solidFill>
                <a:srgbClr val="060606"/>
              </a:solidFill>
              <a:latin typeface="Questrial"/>
              <a:ea typeface="Questrial"/>
              <a:cs typeface="Questrial"/>
              <a:sym typeface="Questrial"/>
            </a:endParaRPr>
          </a:p>
          <a:p>
            <a:pPr indent="0" lvl="0" marL="0" rtl="0" algn="r">
              <a:spcBef>
                <a:spcPts val="0"/>
              </a:spcBef>
              <a:spcAft>
                <a:spcPts val="0"/>
              </a:spcAft>
              <a:buClr>
                <a:schemeClr val="dk1"/>
              </a:buClr>
              <a:buFont typeface="Arial"/>
              <a:buNone/>
            </a:pPr>
            <a:r>
              <a:rPr lang="es-ES" sz="1800">
                <a:solidFill>
                  <a:srgbClr val="060606"/>
                </a:solidFill>
                <a:latin typeface="Questrial"/>
                <a:ea typeface="Questrial"/>
                <a:cs typeface="Questrial"/>
                <a:sym typeface="Questrial"/>
              </a:rPr>
              <a:t>Just add your screenshot.</a:t>
            </a:r>
            <a:endParaRPr sz="1800">
              <a:solidFill>
                <a:srgbClr val="060606"/>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9"/>
          <p:cNvSpPr txBox="1"/>
          <p:nvPr/>
        </p:nvSpPr>
        <p:spPr>
          <a:xfrm>
            <a:off x="6833419" y="997473"/>
            <a:ext cx="4434348"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grpSp>
        <p:nvGrpSpPr>
          <p:cNvPr id="245" name="Google Shape;245;p29"/>
          <p:cNvGrpSpPr/>
          <p:nvPr/>
        </p:nvGrpSpPr>
        <p:grpSpPr>
          <a:xfrm>
            <a:off x="6963613" y="1895169"/>
            <a:ext cx="4440795" cy="3945193"/>
            <a:chOff x="2546554" y="1226575"/>
            <a:chExt cx="8485239" cy="5014452"/>
          </a:xfrm>
        </p:grpSpPr>
        <p:sp>
          <p:nvSpPr>
            <p:cNvPr id="246" name="Google Shape;246;p29"/>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29"/>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8" name="Google Shape;248;p29"/>
          <p:cNvSpPr/>
          <p:nvPr/>
        </p:nvSpPr>
        <p:spPr>
          <a:xfrm>
            <a:off x="7261804" y="2703753"/>
            <a:ext cx="3844412" cy="20313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1800">
                <a:solidFill>
                  <a:srgbClr val="060606"/>
                </a:solidFill>
                <a:latin typeface="Questrial"/>
                <a:ea typeface="Questrial"/>
                <a:cs typeface="Questrial"/>
                <a:sym typeface="Questrial"/>
              </a:rPr>
              <a:t>If you are presenting a website, an internet product or an app, you can use this smartphone mockup to showcase them.</a:t>
            </a:r>
            <a:endParaRPr/>
          </a:p>
          <a:p>
            <a:pPr indent="0" lvl="0" marL="0" marR="0" rtl="0" algn="r">
              <a:spcBef>
                <a:spcPts val="0"/>
              </a:spcBef>
              <a:spcAft>
                <a:spcPts val="0"/>
              </a:spcAft>
              <a:buNone/>
            </a:pPr>
            <a:r>
              <a:t/>
            </a:r>
            <a:endParaRPr sz="1800">
              <a:solidFill>
                <a:srgbClr val="060606"/>
              </a:solidFill>
              <a:latin typeface="Questrial"/>
              <a:ea typeface="Questrial"/>
              <a:cs typeface="Questrial"/>
              <a:sym typeface="Questrial"/>
            </a:endParaRPr>
          </a:p>
          <a:p>
            <a:pPr indent="0" lvl="0" marL="0" marR="0" rtl="0" algn="r">
              <a:spcBef>
                <a:spcPts val="0"/>
              </a:spcBef>
              <a:spcAft>
                <a:spcPts val="0"/>
              </a:spcAft>
              <a:buNone/>
            </a:pPr>
            <a:r>
              <a:rPr lang="es-ES" sz="1800">
                <a:solidFill>
                  <a:srgbClr val="060606"/>
                </a:solidFill>
                <a:latin typeface="Questrial"/>
                <a:ea typeface="Questrial"/>
                <a:cs typeface="Questrial"/>
                <a:sym typeface="Questrial"/>
              </a:rPr>
              <a:t>Just add your screenshot.</a:t>
            </a:r>
            <a:endParaRPr sz="1800">
              <a:solidFill>
                <a:srgbClr val="060606"/>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nvSpPr>
        <p:spPr>
          <a:xfrm>
            <a:off x="6833419" y="997473"/>
            <a:ext cx="4434348" cy="58477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grpSp>
        <p:nvGrpSpPr>
          <p:cNvPr id="254" name="Google Shape;254;p30"/>
          <p:cNvGrpSpPr/>
          <p:nvPr/>
        </p:nvGrpSpPr>
        <p:grpSpPr>
          <a:xfrm>
            <a:off x="6963613" y="1895169"/>
            <a:ext cx="4440795" cy="3945193"/>
            <a:chOff x="2546554" y="1226575"/>
            <a:chExt cx="8485239" cy="5014452"/>
          </a:xfrm>
        </p:grpSpPr>
        <p:sp>
          <p:nvSpPr>
            <p:cNvPr id="255" name="Google Shape;255;p30"/>
            <p:cNvSpPr/>
            <p:nvPr/>
          </p:nvSpPr>
          <p:spPr>
            <a:xfrm>
              <a:off x="2546554" y="1226575"/>
              <a:ext cx="8485239" cy="5014452"/>
            </a:xfrm>
            <a:custGeom>
              <a:rect b="b" l="l" r="r" t="t"/>
              <a:pathLst>
                <a:path extrusionOk="0" h="5014452" w="8485239">
                  <a:moveTo>
                    <a:pt x="0" y="0"/>
                  </a:moveTo>
                  <a:lnTo>
                    <a:pt x="8485239" y="0"/>
                  </a:lnTo>
                  <a:lnTo>
                    <a:pt x="8485239" y="4151671"/>
                  </a:lnTo>
                  <a:lnTo>
                    <a:pt x="7492182" y="4151671"/>
                  </a:lnTo>
                  <a:lnTo>
                    <a:pt x="7492182" y="5014452"/>
                  </a:lnTo>
                  <a:lnTo>
                    <a:pt x="0" y="5014452"/>
                  </a:lnTo>
                  <a:close/>
                </a:path>
              </a:pathLst>
            </a:cu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30"/>
            <p:cNvSpPr/>
            <p:nvPr/>
          </p:nvSpPr>
          <p:spPr>
            <a:xfrm flipH="1" rot="10800000">
              <a:off x="10038736" y="5378246"/>
              <a:ext cx="993057" cy="862781"/>
            </a:xfrm>
            <a:prstGeom prst="rtTriangle">
              <a:avLst/>
            </a:prstGeom>
            <a:solidFill>
              <a:schemeClr val="lt1"/>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57" name="Google Shape;257;p30"/>
          <p:cNvSpPr/>
          <p:nvPr/>
        </p:nvSpPr>
        <p:spPr>
          <a:xfrm>
            <a:off x="7261804" y="2703753"/>
            <a:ext cx="3844412" cy="2031325"/>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s-ES" sz="1800">
                <a:solidFill>
                  <a:srgbClr val="060606"/>
                </a:solidFill>
                <a:latin typeface="Questrial"/>
                <a:ea typeface="Questrial"/>
                <a:cs typeface="Questrial"/>
                <a:sym typeface="Questrial"/>
              </a:rPr>
              <a:t>If you are presenting a website, an internet product or an app, you can use this tablet mockup to showcase them.</a:t>
            </a:r>
            <a:endParaRPr/>
          </a:p>
          <a:p>
            <a:pPr indent="0" lvl="0" marL="0" marR="0" rtl="0" algn="r">
              <a:spcBef>
                <a:spcPts val="0"/>
              </a:spcBef>
              <a:spcAft>
                <a:spcPts val="0"/>
              </a:spcAft>
              <a:buNone/>
            </a:pPr>
            <a:r>
              <a:t/>
            </a:r>
            <a:endParaRPr sz="1800">
              <a:solidFill>
                <a:srgbClr val="060606"/>
              </a:solidFill>
              <a:latin typeface="Questrial"/>
              <a:ea typeface="Questrial"/>
              <a:cs typeface="Questrial"/>
              <a:sym typeface="Questrial"/>
            </a:endParaRPr>
          </a:p>
          <a:p>
            <a:pPr indent="0" lvl="0" marL="0" marR="0" rtl="0" algn="r">
              <a:spcBef>
                <a:spcPts val="0"/>
              </a:spcBef>
              <a:spcAft>
                <a:spcPts val="0"/>
              </a:spcAft>
              <a:buNone/>
            </a:pPr>
            <a:r>
              <a:rPr lang="es-ES" sz="1800">
                <a:solidFill>
                  <a:srgbClr val="060606"/>
                </a:solidFill>
                <a:latin typeface="Questrial"/>
                <a:ea typeface="Questrial"/>
                <a:cs typeface="Questrial"/>
                <a:sym typeface="Questrial"/>
              </a:rPr>
              <a:t>Just add your screenshot.</a:t>
            </a:r>
            <a:r>
              <a:rPr lang="es-ES" sz="1800">
                <a:solidFill>
                  <a:srgbClr val="060606"/>
                </a:solidFill>
                <a:latin typeface="Questrial"/>
                <a:ea typeface="Questrial"/>
                <a:cs typeface="Questrial"/>
                <a:sym typeface="Questrial"/>
              </a:rPr>
              <a:t> </a:t>
            </a:r>
            <a:endParaRPr sz="1800">
              <a:solidFill>
                <a:srgbClr val="060606"/>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1"/>
          <p:cNvSpPr txBox="1"/>
          <p:nvPr/>
        </p:nvSpPr>
        <p:spPr>
          <a:xfrm>
            <a:off x="3322944" y="2103016"/>
            <a:ext cx="4179069" cy="758461"/>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60606"/>
              </a:buClr>
              <a:buSzPts val="4800"/>
              <a:buFont typeface="Arial"/>
              <a:buNone/>
            </a:pPr>
            <a:r>
              <a:rPr b="1" lang="es-ES" sz="4800">
                <a:solidFill>
                  <a:srgbClr val="060606"/>
                </a:solidFill>
                <a:latin typeface="Questrial"/>
                <a:ea typeface="Questrial"/>
                <a:cs typeface="Questrial"/>
                <a:sym typeface="Questrial"/>
              </a:rPr>
              <a:t>150.000</a:t>
            </a:r>
            <a:endParaRPr/>
          </a:p>
        </p:txBody>
      </p:sp>
      <p:sp>
        <p:nvSpPr>
          <p:cNvPr id="263" name="Google Shape;263;p31"/>
          <p:cNvSpPr txBox="1"/>
          <p:nvPr/>
        </p:nvSpPr>
        <p:spPr>
          <a:xfrm>
            <a:off x="3322945" y="3376087"/>
            <a:ext cx="4179069" cy="758461"/>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60606"/>
              </a:buClr>
              <a:buSzPts val="4800"/>
              <a:buFont typeface="Arial"/>
              <a:buNone/>
            </a:pPr>
            <a:r>
              <a:rPr b="1" lang="es-ES" sz="4800">
                <a:solidFill>
                  <a:srgbClr val="060606"/>
                </a:solidFill>
                <a:latin typeface="Questrial"/>
                <a:ea typeface="Questrial"/>
                <a:cs typeface="Questrial"/>
                <a:sym typeface="Questrial"/>
              </a:rPr>
              <a:t>$ 987.654.321</a:t>
            </a:r>
            <a:endParaRPr/>
          </a:p>
        </p:txBody>
      </p:sp>
      <p:sp>
        <p:nvSpPr>
          <p:cNvPr id="264" name="Google Shape;264;p31"/>
          <p:cNvSpPr txBox="1"/>
          <p:nvPr/>
        </p:nvSpPr>
        <p:spPr>
          <a:xfrm>
            <a:off x="3332776" y="4649158"/>
            <a:ext cx="4179069" cy="758461"/>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060606"/>
              </a:buClr>
              <a:buSzPts val="4800"/>
              <a:buFont typeface="Arial"/>
              <a:buNone/>
            </a:pPr>
            <a:r>
              <a:rPr b="1" lang="es-ES" sz="4800">
                <a:solidFill>
                  <a:srgbClr val="060606"/>
                </a:solidFill>
                <a:latin typeface="Questrial"/>
                <a:ea typeface="Questrial"/>
                <a:cs typeface="Questrial"/>
                <a:sym typeface="Questrial"/>
              </a:rPr>
              <a:t>99%</a:t>
            </a:r>
            <a:endParaRPr/>
          </a:p>
        </p:txBody>
      </p:sp>
      <p:cxnSp>
        <p:nvCxnSpPr>
          <p:cNvPr id="265" name="Google Shape;265;p31"/>
          <p:cNvCxnSpPr/>
          <p:nvPr/>
        </p:nvCxnSpPr>
        <p:spPr>
          <a:xfrm>
            <a:off x="7511845" y="2669194"/>
            <a:ext cx="2074606" cy="0"/>
          </a:xfrm>
          <a:prstGeom prst="straightConnector1">
            <a:avLst/>
          </a:prstGeom>
          <a:noFill/>
          <a:ln cap="flat" cmpd="sng" w="25400">
            <a:solidFill>
              <a:srgbClr val="060606"/>
            </a:solidFill>
            <a:prstDash val="solid"/>
            <a:miter lim="800000"/>
            <a:headEnd len="sm" w="sm" type="none"/>
            <a:tailEnd len="sm" w="sm" type="none"/>
          </a:ln>
        </p:spPr>
      </p:cxnSp>
      <p:cxnSp>
        <p:nvCxnSpPr>
          <p:cNvPr id="266" name="Google Shape;266;p31"/>
          <p:cNvCxnSpPr/>
          <p:nvPr/>
        </p:nvCxnSpPr>
        <p:spPr>
          <a:xfrm>
            <a:off x="7502013" y="3929152"/>
            <a:ext cx="2074606" cy="0"/>
          </a:xfrm>
          <a:prstGeom prst="straightConnector1">
            <a:avLst/>
          </a:prstGeom>
          <a:noFill/>
          <a:ln cap="flat" cmpd="sng" w="25400">
            <a:solidFill>
              <a:srgbClr val="060606"/>
            </a:solidFill>
            <a:prstDash val="solid"/>
            <a:miter lim="800000"/>
            <a:headEnd len="sm" w="sm" type="none"/>
            <a:tailEnd len="sm" w="sm" type="none"/>
          </a:ln>
        </p:spPr>
      </p:cxnSp>
      <p:cxnSp>
        <p:nvCxnSpPr>
          <p:cNvPr id="267" name="Google Shape;267;p31"/>
          <p:cNvCxnSpPr/>
          <p:nvPr/>
        </p:nvCxnSpPr>
        <p:spPr>
          <a:xfrm>
            <a:off x="7511845" y="5184283"/>
            <a:ext cx="2074606" cy="0"/>
          </a:xfrm>
          <a:prstGeom prst="straightConnector1">
            <a:avLst/>
          </a:prstGeom>
          <a:noFill/>
          <a:ln cap="flat" cmpd="sng" w="25400">
            <a:solidFill>
              <a:srgbClr val="060606"/>
            </a:solidFill>
            <a:prstDash val="solid"/>
            <a:miter lim="800000"/>
            <a:headEnd len="sm" w="sm" type="none"/>
            <a:tailEnd len="sm" w="sm" type="none"/>
          </a:ln>
        </p:spPr>
      </p:cxnSp>
      <p:sp>
        <p:nvSpPr>
          <p:cNvPr id="268" name="Google Shape;268;p31"/>
          <p:cNvSpPr txBox="1"/>
          <p:nvPr/>
        </p:nvSpPr>
        <p:spPr>
          <a:xfrm>
            <a:off x="2399071" y="387873"/>
            <a:ext cx="511277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Show your numbers</a:t>
            </a:r>
            <a:endParaRPr b="1" sz="3200">
              <a:solidFill>
                <a:schemeClr val="dk1"/>
              </a:solidFill>
              <a:latin typeface="Orbitron"/>
              <a:ea typeface="Orbitron"/>
              <a:cs typeface="Orbitron"/>
              <a:sym typeface="Orbitro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p32"/>
          <p:cNvGraphicFramePr/>
          <p:nvPr/>
        </p:nvGraphicFramePr>
        <p:xfrm>
          <a:off x="953879" y="1979356"/>
          <a:ext cx="3000000" cy="3000000"/>
        </p:xfrm>
        <a:graphic>
          <a:graphicData uri="http://schemas.openxmlformats.org/drawingml/2006/table">
            <a:tbl>
              <a:tblPr bandRow="1" firstRow="1">
                <a:noFill/>
                <a:tableStyleId>{A482539C-0CA0-46CB-9F13-831D21A99C7F}</a:tableStyleId>
              </a:tblPr>
              <a:tblGrid>
                <a:gridCol w="1012025"/>
                <a:gridCol w="1986100"/>
                <a:gridCol w="2034400"/>
                <a:gridCol w="1849250"/>
                <a:gridCol w="1957275"/>
              </a:tblGrid>
              <a:tr h="643800">
                <a:tc>
                  <a:txBody>
                    <a:bodyPr/>
                    <a:lstStyle/>
                    <a:p>
                      <a:pPr indent="0" lvl="0" marL="0" marR="0" rtl="0" algn="ctr">
                        <a:lnSpc>
                          <a:spcPct val="100000"/>
                        </a:lnSpc>
                        <a:spcBef>
                          <a:spcPts val="0"/>
                        </a:spcBef>
                        <a:spcAft>
                          <a:spcPts val="0"/>
                        </a:spcAft>
                        <a:buNone/>
                      </a:pPr>
                      <a:r>
                        <a:rPr b="1" lang="es-ES" sz="1600">
                          <a:solidFill>
                            <a:schemeClr val="dk2"/>
                          </a:solidFill>
                          <a:latin typeface="Questrial"/>
                          <a:ea typeface="Questrial"/>
                          <a:cs typeface="Questrial"/>
                          <a:sym typeface="Questrial"/>
                        </a:rPr>
                        <a:t>Title 1</a:t>
                      </a:r>
                      <a:endParaRPr>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1" lang="es-ES" sz="1600">
                          <a:solidFill>
                            <a:schemeClr val="dk2"/>
                          </a:solidFill>
                          <a:latin typeface="Questrial"/>
                          <a:ea typeface="Questrial"/>
                          <a:cs typeface="Questrial"/>
                          <a:sym typeface="Questrial"/>
                        </a:rPr>
                        <a:t>Title 2</a:t>
                      </a:r>
                      <a:endParaRPr>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1" lang="es-ES" sz="1600">
                          <a:solidFill>
                            <a:schemeClr val="dk2"/>
                          </a:solidFill>
                          <a:latin typeface="Questrial"/>
                          <a:ea typeface="Questrial"/>
                          <a:cs typeface="Questrial"/>
                          <a:sym typeface="Questrial"/>
                        </a:rPr>
                        <a:t>Title 3</a:t>
                      </a:r>
                      <a:endParaRPr>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1" lang="es-ES" sz="1600">
                          <a:solidFill>
                            <a:schemeClr val="dk2"/>
                          </a:solidFill>
                          <a:latin typeface="Questrial"/>
                          <a:ea typeface="Questrial"/>
                          <a:cs typeface="Questrial"/>
                          <a:sym typeface="Questrial"/>
                        </a:rPr>
                        <a:t>Title 4</a:t>
                      </a:r>
                      <a:endParaRPr>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lnSpc>
                          <a:spcPct val="100000"/>
                        </a:lnSpc>
                        <a:spcBef>
                          <a:spcPts val="0"/>
                        </a:spcBef>
                        <a:spcAft>
                          <a:spcPts val="0"/>
                        </a:spcAft>
                        <a:buNone/>
                      </a:pPr>
                      <a:r>
                        <a:rPr b="1" lang="es-ES" sz="1600">
                          <a:solidFill>
                            <a:schemeClr val="dk2"/>
                          </a:solidFill>
                          <a:latin typeface="Questrial"/>
                          <a:ea typeface="Questrial"/>
                          <a:cs typeface="Questrial"/>
                          <a:sym typeface="Questrial"/>
                        </a:rPr>
                        <a:t>Title 5</a:t>
                      </a:r>
                      <a:endParaRPr>
                        <a:solidFill>
                          <a:schemeClr val="dk2"/>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558375">
                <a:tc>
                  <a:txBody>
                    <a:bodyPr/>
                    <a:lstStyle/>
                    <a:p>
                      <a:pPr indent="0" lvl="0" marL="0" marR="0" rtl="0" algn="ctr">
                        <a:lnSpc>
                          <a:spcPct val="150000"/>
                        </a:lnSpc>
                        <a:spcBef>
                          <a:spcPts val="0"/>
                        </a:spcBef>
                        <a:spcAft>
                          <a:spcPts val="0"/>
                        </a:spcAft>
                        <a:buNone/>
                      </a:pPr>
                      <a:r>
                        <a:rPr b="0" lang="es-ES" sz="1600">
                          <a:solidFill>
                            <a:srgbClr val="060606"/>
                          </a:solidFill>
                          <a:latin typeface="Questrial"/>
                          <a:ea typeface="Questrial"/>
                          <a:cs typeface="Questrial"/>
                          <a:sym typeface="Questrial"/>
                        </a:rPr>
                        <a:t>1</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Math</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Science</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History</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Geography</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8375">
                <a:tc>
                  <a:txBody>
                    <a:bodyPr/>
                    <a:lstStyle/>
                    <a:p>
                      <a:pPr indent="0" lvl="0" marL="0" marR="0" rtl="0" algn="ctr">
                        <a:lnSpc>
                          <a:spcPct val="150000"/>
                        </a:lnSpc>
                        <a:spcBef>
                          <a:spcPts val="0"/>
                        </a:spcBef>
                        <a:spcAft>
                          <a:spcPts val="0"/>
                        </a:spcAft>
                        <a:buNone/>
                      </a:pPr>
                      <a:r>
                        <a:rPr lang="es-ES" sz="1600">
                          <a:solidFill>
                            <a:srgbClr val="060606"/>
                          </a:solidFill>
                          <a:latin typeface="Questrial"/>
                          <a:ea typeface="Questrial"/>
                          <a:cs typeface="Questrial"/>
                          <a:sym typeface="Questrial"/>
                        </a:rPr>
                        <a:t>2</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P.E.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E.S.L.</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Music</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8375">
                <a:tc>
                  <a:txBody>
                    <a:bodyPr/>
                    <a:lstStyle/>
                    <a:p>
                      <a:pPr indent="0" lvl="0" marL="0" marR="0" rtl="0" algn="ctr">
                        <a:lnSpc>
                          <a:spcPct val="150000"/>
                        </a:lnSpc>
                        <a:spcBef>
                          <a:spcPts val="0"/>
                        </a:spcBef>
                        <a:spcAft>
                          <a:spcPts val="0"/>
                        </a:spcAft>
                        <a:buNone/>
                      </a:pPr>
                      <a:r>
                        <a:rPr lang="es-ES" sz="1600">
                          <a:solidFill>
                            <a:srgbClr val="060606"/>
                          </a:solidFill>
                          <a:latin typeface="Questrial"/>
                          <a:ea typeface="Questrial"/>
                          <a:cs typeface="Questrial"/>
                          <a:sym typeface="Questrial"/>
                        </a:rPr>
                        <a:t>3</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Art and Design</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Humanities</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Chemistry</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Physics</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8375">
                <a:tc>
                  <a:txBody>
                    <a:bodyPr/>
                    <a:lstStyle/>
                    <a:p>
                      <a:pPr indent="0" lvl="0" marL="0" marR="0" rtl="0" algn="ctr">
                        <a:lnSpc>
                          <a:spcPct val="150000"/>
                        </a:lnSpc>
                        <a:spcBef>
                          <a:spcPts val="0"/>
                        </a:spcBef>
                        <a:spcAft>
                          <a:spcPts val="0"/>
                        </a:spcAft>
                        <a:buNone/>
                      </a:pPr>
                      <a:r>
                        <a:rPr lang="es-ES" sz="1600">
                          <a:solidFill>
                            <a:srgbClr val="060606"/>
                          </a:solidFill>
                          <a:latin typeface="Questrial"/>
                          <a:ea typeface="Questrial"/>
                          <a:cs typeface="Questrial"/>
                          <a:sym typeface="Questrial"/>
                        </a:rPr>
                        <a:t>4</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Spanish</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Chinese</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Technology</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8375">
                <a:tc>
                  <a:txBody>
                    <a:bodyPr/>
                    <a:lstStyle/>
                    <a:p>
                      <a:pPr indent="0" lvl="0" marL="0" marR="0" rtl="0" algn="ctr">
                        <a:lnSpc>
                          <a:spcPct val="150000"/>
                        </a:lnSpc>
                        <a:spcBef>
                          <a:spcPts val="0"/>
                        </a:spcBef>
                        <a:spcAft>
                          <a:spcPts val="0"/>
                        </a:spcAft>
                        <a:buNone/>
                      </a:pPr>
                      <a:r>
                        <a:rPr lang="es-ES" sz="1600">
                          <a:solidFill>
                            <a:srgbClr val="060606"/>
                          </a:solidFill>
                          <a:latin typeface="Questrial"/>
                          <a:ea typeface="Questrial"/>
                          <a:cs typeface="Questrial"/>
                          <a:sym typeface="Questrial"/>
                        </a:rPr>
                        <a:t>5</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Literature</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8375">
                <a:tc>
                  <a:txBody>
                    <a:bodyPr/>
                    <a:lstStyle/>
                    <a:p>
                      <a:pPr indent="0" lvl="0" marL="0" marR="0" rtl="0" algn="ctr">
                        <a:lnSpc>
                          <a:spcPct val="150000"/>
                        </a:lnSpc>
                        <a:spcBef>
                          <a:spcPts val="0"/>
                        </a:spcBef>
                        <a:spcAft>
                          <a:spcPts val="0"/>
                        </a:spcAft>
                        <a:buNone/>
                      </a:pPr>
                      <a:r>
                        <a:rPr lang="es-ES" sz="1600">
                          <a:solidFill>
                            <a:srgbClr val="060606"/>
                          </a:solidFill>
                          <a:latin typeface="Questrial"/>
                          <a:ea typeface="Questrial"/>
                          <a:cs typeface="Questrial"/>
                          <a:sym typeface="Questrial"/>
                        </a:rPr>
                        <a:t>6</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rPr lang="es-ES" sz="1600">
                          <a:solidFill>
                            <a:srgbClr val="060606"/>
                          </a:solidFill>
                          <a:latin typeface="Questrial"/>
                          <a:ea typeface="Questrial"/>
                          <a:cs typeface="Questrial"/>
                          <a:sym typeface="Questrial"/>
                        </a:rPr>
                        <a:t>Dance</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50000"/>
                        </a:lnSpc>
                        <a:spcBef>
                          <a:spcPts val="0"/>
                        </a:spcBef>
                        <a:spcAft>
                          <a:spcPts val="0"/>
                        </a:spcAft>
                        <a:buNone/>
                      </a:pPr>
                      <a:r>
                        <a:t/>
                      </a:r>
                      <a:endParaRPr sz="1600">
                        <a:solidFill>
                          <a:srgbClr val="060606"/>
                        </a:solidFill>
                        <a:latin typeface="Questrial"/>
                        <a:ea typeface="Questrial"/>
                        <a:cs typeface="Questrial"/>
                        <a:sym typeface="Questria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74" name="Google Shape;274;p32"/>
          <p:cNvSpPr txBox="1"/>
          <p:nvPr/>
        </p:nvSpPr>
        <p:spPr>
          <a:xfrm>
            <a:off x="939055" y="1115460"/>
            <a:ext cx="54125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tables here</a:t>
            </a:r>
            <a:endParaRPr b="1" sz="3200">
              <a:solidFill>
                <a:schemeClr val="dk1"/>
              </a:solidFill>
              <a:latin typeface="Orbitron"/>
              <a:ea typeface="Orbitron"/>
              <a:cs typeface="Orbitron"/>
              <a:sym typeface="Orbitro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grpSp>
        <p:nvGrpSpPr>
          <p:cNvPr id="279" name="Google Shape;279;p33"/>
          <p:cNvGrpSpPr/>
          <p:nvPr/>
        </p:nvGrpSpPr>
        <p:grpSpPr>
          <a:xfrm>
            <a:off x="1240353" y="1319512"/>
            <a:ext cx="9472147" cy="4924580"/>
            <a:chOff x="275475" y="1342375"/>
            <a:chExt cx="7012250" cy="3021400"/>
          </a:xfrm>
        </p:grpSpPr>
        <p:sp>
          <p:nvSpPr>
            <p:cNvPr id="280" name="Google Shape;280;p33"/>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1" name="Google Shape;281;p33"/>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2" name="Google Shape;282;p33"/>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3" name="Google Shape;283;p33"/>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4" name="Google Shape;284;p33"/>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5" name="Google Shape;285;p33"/>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6" name="Google Shape;286;p33"/>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7" name="Google Shape;287;p33"/>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8" name="Google Shape;288;p33"/>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9" name="Google Shape;289;p33"/>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0" name="Google Shape;290;p33"/>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1" name="Google Shape;291;p33"/>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2" name="Google Shape;292;p33"/>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3" name="Google Shape;293;p33"/>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4" name="Google Shape;294;p33"/>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5" name="Google Shape;295;p33"/>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6" name="Google Shape;296;p33"/>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7" name="Google Shape;297;p33"/>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8" name="Google Shape;298;p33"/>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9" name="Google Shape;299;p33"/>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80709C"/>
                </a:solidFill>
                <a:latin typeface="Calibri"/>
                <a:ea typeface="Calibri"/>
                <a:cs typeface="Calibri"/>
                <a:sym typeface="Calibri"/>
              </a:endParaRPr>
            </a:p>
          </p:txBody>
        </p:sp>
        <p:sp>
          <p:nvSpPr>
            <p:cNvPr id="300" name="Google Shape;300;p33"/>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1" name="Google Shape;301;p33"/>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2" name="Google Shape;302;p33"/>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3" name="Google Shape;303;p33"/>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4" name="Google Shape;304;p33"/>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5" name="Google Shape;305;p33"/>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6" name="Google Shape;306;p33"/>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7" name="Google Shape;307;p33"/>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8" name="Google Shape;308;p33"/>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09" name="Google Shape;309;p33"/>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0" name="Google Shape;310;p33"/>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1" name="Google Shape;311;p33"/>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2" name="Google Shape;312;p33"/>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3" name="Google Shape;313;p33"/>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4" name="Google Shape;314;p33"/>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5" name="Google Shape;315;p33"/>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6" name="Google Shape;316;p33"/>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7" name="Google Shape;317;p33"/>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8" name="Google Shape;318;p33"/>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19" name="Google Shape;319;p33"/>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0" name="Google Shape;320;p33"/>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1" name="Google Shape;321;p33"/>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2" name="Google Shape;322;p33"/>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3" name="Google Shape;323;p33"/>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4" name="Google Shape;324;p33"/>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5" name="Google Shape;325;p33"/>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6" name="Google Shape;326;p33"/>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7" name="Google Shape;327;p33"/>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8" name="Google Shape;328;p33"/>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29" name="Google Shape;329;p33"/>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0" name="Google Shape;330;p33"/>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1" name="Google Shape;331;p33"/>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2" name="Google Shape;332;p33"/>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3" name="Google Shape;333;p33"/>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4" name="Google Shape;334;p33"/>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5" name="Google Shape;335;p33"/>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6" name="Google Shape;336;p33"/>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7" name="Google Shape;337;p33"/>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8" name="Google Shape;338;p33"/>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39" name="Google Shape;339;p33"/>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0" name="Google Shape;340;p33"/>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1" name="Google Shape;341;p33"/>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2" name="Google Shape;342;p33"/>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3" name="Google Shape;343;p33"/>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4" name="Google Shape;344;p33"/>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5" name="Google Shape;345;p33"/>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6" name="Google Shape;346;p33"/>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7" name="Google Shape;347;p33"/>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8" name="Google Shape;348;p33"/>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9" name="Google Shape;349;p33"/>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0" name="Google Shape;350;p33"/>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1" name="Google Shape;351;p33"/>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2" name="Google Shape;352;p33"/>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3" name="Google Shape;353;p33"/>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4" name="Google Shape;354;p33"/>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5" name="Google Shape;355;p33"/>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6" name="Google Shape;356;p33"/>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7" name="Google Shape;357;p33"/>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8" name="Google Shape;358;p33"/>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59" name="Google Shape;359;p33"/>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0" name="Google Shape;360;p33"/>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1" name="Google Shape;361;p33"/>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2" name="Google Shape;362;p33"/>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3" name="Google Shape;363;p33"/>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4" name="Google Shape;364;p33"/>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5" name="Google Shape;365;p33"/>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6" name="Google Shape;366;p33"/>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7" name="Google Shape;367;p33"/>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8" name="Google Shape;368;p33"/>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69" name="Google Shape;369;p33"/>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0" name="Google Shape;370;p33"/>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1" name="Google Shape;371;p33"/>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2" name="Google Shape;372;p33"/>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3" name="Google Shape;373;p33"/>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4" name="Google Shape;374;p33"/>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5" name="Google Shape;375;p33"/>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6" name="Google Shape;376;p33"/>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7" name="Google Shape;377;p33"/>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8" name="Google Shape;378;p33"/>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79" name="Google Shape;379;p33"/>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0" name="Google Shape;380;p33"/>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1" name="Google Shape;381;p33"/>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2" name="Google Shape;382;p33"/>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3" name="Google Shape;383;p33"/>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4" name="Google Shape;384;p33"/>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5" name="Google Shape;385;p33"/>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6" name="Google Shape;386;p33"/>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7" name="Google Shape;387;p33"/>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8" name="Google Shape;388;p33"/>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9" name="Google Shape;389;p33"/>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0" name="Google Shape;390;p33"/>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1" name="Google Shape;391;p33"/>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2" name="Google Shape;392;p33"/>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3" name="Google Shape;393;p33"/>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4" name="Google Shape;394;p33"/>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5" name="Google Shape;395;p33"/>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6" name="Google Shape;396;p33"/>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7" name="Google Shape;397;p33"/>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8" name="Google Shape;398;p33"/>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99" name="Google Shape;399;p33"/>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0" name="Google Shape;400;p33"/>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1" name="Google Shape;401;p33"/>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2" name="Google Shape;402;p33"/>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3" name="Google Shape;403;p33"/>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4" name="Google Shape;404;p33"/>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5" name="Google Shape;405;p33"/>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6" name="Google Shape;406;p33"/>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7" name="Google Shape;407;p33"/>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8" name="Google Shape;408;p33"/>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09" name="Google Shape;409;p33"/>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0" name="Google Shape;410;p33"/>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1" name="Google Shape;411;p33"/>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2" name="Google Shape;412;p33"/>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3" name="Google Shape;413;p33"/>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4" name="Google Shape;414;p33"/>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5" name="Google Shape;415;p33"/>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6" name="Google Shape;416;p33"/>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7" name="Google Shape;417;p33"/>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8" name="Google Shape;418;p33"/>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19" name="Google Shape;419;p33"/>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0" name="Google Shape;420;p33"/>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1" name="Google Shape;421;p33"/>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2" name="Google Shape;422;p33"/>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3" name="Google Shape;423;p33"/>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4" name="Google Shape;424;p33"/>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5" name="Google Shape;425;p33"/>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6" name="Google Shape;426;p33"/>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7" name="Google Shape;427;p33"/>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8" name="Google Shape;428;p33"/>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29" name="Google Shape;429;p33"/>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0" name="Google Shape;430;p33"/>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1" name="Google Shape;431;p33"/>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2" name="Google Shape;432;p33"/>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3" name="Google Shape;433;p33"/>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4" name="Google Shape;434;p33"/>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5" name="Google Shape;435;p33"/>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6" name="Google Shape;436;p33"/>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7" name="Google Shape;437;p33"/>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8" name="Google Shape;438;p33"/>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39" name="Google Shape;439;p33"/>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0" name="Google Shape;440;p33"/>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1" name="Google Shape;441;p33"/>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2" name="Google Shape;442;p33"/>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3" name="Google Shape;443;p33"/>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4" name="Google Shape;444;p33"/>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5" name="Google Shape;445;p33"/>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6" name="Google Shape;446;p33"/>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7" name="Google Shape;447;p33"/>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8" name="Google Shape;448;p33"/>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49" name="Google Shape;449;p33"/>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0" name="Google Shape;450;p33"/>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1" name="Google Shape;451;p33"/>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2" name="Google Shape;452;p33"/>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3" name="Google Shape;453;p33"/>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4" name="Google Shape;454;p33"/>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5" name="Google Shape;455;p33"/>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6" name="Google Shape;456;p33"/>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7" name="Google Shape;457;p33"/>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8" name="Google Shape;458;p33"/>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59" name="Google Shape;459;p33"/>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0" name="Google Shape;460;p33"/>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1" name="Google Shape;461;p33"/>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2" name="Google Shape;462;p33"/>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3" name="Google Shape;463;p33"/>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4" name="Google Shape;464;p33"/>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5" name="Google Shape;465;p33"/>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6" name="Google Shape;466;p33"/>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7" name="Google Shape;467;p33"/>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8" name="Google Shape;468;p33"/>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69" name="Google Shape;469;p33"/>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0" name="Google Shape;470;p33"/>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1" name="Google Shape;471;p33"/>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2" name="Google Shape;472;p33"/>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3" name="Google Shape;473;p33"/>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4" name="Google Shape;474;p33"/>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5" name="Google Shape;475;p33"/>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6" name="Google Shape;476;p33"/>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7" name="Google Shape;477;p33"/>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8" name="Google Shape;478;p33"/>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79" name="Google Shape;479;p33"/>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33"/>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1" name="Google Shape;481;p33"/>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2" name="Google Shape;482;p33"/>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3" name="Google Shape;483;p33"/>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4" name="Google Shape;484;p33"/>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5" name="Google Shape;485;p33"/>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6" name="Google Shape;486;p33"/>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7" name="Google Shape;487;p33"/>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8" name="Google Shape;488;p33"/>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9" name="Google Shape;489;p33"/>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0" name="Google Shape;490;p33"/>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491" name="Google Shape;491;p33"/>
          <p:cNvSpPr txBox="1"/>
          <p:nvPr/>
        </p:nvSpPr>
        <p:spPr>
          <a:xfrm>
            <a:off x="594926" y="387873"/>
            <a:ext cx="5412583"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maps here</a:t>
            </a:r>
            <a:endParaRPr b="1" sz="3200">
              <a:solidFill>
                <a:schemeClr val="dk1"/>
              </a:solidFill>
              <a:latin typeface="Orbitron"/>
              <a:ea typeface="Orbitron"/>
              <a:cs typeface="Orbitron"/>
              <a:sym typeface="Orbitron"/>
            </a:endParaRPr>
          </a:p>
        </p:txBody>
      </p:sp>
      <p:sp>
        <p:nvSpPr>
          <p:cNvPr id="492" name="Google Shape;492;p33"/>
          <p:cNvSpPr/>
          <p:nvPr/>
        </p:nvSpPr>
        <p:spPr>
          <a:xfrm>
            <a:off x="110730" y="6291810"/>
            <a:ext cx="4278262" cy="33855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s-ES" sz="1600">
                <a:solidFill>
                  <a:srgbClr val="060606"/>
                </a:solidFill>
                <a:latin typeface="Questrial"/>
                <a:ea typeface="Questrial"/>
                <a:cs typeface="Questrial"/>
                <a:sym typeface="Questrial"/>
              </a:rPr>
              <a:t>*We have found this map at simplemaps.com</a:t>
            </a:r>
            <a:endParaRPr i="1" sz="1600">
              <a:solidFill>
                <a:srgbClr val="060606"/>
              </a:solidFill>
              <a:latin typeface="Questrial"/>
              <a:ea typeface="Questrial"/>
              <a:cs typeface="Questrial"/>
              <a:sym typeface="Questrial"/>
            </a:endParaRPr>
          </a:p>
        </p:txBody>
      </p:sp>
      <p:sp>
        <p:nvSpPr>
          <p:cNvPr id="493" name="Google Shape;493;p33"/>
          <p:cNvSpPr/>
          <p:nvPr/>
        </p:nvSpPr>
        <p:spPr>
          <a:xfrm>
            <a:off x="9577412" y="2849056"/>
            <a:ext cx="2047721" cy="8309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s-ES" sz="1600" u="none" strike="noStrike">
                <a:solidFill>
                  <a:srgbClr val="060606"/>
                </a:solidFill>
                <a:latin typeface="Questrial"/>
                <a:ea typeface="Questrial"/>
                <a:cs typeface="Questrial"/>
                <a:sym typeface="Questrial"/>
              </a:rPr>
              <a:t>Also, you can use them to show markets. </a:t>
            </a:r>
            <a:endParaRPr/>
          </a:p>
        </p:txBody>
      </p:sp>
      <p:sp>
        <p:nvSpPr>
          <p:cNvPr id="494" name="Google Shape;494;p33"/>
          <p:cNvSpPr/>
          <p:nvPr/>
        </p:nvSpPr>
        <p:spPr>
          <a:xfrm>
            <a:off x="8271636" y="5738316"/>
            <a:ext cx="2180054" cy="830997"/>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s-ES" sz="1600" u="none" strike="noStrike">
                <a:solidFill>
                  <a:srgbClr val="060606"/>
                </a:solidFill>
                <a:latin typeface="Questrial"/>
                <a:ea typeface="Questrial"/>
                <a:cs typeface="Questrial"/>
                <a:sym typeface="Questrial"/>
              </a:rPr>
              <a:t>Or simply to point out certain aspects of different countries.</a:t>
            </a:r>
            <a:endParaRPr/>
          </a:p>
        </p:txBody>
      </p:sp>
      <p:sp>
        <p:nvSpPr>
          <p:cNvPr id="495" name="Google Shape;495;p33"/>
          <p:cNvSpPr/>
          <p:nvPr/>
        </p:nvSpPr>
        <p:spPr>
          <a:xfrm>
            <a:off x="5395794" y="5620712"/>
            <a:ext cx="2642139"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600">
                <a:solidFill>
                  <a:srgbClr val="060606"/>
                </a:solidFill>
                <a:latin typeface="Questrial"/>
                <a:ea typeface="Questrial"/>
                <a:cs typeface="Questrial"/>
                <a:sym typeface="Questrial"/>
              </a:rPr>
              <a:t>You can insert maps directly from PowerPoint or Google Slides.</a:t>
            </a:r>
            <a:endParaRPr b="0" i="0" sz="1600" u="none" strike="noStrike">
              <a:solidFill>
                <a:srgbClr val="060606"/>
              </a:solidFill>
              <a:latin typeface="Questrial"/>
              <a:ea typeface="Questrial"/>
              <a:cs typeface="Questrial"/>
              <a:sym typeface="Questrial"/>
            </a:endParaRPr>
          </a:p>
        </p:txBody>
      </p:sp>
      <p:sp>
        <p:nvSpPr>
          <p:cNvPr id="496" name="Google Shape;496;p33"/>
          <p:cNvSpPr/>
          <p:nvPr/>
        </p:nvSpPr>
        <p:spPr>
          <a:xfrm>
            <a:off x="340950" y="2278525"/>
            <a:ext cx="2047721"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ES" sz="1600" u="none" strike="noStrike">
                <a:solidFill>
                  <a:srgbClr val="060606"/>
                </a:solidFill>
                <a:latin typeface="Questrial"/>
                <a:ea typeface="Questrial"/>
                <a:cs typeface="Questrial"/>
                <a:sym typeface="Questrial"/>
              </a:rPr>
              <a:t>You can use maps to showcase your offices.</a:t>
            </a:r>
            <a:endParaRPr/>
          </a:p>
        </p:txBody>
      </p:sp>
      <p:sp>
        <p:nvSpPr>
          <p:cNvPr id="497" name="Google Shape;497;p33"/>
          <p:cNvSpPr/>
          <p:nvPr/>
        </p:nvSpPr>
        <p:spPr>
          <a:xfrm>
            <a:off x="597570" y="4951433"/>
            <a:ext cx="2466433"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s-ES" sz="1600" u="none" strike="noStrike">
                <a:solidFill>
                  <a:srgbClr val="060606"/>
                </a:solidFill>
                <a:latin typeface="Questrial"/>
                <a:ea typeface="Questrial"/>
                <a:cs typeface="Questrial"/>
                <a:sym typeface="Questrial"/>
              </a:rPr>
              <a:t>Or as charts, highlighting the countries and adding your data. </a:t>
            </a:r>
            <a:endParaRPr/>
          </a:p>
        </p:txBody>
      </p:sp>
      <p:cxnSp>
        <p:nvCxnSpPr>
          <p:cNvPr id="498" name="Google Shape;498;p33"/>
          <p:cNvCxnSpPr>
            <a:endCxn id="496" idx="0"/>
          </p:cNvCxnSpPr>
          <p:nvPr/>
        </p:nvCxnSpPr>
        <p:spPr>
          <a:xfrm rot="10800000">
            <a:off x="1364811" y="2278525"/>
            <a:ext cx="1802700" cy="336300"/>
          </a:xfrm>
          <a:prstGeom prst="bentConnector4">
            <a:avLst>
              <a:gd fmla="val 21602" name="adj1"/>
              <a:gd fmla="val 170807" name="adj2"/>
            </a:avLst>
          </a:prstGeom>
          <a:noFill/>
          <a:ln cap="flat" cmpd="sng" w="19050">
            <a:solidFill>
              <a:srgbClr val="F4D045"/>
            </a:solidFill>
            <a:prstDash val="solid"/>
            <a:miter lim="800000"/>
            <a:headEnd len="sm" w="sm" type="none"/>
            <a:tailEnd len="sm" w="sm" type="none"/>
          </a:ln>
        </p:spPr>
      </p:cxnSp>
      <p:cxnSp>
        <p:nvCxnSpPr>
          <p:cNvPr id="499" name="Google Shape;499;p33"/>
          <p:cNvCxnSpPr>
            <a:endCxn id="497" idx="0"/>
          </p:cNvCxnSpPr>
          <p:nvPr/>
        </p:nvCxnSpPr>
        <p:spPr>
          <a:xfrm rot="10800000">
            <a:off x="1830787" y="4951433"/>
            <a:ext cx="2352600" cy="158400"/>
          </a:xfrm>
          <a:prstGeom prst="bentConnector4">
            <a:avLst>
              <a:gd fmla="val 23790" name="adj1"/>
              <a:gd fmla="val 250331" name="adj2"/>
            </a:avLst>
          </a:prstGeom>
          <a:noFill/>
          <a:ln cap="flat" cmpd="sng" w="19050">
            <a:solidFill>
              <a:srgbClr val="F4D045"/>
            </a:solidFill>
            <a:prstDash val="solid"/>
            <a:miter lim="800000"/>
            <a:headEnd len="sm" w="sm" type="none"/>
            <a:tailEnd len="sm" w="sm" type="none"/>
          </a:ln>
        </p:spPr>
      </p:cxnSp>
      <p:cxnSp>
        <p:nvCxnSpPr>
          <p:cNvPr id="500" name="Google Shape;500;p33"/>
          <p:cNvCxnSpPr>
            <a:endCxn id="495" idx="1"/>
          </p:cNvCxnSpPr>
          <p:nvPr/>
        </p:nvCxnSpPr>
        <p:spPr>
          <a:xfrm rot="5400000">
            <a:off x="3639144" y="3878161"/>
            <a:ext cx="3914700" cy="401400"/>
          </a:xfrm>
          <a:prstGeom prst="bentConnector4">
            <a:avLst>
              <a:gd fmla="val 44693" name="adj1"/>
              <a:gd fmla="val 159324" name="adj2"/>
            </a:avLst>
          </a:prstGeom>
          <a:noFill/>
          <a:ln cap="flat" cmpd="sng" w="19050">
            <a:solidFill>
              <a:srgbClr val="F4D045"/>
            </a:solidFill>
            <a:prstDash val="solid"/>
            <a:miter lim="800000"/>
            <a:headEnd len="sm" w="sm" type="none"/>
            <a:tailEnd len="sm" w="sm" type="none"/>
          </a:ln>
        </p:spPr>
      </p:cxnSp>
      <p:cxnSp>
        <p:nvCxnSpPr>
          <p:cNvPr id="501" name="Google Shape;501;p33"/>
          <p:cNvCxnSpPr>
            <a:endCxn id="493" idx="0"/>
          </p:cNvCxnSpPr>
          <p:nvPr/>
        </p:nvCxnSpPr>
        <p:spPr>
          <a:xfrm flipH="1" rot="10800000">
            <a:off x="8128072" y="2849056"/>
            <a:ext cx="2473200" cy="706800"/>
          </a:xfrm>
          <a:prstGeom prst="bentConnector4">
            <a:avLst>
              <a:gd fmla="val 29301" name="adj1"/>
              <a:gd fmla="val 133691" name="adj2"/>
            </a:avLst>
          </a:prstGeom>
          <a:noFill/>
          <a:ln cap="flat" cmpd="sng" w="19050">
            <a:solidFill>
              <a:srgbClr val="F4D045"/>
            </a:solidFill>
            <a:prstDash val="solid"/>
            <a:miter lim="800000"/>
            <a:headEnd len="sm" w="sm" type="none"/>
            <a:tailEnd len="sm" w="sm" type="none"/>
          </a:ln>
        </p:spPr>
      </p:cxnSp>
      <p:cxnSp>
        <p:nvCxnSpPr>
          <p:cNvPr id="502" name="Google Shape;502;p33"/>
          <p:cNvCxnSpPr>
            <a:endCxn id="494" idx="0"/>
          </p:cNvCxnSpPr>
          <p:nvPr/>
        </p:nvCxnSpPr>
        <p:spPr>
          <a:xfrm rot="5400000">
            <a:off x="9222463" y="5279016"/>
            <a:ext cx="598500" cy="320100"/>
          </a:xfrm>
          <a:prstGeom prst="bentConnector3">
            <a:avLst>
              <a:gd fmla="val 50000" name="adj1"/>
            </a:avLst>
          </a:prstGeom>
          <a:noFill/>
          <a:ln cap="flat" cmpd="sng" w="19050">
            <a:solidFill>
              <a:srgbClr val="F4D045"/>
            </a:solidFill>
            <a:prstDash val="solid"/>
            <a:miter lim="800000"/>
            <a:headEnd len="sm" w="sm" type="none"/>
            <a:tailEnd len="sm" w="sm" type="none"/>
          </a:ln>
        </p:spPr>
      </p:cxnSp>
      <p:sp>
        <p:nvSpPr>
          <p:cNvPr id="503" name="Google Shape;503;p33"/>
          <p:cNvSpPr/>
          <p:nvPr/>
        </p:nvSpPr>
        <p:spPr>
          <a:xfrm>
            <a:off x="2909900" y="2087050"/>
            <a:ext cx="492984" cy="762006"/>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a:off x="4063350" y="4714425"/>
            <a:ext cx="492984" cy="762006"/>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3"/>
          <p:cNvSpPr/>
          <p:nvPr/>
        </p:nvSpPr>
        <p:spPr>
          <a:xfrm>
            <a:off x="5603025" y="1516525"/>
            <a:ext cx="492984" cy="762006"/>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3"/>
          <p:cNvSpPr/>
          <p:nvPr/>
        </p:nvSpPr>
        <p:spPr>
          <a:xfrm>
            <a:off x="9413538" y="4452525"/>
            <a:ext cx="492984" cy="762006"/>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3"/>
          <p:cNvSpPr/>
          <p:nvPr/>
        </p:nvSpPr>
        <p:spPr>
          <a:xfrm>
            <a:off x="7778650" y="2883550"/>
            <a:ext cx="492984" cy="762006"/>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2"/>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34"/>
          <p:cNvSpPr txBox="1"/>
          <p:nvPr/>
        </p:nvSpPr>
        <p:spPr>
          <a:xfrm>
            <a:off x="432620" y="761498"/>
            <a:ext cx="617465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timeline here</a:t>
            </a:r>
            <a:endParaRPr b="1" sz="3200">
              <a:solidFill>
                <a:schemeClr val="dk1"/>
              </a:solidFill>
              <a:latin typeface="Orbitron"/>
              <a:ea typeface="Orbitron"/>
              <a:cs typeface="Orbitron"/>
              <a:sym typeface="Orbitron"/>
            </a:endParaRPr>
          </a:p>
        </p:txBody>
      </p:sp>
      <p:sp>
        <p:nvSpPr>
          <p:cNvPr id="513" name="Google Shape;513;p34"/>
          <p:cNvSpPr/>
          <p:nvPr/>
        </p:nvSpPr>
        <p:spPr>
          <a:xfrm>
            <a:off x="531440" y="4241882"/>
            <a:ext cx="192662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You can use this slide to show milestones or the history of your subject.</a:t>
            </a:r>
            <a:endParaRPr/>
          </a:p>
        </p:txBody>
      </p:sp>
      <p:sp>
        <p:nvSpPr>
          <p:cNvPr id="514" name="Google Shape;514;p34"/>
          <p:cNvSpPr txBox="1"/>
          <p:nvPr/>
        </p:nvSpPr>
        <p:spPr>
          <a:xfrm>
            <a:off x="801330" y="2616118"/>
            <a:ext cx="138143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2800">
                <a:solidFill>
                  <a:schemeClr val="dk1"/>
                </a:solidFill>
                <a:latin typeface="Orbitron"/>
                <a:ea typeface="Orbitron"/>
                <a:cs typeface="Orbitron"/>
                <a:sym typeface="Orbitron"/>
              </a:rPr>
              <a:t>2015</a:t>
            </a:r>
            <a:endParaRPr/>
          </a:p>
        </p:txBody>
      </p:sp>
      <p:sp>
        <p:nvSpPr>
          <p:cNvPr id="515" name="Google Shape;515;p34"/>
          <p:cNvSpPr txBox="1"/>
          <p:nvPr/>
        </p:nvSpPr>
        <p:spPr>
          <a:xfrm>
            <a:off x="3038169" y="2616118"/>
            <a:ext cx="138143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2800">
                <a:solidFill>
                  <a:schemeClr val="dk1"/>
                </a:solidFill>
                <a:latin typeface="Orbitron"/>
                <a:ea typeface="Orbitron"/>
                <a:cs typeface="Orbitron"/>
                <a:sym typeface="Orbitron"/>
              </a:rPr>
              <a:t>2016</a:t>
            </a:r>
            <a:endParaRPr/>
          </a:p>
        </p:txBody>
      </p:sp>
      <p:sp>
        <p:nvSpPr>
          <p:cNvPr id="516" name="Google Shape;516;p34"/>
          <p:cNvSpPr txBox="1"/>
          <p:nvPr/>
        </p:nvSpPr>
        <p:spPr>
          <a:xfrm>
            <a:off x="5275008" y="2616118"/>
            <a:ext cx="138143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2800">
                <a:solidFill>
                  <a:schemeClr val="dk1"/>
                </a:solidFill>
                <a:latin typeface="Orbitron"/>
                <a:ea typeface="Orbitron"/>
                <a:cs typeface="Orbitron"/>
                <a:sym typeface="Orbitron"/>
              </a:rPr>
              <a:t>2017</a:t>
            </a:r>
            <a:endParaRPr/>
          </a:p>
        </p:txBody>
      </p:sp>
      <p:sp>
        <p:nvSpPr>
          <p:cNvPr id="517" name="Google Shape;517;p34"/>
          <p:cNvSpPr txBox="1"/>
          <p:nvPr/>
        </p:nvSpPr>
        <p:spPr>
          <a:xfrm>
            <a:off x="7511847" y="2616118"/>
            <a:ext cx="138143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2800">
                <a:solidFill>
                  <a:schemeClr val="dk1"/>
                </a:solidFill>
                <a:latin typeface="Orbitron"/>
                <a:ea typeface="Orbitron"/>
                <a:cs typeface="Orbitron"/>
                <a:sym typeface="Orbitron"/>
              </a:rPr>
              <a:t>2018</a:t>
            </a:r>
            <a:endParaRPr/>
          </a:p>
        </p:txBody>
      </p:sp>
      <p:sp>
        <p:nvSpPr>
          <p:cNvPr id="518" name="Google Shape;518;p34"/>
          <p:cNvSpPr txBox="1"/>
          <p:nvPr/>
        </p:nvSpPr>
        <p:spPr>
          <a:xfrm>
            <a:off x="9837176" y="2616118"/>
            <a:ext cx="1381432"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2800">
                <a:solidFill>
                  <a:schemeClr val="dk1"/>
                </a:solidFill>
                <a:latin typeface="Orbitron"/>
                <a:ea typeface="Orbitron"/>
                <a:cs typeface="Orbitron"/>
                <a:sym typeface="Orbitron"/>
              </a:rPr>
              <a:t>2019</a:t>
            </a:r>
            <a:endParaRPr/>
          </a:p>
        </p:txBody>
      </p:sp>
      <p:sp>
        <p:nvSpPr>
          <p:cNvPr id="519" name="Google Shape;519;p34"/>
          <p:cNvSpPr/>
          <p:nvPr/>
        </p:nvSpPr>
        <p:spPr>
          <a:xfrm>
            <a:off x="2765572" y="4241882"/>
            <a:ext cx="192662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Or by changing the years with titles you can use it to show processes.</a:t>
            </a:r>
            <a:endParaRPr/>
          </a:p>
        </p:txBody>
      </p:sp>
      <p:sp>
        <p:nvSpPr>
          <p:cNvPr id="520" name="Google Shape;520;p34"/>
          <p:cNvSpPr/>
          <p:nvPr/>
        </p:nvSpPr>
        <p:spPr>
          <a:xfrm>
            <a:off x="5043951" y="4241882"/>
            <a:ext cx="1799301"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It is also useful to show the evolution of historical events.</a:t>
            </a:r>
            <a:endParaRPr/>
          </a:p>
        </p:txBody>
      </p:sp>
      <p:sp>
        <p:nvSpPr>
          <p:cNvPr id="521" name="Google Shape;521;p34"/>
          <p:cNvSpPr/>
          <p:nvPr/>
        </p:nvSpPr>
        <p:spPr>
          <a:xfrm>
            <a:off x="7278083" y="4241882"/>
            <a:ext cx="192662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You can also put photos instead of years and present your team members…</a:t>
            </a:r>
            <a:endParaRPr/>
          </a:p>
        </p:txBody>
      </p:sp>
      <p:sp>
        <p:nvSpPr>
          <p:cNvPr id="522" name="Google Shape;522;p34"/>
          <p:cNvSpPr/>
          <p:nvPr/>
        </p:nvSpPr>
        <p:spPr>
          <a:xfrm>
            <a:off x="9512215" y="4241882"/>
            <a:ext cx="1926625"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 adding a brief description of who they are and what they do.</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aphicFrame>
        <p:nvGraphicFramePr>
          <p:cNvPr id="111" name="Google Shape;111;p17"/>
          <p:cNvGraphicFramePr/>
          <p:nvPr/>
        </p:nvGraphicFramePr>
        <p:xfrm>
          <a:off x="2037780" y="2418684"/>
          <a:ext cx="3000000" cy="3000000"/>
        </p:xfrm>
        <a:graphic>
          <a:graphicData uri="http://schemas.openxmlformats.org/drawingml/2006/table">
            <a:tbl>
              <a:tblPr>
                <a:noFill/>
                <a:tableStyleId>{64B4A7F8-6F65-4571-A44F-6B2193481132}</a:tableStyleId>
              </a:tblPr>
              <a:tblGrid>
                <a:gridCol w="2927500"/>
                <a:gridCol w="5188925"/>
              </a:tblGrid>
              <a:tr h="784125">
                <a:tc>
                  <a:txBody>
                    <a:bodyPr/>
                    <a:lstStyle/>
                    <a:p>
                      <a:pPr indent="0" lvl="0" marL="0" marR="0" rtl="0" algn="l">
                        <a:spcBef>
                          <a:spcPts val="0"/>
                        </a:spcBef>
                        <a:spcAft>
                          <a:spcPts val="0"/>
                        </a:spcAft>
                        <a:buNone/>
                      </a:pPr>
                      <a:r>
                        <a:rPr b="0" lang="es-ES" sz="2800" u="none" cap="none" strike="noStrike">
                          <a:solidFill>
                            <a:schemeClr val="dk1"/>
                          </a:solidFill>
                          <a:latin typeface="Questrial"/>
                          <a:ea typeface="Questrial"/>
                          <a:cs typeface="Questrial"/>
                          <a:sym typeface="Questrial"/>
                        </a:rPr>
                        <a:t>1 pm</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s-ES" sz="2400">
                          <a:solidFill>
                            <a:schemeClr val="dk1"/>
                          </a:solidFill>
                          <a:latin typeface="Questrial"/>
                          <a:ea typeface="Questrial"/>
                          <a:cs typeface="Questrial"/>
                          <a:sym typeface="Questrial"/>
                        </a:rPr>
                        <a:t>We will talk about this first.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4125">
                <a:tc>
                  <a:txBody>
                    <a:bodyPr/>
                    <a:lstStyle/>
                    <a:p>
                      <a:pPr indent="0" lvl="0" marL="0" marR="0" rtl="0" algn="l">
                        <a:spcBef>
                          <a:spcPts val="0"/>
                        </a:spcBef>
                        <a:spcAft>
                          <a:spcPts val="0"/>
                        </a:spcAft>
                        <a:buNone/>
                      </a:pPr>
                      <a:r>
                        <a:rPr b="0" lang="es-ES" sz="2800">
                          <a:solidFill>
                            <a:schemeClr val="dk1"/>
                          </a:solidFill>
                          <a:latin typeface="Questrial"/>
                          <a:ea typeface="Questrial"/>
                          <a:cs typeface="Questrial"/>
                          <a:sym typeface="Questrial"/>
                        </a:rPr>
                        <a:t>2 pm</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s-ES" sz="2400">
                          <a:solidFill>
                            <a:schemeClr val="dk1"/>
                          </a:solidFill>
                          <a:latin typeface="Questrial"/>
                          <a:ea typeface="Questrial"/>
                          <a:cs typeface="Questrial"/>
                          <a:sym typeface="Questrial"/>
                        </a:rPr>
                        <a:t>We will talk about this second.</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4125">
                <a:tc>
                  <a:txBody>
                    <a:bodyPr/>
                    <a:lstStyle/>
                    <a:p>
                      <a:pPr indent="0" lvl="0" marL="0" marR="0" rtl="0" algn="l">
                        <a:spcBef>
                          <a:spcPts val="0"/>
                        </a:spcBef>
                        <a:spcAft>
                          <a:spcPts val="0"/>
                        </a:spcAft>
                        <a:buNone/>
                      </a:pPr>
                      <a:r>
                        <a:rPr b="0" lang="es-ES" sz="2800">
                          <a:solidFill>
                            <a:schemeClr val="dk1"/>
                          </a:solidFill>
                          <a:latin typeface="Questrial"/>
                          <a:ea typeface="Questrial"/>
                          <a:cs typeface="Questrial"/>
                          <a:sym typeface="Questrial"/>
                        </a:rPr>
                        <a:t>3 pm</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s-ES" sz="2400">
                          <a:solidFill>
                            <a:schemeClr val="dk1"/>
                          </a:solidFill>
                          <a:latin typeface="Questrial"/>
                          <a:ea typeface="Questrial"/>
                          <a:cs typeface="Questrial"/>
                          <a:sym typeface="Questrial"/>
                        </a:rPr>
                        <a:t>We will talk about this third.</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84125">
                <a:tc>
                  <a:txBody>
                    <a:bodyPr/>
                    <a:lstStyle/>
                    <a:p>
                      <a:pPr indent="0" lvl="0" marL="0" marR="0" rtl="0" algn="l">
                        <a:spcBef>
                          <a:spcPts val="0"/>
                        </a:spcBef>
                        <a:spcAft>
                          <a:spcPts val="0"/>
                        </a:spcAft>
                        <a:buNone/>
                      </a:pPr>
                      <a:r>
                        <a:rPr b="0" lang="es-ES" sz="2800">
                          <a:solidFill>
                            <a:schemeClr val="dk1"/>
                          </a:solidFill>
                          <a:latin typeface="Questrial"/>
                          <a:ea typeface="Questrial"/>
                          <a:cs typeface="Questrial"/>
                          <a:sym typeface="Questrial"/>
                        </a:rPr>
                        <a:t>4 pm</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lang="es-ES" sz="2400">
                          <a:solidFill>
                            <a:schemeClr val="dk1"/>
                          </a:solidFill>
                          <a:latin typeface="Questrial"/>
                          <a:ea typeface="Questrial"/>
                          <a:cs typeface="Questrial"/>
                          <a:sym typeface="Questrial"/>
                        </a:rPr>
                        <a:t>We will talk about this last.</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12" name="Google Shape;112;p17"/>
          <p:cNvSpPr txBox="1"/>
          <p:nvPr/>
        </p:nvSpPr>
        <p:spPr>
          <a:xfrm>
            <a:off x="2037780" y="1302772"/>
            <a:ext cx="443434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rgbClr val="060606"/>
                </a:solidFill>
                <a:latin typeface="Orbitron"/>
                <a:ea typeface="Orbitron"/>
                <a:cs typeface="Orbitron"/>
                <a:sym typeface="Orbitron"/>
              </a:rPr>
              <a:t>Add your title here</a:t>
            </a:r>
            <a:endParaRPr b="1" sz="3200">
              <a:solidFill>
                <a:srgbClr val="060606"/>
              </a:solidFill>
              <a:latin typeface="Orbitron"/>
              <a:ea typeface="Orbitron"/>
              <a:cs typeface="Orbitron"/>
              <a:sym typeface="Orbitro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35"/>
          <p:cNvSpPr txBox="1"/>
          <p:nvPr/>
        </p:nvSpPr>
        <p:spPr>
          <a:xfrm>
            <a:off x="1234449" y="1699638"/>
            <a:ext cx="33966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rgbClr val="060606"/>
                </a:solidFill>
                <a:latin typeface="Orbitron"/>
                <a:ea typeface="Orbitron"/>
                <a:cs typeface="Orbitron"/>
                <a:sym typeface="Orbitron"/>
              </a:rPr>
              <a:t>THANK YOU</a:t>
            </a:r>
            <a:endParaRPr/>
          </a:p>
        </p:txBody>
      </p:sp>
      <p:sp>
        <p:nvSpPr>
          <p:cNvPr id="528" name="Google Shape;528;p35"/>
          <p:cNvSpPr/>
          <p:nvPr/>
        </p:nvSpPr>
        <p:spPr>
          <a:xfrm>
            <a:off x="1234450" y="2459171"/>
            <a:ext cx="5358600" cy="2686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3200">
                <a:solidFill>
                  <a:srgbClr val="060606"/>
                </a:solidFill>
                <a:latin typeface="Questrial"/>
                <a:ea typeface="Questrial"/>
                <a:cs typeface="Questrial"/>
                <a:sym typeface="Questrial"/>
              </a:rPr>
              <a:t>Presentation Template: </a:t>
            </a:r>
            <a:r>
              <a:rPr lang="es-ES" sz="3200" u="sng">
                <a:solidFill>
                  <a:schemeClr val="hlink"/>
                </a:solidFill>
                <a:latin typeface="Questrial"/>
                <a:ea typeface="Questrial"/>
                <a:cs typeface="Questrial"/>
                <a:sym typeface="Questrial"/>
                <a:hlinkClick r:id="rId3"/>
              </a:rPr>
              <a:t>SlidesMania</a:t>
            </a:r>
            <a:endParaRPr sz="6600">
              <a:solidFill>
                <a:srgbClr val="060606"/>
              </a:solidFill>
              <a:latin typeface="Questrial"/>
              <a:ea typeface="Questrial"/>
              <a:cs typeface="Questrial"/>
              <a:sym typeface="Questrial"/>
            </a:endParaRPr>
          </a:p>
          <a:p>
            <a:pPr indent="0" lvl="0" marL="0" marR="0" rtl="0" algn="l">
              <a:spcBef>
                <a:spcPts val="0"/>
              </a:spcBef>
              <a:spcAft>
                <a:spcPts val="0"/>
              </a:spcAft>
              <a:buNone/>
            </a:pPr>
            <a:r>
              <a:t/>
            </a:r>
            <a:endParaRPr sz="2800">
              <a:solidFill>
                <a:srgbClr val="060606"/>
              </a:solidFill>
              <a:latin typeface="Questrial"/>
              <a:ea typeface="Questrial"/>
              <a:cs typeface="Questrial"/>
              <a:sym typeface="Questrial"/>
            </a:endParaRPr>
          </a:p>
          <a:p>
            <a:pPr indent="0" lvl="0" marL="0" marR="0" rtl="0" algn="l">
              <a:spcBef>
                <a:spcPts val="0"/>
              </a:spcBef>
              <a:spcAft>
                <a:spcPts val="0"/>
              </a:spcAft>
              <a:buNone/>
            </a:pPr>
            <a:r>
              <a:rPr lang="es-ES" sz="2800">
                <a:solidFill>
                  <a:srgbClr val="060606"/>
                </a:solidFill>
                <a:latin typeface="Questrial"/>
                <a:ea typeface="Questrial"/>
                <a:cs typeface="Questrial"/>
                <a:sym typeface="Questrial"/>
              </a:rPr>
              <a:t>Images: Unsplash</a:t>
            </a:r>
            <a:br>
              <a:rPr lang="es-ES" sz="6600">
                <a:solidFill>
                  <a:srgbClr val="060606"/>
                </a:solidFill>
                <a:latin typeface="Questrial"/>
                <a:ea typeface="Questrial"/>
                <a:cs typeface="Questrial"/>
                <a:sym typeface="Questrial"/>
              </a:rPr>
            </a:br>
            <a:endParaRPr sz="2800">
              <a:solidFill>
                <a:srgbClr val="060606"/>
              </a:solidFill>
              <a:latin typeface="Questrial"/>
              <a:ea typeface="Questrial"/>
              <a:cs typeface="Questrial"/>
              <a:sym typeface="Questrial"/>
            </a:endParaRPr>
          </a:p>
          <a:p>
            <a:pPr indent="0" lvl="0" marL="0" marR="0" rtl="0" algn="l">
              <a:spcBef>
                <a:spcPts val="0"/>
              </a:spcBef>
              <a:spcAft>
                <a:spcPts val="0"/>
              </a:spcAft>
              <a:buNone/>
            </a:pPr>
            <a:r>
              <a:rPr lang="es-ES" sz="2400">
                <a:solidFill>
                  <a:srgbClr val="060606"/>
                </a:solidFill>
                <a:latin typeface="Questrial"/>
                <a:ea typeface="Questrial"/>
                <a:cs typeface="Questrial"/>
                <a:sym typeface="Questrial"/>
              </a:rPr>
              <a:t>Fonts used: Questrial and </a:t>
            </a:r>
            <a:r>
              <a:rPr lang="es-ES" sz="2400">
                <a:solidFill>
                  <a:srgbClr val="060606"/>
                </a:solidFill>
                <a:latin typeface="Orbitron"/>
                <a:ea typeface="Orbitron"/>
                <a:cs typeface="Orbitron"/>
                <a:sym typeface="Orbitron"/>
              </a:rPr>
              <a:t>Orbitron</a:t>
            </a:r>
            <a:endParaRPr sz="2400">
              <a:solidFill>
                <a:srgbClr val="060606"/>
              </a:solidFill>
              <a:latin typeface="Orbitron"/>
              <a:ea typeface="Orbitron"/>
              <a:cs typeface="Orbitron"/>
              <a:sym typeface="Orbitro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8"/>
          <p:cNvSpPr txBox="1"/>
          <p:nvPr/>
        </p:nvSpPr>
        <p:spPr>
          <a:xfrm>
            <a:off x="3234813" y="1951202"/>
            <a:ext cx="443434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sp>
        <p:nvSpPr>
          <p:cNvPr id="118" name="Google Shape;118;p18"/>
          <p:cNvSpPr/>
          <p:nvPr/>
        </p:nvSpPr>
        <p:spPr>
          <a:xfrm>
            <a:off x="3234813" y="3000317"/>
            <a:ext cx="6096000"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chemeClr val="dk1"/>
                </a:solidFill>
                <a:latin typeface="Questrial"/>
                <a:ea typeface="Questrial"/>
                <a:cs typeface="Questrial"/>
                <a:sym typeface="Questrial"/>
              </a:rPr>
              <a:t>One of the keys to an effective presentation is keeping it simple and focused on your audience. Remember that you want to get your crowd’s full attention.</a:t>
            </a:r>
            <a:endParaRPr sz="1800">
              <a:solidFill>
                <a:schemeClr val="dk1"/>
              </a:solidFill>
              <a:latin typeface="Questrial"/>
              <a:ea typeface="Questrial"/>
              <a:cs typeface="Questrial"/>
              <a:sym typeface="Questrial"/>
            </a:endParaRPr>
          </a:p>
          <a:p>
            <a:pPr indent="0" lvl="0" marL="0" marR="0" rtl="0" algn="l">
              <a:spcBef>
                <a:spcPts val="0"/>
              </a:spcBef>
              <a:spcAft>
                <a:spcPts val="0"/>
              </a:spcAft>
              <a:buNone/>
            </a:pPr>
            <a:r>
              <a:rPr lang="es-ES" sz="1800">
                <a:solidFill>
                  <a:schemeClr val="dk1"/>
                </a:solidFill>
                <a:latin typeface="Questrial"/>
                <a:ea typeface="Questrial"/>
                <a:cs typeface="Questrial"/>
                <a:sym typeface="Questrial"/>
              </a:rPr>
              <a:t> </a:t>
            </a:r>
            <a:endParaRPr sz="1800">
              <a:solidFill>
                <a:schemeClr val="dk1"/>
              </a:solidFill>
              <a:latin typeface="Questrial"/>
              <a:ea typeface="Questrial"/>
              <a:cs typeface="Questrial"/>
              <a:sym typeface="Questrial"/>
            </a:endParaRPr>
          </a:p>
          <a:p>
            <a:pPr indent="0" lvl="0" marL="0" marR="0" rtl="0" algn="l">
              <a:spcBef>
                <a:spcPts val="0"/>
              </a:spcBef>
              <a:spcAft>
                <a:spcPts val="0"/>
              </a:spcAft>
              <a:buNone/>
            </a:pPr>
            <a:r>
              <a:rPr lang="es-ES" sz="1800">
                <a:solidFill>
                  <a:schemeClr val="dk1"/>
                </a:solidFill>
                <a:latin typeface="Questrial"/>
                <a:ea typeface="Questrial"/>
                <a:cs typeface="Questrial"/>
                <a:sym typeface="Questrial"/>
              </a:rPr>
              <a:t>One of the best Keynote speakers was Steve Jobs, who kept his presentations as simple and with fewer words as possible.</a:t>
            </a:r>
            <a:endParaRPr sz="1800">
              <a:solidFill>
                <a:schemeClr val="dk1"/>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nvSpPr>
        <p:spPr>
          <a:xfrm>
            <a:off x="934064" y="751667"/>
            <a:ext cx="443434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sp>
        <p:nvSpPr>
          <p:cNvPr id="124" name="Google Shape;124;p19"/>
          <p:cNvSpPr/>
          <p:nvPr/>
        </p:nvSpPr>
        <p:spPr>
          <a:xfrm>
            <a:off x="1130710" y="3538455"/>
            <a:ext cx="1691148"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chemeClr val="dk1"/>
                </a:solidFill>
                <a:latin typeface="Questrial"/>
                <a:ea typeface="Questrial"/>
                <a:cs typeface="Questrial"/>
                <a:sym typeface="Questrial"/>
              </a:rPr>
              <a:t>You can use this slide to present key aspects of your company, products or services.</a:t>
            </a:r>
            <a:endParaRPr sz="1800">
              <a:solidFill>
                <a:schemeClr val="dk1"/>
              </a:solidFill>
              <a:latin typeface="Questrial"/>
              <a:ea typeface="Questrial"/>
              <a:cs typeface="Questrial"/>
              <a:sym typeface="Questrial"/>
            </a:endParaRPr>
          </a:p>
        </p:txBody>
      </p:sp>
      <p:sp>
        <p:nvSpPr>
          <p:cNvPr id="125" name="Google Shape;125;p19"/>
          <p:cNvSpPr/>
          <p:nvPr/>
        </p:nvSpPr>
        <p:spPr>
          <a:xfrm>
            <a:off x="3878826" y="3538455"/>
            <a:ext cx="1691148"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chemeClr val="dk1"/>
                </a:solidFill>
                <a:latin typeface="Questrial"/>
                <a:ea typeface="Questrial"/>
                <a:cs typeface="Questrial"/>
                <a:sym typeface="Questrial"/>
              </a:rPr>
              <a:t>You can also share ideas of how to improve the procedures in your company and engage people.</a:t>
            </a:r>
            <a:endParaRPr sz="1800">
              <a:solidFill>
                <a:schemeClr val="dk1"/>
              </a:solidFill>
              <a:latin typeface="Questrial"/>
              <a:ea typeface="Questrial"/>
              <a:cs typeface="Questrial"/>
              <a:sym typeface="Questrial"/>
            </a:endParaRPr>
          </a:p>
        </p:txBody>
      </p:sp>
      <p:sp>
        <p:nvSpPr>
          <p:cNvPr id="126" name="Google Shape;126;p19"/>
          <p:cNvSpPr/>
          <p:nvPr/>
        </p:nvSpPr>
        <p:spPr>
          <a:xfrm>
            <a:off x="6744926" y="3538455"/>
            <a:ext cx="1691148"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chemeClr val="dk1"/>
                </a:solidFill>
                <a:latin typeface="Questrial"/>
                <a:ea typeface="Questrial"/>
                <a:cs typeface="Questrial"/>
                <a:sym typeface="Questrial"/>
              </a:rPr>
              <a:t>Presentation slides are perfect to visualize processes and goals.</a:t>
            </a:r>
            <a:endParaRPr sz="1800">
              <a:solidFill>
                <a:schemeClr val="dk1"/>
              </a:solidFill>
              <a:latin typeface="Questrial"/>
              <a:ea typeface="Questrial"/>
              <a:cs typeface="Questrial"/>
              <a:sym typeface="Questrial"/>
            </a:endParaRPr>
          </a:p>
        </p:txBody>
      </p:sp>
      <p:sp>
        <p:nvSpPr>
          <p:cNvPr id="127" name="Google Shape;127;p19"/>
          <p:cNvSpPr/>
          <p:nvPr/>
        </p:nvSpPr>
        <p:spPr>
          <a:xfrm>
            <a:off x="9483210" y="3538455"/>
            <a:ext cx="1691148" cy="20313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chemeClr val="dk1"/>
                </a:solidFill>
                <a:latin typeface="Questrial"/>
                <a:ea typeface="Questrial"/>
                <a:cs typeface="Questrial"/>
                <a:sym typeface="Questrial"/>
              </a:rPr>
              <a:t>By using icons it’s easier for people to identify each idea with different categories.</a:t>
            </a:r>
            <a:endParaRPr sz="1800">
              <a:solidFill>
                <a:schemeClr val="dk1"/>
              </a:solidFill>
              <a:latin typeface="Questrial"/>
              <a:ea typeface="Questrial"/>
              <a:cs typeface="Questrial"/>
              <a:sym typeface="Questrial"/>
            </a:endParaRPr>
          </a:p>
        </p:txBody>
      </p:sp>
      <p:pic>
        <p:nvPicPr>
          <p:cNvPr id="128" name="Google Shape;128;p19"/>
          <p:cNvPicPr preferRelativeResize="0"/>
          <p:nvPr/>
        </p:nvPicPr>
        <p:blipFill rotWithShape="1">
          <a:blip r:embed="rId3">
            <a:alphaModFix/>
          </a:blip>
          <a:srcRect b="0" l="0" r="0" t="0"/>
          <a:stretch/>
        </p:blipFill>
        <p:spPr>
          <a:xfrm>
            <a:off x="1468694" y="2341307"/>
            <a:ext cx="838200" cy="838200"/>
          </a:xfrm>
          <a:prstGeom prst="rect">
            <a:avLst/>
          </a:prstGeom>
          <a:noFill/>
          <a:ln>
            <a:noFill/>
          </a:ln>
        </p:spPr>
      </p:pic>
      <p:pic>
        <p:nvPicPr>
          <p:cNvPr id="129" name="Google Shape;129;p19"/>
          <p:cNvPicPr preferRelativeResize="0"/>
          <p:nvPr/>
        </p:nvPicPr>
        <p:blipFill rotWithShape="1">
          <a:blip r:embed="rId4">
            <a:alphaModFix/>
          </a:blip>
          <a:srcRect b="0" l="0" r="0" t="0"/>
          <a:stretch/>
        </p:blipFill>
        <p:spPr>
          <a:xfrm>
            <a:off x="4305300" y="2341307"/>
            <a:ext cx="838200" cy="838200"/>
          </a:xfrm>
          <a:prstGeom prst="rect">
            <a:avLst/>
          </a:prstGeom>
          <a:noFill/>
          <a:ln>
            <a:noFill/>
          </a:ln>
        </p:spPr>
      </p:pic>
      <p:pic>
        <p:nvPicPr>
          <p:cNvPr id="130" name="Google Shape;130;p19"/>
          <p:cNvPicPr preferRelativeResize="0"/>
          <p:nvPr/>
        </p:nvPicPr>
        <p:blipFill rotWithShape="1">
          <a:blip r:embed="rId5">
            <a:alphaModFix/>
          </a:blip>
          <a:srcRect b="0" l="0" r="0" t="0"/>
          <a:stretch/>
        </p:blipFill>
        <p:spPr>
          <a:xfrm>
            <a:off x="7075538" y="2341307"/>
            <a:ext cx="838200" cy="838200"/>
          </a:xfrm>
          <a:prstGeom prst="rect">
            <a:avLst/>
          </a:prstGeom>
          <a:noFill/>
          <a:ln>
            <a:noFill/>
          </a:ln>
        </p:spPr>
      </p:pic>
      <p:pic>
        <p:nvPicPr>
          <p:cNvPr id="131" name="Google Shape;131;p19"/>
          <p:cNvPicPr preferRelativeResize="0"/>
          <p:nvPr/>
        </p:nvPicPr>
        <p:blipFill rotWithShape="1">
          <a:blip r:embed="rId6">
            <a:alphaModFix/>
          </a:blip>
          <a:srcRect b="0" l="0" r="0" t="0"/>
          <a:stretch/>
        </p:blipFill>
        <p:spPr>
          <a:xfrm>
            <a:off x="9909684" y="2341307"/>
            <a:ext cx="838200" cy="8382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p:nvPr/>
        </p:nvSpPr>
        <p:spPr>
          <a:xfrm>
            <a:off x="1219199" y="2236808"/>
            <a:ext cx="2821859"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1. You can use bullet points like these, but remember not to overload your slides with them. </a:t>
            </a:r>
            <a:endParaRPr/>
          </a:p>
        </p:txBody>
      </p:sp>
      <p:sp>
        <p:nvSpPr>
          <p:cNvPr id="137" name="Google Shape;137;p20"/>
          <p:cNvSpPr/>
          <p:nvPr/>
        </p:nvSpPr>
        <p:spPr>
          <a:xfrm>
            <a:off x="4881715" y="2236808"/>
            <a:ext cx="2821859"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2. People will focus on what you say, rather on what you wrote, therefore use bullet points as opening lines. </a:t>
            </a:r>
            <a:endParaRPr/>
          </a:p>
        </p:txBody>
      </p:sp>
      <p:sp>
        <p:nvSpPr>
          <p:cNvPr id="138" name="Google Shape;138;p20"/>
          <p:cNvSpPr/>
          <p:nvPr/>
        </p:nvSpPr>
        <p:spPr>
          <a:xfrm>
            <a:off x="8544231" y="2236808"/>
            <a:ext cx="2821859" cy="14773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3. And continue your speech with the bullet points as easy reference for you and your audience.</a:t>
            </a:r>
            <a:endParaRPr/>
          </a:p>
        </p:txBody>
      </p:sp>
      <p:sp>
        <p:nvSpPr>
          <p:cNvPr id="139" name="Google Shape;139;p20"/>
          <p:cNvSpPr/>
          <p:nvPr/>
        </p:nvSpPr>
        <p:spPr>
          <a:xfrm>
            <a:off x="1219199" y="4251659"/>
            <a:ext cx="282185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4. If you are using presentation templates as your company’s brochure...</a:t>
            </a:r>
            <a:endParaRPr/>
          </a:p>
        </p:txBody>
      </p:sp>
      <p:sp>
        <p:nvSpPr>
          <p:cNvPr id="140" name="Google Shape;140;p20"/>
          <p:cNvSpPr/>
          <p:nvPr/>
        </p:nvSpPr>
        <p:spPr>
          <a:xfrm>
            <a:off x="4881715" y="4251659"/>
            <a:ext cx="2821859"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5. … you can use bullet points to highlight key aspects of your business, products or services</a:t>
            </a:r>
            <a:endParaRPr sz="1800">
              <a:solidFill>
                <a:srgbClr val="060606"/>
              </a:solidFill>
              <a:latin typeface="Questrial"/>
              <a:ea typeface="Questrial"/>
              <a:cs typeface="Questrial"/>
              <a:sym typeface="Questrial"/>
            </a:endParaRPr>
          </a:p>
        </p:txBody>
      </p:sp>
      <p:sp>
        <p:nvSpPr>
          <p:cNvPr id="141" name="Google Shape;141;p20"/>
          <p:cNvSpPr/>
          <p:nvPr/>
        </p:nvSpPr>
        <p:spPr>
          <a:xfrm>
            <a:off x="8544231" y="4251659"/>
            <a:ext cx="2821859"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6. Remember to keep them simple and not overloaded.</a:t>
            </a:r>
            <a:endParaRPr/>
          </a:p>
        </p:txBody>
      </p:sp>
      <p:sp>
        <p:nvSpPr>
          <p:cNvPr id="142" name="Google Shape;142;p20"/>
          <p:cNvSpPr txBox="1"/>
          <p:nvPr/>
        </p:nvSpPr>
        <p:spPr>
          <a:xfrm>
            <a:off x="1219199" y="948312"/>
            <a:ext cx="443434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pic>
        <p:nvPicPr>
          <p:cNvPr id="143" name="Google Shape;143;p20"/>
          <p:cNvPicPr preferRelativeResize="0"/>
          <p:nvPr/>
        </p:nvPicPr>
        <p:blipFill rotWithShape="1">
          <a:blip r:embed="rId3">
            <a:alphaModFix/>
          </a:blip>
          <a:srcRect b="0" l="0" r="0" t="0"/>
          <a:stretch/>
        </p:blipFill>
        <p:spPr>
          <a:xfrm>
            <a:off x="578873" y="2286178"/>
            <a:ext cx="640326" cy="640326"/>
          </a:xfrm>
          <a:prstGeom prst="rect">
            <a:avLst/>
          </a:prstGeom>
          <a:noFill/>
          <a:ln>
            <a:noFill/>
          </a:ln>
        </p:spPr>
      </p:pic>
      <p:pic>
        <p:nvPicPr>
          <p:cNvPr id="144" name="Google Shape;144;p20"/>
          <p:cNvPicPr preferRelativeResize="0"/>
          <p:nvPr/>
        </p:nvPicPr>
        <p:blipFill rotWithShape="1">
          <a:blip r:embed="rId3">
            <a:alphaModFix/>
          </a:blip>
          <a:srcRect b="0" l="0" r="0" t="0"/>
          <a:stretch/>
        </p:blipFill>
        <p:spPr>
          <a:xfrm>
            <a:off x="618201" y="4251659"/>
            <a:ext cx="640326" cy="640326"/>
          </a:xfrm>
          <a:prstGeom prst="rect">
            <a:avLst/>
          </a:prstGeom>
          <a:noFill/>
          <a:ln>
            <a:noFill/>
          </a:ln>
        </p:spPr>
      </p:pic>
      <p:pic>
        <p:nvPicPr>
          <p:cNvPr id="145" name="Google Shape;145;p20"/>
          <p:cNvPicPr preferRelativeResize="0"/>
          <p:nvPr/>
        </p:nvPicPr>
        <p:blipFill rotWithShape="1">
          <a:blip r:embed="rId3">
            <a:alphaModFix/>
          </a:blip>
          <a:srcRect b="0" l="0" r="0" t="0"/>
          <a:stretch/>
        </p:blipFill>
        <p:spPr>
          <a:xfrm>
            <a:off x="4202061" y="2286178"/>
            <a:ext cx="640326" cy="640326"/>
          </a:xfrm>
          <a:prstGeom prst="rect">
            <a:avLst/>
          </a:prstGeom>
          <a:noFill/>
          <a:ln>
            <a:noFill/>
          </a:ln>
        </p:spPr>
      </p:pic>
      <p:pic>
        <p:nvPicPr>
          <p:cNvPr id="146" name="Google Shape;146;p20"/>
          <p:cNvPicPr preferRelativeResize="0"/>
          <p:nvPr/>
        </p:nvPicPr>
        <p:blipFill rotWithShape="1">
          <a:blip r:embed="rId3">
            <a:alphaModFix/>
          </a:blip>
          <a:srcRect b="0" l="0" r="0" t="0"/>
          <a:stretch/>
        </p:blipFill>
        <p:spPr>
          <a:xfrm>
            <a:off x="4241389" y="4251659"/>
            <a:ext cx="640326" cy="640326"/>
          </a:xfrm>
          <a:prstGeom prst="rect">
            <a:avLst/>
          </a:prstGeom>
          <a:noFill/>
          <a:ln>
            <a:noFill/>
          </a:ln>
        </p:spPr>
      </p:pic>
      <p:pic>
        <p:nvPicPr>
          <p:cNvPr id="147" name="Google Shape;147;p20"/>
          <p:cNvPicPr preferRelativeResize="0"/>
          <p:nvPr/>
        </p:nvPicPr>
        <p:blipFill rotWithShape="1">
          <a:blip r:embed="rId3">
            <a:alphaModFix/>
          </a:blip>
          <a:srcRect b="0" l="0" r="0" t="0"/>
          <a:stretch/>
        </p:blipFill>
        <p:spPr>
          <a:xfrm>
            <a:off x="7864577" y="2286178"/>
            <a:ext cx="640326" cy="640326"/>
          </a:xfrm>
          <a:prstGeom prst="rect">
            <a:avLst/>
          </a:prstGeom>
          <a:noFill/>
          <a:ln>
            <a:noFill/>
          </a:ln>
        </p:spPr>
      </p:pic>
      <p:pic>
        <p:nvPicPr>
          <p:cNvPr id="148" name="Google Shape;148;p20"/>
          <p:cNvPicPr preferRelativeResize="0"/>
          <p:nvPr/>
        </p:nvPicPr>
        <p:blipFill rotWithShape="1">
          <a:blip r:embed="rId3">
            <a:alphaModFix/>
          </a:blip>
          <a:srcRect b="0" l="0" r="0" t="0"/>
          <a:stretch/>
        </p:blipFill>
        <p:spPr>
          <a:xfrm>
            <a:off x="7903905" y="4251659"/>
            <a:ext cx="640326" cy="64032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nvSpPr>
        <p:spPr>
          <a:xfrm>
            <a:off x="2517057" y="331207"/>
            <a:ext cx="528905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charts here</a:t>
            </a:r>
            <a:endParaRPr b="1" sz="3200">
              <a:solidFill>
                <a:schemeClr val="dk1"/>
              </a:solidFill>
              <a:latin typeface="Orbitron"/>
              <a:ea typeface="Orbitron"/>
              <a:cs typeface="Orbitron"/>
              <a:sym typeface="Orbitron"/>
            </a:endParaRPr>
          </a:p>
        </p:txBody>
      </p:sp>
      <p:grpSp>
        <p:nvGrpSpPr>
          <p:cNvPr id="154" name="Google Shape;154;p21"/>
          <p:cNvGrpSpPr/>
          <p:nvPr/>
        </p:nvGrpSpPr>
        <p:grpSpPr>
          <a:xfrm>
            <a:off x="3346913" y="2242950"/>
            <a:ext cx="3127367" cy="3127322"/>
            <a:chOff x="5195985" y="1136011"/>
            <a:chExt cx="1812336" cy="1800001"/>
          </a:xfrm>
        </p:grpSpPr>
        <p:sp>
          <p:nvSpPr>
            <p:cNvPr id="155" name="Google Shape;155;p21"/>
            <p:cNvSpPr/>
            <p:nvPr/>
          </p:nvSpPr>
          <p:spPr>
            <a:xfrm flipH="1" rot="5400000">
              <a:off x="5195985" y="1136012"/>
              <a:ext cx="1800000" cy="1800000"/>
            </a:xfrm>
            <a:prstGeom prst="blockArc">
              <a:avLst>
                <a:gd fmla="val 10762688" name="adj1"/>
                <a:gd fmla="val 21583624" name="adj2"/>
                <a:gd fmla="val 22588" name="adj3"/>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0" i="0" sz="1200" u="none" cap="none" strike="noStrike">
                <a:solidFill>
                  <a:srgbClr val="000000"/>
                </a:solidFill>
                <a:latin typeface="Calibri"/>
                <a:ea typeface="Calibri"/>
                <a:cs typeface="Calibri"/>
                <a:sym typeface="Calibri"/>
              </a:endParaRPr>
            </a:p>
          </p:txBody>
        </p:sp>
        <p:sp>
          <p:nvSpPr>
            <p:cNvPr id="156" name="Google Shape;156;p21"/>
            <p:cNvSpPr/>
            <p:nvPr/>
          </p:nvSpPr>
          <p:spPr>
            <a:xfrm rot="-5400000">
              <a:off x="5208321" y="1136011"/>
              <a:ext cx="1800000" cy="1800000"/>
            </a:xfrm>
            <a:prstGeom prst="blockArc">
              <a:avLst>
                <a:gd fmla="val 10789048" name="adj1"/>
                <a:gd fmla="val 21576848" name="adj2"/>
                <a:gd fmla="val 22566" name="adj3"/>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000000"/>
                </a:buClr>
                <a:buSzPts val="1800"/>
                <a:buFont typeface="Calibri"/>
                <a:buNone/>
              </a:pPr>
              <a:r>
                <a:t/>
              </a:r>
              <a:endParaRPr b="0" i="0" sz="1200" u="none" cap="none" strike="noStrike">
                <a:solidFill>
                  <a:srgbClr val="000000"/>
                </a:solidFill>
                <a:latin typeface="Calibri"/>
                <a:ea typeface="Calibri"/>
                <a:cs typeface="Calibri"/>
                <a:sym typeface="Calibri"/>
              </a:endParaRPr>
            </a:p>
          </p:txBody>
        </p:sp>
      </p:grpSp>
      <p:sp>
        <p:nvSpPr>
          <p:cNvPr id="157" name="Google Shape;157;p21"/>
          <p:cNvSpPr txBox="1"/>
          <p:nvPr/>
        </p:nvSpPr>
        <p:spPr>
          <a:xfrm>
            <a:off x="3384954" y="3614309"/>
            <a:ext cx="683700" cy="396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800">
                <a:solidFill>
                  <a:srgbClr val="FFFFFF"/>
                </a:solidFill>
                <a:latin typeface="Barlow"/>
                <a:ea typeface="Barlow"/>
                <a:cs typeface="Barlow"/>
                <a:sym typeface="Barlow"/>
              </a:rPr>
              <a:t>50%</a:t>
            </a:r>
            <a:endParaRPr b="1" sz="1800">
              <a:solidFill>
                <a:srgbClr val="FFFFFF"/>
              </a:solidFill>
              <a:latin typeface="Barlow"/>
              <a:ea typeface="Barlow"/>
              <a:cs typeface="Barlow"/>
              <a:sym typeface="Barlow"/>
            </a:endParaRPr>
          </a:p>
        </p:txBody>
      </p:sp>
      <p:sp>
        <p:nvSpPr>
          <p:cNvPr id="158" name="Google Shape;158;p21"/>
          <p:cNvSpPr txBox="1"/>
          <p:nvPr/>
        </p:nvSpPr>
        <p:spPr>
          <a:xfrm>
            <a:off x="5738040" y="3590099"/>
            <a:ext cx="683700" cy="396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800">
                <a:solidFill>
                  <a:srgbClr val="FFFFFF"/>
                </a:solidFill>
                <a:latin typeface="Barlow"/>
                <a:ea typeface="Barlow"/>
                <a:cs typeface="Barlow"/>
                <a:sym typeface="Barlow"/>
              </a:rPr>
              <a:t>50%</a:t>
            </a:r>
            <a:endParaRPr b="1" sz="1800">
              <a:solidFill>
                <a:srgbClr val="FFFFFF"/>
              </a:solidFill>
              <a:latin typeface="Barlow"/>
              <a:ea typeface="Barlow"/>
              <a:cs typeface="Barlow"/>
              <a:sym typeface="Barlow"/>
            </a:endParaRPr>
          </a:p>
        </p:txBody>
      </p:sp>
      <p:sp>
        <p:nvSpPr>
          <p:cNvPr id="159" name="Google Shape;159;p21"/>
          <p:cNvSpPr txBox="1"/>
          <p:nvPr/>
        </p:nvSpPr>
        <p:spPr>
          <a:xfrm>
            <a:off x="6708650" y="2323863"/>
            <a:ext cx="2546700" cy="35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800">
                <a:solidFill>
                  <a:srgbClr val="262626"/>
                </a:solidFill>
                <a:latin typeface="Barlow"/>
                <a:ea typeface="Barlow"/>
                <a:cs typeface="Barlow"/>
                <a:sym typeface="Barlow"/>
              </a:rPr>
              <a:t>TITLE A</a:t>
            </a:r>
            <a:endParaRPr b="1" sz="1800">
              <a:latin typeface="Barlow"/>
              <a:ea typeface="Barlow"/>
              <a:cs typeface="Barlow"/>
              <a:sym typeface="Barlow"/>
            </a:endParaRPr>
          </a:p>
        </p:txBody>
      </p:sp>
      <p:sp>
        <p:nvSpPr>
          <p:cNvPr id="160" name="Google Shape;160;p21"/>
          <p:cNvSpPr/>
          <p:nvPr/>
        </p:nvSpPr>
        <p:spPr>
          <a:xfrm>
            <a:off x="6708650" y="2691475"/>
            <a:ext cx="3889800" cy="99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s-ES" sz="1700" u="none" strike="noStrike">
                <a:solidFill>
                  <a:srgbClr val="0C0C0C"/>
                </a:solidFill>
                <a:latin typeface="Questrial"/>
                <a:ea typeface="Questrial"/>
                <a:cs typeface="Questrial"/>
                <a:sym typeface="Questrial"/>
              </a:rPr>
              <a:t>Lorem ipsum dolor sit amet, consectetuer adipiscing elit. Aenean commodo ligula eget dolor.</a:t>
            </a:r>
            <a:endParaRPr sz="1700">
              <a:latin typeface="Questrial"/>
              <a:ea typeface="Questrial"/>
              <a:cs typeface="Questrial"/>
              <a:sym typeface="Questrial"/>
            </a:endParaRPr>
          </a:p>
        </p:txBody>
      </p:sp>
      <p:grpSp>
        <p:nvGrpSpPr>
          <p:cNvPr id="161" name="Google Shape;161;p21"/>
          <p:cNvGrpSpPr/>
          <p:nvPr/>
        </p:nvGrpSpPr>
        <p:grpSpPr>
          <a:xfrm>
            <a:off x="7758952" y="1621469"/>
            <a:ext cx="311087" cy="621249"/>
            <a:chOff x="5511500" y="1822400"/>
            <a:chExt cx="149900" cy="299325"/>
          </a:xfrm>
        </p:grpSpPr>
        <p:sp>
          <p:nvSpPr>
            <p:cNvPr id="162" name="Google Shape;162;p21"/>
            <p:cNvSpPr/>
            <p:nvPr/>
          </p:nvSpPr>
          <p:spPr>
            <a:xfrm>
              <a:off x="5560125" y="1822400"/>
              <a:ext cx="53100" cy="53100"/>
            </a:xfrm>
            <a:custGeom>
              <a:rect b="b" l="l" r="r" t="t"/>
              <a:pathLst>
                <a:path extrusionOk="0" h="2124" w="2124">
                  <a:moveTo>
                    <a:pt x="1071" y="0"/>
                  </a:moveTo>
                  <a:cubicBezTo>
                    <a:pt x="482" y="0"/>
                    <a:pt x="1" y="482"/>
                    <a:pt x="1" y="1071"/>
                  </a:cubicBezTo>
                  <a:cubicBezTo>
                    <a:pt x="1" y="1660"/>
                    <a:pt x="482" y="2123"/>
                    <a:pt x="1071" y="2123"/>
                  </a:cubicBezTo>
                  <a:cubicBezTo>
                    <a:pt x="1660" y="2123"/>
                    <a:pt x="2124" y="1660"/>
                    <a:pt x="2124" y="1071"/>
                  </a:cubicBezTo>
                  <a:cubicBezTo>
                    <a:pt x="2124" y="482"/>
                    <a:pt x="1660" y="0"/>
                    <a:pt x="10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a:off x="5511500" y="1882175"/>
              <a:ext cx="149900" cy="239550"/>
            </a:xfrm>
            <a:custGeom>
              <a:rect b="b" l="l" r="r" t="t"/>
              <a:pathLst>
                <a:path extrusionOk="0" h="9582" w="5996">
                  <a:moveTo>
                    <a:pt x="3016" y="0"/>
                  </a:moveTo>
                  <a:cubicBezTo>
                    <a:pt x="2784" y="0"/>
                    <a:pt x="2606" y="36"/>
                    <a:pt x="2392" y="71"/>
                  </a:cubicBezTo>
                  <a:cubicBezTo>
                    <a:pt x="1963" y="143"/>
                    <a:pt x="1589" y="303"/>
                    <a:pt x="1285" y="518"/>
                  </a:cubicBezTo>
                  <a:cubicBezTo>
                    <a:pt x="1178" y="589"/>
                    <a:pt x="1089" y="678"/>
                    <a:pt x="1071" y="803"/>
                  </a:cubicBezTo>
                  <a:lnTo>
                    <a:pt x="72" y="4104"/>
                  </a:lnTo>
                  <a:cubicBezTo>
                    <a:pt x="1" y="4389"/>
                    <a:pt x="161" y="4693"/>
                    <a:pt x="447" y="4764"/>
                  </a:cubicBezTo>
                  <a:cubicBezTo>
                    <a:pt x="500" y="4800"/>
                    <a:pt x="572" y="4800"/>
                    <a:pt x="607" y="4800"/>
                  </a:cubicBezTo>
                  <a:cubicBezTo>
                    <a:pt x="857" y="4800"/>
                    <a:pt x="1071" y="4639"/>
                    <a:pt x="1125" y="4425"/>
                  </a:cubicBezTo>
                  <a:lnTo>
                    <a:pt x="1946" y="1642"/>
                  </a:lnTo>
                  <a:lnTo>
                    <a:pt x="1946" y="2569"/>
                  </a:lnTo>
                  <a:lnTo>
                    <a:pt x="964" y="5852"/>
                  </a:lnTo>
                  <a:lnTo>
                    <a:pt x="1678" y="5852"/>
                  </a:lnTo>
                  <a:lnTo>
                    <a:pt x="1678" y="9582"/>
                  </a:lnTo>
                  <a:lnTo>
                    <a:pt x="2749" y="9582"/>
                  </a:lnTo>
                  <a:lnTo>
                    <a:pt x="2749" y="5852"/>
                  </a:lnTo>
                  <a:lnTo>
                    <a:pt x="3284" y="5852"/>
                  </a:lnTo>
                  <a:lnTo>
                    <a:pt x="3284" y="9582"/>
                  </a:lnTo>
                  <a:lnTo>
                    <a:pt x="4337" y="9582"/>
                  </a:lnTo>
                  <a:lnTo>
                    <a:pt x="4337" y="5852"/>
                  </a:lnTo>
                  <a:lnTo>
                    <a:pt x="5050" y="5852"/>
                  </a:lnTo>
                  <a:lnTo>
                    <a:pt x="4069" y="2569"/>
                  </a:lnTo>
                  <a:lnTo>
                    <a:pt x="4069" y="1642"/>
                  </a:lnTo>
                  <a:lnTo>
                    <a:pt x="4890" y="4425"/>
                  </a:lnTo>
                  <a:cubicBezTo>
                    <a:pt x="4979" y="4657"/>
                    <a:pt x="5193" y="4800"/>
                    <a:pt x="5407" y="4800"/>
                  </a:cubicBezTo>
                  <a:cubicBezTo>
                    <a:pt x="5461" y="4800"/>
                    <a:pt x="5514" y="4800"/>
                    <a:pt x="5568" y="4764"/>
                  </a:cubicBezTo>
                  <a:cubicBezTo>
                    <a:pt x="5835" y="4693"/>
                    <a:pt x="5996" y="4389"/>
                    <a:pt x="5907" y="4104"/>
                  </a:cubicBezTo>
                  <a:lnTo>
                    <a:pt x="4961" y="803"/>
                  </a:lnTo>
                  <a:cubicBezTo>
                    <a:pt x="4925" y="678"/>
                    <a:pt x="4854" y="571"/>
                    <a:pt x="4747" y="518"/>
                  </a:cubicBezTo>
                  <a:cubicBezTo>
                    <a:pt x="4426" y="303"/>
                    <a:pt x="4051" y="179"/>
                    <a:pt x="3623" y="71"/>
                  </a:cubicBezTo>
                  <a:cubicBezTo>
                    <a:pt x="3409" y="36"/>
                    <a:pt x="3230" y="0"/>
                    <a:pt x="30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 name="Google Shape;164;p21"/>
          <p:cNvGrpSpPr/>
          <p:nvPr/>
        </p:nvGrpSpPr>
        <p:grpSpPr>
          <a:xfrm>
            <a:off x="7408054" y="1621697"/>
            <a:ext cx="311087" cy="621249"/>
            <a:chOff x="5511500" y="1822400"/>
            <a:chExt cx="149900" cy="299325"/>
          </a:xfrm>
        </p:grpSpPr>
        <p:sp>
          <p:nvSpPr>
            <p:cNvPr id="165" name="Google Shape;165;p21"/>
            <p:cNvSpPr/>
            <p:nvPr/>
          </p:nvSpPr>
          <p:spPr>
            <a:xfrm>
              <a:off x="5560125" y="1822400"/>
              <a:ext cx="53100" cy="53100"/>
            </a:xfrm>
            <a:custGeom>
              <a:rect b="b" l="l" r="r" t="t"/>
              <a:pathLst>
                <a:path extrusionOk="0" h="2124" w="2124">
                  <a:moveTo>
                    <a:pt x="1071" y="0"/>
                  </a:moveTo>
                  <a:cubicBezTo>
                    <a:pt x="482" y="0"/>
                    <a:pt x="1" y="482"/>
                    <a:pt x="1" y="1071"/>
                  </a:cubicBezTo>
                  <a:cubicBezTo>
                    <a:pt x="1" y="1660"/>
                    <a:pt x="482" y="2123"/>
                    <a:pt x="1071" y="2123"/>
                  </a:cubicBezTo>
                  <a:cubicBezTo>
                    <a:pt x="1660" y="2123"/>
                    <a:pt x="2124" y="1660"/>
                    <a:pt x="2124" y="1071"/>
                  </a:cubicBezTo>
                  <a:cubicBezTo>
                    <a:pt x="2124" y="482"/>
                    <a:pt x="1660" y="0"/>
                    <a:pt x="10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5511500" y="1882175"/>
              <a:ext cx="149900" cy="239550"/>
            </a:xfrm>
            <a:custGeom>
              <a:rect b="b" l="l" r="r" t="t"/>
              <a:pathLst>
                <a:path extrusionOk="0" h="9582" w="5996">
                  <a:moveTo>
                    <a:pt x="3016" y="0"/>
                  </a:moveTo>
                  <a:cubicBezTo>
                    <a:pt x="2784" y="0"/>
                    <a:pt x="2606" y="36"/>
                    <a:pt x="2392" y="71"/>
                  </a:cubicBezTo>
                  <a:cubicBezTo>
                    <a:pt x="1963" y="143"/>
                    <a:pt x="1589" y="303"/>
                    <a:pt x="1285" y="518"/>
                  </a:cubicBezTo>
                  <a:cubicBezTo>
                    <a:pt x="1178" y="589"/>
                    <a:pt x="1089" y="678"/>
                    <a:pt x="1071" y="803"/>
                  </a:cubicBezTo>
                  <a:lnTo>
                    <a:pt x="72" y="4104"/>
                  </a:lnTo>
                  <a:cubicBezTo>
                    <a:pt x="1" y="4389"/>
                    <a:pt x="161" y="4693"/>
                    <a:pt x="447" y="4764"/>
                  </a:cubicBezTo>
                  <a:cubicBezTo>
                    <a:pt x="500" y="4800"/>
                    <a:pt x="572" y="4800"/>
                    <a:pt x="607" y="4800"/>
                  </a:cubicBezTo>
                  <a:cubicBezTo>
                    <a:pt x="857" y="4800"/>
                    <a:pt x="1071" y="4639"/>
                    <a:pt x="1125" y="4425"/>
                  </a:cubicBezTo>
                  <a:lnTo>
                    <a:pt x="1946" y="1642"/>
                  </a:lnTo>
                  <a:lnTo>
                    <a:pt x="1946" y="2569"/>
                  </a:lnTo>
                  <a:lnTo>
                    <a:pt x="964" y="5852"/>
                  </a:lnTo>
                  <a:lnTo>
                    <a:pt x="1678" y="5852"/>
                  </a:lnTo>
                  <a:lnTo>
                    <a:pt x="1678" y="9582"/>
                  </a:lnTo>
                  <a:lnTo>
                    <a:pt x="2749" y="9582"/>
                  </a:lnTo>
                  <a:lnTo>
                    <a:pt x="2749" y="5852"/>
                  </a:lnTo>
                  <a:lnTo>
                    <a:pt x="3284" y="5852"/>
                  </a:lnTo>
                  <a:lnTo>
                    <a:pt x="3284" y="9582"/>
                  </a:lnTo>
                  <a:lnTo>
                    <a:pt x="4337" y="9582"/>
                  </a:lnTo>
                  <a:lnTo>
                    <a:pt x="4337" y="5852"/>
                  </a:lnTo>
                  <a:lnTo>
                    <a:pt x="5050" y="5852"/>
                  </a:lnTo>
                  <a:lnTo>
                    <a:pt x="4069" y="2569"/>
                  </a:lnTo>
                  <a:lnTo>
                    <a:pt x="4069" y="1642"/>
                  </a:lnTo>
                  <a:lnTo>
                    <a:pt x="4890" y="4425"/>
                  </a:lnTo>
                  <a:cubicBezTo>
                    <a:pt x="4979" y="4657"/>
                    <a:pt x="5193" y="4800"/>
                    <a:pt x="5407" y="4800"/>
                  </a:cubicBezTo>
                  <a:cubicBezTo>
                    <a:pt x="5461" y="4800"/>
                    <a:pt x="5514" y="4800"/>
                    <a:pt x="5568" y="4764"/>
                  </a:cubicBezTo>
                  <a:cubicBezTo>
                    <a:pt x="5835" y="4693"/>
                    <a:pt x="5996" y="4389"/>
                    <a:pt x="5907" y="4104"/>
                  </a:cubicBezTo>
                  <a:lnTo>
                    <a:pt x="4961" y="803"/>
                  </a:lnTo>
                  <a:cubicBezTo>
                    <a:pt x="4925" y="678"/>
                    <a:pt x="4854" y="571"/>
                    <a:pt x="4747" y="518"/>
                  </a:cubicBezTo>
                  <a:cubicBezTo>
                    <a:pt x="4426" y="303"/>
                    <a:pt x="4051" y="179"/>
                    <a:pt x="3623" y="71"/>
                  </a:cubicBezTo>
                  <a:cubicBezTo>
                    <a:pt x="3409" y="36"/>
                    <a:pt x="3230" y="0"/>
                    <a:pt x="30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21"/>
          <p:cNvGrpSpPr/>
          <p:nvPr/>
        </p:nvGrpSpPr>
        <p:grpSpPr>
          <a:xfrm>
            <a:off x="7060403" y="1621469"/>
            <a:ext cx="311087" cy="621249"/>
            <a:chOff x="5511500" y="1822400"/>
            <a:chExt cx="149900" cy="299325"/>
          </a:xfrm>
        </p:grpSpPr>
        <p:sp>
          <p:nvSpPr>
            <p:cNvPr id="168" name="Google Shape;168;p21"/>
            <p:cNvSpPr/>
            <p:nvPr/>
          </p:nvSpPr>
          <p:spPr>
            <a:xfrm>
              <a:off x="5560125" y="1822400"/>
              <a:ext cx="53100" cy="53100"/>
            </a:xfrm>
            <a:custGeom>
              <a:rect b="b" l="l" r="r" t="t"/>
              <a:pathLst>
                <a:path extrusionOk="0" h="2124" w="2124">
                  <a:moveTo>
                    <a:pt x="1071" y="0"/>
                  </a:moveTo>
                  <a:cubicBezTo>
                    <a:pt x="482" y="0"/>
                    <a:pt x="1" y="482"/>
                    <a:pt x="1" y="1071"/>
                  </a:cubicBezTo>
                  <a:cubicBezTo>
                    <a:pt x="1" y="1660"/>
                    <a:pt x="482" y="2123"/>
                    <a:pt x="1071" y="2123"/>
                  </a:cubicBezTo>
                  <a:cubicBezTo>
                    <a:pt x="1660" y="2123"/>
                    <a:pt x="2124" y="1660"/>
                    <a:pt x="2124" y="1071"/>
                  </a:cubicBezTo>
                  <a:cubicBezTo>
                    <a:pt x="2124" y="482"/>
                    <a:pt x="1660" y="0"/>
                    <a:pt x="10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1"/>
            <p:cNvSpPr/>
            <p:nvPr/>
          </p:nvSpPr>
          <p:spPr>
            <a:xfrm>
              <a:off x="5511500" y="1882175"/>
              <a:ext cx="149900" cy="239550"/>
            </a:xfrm>
            <a:custGeom>
              <a:rect b="b" l="l" r="r" t="t"/>
              <a:pathLst>
                <a:path extrusionOk="0" h="9582" w="5996">
                  <a:moveTo>
                    <a:pt x="3016" y="0"/>
                  </a:moveTo>
                  <a:cubicBezTo>
                    <a:pt x="2784" y="0"/>
                    <a:pt x="2606" y="36"/>
                    <a:pt x="2392" y="71"/>
                  </a:cubicBezTo>
                  <a:cubicBezTo>
                    <a:pt x="1963" y="143"/>
                    <a:pt x="1589" y="303"/>
                    <a:pt x="1285" y="518"/>
                  </a:cubicBezTo>
                  <a:cubicBezTo>
                    <a:pt x="1178" y="589"/>
                    <a:pt x="1089" y="678"/>
                    <a:pt x="1071" y="803"/>
                  </a:cubicBezTo>
                  <a:lnTo>
                    <a:pt x="72" y="4104"/>
                  </a:lnTo>
                  <a:cubicBezTo>
                    <a:pt x="1" y="4389"/>
                    <a:pt x="161" y="4693"/>
                    <a:pt x="447" y="4764"/>
                  </a:cubicBezTo>
                  <a:cubicBezTo>
                    <a:pt x="500" y="4800"/>
                    <a:pt x="572" y="4800"/>
                    <a:pt x="607" y="4800"/>
                  </a:cubicBezTo>
                  <a:cubicBezTo>
                    <a:pt x="857" y="4800"/>
                    <a:pt x="1071" y="4639"/>
                    <a:pt x="1125" y="4425"/>
                  </a:cubicBezTo>
                  <a:lnTo>
                    <a:pt x="1946" y="1642"/>
                  </a:lnTo>
                  <a:lnTo>
                    <a:pt x="1946" y="2569"/>
                  </a:lnTo>
                  <a:lnTo>
                    <a:pt x="964" y="5852"/>
                  </a:lnTo>
                  <a:lnTo>
                    <a:pt x="1678" y="5852"/>
                  </a:lnTo>
                  <a:lnTo>
                    <a:pt x="1678" y="9582"/>
                  </a:lnTo>
                  <a:lnTo>
                    <a:pt x="2749" y="9582"/>
                  </a:lnTo>
                  <a:lnTo>
                    <a:pt x="2749" y="5852"/>
                  </a:lnTo>
                  <a:lnTo>
                    <a:pt x="3284" y="5852"/>
                  </a:lnTo>
                  <a:lnTo>
                    <a:pt x="3284" y="9582"/>
                  </a:lnTo>
                  <a:lnTo>
                    <a:pt x="4337" y="9582"/>
                  </a:lnTo>
                  <a:lnTo>
                    <a:pt x="4337" y="5852"/>
                  </a:lnTo>
                  <a:lnTo>
                    <a:pt x="5050" y="5852"/>
                  </a:lnTo>
                  <a:lnTo>
                    <a:pt x="4069" y="2569"/>
                  </a:lnTo>
                  <a:lnTo>
                    <a:pt x="4069" y="1642"/>
                  </a:lnTo>
                  <a:lnTo>
                    <a:pt x="4890" y="4425"/>
                  </a:lnTo>
                  <a:cubicBezTo>
                    <a:pt x="4979" y="4657"/>
                    <a:pt x="5193" y="4800"/>
                    <a:pt x="5407" y="4800"/>
                  </a:cubicBezTo>
                  <a:cubicBezTo>
                    <a:pt x="5461" y="4800"/>
                    <a:pt x="5514" y="4800"/>
                    <a:pt x="5568" y="4764"/>
                  </a:cubicBezTo>
                  <a:cubicBezTo>
                    <a:pt x="5835" y="4693"/>
                    <a:pt x="5996" y="4389"/>
                    <a:pt x="5907" y="4104"/>
                  </a:cubicBezTo>
                  <a:lnTo>
                    <a:pt x="4961" y="803"/>
                  </a:lnTo>
                  <a:cubicBezTo>
                    <a:pt x="4925" y="678"/>
                    <a:pt x="4854" y="571"/>
                    <a:pt x="4747" y="518"/>
                  </a:cubicBezTo>
                  <a:cubicBezTo>
                    <a:pt x="4426" y="303"/>
                    <a:pt x="4051" y="179"/>
                    <a:pt x="3623" y="71"/>
                  </a:cubicBezTo>
                  <a:cubicBezTo>
                    <a:pt x="3409" y="36"/>
                    <a:pt x="3230" y="0"/>
                    <a:pt x="30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 name="Google Shape;170;p21"/>
          <p:cNvGrpSpPr/>
          <p:nvPr/>
        </p:nvGrpSpPr>
        <p:grpSpPr>
          <a:xfrm>
            <a:off x="6708662" y="1621469"/>
            <a:ext cx="311087" cy="621249"/>
            <a:chOff x="5511500" y="1822400"/>
            <a:chExt cx="149900" cy="299325"/>
          </a:xfrm>
        </p:grpSpPr>
        <p:sp>
          <p:nvSpPr>
            <p:cNvPr id="171" name="Google Shape;171;p21"/>
            <p:cNvSpPr/>
            <p:nvPr/>
          </p:nvSpPr>
          <p:spPr>
            <a:xfrm>
              <a:off x="5560125" y="1822400"/>
              <a:ext cx="53100" cy="53100"/>
            </a:xfrm>
            <a:custGeom>
              <a:rect b="b" l="l" r="r" t="t"/>
              <a:pathLst>
                <a:path extrusionOk="0" h="2124" w="2124">
                  <a:moveTo>
                    <a:pt x="1071" y="0"/>
                  </a:moveTo>
                  <a:cubicBezTo>
                    <a:pt x="482" y="0"/>
                    <a:pt x="1" y="482"/>
                    <a:pt x="1" y="1071"/>
                  </a:cubicBezTo>
                  <a:cubicBezTo>
                    <a:pt x="1" y="1660"/>
                    <a:pt x="482" y="2123"/>
                    <a:pt x="1071" y="2123"/>
                  </a:cubicBezTo>
                  <a:cubicBezTo>
                    <a:pt x="1660" y="2123"/>
                    <a:pt x="2124" y="1660"/>
                    <a:pt x="2124" y="1071"/>
                  </a:cubicBezTo>
                  <a:cubicBezTo>
                    <a:pt x="2124" y="482"/>
                    <a:pt x="1660" y="0"/>
                    <a:pt x="10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p:nvPr/>
          </p:nvSpPr>
          <p:spPr>
            <a:xfrm>
              <a:off x="5511500" y="1882175"/>
              <a:ext cx="149900" cy="239550"/>
            </a:xfrm>
            <a:custGeom>
              <a:rect b="b" l="l" r="r" t="t"/>
              <a:pathLst>
                <a:path extrusionOk="0" h="9582" w="5996">
                  <a:moveTo>
                    <a:pt x="3016" y="0"/>
                  </a:moveTo>
                  <a:cubicBezTo>
                    <a:pt x="2784" y="0"/>
                    <a:pt x="2606" y="36"/>
                    <a:pt x="2392" y="71"/>
                  </a:cubicBezTo>
                  <a:cubicBezTo>
                    <a:pt x="1963" y="143"/>
                    <a:pt x="1589" y="303"/>
                    <a:pt x="1285" y="518"/>
                  </a:cubicBezTo>
                  <a:cubicBezTo>
                    <a:pt x="1178" y="589"/>
                    <a:pt x="1089" y="678"/>
                    <a:pt x="1071" y="803"/>
                  </a:cubicBezTo>
                  <a:lnTo>
                    <a:pt x="72" y="4104"/>
                  </a:lnTo>
                  <a:cubicBezTo>
                    <a:pt x="1" y="4389"/>
                    <a:pt x="161" y="4693"/>
                    <a:pt x="447" y="4764"/>
                  </a:cubicBezTo>
                  <a:cubicBezTo>
                    <a:pt x="500" y="4800"/>
                    <a:pt x="572" y="4800"/>
                    <a:pt x="607" y="4800"/>
                  </a:cubicBezTo>
                  <a:cubicBezTo>
                    <a:pt x="857" y="4800"/>
                    <a:pt x="1071" y="4639"/>
                    <a:pt x="1125" y="4425"/>
                  </a:cubicBezTo>
                  <a:lnTo>
                    <a:pt x="1946" y="1642"/>
                  </a:lnTo>
                  <a:lnTo>
                    <a:pt x="1946" y="2569"/>
                  </a:lnTo>
                  <a:lnTo>
                    <a:pt x="964" y="5852"/>
                  </a:lnTo>
                  <a:lnTo>
                    <a:pt x="1678" y="5852"/>
                  </a:lnTo>
                  <a:lnTo>
                    <a:pt x="1678" y="9582"/>
                  </a:lnTo>
                  <a:lnTo>
                    <a:pt x="2749" y="9582"/>
                  </a:lnTo>
                  <a:lnTo>
                    <a:pt x="2749" y="5852"/>
                  </a:lnTo>
                  <a:lnTo>
                    <a:pt x="3284" y="5852"/>
                  </a:lnTo>
                  <a:lnTo>
                    <a:pt x="3284" y="9582"/>
                  </a:lnTo>
                  <a:lnTo>
                    <a:pt x="4337" y="9582"/>
                  </a:lnTo>
                  <a:lnTo>
                    <a:pt x="4337" y="5852"/>
                  </a:lnTo>
                  <a:lnTo>
                    <a:pt x="5050" y="5852"/>
                  </a:lnTo>
                  <a:lnTo>
                    <a:pt x="4069" y="2569"/>
                  </a:lnTo>
                  <a:lnTo>
                    <a:pt x="4069" y="1642"/>
                  </a:lnTo>
                  <a:lnTo>
                    <a:pt x="4890" y="4425"/>
                  </a:lnTo>
                  <a:cubicBezTo>
                    <a:pt x="4979" y="4657"/>
                    <a:pt x="5193" y="4800"/>
                    <a:pt x="5407" y="4800"/>
                  </a:cubicBezTo>
                  <a:cubicBezTo>
                    <a:pt x="5461" y="4800"/>
                    <a:pt x="5514" y="4800"/>
                    <a:pt x="5568" y="4764"/>
                  </a:cubicBezTo>
                  <a:cubicBezTo>
                    <a:pt x="5835" y="4693"/>
                    <a:pt x="5996" y="4389"/>
                    <a:pt x="5907" y="4104"/>
                  </a:cubicBezTo>
                  <a:lnTo>
                    <a:pt x="4961" y="803"/>
                  </a:lnTo>
                  <a:cubicBezTo>
                    <a:pt x="4925" y="678"/>
                    <a:pt x="4854" y="571"/>
                    <a:pt x="4747" y="518"/>
                  </a:cubicBezTo>
                  <a:cubicBezTo>
                    <a:pt x="4426" y="303"/>
                    <a:pt x="4051" y="179"/>
                    <a:pt x="3623" y="71"/>
                  </a:cubicBezTo>
                  <a:cubicBezTo>
                    <a:pt x="3409" y="36"/>
                    <a:pt x="3230" y="0"/>
                    <a:pt x="301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 name="Google Shape;173;p21"/>
          <p:cNvGrpSpPr/>
          <p:nvPr/>
        </p:nvGrpSpPr>
        <p:grpSpPr>
          <a:xfrm>
            <a:off x="6783549" y="3860312"/>
            <a:ext cx="304617" cy="596185"/>
            <a:chOff x="4880775" y="1837550"/>
            <a:chExt cx="146775" cy="299350"/>
          </a:xfrm>
        </p:grpSpPr>
        <p:sp>
          <p:nvSpPr>
            <p:cNvPr id="174" name="Google Shape;174;p21"/>
            <p:cNvSpPr/>
            <p:nvPr/>
          </p:nvSpPr>
          <p:spPr>
            <a:xfrm>
              <a:off x="4927600" y="1837550"/>
              <a:ext cx="53125" cy="53125"/>
            </a:xfrm>
            <a:custGeom>
              <a:rect b="b" l="l" r="r" t="t"/>
              <a:pathLst>
                <a:path extrusionOk="0" h="2125" w="2125">
                  <a:moveTo>
                    <a:pt x="1053" y="1"/>
                  </a:moveTo>
                  <a:cubicBezTo>
                    <a:pt x="483" y="1"/>
                    <a:pt x="1" y="483"/>
                    <a:pt x="1" y="1071"/>
                  </a:cubicBezTo>
                  <a:cubicBezTo>
                    <a:pt x="1" y="1660"/>
                    <a:pt x="483" y="2124"/>
                    <a:pt x="1053" y="2124"/>
                  </a:cubicBezTo>
                  <a:cubicBezTo>
                    <a:pt x="1660" y="2124"/>
                    <a:pt x="2124" y="1660"/>
                    <a:pt x="2124" y="1071"/>
                  </a:cubicBezTo>
                  <a:cubicBezTo>
                    <a:pt x="2124" y="483"/>
                    <a:pt x="1660" y="1"/>
                    <a:pt x="10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1"/>
            <p:cNvSpPr/>
            <p:nvPr/>
          </p:nvSpPr>
          <p:spPr>
            <a:xfrm>
              <a:off x="4880775" y="1897325"/>
              <a:ext cx="146775" cy="239575"/>
            </a:xfrm>
            <a:custGeom>
              <a:rect b="b" l="l" r="r" t="t"/>
              <a:pathLst>
                <a:path extrusionOk="0" h="9583" w="5871">
                  <a:moveTo>
                    <a:pt x="2926" y="1"/>
                  </a:moveTo>
                  <a:cubicBezTo>
                    <a:pt x="2641" y="1"/>
                    <a:pt x="2356" y="72"/>
                    <a:pt x="2052" y="143"/>
                  </a:cubicBezTo>
                  <a:cubicBezTo>
                    <a:pt x="1642" y="251"/>
                    <a:pt x="1267" y="465"/>
                    <a:pt x="928" y="732"/>
                  </a:cubicBezTo>
                  <a:cubicBezTo>
                    <a:pt x="857" y="804"/>
                    <a:pt x="803" y="911"/>
                    <a:pt x="785" y="1018"/>
                  </a:cubicBezTo>
                  <a:lnTo>
                    <a:pt x="36" y="4194"/>
                  </a:lnTo>
                  <a:cubicBezTo>
                    <a:pt x="36" y="4212"/>
                    <a:pt x="0" y="4265"/>
                    <a:pt x="0" y="4319"/>
                  </a:cubicBezTo>
                  <a:cubicBezTo>
                    <a:pt x="0" y="4622"/>
                    <a:pt x="250" y="4854"/>
                    <a:pt x="536" y="4854"/>
                  </a:cubicBezTo>
                  <a:cubicBezTo>
                    <a:pt x="785" y="4854"/>
                    <a:pt x="999" y="4658"/>
                    <a:pt x="1053" y="4461"/>
                  </a:cubicBezTo>
                  <a:lnTo>
                    <a:pt x="1606" y="2142"/>
                  </a:lnTo>
                  <a:lnTo>
                    <a:pt x="1606" y="9582"/>
                  </a:lnTo>
                  <a:lnTo>
                    <a:pt x="2659" y="9582"/>
                  </a:lnTo>
                  <a:lnTo>
                    <a:pt x="2659" y="4800"/>
                  </a:lnTo>
                  <a:lnTo>
                    <a:pt x="3194" y="4800"/>
                  </a:lnTo>
                  <a:lnTo>
                    <a:pt x="3194" y="9582"/>
                  </a:lnTo>
                  <a:lnTo>
                    <a:pt x="4265" y="9582"/>
                  </a:lnTo>
                  <a:lnTo>
                    <a:pt x="4265" y="2106"/>
                  </a:lnTo>
                  <a:lnTo>
                    <a:pt x="4836" y="4426"/>
                  </a:lnTo>
                  <a:cubicBezTo>
                    <a:pt x="4889" y="4640"/>
                    <a:pt x="5103" y="4836"/>
                    <a:pt x="5335" y="4836"/>
                  </a:cubicBezTo>
                  <a:cubicBezTo>
                    <a:pt x="5621" y="4836"/>
                    <a:pt x="5871" y="4586"/>
                    <a:pt x="5871" y="4301"/>
                  </a:cubicBezTo>
                  <a:cubicBezTo>
                    <a:pt x="5871" y="4247"/>
                    <a:pt x="5835" y="4194"/>
                    <a:pt x="5835" y="4158"/>
                  </a:cubicBezTo>
                  <a:lnTo>
                    <a:pt x="5103" y="1000"/>
                  </a:lnTo>
                  <a:cubicBezTo>
                    <a:pt x="5068" y="893"/>
                    <a:pt x="5014" y="786"/>
                    <a:pt x="4925" y="697"/>
                  </a:cubicBezTo>
                  <a:cubicBezTo>
                    <a:pt x="4622" y="447"/>
                    <a:pt x="4247" y="251"/>
                    <a:pt x="3819" y="108"/>
                  </a:cubicBezTo>
                  <a:cubicBezTo>
                    <a:pt x="3533" y="72"/>
                    <a:pt x="3230" y="1"/>
                    <a:pt x="29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21"/>
          <p:cNvGrpSpPr/>
          <p:nvPr/>
        </p:nvGrpSpPr>
        <p:grpSpPr>
          <a:xfrm>
            <a:off x="7112143" y="3853122"/>
            <a:ext cx="304617" cy="596185"/>
            <a:chOff x="4880775" y="1837550"/>
            <a:chExt cx="146775" cy="299350"/>
          </a:xfrm>
        </p:grpSpPr>
        <p:sp>
          <p:nvSpPr>
            <p:cNvPr id="177" name="Google Shape;177;p21"/>
            <p:cNvSpPr/>
            <p:nvPr/>
          </p:nvSpPr>
          <p:spPr>
            <a:xfrm>
              <a:off x="4927600" y="1837550"/>
              <a:ext cx="53125" cy="53125"/>
            </a:xfrm>
            <a:custGeom>
              <a:rect b="b" l="l" r="r" t="t"/>
              <a:pathLst>
                <a:path extrusionOk="0" h="2125" w="2125">
                  <a:moveTo>
                    <a:pt x="1053" y="1"/>
                  </a:moveTo>
                  <a:cubicBezTo>
                    <a:pt x="483" y="1"/>
                    <a:pt x="1" y="483"/>
                    <a:pt x="1" y="1071"/>
                  </a:cubicBezTo>
                  <a:cubicBezTo>
                    <a:pt x="1" y="1660"/>
                    <a:pt x="483" y="2124"/>
                    <a:pt x="1053" y="2124"/>
                  </a:cubicBezTo>
                  <a:cubicBezTo>
                    <a:pt x="1660" y="2124"/>
                    <a:pt x="2124" y="1660"/>
                    <a:pt x="2124" y="1071"/>
                  </a:cubicBezTo>
                  <a:cubicBezTo>
                    <a:pt x="2124" y="483"/>
                    <a:pt x="1660" y="1"/>
                    <a:pt x="10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1"/>
            <p:cNvSpPr/>
            <p:nvPr/>
          </p:nvSpPr>
          <p:spPr>
            <a:xfrm>
              <a:off x="4880775" y="1897325"/>
              <a:ext cx="146775" cy="239575"/>
            </a:xfrm>
            <a:custGeom>
              <a:rect b="b" l="l" r="r" t="t"/>
              <a:pathLst>
                <a:path extrusionOk="0" h="9583" w="5871">
                  <a:moveTo>
                    <a:pt x="2926" y="1"/>
                  </a:moveTo>
                  <a:cubicBezTo>
                    <a:pt x="2641" y="1"/>
                    <a:pt x="2356" y="72"/>
                    <a:pt x="2052" y="143"/>
                  </a:cubicBezTo>
                  <a:cubicBezTo>
                    <a:pt x="1642" y="251"/>
                    <a:pt x="1267" y="465"/>
                    <a:pt x="928" y="732"/>
                  </a:cubicBezTo>
                  <a:cubicBezTo>
                    <a:pt x="857" y="804"/>
                    <a:pt x="803" y="911"/>
                    <a:pt x="785" y="1018"/>
                  </a:cubicBezTo>
                  <a:lnTo>
                    <a:pt x="36" y="4194"/>
                  </a:lnTo>
                  <a:cubicBezTo>
                    <a:pt x="36" y="4212"/>
                    <a:pt x="0" y="4265"/>
                    <a:pt x="0" y="4319"/>
                  </a:cubicBezTo>
                  <a:cubicBezTo>
                    <a:pt x="0" y="4622"/>
                    <a:pt x="250" y="4854"/>
                    <a:pt x="536" y="4854"/>
                  </a:cubicBezTo>
                  <a:cubicBezTo>
                    <a:pt x="785" y="4854"/>
                    <a:pt x="999" y="4658"/>
                    <a:pt x="1053" y="4461"/>
                  </a:cubicBezTo>
                  <a:lnTo>
                    <a:pt x="1606" y="2142"/>
                  </a:lnTo>
                  <a:lnTo>
                    <a:pt x="1606" y="9582"/>
                  </a:lnTo>
                  <a:lnTo>
                    <a:pt x="2659" y="9582"/>
                  </a:lnTo>
                  <a:lnTo>
                    <a:pt x="2659" y="4800"/>
                  </a:lnTo>
                  <a:lnTo>
                    <a:pt x="3194" y="4800"/>
                  </a:lnTo>
                  <a:lnTo>
                    <a:pt x="3194" y="9582"/>
                  </a:lnTo>
                  <a:lnTo>
                    <a:pt x="4265" y="9582"/>
                  </a:lnTo>
                  <a:lnTo>
                    <a:pt x="4265" y="2106"/>
                  </a:lnTo>
                  <a:lnTo>
                    <a:pt x="4836" y="4426"/>
                  </a:lnTo>
                  <a:cubicBezTo>
                    <a:pt x="4889" y="4640"/>
                    <a:pt x="5103" y="4836"/>
                    <a:pt x="5335" y="4836"/>
                  </a:cubicBezTo>
                  <a:cubicBezTo>
                    <a:pt x="5621" y="4836"/>
                    <a:pt x="5871" y="4586"/>
                    <a:pt x="5871" y="4301"/>
                  </a:cubicBezTo>
                  <a:cubicBezTo>
                    <a:pt x="5871" y="4247"/>
                    <a:pt x="5835" y="4194"/>
                    <a:pt x="5835" y="4158"/>
                  </a:cubicBezTo>
                  <a:lnTo>
                    <a:pt x="5103" y="1000"/>
                  </a:lnTo>
                  <a:cubicBezTo>
                    <a:pt x="5068" y="893"/>
                    <a:pt x="5014" y="786"/>
                    <a:pt x="4925" y="697"/>
                  </a:cubicBezTo>
                  <a:cubicBezTo>
                    <a:pt x="4622" y="447"/>
                    <a:pt x="4247" y="251"/>
                    <a:pt x="3819" y="108"/>
                  </a:cubicBezTo>
                  <a:cubicBezTo>
                    <a:pt x="3533" y="72"/>
                    <a:pt x="3230" y="1"/>
                    <a:pt x="29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21"/>
          <p:cNvGrpSpPr/>
          <p:nvPr/>
        </p:nvGrpSpPr>
        <p:grpSpPr>
          <a:xfrm>
            <a:off x="7451038" y="3853122"/>
            <a:ext cx="304617" cy="596185"/>
            <a:chOff x="4880775" y="1837550"/>
            <a:chExt cx="146775" cy="299350"/>
          </a:xfrm>
        </p:grpSpPr>
        <p:sp>
          <p:nvSpPr>
            <p:cNvPr id="180" name="Google Shape;180;p21"/>
            <p:cNvSpPr/>
            <p:nvPr/>
          </p:nvSpPr>
          <p:spPr>
            <a:xfrm>
              <a:off x="4927600" y="1837550"/>
              <a:ext cx="53125" cy="53125"/>
            </a:xfrm>
            <a:custGeom>
              <a:rect b="b" l="l" r="r" t="t"/>
              <a:pathLst>
                <a:path extrusionOk="0" h="2125" w="2125">
                  <a:moveTo>
                    <a:pt x="1053" y="1"/>
                  </a:moveTo>
                  <a:cubicBezTo>
                    <a:pt x="483" y="1"/>
                    <a:pt x="1" y="483"/>
                    <a:pt x="1" y="1071"/>
                  </a:cubicBezTo>
                  <a:cubicBezTo>
                    <a:pt x="1" y="1660"/>
                    <a:pt x="483" y="2124"/>
                    <a:pt x="1053" y="2124"/>
                  </a:cubicBezTo>
                  <a:cubicBezTo>
                    <a:pt x="1660" y="2124"/>
                    <a:pt x="2124" y="1660"/>
                    <a:pt x="2124" y="1071"/>
                  </a:cubicBezTo>
                  <a:cubicBezTo>
                    <a:pt x="2124" y="483"/>
                    <a:pt x="1660" y="1"/>
                    <a:pt x="10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1"/>
            <p:cNvSpPr/>
            <p:nvPr/>
          </p:nvSpPr>
          <p:spPr>
            <a:xfrm>
              <a:off x="4880775" y="1897325"/>
              <a:ext cx="146775" cy="239575"/>
            </a:xfrm>
            <a:custGeom>
              <a:rect b="b" l="l" r="r" t="t"/>
              <a:pathLst>
                <a:path extrusionOk="0" h="9583" w="5871">
                  <a:moveTo>
                    <a:pt x="2926" y="1"/>
                  </a:moveTo>
                  <a:cubicBezTo>
                    <a:pt x="2641" y="1"/>
                    <a:pt x="2356" y="72"/>
                    <a:pt x="2052" y="143"/>
                  </a:cubicBezTo>
                  <a:cubicBezTo>
                    <a:pt x="1642" y="251"/>
                    <a:pt x="1267" y="465"/>
                    <a:pt x="928" y="732"/>
                  </a:cubicBezTo>
                  <a:cubicBezTo>
                    <a:pt x="857" y="804"/>
                    <a:pt x="803" y="911"/>
                    <a:pt x="785" y="1018"/>
                  </a:cubicBezTo>
                  <a:lnTo>
                    <a:pt x="36" y="4194"/>
                  </a:lnTo>
                  <a:cubicBezTo>
                    <a:pt x="36" y="4212"/>
                    <a:pt x="0" y="4265"/>
                    <a:pt x="0" y="4319"/>
                  </a:cubicBezTo>
                  <a:cubicBezTo>
                    <a:pt x="0" y="4622"/>
                    <a:pt x="250" y="4854"/>
                    <a:pt x="536" y="4854"/>
                  </a:cubicBezTo>
                  <a:cubicBezTo>
                    <a:pt x="785" y="4854"/>
                    <a:pt x="999" y="4658"/>
                    <a:pt x="1053" y="4461"/>
                  </a:cubicBezTo>
                  <a:lnTo>
                    <a:pt x="1606" y="2142"/>
                  </a:lnTo>
                  <a:lnTo>
                    <a:pt x="1606" y="9582"/>
                  </a:lnTo>
                  <a:lnTo>
                    <a:pt x="2659" y="9582"/>
                  </a:lnTo>
                  <a:lnTo>
                    <a:pt x="2659" y="4800"/>
                  </a:lnTo>
                  <a:lnTo>
                    <a:pt x="3194" y="4800"/>
                  </a:lnTo>
                  <a:lnTo>
                    <a:pt x="3194" y="9582"/>
                  </a:lnTo>
                  <a:lnTo>
                    <a:pt x="4265" y="9582"/>
                  </a:lnTo>
                  <a:lnTo>
                    <a:pt x="4265" y="2106"/>
                  </a:lnTo>
                  <a:lnTo>
                    <a:pt x="4836" y="4426"/>
                  </a:lnTo>
                  <a:cubicBezTo>
                    <a:pt x="4889" y="4640"/>
                    <a:pt x="5103" y="4836"/>
                    <a:pt x="5335" y="4836"/>
                  </a:cubicBezTo>
                  <a:cubicBezTo>
                    <a:pt x="5621" y="4836"/>
                    <a:pt x="5871" y="4586"/>
                    <a:pt x="5871" y="4301"/>
                  </a:cubicBezTo>
                  <a:cubicBezTo>
                    <a:pt x="5871" y="4247"/>
                    <a:pt x="5835" y="4194"/>
                    <a:pt x="5835" y="4158"/>
                  </a:cubicBezTo>
                  <a:lnTo>
                    <a:pt x="5103" y="1000"/>
                  </a:lnTo>
                  <a:cubicBezTo>
                    <a:pt x="5068" y="893"/>
                    <a:pt x="5014" y="786"/>
                    <a:pt x="4925" y="697"/>
                  </a:cubicBezTo>
                  <a:cubicBezTo>
                    <a:pt x="4622" y="447"/>
                    <a:pt x="4247" y="251"/>
                    <a:pt x="3819" y="108"/>
                  </a:cubicBezTo>
                  <a:cubicBezTo>
                    <a:pt x="3533" y="72"/>
                    <a:pt x="3230" y="1"/>
                    <a:pt x="29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2" name="Google Shape;182;p21"/>
          <p:cNvGrpSpPr/>
          <p:nvPr/>
        </p:nvGrpSpPr>
        <p:grpSpPr>
          <a:xfrm>
            <a:off x="7779632" y="3845933"/>
            <a:ext cx="304617" cy="596185"/>
            <a:chOff x="4880775" y="1837550"/>
            <a:chExt cx="146775" cy="299350"/>
          </a:xfrm>
        </p:grpSpPr>
        <p:sp>
          <p:nvSpPr>
            <p:cNvPr id="183" name="Google Shape;183;p21"/>
            <p:cNvSpPr/>
            <p:nvPr/>
          </p:nvSpPr>
          <p:spPr>
            <a:xfrm>
              <a:off x="4927600" y="1837550"/>
              <a:ext cx="53125" cy="53125"/>
            </a:xfrm>
            <a:custGeom>
              <a:rect b="b" l="l" r="r" t="t"/>
              <a:pathLst>
                <a:path extrusionOk="0" h="2125" w="2125">
                  <a:moveTo>
                    <a:pt x="1053" y="1"/>
                  </a:moveTo>
                  <a:cubicBezTo>
                    <a:pt x="483" y="1"/>
                    <a:pt x="1" y="483"/>
                    <a:pt x="1" y="1071"/>
                  </a:cubicBezTo>
                  <a:cubicBezTo>
                    <a:pt x="1" y="1660"/>
                    <a:pt x="483" y="2124"/>
                    <a:pt x="1053" y="2124"/>
                  </a:cubicBezTo>
                  <a:cubicBezTo>
                    <a:pt x="1660" y="2124"/>
                    <a:pt x="2124" y="1660"/>
                    <a:pt x="2124" y="1071"/>
                  </a:cubicBezTo>
                  <a:cubicBezTo>
                    <a:pt x="2124" y="483"/>
                    <a:pt x="1660" y="1"/>
                    <a:pt x="10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1"/>
            <p:cNvSpPr/>
            <p:nvPr/>
          </p:nvSpPr>
          <p:spPr>
            <a:xfrm>
              <a:off x="4880775" y="1897325"/>
              <a:ext cx="146775" cy="239575"/>
            </a:xfrm>
            <a:custGeom>
              <a:rect b="b" l="l" r="r" t="t"/>
              <a:pathLst>
                <a:path extrusionOk="0" h="9583" w="5871">
                  <a:moveTo>
                    <a:pt x="2926" y="1"/>
                  </a:moveTo>
                  <a:cubicBezTo>
                    <a:pt x="2641" y="1"/>
                    <a:pt x="2356" y="72"/>
                    <a:pt x="2052" y="143"/>
                  </a:cubicBezTo>
                  <a:cubicBezTo>
                    <a:pt x="1642" y="251"/>
                    <a:pt x="1267" y="465"/>
                    <a:pt x="928" y="732"/>
                  </a:cubicBezTo>
                  <a:cubicBezTo>
                    <a:pt x="857" y="804"/>
                    <a:pt x="803" y="911"/>
                    <a:pt x="785" y="1018"/>
                  </a:cubicBezTo>
                  <a:lnTo>
                    <a:pt x="36" y="4194"/>
                  </a:lnTo>
                  <a:cubicBezTo>
                    <a:pt x="36" y="4212"/>
                    <a:pt x="0" y="4265"/>
                    <a:pt x="0" y="4319"/>
                  </a:cubicBezTo>
                  <a:cubicBezTo>
                    <a:pt x="0" y="4622"/>
                    <a:pt x="250" y="4854"/>
                    <a:pt x="536" y="4854"/>
                  </a:cubicBezTo>
                  <a:cubicBezTo>
                    <a:pt x="785" y="4854"/>
                    <a:pt x="999" y="4658"/>
                    <a:pt x="1053" y="4461"/>
                  </a:cubicBezTo>
                  <a:lnTo>
                    <a:pt x="1606" y="2142"/>
                  </a:lnTo>
                  <a:lnTo>
                    <a:pt x="1606" y="9582"/>
                  </a:lnTo>
                  <a:lnTo>
                    <a:pt x="2659" y="9582"/>
                  </a:lnTo>
                  <a:lnTo>
                    <a:pt x="2659" y="4800"/>
                  </a:lnTo>
                  <a:lnTo>
                    <a:pt x="3194" y="4800"/>
                  </a:lnTo>
                  <a:lnTo>
                    <a:pt x="3194" y="9582"/>
                  </a:lnTo>
                  <a:lnTo>
                    <a:pt x="4265" y="9582"/>
                  </a:lnTo>
                  <a:lnTo>
                    <a:pt x="4265" y="2106"/>
                  </a:lnTo>
                  <a:lnTo>
                    <a:pt x="4836" y="4426"/>
                  </a:lnTo>
                  <a:cubicBezTo>
                    <a:pt x="4889" y="4640"/>
                    <a:pt x="5103" y="4836"/>
                    <a:pt x="5335" y="4836"/>
                  </a:cubicBezTo>
                  <a:cubicBezTo>
                    <a:pt x="5621" y="4836"/>
                    <a:pt x="5871" y="4586"/>
                    <a:pt x="5871" y="4301"/>
                  </a:cubicBezTo>
                  <a:cubicBezTo>
                    <a:pt x="5871" y="4247"/>
                    <a:pt x="5835" y="4194"/>
                    <a:pt x="5835" y="4158"/>
                  </a:cubicBezTo>
                  <a:lnTo>
                    <a:pt x="5103" y="1000"/>
                  </a:lnTo>
                  <a:cubicBezTo>
                    <a:pt x="5068" y="893"/>
                    <a:pt x="5014" y="786"/>
                    <a:pt x="4925" y="697"/>
                  </a:cubicBezTo>
                  <a:cubicBezTo>
                    <a:pt x="4622" y="447"/>
                    <a:pt x="4247" y="251"/>
                    <a:pt x="3819" y="108"/>
                  </a:cubicBezTo>
                  <a:cubicBezTo>
                    <a:pt x="3533" y="72"/>
                    <a:pt x="3230" y="1"/>
                    <a:pt x="29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21"/>
          <p:cNvSpPr txBox="1"/>
          <p:nvPr/>
        </p:nvSpPr>
        <p:spPr>
          <a:xfrm>
            <a:off x="6708650" y="4473088"/>
            <a:ext cx="2546700" cy="35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800">
                <a:solidFill>
                  <a:srgbClr val="262626"/>
                </a:solidFill>
                <a:latin typeface="Barlow"/>
                <a:ea typeface="Barlow"/>
                <a:cs typeface="Barlow"/>
                <a:sym typeface="Barlow"/>
              </a:rPr>
              <a:t>TITLE B</a:t>
            </a:r>
            <a:endParaRPr b="1" sz="1800">
              <a:latin typeface="Barlow"/>
              <a:ea typeface="Barlow"/>
              <a:cs typeface="Barlow"/>
              <a:sym typeface="Barlow"/>
            </a:endParaRPr>
          </a:p>
        </p:txBody>
      </p:sp>
      <p:sp>
        <p:nvSpPr>
          <p:cNvPr id="186" name="Google Shape;186;p21"/>
          <p:cNvSpPr/>
          <p:nvPr/>
        </p:nvSpPr>
        <p:spPr>
          <a:xfrm>
            <a:off x="6708650" y="4840700"/>
            <a:ext cx="3889800" cy="118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0" lang="es-ES" sz="1700" u="none" strike="noStrike">
                <a:solidFill>
                  <a:srgbClr val="0C0C0C"/>
                </a:solidFill>
                <a:latin typeface="Questrial"/>
                <a:ea typeface="Questrial"/>
                <a:cs typeface="Questrial"/>
                <a:sym typeface="Questrial"/>
              </a:rPr>
              <a:t>Lorem ipsum dolor sit amet, consectetuer adipiscing elit. Aenean commodo ligula eget dolor.</a:t>
            </a:r>
            <a:endParaRPr sz="1700">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nvSpPr>
        <p:spPr>
          <a:xfrm>
            <a:off x="634041" y="871981"/>
            <a:ext cx="5289052"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charts here</a:t>
            </a:r>
            <a:endParaRPr b="1" sz="3200">
              <a:solidFill>
                <a:schemeClr val="dk1"/>
              </a:solidFill>
              <a:latin typeface="Orbitron"/>
              <a:ea typeface="Orbitron"/>
              <a:cs typeface="Orbitron"/>
              <a:sym typeface="Orbitron"/>
            </a:endParaRPr>
          </a:p>
        </p:txBody>
      </p:sp>
      <p:sp>
        <p:nvSpPr>
          <p:cNvPr id="192" name="Google Shape;192;p22"/>
          <p:cNvSpPr txBox="1"/>
          <p:nvPr/>
        </p:nvSpPr>
        <p:spPr>
          <a:xfrm>
            <a:off x="7567957" y="2311844"/>
            <a:ext cx="3232055"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You can use different kinds of charts. If you work with PowerPoint you can easily embed charts and graphs from Excel.</a:t>
            </a:r>
            <a:endParaRPr/>
          </a:p>
          <a:p>
            <a:pPr indent="0" lvl="0" marL="0" marR="0" rtl="0" algn="l">
              <a:spcBef>
                <a:spcPts val="0"/>
              </a:spcBef>
              <a:spcAft>
                <a:spcPts val="0"/>
              </a:spcAft>
              <a:buNone/>
            </a:pPr>
            <a:r>
              <a:t/>
            </a:r>
            <a:endParaRPr sz="1800">
              <a:solidFill>
                <a:srgbClr val="060606"/>
              </a:solidFill>
              <a:latin typeface="Questrial"/>
              <a:ea typeface="Questrial"/>
              <a:cs typeface="Questrial"/>
              <a:sym typeface="Questrial"/>
            </a:endParaRPr>
          </a:p>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And if you work with Google Slides you can embed your charts and graphs from Google Sheets.</a:t>
            </a:r>
            <a:endParaRPr/>
          </a:p>
          <a:p>
            <a:pPr indent="0" lvl="0" marL="0" marR="0" rtl="0" algn="l">
              <a:spcBef>
                <a:spcPts val="0"/>
              </a:spcBef>
              <a:spcAft>
                <a:spcPts val="0"/>
              </a:spcAft>
              <a:buNone/>
            </a:pPr>
            <a:r>
              <a:t/>
            </a:r>
            <a:endParaRPr sz="1800">
              <a:solidFill>
                <a:srgbClr val="060606"/>
              </a:solidFill>
              <a:latin typeface="Questrial"/>
              <a:ea typeface="Questrial"/>
              <a:cs typeface="Questrial"/>
              <a:sym typeface="Questrial"/>
            </a:endParaRPr>
          </a:p>
        </p:txBody>
      </p:sp>
      <p:pic>
        <p:nvPicPr>
          <p:cNvPr id="193" name="Google Shape;193;p22"/>
          <p:cNvPicPr preferRelativeResize="0"/>
          <p:nvPr/>
        </p:nvPicPr>
        <p:blipFill>
          <a:blip r:embed="rId3">
            <a:alphaModFix/>
          </a:blip>
          <a:stretch>
            <a:fillRect/>
          </a:stretch>
        </p:blipFill>
        <p:spPr>
          <a:xfrm>
            <a:off x="551050" y="1333281"/>
            <a:ext cx="7174065" cy="509644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nvSpPr>
        <p:spPr>
          <a:xfrm>
            <a:off x="2477730" y="427202"/>
            <a:ext cx="443434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title here</a:t>
            </a:r>
            <a:endParaRPr b="1" sz="3200">
              <a:solidFill>
                <a:schemeClr val="dk1"/>
              </a:solidFill>
              <a:latin typeface="Orbitron"/>
              <a:ea typeface="Orbitron"/>
              <a:cs typeface="Orbitron"/>
              <a:sym typeface="Orbitron"/>
            </a:endParaRPr>
          </a:p>
        </p:txBody>
      </p:sp>
      <p:sp>
        <p:nvSpPr>
          <p:cNvPr id="199" name="Google Shape;199;p23"/>
          <p:cNvSpPr/>
          <p:nvPr/>
        </p:nvSpPr>
        <p:spPr>
          <a:xfrm>
            <a:off x="3384755" y="2620663"/>
            <a:ext cx="3006213"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Remember that most of our presentation templates allow you to change the colors by going into the master – this works both in PowerPoint and Google Slides – , so you can adapt them to your needs.</a:t>
            </a:r>
            <a:endParaRPr/>
          </a:p>
        </p:txBody>
      </p:sp>
      <p:sp>
        <p:nvSpPr>
          <p:cNvPr id="200" name="Google Shape;200;p23"/>
          <p:cNvSpPr/>
          <p:nvPr/>
        </p:nvSpPr>
        <p:spPr>
          <a:xfrm>
            <a:off x="7128387" y="2620663"/>
            <a:ext cx="3077496"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Colors are emotional and evoke feelings. The right colors can help persuade and motivate, increasing your audience's interest and improve learning comprehension and retention.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Imagen que contiene amarillo, mobiliario, sentado, interior&#10;&#10;Descripción generada automáticamente" id="205" name="Google Shape;205;p24"/>
          <p:cNvPicPr preferRelativeResize="0"/>
          <p:nvPr/>
        </p:nvPicPr>
        <p:blipFill rotWithShape="1">
          <a:blip r:embed="rId3">
            <a:alphaModFix/>
          </a:blip>
          <a:srcRect b="0" l="0" r="0" t="0"/>
          <a:stretch/>
        </p:blipFill>
        <p:spPr>
          <a:xfrm rot="-588318">
            <a:off x="1069201" y="87763"/>
            <a:ext cx="4303378" cy="6450921"/>
          </a:xfrm>
          <a:prstGeom prst="rect">
            <a:avLst/>
          </a:prstGeom>
          <a:noFill/>
          <a:ln>
            <a:noFill/>
          </a:ln>
          <a:effectLst>
            <a:outerShdw blurRad="50800" rotWithShape="0" algn="br" dir="13500000" dist="38100">
              <a:srgbClr val="000000">
                <a:alpha val="40000"/>
              </a:srgbClr>
            </a:outerShdw>
          </a:effectLst>
        </p:spPr>
      </p:pic>
      <p:sp>
        <p:nvSpPr>
          <p:cNvPr id="206" name="Google Shape;206;p24"/>
          <p:cNvSpPr/>
          <p:nvPr/>
        </p:nvSpPr>
        <p:spPr>
          <a:xfrm>
            <a:off x="6628590" y="2487442"/>
            <a:ext cx="4304154" cy="25853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Images are a big part of any slideshow presentation. They help your audience connect with your ideas on a more emotional level.</a:t>
            </a:r>
            <a:endParaRPr/>
          </a:p>
          <a:p>
            <a:pPr indent="0" lvl="0" marL="0" marR="0" rtl="0" algn="l">
              <a:spcBef>
                <a:spcPts val="0"/>
              </a:spcBef>
              <a:spcAft>
                <a:spcPts val="0"/>
              </a:spcAft>
              <a:buNone/>
            </a:pPr>
            <a:r>
              <a:t/>
            </a:r>
            <a:endParaRPr sz="1800">
              <a:solidFill>
                <a:srgbClr val="060606"/>
              </a:solidFill>
              <a:latin typeface="Questrial"/>
              <a:ea typeface="Questrial"/>
              <a:cs typeface="Questrial"/>
              <a:sym typeface="Questrial"/>
            </a:endParaRPr>
          </a:p>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They are also a great support when trying to inspire your crowd.</a:t>
            </a:r>
            <a:endParaRPr/>
          </a:p>
          <a:p>
            <a:pPr indent="0" lvl="0" marL="0" marR="0" rtl="0" algn="l">
              <a:spcBef>
                <a:spcPts val="0"/>
              </a:spcBef>
              <a:spcAft>
                <a:spcPts val="0"/>
              </a:spcAft>
              <a:buNone/>
            </a:pPr>
            <a:r>
              <a:t/>
            </a:r>
            <a:endParaRPr sz="1800">
              <a:solidFill>
                <a:srgbClr val="060606"/>
              </a:solidFill>
              <a:latin typeface="Questrial"/>
              <a:ea typeface="Questrial"/>
              <a:cs typeface="Questrial"/>
              <a:sym typeface="Questrial"/>
            </a:endParaRPr>
          </a:p>
          <a:p>
            <a:pPr indent="0" lvl="0" marL="0" marR="0" rtl="0" algn="l">
              <a:spcBef>
                <a:spcPts val="0"/>
              </a:spcBef>
              <a:spcAft>
                <a:spcPts val="0"/>
              </a:spcAft>
              <a:buNone/>
            </a:pPr>
            <a:r>
              <a:rPr lang="es-ES" sz="1800">
                <a:solidFill>
                  <a:srgbClr val="060606"/>
                </a:solidFill>
                <a:latin typeface="Questrial"/>
                <a:ea typeface="Questrial"/>
                <a:cs typeface="Questrial"/>
                <a:sym typeface="Questrial"/>
              </a:rPr>
              <a:t>Remember: fewer words more images.</a:t>
            </a:r>
            <a:endParaRPr/>
          </a:p>
        </p:txBody>
      </p:sp>
      <p:sp>
        <p:nvSpPr>
          <p:cNvPr id="207" name="Google Shape;207;p24"/>
          <p:cNvSpPr txBox="1"/>
          <p:nvPr/>
        </p:nvSpPr>
        <p:spPr>
          <a:xfrm>
            <a:off x="6628590" y="1017138"/>
            <a:ext cx="4434348"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200">
                <a:solidFill>
                  <a:schemeClr val="dk1"/>
                </a:solidFill>
                <a:latin typeface="Orbitron"/>
                <a:ea typeface="Orbitron"/>
                <a:cs typeface="Orbitron"/>
                <a:sym typeface="Orbitron"/>
              </a:rPr>
              <a:t>Add your images here</a:t>
            </a:r>
            <a:endParaRPr b="1" sz="3200">
              <a:solidFill>
                <a:schemeClr val="dk1"/>
              </a:solidFill>
              <a:latin typeface="Orbitron"/>
              <a:ea typeface="Orbitron"/>
              <a:cs typeface="Orbitron"/>
              <a:sym typeface="Orbitron"/>
            </a:endParaRPr>
          </a:p>
        </p:txBody>
      </p:sp>
      <p:sp>
        <p:nvSpPr>
          <p:cNvPr id="208" name="Google Shape;208;p24"/>
          <p:cNvSpPr/>
          <p:nvPr/>
        </p:nvSpPr>
        <p:spPr>
          <a:xfrm>
            <a:off x="6852889" y="6429462"/>
            <a:ext cx="5339111" cy="338554"/>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i="1" lang="es-ES" sz="1600">
                <a:solidFill>
                  <a:srgbClr val="060606"/>
                </a:solidFill>
                <a:latin typeface="Questrial"/>
                <a:ea typeface="Questrial"/>
                <a:cs typeface="Questrial"/>
                <a:sym typeface="Questrial"/>
              </a:rPr>
              <a:t>*We have found these images at unsplash.com</a:t>
            </a:r>
            <a:endParaRPr i="1" sz="1600">
              <a:solidFill>
                <a:srgbClr val="060606"/>
              </a:solidFill>
              <a:latin typeface="Questrial"/>
              <a:ea typeface="Questrial"/>
              <a:cs typeface="Questrial"/>
              <a:sym typeface="Quest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086_Ardall_Template_SlidesMania">
  <a:themeElements>
    <a:clrScheme name="Office">
      <a:dk1>
        <a:srgbClr val="000000"/>
      </a:dk1>
      <a:lt1>
        <a:srgbClr val="FFFFFF"/>
      </a:lt1>
      <a:dk2>
        <a:srgbClr val="FDD846"/>
      </a:dk2>
      <a:lt2>
        <a:srgbClr val="E7E6E6"/>
      </a:lt2>
      <a:accent1>
        <a:srgbClr val="FFFFFF"/>
      </a:accent1>
      <a:accent2>
        <a:srgbClr val="FFFFFF"/>
      </a:accent2>
      <a:accent3>
        <a:srgbClr val="FFFFFF"/>
      </a:accent3>
      <a:accent4>
        <a:srgbClr val="FFFFFF"/>
      </a:accent4>
      <a:accent5>
        <a:srgbClr val="FFFFFF"/>
      </a:accent5>
      <a:accent6>
        <a:srgbClr val="FFFFFF"/>
      </a:accent6>
      <a:hlink>
        <a:srgbClr val="BF900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