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3" r:id="rId5"/>
    <p:sldId id="301" r:id="rId6"/>
    <p:sldId id="304" r:id="rId7"/>
    <p:sldId id="302" r:id="rId8"/>
    <p:sldId id="30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1/28/2026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1/28/2026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120000"/>
              </a:lnSpc>
            </a:pPr>
            <a:r>
              <a:rPr lang="vi-VN" sz="6000" b="1" dirty="0">
                <a:solidFill>
                  <a:srgbClr val="FF0000"/>
                </a:solidFill>
                <a:latin typeface="Arial" panose="020B0604020202020204" pitchFamily="34" charset="0"/>
                <a:cs typeface="Arial" panose="020B0604020202020204" pitchFamily="34" charset="0"/>
              </a:rPr>
              <a:t>Ca nhập lễ</a:t>
            </a:r>
            <a:br>
              <a:rPr lang="en-US" sz="6000" b="1" dirty="0">
                <a:solidFill>
                  <a:srgbClr val="FF0000"/>
                </a:solidFill>
                <a:latin typeface="Arial" panose="020B0604020202020204" pitchFamily="34" charset="0"/>
                <a:cs typeface="Arial" panose="020B0604020202020204" pitchFamily="34" charset="0"/>
              </a:rPr>
            </a:br>
            <a:r>
              <a:rPr lang="vi-VN" sz="6000" b="1" dirty="0">
                <a:solidFill>
                  <a:srgbClr val="FF0000"/>
                </a:solidFill>
                <a:latin typeface="Arial" panose="020B0604020202020204" pitchFamily="34" charset="0"/>
                <a:cs typeface="Arial" panose="020B0604020202020204" pitchFamily="34" charset="0"/>
              </a:rPr>
              <a:t>thứ Tư Lễ Tro</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Chúa thương xót mọi loài, không khinh ghét những gì Chúa dựng nên. Tội lỗi loài người Chúa nhắm mắt làm ngơ để họ ăn ăn hối cải và thứ tha cho họ, vì Ngài là Chúa, là Thiên Chúa của chúng con.</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D4400-F5B0-04A8-CFC3-55D4D4C00B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5EFE59-71C0-D268-CDD4-09A7465B5E7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DF97FD2-C479-DA0E-6DE8-6A88400740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D8168BD-8BFF-784A-FC22-2FE00677E527}"/>
              </a:ext>
            </a:extLst>
          </p:cNvPr>
          <p:cNvSpPr/>
          <p:nvPr/>
        </p:nvSpPr>
        <p:spPr>
          <a:xfrm>
            <a:off x="538367" y="302359"/>
            <a:ext cx="11087865" cy="2631490"/>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Nguyện cầu Chúa thương xót con, con đến náu mình nơi Ngài, xin ghé mắt lại thương tình.</a:t>
            </a:r>
            <a:endParaRPr lang="vi-VN" sz="5500" b="1" dirty="0"/>
          </a:p>
        </p:txBody>
      </p:sp>
    </p:spTree>
    <p:extLst>
      <p:ext uri="{BB962C8B-B14F-4D97-AF65-F5344CB8AC3E}">
        <p14:creationId xmlns:p14="http://schemas.microsoft.com/office/powerpoint/2010/main" val="2752098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5F923-5F9A-57EB-66C6-D3147C48BA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16325-CCC2-B5D5-F3F0-AC8C332669E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5A3CCDD-D844-F570-7C06-B43217243B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E5FF35B-1B39-AC76-3EC1-5760CC2461AA}"/>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Chúa thương xót mọi loài, không khinh ghét những gì Chúa dựng nên. Tội lỗi loài người Chúa nhắm mắt làm ngơ để họ ăn ăn hối cải và thứ tha cho họ, vì Ngài là Chúa, là Thiên Chúa của chúng con.</a:t>
            </a:r>
            <a:endParaRPr lang="vi-VN" sz="5500" b="1" dirty="0"/>
          </a:p>
        </p:txBody>
      </p:sp>
    </p:spTree>
    <p:extLst>
      <p:ext uri="{BB962C8B-B14F-4D97-AF65-F5344CB8AC3E}">
        <p14:creationId xmlns:p14="http://schemas.microsoft.com/office/powerpoint/2010/main" val="3343774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EBAF8-D0D2-51B1-67C9-7B4AAB199D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DB323B-AC05-90C7-BE2B-BC46EA437EF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06B737B-1D41-A5E9-DC03-3B0A6CB145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C3D7557-7D63-7EE1-A0BD-D38158E763F9}"/>
              </a:ext>
            </a:extLst>
          </p:cNvPr>
          <p:cNvSpPr/>
          <p:nvPr/>
        </p:nvSpPr>
        <p:spPr>
          <a:xfrm>
            <a:off x="538367" y="302359"/>
            <a:ext cx="11087865" cy="2631490"/>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Từ trời Chúa ban phúc ân, quang ánh chiếu dọi gian trần, thương cứu thoát kẻ cơ bần.</a:t>
            </a:r>
            <a:endParaRPr lang="vi-VN" sz="5500" b="1" dirty="0"/>
          </a:p>
        </p:txBody>
      </p:sp>
    </p:spTree>
    <p:extLst>
      <p:ext uri="{BB962C8B-B14F-4D97-AF65-F5344CB8AC3E}">
        <p14:creationId xmlns:p14="http://schemas.microsoft.com/office/powerpoint/2010/main" val="3698271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8CA9A-2195-1BCB-A1FB-268DAC50BA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B9C66E-BA2F-C178-76A9-597B0F807D7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8E30E14-9FE5-6E57-6486-2E6B2CED43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C707F6D-6B8C-58AC-8809-91704E02301D}"/>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Chúa thương xót mọi loài, không khinh ghét những gì Chúa dựng nên. Tội lỗi loài người Chúa nhắm mắt làm ngơ để họ ăn ăn hối cải và thứ tha cho họ, vì Ngài là Chúa, là Thiên Chúa của chúng con.</a:t>
            </a:r>
            <a:endParaRPr lang="vi-VN" sz="5500" b="1" dirty="0"/>
          </a:p>
        </p:txBody>
      </p:sp>
    </p:spTree>
    <p:extLst>
      <p:ext uri="{BB962C8B-B14F-4D97-AF65-F5344CB8AC3E}">
        <p14:creationId xmlns:p14="http://schemas.microsoft.com/office/powerpoint/2010/main" val="262793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0ECFF-290F-2B88-8E78-B7D914B1F5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09A911-8024-771B-19EF-45415B68EA7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83D0B92-DB9D-9ACA-0B3F-274E21A8E0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9365BDE-F9CD-429B-8E54-3BD1BA551060}"/>
              </a:ext>
            </a:extLst>
          </p:cNvPr>
          <p:cNvSpPr/>
          <p:nvPr/>
        </p:nvSpPr>
        <p:spPr>
          <a:xfrm>
            <a:off x="538367" y="302359"/>
            <a:ext cx="11087865" cy="2631490"/>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Nhờ việc chúng con giữ chay, xin Chúa giúp hằng can trường giao chiến với mọi quân thù.</a:t>
            </a:r>
            <a:endParaRPr lang="vi-VN" sz="5500" b="1" dirty="0"/>
          </a:p>
        </p:txBody>
      </p:sp>
    </p:spTree>
    <p:extLst>
      <p:ext uri="{BB962C8B-B14F-4D97-AF65-F5344CB8AC3E}">
        <p14:creationId xmlns:p14="http://schemas.microsoft.com/office/powerpoint/2010/main" val="858192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145A8-008C-0E9B-8977-889989ECFD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41433A-404B-357D-1418-A0AE83F7AF6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45ADC6D-095F-7599-3AE8-9296F2B4C2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4AB0214-6C20-514F-885E-51E14C0B94A0}"/>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Lạy Chúa, Chúa thương xót mọi loài, không khinh ghét những gì Chúa dựng nên. Tội lỗi loài người Chúa nhắm mắt làm ngơ để họ ăn ăn hối cải và thứ tha cho họ, vì Ngài là Chúa, là Thiên Chúa của chúng con.</a:t>
            </a:r>
            <a:endParaRPr lang="vi-VN" sz="5500" b="1" dirty="0"/>
          </a:p>
        </p:txBody>
      </p:sp>
    </p:spTree>
    <p:extLst>
      <p:ext uri="{BB962C8B-B14F-4D97-AF65-F5344CB8AC3E}">
        <p14:creationId xmlns:p14="http://schemas.microsoft.com/office/powerpoint/2010/main" val="2567716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288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Ca nhập lễ thứ Tư Lễ Tro</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2026-01-27T20:27:35Z</dcterms:modified>
</cp:coreProperties>
</file>