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6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AC64C-B918-5C25-022A-71AA0FAD5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A750FE9-384A-A901-B984-44D0EBC224E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A750FE9-384A-A901-B984-44D0EBC224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148103F-B39E-FB58-E0E2-DAD4E2122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3E6CF40-4EE9-FE94-D982-6C200BFD766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Shape1_20220427_135811">
            <a:extLst>
              <a:ext uri="{FF2B5EF4-FFF2-40B4-BE49-F238E27FC236}">
                <a16:creationId xmlns:a16="http://schemas.microsoft.com/office/drawing/2014/main" id="{1A54C985-8A82-F8F2-C7B9-690D5A60D818}"/>
              </a:ext>
            </a:extLst>
          </p:cNvPr>
          <p:cNvSpPr txBox="1">
            <a:spLocks/>
          </p:cNvSpPr>
          <p:nvPr/>
        </p:nvSpPr>
        <p:spPr>
          <a:xfrm>
            <a:off x="6276489" y="4010675"/>
            <a:ext cx="1843875" cy="21544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7" name="Shape2_20220427_135811">
            <a:extLst>
              <a:ext uri="{FF2B5EF4-FFF2-40B4-BE49-F238E27FC236}">
                <a16:creationId xmlns:a16="http://schemas.microsoft.com/office/drawing/2014/main" id="{EA1F98D2-968A-2982-95F0-D4DE026E5317}"/>
              </a:ext>
            </a:extLst>
          </p:cNvPr>
          <p:cNvSpPr txBox="1">
            <a:spLocks/>
          </p:cNvSpPr>
          <p:nvPr/>
        </p:nvSpPr>
        <p:spPr>
          <a:xfrm>
            <a:off x="6276489" y="4240597"/>
            <a:ext cx="1843875" cy="21544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" name="Shape1_20221012_144847">
            <a:extLst>
              <a:ext uri="{FF2B5EF4-FFF2-40B4-BE49-F238E27FC236}">
                <a16:creationId xmlns:a16="http://schemas.microsoft.com/office/drawing/2014/main" id="{3FCCC4D1-9844-6C26-90B4-A7806187FBA8}"/>
              </a:ext>
            </a:extLst>
          </p:cNvPr>
          <p:cNvSpPr/>
          <p:nvPr/>
        </p:nvSpPr>
        <p:spPr>
          <a:xfrm>
            <a:off x="5168003" y="3789394"/>
            <a:ext cx="855949" cy="855949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prstClr val="white"/>
              </a:solidFill>
            </a:endParaRPr>
          </a:p>
        </p:txBody>
      </p:sp>
      <p:sp>
        <p:nvSpPr>
          <p:cNvPr id="9" name="Shape3_20220427_135811">
            <a:extLst>
              <a:ext uri="{FF2B5EF4-FFF2-40B4-BE49-F238E27FC236}">
                <a16:creationId xmlns:a16="http://schemas.microsoft.com/office/drawing/2014/main" id="{E49A55A6-11DA-2B7A-28AF-3A560D4792F3}"/>
              </a:ext>
            </a:extLst>
          </p:cNvPr>
          <p:cNvSpPr txBox="1">
            <a:spLocks/>
          </p:cNvSpPr>
          <p:nvPr/>
        </p:nvSpPr>
        <p:spPr>
          <a:xfrm>
            <a:off x="9936937" y="4010675"/>
            <a:ext cx="1843875" cy="21544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10" name="Shape4_20220427_135811">
            <a:extLst>
              <a:ext uri="{FF2B5EF4-FFF2-40B4-BE49-F238E27FC236}">
                <a16:creationId xmlns:a16="http://schemas.microsoft.com/office/drawing/2014/main" id="{4DF30C0C-EDAB-C11C-F364-157795509BB6}"/>
              </a:ext>
            </a:extLst>
          </p:cNvPr>
          <p:cNvSpPr txBox="1">
            <a:spLocks/>
          </p:cNvSpPr>
          <p:nvPr/>
        </p:nvSpPr>
        <p:spPr>
          <a:xfrm>
            <a:off x="9936937" y="4240597"/>
            <a:ext cx="1843875" cy="21544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1" name="Shape2_20221012_144847">
            <a:extLst>
              <a:ext uri="{FF2B5EF4-FFF2-40B4-BE49-F238E27FC236}">
                <a16:creationId xmlns:a16="http://schemas.microsoft.com/office/drawing/2014/main" id="{22ED6D65-1802-E709-42C2-EED653662D69}"/>
              </a:ext>
            </a:extLst>
          </p:cNvPr>
          <p:cNvSpPr/>
          <p:nvPr/>
        </p:nvSpPr>
        <p:spPr>
          <a:xfrm>
            <a:off x="8828446" y="3789394"/>
            <a:ext cx="855949" cy="855949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prstClr val="white"/>
              </a:solidFill>
            </a:endParaRPr>
          </a:p>
        </p:txBody>
      </p:sp>
      <p:sp>
        <p:nvSpPr>
          <p:cNvPr id="12" name="Freeform 380">
            <a:extLst>
              <a:ext uri="{FF2B5EF4-FFF2-40B4-BE49-F238E27FC236}">
                <a16:creationId xmlns:a16="http://schemas.microsoft.com/office/drawing/2014/main" id="{18431B87-D27C-D23C-37AD-00D05470D620}"/>
              </a:ext>
            </a:extLst>
          </p:cNvPr>
          <p:cNvSpPr>
            <a:spLocks noEditPoints="1"/>
          </p:cNvSpPr>
          <p:nvPr/>
        </p:nvSpPr>
        <p:spPr bwMode="auto">
          <a:xfrm>
            <a:off x="5358642" y="3977659"/>
            <a:ext cx="370244" cy="374992"/>
          </a:xfrm>
          <a:custGeom>
            <a:avLst/>
            <a:gdLst>
              <a:gd name="T0" fmla="*/ 142 w 285"/>
              <a:gd name="T1" fmla="*/ 285 h 285"/>
              <a:gd name="T2" fmla="*/ 0 w 285"/>
              <a:gd name="T3" fmla="*/ 143 h 285"/>
              <a:gd name="T4" fmla="*/ 142 w 285"/>
              <a:gd name="T5" fmla="*/ 0 h 285"/>
              <a:gd name="T6" fmla="*/ 285 w 285"/>
              <a:gd name="T7" fmla="*/ 143 h 285"/>
              <a:gd name="T8" fmla="*/ 142 w 285"/>
              <a:gd name="T9" fmla="*/ 285 h 285"/>
              <a:gd name="T10" fmla="*/ 142 w 285"/>
              <a:gd name="T11" fmla="*/ 12 h 285"/>
              <a:gd name="T12" fmla="*/ 12 w 285"/>
              <a:gd name="T13" fmla="*/ 143 h 285"/>
              <a:gd name="T14" fmla="*/ 142 w 285"/>
              <a:gd name="T15" fmla="*/ 273 h 285"/>
              <a:gd name="T16" fmla="*/ 273 w 285"/>
              <a:gd name="T17" fmla="*/ 143 h 285"/>
              <a:gd name="T18" fmla="*/ 142 w 285"/>
              <a:gd name="T19" fmla="*/ 12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" h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13" name="Freeform 381">
            <a:extLst>
              <a:ext uri="{FF2B5EF4-FFF2-40B4-BE49-F238E27FC236}">
                <a16:creationId xmlns:a16="http://schemas.microsoft.com/office/drawing/2014/main" id="{6066920C-58A3-BF77-EFD2-DF6F3493327C}"/>
              </a:ext>
            </a:extLst>
          </p:cNvPr>
          <p:cNvSpPr>
            <a:spLocks noEditPoints="1"/>
          </p:cNvSpPr>
          <p:nvPr/>
        </p:nvSpPr>
        <p:spPr bwMode="auto">
          <a:xfrm>
            <a:off x="5643444" y="4262459"/>
            <a:ext cx="189869" cy="194618"/>
          </a:xfrm>
          <a:custGeom>
            <a:avLst/>
            <a:gdLst>
              <a:gd name="T0" fmla="*/ 119 w 145"/>
              <a:gd name="T1" fmla="*/ 146 h 146"/>
              <a:gd name="T2" fmla="*/ 100 w 145"/>
              <a:gd name="T3" fmla="*/ 138 h 146"/>
              <a:gd name="T4" fmla="*/ 2 w 145"/>
              <a:gd name="T5" fmla="*/ 40 h 146"/>
              <a:gd name="T6" fmla="*/ 2 w 145"/>
              <a:gd name="T7" fmla="*/ 32 h 146"/>
              <a:gd name="T8" fmla="*/ 31 w 145"/>
              <a:gd name="T9" fmla="*/ 3 h 146"/>
              <a:gd name="T10" fmla="*/ 40 w 145"/>
              <a:gd name="T11" fmla="*/ 3 h 146"/>
              <a:gd name="T12" fmla="*/ 138 w 145"/>
              <a:gd name="T13" fmla="*/ 100 h 146"/>
              <a:gd name="T14" fmla="*/ 145 w 145"/>
              <a:gd name="T15" fmla="*/ 119 h 146"/>
              <a:gd name="T16" fmla="*/ 138 w 145"/>
              <a:gd name="T17" fmla="*/ 138 h 146"/>
              <a:gd name="T18" fmla="*/ 119 w 145"/>
              <a:gd name="T19" fmla="*/ 146 h 146"/>
              <a:gd name="T20" fmla="*/ 15 w 145"/>
              <a:gd name="T21" fmla="*/ 36 h 146"/>
              <a:gd name="T22" fmla="*/ 109 w 145"/>
              <a:gd name="T23" fmla="*/ 129 h 146"/>
              <a:gd name="T24" fmla="*/ 109 w 145"/>
              <a:gd name="T25" fmla="*/ 129 h 146"/>
              <a:gd name="T26" fmla="*/ 129 w 145"/>
              <a:gd name="T27" fmla="*/ 129 h 146"/>
              <a:gd name="T28" fmla="*/ 133 w 145"/>
              <a:gd name="T29" fmla="*/ 119 h 146"/>
              <a:gd name="T30" fmla="*/ 129 w 145"/>
              <a:gd name="T31" fmla="*/ 109 h 146"/>
              <a:gd name="T32" fmla="*/ 36 w 145"/>
              <a:gd name="T33" fmla="*/ 16 h 146"/>
              <a:gd name="T34" fmla="*/ 15 w 145"/>
              <a:gd name="T35" fmla="*/ 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5" h="146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14" name="Freeform 382">
            <a:extLst>
              <a:ext uri="{FF2B5EF4-FFF2-40B4-BE49-F238E27FC236}">
                <a16:creationId xmlns:a16="http://schemas.microsoft.com/office/drawing/2014/main" id="{C15ABBF3-FB7B-10BD-83D6-5FD068C5D472}"/>
              </a:ext>
            </a:extLst>
          </p:cNvPr>
          <p:cNvSpPr>
            <a:spLocks/>
          </p:cNvSpPr>
          <p:nvPr/>
        </p:nvSpPr>
        <p:spPr bwMode="auto">
          <a:xfrm>
            <a:off x="5420350" y="4039366"/>
            <a:ext cx="132907" cy="132907"/>
          </a:xfrm>
          <a:custGeom>
            <a:avLst/>
            <a:gdLst>
              <a:gd name="T0" fmla="*/ 6 w 99"/>
              <a:gd name="T1" fmla="*/ 100 h 100"/>
              <a:gd name="T2" fmla="*/ 0 w 99"/>
              <a:gd name="T3" fmla="*/ 94 h 100"/>
              <a:gd name="T4" fmla="*/ 93 w 99"/>
              <a:gd name="T5" fmla="*/ 0 h 100"/>
              <a:gd name="T6" fmla="*/ 99 w 99"/>
              <a:gd name="T7" fmla="*/ 6 h 100"/>
              <a:gd name="T8" fmla="*/ 93 w 99"/>
              <a:gd name="T9" fmla="*/ 12 h 100"/>
              <a:gd name="T10" fmla="*/ 12 w 99"/>
              <a:gd name="T11" fmla="*/ 94 h 100"/>
              <a:gd name="T12" fmla="*/ 6 w 99"/>
              <a:gd name="T13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" h="100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15" name="Freeform 156">
            <a:extLst>
              <a:ext uri="{FF2B5EF4-FFF2-40B4-BE49-F238E27FC236}">
                <a16:creationId xmlns:a16="http://schemas.microsoft.com/office/drawing/2014/main" id="{5409B35D-6D8F-3462-2858-3D038B1A436A}"/>
              </a:ext>
            </a:extLst>
          </p:cNvPr>
          <p:cNvSpPr>
            <a:spLocks noEditPoints="1"/>
          </p:cNvSpPr>
          <p:nvPr/>
        </p:nvSpPr>
        <p:spPr bwMode="auto">
          <a:xfrm>
            <a:off x="9128811" y="4133002"/>
            <a:ext cx="255219" cy="189822"/>
          </a:xfrm>
          <a:custGeom>
            <a:avLst/>
            <a:gdLst>
              <a:gd name="T0" fmla="*/ 90 w 218"/>
              <a:gd name="T1" fmla="*/ 163 h 163"/>
              <a:gd name="T2" fmla="*/ 86 w 218"/>
              <a:gd name="T3" fmla="*/ 161 h 163"/>
              <a:gd name="T4" fmla="*/ 2 w 218"/>
              <a:gd name="T5" fmla="*/ 77 h 163"/>
              <a:gd name="T6" fmla="*/ 2 w 218"/>
              <a:gd name="T7" fmla="*/ 68 h 163"/>
              <a:gd name="T8" fmla="*/ 31 w 218"/>
              <a:gd name="T9" fmla="*/ 39 h 163"/>
              <a:gd name="T10" fmla="*/ 40 w 218"/>
              <a:gd name="T11" fmla="*/ 39 h 163"/>
              <a:gd name="T12" fmla="*/ 90 w 218"/>
              <a:gd name="T13" fmla="*/ 90 h 163"/>
              <a:gd name="T14" fmla="*/ 177 w 218"/>
              <a:gd name="T15" fmla="*/ 2 h 163"/>
              <a:gd name="T16" fmla="*/ 186 w 218"/>
              <a:gd name="T17" fmla="*/ 2 h 163"/>
              <a:gd name="T18" fmla="*/ 215 w 218"/>
              <a:gd name="T19" fmla="*/ 32 h 163"/>
              <a:gd name="T20" fmla="*/ 215 w 218"/>
              <a:gd name="T21" fmla="*/ 40 h 163"/>
              <a:gd name="T22" fmla="*/ 95 w 218"/>
              <a:gd name="T23" fmla="*/ 161 h 163"/>
              <a:gd name="T24" fmla="*/ 90 w 218"/>
              <a:gd name="T25" fmla="*/ 163 h 163"/>
              <a:gd name="T26" fmla="*/ 15 w 218"/>
              <a:gd name="T27" fmla="*/ 73 h 163"/>
              <a:gd name="T28" fmla="*/ 90 w 218"/>
              <a:gd name="T29" fmla="*/ 148 h 163"/>
              <a:gd name="T30" fmla="*/ 202 w 218"/>
              <a:gd name="T31" fmla="*/ 36 h 163"/>
              <a:gd name="T32" fmla="*/ 182 w 218"/>
              <a:gd name="T33" fmla="*/ 15 h 163"/>
              <a:gd name="T34" fmla="*/ 95 w 218"/>
              <a:gd name="T35" fmla="*/ 103 h 163"/>
              <a:gd name="T36" fmla="*/ 86 w 218"/>
              <a:gd name="T37" fmla="*/ 103 h 163"/>
              <a:gd name="T38" fmla="*/ 35 w 218"/>
              <a:gd name="T39" fmla="*/ 52 h 163"/>
              <a:gd name="T40" fmla="*/ 15 w 218"/>
              <a:gd name="T41" fmla="*/ 7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163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16" name="Freeform 157">
            <a:extLst>
              <a:ext uri="{FF2B5EF4-FFF2-40B4-BE49-F238E27FC236}">
                <a16:creationId xmlns:a16="http://schemas.microsoft.com/office/drawing/2014/main" id="{31AFBDC0-369F-2D08-CD3F-BE14453D7756}"/>
              </a:ext>
            </a:extLst>
          </p:cNvPr>
          <p:cNvSpPr>
            <a:spLocks noEditPoints="1"/>
          </p:cNvSpPr>
          <p:nvPr/>
        </p:nvSpPr>
        <p:spPr bwMode="auto">
          <a:xfrm>
            <a:off x="9001200" y="3964274"/>
            <a:ext cx="510438" cy="506186"/>
          </a:xfrm>
          <a:custGeom>
            <a:avLst/>
            <a:gdLst>
              <a:gd name="T0" fmla="*/ 191 w 436"/>
              <a:gd name="T1" fmla="*/ 422 h 433"/>
              <a:gd name="T2" fmla="*/ 116 w 436"/>
              <a:gd name="T3" fmla="*/ 397 h 433"/>
              <a:gd name="T4" fmla="*/ 93 w 436"/>
              <a:gd name="T5" fmla="*/ 381 h 433"/>
              <a:gd name="T6" fmla="*/ 55 w 436"/>
              <a:gd name="T7" fmla="*/ 344 h 433"/>
              <a:gd name="T8" fmla="*/ 20 w 436"/>
              <a:gd name="T9" fmla="*/ 301 h 433"/>
              <a:gd name="T10" fmla="*/ 20 w 436"/>
              <a:gd name="T11" fmla="*/ 272 h 433"/>
              <a:gd name="T12" fmla="*/ 14 w 436"/>
              <a:gd name="T13" fmla="*/ 244 h 433"/>
              <a:gd name="T14" fmla="*/ 19 w 436"/>
              <a:gd name="T15" fmla="*/ 165 h 433"/>
              <a:gd name="T16" fmla="*/ 40 w 436"/>
              <a:gd name="T17" fmla="*/ 116 h 433"/>
              <a:gd name="T18" fmla="*/ 55 w 436"/>
              <a:gd name="T19" fmla="*/ 93 h 433"/>
              <a:gd name="T20" fmla="*/ 115 w 436"/>
              <a:gd name="T21" fmla="*/ 40 h 433"/>
              <a:gd name="T22" fmla="*/ 164 w 436"/>
              <a:gd name="T23" fmla="*/ 21 h 433"/>
              <a:gd name="T24" fmla="*/ 191 w 436"/>
              <a:gd name="T25" fmla="*/ 15 h 433"/>
              <a:gd name="T26" fmla="*/ 271 w 436"/>
              <a:gd name="T27" fmla="*/ 20 h 433"/>
              <a:gd name="T28" fmla="*/ 319 w 436"/>
              <a:gd name="T29" fmla="*/ 41 h 433"/>
              <a:gd name="T30" fmla="*/ 343 w 436"/>
              <a:gd name="T31" fmla="*/ 56 h 433"/>
              <a:gd name="T32" fmla="*/ 395 w 436"/>
              <a:gd name="T33" fmla="*/ 116 h 433"/>
              <a:gd name="T34" fmla="*/ 415 w 436"/>
              <a:gd name="T35" fmla="*/ 164 h 433"/>
              <a:gd name="T36" fmla="*/ 420 w 436"/>
              <a:gd name="T37" fmla="*/ 191 h 433"/>
              <a:gd name="T38" fmla="*/ 421 w 436"/>
              <a:gd name="T39" fmla="*/ 244 h 433"/>
              <a:gd name="T40" fmla="*/ 416 w 436"/>
              <a:gd name="T41" fmla="*/ 271 h 433"/>
              <a:gd name="T42" fmla="*/ 395 w 436"/>
              <a:gd name="T43" fmla="*/ 320 h 433"/>
              <a:gd name="T44" fmla="*/ 380 w 436"/>
              <a:gd name="T45" fmla="*/ 344 h 433"/>
              <a:gd name="T46" fmla="*/ 320 w 436"/>
              <a:gd name="T47" fmla="*/ 396 h 433"/>
              <a:gd name="T48" fmla="*/ 272 w 436"/>
              <a:gd name="T49" fmla="*/ 416 h 433"/>
              <a:gd name="T50" fmla="*/ 244 w 436"/>
              <a:gd name="T51" fmla="*/ 421 h 433"/>
              <a:gd name="T52" fmla="*/ 218 w 436"/>
              <a:gd name="T53" fmla="*/ 433 h 433"/>
              <a:gd name="T54" fmla="*/ 200 w 436"/>
              <a:gd name="T55" fmla="*/ 413 h 433"/>
              <a:gd name="T56" fmla="*/ 236 w 436"/>
              <a:gd name="T57" fmla="*/ 412 h 433"/>
              <a:gd name="T58" fmla="*/ 277 w 436"/>
              <a:gd name="T59" fmla="*/ 405 h 433"/>
              <a:gd name="T60" fmla="*/ 309 w 436"/>
              <a:gd name="T61" fmla="*/ 391 h 433"/>
              <a:gd name="T62" fmla="*/ 368 w 436"/>
              <a:gd name="T63" fmla="*/ 344 h 433"/>
              <a:gd name="T64" fmla="*/ 390 w 436"/>
              <a:gd name="T65" fmla="*/ 309 h 433"/>
              <a:gd name="T66" fmla="*/ 404 w 436"/>
              <a:gd name="T67" fmla="*/ 276 h 433"/>
              <a:gd name="T68" fmla="*/ 412 w 436"/>
              <a:gd name="T69" fmla="*/ 201 h 433"/>
              <a:gd name="T70" fmla="*/ 404 w 436"/>
              <a:gd name="T71" fmla="*/ 160 h 433"/>
              <a:gd name="T72" fmla="*/ 404 w 436"/>
              <a:gd name="T73" fmla="*/ 140 h 433"/>
              <a:gd name="T74" fmla="*/ 368 w 436"/>
              <a:gd name="T75" fmla="*/ 93 h 433"/>
              <a:gd name="T76" fmla="*/ 342 w 436"/>
              <a:gd name="T77" fmla="*/ 68 h 433"/>
              <a:gd name="T78" fmla="*/ 308 w 436"/>
              <a:gd name="T79" fmla="*/ 45 h 433"/>
              <a:gd name="T80" fmla="*/ 235 w 436"/>
              <a:gd name="T81" fmla="*/ 23 h 433"/>
              <a:gd name="T82" fmla="*/ 199 w 436"/>
              <a:gd name="T83" fmla="*/ 24 h 433"/>
              <a:gd name="T84" fmla="*/ 159 w 436"/>
              <a:gd name="T85" fmla="*/ 32 h 433"/>
              <a:gd name="T86" fmla="*/ 92 w 436"/>
              <a:gd name="T87" fmla="*/ 68 h 433"/>
              <a:gd name="T88" fmla="*/ 67 w 436"/>
              <a:gd name="T89" fmla="*/ 94 h 433"/>
              <a:gd name="T90" fmla="*/ 44 w 436"/>
              <a:gd name="T91" fmla="*/ 128 h 433"/>
              <a:gd name="T92" fmla="*/ 23 w 436"/>
              <a:gd name="T93" fmla="*/ 201 h 433"/>
              <a:gd name="T94" fmla="*/ 23 w 436"/>
              <a:gd name="T95" fmla="*/ 236 h 433"/>
              <a:gd name="T96" fmla="*/ 31 w 436"/>
              <a:gd name="T97" fmla="*/ 277 h 433"/>
              <a:gd name="T98" fmla="*/ 44 w 436"/>
              <a:gd name="T99" fmla="*/ 309 h 433"/>
              <a:gd name="T100" fmla="*/ 92 w 436"/>
              <a:gd name="T101" fmla="*/ 368 h 433"/>
              <a:gd name="T102" fmla="*/ 127 w 436"/>
              <a:gd name="T103" fmla="*/ 391 h 433"/>
              <a:gd name="T104" fmla="*/ 160 w 436"/>
              <a:gd name="T105" fmla="*/ 405 h 433"/>
              <a:gd name="T106" fmla="*/ 417 w 436"/>
              <a:gd name="T107" fmla="*/ 24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6" h="433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17" name="Shape5_20220427_135811">
            <a:extLst>
              <a:ext uri="{FF2B5EF4-FFF2-40B4-BE49-F238E27FC236}">
                <a16:creationId xmlns:a16="http://schemas.microsoft.com/office/drawing/2014/main" id="{068665B9-0424-75D3-7104-9F37487DF055}"/>
              </a:ext>
            </a:extLst>
          </p:cNvPr>
          <p:cNvSpPr txBox="1">
            <a:spLocks/>
          </p:cNvSpPr>
          <p:nvPr/>
        </p:nvSpPr>
        <p:spPr>
          <a:xfrm>
            <a:off x="6276489" y="2841227"/>
            <a:ext cx="1843875" cy="21544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18" name="Shape6_20220427_135811">
            <a:extLst>
              <a:ext uri="{FF2B5EF4-FFF2-40B4-BE49-F238E27FC236}">
                <a16:creationId xmlns:a16="http://schemas.microsoft.com/office/drawing/2014/main" id="{B58D9BE4-077B-BE33-697D-06CBD6162EC4}"/>
              </a:ext>
            </a:extLst>
          </p:cNvPr>
          <p:cNvSpPr txBox="1">
            <a:spLocks/>
          </p:cNvSpPr>
          <p:nvPr/>
        </p:nvSpPr>
        <p:spPr>
          <a:xfrm>
            <a:off x="6276489" y="3071147"/>
            <a:ext cx="1843875" cy="21544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9" name="Shape3_20221012_144847">
            <a:extLst>
              <a:ext uri="{FF2B5EF4-FFF2-40B4-BE49-F238E27FC236}">
                <a16:creationId xmlns:a16="http://schemas.microsoft.com/office/drawing/2014/main" id="{1239F591-2743-1957-86B1-F27D1D931042}"/>
              </a:ext>
            </a:extLst>
          </p:cNvPr>
          <p:cNvSpPr/>
          <p:nvPr/>
        </p:nvSpPr>
        <p:spPr>
          <a:xfrm>
            <a:off x="5168003" y="2619946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20" name="Shape7_20220427_135811">
            <a:extLst>
              <a:ext uri="{FF2B5EF4-FFF2-40B4-BE49-F238E27FC236}">
                <a16:creationId xmlns:a16="http://schemas.microsoft.com/office/drawing/2014/main" id="{5D5D514D-D177-A9E6-17BC-5EC576C049EB}"/>
              </a:ext>
            </a:extLst>
          </p:cNvPr>
          <p:cNvSpPr txBox="1">
            <a:spLocks/>
          </p:cNvSpPr>
          <p:nvPr/>
        </p:nvSpPr>
        <p:spPr>
          <a:xfrm>
            <a:off x="9936937" y="2841227"/>
            <a:ext cx="1843875" cy="21544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21" name="Shape0_20220427_135811">
            <a:extLst>
              <a:ext uri="{FF2B5EF4-FFF2-40B4-BE49-F238E27FC236}">
                <a16:creationId xmlns:a16="http://schemas.microsoft.com/office/drawing/2014/main" id="{8CF005CD-FBF0-76AE-287E-8A0BAA37502C}"/>
              </a:ext>
            </a:extLst>
          </p:cNvPr>
          <p:cNvSpPr txBox="1">
            <a:spLocks/>
          </p:cNvSpPr>
          <p:nvPr/>
        </p:nvSpPr>
        <p:spPr>
          <a:xfrm>
            <a:off x="9936937" y="3071147"/>
            <a:ext cx="1843875" cy="21544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2" name="Shape4_20221012_144847">
            <a:extLst>
              <a:ext uri="{FF2B5EF4-FFF2-40B4-BE49-F238E27FC236}">
                <a16:creationId xmlns:a16="http://schemas.microsoft.com/office/drawing/2014/main" id="{0931A9A7-E977-0E79-914F-7919C802E2E1}"/>
              </a:ext>
            </a:extLst>
          </p:cNvPr>
          <p:cNvSpPr/>
          <p:nvPr/>
        </p:nvSpPr>
        <p:spPr>
          <a:xfrm>
            <a:off x="8828446" y="2619946"/>
            <a:ext cx="855949" cy="855949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prstClr val="white"/>
              </a:solidFill>
            </a:endParaRPr>
          </a:p>
        </p:txBody>
      </p:sp>
      <p:sp>
        <p:nvSpPr>
          <p:cNvPr id="23" name="Freeform 1532">
            <a:extLst>
              <a:ext uri="{FF2B5EF4-FFF2-40B4-BE49-F238E27FC236}">
                <a16:creationId xmlns:a16="http://schemas.microsoft.com/office/drawing/2014/main" id="{B342198A-21F6-06C6-43FE-262D2E9879A8}"/>
              </a:ext>
            </a:extLst>
          </p:cNvPr>
          <p:cNvSpPr>
            <a:spLocks noEditPoints="1"/>
          </p:cNvSpPr>
          <p:nvPr/>
        </p:nvSpPr>
        <p:spPr bwMode="auto">
          <a:xfrm>
            <a:off x="5691394" y="3141750"/>
            <a:ext cx="125778" cy="123682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24" name="Freeform 1533">
            <a:extLst>
              <a:ext uri="{FF2B5EF4-FFF2-40B4-BE49-F238E27FC236}">
                <a16:creationId xmlns:a16="http://schemas.microsoft.com/office/drawing/2014/main" id="{64066150-A136-81C1-9062-B557193CD48A}"/>
              </a:ext>
            </a:extLst>
          </p:cNvPr>
          <p:cNvSpPr>
            <a:spLocks/>
          </p:cNvSpPr>
          <p:nvPr/>
        </p:nvSpPr>
        <p:spPr bwMode="auto">
          <a:xfrm>
            <a:off x="5344423" y="2798425"/>
            <a:ext cx="140959" cy="138609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25" name="Freeform 1534">
            <a:extLst>
              <a:ext uri="{FF2B5EF4-FFF2-40B4-BE49-F238E27FC236}">
                <a16:creationId xmlns:a16="http://schemas.microsoft.com/office/drawing/2014/main" id="{66CA55A1-CD23-A35C-9F09-8C7C73BE3E13}"/>
              </a:ext>
            </a:extLst>
          </p:cNvPr>
          <p:cNvSpPr>
            <a:spLocks/>
          </p:cNvSpPr>
          <p:nvPr/>
        </p:nvSpPr>
        <p:spPr bwMode="auto">
          <a:xfrm>
            <a:off x="5340089" y="2873063"/>
            <a:ext cx="158307" cy="121550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26" name="Freeform 1535">
            <a:extLst>
              <a:ext uri="{FF2B5EF4-FFF2-40B4-BE49-F238E27FC236}">
                <a16:creationId xmlns:a16="http://schemas.microsoft.com/office/drawing/2014/main" id="{9488F766-91A6-118C-991A-AF394DDED7D4}"/>
              </a:ext>
            </a:extLst>
          </p:cNvPr>
          <p:cNvSpPr>
            <a:spLocks/>
          </p:cNvSpPr>
          <p:nvPr/>
        </p:nvSpPr>
        <p:spPr bwMode="auto">
          <a:xfrm>
            <a:off x="5420326" y="2794161"/>
            <a:ext cx="130113" cy="155668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27" name="Freeform 1536">
            <a:extLst>
              <a:ext uri="{FF2B5EF4-FFF2-40B4-BE49-F238E27FC236}">
                <a16:creationId xmlns:a16="http://schemas.microsoft.com/office/drawing/2014/main" id="{8A426C49-5887-B230-6F37-857E1C5B78C9}"/>
              </a:ext>
            </a:extLst>
          </p:cNvPr>
          <p:cNvSpPr>
            <a:spLocks/>
          </p:cNvSpPr>
          <p:nvPr/>
        </p:nvSpPr>
        <p:spPr bwMode="auto">
          <a:xfrm>
            <a:off x="5483212" y="2969021"/>
            <a:ext cx="80239" cy="74636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28" name="Freeform 1537">
            <a:extLst>
              <a:ext uri="{FF2B5EF4-FFF2-40B4-BE49-F238E27FC236}">
                <a16:creationId xmlns:a16="http://schemas.microsoft.com/office/drawing/2014/main" id="{3C039067-25CF-ADBB-8633-8D699423653F}"/>
              </a:ext>
            </a:extLst>
          </p:cNvPr>
          <p:cNvSpPr>
            <a:spLocks/>
          </p:cNvSpPr>
          <p:nvPr/>
        </p:nvSpPr>
        <p:spPr bwMode="auto">
          <a:xfrm>
            <a:off x="5602484" y="3086305"/>
            <a:ext cx="82406" cy="78901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1" name="Freeform 1538">
            <a:extLst>
              <a:ext uri="{FF2B5EF4-FFF2-40B4-BE49-F238E27FC236}">
                <a16:creationId xmlns:a16="http://schemas.microsoft.com/office/drawing/2014/main" id="{740BBFAA-5C81-4554-BC4C-34A3719972F3}"/>
              </a:ext>
            </a:extLst>
          </p:cNvPr>
          <p:cNvSpPr>
            <a:spLocks/>
          </p:cNvSpPr>
          <p:nvPr/>
        </p:nvSpPr>
        <p:spPr bwMode="auto">
          <a:xfrm>
            <a:off x="5515743" y="2937035"/>
            <a:ext cx="201677" cy="198317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2" name="Freeform 1539">
            <a:extLst>
              <a:ext uri="{FF2B5EF4-FFF2-40B4-BE49-F238E27FC236}">
                <a16:creationId xmlns:a16="http://schemas.microsoft.com/office/drawing/2014/main" id="{62E6EF1D-BDE6-7561-506B-09658835EB9B}"/>
              </a:ext>
            </a:extLst>
          </p:cNvPr>
          <p:cNvSpPr>
            <a:spLocks/>
          </p:cNvSpPr>
          <p:nvPr/>
        </p:nvSpPr>
        <p:spPr bwMode="auto">
          <a:xfrm>
            <a:off x="5648022" y="3099102"/>
            <a:ext cx="203847" cy="202583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3" name="Freeform 1540">
            <a:extLst>
              <a:ext uri="{FF2B5EF4-FFF2-40B4-BE49-F238E27FC236}">
                <a16:creationId xmlns:a16="http://schemas.microsoft.com/office/drawing/2014/main" id="{A75199A1-6347-8AA1-CB7C-6E3D2C4A2B43}"/>
              </a:ext>
            </a:extLst>
          </p:cNvPr>
          <p:cNvSpPr>
            <a:spLocks/>
          </p:cNvSpPr>
          <p:nvPr/>
        </p:nvSpPr>
        <p:spPr bwMode="auto">
          <a:xfrm>
            <a:off x="5580800" y="2815485"/>
            <a:ext cx="253724" cy="253763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4" name="Freeform 1541">
            <a:extLst>
              <a:ext uri="{FF2B5EF4-FFF2-40B4-BE49-F238E27FC236}">
                <a16:creationId xmlns:a16="http://schemas.microsoft.com/office/drawing/2014/main" id="{9FA3A641-D965-E356-55A8-3262240E8A11}"/>
              </a:ext>
            </a:extLst>
          </p:cNvPr>
          <p:cNvSpPr>
            <a:spLocks noEditPoints="1"/>
          </p:cNvSpPr>
          <p:nvPr/>
        </p:nvSpPr>
        <p:spPr bwMode="auto">
          <a:xfrm>
            <a:off x="5346595" y="3056452"/>
            <a:ext cx="247216" cy="236702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5" name="Freeform 1542">
            <a:extLst>
              <a:ext uri="{FF2B5EF4-FFF2-40B4-BE49-F238E27FC236}">
                <a16:creationId xmlns:a16="http://schemas.microsoft.com/office/drawing/2014/main" id="{9CB1DB13-925D-6EA0-1854-128A5D972DCE}"/>
              </a:ext>
            </a:extLst>
          </p:cNvPr>
          <p:cNvSpPr>
            <a:spLocks noEditPoints="1"/>
          </p:cNvSpPr>
          <p:nvPr/>
        </p:nvSpPr>
        <p:spPr bwMode="auto">
          <a:xfrm>
            <a:off x="5522246" y="3028730"/>
            <a:ext cx="99753" cy="93827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6" name="Freeform 1543">
            <a:extLst>
              <a:ext uri="{FF2B5EF4-FFF2-40B4-BE49-F238E27FC236}">
                <a16:creationId xmlns:a16="http://schemas.microsoft.com/office/drawing/2014/main" id="{9D64E51D-7E7F-9315-93A6-00CE5AF5A955}"/>
              </a:ext>
            </a:extLst>
          </p:cNvPr>
          <p:cNvSpPr>
            <a:spLocks/>
          </p:cNvSpPr>
          <p:nvPr/>
        </p:nvSpPr>
        <p:spPr bwMode="auto">
          <a:xfrm>
            <a:off x="5793316" y="2815485"/>
            <a:ext cx="43372" cy="42649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7" name="Freeform 843">
            <a:extLst>
              <a:ext uri="{FF2B5EF4-FFF2-40B4-BE49-F238E27FC236}">
                <a16:creationId xmlns:a16="http://schemas.microsoft.com/office/drawing/2014/main" id="{6467F249-BD69-A0ED-3F5E-4DB4194CFD23}"/>
              </a:ext>
            </a:extLst>
          </p:cNvPr>
          <p:cNvSpPr>
            <a:spLocks noEditPoints="1"/>
          </p:cNvSpPr>
          <p:nvPr/>
        </p:nvSpPr>
        <p:spPr bwMode="auto">
          <a:xfrm>
            <a:off x="9216275" y="2818526"/>
            <a:ext cx="80293" cy="84817"/>
          </a:xfrm>
          <a:custGeom>
            <a:avLst/>
            <a:gdLst>
              <a:gd name="T0" fmla="*/ 39 w 78"/>
              <a:gd name="T1" fmla="*/ 79 h 79"/>
              <a:gd name="T2" fmla="*/ 0 w 78"/>
              <a:gd name="T3" fmla="*/ 40 h 79"/>
              <a:gd name="T4" fmla="*/ 39 w 78"/>
              <a:gd name="T5" fmla="*/ 0 h 79"/>
              <a:gd name="T6" fmla="*/ 78 w 78"/>
              <a:gd name="T7" fmla="*/ 40 h 79"/>
              <a:gd name="T8" fmla="*/ 39 w 78"/>
              <a:gd name="T9" fmla="*/ 79 h 79"/>
              <a:gd name="T10" fmla="*/ 39 w 78"/>
              <a:gd name="T11" fmla="*/ 13 h 79"/>
              <a:gd name="T12" fmla="*/ 12 w 78"/>
              <a:gd name="T13" fmla="*/ 40 h 79"/>
              <a:gd name="T14" fmla="*/ 39 w 78"/>
              <a:gd name="T15" fmla="*/ 66 h 79"/>
              <a:gd name="T16" fmla="*/ 66 w 78"/>
              <a:gd name="T17" fmla="*/ 40 h 79"/>
              <a:gd name="T18" fmla="*/ 39 w 78"/>
              <a:gd name="T19" fmla="*/ 13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" h="79">
                <a:moveTo>
                  <a:pt x="39" y="79"/>
                </a:moveTo>
                <a:cubicBezTo>
                  <a:pt x="17" y="79"/>
                  <a:pt x="0" y="61"/>
                  <a:pt x="0" y="40"/>
                </a:cubicBezTo>
                <a:cubicBezTo>
                  <a:pt x="0" y="18"/>
                  <a:pt x="17" y="0"/>
                  <a:pt x="39" y="0"/>
                </a:cubicBezTo>
                <a:cubicBezTo>
                  <a:pt x="60" y="0"/>
                  <a:pt x="78" y="18"/>
                  <a:pt x="78" y="40"/>
                </a:cubicBezTo>
                <a:cubicBezTo>
                  <a:pt x="78" y="61"/>
                  <a:pt x="60" y="79"/>
                  <a:pt x="39" y="79"/>
                </a:cubicBezTo>
                <a:close/>
                <a:moveTo>
                  <a:pt x="39" y="13"/>
                </a:moveTo>
                <a:cubicBezTo>
                  <a:pt x="24" y="13"/>
                  <a:pt x="12" y="25"/>
                  <a:pt x="12" y="40"/>
                </a:cubicBezTo>
                <a:cubicBezTo>
                  <a:pt x="12" y="54"/>
                  <a:pt x="24" y="66"/>
                  <a:pt x="39" y="66"/>
                </a:cubicBezTo>
                <a:cubicBezTo>
                  <a:pt x="54" y="66"/>
                  <a:pt x="66" y="54"/>
                  <a:pt x="66" y="40"/>
                </a:cubicBezTo>
                <a:cubicBezTo>
                  <a:pt x="66" y="25"/>
                  <a:pt x="54" y="13"/>
                  <a:pt x="39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8" name="Freeform 844">
            <a:extLst>
              <a:ext uri="{FF2B5EF4-FFF2-40B4-BE49-F238E27FC236}">
                <a16:creationId xmlns:a16="http://schemas.microsoft.com/office/drawing/2014/main" id="{6ACEE7A3-4359-CDB2-63B5-7BB86FCFA386}"/>
              </a:ext>
            </a:extLst>
          </p:cNvPr>
          <p:cNvSpPr>
            <a:spLocks noEditPoints="1"/>
          </p:cNvSpPr>
          <p:nvPr/>
        </p:nvSpPr>
        <p:spPr bwMode="auto">
          <a:xfrm>
            <a:off x="9025104" y="2945752"/>
            <a:ext cx="149116" cy="331559"/>
          </a:xfrm>
          <a:custGeom>
            <a:avLst/>
            <a:gdLst>
              <a:gd name="T0" fmla="*/ 110 w 139"/>
              <a:gd name="T1" fmla="*/ 311 h 311"/>
              <a:gd name="T2" fmla="*/ 87 w 139"/>
              <a:gd name="T3" fmla="*/ 300 h 311"/>
              <a:gd name="T4" fmla="*/ 65 w 139"/>
              <a:gd name="T5" fmla="*/ 311 h 311"/>
              <a:gd name="T6" fmla="*/ 36 w 139"/>
              <a:gd name="T7" fmla="*/ 282 h 311"/>
              <a:gd name="T8" fmla="*/ 36 w 139"/>
              <a:gd name="T9" fmla="*/ 158 h 311"/>
              <a:gd name="T10" fmla="*/ 26 w 139"/>
              <a:gd name="T11" fmla="*/ 161 h 311"/>
              <a:gd name="T12" fmla="*/ 8 w 139"/>
              <a:gd name="T13" fmla="*/ 155 h 311"/>
              <a:gd name="T14" fmla="*/ 0 w 139"/>
              <a:gd name="T15" fmla="*/ 137 h 311"/>
              <a:gd name="T16" fmla="*/ 0 w 139"/>
              <a:gd name="T17" fmla="*/ 42 h 311"/>
              <a:gd name="T18" fmla="*/ 42 w 139"/>
              <a:gd name="T19" fmla="*/ 0 h 311"/>
              <a:gd name="T20" fmla="*/ 132 w 139"/>
              <a:gd name="T21" fmla="*/ 0 h 311"/>
              <a:gd name="T22" fmla="*/ 137 w 139"/>
              <a:gd name="T23" fmla="*/ 3 h 311"/>
              <a:gd name="T24" fmla="*/ 138 w 139"/>
              <a:gd name="T25" fmla="*/ 8 h 311"/>
              <a:gd name="T26" fmla="*/ 136 w 139"/>
              <a:gd name="T27" fmla="*/ 19 h 311"/>
              <a:gd name="T28" fmla="*/ 136 w 139"/>
              <a:gd name="T29" fmla="*/ 123 h 311"/>
              <a:gd name="T30" fmla="*/ 138 w 139"/>
              <a:gd name="T31" fmla="*/ 130 h 311"/>
              <a:gd name="T32" fmla="*/ 139 w 139"/>
              <a:gd name="T33" fmla="*/ 133 h 311"/>
              <a:gd name="T34" fmla="*/ 139 w 139"/>
              <a:gd name="T35" fmla="*/ 136 h 311"/>
              <a:gd name="T36" fmla="*/ 139 w 139"/>
              <a:gd name="T37" fmla="*/ 137 h 311"/>
              <a:gd name="T38" fmla="*/ 139 w 139"/>
              <a:gd name="T39" fmla="*/ 137 h 311"/>
              <a:gd name="T40" fmla="*/ 139 w 139"/>
              <a:gd name="T41" fmla="*/ 140 h 311"/>
              <a:gd name="T42" fmla="*/ 139 w 139"/>
              <a:gd name="T43" fmla="*/ 140 h 311"/>
              <a:gd name="T44" fmla="*/ 139 w 139"/>
              <a:gd name="T45" fmla="*/ 282 h 311"/>
              <a:gd name="T46" fmla="*/ 110 w 139"/>
              <a:gd name="T47" fmla="*/ 311 h 311"/>
              <a:gd name="T48" fmla="*/ 93 w 139"/>
              <a:gd name="T49" fmla="*/ 282 h 311"/>
              <a:gd name="T50" fmla="*/ 110 w 139"/>
              <a:gd name="T51" fmla="*/ 298 h 311"/>
              <a:gd name="T52" fmla="*/ 126 w 139"/>
              <a:gd name="T53" fmla="*/ 282 h 311"/>
              <a:gd name="T54" fmla="*/ 126 w 139"/>
              <a:gd name="T55" fmla="*/ 137 h 311"/>
              <a:gd name="T56" fmla="*/ 126 w 139"/>
              <a:gd name="T57" fmla="*/ 136 h 311"/>
              <a:gd name="T58" fmla="*/ 126 w 139"/>
              <a:gd name="T59" fmla="*/ 135 h 311"/>
              <a:gd name="T60" fmla="*/ 123 w 139"/>
              <a:gd name="T61" fmla="*/ 123 h 311"/>
              <a:gd name="T62" fmla="*/ 123 w 139"/>
              <a:gd name="T63" fmla="*/ 19 h 311"/>
              <a:gd name="T64" fmla="*/ 124 w 139"/>
              <a:gd name="T65" fmla="*/ 12 h 311"/>
              <a:gd name="T66" fmla="*/ 42 w 139"/>
              <a:gd name="T67" fmla="*/ 12 h 311"/>
              <a:gd name="T68" fmla="*/ 12 w 139"/>
              <a:gd name="T69" fmla="*/ 42 h 311"/>
              <a:gd name="T70" fmla="*/ 12 w 139"/>
              <a:gd name="T71" fmla="*/ 137 h 311"/>
              <a:gd name="T72" fmla="*/ 16 w 139"/>
              <a:gd name="T73" fmla="*/ 146 h 311"/>
              <a:gd name="T74" fmla="*/ 25 w 139"/>
              <a:gd name="T75" fmla="*/ 149 h 311"/>
              <a:gd name="T76" fmla="*/ 36 w 139"/>
              <a:gd name="T77" fmla="*/ 137 h 311"/>
              <a:gd name="T78" fmla="*/ 36 w 139"/>
              <a:gd name="T79" fmla="*/ 71 h 311"/>
              <a:gd name="T80" fmla="*/ 42 w 139"/>
              <a:gd name="T81" fmla="*/ 65 h 311"/>
              <a:gd name="T82" fmla="*/ 48 w 139"/>
              <a:gd name="T83" fmla="*/ 71 h 311"/>
              <a:gd name="T84" fmla="*/ 48 w 139"/>
              <a:gd name="T85" fmla="*/ 282 h 311"/>
              <a:gd name="T86" fmla="*/ 65 w 139"/>
              <a:gd name="T87" fmla="*/ 298 h 311"/>
              <a:gd name="T88" fmla="*/ 81 w 139"/>
              <a:gd name="T89" fmla="*/ 282 h 311"/>
              <a:gd name="T90" fmla="*/ 81 w 139"/>
              <a:gd name="T91" fmla="*/ 172 h 311"/>
              <a:gd name="T92" fmla="*/ 87 w 139"/>
              <a:gd name="T93" fmla="*/ 166 h 311"/>
              <a:gd name="T94" fmla="*/ 93 w 139"/>
              <a:gd name="T95" fmla="*/ 172 h 311"/>
              <a:gd name="T96" fmla="*/ 93 w 139"/>
              <a:gd name="T97" fmla="*/ 28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9" h="311">
                <a:moveTo>
                  <a:pt x="110" y="311"/>
                </a:moveTo>
                <a:cubicBezTo>
                  <a:pt x="101" y="311"/>
                  <a:pt x="93" y="306"/>
                  <a:pt x="87" y="300"/>
                </a:cubicBezTo>
                <a:cubicBezTo>
                  <a:pt x="82" y="306"/>
                  <a:pt x="74" y="311"/>
                  <a:pt x="65" y="311"/>
                </a:cubicBezTo>
                <a:cubicBezTo>
                  <a:pt x="49" y="311"/>
                  <a:pt x="36" y="298"/>
                  <a:pt x="36" y="282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3" y="160"/>
                  <a:pt x="30" y="161"/>
                  <a:pt x="26" y="161"/>
                </a:cubicBezTo>
                <a:cubicBezTo>
                  <a:pt x="19" y="162"/>
                  <a:pt x="13" y="160"/>
                  <a:pt x="8" y="155"/>
                </a:cubicBezTo>
                <a:cubicBezTo>
                  <a:pt x="3" y="151"/>
                  <a:pt x="0" y="144"/>
                  <a:pt x="0" y="13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4" y="0"/>
                  <a:pt x="136" y="1"/>
                  <a:pt x="137" y="3"/>
                </a:cubicBezTo>
                <a:cubicBezTo>
                  <a:pt x="138" y="4"/>
                  <a:pt x="138" y="6"/>
                  <a:pt x="138" y="8"/>
                </a:cubicBezTo>
                <a:cubicBezTo>
                  <a:pt x="136" y="12"/>
                  <a:pt x="136" y="16"/>
                  <a:pt x="136" y="19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5"/>
                  <a:pt x="136" y="128"/>
                  <a:pt x="138" y="130"/>
                </a:cubicBezTo>
                <a:cubicBezTo>
                  <a:pt x="138" y="131"/>
                  <a:pt x="139" y="132"/>
                  <a:pt x="139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282"/>
                  <a:pt x="139" y="282"/>
                  <a:pt x="139" y="282"/>
                </a:cubicBezTo>
                <a:cubicBezTo>
                  <a:pt x="139" y="298"/>
                  <a:pt x="126" y="311"/>
                  <a:pt x="110" y="311"/>
                </a:cubicBezTo>
                <a:close/>
                <a:moveTo>
                  <a:pt x="93" y="282"/>
                </a:moveTo>
                <a:cubicBezTo>
                  <a:pt x="93" y="291"/>
                  <a:pt x="101" y="298"/>
                  <a:pt x="110" y="298"/>
                </a:cubicBezTo>
                <a:cubicBezTo>
                  <a:pt x="119" y="298"/>
                  <a:pt x="126" y="291"/>
                  <a:pt x="126" y="282"/>
                </a:cubicBezTo>
                <a:cubicBezTo>
                  <a:pt x="126" y="137"/>
                  <a:pt x="126" y="137"/>
                  <a:pt x="126" y="137"/>
                </a:cubicBezTo>
                <a:cubicBezTo>
                  <a:pt x="126" y="137"/>
                  <a:pt x="126" y="136"/>
                  <a:pt x="126" y="136"/>
                </a:cubicBezTo>
                <a:cubicBezTo>
                  <a:pt x="126" y="136"/>
                  <a:pt x="126" y="135"/>
                  <a:pt x="126" y="135"/>
                </a:cubicBezTo>
                <a:cubicBezTo>
                  <a:pt x="124" y="131"/>
                  <a:pt x="123" y="127"/>
                  <a:pt x="123" y="123"/>
                </a:cubicBezTo>
                <a:cubicBezTo>
                  <a:pt x="123" y="19"/>
                  <a:pt x="123" y="19"/>
                  <a:pt x="123" y="19"/>
                </a:cubicBezTo>
                <a:cubicBezTo>
                  <a:pt x="123" y="17"/>
                  <a:pt x="124" y="15"/>
                  <a:pt x="124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25" y="12"/>
                  <a:pt x="12" y="26"/>
                  <a:pt x="12" y="42"/>
                </a:cubicBezTo>
                <a:cubicBezTo>
                  <a:pt x="12" y="137"/>
                  <a:pt x="12" y="137"/>
                  <a:pt x="12" y="137"/>
                </a:cubicBezTo>
                <a:cubicBezTo>
                  <a:pt x="12" y="141"/>
                  <a:pt x="13" y="144"/>
                  <a:pt x="16" y="146"/>
                </a:cubicBezTo>
                <a:cubicBezTo>
                  <a:pt x="18" y="148"/>
                  <a:pt x="22" y="150"/>
                  <a:pt x="25" y="149"/>
                </a:cubicBezTo>
                <a:cubicBezTo>
                  <a:pt x="31" y="149"/>
                  <a:pt x="36" y="143"/>
                  <a:pt x="36" y="137"/>
                </a:cubicBezTo>
                <a:cubicBezTo>
                  <a:pt x="36" y="71"/>
                  <a:pt x="36" y="71"/>
                  <a:pt x="36" y="71"/>
                </a:cubicBezTo>
                <a:cubicBezTo>
                  <a:pt x="36" y="68"/>
                  <a:pt x="39" y="65"/>
                  <a:pt x="42" y="65"/>
                </a:cubicBezTo>
                <a:cubicBezTo>
                  <a:pt x="45" y="65"/>
                  <a:pt x="48" y="68"/>
                  <a:pt x="48" y="71"/>
                </a:cubicBezTo>
                <a:cubicBezTo>
                  <a:pt x="48" y="282"/>
                  <a:pt x="48" y="282"/>
                  <a:pt x="48" y="282"/>
                </a:cubicBezTo>
                <a:cubicBezTo>
                  <a:pt x="48" y="291"/>
                  <a:pt x="55" y="298"/>
                  <a:pt x="65" y="298"/>
                </a:cubicBezTo>
                <a:cubicBezTo>
                  <a:pt x="74" y="298"/>
                  <a:pt x="81" y="291"/>
                  <a:pt x="81" y="282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1" y="169"/>
                  <a:pt x="84" y="166"/>
                  <a:pt x="87" y="166"/>
                </a:cubicBezTo>
                <a:cubicBezTo>
                  <a:pt x="91" y="166"/>
                  <a:pt x="93" y="169"/>
                  <a:pt x="93" y="172"/>
                </a:cubicBezTo>
                <a:lnTo>
                  <a:pt x="93" y="2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79" name="Freeform 845">
            <a:extLst>
              <a:ext uri="{FF2B5EF4-FFF2-40B4-BE49-F238E27FC236}">
                <a16:creationId xmlns:a16="http://schemas.microsoft.com/office/drawing/2014/main" id="{F111E92E-793B-61CE-A39E-6CCA9893CCC4}"/>
              </a:ext>
            </a:extLst>
          </p:cNvPr>
          <p:cNvSpPr>
            <a:spLocks noEditPoints="1"/>
          </p:cNvSpPr>
          <p:nvPr/>
        </p:nvSpPr>
        <p:spPr bwMode="auto">
          <a:xfrm>
            <a:off x="9078632" y="2857077"/>
            <a:ext cx="76468" cy="77108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6 w 73"/>
              <a:gd name="T5" fmla="*/ 0 h 73"/>
              <a:gd name="T6" fmla="*/ 73 w 73"/>
              <a:gd name="T7" fmla="*/ 36 h 73"/>
              <a:gd name="T8" fmla="*/ 36 w 73"/>
              <a:gd name="T9" fmla="*/ 73 h 73"/>
              <a:gd name="T10" fmla="*/ 36 w 73"/>
              <a:gd name="T11" fmla="*/ 12 h 73"/>
              <a:gd name="T12" fmla="*/ 12 w 73"/>
              <a:gd name="T13" fmla="*/ 36 h 73"/>
              <a:gd name="T14" fmla="*/ 36 w 73"/>
              <a:gd name="T15" fmla="*/ 61 h 73"/>
              <a:gd name="T16" fmla="*/ 61 w 73"/>
              <a:gd name="T17" fmla="*/ 36 h 73"/>
              <a:gd name="T18" fmla="*/ 36 w 73"/>
              <a:gd name="T19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3" y="16"/>
                  <a:pt x="73" y="36"/>
                </a:cubicBezTo>
                <a:cubicBezTo>
                  <a:pt x="73" y="56"/>
                  <a:pt x="56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80" name="Freeform 846">
            <a:extLst>
              <a:ext uri="{FF2B5EF4-FFF2-40B4-BE49-F238E27FC236}">
                <a16:creationId xmlns:a16="http://schemas.microsoft.com/office/drawing/2014/main" id="{D143EF96-4C97-11C9-39ED-B4240FBC7525}"/>
              </a:ext>
            </a:extLst>
          </p:cNvPr>
          <p:cNvSpPr>
            <a:spLocks noEditPoints="1"/>
          </p:cNvSpPr>
          <p:nvPr/>
        </p:nvSpPr>
        <p:spPr bwMode="auto">
          <a:xfrm>
            <a:off x="9338625" y="2945752"/>
            <a:ext cx="149116" cy="331559"/>
          </a:xfrm>
          <a:custGeom>
            <a:avLst/>
            <a:gdLst>
              <a:gd name="T0" fmla="*/ 74 w 139"/>
              <a:gd name="T1" fmla="*/ 311 h 311"/>
              <a:gd name="T2" fmla="*/ 51 w 139"/>
              <a:gd name="T3" fmla="*/ 300 h 311"/>
              <a:gd name="T4" fmla="*/ 29 w 139"/>
              <a:gd name="T5" fmla="*/ 311 h 311"/>
              <a:gd name="T6" fmla="*/ 0 w 139"/>
              <a:gd name="T7" fmla="*/ 282 h 311"/>
              <a:gd name="T8" fmla="*/ 0 w 139"/>
              <a:gd name="T9" fmla="*/ 137 h 311"/>
              <a:gd name="T10" fmla="*/ 0 w 139"/>
              <a:gd name="T11" fmla="*/ 135 h 311"/>
              <a:gd name="T12" fmla="*/ 3 w 139"/>
              <a:gd name="T13" fmla="*/ 123 h 311"/>
              <a:gd name="T14" fmla="*/ 3 w 139"/>
              <a:gd name="T15" fmla="*/ 19 h 311"/>
              <a:gd name="T16" fmla="*/ 1 w 139"/>
              <a:gd name="T17" fmla="*/ 8 h 311"/>
              <a:gd name="T18" fmla="*/ 2 w 139"/>
              <a:gd name="T19" fmla="*/ 3 h 311"/>
              <a:gd name="T20" fmla="*/ 7 w 139"/>
              <a:gd name="T21" fmla="*/ 0 h 311"/>
              <a:gd name="T22" fmla="*/ 97 w 139"/>
              <a:gd name="T23" fmla="*/ 0 h 311"/>
              <a:gd name="T24" fmla="*/ 139 w 139"/>
              <a:gd name="T25" fmla="*/ 42 h 311"/>
              <a:gd name="T26" fmla="*/ 139 w 139"/>
              <a:gd name="T27" fmla="*/ 137 h 311"/>
              <a:gd name="T28" fmla="*/ 131 w 139"/>
              <a:gd name="T29" fmla="*/ 155 h 311"/>
              <a:gd name="T30" fmla="*/ 112 w 139"/>
              <a:gd name="T31" fmla="*/ 161 h 311"/>
              <a:gd name="T32" fmla="*/ 103 w 139"/>
              <a:gd name="T33" fmla="*/ 158 h 311"/>
              <a:gd name="T34" fmla="*/ 103 w 139"/>
              <a:gd name="T35" fmla="*/ 282 h 311"/>
              <a:gd name="T36" fmla="*/ 74 w 139"/>
              <a:gd name="T37" fmla="*/ 311 h 311"/>
              <a:gd name="T38" fmla="*/ 58 w 139"/>
              <a:gd name="T39" fmla="*/ 282 h 311"/>
              <a:gd name="T40" fmla="*/ 74 w 139"/>
              <a:gd name="T41" fmla="*/ 298 h 311"/>
              <a:gd name="T42" fmla="*/ 91 w 139"/>
              <a:gd name="T43" fmla="*/ 282 h 311"/>
              <a:gd name="T44" fmla="*/ 91 w 139"/>
              <a:gd name="T45" fmla="*/ 137 h 311"/>
              <a:gd name="T46" fmla="*/ 91 w 139"/>
              <a:gd name="T47" fmla="*/ 137 h 311"/>
              <a:gd name="T48" fmla="*/ 91 w 139"/>
              <a:gd name="T49" fmla="*/ 71 h 311"/>
              <a:gd name="T50" fmla="*/ 97 w 139"/>
              <a:gd name="T51" fmla="*/ 65 h 311"/>
              <a:gd name="T52" fmla="*/ 103 w 139"/>
              <a:gd name="T53" fmla="*/ 71 h 311"/>
              <a:gd name="T54" fmla="*/ 103 w 139"/>
              <a:gd name="T55" fmla="*/ 136 h 311"/>
              <a:gd name="T56" fmla="*/ 103 w 139"/>
              <a:gd name="T57" fmla="*/ 137 h 311"/>
              <a:gd name="T58" fmla="*/ 114 w 139"/>
              <a:gd name="T59" fmla="*/ 149 h 311"/>
              <a:gd name="T60" fmla="*/ 123 w 139"/>
              <a:gd name="T61" fmla="*/ 146 h 311"/>
              <a:gd name="T62" fmla="*/ 127 w 139"/>
              <a:gd name="T63" fmla="*/ 137 h 311"/>
              <a:gd name="T64" fmla="*/ 127 w 139"/>
              <a:gd name="T65" fmla="*/ 42 h 311"/>
              <a:gd name="T66" fmla="*/ 97 w 139"/>
              <a:gd name="T67" fmla="*/ 12 h 311"/>
              <a:gd name="T68" fmla="*/ 15 w 139"/>
              <a:gd name="T69" fmla="*/ 12 h 311"/>
              <a:gd name="T70" fmla="*/ 15 w 139"/>
              <a:gd name="T71" fmla="*/ 19 h 311"/>
              <a:gd name="T72" fmla="*/ 15 w 139"/>
              <a:gd name="T73" fmla="*/ 123 h 311"/>
              <a:gd name="T74" fmla="*/ 12 w 139"/>
              <a:gd name="T75" fmla="*/ 137 h 311"/>
              <a:gd name="T76" fmla="*/ 12 w 139"/>
              <a:gd name="T77" fmla="*/ 282 h 311"/>
              <a:gd name="T78" fmla="*/ 29 w 139"/>
              <a:gd name="T79" fmla="*/ 298 h 311"/>
              <a:gd name="T80" fmla="*/ 45 w 139"/>
              <a:gd name="T81" fmla="*/ 282 h 311"/>
              <a:gd name="T82" fmla="*/ 45 w 139"/>
              <a:gd name="T83" fmla="*/ 172 h 311"/>
              <a:gd name="T84" fmla="*/ 51 w 139"/>
              <a:gd name="T85" fmla="*/ 166 h 311"/>
              <a:gd name="T86" fmla="*/ 58 w 139"/>
              <a:gd name="T87" fmla="*/ 172 h 311"/>
              <a:gd name="T88" fmla="*/ 58 w 139"/>
              <a:gd name="T89" fmla="*/ 28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9" h="311">
                <a:moveTo>
                  <a:pt x="74" y="311"/>
                </a:moveTo>
                <a:cubicBezTo>
                  <a:pt x="65" y="311"/>
                  <a:pt x="57" y="306"/>
                  <a:pt x="51" y="300"/>
                </a:cubicBezTo>
                <a:cubicBezTo>
                  <a:pt x="46" y="306"/>
                  <a:pt x="38" y="311"/>
                  <a:pt x="29" y="311"/>
                </a:cubicBezTo>
                <a:cubicBezTo>
                  <a:pt x="13" y="311"/>
                  <a:pt x="0" y="298"/>
                  <a:pt x="0" y="282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136"/>
                  <a:pt x="0" y="135"/>
                  <a:pt x="0" y="135"/>
                </a:cubicBezTo>
                <a:cubicBezTo>
                  <a:pt x="2" y="130"/>
                  <a:pt x="3" y="124"/>
                  <a:pt x="3" y="123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6"/>
                  <a:pt x="2" y="12"/>
                  <a:pt x="1" y="8"/>
                </a:cubicBezTo>
                <a:cubicBezTo>
                  <a:pt x="0" y="6"/>
                  <a:pt x="1" y="4"/>
                  <a:pt x="2" y="3"/>
                </a:cubicBezTo>
                <a:cubicBezTo>
                  <a:pt x="3" y="1"/>
                  <a:pt x="5" y="0"/>
                  <a:pt x="7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20" y="0"/>
                  <a:pt x="139" y="19"/>
                  <a:pt x="139" y="42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4"/>
                  <a:pt x="136" y="151"/>
                  <a:pt x="131" y="155"/>
                </a:cubicBezTo>
                <a:cubicBezTo>
                  <a:pt x="126" y="160"/>
                  <a:pt x="119" y="162"/>
                  <a:pt x="112" y="161"/>
                </a:cubicBezTo>
                <a:cubicBezTo>
                  <a:pt x="109" y="161"/>
                  <a:pt x="106" y="160"/>
                  <a:pt x="103" y="158"/>
                </a:cubicBezTo>
                <a:cubicBezTo>
                  <a:pt x="103" y="282"/>
                  <a:pt x="103" y="282"/>
                  <a:pt x="103" y="282"/>
                </a:cubicBezTo>
                <a:cubicBezTo>
                  <a:pt x="103" y="298"/>
                  <a:pt x="90" y="311"/>
                  <a:pt x="74" y="311"/>
                </a:cubicBezTo>
                <a:close/>
                <a:moveTo>
                  <a:pt x="58" y="282"/>
                </a:moveTo>
                <a:cubicBezTo>
                  <a:pt x="58" y="291"/>
                  <a:pt x="65" y="298"/>
                  <a:pt x="74" y="298"/>
                </a:cubicBezTo>
                <a:cubicBezTo>
                  <a:pt x="83" y="298"/>
                  <a:pt x="91" y="291"/>
                  <a:pt x="91" y="282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71"/>
                  <a:pt x="91" y="71"/>
                  <a:pt x="91" y="71"/>
                </a:cubicBezTo>
                <a:cubicBezTo>
                  <a:pt x="91" y="68"/>
                  <a:pt x="93" y="65"/>
                  <a:pt x="97" y="65"/>
                </a:cubicBezTo>
                <a:cubicBezTo>
                  <a:pt x="100" y="65"/>
                  <a:pt x="103" y="68"/>
                  <a:pt x="103" y="71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3" y="136"/>
                  <a:pt x="103" y="136"/>
                  <a:pt x="103" y="137"/>
                </a:cubicBezTo>
                <a:cubicBezTo>
                  <a:pt x="103" y="143"/>
                  <a:pt x="108" y="149"/>
                  <a:pt x="114" y="149"/>
                </a:cubicBezTo>
                <a:cubicBezTo>
                  <a:pt x="117" y="149"/>
                  <a:pt x="120" y="148"/>
                  <a:pt x="123" y="146"/>
                </a:cubicBezTo>
                <a:cubicBezTo>
                  <a:pt x="125" y="144"/>
                  <a:pt x="127" y="141"/>
                  <a:pt x="127" y="137"/>
                </a:cubicBezTo>
                <a:cubicBezTo>
                  <a:pt x="127" y="42"/>
                  <a:pt x="127" y="42"/>
                  <a:pt x="127" y="42"/>
                </a:cubicBezTo>
                <a:cubicBezTo>
                  <a:pt x="127" y="26"/>
                  <a:pt x="113" y="12"/>
                  <a:pt x="97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5"/>
                  <a:pt x="15" y="17"/>
                  <a:pt x="15" y="19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5" y="127"/>
                  <a:pt x="13" y="134"/>
                  <a:pt x="12" y="137"/>
                </a:cubicBezTo>
                <a:cubicBezTo>
                  <a:pt x="12" y="282"/>
                  <a:pt x="12" y="282"/>
                  <a:pt x="12" y="282"/>
                </a:cubicBezTo>
                <a:cubicBezTo>
                  <a:pt x="12" y="291"/>
                  <a:pt x="20" y="298"/>
                  <a:pt x="29" y="298"/>
                </a:cubicBezTo>
                <a:cubicBezTo>
                  <a:pt x="38" y="298"/>
                  <a:pt x="45" y="291"/>
                  <a:pt x="45" y="282"/>
                </a:cubicBezTo>
                <a:cubicBezTo>
                  <a:pt x="45" y="172"/>
                  <a:pt x="45" y="172"/>
                  <a:pt x="45" y="172"/>
                </a:cubicBezTo>
                <a:cubicBezTo>
                  <a:pt x="45" y="169"/>
                  <a:pt x="48" y="166"/>
                  <a:pt x="51" y="166"/>
                </a:cubicBezTo>
                <a:cubicBezTo>
                  <a:pt x="55" y="166"/>
                  <a:pt x="58" y="169"/>
                  <a:pt x="58" y="172"/>
                </a:cubicBezTo>
                <a:lnTo>
                  <a:pt x="58" y="2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81" name="Freeform 847">
            <a:extLst>
              <a:ext uri="{FF2B5EF4-FFF2-40B4-BE49-F238E27FC236}">
                <a16:creationId xmlns:a16="http://schemas.microsoft.com/office/drawing/2014/main" id="{94AC47A2-8E10-EFB6-1F90-7F92B4FF42D4}"/>
              </a:ext>
            </a:extLst>
          </p:cNvPr>
          <p:cNvSpPr>
            <a:spLocks noEditPoints="1"/>
          </p:cNvSpPr>
          <p:nvPr/>
        </p:nvSpPr>
        <p:spPr bwMode="auto">
          <a:xfrm>
            <a:off x="9155098" y="2918762"/>
            <a:ext cx="198817" cy="358547"/>
          </a:xfrm>
          <a:custGeom>
            <a:avLst/>
            <a:gdLst>
              <a:gd name="T0" fmla="*/ 119 w 189"/>
              <a:gd name="T1" fmla="*/ 336 h 336"/>
              <a:gd name="T2" fmla="*/ 95 w 189"/>
              <a:gd name="T3" fmla="*/ 324 h 336"/>
              <a:gd name="T4" fmla="*/ 70 w 189"/>
              <a:gd name="T5" fmla="*/ 336 h 336"/>
              <a:gd name="T6" fmla="*/ 39 w 189"/>
              <a:gd name="T7" fmla="*/ 306 h 336"/>
              <a:gd name="T8" fmla="*/ 39 w 189"/>
              <a:gd name="T9" fmla="*/ 170 h 336"/>
              <a:gd name="T10" fmla="*/ 29 w 189"/>
              <a:gd name="T11" fmla="*/ 174 h 336"/>
              <a:gd name="T12" fmla="*/ 4 w 189"/>
              <a:gd name="T13" fmla="*/ 162 h 336"/>
              <a:gd name="T14" fmla="*/ 0 w 189"/>
              <a:gd name="T15" fmla="*/ 149 h 336"/>
              <a:gd name="T16" fmla="*/ 0 w 189"/>
              <a:gd name="T17" fmla="*/ 45 h 336"/>
              <a:gd name="T18" fmla="*/ 3 w 189"/>
              <a:gd name="T19" fmla="*/ 30 h 336"/>
              <a:gd name="T20" fmla="*/ 46 w 189"/>
              <a:gd name="T21" fmla="*/ 0 h 336"/>
              <a:gd name="T22" fmla="*/ 144 w 189"/>
              <a:gd name="T23" fmla="*/ 0 h 336"/>
              <a:gd name="T24" fmla="*/ 187 w 189"/>
              <a:gd name="T25" fmla="*/ 30 h 336"/>
              <a:gd name="T26" fmla="*/ 187 w 189"/>
              <a:gd name="T27" fmla="*/ 30 h 336"/>
              <a:gd name="T28" fmla="*/ 189 w 189"/>
              <a:gd name="T29" fmla="*/ 45 h 336"/>
              <a:gd name="T30" fmla="*/ 189 w 189"/>
              <a:gd name="T31" fmla="*/ 149 h 336"/>
              <a:gd name="T32" fmla="*/ 185 w 189"/>
              <a:gd name="T33" fmla="*/ 162 h 336"/>
              <a:gd name="T34" fmla="*/ 161 w 189"/>
              <a:gd name="T35" fmla="*/ 174 h 336"/>
              <a:gd name="T36" fmla="*/ 150 w 189"/>
              <a:gd name="T37" fmla="*/ 170 h 336"/>
              <a:gd name="T38" fmla="*/ 150 w 189"/>
              <a:gd name="T39" fmla="*/ 306 h 336"/>
              <a:gd name="T40" fmla="*/ 119 w 189"/>
              <a:gd name="T41" fmla="*/ 336 h 336"/>
              <a:gd name="T42" fmla="*/ 95 w 189"/>
              <a:gd name="T43" fmla="*/ 299 h 336"/>
              <a:gd name="T44" fmla="*/ 101 w 189"/>
              <a:gd name="T45" fmla="*/ 306 h 336"/>
              <a:gd name="T46" fmla="*/ 119 w 189"/>
              <a:gd name="T47" fmla="*/ 324 h 336"/>
              <a:gd name="T48" fmla="*/ 138 w 189"/>
              <a:gd name="T49" fmla="*/ 306 h 336"/>
              <a:gd name="T50" fmla="*/ 138 w 189"/>
              <a:gd name="T51" fmla="*/ 148 h 336"/>
              <a:gd name="T52" fmla="*/ 144 w 189"/>
              <a:gd name="T53" fmla="*/ 142 h 336"/>
              <a:gd name="T54" fmla="*/ 144 w 189"/>
              <a:gd name="T55" fmla="*/ 142 h 336"/>
              <a:gd name="T56" fmla="*/ 150 w 189"/>
              <a:gd name="T57" fmla="*/ 148 h 336"/>
              <a:gd name="T58" fmla="*/ 162 w 189"/>
              <a:gd name="T59" fmla="*/ 162 h 336"/>
              <a:gd name="T60" fmla="*/ 175 w 189"/>
              <a:gd name="T61" fmla="*/ 156 h 336"/>
              <a:gd name="T62" fmla="*/ 177 w 189"/>
              <a:gd name="T63" fmla="*/ 149 h 336"/>
              <a:gd name="T64" fmla="*/ 177 w 189"/>
              <a:gd name="T65" fmla="*/ 45 h 336"/>
              <a:gd name="T66" fmla="*/ 175 w 189"/>
              <a:gd name="T67" fmla="*/ 34 h 336"/>
              <a:gd name="T68" fmla="*/ 144 w 189"/>
              <a:gd name="T69" fmla="*/ 12 h 336"/>
              <a:gd name="T70" fmla="*/ 46 w 189"/>
              <a:gd name="T71" fmla="*/ 12 h 336"/>
              <a:gd name="T72" fmla="*/ 15 w 189"/>
              <a:gd name="T73" fmla="*/ 34 h 336"/>
              <a:gd name="T74" fmla="*/ 13 w 189"/>
              <a:gd name="T75" fmla="*/ 45 h 336"/>
              <a:gd name="T76" fmla="*/ 13 w 189"/>
              <a:gd name="T77" fmla="*/ 149 h 336"/>
              <a:gd name="T78" fmla="*/ 15 w 189"/>
              <a:gd name="T79" fmla="*/ 156 h 336"/>
              <a:gd name="T80" fmla="*/ 27 w 189"/>
              <a:gd name="T81" fmla="*/ 162 h 336"/>
              <a:gd name="T82" fmla="*/ 39 w 189"/>
              <a:gd name="T83" fmla="*/ 148 h 336"/>
              <a:gd name="T84" fmla="*/ 46 w 189"/>
              <a:gd name="T85" fmla="*/ 142 h 336"/>
              <a:gd name="T86" fmla="*/ 52 w 189"/>
              <a:gd name="T87" fmla="*/ 148 h 336"/>
              <a:gd name="T88" fmla="*/ 52 w 189"/>
              <a:gd name="T89" fmla="*/ 306 h 336"/>
              <a:gd name="T90" fmla="*/ 70 w 189"/>
              <a:gd name="T91" fmla="*/ 324 h 336"/>
              <a:gd name="T92" fmla="*/ 89 w 189"/>
              <a:gd name="T93" fmla="*/ 306 h 336"/>
              <a:gd name="T94" fmla="*/ 95 w 189"/>
              <a:gd name="T95" fmla="*/ 29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9" h="336">
                <a:moveTo>
                  <a:pt x="119" y="336"/>
                </a:moveTo>
                <a:cubicBezTo>
                  <a:pt x="109" y="336"/>
                  <a:pt x="100" y="331"/>
                  <a:pt x="95" y="324"/>
                </a:cubicBezTo>
                <a:cubicBezTo>
                  <a:pt x="89" y="331"/>
                  <a:pt x="80" y="336"/>
                  <a:pt x="70" y="336"/>
                </a:cubicBezTo>
                <a:cubicBezTo>
                  <a:pt x="53" y="336"/>
                  <a:pt x="39" y="323"/>
                  <a:pt x="39" y="306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6" y="173"/>
                  <a:pt x="33" y="174"/>
                  <a:pt x="29" y="174"/>
                </a:cubicBezTo>
                <a:cubicBezTo>
                  <a:pt x="19" y="175"/>
                  <a:pt x="10" y="171"/>
                  <a:pt x="4" y="162"/>
                </a:cubicBezTo>
                <a:cubicBezTo>
                  <a:pt x="2" y="158"/>
                  <a:pt x="0" y="153"/>
                  <a:pt x="0" y="149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0"/>
                  <a:pt x="1" y="35"/>
                  <a:pt x="3" y="30"/>
                </a:cubicBezTo>
                <a:cubicBezTo>
                  <a:pt x="9" y="12"/>
                  <a:pt x="27" y="0"/>
                  <a:pt x="46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63" y="0"/>
                  <a:pt x="180" y="12"/>
                  <a:pt x="187" y="30"/>
                </a:cubicBezTo>
                <a:cubicBezTo>
                  <a:pt x="187" y="30"/>
                  <a:pt x="187" y="30"/>
                  <a:pt x="187" y="30"/>
                </a:cubicBezTo>
                <a:cubicBezTo>
                  <a:pt x="188" y="35"/>
                  <a:pt x="189" y="40"/>
                  <a:pt x="189" y="45"/>
                </a:cubicBezTo>
                <a:cubicBezTo>
                  <a:pt x="189" y="149"/>
                  <a:pt x="189" y="149"/>
                  <a:pt x="189" y="149"/>
                </a:cubicBezTo>
                <a:cubicBezTo>
                  <a:pt x="189" y="153"/>
                  <a:pt x="188" y="158"/>
                  <a:pt x="185" y="162"/>
                </a:cubicBezTo>
                <a:cubicBezTo>
                  <a:pt x="180" y="171"/>
                  <a:pt x="171" y="175"/>
                  <a:pt x="161" y="174"/>
                </a:cubicBezTo>
                <a:cubicBezTo>
                  <a:pt x="157" y="174"/>
                  <a:pt x="153" y="173"/>
                  <a:pt x="150" y="170"/>
                </a:cubicBezTo>
                <a:cubicBezTo>
                  <a:pt x="150" y="306"/>
                  <a:pt x="150" y="306"/>
                  <a:pt x="150" y="306"/>
                </a:cubicBezTo>
                <a:cubicBezTo>
                  <a:pt x="150" y="323"/>
                  <a:pt x="136" y="336"/>
                  <a:pt x="119" y="336"/>
                </a:cubicBezTo>
                <a:close/>
                <a:moveTo>
                  <a:pt x="95" y="299"/>
                </a:moveTo>
                <a:cubicBezTo>
                  <a:pt x="98" y="299"/>
                  <a:pt x="101" y="302"/>
                  <a:pt x="101" y="306"/>
                </a:cubicBezTo>
                <a:cubicBezTo>
                  <a:pt x="101" y="316"/>
                  <a:pt x="109" y="324"/>
                  <a:pt x="119" y="324"/>
                </a:cubicBezTo>
                <a:cubicBezTo>
                  <a:pt x="130" y="324"/>
                  <a:pt x="138" y="316"/>
                  <a:pt x="138" y="306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8" y="145"/>
                  <a:pt x="141" y="142"/>
                  <a:pt x="144" y="142"/>
                </a:cubicBezTo>
                <a:cubicBezTo>
                  <a:pt x="144" y="142"/>
                  <a:pt x="144" y="142"/>
                  <a:pt x="144" y="142"/>
                </a:cubicBezTo>
                <a:cubicBezTo>
                  <a:pt x="147" y="142"/>
                  <a:pt x="150" y="144"/>
                  <a:pt x="150" y="148"/>
                </a:cubicBezTo>
                <a:cubicBezTo>
                  <a:pt x="150" y="155"/>
                  <a:pt x="156" y="161"/>
                  <a:pt x="162" y="162"/>
                </a:cubicBezTo>
                <a:cubicBezTo>
                  <a:pt x="167" y="163"/>
                  <a:pt x="172" y="160"/>
                  <a:pt x="175" y="156"/>
                </a:cubicBezTo>
                <a:cubicBezTo>
                  <a:pt x="176" y="154"/>
                  <a:pt x="177" y="151"/>
                  <a:pt x="177" y="149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77" y="42"/>
                  <a:pt x="176" y="38"/>
                  <a:pt x="175" y="34"/>
                </a:cubicBezTo>
                <a:cubicBezTo>
                  <a:pt x="170" y="21"/>
                  <a:pt x="158" y="12"/>
                  <a:pt x="144" y="12"/>
                </a:cubicBezTo>
                <a:cubicBezTo>
                  <a:pt x="46" y="12"/>
                  <a:pt x="46" y="12"/>
                  <a:pt x="46" y="12"/>
                </a:cubicBezTo>
                <a:cubicBezTo>
                  <a:pt x="32" y="12"/>
                  <a:pt x="19" y="21"/>
                  <a:pt x="15" y="34"/>
                </a:cubicBezTo>
                <a:cubicBezTo>
                  <a:pt x="13" y="38"/>
                  <a:pt x="13" y="42"/>
                  <a:pt x="13" y="45"/>
                </a:cubicBezTo>
                <a:cubicBezTo>
                  <a:pt x="13" y="149"/>
                  <a:pt x="13" y="149"/>
                  <a:pt x="13" y="149"/>
                </a:cubicBezTo>
                <a:cubicBezTo>
                  <a:pt x="13" y="151"/>
                  <a:pt x="13" y="154"/>
                  <a:pt x="15" y="156"/>
                </a:cubicBezTo>
                <a:cubicBezTo>
                  <a:pt x="17" y="160"/>
                  <a:pt x="22" y="163"/>
                  <a:pt x="27" y="162"/>
                </a:cubicBezTo>
                <a:cubicBezTo>
                  <a:pt x="34" y="161"/>
                  <a:pt x="39" y="155"/>
                  <a:pt x="39" y="148"/>
                </a:cubicBezTo>
                <a:cubicBezTo>
                  <a:pt x="39" y="144"/>
                  <a:pt x="42" y="142"/>
                  <a:pt x="46" y="142"/>
                </a:cubicBezTo>
                <a:cubicBezTo>
                  <a:pt x="49" y="142"/>
                  <a:pt x="52" y="144"/>
                  <a:pt x="52" y="148"/>
                </a:cubicBezTo>
                <a:cubicBezTo>
                  <a:pt x="52" y="306"/>
                  <a:pt x="52" y="306"/>
                  <a:pt x="52" y="306"/>
                </a:cubicBezTo>
                <a:cubicBezTo>
                  <a:pt x="52" y="316"/>
                  <a:pt x="60" y="324"/>
                  <a:pt x="70" y="324"/>
                </a:cubicBezTo>
                <a:cubicBezTo>
                  <a:pt x="80" y="324"/>
                  <a:pt x="89" y="316"/>
                  <a:pt x="89" y="306"/>
                </a:cubicBezTo>
                <a:cubicBezTo>
                  <a:pt x="89" y="302"/>
                  <a:pt x="91" y="299"/>
                  <a:pt x="95" y="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82" name="Freeform 848">
            <a:extLst>
              <a:ext uri="{FF2B5EF4-FFF2-40B4-BE49-F238E27FC236}">
                <a16:creationId xmlns:a16="http://schemas.microsoft.com/office/drawing/2014/main" id="{29A438B4-0792-6509-B6C3-ABFCB1E53577}"/>
              </a:ext>
            </a:extLst>
          </p:cNvPr>
          <p:cNvSpPr>
            <a:spLocks noEditPoints="1"/>
          </p:cNvSpPr>
          <p:nvPr/>
        </p:nvSpPr>
        <p:spPr bwMode="auto">
          <a:xfrm>
            <a:off x="9353918" y="2857077"/>
            <a:ext cx="76468" cy="77108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6 w 73"/>
              <a:gd name="T5" fmla="*/ 0 h 73"/>
              <a:gd name="T6" fmla="*/ 73 w 73"/>
              <a:gd name="T7" fmla="*/ 36 h 73"/>
              <a:gd name="T8" fmla="*/ 36 w 73"/>
              <a:gd name="T9" fmla="*/ 73 h 73"/>
              <a:gd name="T10" fmla="*/ 36 w 73"/>
              <a:gd name="T11" fmla="*/ 12 h 73"/>
              <a:gd name="T12" fmla="*/ 12 w 73"/>
              <a:gd name="T13" fmla="*/ 36 h 73"/>
              <a:gd name="T14" fmla="*/ 36 w 73"/>
              <a:gd name="T15" fmla="*/ 61 h 73"/>
              <a:gd name="T16" fmla="*/ 61 w 73"/>
              <a:gd name="T17" fmla="*/ 36 h 73"/>
              <a:gd name="T18" fmla="*/ 36 w 73"/>
              <a:gd name="T19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7" y="0"/>
                  <a:pt x="73" y="16"/>
                  <a:pt x="73" y="36"/>
                </a:cubicBezTo>
                <a:cubicBezTo>
                  <a:pt x="73" y="56"/>
                  <a:pt x="57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83" name="Freeform 849">
            <a:extLst>
              <a:ext uri="{FF2B5EF4-FFF2-40B4-BE49-F238E27FC236}">
                <a16:creationId xmlns:a16="http://schemas.microsoft.com/office/drawing/2014/main" id="{2402DAC3-B8C2-06E0-8887-C69BE9C33626}"/>
              </a:ext>
            </a:extLst>
          </p:cNvPr>
          <p:cNvSpPr>
            <a:spLocks/>
          </p:cNvSpPr>
          <p:nvPr/>
        </p:nvSpPr>
        <p:spPr bwMode="auto">
          <a:xfrm>
            <a:off x="9250685" y="3111531"/>
            <a:ext cx="11470" cy="138792"/>
          </a:xfrm>
          <a:custGeom>
            <a:avLst/>
            <a:gdLst>
              <a:gd name="T0" fmla="*/ 6 w 12"/>
              <a:gd name="T1" fmla="*/ 131 h 131"/>
              <a:gd name="T2" fmla="*/ 0 w 12"/>
              <a:gd name="T3" fmla="*/ 125 h 131"/>
              <a:gd name="T4" fmla="*/ 0 w 12"/>
              <a:gd name="T5" fmla="*/ 6 h 131"/>
              <a:gd name="T6" fmla="*/ 6 w 12"/>
              <a:gd name="T7" fmla="*/ 0 h 131"/>
              <a:gd name="T8" fmla="*/ 12 w 12"/>
              <a:gd name="T9" fmla="*/ 6 h 131"/>
              <a:gd name="T10" fmla="*/ 12 w 12"/>
              <a:gd name="T11" fmla="*/ 125 h 131"/>
              <a:gd name="T12" fmla="*/ 6 w 12"/>
              <a:gd name="T13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31">
                <a:moveTo>
                  <a:pt x="6" y="131"/>
                </a:moveTo>
                <a:cubicBezTo>
                  <a:pt x="2" y="131"/>
                  <a:pt x="0" y="128"/>
                  <a:pt x="0" y="1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8"/>
                  <a:pt x="9" y="131"/>
                  <a:pt x="6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84" name="Freeform 850">
            <a:extLst>
              <a:ext uri="{FF2B5EF4-FFF2-40B4-BE49-F238E27FC236}">
                <a16:creationId xmlns:a16="http://schemas.microsoft.com/office/drawing/2014/main" id="{849727C0-6EBF-03DC-6D48-4CBBA17BF15B}"/>
              </a:ext>
            </a:extLst>
          </p:cNvPr>
          <p:cNvSpPr>
            <a:spLocks/>
          </p:cNvSpPr>
          <p:nvPr/>
        </p:nvSpPr>
        <p:spPr bwMode="auto">
          <a:xfrm>
            <a:off x="9197157" y="2984306"/>
            <a:ext cx="11470" cy="100238"/>
          </a:xfrm>
          <a:custGeom>
            <a:avLst/>
            <a:gdLst>
              <a:gd name="T0" fmla="*/ 7 w 13"/>
              <a:gd name="T1" fmla="*/ 93 h 93"/>
              <a:gd name="T2" fmla="*/ 0 w 13"/>
              <a:gd name="T3" fmla="*/ 87 h 93"/>
              <a:gd name="T4" fmla="*/ 0 w 13"/>
              <a:gd name="T5" fmla="*/ 6 h 93"/>
              <a:gd name="T6" fmla="*/ 7 w 13"/>
              <a:gd name="T7" fmla="*/ 0 h 93"/>
              <a:gd name="T8" fmla="*/ 13 w 13"/>
              <a:gd name="T9" fmla="*/ 6 h 93"/>
              <a:gd name="T10" fmla="*/ 13 w 13"/>
              <a:gd name="T11" fmla="*/ 87 h 93"/>
              <a:gd name="T12" fmla="*/ 7 w 13"/>
              <a:gd name="T13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93">
                <a:moveTo>
                  <a:pt x="7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90"/>
                  <a:pt x="10" y="93"/>
                  <a:pt x="7" y="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85" name="Freeform 851">
            <a:extLst>
              <a:ext uri="{FF2B5EF4-FFF2-40B4-BE49-F238E27FC236}">
                <a16:creationId xmlns:a16="http://schemas.microsoft.com/office/drawing/2014/main" id="{5336F00E-1632-76AB-9E0B-2927AF261EEF}"/>
              </a:ext>
            </a:extLst>
          </p:cNvPr>
          <p:cNvSpPr>
            <a:spLocks/>
          </p:cNvSpPr>
          <p:nvPr/>
        </p:nvSpPr>
        <p:spPr bwMode="auto">
          <a:xfrm>
            <a:off x="9300390" y="2984306"/>
            <a:ext cx="15294" cy="100238"/>
          </a:xfrm>
          <a:custGeom>
            <a:avLst/>
            <a:gdLst>
              <a:gd name="T0" fmla="*/ 6 w 12"/>
              <a:gd name="T1" fmla="*/ 93 h 93"/>
              <a:gd name="T2" fmla="*/ 0 w 12"/>
              <a:gd name="T3" fmla="*/ 87 h 93"/>
              <a:gd name="T4" fmla="*/ 0 w 12"/>
              <a:gd name="T5" fmla="*/ 6 h 93"/>
              <a:gd name="T6" fmla="*/ 6 w 12"/>
              <a:gd name="T7" fmla="*/ 0 h 93"/>
              <a:gd name="T8" fmla="*/ 12 w 12"/>
              <a:gd name="T9" fmla="*/ 6 h 93"/>
              <a:gd name="T10" fmla="*/ 12 w 12"/>
              <a:gd name="T11" fmla="*/ 87 h 93"/>
              <a:gd name="T12" fmla="*/ 6 w 12"/>
              <a:gd name="T13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93">
                <a:moveTo>
                  <a:pt x="6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90"/>
                  <a:pt x="9" y="93"/>
                  <a:pt x="6" y="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86" name="Shape8_20220427_135811">
            <a:extLst>
              <a:ext uri="{FF2B5EF4-FFF2-40B4-BE49-F238E27FC236}">
                <a16:creationId xmlns:a16="http://schemas.microsoft.com/office/drawing/2014/main" id="{4EA43E79-D3A5-F864-4DA7-75CFFE84D03F}"/>
              </a:ext>
            </a:extLst>
          </p:cNvPr>
          <p:cNvSpPr txBox="1">
            <a:spLocks/>
          </p:cNvSpPr>
          <p:nvPr/>
        </p:nvSpPr>
        <p:spPr>
          <a:xfrm>
            <a:off x="6276489" y="5180127"/>
            <a:ext cx="1843875" cy="21544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87" name="Shape9_20220427_135811">
            <a:extLst>
              <a:ext uri="{FF2B5EF4-FFF2-40B4-BE49-F238E27FC236}">
                <a16:creationId xmlns:a16="http://schemas.microsoft.com/office/drawing/2014/main" id="{85D53F9E-D146-C46A-5AFF-8C2E5D55ACBA}"/>
              </a:ext>
            </a:extLst>
          </p:cNvPr>
          <p:cNvSpPr txBox="1">
            <a:spLocks/>
          </p:cNvSpPr>
          <p:nvPr/>
        </p:nvSpPr>
        <p:spPr>
          <a:xfrm>
            <a:off x="6276489" y="5410048"/>
            <a:ext cx="1843875" cy="21544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8" name="Shape0_20221012_144847">
            <a:extLst>
              <a:ext uri="{FF2B5EF4-FFF2-40B4-BE49-F238E27FC236}">
                <a16:creationId xmlns:a16="http://schemas.microsoft.com/office/drawing/2014/main" id="{AF177287-4450-A55F-7332-EE6BA55D6C8C}"/>
              </a:ext>
            </a:extLst>
          </p:cNvPr>
          <p:cNvSpPr/>
          <p:nvPr/>
        </p:nvSpPr>
        <p:spPr>
          <a:xfrm>
            <a:off x="5168003" y="4958847"/>
            <a:ext cx="855949" cy="855949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prstClr val="white"/>
              </a:solidFill>
            </a:endParaRPr>
          </a:p>
        </p:txBody>
      </p:sp>
      <p:sp>
        <p:nvSpPr>
          <p:cNvPr id="89" name="Shape10_20220427_135811">
            <a:extLst>
              <a:ext uri="{FF2B5EF4-FFF2-40B4-BE49-F238E27FC236}">
                <a16:creationId xmlns:a16="http://schemas.microsoft.com/office/drawing/2014/main" id="{827C7DF1-E5AB-1090-AA04-A32681169F45}"/>
              </a:ext>
            </a:extLst>
          </p:cNvPr>
          <p:cNvSpPr txBox="1">
            <a:spLocks/>
          </p:cNvSpPr>
          <p:nvPr/>
        </p:nvSpPr>
        <p:spPr>
          <a:xfrm>
            <a:off x="9936937" y="5180127"/>
            <a:ext cx="1843875" cy="21544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90" name="Shape11_20220427_135811">
            <a:extLst>
              <a:ext uri="{FF2B5EF4-FFF2-40B4-BE49-F238E27FC236}">
                <a16:creationId xmlns:a16="http://schemas.microsoft.com/office/drawing/2014/main" id="{8DCF7E4F-51A8-97E6-C0D7-844AD817D6A0}"/>
              </a:ext>
            </a:extLst>
          </p:cNvPr>
          <p:cNvSpPr txBox="1">
            <a:spLocks/>
          </p:cNvSpPr>
          <p:nvPr/>
        </p:nvSpPr>
        <p:spPr>
          <a:xfrm>
            <a:off x="9936937" y="5410048"/>
            <a:ext cx="1843875" cy="21544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1427">
              <a:spcBef>
                <a:spcPct val="0"/>
              </a:spcBef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1" name="Shape5_20221012_144847">
            <a:extLst>
              <a:ext uri="{FF2B5EF4-FFF2-40B4-BE49-F238E27FC236}">
                <a16:creationId xmlns:a16="http://schemas.microsoft.com/office/drawing/2014/main" id="{4858332A-4EDC-C97F-550B-692A56D413F4}"/>
              </a:ext>
            </a:extLst>
          </p:cNvPr>
          <p:cNvSpPr/>
          <p:nvPr/>
        </p:nvSpPr>
        <p:spPr>
          <a:xfrm>
            <a:off x="8828446" y="4958847"/>
            <a:ext cx="855949" cy="855949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</a:rPr>
              <a:t> </a:t>
            </a:r>
            <a:endParaRPr lang="en-IN" sz="1400" dirty="0">
              <a:solidFill>
                <a:srgbClr val="000000"/>
              </a:solidFill>
            </a:endParaRPr>
          </a:p>
        </p:txBody>
      </p:sp>
      <p:sp>
        <p:nvSpPr>
          <p:cNvPr id="92" name="Freeform 44">
            <a:extLst>
              <a:ext uri="{FF2B5EF4-FFF2-40B4-BE49-F238E27FC236}">
                <a16:creationId xmlns:a16="http://schemas.microsoft.com/office/drawing/2014/main" id="{1204C821-A70E-C31D-BA14-B15596D1333F}"/>
              </a:ext>
            </a:extLst>
          </p:cNvPr>
          <p:cNvSpPr>
            <a:spLocks noEditPoints="1"/>
          </p:cNvSpPr>
          <p:nvPr/>
        </p:nvSpPr>
        <p:spPr bwMode="auto">
          <a:xfrm>
            <a:off x="5477106" y="5269807"/>
            <a:ext cx="234029" cy="234032"/>
          </a:xfrm>
          <a:custGeom>
            <a:avLst/>
            <a:gdLst>
              <a:gd name="T0" fmla="*/ 114 w 228"/>
              <a:gd name="T1" fmla="*/ 228 h 228"/>
              <a:gd name="T2" fmla="*/ 0 w 228"/>
              <a:gd name="T3" fmla="*/ 114 h 228"/>
              <a:gd name="T4" fmla="*/ 114 w 228"/>
              <a:gd name="T5" fmla="*/ 0 h 228"/>
              <a:gd name="T6" fmla="*/ 228 w 228"/>
              <a:gd name="T7" fmla="*/ 114 h 228"/>
              <a:gd name="T8" fmla="*/ 114 w 228"/>
              <a:gd name="T9" fmla="*/ 228 h 228"/>
              <a:gd name="T10" fmla="*/ 114 w 228"/>
              <a:gd name="T11" fmla="*/ 12 h 228"/>
              <a:gd name="T12" fmla="*/ 12 w 228"/>
              <a:gd name="T13" fmla="*/ 114 h 228"/>
              <a:gd name="T14" fmla="*/ 114 w 228"/>
              <a:gd name="T15" fmla="*/ 216 h 228"/>
              <a:gd name="T16" fmla="*/ 216 w 228"/>
              <a:gd name="T17" fmla="*/ 114 h 228"/>
              <a:gd name="T18" fmla="*/ 114 w 228"/>
              <a:gd name="T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8" h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93" name="Freeform 45">
            <a:extLst>
              <a:ext uri="{FF2B5EF4-FFF2-40B4-BE49-F238E27FC236}">
                <a16:creationId xmlns:a16="http://schemas.microsoft.com/office/drawing/2014/main" id="{542262A2-DEAD-0D5C-2844-7C1512B8E0A2}"/>
              </a:ext>
            </a:extLst>
          </p:cNvPr>
          <p:cNvSpPr>
            <a:spLocks noEditPoints="1"/>
          </p:cNvSpPr>
          <p:nvPr/>
        </p:nvSpPr>
        <p:spPr bwMode="auto">
          <a:xfrm>
            <a:off x="5373091" y="5165792"/>
            <a:ext cx="445770" cy="442059"/>
          </a:xfrm>
          <a:custGeom>
            <a:avLst/>
            <a:gdLst>
              <a:gd name="T0" fmla="*/ 204 w 432"/>
              <a:gd name="T1" fmla="*/ 432 h 432"/>
              <a:gd name="T2" fmla="*/ 172 w 432"/>
              <a:gd name="T3" fmla="*/ 379 h 432"/>
              <a:gd name="T4" fmla="*/ 116 w 432"/>
              <a:gd name="T5" fmla="*/ 378 h 432"/>
              <a:gd name="T6" fmla="*/ 54 w 432"/>
              <a:gd name="T7" fmla="*/ 360 h 432"/>
              <a:gd name="T8" fmla="*/ 54 w 432"/>
              <a:gd name="T9" fmla="*/ 316 h 432"/>
              <a:gd name="T10" fmla="*/ 53 w 432"/>
              <a:gd name="T11" fmla="*/ 260 h 432"/>
              <a:gd name="T12" fmla="*/ 0 w 432"/>
              <a:gd name="T13" fmla="*/ 228 h 432"/>
              <a:gd name="T14" fmla="*/ 31 w 432"/>
              <a:gd name="T15" fmla="*/ 172 h 432"/>
              <a:gd name="T16" fmla="*/ 70 w 432"/>
              <a:gd name="T17" fmla="*/ 132 h 432"/>
              <a:gd name="T18" fmla="*/ 45 w 432"/>
              <a:gd name="T19" fmla="*/ 94 h 432"/>
              <a:gd name="T20" fmla="*/ 72 w 432"/>
              <a:gd name="T21" fmla="*/ 54 h 432"/>
              <a:gd name="T22" fmla="*/ 132 w 432"/>
              <a:gd name="T23" fmla="*/ 70 h 432"/>
              <a:gd name="T24" fmla="*/ 172 w 432"/>
              <a:gd name="T25" fmla="*/ 31 h 432"/>
              <a:gd name="T26" fmla="*/ 229 w 432"/>
              <a:gd name="T27" fmla="*/ 0 h 432"/>
              <a:gd name="T28" fmla="*/ 260 w 432"/>
              <a:gd name="T29" fmla="*/ 53 h 432"/>
              <a:gd name="T30" fmla="*/ 316 w 432"/>
              <a:gd name="T31" fmla="*/ 54 h 432"/>
              <a:gd name="T32" fmla="*/ 378 w 432"/>
              <a:gd name="T33" fmla="*/ 72 h 432"/>
              <a:gd name="T34" fmla="*/ 378 w 432"/>
              <a:gd name="T35" fmla="*/ 116 h 432"/>
              <a:gd name="T36" fmla="*/ 379 w 432"/>
              <a:gd name="T37" fmla="*/ 172 h 432"/>
              <a:gd name="T38" fmla="*/ 432 w 432"/>
              <a:gd name="T39" fmla="*/ 203 h 432"/>
              <a:gd name="T40" fmla="*/ 401 w 432"/>
              <a:gd name="T41" fmla="*/ 260 h 432"/>
              <a:gd name="T42" fmla="*/ 362 w 432"/>
              <a:gd name="T43" fmla="*/ 300 h 432"/>
              <a:gd name="T44" fmla="*/ 387 w 432"/>
              <a:gd name="T45" fmla="*/ 338 h 432"/>
              <a:gd name="T46" fmla="*/ 360 w 432"/>
              <a:gd name="T47" fmla="*/ 378 h 432"/>
              <a:gd name="T48" fmla="*/ 300 w 432"/>
              <a:gd name="T49" fmla="*/ 362 h 432"/>
              <a:gd name="T50" fmla="*/ 260 w 432"/>
              <a:gd name="T51" fmla="*/ 401 h 432"/>
              <a:gd name="T52" fmla="*/ 131 w 432"/>
              <a:gd name="T53" fmla="*/ 348 h 432"/>
              <a:gd name="T54" fmla="*/ 180 w 432"/>
              <a:gd name="T55" fmla="*/ 368 h 432"/>
              <a:gd name="T56" fmla="*/ 185 w 432"/>
              <a:gd name="T57" fmla="*/ 401 h 432"/>
              <a:gd name="T58" fmla="*/ 229 w 432"/>
              <a:gd name="T59" fmla="*/ 420 h 432"/>
              <a:gd name="T60" fmla="*/ 248 w 432"/>
              <a:gd name="T61" fmla="*/ 374 h 432"/>
              <a:gd name="T62" fmla="*/ 298 w 432"/>
              <a:gd name="T63" fmla="*/ 349 h 432"/>
              <a:gd name="T64" fmla="*/ 325 w 432"/>
              <a:gd name="T65" fmla="*/ 369 h 432"/>
              <a:gd name="T66" fmla="*/ 369 w 432"/>
              <a:gd name="T67" fmla="*/ 351 h 432"/>
              <a:gd name="T68" fmla="*/ 351 w 432"/>
              <a:gd name="T69" fmla="*/ 306 h 432"/>
              <a:gd name="T70" fmla="*/ 349 w 432"/>
              <a:gd name="T71" fmla="*/ 298 h 432"/>
              <a:gd name="T72" fmla="*/ 374 w 432"/>
              <a:gd name="T73" fmla="*/ 247 h 432"/>
              <a:gd name="T74" fmla="*/ 420 w 432"/>
              <a:gd name="T75" fmla="*/ 228 h 432"/>
              <a:gd name="T76" fmla="*/ 401 w 432"/>
              <a:gd name="T77" fmla="*/ 184 h 432"/>
              <a:gd name="T78" fmla="*/ 368 w 432"/>
              <a:gd name="T79" fmla="*/ 180 h 432"/>
              <a:gd name="T80" fmla="*/ 350 w 432"/>
              <a:gd name="T81" fmla="*/ 126 h 432"/>
              <a:gd name="T82" fmla="*/ 369 w 432"/>
              <a:gd name="T83" fmla="*/ 80 h 432"/>
              <a:gd name="T84" fmla="*/ 325 w 432"/>
              <a:gd name="T85" fmla="*/ 63 h 432"/>
              <a:gd name="T86" fmla="*/ 298 w 432"/>
              <a:gd name="T87" fmla="*/ 83 h 432"/>
              <a:gd name="T88" fmla="*/ 248 w 432"/>
              <a:gd name="T89" fmla="*/ 58 h 432"/>
              <a:gd name="T90" fmla="*/ 229 w 432"/>
              <a:gd name="T91" fmla="*/ 12 h 432"/>
              <a:gd name="T92" fmla="*/ 185 w 432"/>
              <a:gd name="T93" fmla="*/ 31 h 432"/>
              <a:gd name="T94" fmla="*/ 180 w 432"/>
              <a:gd name="T95" fmla="*/ 64 h 432"/>
              <a:gd name="T96" fmla="*/ 127 w 432"/>
              <a:gd name="T97" fmla="*/ 82 h 432"/>
              <a:gd name="T98" fmla="*/ 81 w 432"/>
              <a:gd name="T99" fmla="*/ 63 h 432"/>
              <a:gd name="T100" fmla="*/ 57 w 432"/>
              <a:gd name="T101" fmla="*/ 94 h 432"/>
              <a:gd name="T102" fmla="*/ 82 w 432"/>
              <a:gd name="T103" fmla="*/ 126 h 432"/>
              <a:gd name="T104" fmla="*/ 64 w 432"/>
              <a:gd name="T105" fmla="*/ 180 h 432"/>
              <a:gd name="T106" fmla="*/ 31 w 432"/>
              <a:gd name="T107" fmla="*/ 184 h 432"/>
              <a:gd name="T108" fmla="*/ 12 w 432"/>
              <a:gd name="T109" fmla="*/ 228 h 432"/>
              <a:gd name="T110" fmla="*/ 58 w 432"/>
              <a:gd name="T111" fmla="*/ 247 h 432"/>
              <a:gd name="T112" fmla="*/ 83 w 432"/>
              <a:gd name="T113" fmla="*/ 298 h 432"/>
              <a:gd name="T114" fmla="*/ 82 w 432"/>
              <a:gd name="T115" fmla="*/ 306 h 432"/>
              <a:gd name="T116" fmla="*/ 57 w 432"/>
              <a:gd name="T117" fmla="*/ 338 h 432"/>
              <a:gd name="T118" fmla="*/ 81 w 432"/>
              <a:gd name="T119" fmla="*/ 369 h 432"/>
              <a:gd name="T120" fmla="*/ 126 w 432"/>
              <a:gd name="T121" fmla="*/ 35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32" h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94" name="Freeform 933">
            <a:extLst>
              <a:ext uri="{FF2B5EF4-FFF2-40B4-BE49-F238E27FC236}">
                <a16:creationId xmlns:a16="http://schemas.microsoft.com/office/drawing/2014/main" id="{F31185F1-5CE1-174E-A18E-63BC74C89D47}"/>
              </a:ext>
            </a:extLst>
          </p:cNvPr>
          <p:cNvSpPr>
            <a:spLocks/>
          </p:cNvSpPr>
          <p:nvPr/>
        </p:nvSpPr>
        <p:spPr bwMode="auto">
          <a:xfrm>
            <a:off x="9128338" y="5467999"/>
            <a:ext cx="18041" cy="117262"/>
          </a:xfrm>
          <a:custGeom>
            <a:avLst/>
            <a:gdLst>
              <a:gd name="T0" fmla="*/ 6 w 15"/>
              <a:gd name="T1" fmla="*/ 99 h 99"/>
              <a:gd name="T2" fmla="*/ 5 w 15"/>
              <a:gd name="T3" fmla="*/ 99 h 99"/>
              <a:gd name="T4" fmla="*/ 0 w 15"/>
              <a:gd name="T5" fmla="*/ 93 h 99"/>
              <a:gd name="T6" fmla="*/ 4 w 15"/>
              <a:gd name="T7" fmla="*/ 6 h 99"/>
              <a:gd name="T8" fmla="*/ 9 w 15"/>
              <a:gd name="T9" fmla="*/ 0 h 99"/>
              <a:gd name="T10" fmla="*/ 15 w 15"/>
              <a:gd name="T11" fmla="*/ 6 h 99"/>
              <a:gd name="T12" fmla="*/ 11 w 15"/>
              <a:gd name="T13" fmla="*/ 94 h 99"/>
              <a:gd name="T14" fmla="*/ 6 w 15"/>
              <a:gd name="T15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99">
                <a:moveTo>
                  <a:pt x="6" y="99"/>
                </a:moveTo>
                <a:cubicBezTo>
                  <a:pt x="6" y="99"/>
                  <a:pt x="6" y="99"/>
                  <a:pt x="5" y="99"/>
                </a:cubicBezTo>
                <a:cubicBezTo>
                  <a:pt x="2" y="99"/>
                  <a:pt x="0" y="96"/>
                  <a:pt x="0" y="93"/>
                </a:cubicBezTo>
                <a:cubicBezTo>
                  <a:pt x="4" y="6"/>
                  <a:pt x="4" y="6"/>
                  <a:pt x="4" y="6"/>
                </a:cubicBezTo>
                <a:cubicBezTo>
                  <a:pt x="4" y="3"/>
                  <a:pt x="6" y="0"/>
                  <a:pt x="9" y="0"/>
                </a:cubicBezTo>
                <a:cubicBezTo>
                  <a:pt x="13" y="1"/>
                  <a:pt x="15" y="3"/>
                  <a:pt x="15" y="6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7"/>
                  <a:pt x="9" y="99"/>
                  <a:pt x="6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95" name="Freeform 934">
            <a:extLst>
              <a:ext uri="{FF2B5EF4-FFF2-40B4-BE49-F238E27FC236}">
                <a16:creationId xmlns:a16="http://schemas.microsoft.com/office/drawing/2014/main" id="{EFBE0006-5B0C-1A69-183E-1A397A256D17}"/>
              </a:ext>
            </a:extLst>
          </p:cNvPr>
          <p:cNvSpPr>
            <a:spLocks/>
          </p:cNvSpPr>
          <p:nvPr/>
        </p:nvSpPr>
        <p:spPr bwMode="auto">
          <a:xfrm>
            <a:off x="9366468" y="5467999"/>
            <a:ext cx="16235" cy="117262"/>
          </a:xfrm>
          <a:custGeom>
            <a:avLst/>
            <a:gdLst>
              <a:gd name="T0" fmla="*/ 9 w 15"/>
              <a:gd name="T1" fmla="*/ 99 h 99"/>
              <a:gd name="T2" fmla="*/ 4 w 15"/>
              <a:gd name="T3" fmla="*/ 94 h 99"/>
              <a:gd name="T4" fmla="*/ 0 w 15"/>
              <a:gd name="T5" fmla="*/ 6 h 99"/>
              <a:gd name="T6" fmla="*/ 5 w 15"/>
              <a:gd name="T7" fmla="*/ 0 h 99"/>
              <a:gd name="T8" fmla="*/ 11 w 15"/>
              <a:gd name="T9" fmla="*/ 6 h 99"/>
              <a:gd name="T10" fmla="*/ 15 w 15"/>
              <a:gd name="T11" fmla="*/ 93 h 99"/>
              <a:gd name="T12" fmla="*/ 9 w 15"/>
              <a:gd name="T13" fmla="*/ 99 h 99"/>
              <a:gd name="T14" fmla="*/ 9 w 15"/>
              <a:gd name="T15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99">
                <a:moveTo>
                  <a:pt x="9" y="99"/>
                </a:moveTo>
                <a:cubicBezTo>
                  <a:pt x="6" y="99"/>
                  <a:pt x="4" y="97"/>
                  <a:pt x="4" y="94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1"/>
                  <a:pt x="5" y="0"/>
                </a:cubicBezTo>
                <a:cubicBezTo>
                  <a:pt x="8" y="0"/>
                  <a:pt x="11" y="3"/>
                  <a:pt x="11" y="6"/>
                </a:cubicBezTo>
                <a:cubicBezTo>
                  <a:pt x="15" y="93"/>
                  <a:pt x="15" y="93"/>
                  <a:pt x="15" y="93"/>
                </a:cubicBezTo>
                <a:cubicBezTo>
                  <a:pt x="15" y="96"/>
                  <a:pt x="12" y="99"/>
                  <a:pt x="9" y="99"/>
                </a:cubicBezTo>
                <a:cubicBezTo>
                  <a:pt x="9" y="99"/>
                  <a:pt x="9" y="99"/>
                  <a:pt x="9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96" name="Freeform 935">
            <a:extLst>
              <a:ext uri="{FF2B5EF4-FFF2-40B4-BE49-F238E27FC236}">
                <a16:creationId xmlns:a16="http://schemas.microsoft.com/office/drawing/2014/main" id="{51578692-EDB2-07F1-8C78-9E10D4F5F19A}"/>
              </a:ext>
            </a:extLst>
          </p:cNvPr>
          <p:cNvSpPr>
            <a:spLocks noEditPoints="1"/>
          </p:cNvSpPr>
          <p:nvPr/>
        </p:nvSpPr>
        <p:spPr bwMode="auto">
          <a:xfrm>
            <a:off x="9056178" y="5379601"/>
            <a:ext cx="400491" cy="205655"/>
          </a:xfrm>
          <a:custGeom>
            <a:avLst/>
            <a:gdLst>
              <a:gd name="T0" fmla="*/ 307 w 340"/>
              <a:gd name="T1" fmla="*/ 174 h 174"/>
              <a:gd name="T2" fmla="*/ 33 w 340"/>
              <a:gd name="T3" fmla="*/ 174 h 174"/>
              <a:gd name="T4" fmla="*/ 9 w 340"/>
              <a:gd name="T5" fmla="*/ 163 h 174"/>
              <a:gd name="T6" fmla="*/ 1 w 340"/>
              <a:gd name="T7" fmla="*/ 138 h 174"/>
              <a:gd name="T8" fmla="*/ 11 w 340"/>
              <a:gd name="T9" fmla="*/ 43 h 174"/>
              <a:gd name="T10" fmla="*/ 62 w 340"/>
              <a:gd name="T11" fmla="*/ 0 h 174"/>
              <a:gd name="T12" fmla="*/ 143 w 340"/>
              <a:gd name="T13" fmla="*/ 0 h 174"/>
              <a:gd name="T14" fmla="*/ 147 w 340"/>
              <a:gd name="T15" fmla="*/ 1 h 174"/>
              <a:gd name="T16" fmla="*/ 149 w 340"/>
              <a:gd name="T17" fmla="*/ 6 h 174"/>
              <a:gd name="T18" fmla="*/ 148 w 340"/>
              <a:gd name="T19" fmla="*/ 12 h 174"/>
              <a:gd name="T20" fmla="*/ 153 w 340"/>
              <a:gd name="T21" fmla="*/ 30 h 174"/>
              <a:gd name="T22" fmla="*/ 170 w 340"/>
              <a:gd name="T23" fmla="*/ 38 h 174"/>
              <a:gd name="T24" fmla="*/ 187 w 340"/>
              <a:gd name="T25" fmla="*/ 30 h 174"/>
              <a:gd name="T26" fmla="*/ 192 w 340"/>
              <a:gd name="T27" fmla="*/ 12 h 174"/>
              <a:gd name="T28" fmla="*/ 191 w 340"/>
              <a:gd name="T29" fmla="*/ 6 h 174"/>
              <a:gd name="T30" fmla="*/ 192 w 340"/>
              <a:gd name="T31" fmla="*/ 1 h 174"/>
              <a:gd name="T32" fmla="*/ 197 w 340"/>
              <a:gd name="T33" fmla="*/ 0 h 174"/>
              <a:gd name="T34" fmla="*/ 278 w 340"/>
              <a:gd name="T35" fmla="*/ 0 h 174"/>
              <a:gd name="T36" fmla="*/ 328 w 340"/>
              <a:gd name="T37" fmla="*/ 43 h 174"/>
              <a:gd name="T38" fmla="*/ 339 w 340"/>
              <a:gd name="T39" fmla="*/ 138 h 174"/>
              <a:gd name="T40" fmla="*/ 331 w 340"/>
              <a:gd name="T41" fmla="*/ 163 h 174"/>
              <a:gd name="T42" fmla="*/ 307 w 340"/>
              <a:gd name="T43" fmla="*/ 174 h 174"/>
              <a:gd name="T44" fmla="*/ 62 w 340"/>
              <a:gd name="T45" fmla="*/ 11 h 174"/>
              <a:gd name="T46" fmla="*/ 22 w 340"/>
              <a:gd name="T47" fmla="*/ 45 h 174"/>
              <a:gd name="T48" fmla="*/ 12 w 340"/>
              <a:gd name="T49" fmla="*/ 140 h 174"/>
              <a:gd name="T50" fmla="*/ 17 w 340"/>
              <a:gd name="T51" fmla="*/ 156 h 174"/>
              <a:gd name="T52" fmla="*/ 33 w 340"/>
              <a:gd name="T53" fmla="*/ 163 h 174"/>
              <a:gd name="T54" fmla="*/ 307 w 340"/>
              <a:gd name="T55" fmla="*/ 163 h 174"/>
              <a:gd name="T56" fmla="*/ 323 w 340"/>
              <a:gd name="T57" fmla="*/ 156 h 174"/>
              <a:gd name="T58" fmla="*/ 328 w 340"/>
              <a:gd name="T59" fmla="*/ 140 h 174"/>
              <a:gd name="T60" fmla="*/ 318 w 340"/>
              <a:gd name="T61" fmla="*/ 44 h 174"/>
              <a:gd name="T62" fmla="*/ 278 w 340"/>
              <a:gd name="T63" fmla="*/ 11 h 174"/>
              <a:gd name="T64" fmla="*/ 203 w 340"/>
              <a:gd name="T65" fmla="*/ 11 h 174"/>
              <a:gd name="T66" fmla="*/ 203 w 340"/>
              <a:gd name="T67" fmla="*/ 11 h 174"/>
              <a:gd name="T68" fmla="*/ 195 w 340"/>
              <a:gd name="T69" fmla="*/ 37 h 174"/>
              <a:gd name="T70" fmla="*/ 170 w 340"/>
              <a:gd name="T71" fmla="*/ 49 h 174"/>
              <a:gd name="T72" fmla="*/ 170 w 340"/>
              <a:gd name="T73" fmla="*/ 49 h 174"/>
              <a:gd name="T74" fmla="*/ 144 w 340"/>
              <a:gd name="T75" fmla="*/ 37 h 174"/>
              <a:gd name="T76" fmla="*/ 137 w 340"/>
              <a:gd name="T77" fmla="*/ 11 h 174"/>
              <a:gd name="T78" fmla="*/ 137 w 340"/>
              <a:gd name="T79" fmla="*/ 11 h 174"/>
              <a:gd name="T80" fmla="*/ 62 w 340"/>
              <a:gd name="T81" fmla="*/ 11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0" h="174">
                <a:moveTo>
                  <a:pt x="307" y="174"/>
                </a:moveTo>
                <a:cubicBezTo>
                  <a:pt x="33" y="174"/>
                  <a:pt x="33" y="174"/>
                  <a:pt x="33" y="174"/>
                </a:cubicBezTo>
                <a:cubicBezTo>
                  <a:pt x="24" y="174"/>
                  <a:pt x="15" y="170"/>
                  <a:pt x="9" y="163"/>
                </a:cubicBezTo>
                <a:cubicBezTo>
                  <a:pt x="3" y="156"/>
                  <a:pt x="0" y="147"/>
                  <a:pt x="1" y="138"/>
                </a:cubicBezTo>
                <a:cubicBezTo>
                  <a:pt x="11" y="43"/>
                  <a:pt x="11" y="43"/>
                  <a:pt x="11" y="43"/>
                </a:cubicBezTo>
                <a:cubicBezTo>
                  <a:pt x="15" y="18"/>
                  <a:pt x="36" y="0"/>
                  <a:pt x="62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45" y="0"/>
                  <a:pt x="146" y="0"/>
                  <a:pt x="147" y="1"/>
                </a:cubicBezTo>
                <a:cubicBezTo>
                  <a:pt x="148" y="3"/>
                  <a:pt x="149" y="4"/>
                  <a:pt x="149" y="6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7" y="18"/>
                  <a:pt x="150" y="27"/>
                  <a:pt x="153" y="30"/>
                </a:cubicBezTo>
                <a:cubicBezTo>
                  <a:pt x="157" y="35"/>
                  <a:pt x="163" y="38"/>
                  <a:pt x="170" y="38"/>
                </a:cubicBezTo>
                <a:cubicBezTo>
                  <a:pt x="176" y="38"/>
                  <a:pt x="183" y="35"/>
                  <a:pt x="187" y="30"/>
                </a:cubicBezTo>
                <a:cubicBezTo>
                  <a:pt x="190" y="27"/>
                  <a:pt x="192" y="18"/>
                  <a:pt x="192" y="12"/>
                </a:cubicBezTo>
                <a:cubicBezTo>
                  <a:pt x="191" y="6"/>
                  <a:pt x="191" y="6"/>
                  <a:pt x="191" y="6"/>
                </a:cubicBezTo>
                <a:cubicBezTo>
                  <a:pt x="191" y="4"/>
                  <a:pt x="191" y="3"/>
                  <a:pt x="192" y="1"/>
                </a:cubicBezTo>
                <a:cubicBezTo>
                  <a:pt x="193" y="0"/>
                  <a:pt x="195" y="0"/>
                  <a:pt x="197" y="0"/>
                </a:cubicBezTo>
                <a:cubicBezTo>
                  <a:pt x="278" y="0"/>
                  <a:pt x="278" y="0"/>
                  <a:pt x="278" y="0"/>
                </a:cubicBezTo>
                <a:cubicBezTo>
                  <a:pt x="303" y="0"/>
                  <a:pt x="325" y="18"/>
                  <a:pt x="328" y="43"/>
                </a:cubicBezTo>
                <a:cubicBezTo>
                  <a:pt x="339" y="138"/>
                  <a:pt x="339" y="138"/>
                  <a:pt x="339" y="138"/>
                </a:cubicBezTo>
                <a:cubicBezTo>
                  <a:pt x="340" y="147"/>
                  <a:pt x="337" y="156"/>
                  <a:pt x="331" y="163"/>
                </a:cubicBezTo>
                <a:cubicBezTo>
                  <a:pt x="325" y="170"/>
                  <a:pt x="316" y="174"/>
                  <a:pt x="307" y="174"/>
                </a:cubicBezTo>
                <a:close/>
                <a:moveTo>
                  <a:pt x="62" y="11"/>
                </a:moveTo>
                <a:cubicBezTo>
                  <a:pt x="42" y="11"/>
                  <a:pt x="25" y="25"/>
                  <a:pt x="22" y="45"/>
                </a:cubicBezTo>
                <a:cubicBezTo>
                  <a:pt x="12" y="140"/>
                  <a:pt x="12" y="140"/>
                  <a:pt x="12" y="140"/>
                </a:cubicBezTo>
                <a:cubicBezTo>
                  <a:pt x="11" y="145"/>
                  <a:pt x="13" y="151"/>
                  <a:pt x="17" y="156"/>
                </a:cubicBezTo>
                <a:cubicBezTo>
                  <a:pt x="21" y="160"/>
                  <a:pt x="27" y="163"/>
                  <a:pt x="33" y="163"/>
                </a:cubicBezTo>
                <a:cubicBezTo>
                  <a:pt x="307" y="163"/>
                  <a:pt x="307" y="163"/>
                  <a:pt x="307" y="163"/>
                </a:cubicBezTo>
                <a:cubicBezTo>
                  <a:pt x="313" y="163"/>
                  <a:pt x="319" y="160"/>
                  <a:pt x="323" y="156"/>
                </a:cubicBezTo>
                <a:cubicBezTo>
                  <a:pt x="327" y="151"/>
                  <a:pt x="328" y="145"/>
                  <a:pt x="328" y="140"/>
                </a:cubicBezTo>
                <a:cubicBezTo>
                  <a:pt x="318" y="44"/>
                  <a:pt x="318" y="44"/>
                  <a:pt x="318" y="44"/>
                </a:cubicBezTo>
                <a:cubicBezTo>
                  <a:pt x="315" y="25"/>
                  <a:pt x="298" y="11"/>
                  <a:pt x="278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4" y="20"/>
                  <a:pt x="200" y="31"/>
                  <a:pt x="195" y="37"/>
                </a:cubicBezTo>
                <a:cubicBezTo>
                  <a:pt x="189" y="45"/>
                  <a:pt x="180" y="49"/>
                  <a:pt x="170" y="49"/>
                </a:cubicBezTo>
                <a:cubicBezTo>
                  <a:pt x="170" y="49"/>
                  <a:pt x="170" y="49"/>
                  <a:pt x="170" y="49"/>
                </a:cubicBezTo>
                <a:cubicBezTo>
                  <a:pt x="160" y="49"/>
                  <a:pt x="151" y="45"/>
                  <a:pt x="144" y="37"/>
                </a:cubicBezTo>
                <a:cubicBezTo>
                  <a:pt x="139" y="31"/>
                  <a:pt x="136" y="20"/>
                  <a:pt x="137" y="11"/>
                </a:cubicBezTo>
                <a:cubicBezTo>
                  <a:pt x="137" y="11"/>
                  <a:pt x="137" y="11"/>
                  <a:pt x="137" y="11"/>
                </a:cubicBezTo>
                <a:lnTo>
                  <a:pt x="62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97" name="Freeform 936">
            <a:extLst>
              <a:ext uri="{FF2B5EF4-FFF2-40B4-BE49-F238E27FC236}">
                <a16:creationId xmlns:a16="http://schemas.microsoft.com/office/drawing/2014/main" id="{947E93E1-DB9F-9A44-8B29-D78302EFBC8C}"/>
              </a:ext>
            </a:extLst>
          </p:cNvPr>
          <p:cNvSpPr>
            <a:spLocks noEditPoints="1"/>
          </p:cNvSpPr>
          <p:nvPr/>
        </p:nvSpPr>
        <p:spPr bwMode="auto">
          <a:xfrm>
            <a:off x="9216735" y="5348933"/>
            <a:ext cx="79377" cy="88396"/>
          </a:xfrm>
          <a:custGeom>
            <a:avLst/>
            <a:gdLst>
              <a:gd name="T0" fmla="*/ 34 w 68"/>
              <a:gd name="T1" fmla="*/ 76 h 76"/>
              <a:gd name="T2" fmla="*/ 10 w 68"/>
              <a:gd name="T3" fmla="*/ 67 h 76"/>
              <a:gd name="T4" fmla="*/ 1 w 68"/>
              <a:gd name="T5" fmla="*/ 39 h 76"/>
              <a:gd name="T6" fmla="*/ 5 w 68"/>
              <a:gd name="T7" fmla="*/ 5 h 76"/>
              <a:gd name="T8" fmla="*/ 7 w 68"/>
              <a:gd name="T9" fmla="*/ 1 h 76"/>
              <a:gd name="T10" fmla="*/ 12 w 68"/>
              <a:gd name="T11" fmla="*/ 0 h 76"/>
              <a:gd name="T12" fmla="*/ 27 w 68"/>
              <a:gd name="T13" fmla="*/ 2 h 76"/>
              <a:gd name="T14" fmla="*/ 40 w 68"/>
              <a:gd name="T15" fmla="*/ 2 h 76"/>
              <a:gd name="T16" fmla="*/ 56 w 68"/>
              <a:gd name="T17" fmla="*/ 0 h 76"/>
              <a:gd name="T18" fmla="*/ 61 w 68"/>
              <a:gd name="T19" fmla="*/ 1 h 76"/>
              <a:gd name="T20" fmla="*/ 63 w 68"/>
              <a:gd name="T21" fmla="*/ 5 h 76"/>
              <a:gd name="T22" fmla="*/ 67 w 68"/>
              <a:gd name="T23" fmla="*/ 39 h 76"/>
              <a:gd name="T24" fmla="*/ 67 w 68"/>
              <a:gd name="T25" fmla="*/ 39 h 76"/>
              <a:gd name="T26" fmla="*/ 57 w 68"/>
              <a:gd name="T27" fmla="*/ 67 h 76"/>
              <a:gd name="T28" fmla="*/ 34 w 68"/>
              <a:gd name="T29" fmla="*/ 76 h 76"/>
              <a:gd name="T30" fmla="*/ 15 w 68"/>
              <a:gd name="T31" fmla="*/ 12 h 76"/>
              <a:gd name="T32" fmla="*/ 12 w 68"/>
              <a:gd name="T33" fmla="*/ 41 h 76"/>
              <a:gd name="T34" fmla="*/ 18 w 68"/>
              <a:gd name="T35" fmla="*/ 59 h 76"/>
              <a:gd name="T36" fmla="*/ 50 w 68"/>
              <a:gd name="T37" fmla="*/ 59 h 76"/>
              <a:gd name="T38" fmla="*/ 56 w 68"/>
              <a:gd name="T39" fmla="*/ 41 h 76"/>
              <a:gd name="T40" fmla="*/ 56 w 68"/>
              <a:gd name="T41" fmla="*/ 41 h 76"/>
              <a:gd name="T42" fmla="*/ 53 w 68"/>
              <a:gd name="T43" fmla="*/ 12 h 76"/>
              <a:gd name="T44" fmla="*/ 40 w 68"/>
              <a:gd name="T45" fmla="*/ 13 h 76"/>
              <a:gd name="T46" fmla="*/ 27 w 68"/>
              <a:gd name="T47" fmla="*/ 13 h 76"/>
              <a:gd name="T48" fmla="*/ 15 w 68"/>
              <a:gd name="T49" fmla="*/ 12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8" h="76">
                <a:moveTo>
                  <a:pt x="34" y="76"/>
                </a:moveTo>
                <a:cubicBezTo>
                  <a:pt x="25" y="76"/>
                  <a:pt x="17" y="73"/>
                  <a:pt x="10" y="67"/>
                </a:cubicBezTo>
                <a:cubicBezTo>
                  <a:pt x="3" y="59"/>
                  <a:pt x="0" y="49"/>
                  <a:pt x="1" y="39"/>
                </a:cubicBezTo>
                <a:cubicBezTo>
                  <a:pt x="5" y="5"/>
                  <a:pt x="5" y="5"/>
                  <a:pt x="5" y="5"/>
                </a:cubicBezTo>
                <a:cubicBezTo>
                  <a:pt x="5" y="3"/>
                  <a:pt x="6" y="2"/>
                  <a:pt x="7" y="1"/>
                </a:cubicBezTo>
                <a:cubicBezTo>
                  <a:pt x="8" y="0"/>
                  <a:pt x="10" y="0"/>
                  <a:pt x="12" y="0"/>
                </a:cubicBezTo>
                <a:cubicBezTo>
                  <a:pt x="17" y="2"/>
                  <a:pt x="22" y="2"/>
                  <a:pt x="27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6" y="2"/>
                  <a:pt x="51" y="2"/>
                  <a:pt x="56" y="0"/>
                </a:cubicBezTo>
                <a:cubicBezTo>
                  <a:pt x="58" y="0"/>
                  <a:pt x="59" y="0"/>
                  <a:pt x="61" y="1"/>
                </a:cubicBezTo>
                <a:cubicBezTo>
                  <a:pt x="62" y="2"/>
                  <a:pt x="63" y="3"/>
                  <a:pt x="63" y="5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8" y="49"/>
                  <a:pt x="65" y="59"/>
                  <a:pt x="57" y="67"/>
                </a:cubicBezTo>
                <a:cubicBezTo>
                  <a:pt x="51" y="73"/>
                  <a:pt x="42" y="76"/>
                  <a:pt x="34" y="76"/>
                </a:cubicBezTo>
                <a:close/>
                <a:moveTo>
                  <a:pt x="15" y="12"/>
                </a:moveTo>
                <a:cubicBezTo>
                  <a:pt x="12" y="41"/>
                  <a:pt x="12" y="41"/>
                  <a:pt x="12" y="41"/>
                </a:cubicBezTo>
                <a:cubicBezTo>
                  <a:pt x="11" y="47"/>
                  <a:pt x="13" y="54"/>
                  <a:pt x="18" y="59"/>
                </a:cubicBezTo>
                <a:cubicBezTo>
                  <a:pt x="27" y="67"/>
                  <a:pt x="41" y="67"/>
                  <a:pt x="50" y="59"/>
                </a:cubicBezTo>
                <a:cubicBezTo>
                  <a:pt x="54" y="54"/>
                  <a:pt x="57" y="47"/>
                  <a:pt x="56" y="41"/>
                </a:cubicBezTo>
                <a:cubicBezTo>
                  <a:pt x="56" y="41"/>
                  <a:pt x="56" y="41"/>
                  <a:pt x="56" y="4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3"/>
                  <a:pt x="44" y="13"/>
                  <a:pt x="40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3" y="13"/>
                  <a:pt x="19" y="13"/>
                  <a:pt x="15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98" name="Freeform 937">
            <a:extLst>
              <a:ext uri="{FF2B5EF4-FFF2-40B4-BE49-F238E27FC236}">
                <a16:creationId xmlns:a16="http://schemas.microsoft.com/office/drawing/2014/main" id="{824DA99B-AC07-7EF0-57F6-D550281E0804}"/>
              </a:ext>
            </a:extLst>
          </p:cNvPr>
          <p:cNvSpPr>
            <a:spLocks noEditPoints="1"/>
          </p:cNvSpPr>
          <p:nvPr/>
        </p:nvSpPr>
        <p:spPr bwMode="auto">
          <a:xfrm>
            <a:off x="9168026" y="5188377"/>
            <a:ext cx="174991" cy="174991"/>
          </a:xfrm>
          <a:custGeom>
            <a:avLst/>
            <a:gdLst>
              <a:gd name="T0" fmla="*/ 81 w 149"/>
              <a:gd name="T1" fmla="*/ 149 h 149"/>
              <a:gd name="T2" fmla="*/ 68 w 149"/>
              <a:gd name="T3" fmla="*/ 149 h 149"/>
              <a:gd name="T4" fmla="*/ 50 w 149"/>
              <a:gd name="T5" fmla="*/ 147 h 149"/>
              <a:gd name="T6" fmla="*/ 0 w 149"/>
              <a:gd name="T7" fmla="*/ 81 h 149"/>
              <a:gd name="T8" fmla="*/ 0 w 149"/>
              <a:gd name="T9" fmla="*/ 58 h 149"/>
              <a:gd name="T10" fmla="*/ 58 w 149"/>
              <a:gd name="T11" fmla="*/ 0 h 149"/>
              <a:gd name="T12" fmla="*/ 92 w 149"/>
              <a:gd name="T13" fmla="*/ 0 h 149"/>
              <a:gd name="T14" fmla="*/ 149 w 149"/>
              <a:gd name="T15" fmla="*/ 58 h 149"/>
              <a:gd name="T16" fmla="*/ 149 w 149"/>
              <a:gd name="T17" fmla="*/ 81 h 149"/>
              <a:gd name="T18" fmla="*/ 100 w 149"/>
              <a:gd name="T19" fmla="*/ 147 h 149"/>
              <a:gd name="T20" fmla="*/ 81 w 149"/>
              <a:gd name="T21" fmla="*/ 149 h 149"/>
              <a:gd name="T22" fmla="*/ 58 w 149"/>
              <a:gd name="T23" fmla="*/ 11 h 149"/>
              <a:gd name="T24" fmla="*/ 11 w 149"/>
              <a:gd name="T25" fmla="*/ 58 h 149"/>
              <a:gd name="T26" fmla="*/ 11 w 149"/>
              <a:gd name="T27" fmla="*/ 81 h 149"/>
              <a:gd name="T28" fmla="*/ 53 w 149"/>
              <a:gd name="T29" fmla="*/ 136 h 149"/>
              <a:gd name="T30" fmla="*/ 68 w 149"/>
              <a:gd name="T31" fmla="*/ 138 h 149"/>
              <a:gd name="T32" fmla="*/ 81 w 149"/>
              <a:gd name="T33" fmla="*/ 138 h 149"/>
              <a:gd name="T34" fmla="*/ 97 w 149"/>
              <a:gd name="T35" fmla="*/ 136 h 149"/>
              <a:gd name="T36" fmla="*/ 138 w 149"/>
              <a:gd name="T37" fmla="*/ 81 h 149"/>
              <a:gd name="T38" fmla="*/ 138 w 149"/>
              <a:gd name="T39" fmla="*/ 58 h 149"/>
              <a:gd name="T40" fmla="*/ 92 w 149"/>
              <a:gd name="T41" fmla="*/ 11 h 149"/>
              <a:gd name="T42" fmla="*/ 58 w 149"/>
              <a:gd name="T43" fmla="*/ 11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9" h="149">
                <a:moveTo>
                  <a:pt x="81" y="149"/>
                </a:moveTo>
                <a:cubicBezTo>
                  <a:pt x="68" y="149"/>
                  <a:pt x="68" y="149"/>
                  <a:pt x="68" y="149"/>
                </a:cubicBezTo>
                <a:cubicBezTo>
                  <a:pt x="62" y="149"/>
                  <a:pt x="56" y="148"/>
                  <a:pt x="50" y="147"/>
                </a:cubicBezTo>
                <a:cubicBezTo>
                  <a:pt x="21" y="138"/>
                  <a:pt x="0" y="111"/>
                  <a:pt x="0" y="81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26"/>
                  <a:pt x="26" y="0"/>
                  <a:pt x="5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24" y="0"/>
                  <a:pt x="149" y="26"/>
                  <a:pt x="149" y="58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111"/>
                  <a:pt x="129" y="138"/>
                  <a:pt x="100" y="147"/>
                </a:cubicBezTo>
                <a:cubicBezTo>
                  <a:pt x="94" y="148"/>
                  <a:pt x="88" y="149"/>
                  <a:pt x="81" y="149"/>
                </a:cubicBezTo>
                <a:close/>
                <a:moveTo>
                  <a:pt x="58" y="11"/>
                </a:moveTo>
                <a:cubicBezTo>
                  <a:pt x="32" y="11"/>
                  <a:pt x="11" y="32"/>
                  <a:pt x="11" y="58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7"/>
                  <a:pt x="28" y="129"/>
                  <a:pt x="53" y="136"/>
                </a:cubicBezTo>
                <a:cubicBezTo>
                  <a:pt x="58" y="138"/>
                  <a:pt x="63" y="138"/>
                  <a:pt x="68" y="138"/>
                </a:cubicBezTo>
                <a:cubicBezTo>
                  <a:pt x="81" y="138"/>
                  <a:pt x="81" y="138"/>
                  <a:pt x="81" y="138"/>
                </a:cubicBezTo>
                <a:cubicBezTo>
                  <a:pt x="87" y="138"/>
                  <a:pt x="92" y="138"/>
                  <a:pt x="97" y="136"/>
                </a:cubicBezTo>
                <a:cubicBezTo>
                  <a:pt x="121" y="129"/>
                  <a:pt x="138" y="107"/>
                  <a:pt x="138" y="81"/>
                </a:cubicBezTo>
                <a:cubicBezTo>
                  <a:pt x="138" y="58"/>
                  <a:pt x="138" y="58"/>
                  <a:pt x="138" y="58"/>
                </a:cubicBezTo>
                <a:cubicBezTo>
                  <a:pt x="138" y="32"/>
                  <a:pt x="118" y="11"/>
                  <a:pt x="92" y="11"/>
                </a:cubicBezTo>
                <a:lnTo>
                  <a:pt x="58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4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4121A3E-7859-78C7-6A0D-DC80EE9F3C55}"/>
              </a:ext>
            </a:extLst>
          </p:cNvPr>
          <p:cNvSpPr txBox="1">
            <a:spLocks/>
          </p:cNvSpPr>
          <p:nvPr/>
        </p:nvSpPr>
        <p:spPr>
          <a:xfrm>
            <a:off x="419099" y="1468935"/>
            <a:ext cx="4448630" cy="71724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3200">
                <a:solidFill>
                  <a:schemeClr val="lt1"/>
                </a:solidFill>
                <a:latin typeface="+mj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en-US" sz="2400" dirty="0">
              <a:latin typeface="+mn-lt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9C67356A-BB02-7CFE-06BA-CDCC8B62F689}"/>
              </a:ext>
            </a:extLst>
          </p:cNvPr>
          <p:cNvSpPr/>
          <p:nvPr/>
        </p:nvSpPr>
        <p:spPr>
          <a:xfrm>
            <a:off x="419099" y="2187127"/>
            <a:ext cx="4448630" cy="36649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01" name="Isosceles Triangle 100">
            <a:extLst>
              <a:ext uri="{FF2B5EF4-FFF2-40B4-BE49-F238E27FC236}">
                <a16:creationId xmlns:a16="http://schemas.microsoft.com/office/drawing/2014/main" id="{20E65138-45CE-7008-B9E2-DBCE810AC9FC}"/>
              </a:ext>
            </a:extLst>
          </p:cNvPr>
          <p:cNvSpPr/>
          <p:nvPr/>
        </p:nvSpPr>
        <p:spPr>
          <a:xfrm rot="5400000">
            <a:off x="541870" y="2559475"/>
            <a:ext cx="321083" cy="2012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02" name="Shape12_20220427_135811">
            <a:extLst>
              <a:ext uri="{FF2B5EF4-FFF2-40B4-BE49-F238E27FC236}">
                <a16:creationId xmlns:a16="http://schemas.microsoft.com/office/drawing/2014/main" id="{D263005C-F723-CB78-4393-5B06B24606A9}"/>
              </a:ext>
            </a:extLst>
          </p:cNvPr>
          <p:cNvSpPr txBox="1"/>
          <p:nvPr/>
        </p:nvSpPr>
        <p:spPr>
          <a:xfrm>
            <a:off x="985719" y="2542030"/>
            <a:ext cx="3615664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16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3" name="Shape13_20220427_135811">
            <a:extLst>
              <a:ext uri="{FF2B5EF4-FFF2-40B4-BE49-F238E27FC236}">
                <a16:creationId xmlns:a16="http://schemas.microsoft.com/office/drawing/2014/main" id="{4511D615-464A-5441-C3C2-145C2AE0A3C3}"/>
              </a:ext>
            </a:extLst>
          </p:cNvPr>
          <p:cNvSpPr txBox="1"/>
          <p:nvPr/>
        </p:nvSpPr>
        <p:spPr>
          <a:xfrm>
            <a:off x="985719" y="2916939"/>
            <a:ext cx="3615664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lang="en-IN" sz="14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4" name="Isosceles Triangle 103">
            <a:extLst>
              <a:ext uri="{FF2B5EF4-FFF2-40B4-BE49-F238E27FC236}">
                <a16:creationId xmlns:a16="http://schemas.microsoft.com/office/drawing/2014/main" id="{A97A4137-0EA7-531C-6234-B1D74C66EBE7}"/>
              </a:ext>
            </a:extLst>
          </p:cNvPr>
          <p:cNvSpPr/>
          <p:nvPr/>
        </p:nvSpPr>
        <p:spPr>
          <a:xfrm rot="5400000">
            <a:off x="541870" y="3842062"/>
            <a:ext cx="321083" cy="2012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05" name="Shape14_20220427_135811">
            <a:extLst>
              <a:ext uri="{FF2B5EF4-FFF2-40B4-BE49-F238E27FC236}">
                <a16:creationId xmlns:a16="http://schemas.microsoft.com/office/drawing/2014/main" id="{FC3874E6-6F1B-C9C5-8F02-E9DB9867C390}"/>
              </a:ext>
            </a:extLst>
          </p:cNvPr>
          <p:cNvSpPr txBox="1"/>
          <p:nvPr/>
        </p:nvSpPr>
        <p:spPr>
          <a:xfrm>
            <a:off x="985719" y="3824616"/>
            <a:ext cx="3615664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16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6" name="Shape15_20220427_135811">
            <a:extLst>
              <a:ext uri="{FF2B5EF4-FFF2-40B4-BE49-F238E27FC236}">
                <a16:creationId xmlns:a16="http://schemas.microsoft.com/office/drawing/2014/main" id="{7D0CA9C8-B365-5AE3-CA8F-7730E66E6377}"/>
              </a:ext>
            </a:extLst>
          </p:cNvPr>
          <p:cNvSpPr txBox="1"/>
          <p:nvPr/>
        </p:nvSpPr>
        <p:spPr>
          <a:xfrm>
            <a:off x="985719" y="4199526"/>
            <a:ext cx="3615664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lang="en-IN" sz="14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7" name="Isosceles Triangle 106">
            <a:extLst>
              <a:ext uri="{FF2B5EF4-FFF2-40B4-BE49-F238E27FC236}">
                <a16:creationId xmlns:a16="http://schemas.microsoft.com/office/drawing/2014/main" id="{C1B20868-68A5-C4E8-F6C7-80DB9DD476F8}"/>
              </a:ext>
            </a:extLst>
          </p:cNvPr>
          <p:cNvSpPr/>
          <p:nvPr/>
        </p:nvSpPr>
        <p:spPr>
          <a:xfrm rot="5400000">
            <a:off x="541870" y="5124651"/>
            <a:ext cx="321083" cy="2012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08" name="Shape16_20220427_135811">
            <a:extLst>
              <a:ext uri="{FF2B5EF4-FFF2-40B4-BE49-F238E27FC236}">
                <a16:creationId xmlns:a16="http://schemas.microsoft.com/office/drawing/2014/main" id="{473ACD5A-1045-FCE2-E411-661441347920}"/>
              </a:ext>
            </a:extLst>
          </p:cNvPr>
          <p:cNvSpPr txBox="1"/>
          <p:nvPr/>
        </p:nvSpPr>
        <p:spPr>
          <a:xfrm>
            <a:off x="985719" y="5107205"/>
            <a:ext cx="3615664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09" name="Shape17_20220427_135811">
            <a:extLst>
              <a:ext uri="{FF2B5EF4-FFF2-40B4-BE49-F238E27FC236}">
                <a16:creationId xmlns:a16="http://schemas.microsoft.com/office/drawing/2014/main" id="{561BC249-B0AA-DFE7-5B9E-23DABDB068AC}"/>
              </a:ext>
            </a:extLst>
          </p:cNvPr>
          <p:cNvSpPr txBox="1"/>
          <p:nvPr/>
        </p:nvSpPr>
        <p:spPr>
          <a:xfrm>
            <a:off x="985719" y="5482110"/>
            <a:ext cx="3615664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lang="en-IN" sz="14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7DA450F-E156-6B12-DECC-4120B168FA9E}"/>
              </a:ext>
            </a:extLst>
          </p:cNvPr>
          <p:cNvCxnSpPr/>
          <p:nvPr/>
        </p:nvCxnSpPr>
        <p:spPr>
          <a:xfrm>
            <a:off x="985719" y="3469710"/>
            <a:ext cx="3615664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32933B9-FBBE-EDA5-29BA-CB07D88DFFFA}"/>
              </a:ext>
            </a:extLst>
          </p:cNvPr>
          <p:cNvCxnSpPr/>
          <p:nvPr/>
        </p:nvCxnSpPr>
        <p:spPr>
          <a:xfrm>
            <a:off x="985719" y="4752299"/>
            <a:ext cx="3615664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2362D3B-3247-AAD2-8843-4D660EA17024}"/>
              </a:ext>
            </a:extLst>
          </p:cNvPr>
          <p:cNvSpPr/>
          <p:nvPr/>
        </p:nvSpPr>
        <p:spPr>
          <a:xfrm>
            <a:off x="1805044" y="1642892"/>
            <a:ext cx="1676741" cy="369332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ea typeface="ＭＳ Ｐゴシック" pitchFamily="-108" charset="-128"/>
              </a:rPr>
              <a:t>Case Study</a:t>
            </a:r>
            <a:endParaRPr lang="en-IN" sz="2400" b="1" dirty="0">
              <a:solidFill>
                <a:schemeClr val="bg1"/>
              </a:solidFill>
              <a:ea typeface="ＭＳ Ｐゴシック" pitchFamily="-10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14910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8611</TotalTime>
  <Words>42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630</cp:revision>
  <dcterms:created xsi:type="dcterms:W3CDTF">2021-03-31T02:49:57Z</dcterms:created>
  <dcterms:modified xsi:type="dcterms:W3CDTF">2025-10-15T08:56:29Z</dcterms:modified>
  <cp:category/>
</cp:coreProperties>
</file>