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0" r:id="rId4"/>
    <p:sldId id="322" r:id="rId5"/>
    <p:sldId id="323" r:id="rId6"/>
    <p:sldId id="324" r:id="rId7"/>
    <p:sldId id="325" r:id="rId8"/>
    <p:sldId id="32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THẦN CHÚA NGỰ TRÊN TÔI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95460" y="3872602"/>
            <a:ext cx="2758190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THẦN CHÚA NGỰ TRÊN TÔI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loan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nghèo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Vượt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dặm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Kìa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đói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săn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sóc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7765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loan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nghèo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trăm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7765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loan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nghèo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9844" y="5326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suốt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bốn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mùa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suốt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nói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vừa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7765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loan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nghèo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747</TotalTime>
  <Words>230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THÁNH THẦN CHÚA NGỰ TRÊN TÔI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144</cp:revision>
  <dcterms:created xsi:type="dcterms:W3CDTF">2024-12-09T09:39:37Z</dcterms:created>
  <dcterms:modified xsi:type="dcterms:W3CDTF">2025-08-04T13:46:42Z</dcterms:modified>
</cp:coreProperties>
</file>