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6.xml"/>
  <Override ContentType="application/vnd.openxmlformats-officedocument.drawingml.chart+xml" PartName="/ppt/charts/chart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51" r:id="rId6"/>
    <p:sldMasterId id="2147483671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48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8" roundtripDataSignature="AMtx7mi6aCWPp+mx1+4cmwVFmHFoW4zu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B0B6EA6-94E5-4451-946D-5DB1A61F7A44}">
  <a:tblStyle styleId="{8B0B6EA6-94E5-4451-946D-5DB1A61F7A4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58" Type="http://customschemas.google.com/relationships/presentationmetadata" Target="metadata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_rels/chart6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187-4913-BA33-09CCF6838A1E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187-4913-BA33-09CCF6838A1E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187-4913-BA33-09CCF6838A1E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187-4913-BA33-09CCF6838A1E}"/>
              </c:ext>
            </c:extLst>
          </c:dPt>
          <c:cat>
            <c:strRef>
              <c:f>Sheet1!$A$2:$A$7</c:f>
              <c:strCache>
                <c:ptCount val="6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  <c:pt idx="4">
                  <c:v>Option 5</c:v>
                </c:pt>
                <c:pt idx="5">
                  <c:v>Option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40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6187-4913-BA33-09CCF6838A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76107480"/>
        <c:axId val="276109832"/>
      </c:barChart>
      <c:catAx>
        <c:axId val="276107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76109832"/>
        <c:crosses val="autoZero"/>
        <c:auto val="1"/>
        <c:lblAlgn val="ctr"/>
        <c:lblOffset val="100"/>
        <c:noMultiLvlLbl val="0"/>
      </c:catAx>
      <c:valAx>
        <c:axId val="276109832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276107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2769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C9E-4914-9AFF-B59EE6C477E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C9E-4914-9AFF-B59EE6C477EC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C9E-4914-9AFF-B59EE6C477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C9E-4914-9AFF-B59EE6C47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276112576"/>
        <c:axId val="276112968"/>
      </c:barChart>
      <c:catAx>
        <c:axId val="27611257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76112968"/>
        <c:crosses val="autoZero"/>
        <c:auto val="1"/>
        <c:lblAlgn val="ctr"/>
        <c:lblOffset val="100"/>
        <c:noMultiLvlLbl val="0"/>
      </c:catAx>
      <c:valAx>
        <c:axId val="27611296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76112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6F4E-44D3-A66C-EE7D1A50B9B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F4E-44D3-A66C-EE7D1A50B9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F4E-44D3-A66C-EE7D1A50B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8888512"/>
        <c:axId val="288881848"/>
      </c:barChart>
      <c:catAx>
        <c:axId val="2888885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88881848"/>
        <c:crosses val="autoZero"/>
        <c:auto val="1"/>
        <c:lblAlgn val="ctr"/>
        <c:lblOffset val="100"/>
        <c:noMultiLvlLbl val="0"/>
      </c:catAx>
      <c:valAx>
        <c:axId val="28888184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88888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186-4284-85B9-C97DE73DCDA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186-4284-85B9-C97DE73DCD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186-4284-85B9-C97DE73DCD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8882632"/>
        <c:axId val="288884200"/>
      </c:barChart>
      <c:catAx>
        <c:axId val="28888263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88884200"/>
        <c:crosses val="autoZero"/>
        <c:auto val="1"/>
        <c:lblAlgn val="ctr"/>
        <c:lblOffset val="100"/>
        <c:noMultiLvlLbl val="0"/>
      </c:catAx>
      <c:valAx>
        <c:axId val="2888842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888826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FB-4BB4-A53A-2255B688A189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8FB-4BB4-A53A-2255B688A1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8FB-4BB4-A53A-2255B688A1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8884984"/>
        <c:axId val="288889296"/>
      </c:barChart>
      <c:catAx>
        <c:axId val="2888849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88889296"/>
        <c:crosses val="autoZero"/>
        <c:auto val="1"/>
        <c:lblAlgn val="ctr"/>
        <c:lblOffset val="100"/>
        <c:noMultiLvlLbl val="0"/>
      </c:catAx>
      <c:valAx>
        <c:axId val="28888929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888849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EC-4BE3-BA38-8CDB93636E9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7EC-4BE3-BA38-8CDB93636E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7EC-4BE3-BA38-8CDB93636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8888904"/>
        <c:axId val="288882240"/>
      </c:barChart>
      <c:catAx>
        <c:axId val="28888890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88882240"/>
        <c:crosses val="autoZero"/>
        <c:auto val="1"/>
        <c:lblAlgn val="ctr"/>
        <c:lblOffset val="100"/>
        <c:noMultiLvlLbl val="0"/>
      </c:catAx>
      <c:valAx>
        <c:axId val="28888224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888889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9" name="Google Shape;979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" name="Google Shape;1022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4" name="Google Shape;1054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7" name="Google Shape;1087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1" name="Google Shape;1101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" name="Google Shape;114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" name="Google Shape;1203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" name="Google Shape;1264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" name="Google Shape;1300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3" name="Google Shape;1313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3" name="Google Shape;1343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3" name="Google Shape;1383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0" name="Google Shape;1390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0" name="Google Shape;1430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0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2" name="Google Shape;1502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5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7" name="Google Shape;1517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2" name="Google Shape;1542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8" name="Google Shape;1568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8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0" name="Google Shape;1590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4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6" name="Google Shape;1626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5" name="Google Shape;1665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4" name="Google Shape;1684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4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6" name="Google Shape;1696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7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9" name="Google Shape;1849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2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4" name="Google Shape;1894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1" name="Google Shape;2061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8" name="Google Shape;2068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6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8" name="Google Shape;2118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2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Google Shape;2173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4" name="Google Shape;2174;p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solidFill>
          <a:srgbClr val="176989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51"/>
          <p:cNvPicPr preferRelativeResize="0"/>
          <p:nvPr/>
        </p:nvPicPr>
        <p:blipFill rotWithShape="1">
          <a:blip r:embed="rId2">
            <a:alphaModFix amt="20000"/>
          </a:blip>
          <a:srcRect b="0" l="0" r="0" t="0"/>
          <a:stretch/>
        </p:blipFill>
        <p:spPr>
          <a:xfrm>
            <a:off x="400333" y="-299340"/>
            <a:ext cx="11391334" cy="7456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Images &amp; Contents Layout">
  <p:cSld name="35_Images &amp; Contents Layout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2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62"/>
          <p:cNvSpPr/>
          <p:nvPr>
            <p:ph idx="2" type="pic"/>
          </p:nvPr>
        </p:nvSpPr>
        <p:spPr>
          <a:xfrm>
            <a:off x="635726" y="642257"/>
            <a:ext cx="10920548" cy="55734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ND CONTENTS LAYOUT_18">
  <p:cSld name="IMAGE AND CONTENTS LAYOUT_18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3"/>
          <p:cNvSpPr/>
          <p:nvPr>
            <p:ph idx="2" type="pic"/>
          </p:nvPr>
        </p:nvSpPr>
        <p:spPr>
          <a:xfrm>
            <a:off x="729574" y="1515298"/>
            <a:ext cx="3300639" cy="478017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5" name="Google Shape;225;p63"/>
          <p:cNvSpPr/>
          <p:nvPr>
            <p:ph idx="3" type="pic"/>
          </p:nvPr>
        </p:nvSpPr>
        <p:spPr>
          <a:xfrm>
            <a:off x="8212091" y="1515298"/>
            <a:ext cx="3300639" cy="478017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6" name="Google Shape;226;p63"/>
          <p:cNvSpPr txBox="1"/>
          <p:nvPr>
            <p:ph type="title"/>
          </p:nvPr>
        </p:nvSpPr>
        <p:spPr>
          <a:xfrm>
            <a:off x="0" y="260648"/>
            <a:ext cx="12192000" cy="8017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_Images &amp; Contents Layout">
  <p:cSld name="37_Images &amp; Contents Layout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4"/>
          <p:cNvSpPr/>
          <p:nvPr>
            <p:ph idx="2" type="pic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9" name="Google Shape;229;p64"/>
          <p:cNvSpPr/>
          <p:nvPr/>
        </p:nvSpPr>
        <p:spPr>
          <a:xfrm>
            <a:off x="0" y="0"/>
            <a:ext cx="20383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Images &amp; Contents Layout">
  <p:cSld name="27_Images &amp; Contents Layout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65"/>
          <p:cNvSpPr/>
          <p:nvPr>
            <p:ph idx="2" type="pic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2" name="Google Shape;232;p65"/>
          <p:cNvSpPr/>
          <p:nvPr>
            <p:ph idx="3" type="pic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3" name="Google Shape;233;p65"/>
          <p:cNvSpPr/>
          <p:nvPr>
            <p:ph idx="4" type="pic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tyle slide layout">
  <p:cSld name="5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tyle slide layout">
  <p:cSld name="4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tyle slide layout">
  <p:cSld name="1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tyle slide layout">
  <p:cSld name="2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Style slide layout">
  <p:cSld name="7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tyle slide layout">
  <p:cSld name="3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solidFill>
          <a:schemeClr val="accen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73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74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4" name="Google Shape;244;p74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74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74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74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74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74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74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3"/>
          <p:cNvSpPr/>
          <p:nvPr/>
        </p:nvSpPr>
        <p:spPr>
          <a:xfrm>
            <a:off x="0" y="0"/>
            <a:ext cx="12191999" cy="25522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" name="Google Shape;12;p53"/>
          <p:cNvGrpSpPr/>
          <p:nvPr/>
        </p:nvGrpSpPr>
        <p:grpSpPr>
          <a:xfrm>
            <a:off x="1" y="2543120"/>
            <a:ext cx="12192000" cy="92498"/>
            <a:chOff x="11445923" y="0"/>
            <a:chExt cx="1119115" cy="2552282"/>
          </a:xfrm>
        </p:grpSpPr>
        <p:sp>
          <p:nvSpPr>
            <p:cNvPr id="13" name="Google Shape;13;p53"/>
            <p:cNvSpPr/>
            <p:nvPr/>
          </p:nvSpPr>
          <p:spPr>
            <a:xfrm>
              <a:off x="11818961" y="0"/>
              <a:ext cx="373038" cy="25522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53"/>
            <p:cNvSpPr/>
            <p:nvPr/>
          </p:nvSpPr>
          <p:spPr>
            <a:xfrm>
              <a:off x="11445923" y="0"/>
              <a:ext cx="373038" cy="25522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53"/>
            <p:cNvSpPr/>
            <p:nvPr/>
          </p:nvSpPr>
          <p:spPr>
            <a:xfrm>
              <a:off x="12192000" y="0"/>
              <a:ext cx="373038" cy="2552282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" name="Google Shape;16;p53"/>
          <p:cNvGrpSpPr/>
          <p:nvPr/>
        </p:nvGrpSpPr>
        <p:grpSpPr>
          <a:xfrm>
            <a:off x="11126530" y="59960"/>
            <a:ext cx="983575" cy="1226175"/>
            <a:chOff x="8411919" y="701065"/>
            <a:chExt cx="2800065" cy="3490702"/>
          </a:xfrm>
        </p:grpSpPr>
        <p:cxnSp>
          <p:nvCxnSpPr>
            <p:cNvPr id="17" name="Google Shape;17;p53"/>
            <p:cNvCxnSpPr/>
            <p:nvPr/>
          </p:nvCxnSpPr>
          <p:spPr>
            <a:xfrm>
              <a:off x="9105681" y="1504009"/>
              <a:ext cx="914400" cy="91440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" name="Google Shape;18;p53"/>
            <p:cNvCxnSpPr/>
            <p:nvPr/>
          </p:nvCxnSpPr>
          <p:spPr>
            <a:xfrm flipH="1" rot="10800000">
              <a:off x="8423293" y="2418409"/>
              <a:ext cx="1596788" cy="1910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" name="Google Shape;19;p53"/>
            <p:cNvCxnSpPr/>
            <p:nvPr/>
          </p:nvCxnSpPr>
          <p:spPr>
            <a:xfrm flipH="1" rot="10800000">
              <a:off x="8423293" y="1504009"/>
              <a:ext cx="682388" cy="11054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" name="Google Shape;20;p53"/>
            <p:cNvCxnSpPr/>
            <p:nvPr/>
          </p:nvCxnSpPr>
          <p:spPr>
            <a:xfrm>
              <a:off x="10702469" y="701066"/>
              <a:ext cx="509515" cy="1260143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" name="Google Shape;21;p53"/>
            <p:cNvCxnSpPr/>
            <p:nvPr/>
          </p:nvCxnSpPr>
          <p:spPr>
            <a:xfrm flipH="1" rot="10800000">
              <a:off x="10020081" y="701065"/>
              <a:ext cx="682388" cy="171734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2" name="Google Shape;22;p53"/>
            <p:cNvCxnSpPr/>
            <p:nvPr/>
          </p:nvCxnSpPr>
          <p:spPr>
            <a:xfrm flipH="1" rot="10800000">
              <a:off x="9105681" y="701067"/>
              <a:ext cx="1596788" cy="8029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" name="Google Shape;23;p53"/>
            <p:cNvCxnSpPr/>
            <p:nvPr/>
          </p:nvCxnSpPr>
          <p:spPr>
            <a:xfrm flipH="1" rot="10800000">
              <a:off x="8764487" y="2415851"/>
              <a:ext cx="1255594" cy="119503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4" name="Google Shape;24;p53"/>
            <p:cNvCxnSpPr/>
            <p:nvPr/>
          </p:nvCxnSpPr>
          <p:spPr>
            <a:xfrm>
              <a:off x="8423293" y="2609478"/>
              <a:ext cx="341194" cy="100140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" name="Google Shape;25;p53"/>
            <p:cNvCxnSpPr/>
            <p:nvPr/>
          </p:nvCxnSpPr>
          <p:spPr>
            <a:xfrm rot="10800000">
              <a:off x="10020081" y="2415851"/>
              <a:ext cx="0" cy="1775916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" name="Google Shape;26;p53"/>
            <p:cNvCxnSpPr/>
            <p:nvPr/>
          </p:nvCxnSpPr>
          <p:spPr>
            <a:xfrm>
              <a:off x="10020081" y="2418409"/>
              <a:ext cx="1026994" cy="7403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7" name="Google Shape;27;p53"/>
            <p:cNvCxnSpPr/>
            <p:nvPr/>
          </p:nvCxnSpPr>
          <p:spPr>
            <a:xfrm>
              <a:off x="9111368" y="1501451"/>
              <a:ext cx="792707" cy="1535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" name="Google Shape;28;p53"/>
            <p:cNvCxnSpPr/>
            <p:nvPr/>
          </p:nvCxnSpPr>
          <p:spPr>
            <a:xfrm flipH="1">
              <a:off x="9904075" y="701065"/>
              <a:ext cx="798394" cy="81517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" name="Google Shape;29;p53"/>
            <p:cNvCxnSpPr/>
            <p:nvPr/>
          </p:nvCxnSpPr>
          <p:spPr>
            <a:xfrm>
              <a:off x="8764487" y="3610883"/>
              <a:ext cx="1249907" cy="58088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0" name="Google Shape;30;p53"/>
            <p:cNvCxnSpPr/>
            <p:nvPr/>
          </p:nvCxnSpPr>
          <p:spPr>
            <a:xfrm flipH="1" rot="10800000">
              <a:off x="10014394" y="3158800"/>
              <a:ext cx="1032681" cy="103296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1" name="Google Shape;31;p53"/>
            <p:cNvCxnSpPr/>
            <p:nvPr/>
          </p:nvCxnSpPr>
          <p:spPr>
            <a:xfrm flipH="1" rot="10800000">
              <a:off x="10020081" y="1961209"/>
              <a:ext cx="1191903" cy="4546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2" name="Google Shape;32;p53"/>
            <p:cNvCxnSpPr/>
            <p:nvPr/>
          </p:nvCxnSpPr>
          <p:spPr>
            <a:xfrm flipH="1">
              <a:off x="11052762" y="1961209"/>
              <a:ext cx="159222" cy="11975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3" name="Google Shape;33;p53"/>
            <p:cNvCxnSpPr/>
            <p:nvPr/>
          </p:nvCxnSpPr>
          <p:spPr>
            <a:xfrm>
              <a:off x="9904075" y="1501451"/>
              <a:ext cx="116006" cy="91440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4" name="Google Shape;34;p53"/>
            <p:cNvCxnSpPr/>
            <p:nvPr/>
          </p:nvCxnSpPr>
          <p:spPr>
            <a:xfrm rot="10800000">
              <a:off x="8417606" y="3605125"/>
              <a:ext cx="343470" cy="320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5" name="Google Shape;35;p53"/>
            <p:cNvCxnSpPr/>
            <p:nvPr/>
          </p:nvCxnSpPr>
          <p:spPr>
            <a:xfrm>
              <a:off x="8764487" y="1040840"/>
              <a:ext cx="346881" cy="47539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6" name="Google Shape;36;p53"/>
            <p:cNvCxnSpPr/>
            <p:nvPr/>
          </p:nvCxnSpPr>
          <p:spPr>
            <a:xfrm flipH="1" rot="10800000">
              <a:off x="8423292" y="1040840"/>
              <a:ext cx="329821" cy="1568638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7" name="Google Shape;37;p53"/>
            <p:cNvCxnSpPr/>
            <p:nvPr/>
          </p:nvCxnSpPr>
          <p:spPr>
            <a:xfrm flipH="1" rot="10800000">
              <a:off x="8761075" y="734546"/>
              <a:ext cx="1941393" cy="32193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8" name="Google Shape;38;p53"/>
            <p:cNvCxnSpPr/>
            <p:nvPr/>
          </p:nvCxnSpPr>
          <p:spPr>
            <a:xfrm flipH="1">
              <a:off x="8411919" y="2609478"/>
              <a:ext cx="11374" cy="99564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9" name="Google Shape;39;p53"/>
          <p:cNvGrpSpPr/>
          <p:nvPr/>
        </p:nvGrpSpPr>
        <p:grpSpPr>
          <a:xfrm rot="-5869995">
            <a:off x="10036530" y="262594"/>
            <a:ext cx="983575" cy="1226175"/>
            <a:chOff x="8411919" y="701065"/>
            <a:chExt cx="2800065" cy="3490702"/>
          </a:xfrm>
        </p:grpSpPr>
        <p:cxnSp>
          <p:nvCxnSpPr>
            <p:cNvPr id="40" name="Google Shape;40;p53"/>
            <p:cNvCxnSpPr/>
            <p:nvPr/>
          </p:nvCxnSpPr>
          <p:spPr>
            <a:xfrm>
              <a:off x="9105681" y="1504009"/>
              <a:ext cx="914400" cy="91440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1" name="Google Shape;41;p53"/>
            <p:cNvCxnSpPr/>
            <p:nvPr/>
          </p:nvCxnSpPr>
          <p:spPr>
            <a:xfrm flipH="1" rot="10800000">
              <a:off x="8423293" y="2418409"/>
              <a:ext cx="1596788" cy="1910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2" name="Google Shape;42;p53"/>
            <p:cNvCxnSpPr/>
            <p:nvPr/>
          </p:nvCxnSpPr>
          <p:spPr>
            <a:xfrm flipH="1" rot="10800000">
              <a:off x="8423293" y="1504009"/>
              <a:ext cx="682388" cy="11054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3" name="Google Shape;43;p53"/>
            <p:cNvCxnSpPr/>
            <p:nvPr/>
          </p:nvCxnSpPr>
          <p:spPr>
            <a:xfrm>
              <a:off x="10702469" y="701066"/>
              <a:ext cx="509515" cy="1260143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4" name="Google Shape;44;p53"/>
            <p:cNvCxnSpPr/>
            <p:nvPr/>
          </p:nvCxnSpPr>
          <p:spPr>
            <a:xfrm flipH="1" rot="10800000">
              <a:off x="10020081" y="701065"/>
              <a:ext cx="682388" cy="171734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" name="Google Shape;45;p53"/>
            <p:cNvCxnSpPr/>
            <p:nvPr/>
          </p:nvCxnSpPr>
          <p:spPr>
            <a:xfrm flipH="1" rot="10800000">
              <a:off x="9105681" y="701067"/>
              <a:ext cx="1596788" cy="8029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" name="Google Shape;46;p53"/>
            <p:cNvCxnSpPr/>
            <p:nvPr/>
          </p:nvCxnSpPr>
          <p:spPr>
            <a:xfrm flipH="1" rot="10800000">
              <a:off x="8764487" y="2415851"/>
              <a:ext cx="1255594" cy="119503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7" name="Google Shape;47;p53"/>
            <p:cNvCxnSpPr/>
            <p:nvPr/>
          </p:nvCxnSpPr>
          <p:spPr>
            <a:xfrm>
              <a:off x="8423293" y="2609478"/>
              <a:ext cx="341194" cy="100140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8" name="Google Shape;48;p53"/>
            <p:cNvCxnSpPr/>
            <p:nvPr/>
          </p:nvCxnSpPr>
          <p:spPr>
            <a:xfrm rot="10800000">
              <a:off x="10020081" y="2415851"/>
              <a:ext cx="0" cy="1775916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9" name="Google Shape;49;p53"/>
            <p:cNvCxnSpPr/>
            <p:nvPr/>
          </p:nvCxnSpPr>
          <p:spPr>
            <a:xfrm>
              <a:off x="10020081" y="2418409"/>
              <a:ext cx="1026994" cy="7403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0" name="Google Shape;50;p53"/>
            <p:cNvCxnSpPr/>
            <p:nvPr/>
          </p:nvCxnSpPr>
          <p:spPr>
            <a:xfrm>
              <a:off x="9111368" y="1501451"/>
              <a:ext cx="792707" cy="1535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1" name="Google Shape;51;p53"/>
            <p:cNvCxnSpPr/>
            <p:nvPr/>
          </p:nvCxnSpPr>
          <p:spPr>
            <a:xfrm flipH="1">
              <a:off x="9904075" y="701065"/>
              <a:ext cx="798394" cy="81517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2" name="Google Shape;52;p53"/>
            <p:cNvCxnSpPr/>
            <p:nvPr/>
          </p:nvCxnSpPr>
          <p:spPr>
            <a:xfrm>
              <a:off x="8764487" y="3610883"/>
              <a:ext cx="1249907" cy="58088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3" name="Google Shape;53;p53"/>
            <p:cNvCxnSpPr/>
            <p:nvPr/>
          </p:nvCxnSpPr>
          <p:spPr>
            <a:xfrm flipH="1" rot="10800000">
              <a:off x="10014394" y="3158800"/>
              <a:ext cx="1032681" cy="103296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4" name="Google Shape;54;p53"/>
            <p:cNvCxnSpPr/>
            <p:nvPr/>
          </p:nvCxnSpPr>
          <p:spPr>
            <a:xfrm flipH="1" rot="10800000">
              <a:off x="10020081" y="1961209"/>
              <a:ext cx="1191903" cy="4546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5" name="Google Shape;55;p53"/>
            <p:cNvCxnSpPr/>
            <p:nvPr/>
          </p:nvCxnSpPr>
          <p:spPr>
            <a:xfrm flipH="1">
              <a:off x="11052762" y="1961209"/>
              <a:ext cx="159222" cy="11975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6" name="Google Shape;56;p53"/>
            <p:cNvCxnSpPr/>
            <p:nvPr/>
          </p:nvCxnSpPr>
          <p:spPr>
            <a:xfrm>
              <a:off x="9904075" y="1501451"/>
              <a:ext cx="116006" cy="91440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7" name="Google Shape;57;p53"/>
            <p:cNvCxnSpPr/>
            <p:nvPr/>
          </p:nvCxnSpPr>
          <p:spPr>
            <a:xfrm rot="10800000">
              <a:off x="8417606" y="3605125"/>
              <a:ext cx="343470" cy="320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8" name="Google Shape;58;p53"/>
            <p:cNvCxnSpPr/>
            <p:nvPr/>
          </p:nvCxnSpPr>
          <p:spPr>
            <a:xfrm>
              <a:off x="8764487" y="1040840"/>
              <a:ext cx="346881" cy="47539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59" name="Google Shape;59;p53"/>
            <p:cNvCxnSpPr/>
            <p:nvPr/>
          </p:nvCxnSpPr>
          <p:spPr>
            <a:xfrm flipH="1" rot="10800000">
              <a:off x="8423292" y="1040840"/>
              <a:ext cx="329821" cy="1568638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0" name="Google Shape;60;p53"/>
            <p:cNvCxnSpPr/>
            <p:nvPr/>
          </p:nvCxnSpPr>
          <p:spPr>
            <a:xfrm flipH="1" rot="10800000">
              <a:off x="8761075" y="734546"/>
              <a:ext cx="1941393" cy="32193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1" name="Google Shape;61;p53"/>
            <p:cNvCxnSpPr/>
            <p:nvPr/>
          </p:nvCxnSpPr>
          <p:spPr>
            <a:xfrm flipH="1">
              <a:off x="8411919" y="2609478"/>
              <a:ext cx="11374" cy="99564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62" name="Google Shape;62;p53"/>
          <p:cNvGrpSpPr/>
          <p:nvPr/>
        </p:nvGrpSpPr>
        <p:grpSpPr>
          <a:xfrm rot="6889181">
            <a:off x="10412956" y="1601928"/>
            <a:ext cx="796471" cy="992922"/>
            <a:chOff x="8411919" y="701065"/>
            <a:chExt cx="2800065" cy="3490702"/>
          </a:xfrm>
        </p:grpSpPr>
        <p:cxnSp>
          <p:nvCxnSpPr>
            <p:cNvPr id="63" name="Google Shape;63;p53"/>
            <p:cNvCxnSpPr/>
            <p:nvPr/>
          </p:nvCxnSpPr>
          <p:spPr>
            <a:xfrm>
              <a:off x="9105681" y="1504009"/>
              <a:ext cx="914400" cy="91440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4" name="Google Shape;64;p53"/>
            <p:cNvCxnSpPr/>
            <p:nvPr/>
          </p:nvCxnSpPr>
          <p:spPr>
            <a:xfrm flipH="1" rot="10800000">
              <a:off x="8423293" y="2418409"/>
              <a:ext cx="1596788" cy="1910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5" name="Google Shape;65;p53"/>
            <p:cNvCxnSpPr/>
            <p:nvPr/>
          </p:nvCxnSpPr>
          <p:spPr>
            <a:xfrm flipH="1" rot="10800000">
              <a:off x="8423293" y="1504009"/>
              <a:ext cx="682388" cy="11054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6" name="Google Shape;66;p53"/>
            <p:cNvCxnSpPr/>
            <p:nvPr/>
          </p:nvCxnSpPr>
          <p:spPr>
            <a:xfrm>
              <a:off x="10702469" y="701066"/>
              <a:ext cx="509515" cy="1260143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7" name="Google Shape;67;p53"/>
            <p:cNvCxnSpPr/>
            <p:nvPr/>
          </p:nvCxnSpPr>
          <p:spPr>
            <a:xfrm flipH="1" rot="10800000">
              <a:off x="10020081" y="701065"/>
              <a:ext cx="682388" cy="171734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8" name="Google Shape;68;p53"/>
            <p:cNvCxnSpPr/>
            <p:nvPr/>
          </p:nvCxnSpPr>
          <p:spPr>
            <a:xfrm flipH="1" rot="10800000">
              <a:off x="9105681" y="701067"/>
              <a:ext cx="1596788" cy="8029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9" name="Google Shape;69;p53"/>
            <p:cNvCxnSpPr/>
            <p:nvPr/>
          </p:nvCxnSpPr>
          <p:spPr>
            <a:xfrm flipH="1" rot="10800000">
              <a:off x="8764487" y="2415851"/>
              <a:ext cx="1255594" cy="119503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0" name="Google Shape;70;p53"/>
            <p:cNvCxnSpPr/>
            <p:nvPr/>
          </p:nvCxnSpPr>
          <p:spPr>
            <a:xfrm>
              <a:off x="8423293" y="2609478"/>
              <a:ext cx="341194" cy="100140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1" name="Google Shape;71;p53"/>
            <p:cNvCxnSpPr/>
            <p:nvPr/>
          </p:nvCxnSpPr>
          <p:spPr>
            <a:xfrm rot="10800000">
              <a:off x="10020081" y="2415851"/>
              <a:ext cx="0" cy="1775916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2" name="Google Shape;72;p53"/>
            <p:cNvCxnSpPr/>
            <p:nvPr/>
          </p:nvCxnSpPr>
          <p:spPr>
            <a:xfrm>
              <a:off x="10020081" y="2418409"/>
              <a:ext cx="1026994" cy="7403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3" name="Google Shape;73;p53"/>
            <p:cNvCxnSpPr/>
            <p:nvPr/>
          </p:nvCxnSpPr>
          <p:spPr>
            <a:xfrm>
              <a:off x="9111368" y="1501451"/>
              <a:ext cx="792707" cy="1535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4" name="Google Shape;74;p53"/>
            <p:cNvCxnSpPr/>
            <p:nvPr/>
          </p:nvCxnSpPr>
          <p:spPr>
            <a:xfrm flipH="1">
              <a:off x="9904075" y="701065"/>
              <a:ext cx="798394" cy="81517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5" name="Google Shape;75;p53"/>
            <p:cNvCxnSpPr/>
            <p:nvPr/>
          </p:nvCxnSpPr>
          <p:spPr>
            <a:xfrm>
              <a:off x="8764487" y="3610883"/>
              <a:ext cx="1249907" cy="58088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6" name="Google Shape;76;p53"/>
            <p:cNvCxnSpPr/>
            <p:nvPr/>
          </p:nvCxnSpPr>
          <p:spPr>
            <a:xfrm flipH="1" rot="10800000">
              <a:off x="10014394" y="3158800"/>
              <a:ext cx="1032681" cy="103296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7" name="Google Shape;77;p53"/>
            <p:cNvCxnSpPr/>
            <p:nvPr/>
          </p:nvCxnSpPr>
          <p:spPr>
            <a:xfrm flipH="1" rot="10800000">
              <a:off x="10020081" y="1961209"/>
              <a:ext cx="1191903" cy="4546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8" name="Google Shape;78;p53"/>
            <p:cNvCxnSpPr/>
            <p:nvPr/>
          </p:nvCxnSpPr>
          <p:spPr>
            <a:xfrm flipH="1">
              <a:off x="11052762" y="1961209"/>
              <a:ext cx="159222" cy="11975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9" name="Google Shape;79;p53"/>
            <p:cNvCxnSpPr/>
            <p:nvPr/>
          </p:nvCxnSpPr>
          <p:spPr>
            <a:xfrm>
              <a:off x="9904075" y="1501451"/>
              <a:ext cx="116006" cy="91440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" name="Google Shape;80;p53"/>
            <p:cNvCxnSpPr/>
            <p:nvPr/>
          </p:nvCxnSpPr>
          <p:spPr>
            <a:xfrm rot="10800000">
              <a:off x="8417606" y="3605125"/>
              <a:ext cx="343470" cy="320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" name="Google Shape;81;p53"/>
            <p:cNvCxnSpPr/>
            <p:nvPr/>
          </p:nvCxnSpPr>
          <p:spPr>
            <a:xfrm>
              <a:off x="8764487" y="1040840"/>
              <a:ext cx="346881" cy="47539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" name="Google Shape;82;p53"/>
            <p:cNvCxnSpPr/>
            <p:nvPr/>
          </p:nvCxnSpPr>
          <p:spPr>
            <a:xfrm flipH="1" rot="10800000">
              <a:off x="8423292" y="1040840"/>
              <a:ext cx="329821" cy="1568638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3" name="Google Shape;83;p53"/>
            <p:cNvCxnSpPr/>
            <p:nvPr/>
          </p:nvCxnSpPr>
          <p:spPr>
            <a:xfrm flipH="1" rot="10800000">
              <a:off x="8761075" y="734546"/>
              <a:ext cx="1941393" cy="32193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4" name="Google Shape;84;p53"/>
            <p:cNvCxnSpPr/>
            <p:nvPr/>
          </p:nvCxnSpPr>
          <p:spPr>
            <a:xfrm flipH="1">
              <a:off x="8411919" y="2609478"/>
              <a:ext cx="11374" cy="99564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85" name="Google Shape;85;p53"/>
          <p:cNvGrpSpPr/>
          <p:nvPr/>
        </p:nvGrpSpPr>
        <p:grpSpPr>
          <a:xfrm rot="-1265676">
            <a:off x="11027040" y="751132"/>
            <a:ext cx="1164960" cy="1452298"/>
            <a:chOff x="8411919" y="701065"/>
            <a:chExt cx="2800065" cy="3490702"/>
          </a:xfrm>
        </p:grpSpPr>
        <p:cxnSp>
          <p:nvCxnSpPr>
            <p:cNvPr id="86" name="Google Shape;86;p53"/>
            <p:cNvCxnSpPr/>
            <p:nvPr/>
          </p:nvCxnSpPr>
          <p:spPr>
            <a:xfrm>
              <a:off x="9105681" y="1504009"/>
              <a:ext cx="914400" cy="91440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7" name="Google Shape;87;p53"/>
            <p:cNvCxnSpPr/>
            <p:nvPr/>
          </p:nvCxnSpPr>
          <p:spPr>
            <a:xfrm flipH="1" rot="10800000">
              <a:off x="8423293" y="2418409"/>
              <a:ext cx="1596788" cy="1910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8" name="Google Shape;88;p53"/>
            <p:cNvCxnSpPr/>
            <p:nvPr/>
          </p:nvCxnSpPr>
          <p:spPr>
            <a:xfrm flipH="1" rot="10800000">
              <a:off x="8423293" y="1504009"/>
              <a:ext cx="682388" cy="11054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9" name="Google Shape;89;p53"/>
            <p:cNvCxnSpPr/>
            <p:nvPr/>
          </p:nvCxnSpPr>
          <p:spPr>
            <a:xfrm>
              <a:off x="10702469" y="701066"/>
              <a:ext cx="509515" cy="1260143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0" name="Google Shape;90;p53"/>
            <p:cNvCxnSpPr/>
            <p:nvPr/>
          </p:nvCxnSpPr>
          <p:spPr>
            <a:xfrm flipH="1" rot="10800000">
              <a:off x="10020081" y="701065"/>
              <a:ext cx="682388" cy="171734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1" name="Google Shape;91;p53"/>
            <p:cNvCxnSpPr/>
            <p:nvPr/>
          </p:nvCxnSpPr>
          <p:spPr>
            <a:xfrm flipH="1" rot="10800000">
              <a:off x="9105681" y="701067"/>
              <a:ext cx="1596788" cy="8029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2" name="Google Shape;92;p53"/>
            <p:cNvCxnSpPr/>
            <p:nvPr/>
          </p:nvCxnSpPr>
          <p:spPr>
            <a:xfrm flipH="1" rot="10800000">
              <a:off x="8764487" y="2415851"/>
              <a:ext cx="1255594" cy="119503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3" name="Google Shape;93;p53"/>
            <p:cNvCxnSpPr/>
            <p:nvPr/>
          </p:nvCxnSpPr>
          <p:spPr>
            <a:xfrm>
              <a:off x="8423293" y="2609478"/>
              <a:ext cx="341194" cy="100140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4" name="Google Shape;94;p53"/>
            <p:cNvCxnSpPr/>
            <p:nvPr/>
          </p:nvCxnSpPr>
          <p:spPr>
            <a:xfrm rot="10800000">
              <a:off x="10020081" y="2415851"/>
              <a:ext cx="0" cy="1775916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5" name="Google Shape;95;p53"/>
            <p:cNvCxnSpPr/>
            <p:nvPr/>
          </p:nvCxnSpPr>
          <p:spPr>
            <a:xfrm>
              <a:off x="10020081" y="2418409"/>
              <a:ext cx="1026994" cy="7403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6" name="Google Shape;96;p53"/>
            <p:cNvCxnSpPr/>
            <p:nvPr/>
          </p:nvCxnSpPr>
          <p:spPr>
            <a:xfrm>
              <a:off x="9111368" y="1501451"/>
              <a:ext cx="792707" cy="1535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7" name="Google Shape;97;p53"/>
            <p:cNvCxnSpPr/>
            <p:nvPr/>
          </p:nvCxnSpPr>
          <p:spPr>
            <a:xfrm flipH="1">
              <a:off x="9904075" y="701065"/>
              <a:ext cx="798394" cy="81517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8" name="Google Shape;98;p53"/>
            <p:cNvCxnSpPr/>
            <p:nvPr/>
          </p:nvCxnSpPr>
          <p:spPr>
            <a:xfrm>
              <a:off x="8764487" y="3610883"/>
              <a:ext cx="1249907" cy="58088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9" name="Google Shape;99;p53"/>
            <p:cNvCxnSpPr/>
            <p:nvPr/>
          </p:nvCxnSpPr>
          <p:spPr>
            <a:xfrm flipH="1" rot="10800000">
              <a:off x="10014394" y="3158800"/>
              <a:ext cx="1032681" cy="103296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0" name="Google Shape;100;p53"/>
            <p:cNvCxnSpPr/>
            <p:nvPr/>
          </p:nvCxnSpPr>
          <p:spPr>
            <a:xfrm flipH="1" rot="10800000">
              <a:off x="10020081" y="1961209"/>
              <a:ext cx="1191903" cy="4546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1" name="Google Shape;101;p53"/>
            <p:cNvCxnSpPr/>
            <p:nvPr/>
          </p:nvCxnSpPr>
          <p:spPr>
            <a:xfrm flipH="1">
              <a:off x="11052762" y="1961209"/>
              <a:ext cx="159222" cy="11975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2" name="Google Shape;102;p53"/>
            <p:cNvCxnSpPr/>
            <p:nvPr/>
          </p:nvCxnSpPr>
          <p:spPr>
            <a:xfrm>
              <a:off x="9904075" y="1501451"/>
              <a:ext cx="116006" cy="91440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3" name="Google Shape;103;p53"/>
            <p:cNvCxnSpPr/>
            <p:nvPr/>
          </p:nvCxnSpPr>
          <p:spPr>
            <a:xfrm rot="10800000">
              <a:off x="8417606" y="3605125"/>
              <a:ext cx="343470" cy="320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4" name="Google Shape;104;p53"/>
            <p:cNvCxnSpPr/>
            <p:nvPr/>
          </p:nvCxnSpPr>
          <p:spPr>
            <a:xfrm>
              <a:off x="8764487" y="1040840"/>
              <a:ext cx="346881" cy="47539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5" name="Google Shape;105;p53"/>
            <p:cNvCxnSpPr/>
            <p:nvPr/>
          </p:nvCxnSpPr>
          <p:spPr>
            <a:xfrm flipH="1" rot="10800000">
              <a:off x="8423292" y="1040840"/>
              <a:ext cx="329821" cy="1568638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6" name="Google Shape;106;p53"/>
            <p:cNvCxnSpPr/>
            <p:nvPr/>
          </p:nvCxnSpPr>
          <p:spPr>
            <a:xfrm flipH="1" rot="10800000">
              <a:off x="8761075" y="734546"/>
              <a:ext cx="1941393" cy="32193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7" name="Google Shape;107;p53"/>
            <p:cNvCxnSpPr/>
            <p:nvPr/>
          </p:nvCxnSpPr>
          <p:spPr>
            <a:xfrm flipH="1">
              <a:off x="8411919" y="2609478"/>
              <a:ext cx="11374" cy="99564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08" name="Google Shape;108;p53"/>
          <p:cNvGrpSpPr/>
          <p:nvPr/>
        </p:nvGrpSpPr>
        <p:grpSpPr>
          <a:xfrm rot="-1265676">
            <a:off x="9037156" y="71664"/>
            <a:ext cx="753407" cy="737354"/>
            <a:chOff x="8411919" y="701065"/>
            <a:chExt cx="2800065" cy="3490702"/>
          </a:xfrm>
        </p:grpSpPr>
        <p:cxnSp>
          <p:nvCxnSpPr>
            <p:cNvPr id="109" name="Google Shape;109;p53"/>
            <p:cNvCxnSpPr/>
            <p:nvPr/>
          </p:nvCxnSpPr>
          <p:spPr>
            <a:xfrm>
              <a:off x="9105681" y="1504009"/>
              <a:ext cx="914400" cy="91440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0" name="Google Shape;110;p53"/>
            <p:cNvCxnSpPr/>
            <p:nvPr/>
          </p:nvCxnSpPr>
          <p:spPr>
            <a:xfrm flipH="1" rot="10800000">
              <a:off x="8423293" y="2418409"/>
              <a:ext cx="1596788" cy="1910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" name="Google Shape;111;p53"/>
            <p:cNvCxnSpPr/>
            <p:nvPr/>
          </p:nvCxnSpPr>
          <p:spPr>
            <a:xfrm flipH="1" rot="10800000">
              <a:off x="8423293" y="1504009"/>
              <a:ext cx="682388" cy="11054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" name="Google Shape;112;p53"/>
            <p:cNvCxnSpPr/>
            <p:nvPr/>
          </p:nvCxnSpPr>
          <p:spPr>
            <a:xfrm>
              <a:off x="10702469" y="701066"/>
              <a:ext cx="509515" cy="1260143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" name="Google Shape;113;p53"/>
            <p:cNvCxnSpPr/>
            <p:nvPr/>
          </p:nvCxnSpPr>
          <p:spPr>
            <a:xfrm flipH="1" rot="10800000">
              <a:off x="10020081" y="701065"/>
              <a:ext cx="682388" cy="171734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4" name="Google Shape;114;p53"/>
            <p:cNvCxnSpPr/>
            <p:nvPr/>
          </p:nvCxnSpPr>
          <p:spPr>
            <a:xfrm flipH="1" rot="10800000">
              <a:off x="9105681" y="701067"/>
              <a:ext cx="1596788" cy="8029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" name="Google Shape;115;p53"/>
            <p:cNvCxnSpPr/>
            <p:nvPr/>
          </p:nvCxnSpPr>
          <p:spPr>
            <a:xfrm flipH="1" rot="10800000">
              <a:off x="8764487" y="2415851"/>
              <a:ext cx="1255594" cy="119503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" name="Google Shape;116;p53"/>
            <p:cNvCxnSpPr/>
            <p:nvPr/>
          </p:nvCxnSpPr>
          <p:spPr>
            <a:xfrm>
              <a:off x="8423293" y="2609478"/>
              <a:ext cx="341194" cy="100140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" name="Google Shape;117;p53"/>
            <p:cNvCxnSpPr/>
            <p:nvPr/>
          </p:nvCxnSpPr>
          <p:spPr>
            <a:xfrm rot="10800000">
              <a:off x="10020081" y="2415851"/>
              <a:ext cx="0" cy="1775916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" name="Google Shape;118;p53"/>
            <p:cNvCxnSpPr/>
            <p:nvPr/>
          </p:nvCxnSpPr>
          <p:spPr>
            <a:xfrm>
              <a:off x="10020081" y="2418409"/>
              <a:ext cx="1026994" cy="7403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9" name="Google Shape;119;p53"/>
            <p:cNvCxnSpPr/>
            <p:nvPr/>
          </p:nvCxnSpPr>
          <p:spPr>
            <a:xfrm>
              <a:off x="9111368" y="1501451"/>
              <a:ext cx="792707" cy="1535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0" name="Google Shape;120;p53"/>
            <p:cNvCxnSpPr/>
            <p:nvPr/>
          </p:nvCxnSpPr>
          <p:spPr>
            <a:xfrm flipH="1">
              <a:off x="9904075" y="701065"/>
              <a:ext cx="798394" cy="81517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1" name="Google Shape;121;p53"/>
            <p:cNvCxnSpPr/>
            <p:nvPr/>
          </p:nvCxnSpPr>
          <p:spPr>
            <a:xfrm>
              <a:off x="8764487" y="3610883"/>
              <a:ext cx="1249907" cy="58088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2" name="Google Shape;122;p53"/>
            <p:cNvCxnSpPr/>
            <p:nvPr/>
          </p:nvCxnSpPr>
          <p:spPr>
            <a:xfrm flipH="1" rot="10800000">
              <a:off x="10014394" y="3158800"/>
              <a:ext cx="1032681" cy="103296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3" name="Google Shape;123;p53"/>
            <p:cNvCxnSpPr/>
            <p:nvPr/>
          </p:nvCxnSpPr>
          <p:spPr>
            <a:xfrm flipH="1" rot="10800000">
              <a:off x="10020081" y="1961209"/>
              <a:ext cx="1191903" cy="4546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4" name="Google Shape;124;p53"/>
            <p:cNvCxnSpPr/>
            <p:nvPr/>
          </p:nvCxnSpPr>
          <p:spPr>
            <a:xfrm flipH="1">
              <a:off x="11052762" y="1961209"/>
              <a:ext cx="159222" cy="11975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5" name="Google Shape;125;p53"/>
            <p:cNvCxnSpPr/>
            <p:nvPr/>
          </p:nvCxnSpPr>
          <p:spPr>
            <a:xfrm>
              <a:off x="9904075" y="1501451"/>
              <a:ext cx="116006" cy="91440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6" name="Google Shape;126;p53"/>
            <p:cNvCxnSpPr/>
            <p:nvPr/>
          </p:nvCxnSpPr>
          <p:spPr>
            <a:xfrm rot="10800000">
              <a:off x="8417606" y="3605125"/>
              <a:ext cx="343470" cy="320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7" name="Google Shape;127;p53"/>
            <p:cNvCxnSpPr/>
            <p:nvPr/>
          </p:nvCxnSpPr>
          <p:spPr>
            <a:xfrm>
              <a:off x="8764487" y="1040840"/>
              <a:ext cx="346881" cy="47539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8" name="Google Shape;128;p53"/>
            <p:cNvCxnSpPr/>
            <p:nvPr/>
          </p:nvCxnSpPr>
          <p:spPr>
            <a:xfrm flipH="1" rot="10800000">
              <a:off x="8423292" y="1040840"/>
              <a:ext cx="329821" cy="1568638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9" name="Google Shape;129;p53"/>
            <p:cNvCxnSpPr/>
            <p:nvPr/>
          </p:nvCxnSpPr>
          <p:spPr>
            <a:xfrm flipH="1" rot="10800000">
              <a:off x="8761075" y="734546"/>
              <a:ext cx="1941393" cy="32193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0" name="Google Shape;130;p53"/>
            <p:cNvCxnSpPr/>
            <p:nvPr/>
          </p:nvCxnSpPr>
          <p:spPr>
            <a:xfrm flipH="1">
              <a:off x="8411919" y="2609478"/>
              <a:ext cx="11374" cy="99564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31" name="Google Shape;131;p53"/>
          <p:cNvGrpSpPr/>
          <p:nvPr/>
        </p:nvGrpSpPr>
        <p:grpSpPr>
          <a:xfrm rot="-2178002">
            <a:off x="9748081" y="1384230"/>
            <a:ext cx="717208" cy="701926"/>
            <a:chOff x="8411919" y="701065"/>
            <a:chExt cx="2800065" cy="3490702"/>
          </a:xfrm>
        </p:grpSpPr>
        <p:cxnSp>
          <p:nvCxnSpPr>
            <p:cNvPr id="132" name="Google Shape;132;p53"/>
            <p:cNvCxnSpPr/>
            <p:nvPr/>
          </p:nvCxnSpPr>
          <p:spPr>
            <a:xfrm>
              <a:off x="9105681" y="1504009"/>
              <a:ext cx="914400" cy="91440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3" name="Google Shape;133;p53"/>
            <p:cNvCxnSpPr/>
            <p:nvPr/>
          </p:nvCxnSpPr>
          <p:spPr>
            <a:xfrm flipH="1" rot="10800000">
              <a:off x="8423293" y="2418409"/>
              <a:ext cx="1596788" cy="1910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4" name="Google Shape;134;p53"/>
            <p:cNvCxnSpPr/>
            <p:nvPr/>
          </p:nvCxnSpPr>
          <p:spPr>
            <a:xfrm flipH="1" rot="10800000">
              <a:off x="8423293" y="1504009"/>
              <a:ext cx="682388" cy="11054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5" name="Google Shape;135;p53"/>
            <p:cNvCxnSpPr/>
            <p:nvPr/>
          </p:nvCxnSpPr>
          <p:spPr>
            <a:xfrm>
              <a:off x="10702469" y="701066"/>
              <a:ext cx="509515" cy="1260143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6" name="Google Shape;136;p53"/>
            <p:cNvCxnSpPr/>
            <p:nvPr/>
          </p:nvCxnSpPr>
          <p:spPr>
            <a:xfrm flipH="1" rot="10800000">
              <a:off x="10020081" y="701065"/>
              <a:ext cx="682388" cy="171734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7" name="Google Shape;137;p53"/>
            <p:cNvCxnSpPr/>
            <p:nvPr/>
          </p:nvCxnSpPr>
          <p:spPr>
            <a:xfrm flipH="1" rot="10800000">
              <a:off x="9105681" y="701067"/>
              <a:ext cx="1596788" cy="8029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8" name="Google Shape;138;p53"/>
            <p:cNvCxnSpPr/>
            <p:nvPr/>
          </p:nvCxnSpPr>
          <p:spPr>
            <a:xfrm flipH="1" rot="10800000">
              <a:off x="8764487" y="2415851"/>
              <a:ext cx="1255594" cy="119503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39" name="Google Shape;139;p53"/>
            <p:cNvCxnSpPr/>
            <p:nvPr/>
          </p:nvCxnSpPr>
          <p:spPr>
            <a:xfrm>
              <a:off x="8423293" y="2609478"/>
              <a:ext cx="341194" cy="100140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0" name="Google Shape;140;p53"/>
            <p:cNvCxnSpPr/>
            <p:nvPr/>
          </p:nvCxnSpPr>
          <p:spPr>
            <a:xfrm rot="10800000">
              <a:off x="10020081" y="2415851"/>
              <a:ext cx="0" cy="1775916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1" name="Google Shape;141;p53"/>
            <p:cNvCxnSpPr/>
            <p:nvPr/>
          </p:nvCxnSpPr>
          <p:spPr>
            <a:xfrm>
              <a:off x="10020081" y="2418409"/>
              <a:ext cx="1026994" cy="7403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" name="Google Shape;142;p53"/>
            <p:cNvCxnSpPr/>
            <p:nvPr/>
          </p:nvCxnSpPr>
          <p:spPr>
            <a:xfrm>
              <a:off x="9111368" y="1501451"/>
              <a:ext cx="792707" cy="1535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3" name="Google Shape;143;p53"/>
            <p:cNvCxnSpPr/>
            <p:nvPr/>
          </p:nvCxnSpPr>
          <p:spPr>
            <a:xfrm flipH="1">
              <a:off x="9904075" y="701065"/>
              <a:ext cx="798394" cy="81517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4" name="Google Shape;144;p53"/>
            <p:cNvCxnSpPr/>
            <p:nvPr/>
          </p:nvCxnSpPr>
          <p:spPr>
            <a:xfrm>
              <a:off x="8764487" y="3610883"/>
              <a:ext cx="1249907" cy="58088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5" name="Google Shape;145;p53"/>
            <p:cNvCxnSpPr/>
            <p:nvPr/>
          </p:nvCxnSpPr>
          <p:spPr>
            <a:xfrm flipH="1" rot="10800000">
              <a:off x="10014394" y="3158800"/>
              <a:ext cx="1032681" cy="103296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6" name="Google Shape;146;p53"/>
            <p:cNvCxnSpPr/>
            <p:nvPr/>
          </p:nvCxnSpPr>
          <p:spPr>
            <a:xfrm flipH="1" rot="10800000">
              <a:off x="10020081" y="1961209"/>
              <a:ext cx="1191903" cy="4546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7" name="Google Shape;147;p53"/>
            <p:cNvCxnSpPr/>
            <p:nvPr/>
          </p:nvCxnSpPr>
          <p:spPr>
            <a:xfrm flipH="1">
              <a:off x="11052762" y="1961209"/>
              <a:ext cx="159222" cy="11975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8" name="Google Shape;148;p53"/>
            <p:cNvCxnSpPr/>
            <p:nvPr/>
          </p:nvCxnSpPr>
          <p:spPr>
            <a:xfrm>
              <a:off x="9904075" y="1501451"/>
              <a:ext cx="116006" cy="91440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9" name="Google Shape;149;p53"/>
            <p:cNvCxnSpPr/>
            <p:nvPr/>
          </p:nvCxnSpPr>
          <p:spPr>
            <a:xfrm rot="10800000">
              <a:off x="8417606" y="3605125"/>
              <a:ext cx="343470" cy="320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0" name="Google Shape;150;p53"/>
            <p:cNvCxnSpPr/>
            <p:nvPr/>
          </p:nvCxnSpPr>
          <p:spPr>
            <a:xfrm>
              <a:off x="8764487" y="1040840"/>
              <a:ext cx="346881" cy="47539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1" name="Google Shape;151;p53"/>
            <p:cNvCxnSpPr/>
            <p:nvPr/>
          </p:nvCxnSpPr>
          <p:spPr>
            <a:xfrm flipH="1" rot="10800000">
              <a:off x="8423292" y="1040840"/>
              <a:ext cx="329821" cy="1568638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2" name="Google Shape;152;p53"/>
            <p:cNvCxnSpPr/>
            <p:nvPr/>
          </p:nvCxnSpPr>
          <p:spPr>
            <a:xfrm flipH="1" rot="10800000">
              <a:off x="8761075" y="734546"/>
              <a:ext cx="1941393" cy="32193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3" name="Google Shape;153;p53"/>
            <p:cNvCxnSpPr/>
            <p:nvPr/>
          </p:nvCxnSpPr>
          <p:spPr>
            <a:xfrm flipH="1">
              <a:off x="8411919" y="2609478"/>
              <a:ext cx="11374" cy="99564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54" name="Google Shape;154;p53"/>
          <p:cNvGrpSpPr/>
          <p:nvPr/>
        </p:nvGrpSpPr>
        <p:grpSpPr>
          <a:xfrm rot="-2178002">
            <a:off x="9244413" y="1325575"/>
            <a:ext cx="458379" cy="448611"/>
            <a:chOff x="8411919" y="701065"/>
            <a:chExt cx="2800065" cy="3490702"/>
          </a:xfrm>
        </p:grpSpPr>
        <p:cxnSp>
          <p:nvCxnSpPr>
            <p:cNvPr id="155" name="Google Shape;155;p53"/>
            <p:cNvCxnSpPr/>
            <p:nvPr/>
          </p:nvCxnSpPr>
          <p:spPr>
            <a:xfrm>
              <a:off x="9105681" y="1504009"/>
              <a:ext cx="914400" cy="91440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6" name="Google Shape;156;p53"/>
            <p:cNvCxnSpPr/>
            <p:nvPr/>
          </p:nvCxnSpPr>
          <p:spPr>
            <a:xfrm flipH="1" rot="10800000">
              <a:off x="8423293" y="2418409"/>
              <a:ext cx="1596788" cy="1910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7" name="Google Shape;157;p53"/>
            <p:cNvCxnSpPr/>
            <p:nvPr/>
          </p:nvCxnSpPr>
          <p:spPr>
            <a:xfrm flipH="1" rot="10800000">
              <a:off x="8423293" y="1504009"/>
              <a:ext cx="682388" cy="11054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8" name="Google Shape;158;p53"/>
            <p:cNvCxnSpPr/>
            <p:nvPr/>
          </p:nvCxnSpPr>
          <p:spPr>
            <a:xfrm>
              <a:off x="10702469" y="701066"/>
              <a:ext cx="509515" cy="1260143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59" name="Google Shape;159;p53"/>
            <p:cNvCxnSpPr/>
            <p:nvPr/>
          </p:nvCxnSpPr>
          <p:spPr>
            <a:xfrm flipH="1" rot="10800000">
              <a:off x="10020081" y="701065"/>
              <a:ext cx="682388" cy="171734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0" name="Google Shape;160;p53"/>
            <p:cNvCxnSpPr/>
            <p:nvPr/>
          </p:nvCxnSpPr>
          <p:spPr>
            <a:xfrm flipH="1" rot="10800000">
              <a:off x="9105681" y="701067"/>
              <a:ext cx="1596788" cy="8029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1" name="Google Shape;161;p53"/>
            <p:cNvCxnSpPr/>
            <p:nvPr/>
          </p:nvCxnSpPr>
          <p:spPr>
            <a:xfrm flipH="1" rot="10800000">
              <a:off x="8764487" y="2415851"/>
              <a:ext cx="1255594" cy="119503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2" name="Google Shape;162;p53"/>
            <p:cNvCxnSpPr/>
            <p:nvPr/>
          </p:nvCxnSpPr>
          <p:spPr>
            <a:xfrm>
              <a:off x="8423293" y="2609478"/>
              <a:ext cx="341194" cy="100140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3" name="Google Shape;163;p53"/>
            <p:cNvCxnSpPr/>
            <p:nvPr/>
          </p:nvCxnSpPr>
          <p:spPr>
            <a:xfrm rot="10800000">
              <a:off x="10020081" y="2415851"/>
              <a:ext cx="0" cy="1775916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4" name="Google Shape;164;p53"/>
            <p:cNvCxnSpPr/>
            <p:nvPr/>
          </p:nvCxnSpPr>
          <p:spPr>
            <a:xfrm>
              <a:off x="10020081" y="2418409"/>
              <a:ext cx="1026994" cy="7403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5" name="Google Shape;165;p53"/>
            <p:cNvCxnSpPr/>
            <p:nvPr/>
          </p:nvCxnSpPr>
          <p:spPr>
            <a:xfrm>
              <a:off x="9111368" y="1501451"/>
              <a:ext cx="792707" cy="1535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6" name="Google Shape;166;p53"/>
            <p:cNvCxnSpPr/>
            <p:nvPr/>
          </p:nvCxnSpPr>
          <p:spPr>
            <a:xfrm flipH="1">
              <a:off x="9904075" y="701065"/>
              <a:ext cx="798394" cy="81517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7" name="Google Shape;167;p53"/>
            <p:cNvCxnSpPr/>
            <p:nvPr/>
          </p:nvCxnSpPr>
          <p:spPr>
            <a:xfrm>
              <a:off x="8764487" y="3610883"/>
              <a:ext cx="1249907" cy="58088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8" name="Google Shape;168;p53"/>
            <p:cNvCxnSpPr/>
            <p:nvPr/>
          </p:nvCxnSpPr>
          <p:spPr>
            <a:xfrm flipH="1" rot="10800000">
              <a:off x="10014394" y="3158800"/>
              <a:ext cx="1032681" cy="103296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" name="Google Shape;169;p53"/>
            <p:cNvCxnSpPr/>
            <p:nvPr/>
          </p:nvCxnSpPr>
          <p:spPr>
            <a:xfrm flipH="1" rot="10800000">
              <a:off x="10020081" y="1961209"/>
              <a:ext cx="1191903" cy="4546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" name="Google Shape;170;p53"/>
            <p:cNvCxnSpPr/>
            <p:nvPr/>
          </p:nvCxnSpPr>
          <p:spPr>
            <a:xfrm flipH="1">
              <a:off x="11052762" y="1961209"/>
              <a:ext cx="159222" cy="11975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" name="Google Shape;171;p53"/>
            <p:cNvCxnSpPr/>
            <p:nvPr/>
          </p:nvCxnSpPr>
          <p:spPr>
            <a:xfrm>
              <a:off x="9904075" y="1501451"/>
              <a:ext cx="116006" cy="91440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2" name="Google Shape;172;p53"/>
            <p:cNvCxnSpPr/>
            <p:nvPr/>
          </p:nvCxnSpPr>
          <p:spPr>
            <a:xfrm rot="10800000">
              <a:off x="8417606" y="3605125"/>
              <a:ext cx="343470" cy="320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" name="Google Shape;173;p53"/>
            <p:cNvCxnSpPr/>
            <p:nvPr/>
          </p:nvCxnSpPr>
          <p:spPr>
            <a:xfrm>
              <a:off x="8764487" y="1040840"/>
              <a:ext cx="346881" cy="47539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4" name="Google Shape;174;p53"/>
            <p:cNvCxnSpPr/>
            <p:nvPr/>
          </p:nvCxnSpPr>
          <p:spPr>
            <a:xfrm flipH="1" rot="10800000">
              <a:off x="8423292" y="1040840"/>
              <a:ext cx="329821" cy="1568638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5" name="Google Shape;175;p53"/>
            <p:cNvCxnSpPr/>
            <p:nvPr/>
          </p:nvCxnSpPr>
          <p:spPr>
            <a:xfrm flipH="1" rot="10800000">
              <a:off x="8761075" y="734546"/>
              <a:ext cx="1941393" cy="32193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6" name="Google Shape;176;p53"/>
            <p:cNvCxnSpPr/>
            <p:nvPr/>
          </p:nvCxnSpPr>
          <p:spPr>
            <a:xfrm flipH="1">
              <a:off x="8411919" y="2609478"/>
              <a:ext cx="11374" cy="99564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77" name="Google Shape;177;p53"/>
          <p:cNvGrpSpPr/>
          <p:nvPr/>
        </p:nvGrpSpPr>
        <p:grpSpPr>
          <a:xfrm rot="-2178002">
            <a:off x="10765083" y="43767"/>
            <a:ext cx="412730" cy="403935"/>
            <a:chOff x="8411919" y="701065"/>
            <a:chExt cx="2800065" cy="3490702"/>
          </a:xfrm>
        </p:grpSpPr>
        <p:cxnSp>
          <p:nvCxnSpPr>
            <p:cNvPr id="178" name="Google Shape;178;p53"/>
            <p:cNvCxnSpPr/>
            <p:nvPr/>
          </p:nvCxnSpPr>
          <p:spPr>
            <a:xfrm>
              <a:off x="9105681" y="1504009"/>
              <a:ext cx="914400" cy="91440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" name="Google Shape;179;p53"/>
            <p:cNvCxnSpPr/>
            <p:nvPr/>
          </p:nvCxnSpPr>
          <p:spPr>
            <a:xfrm flipH="1" rot="10800000">
              <a:off x="8423293" y="2418409"/>
              <a:ext cx="1596788" cy="1910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0" name="Google Shape;180;p53"/>
            <p:cNvCxnSpPr/>
            <p:nvPr/>
          </p:nvCxnSpPr>
          <p:spPr>
            <a:xfrm flipH="1" rot="10800000">
              <a:off x="8423293" y="1504009"/>
              <a:ext cx="682388" cy="1105469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1" name="Google Shape;181;p53"/>
            <p:cNvCxnSpPr/>
            <p:nvPr/>
          </p:nvCxnSpPr>
          <p:spPr>
            <a:xfrm>
              <a:off x="10702469" y="701066"/>
              <a:ext cx="509515" cy="1260143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2" name="Google Shape;182;p53"/>
            <p:cNvCxnSpPr/>
            <p:nvPr/>
          </p:nvCxnSpPr>
          <p:spPr>
            <a:xfrm flipH="1" rot="10800000">
              <a:off x="10020081" y="701065"/>
              <a:ext cx="682388" cy="171734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3" name="Google Shape;183;p53"/>
            <p:cNvCxnSpPr/>
            <p:nvPr/>
          </p:nvCxnSpPr>
          <p:spPr>
            <a:xfrm flipH="1" rot="10800000">
              <a:off x="9105681" y="701067"/>
              <a:ext cx="1596788" cy="8029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4" name="Google Shape;184;p53"/>
            <p:cNvCxnSpPr/>
            <p:nvPr/>
          </p:nvCxnSpPr>
          <p:spPr>
            <a:xfrm flipH="1" rot="10800000">
              <a:off x="8764487" y="2415851"/>
              <a:ext cx="1255594" cy="119503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5" name="Google Shape;185;p53"/>
            <p:cNvCxnSpPr/>
            <p:nvPr/>
          </p:nvCxnSpPr>
          <p:spPr>
            <a:xfrm>
              <a:off x="8423293" y="2609478"/>
              <a:ext cx="341194" cy="100140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6" name="Google Shape;186;p53"/>
            <p:cNvCxnSpPr/>
            <p:nvPr/>
          </p:nvCxnSpPr>
          <p:spPr>
            <a:xfrm rot="10800000">
              <a:off x="10020081" y="2415851"/>
              <a:ext cx="0" cy="1775916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7" name="Google Shape;187;p53"/>
            <p:cNvCxnSpPr/>
            <p:nvPr/>
          </p:nvCxnSpPr>
          <p:spPr>
            <a:xfrm>
              <a:off x="10020081" y="2418409"/>
              <a:ext cx="1026994" cy="7403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8" name="Google Shape;188;p53"/>
            <p:cNvCxnSpPr/>
            <p:nvPr/>
          </p:nvCxnSpPr>
          <p:spPr>
            <a:xfrm>
              <a:off x="9111368" y="1501451"/>
              <a:ext cx="792707" cy="1535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9" name="Google Shape;189;p53"/>
            <p:cNvCxnSpPr/>
            <p:nvPr/>
          </p:nvCxnSpPr>
          <p:spPr>
            <a:xfrm flipH="1">
              <a:off x="9904075" y="701065"/>
              <a:ext cx="798394" cy="815170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" name="Google Shape;190;p53"/>
            <p:cNvCxnSpPr/>
            <p:nvPr/>
          </p:nvCxnSpPr>
          <p:spPr>
            <a:xfrm>
              <a:off x="8764487" y="3610883"/>
              <a:ext cx="1249907" cy="580884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" name="Google Shape;191;p53"/>
            <p:cNvCxnSpPr/>
            <p:nvPr/>
          </p:nvCxnSpPr>
          <p:spPr>
            <a:xfrm flipH="1" rot="10800000">
              <a:off x="10014394" y="3158800"/>
              <a:ext cx="1032681" cy="103296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2" name="Google Shape;192;p53"/>
            <p:cNvCxnSpPr/>
            <p:nvPr/>
          </p:nvCxnSpPr>
          <p:spPr>
            <a:xfrm flipH="1" rot="10800000">
              <a:off x="10020081" y="1961209"/>
              <a:ext cx="1191903" cy="45464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3" name="Google Shape;193;p53"/>
            <p:cNvCxnSpPr/>
            <p:nvPr/>
          </p:nvCxnSpPr>
          <p:spPr>
            <a:xfrm flipH="1">
              <a:off x="11052762" y="1961209"/>
              <a:ext cx="159222" cy="119759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4" name="Google Shape;194;p53"/>
            <p:cNvCxnSpPr/>
            <p:nvPr/>
          </p:nvCxnSpPr>
          <p:spPr>
            <a:xfrm>
              <a:off x="9904075" y="1501451"/>
              <a:ext cx="116006" cy="91440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5" name="Google Shape;195;p53"/>
            <p:cNvCxnSpPr/>
            <p:nvPr/>
          </p:nvCxnSpPr>
          <p:spPr>
            <a:xfrm rot="10800000">
              <a:off x="8417606" y="3605125"/>
              <a:ext cx="343470" cy="3202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6" name="Google Shape;196;p53"/>
            <p:cNvCxnSpPr/>
            <p:nvPr/>
          </p:nvCxnSpPr>
          <p:spPr>
            <a:xfrm>
              <a:off x="8764487" y="1040840"/>
              <a:ext cx="346881" cy="475395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7" name="Google Shape;197;p53"/>
            <p:cNvCxnSpPr/>
            <p:nvPr/>
          </p:nvCxnSpPr>
          <p:spPr>
            <a:xfrm flipH="1" rot="10800000">
              <a:off x="8423292" y="1040840"/>
              <a:ext cx="329821" cy="1568638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8" name="Google Shape;198;p53"/>
            <p:cNvCxnSpPr/>
            <p:nvPr/>
          </p:nvCxnSpPr>
          <p:spPr>
            <a:xfrm flipH="1" rot="10800000">
              <a:off x="8761075" y="734546"/>
              <a:ext cx="1941393" cy="321931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9" name="Google Shape;199;p53"/>
            <p:cNvCxnSpPr/>
            <p:nvPr/>
          </p:nvCxnSpPr>
          <p:spPr>
            <a:xfrm flipH="1">
              <a:off x="8411919" y="2609478"/>
              <a:ext cx="11374" cy="995647"/>
            </a:xfrm>
            <a:prstGeom prst="straightConnector1">
              <a:avLst/>
            </a:prstGeom>
            <a:noFill/>
            <a:ln cap="flat" cmpd="sng" w="9525">
              <a:solidFill>
                <a:srgbClr val="9DD7E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200" name="Google Shape;200;p53"/>
          <p:cNvSpPr/>
          <p:nvPr/>
        </p:nvSpPr>
        <p:spPr>
          <a:xfrm>
            <a:off x="11445923" y="0"/>
            <a:ext cx="373038" cy="2552282"/>
          </a:xfrm>
          <a:prstGeom prst="rect">
            <a:avLst/>
          </a:prstGeom>
          <a:solidFill>
            <a:srgbClr val="229E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53"/>
          <p:cNvSpPr/>
          <p:nvPr/>
        </p:nvSpPr>
        <p:spPr>
          <a:xfrm>
            <a:off x="11818961" y="0"/>
            <a:ext cx="373038" cy="2552282"/>
          </a:xfrm>
          <a:prstGeom prst="rect">
            <a:avLst/>
          </a:prstGeom>
          <a:solidFill>
            <a:srgbClr val="17698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Images &amp; Contents Layout">
  <p:cSld name="14_Images &amp; Contents Layout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7"/>
          <p:cNvSpPr/>
          <p:nvPr>
            <p:ph idx="2" type="pic"/>
          </p:nvPr>
        </p:nvSpPr>
        <p:spPr>
          <a:xfrm>
            <a:off x="280706" y="395209"/>
            <a:ext cx="11617291" cy="29088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6" name="Google Shape;206;p57"/>
          <p:cNvSpPr/>
          <p:nvPr>
            <p:ph idx="3" type="pic"/>
          </p:nvPr>
        </p:nvSpPr>
        <p:spPr>
          <a:xfrm>
            <a:off x="858527" y="269553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57"/>
          <p:cNvSpPr/>
          <p:nvPr>
            <p:ph idx="4" type="pic"/>
          </p:nvPr>
        </p:nvSpPr>
        <p:spPr>
          <a:xfrm>
            <a:off x="3628466" y="269553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57"/>
          <p:cNvSpPr/>
          <p:nvPr>
            <p:ph idx="5" type="pic"/>
          </p:nvPr>
        </p:nvSpPr>
        <p:spPr>
          <a:xfrm>
            <a:off x="6398405" y="269553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57"/>
          <p:cNvSpPr/>
          <p:nvPr>
            <p:ph idx="6" type="pic"/>
          </p:nvPr>
        </p:nvSpPr>
        <p:spPr>
          <a:xfrm>
            <a:off x="9168343" y="269553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Images &amp; Contents">
  <p:cSld name="21_Images &amp; Contents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8"/>
          <p:cNvSpPr/>
          <p:nvPr>
            <p:ph idx="2" type="pic"/>
          </p:nvPr>
        </p:nvSpPr>
        <p:spPr>
          <a:xfrm>
            <a:off x="8155574" y="296099"/>
            <a:ext cx="3644538" cy="366630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2" name="Google Shape;212;p58"/>
          <p:cNvSpPr/>
          <p:nvPr>
            <p:ph idx="3" type="pic"/>
          </p:nvPr>
        </p:nvSpPr>
        <p:spPr>
          <a:xfrm>
            <a:off x="8155574" y="2891254"/>
            <a:ext cx="3644538" cy="366630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3" name="Google Shape;213;p58"/>
          <p:cNvSpPr/>
          <p:nvPr>
            <p:ph idx="4" type="pic"/>
          </p:nvPr>
        </p:nvSpPr>
        <p:spPr>
          <a:xfrm>
            <a:off x="5551710" y="2891254"/>
            <a:ext cx="3644538" cy="366630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4" name="Google Shape;214;p58"/>
          <p:cNvSpPr/>
          <p:nvPr>
            <p:ph idx="5" type="pic"/>
          </p:nvPr>
        </p:nvSpPr>
        <p:spPr>
          <a:xfrm>
            <a:off x="5551710" y="296099"/>
            <a:ext cx="3644538" cy="366630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Images &amp; Contents">
  <p:cSld name="36_Images &amp; Contents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9"/>
          <p:cNvSpPr/>
          <p:nvPr>
            <p:ph idx="2" type="pic"/>
          </p:nvPr>
        </p:nvSpPr>
        <p:spPr>
          <a:xfrm>
            <a:off x="3" y="3255649"/>
            <a:ext cx="11904055" cy="360235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tyle slide layout">
  <p:cSld name="6_Style slide layout">
    <p:bg>
      <p:bgPr>
        <a:solidFill>
          <a:schemeClr val="lt1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7.xml"/><Relationship Id="rId19" Type="http://schemas.openxmlformats.org/officeDocument/2006/relationships/slideLayout" Target="../slideLayouts/slideLayout21.xml"/><Relationship Id="rId6" Type="http://schemas.openxmlformats.org/officeDocument/2006/relationships/slideLayout" Target="../slideLayouts/slideLayout8.xml"/><Relationship Id="rId1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" TargetMode="External"/><Relationship Id="rId4" Type="http://schemas.openxmlformats.org/officeDocument/2006/relationships/hyperlink" Target="http://www.free-powerpoint-templates-design.com/" TargetMode="External"/><Relationship Id="rId5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chart" Target="../charts/chart1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Relationship Id="rId6" Type="http://schemas.openxmlformats.org/officeDocument/2006/relationships/chart" Target="../charts/chart5.xml"/><Relationship Id="rId7" Type="http://schemas.openxmlformats.org/officeDocument/2006/relationships/chart" Target="../charts/chart6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Relationship Id="rId5" Type="http://schemas.openxmlformats.org/officeDocument/2006/relationships/image" Target="../media/image16.png"/><Relationship Id="rId6" Type="http://schemas.openxmlformats.org/officeDocument/2006/relationships/image" Target="../media/image1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">
            <a:hlinkClick r:id="rId3"/>
          </p:cNvPr>
          <p:cNvSpPr txBox="1"/>
          <p:nvPr/>
        </p:nvSpPr>
        <p:spPr>
          <a:xfrm>
            <a:off x="1004744" y="6126285"/>
            <a:ext cx="11187256" cy="251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http://www.free-powerpoint-templates-design.com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8" name="Google Shape;258;p1"/>
          <p:cNvGrpSpPr/>
          <p:nvPr/>
        </p:nvGrpSpPr>
        <p:grpSpPr>
          <a:xfrm>
            <a:off x="9942521" y="5945641"/>
            <a:ext cx="1262227" cy="310203"/>
            <a:chOff x="3275856" y="1242391"/>
            <a:chExt cx="1656184" cy="407020"/>
          </a:xfrm>
        </p:grpSpPr>
        <p:sp>
          <p:nvSpPr>
            <p:cNvPr id="259" name="Google Shape;259;p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0"/>
              </a:scheme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E:\002-KIMS BUSINESS\007-01-ALLPPT.com\011-ALLPPT-LOGO\allppt-logo-e.png" id="260" name="Google Shape;260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516120" y="1319622"/>
              <a:ext cx="1187245" cy="24734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1" name="Google Shape;261;p1"/>
          <p:cNvGrpSpPr/>
          <p:nvPr/>
        </p:nvGrpSpPr>
        <p:grpSpPr>
          <a:xfrm>
            <a:off x="963800" y="3338759"/>
            <a:ext cx="6660056" cy="2076646"/>
            <a:chOff x="595309" y="3488887"/>
            <a:chExt cx="6660056" cy="2076646"/>
          </a:xfrm>
        </p:grpSpPr>
        <p:sp>
          <p:nvSpPr>
            <p:cNvPr id="262" name="Google Shape;262;p1"/>
            <p:cNvSpPr txBox="1"/>
            <p:nvPr/>
          </p:nvSpPr>
          <p:spPr>
            <a:xfrm>
              <a:off x="595309" y="3488887"/>
              <a:ext cx="666005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Free</a:t>
              </a:r>
              <a:endPara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"/>
            <p:cNvSpPr txBox="1"/>
            <p:nvPr/>
          </p:nvSpPr>
          <p:spPr>
            <a:xfrm>
              <a:off x="595309" y="4111712"/>
              <a:ext cx="666005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Business Plan</a:t>
              </a:r>
              <a:endPara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"/>
            <p:cNvSpPr txBox="1"/>
            <p:nvPr/>
          </p:nvSpPr>
          <p:spPr>
            <a:xfrm>
              <a:off x="595309" y="4734536"/>
              <a:ext cx="666005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" name="Google Shape;265;p1"/>
          <p:cNvGrpSpPr/>
          <p:nvPr/>
        </p:nvGrpSpPr>
        <p:grpSpPr>
          <a:xfrm>
            <a:off x="1004187" y="5415806"/>
            <a:ext cx="6619669" cy="666764"/>
            <a:chOff x="635696" y="5757006"/>
            <a:chExt cx="6619669" cy="666764"/>
          </a:xfrm>
        </p:grpSpPr>
        <p:sp>
          <p:nvSpPr>
            <p:cNvPr id="266" name="Google Shape;266;p1"/>
            <p:cNvSpPr txBox="1"/>
            <p:nvPr/>
          </p:nvSpPr>
          <p:spPr>
            <a:xfrm>
              <a:off x="635696" y="5757006"/>
              <a:ext cx="6619669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the Sub Title</a:t>
              </a:r>
              <a:endParaRPr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"/>
            <p:cNvSpPr txBox="1"/>
            <p:nvPr/>
          </p:nvSpPr>
          <p:spPr>
            <a:xfrm>
              <a:off x="635696" y="6044114"/>
              <a:ext cx="6619669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67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 Your Presentation</a:t>
              </a:r>
              <a:endParaRPr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80" name="Google Shape;580;p10"/>
          <p:cNvGrpSpPr/>
          <p:nvPr/>
        </p:nvGrpSpPr>
        <p:grpSpPr>
          <a:xfrm>
            <a:off x="977322" y="2054064"/>
            <a:ext cx="10258382" cy="3787938"/>
            <a:chOff x="977322" y="1968339"/>
            <a:chExt cx="10258382" cy="3787938"/>
          </a:xfrm>
        </p:grpSpPr>
        <p:grpSp>
          <p:nvGrpSpPr>
            <p:cNvPr id="581" name="Google Shape;581;p10"/>
            <p:cNvGrpSpPr/>
            <p:nvPr/>
          </p:nvGrpSpPr>
          <p:grpSpPr>
            <a:xfrm>
              <a:off x="977322" y="1968339"/>
              <a:ext cx="5132957" cy="1028614"/>
              <a:chOff x="-546679" y="1968338"/>
              <a:chExt cx="5132957" cy="1028614"/>
            </a:xfrm>
          </p:grpSpPr>
          <p:sp>
            <p:nvSpPr>
              <p:cNvPr id="582" name="Google Shape;582;p10"/>
              <p:cNvSpPr/>
              <p:nvPr/>
            </p:nvSpPr>
            <p:spPr>
              <a:xfrm>
                <a:off x="-546679" y="1968338"/>
                <a:ext cx="1026000" cy="1026000"/>
              </a:xfrm>
              <a:prstGeom prst="blockArc">
                <a:avLst>
                  <a:gd fmla="val 5349198" name="adj1"/>
                  <a:gd fmla="val 16233715" name="adj2"/>
                  <a:gd fmla="val 10217" name="adj3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10"/>
              <p:cNvSpPr/>
              <p:nvPr/>
            </p:nvSpPr>
            <p:spPr>
              <a:xfrm>
                <a:off x="-93722" y="1968338"/>
                <a:ext cx="4680000" cy="108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10"/>
              <p:cNvSpPr/>
              <p:nvPr/>
            </p:nvSpPr>
            <p:spPr>
              <a:xfrm>
                <a:off x="-36573" y="2888952"/>
                <a:ext cx="3600000" cy="108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5" name="Google Shape;585;p10"/>
            <p:cNvGrpSpPr/>
            <p:nvPr/>
          </p:nvGrpSpPr>
          <p:grpSpPr>
            <a:xfrm>
              <a:off x="977322" y="3801539"/>
              <a:ext cx="4110106" cy="1028614"/>
              <a:chOff x="-546678" y="3785456"/>
              <a:chExt cx="4110106" cy="1028614"/>
            </a:xfrm>
          </p:grpSpPr>
          <p:sp>
            <p:nvSpPr>
              <p:cNvPr id="586" name="Google Shape;586;p10"/>
              <p:cNvSpPr/>
              <p:nvPr/>
            </p:nvSpPr>
            <p:spPr>
              <a:xfrm>
                <a:off x="-546678" y="3785456"/>
                <a:ext cx="1026000" cy="1026000"/>
              </a:xfrm>
              <a:prstGeom prst="blockArc">
                <a:avLst>
                  <a:gd fmla="val 5349198" name="adj1"/>
                  <a:gd fmla="val 16233715" name="adj2"/>
                  <a:gd fmla="val 10217" name="adj3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10"/>
              <p:cNvSpPr/>
              <p:nvPr/>
            </p:nvSpPr>
            <p:spPr>
              <a:xfrm>
                <a:off x="-36572" y="3785456"/>
                <a:ext cx="3600000" cy="108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10"/>
              <p:cNvSpPr/>
              <p:nvPr/>
            </p:nvSpPr>
            <p:spPr>
              <a:xfrm>
                <a:off x="-36572" y="4706070"/>
                <a:ext cx="3600000" cy="108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9" name="Google Shape;589;p10"/>
            <p:cNvGrpSpPr/>
            <p:nvPr/>
          </p:nvGrpSpPr>
          <p:grpSpPr>
            <a:xfrm flipH="1">
              <a:off x="7131448" y="2884650"/>
              <a:ext cx="4104256" cy="1028903"/>
              <a:chOff x="-567704" y="3794692"/>
              <a:chExt cx="4104256" cy="1028903"/>
            </a:xfrm>
          </p:grpSpPr>
          <p:sp>
            <p:nvSpPr>
              <p:cNvPr id="590" name="Google Shape;590;p10"/>
              <p:cNvSpPr/>
              <p:nvPr/>
            </p:nvSpPr>
            <p:spPr>
              <a:xfrm>
                <a:off x="-567704" y="3794692"/>
                <a:ext cx="1026000" cy="1026000"/>
              </a:xfrm>
              <a:prstGeom prst="blockArc">
                <a:avLst>
                  <a:gd fmla="val 5349198" name="adj1"/>
                  <a:gd fmla="val 16233715" name="adj2"/>
                  <a:gd fmla="val 10217" name="adj3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10"/>
              <p:cNvSpPr/>
              <p:nvPr/>
            </p:nvSpPr>
            <p:spPr>
              <a:xfrm>
                <a:off x="-76247" y="3794981"/>
                <a:ext cx="3600000" cy="10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10"/>
              <p:cNvSpPr/>
              <p:nvPr/>
            </p:nvSpPr>
            <p:spPr>
              <a:xfrm>
                <a:off x="-63448" y="4715595"/>
                <a:ext cx="3600000" cy="10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3" name="Google Shape;593;p10"/>
            <p:cNvGrpSpPr/>
            <p:nvPr/>
          </p:nvGrpSpPr>
          <p:grpSpPr>
            <a:xfrm flipH="1">
              <a:off x="6076128" y="4727663"/>
              <a:ext cx="5159576" cy="1028614"/>
              <a:chOff x="-555823" y="3785456"/>
              <a:chExt cx="5159576" cy="1028614"/>
            </a:xfrm>
          </p:grpSpPr>
          <p:sp>
            <p:nvSpPr>
              <p:cNvPr id="594" name="Google Shape;594;p10"/>
              <p:cNvSpPr/>
              <p:nvPr/>
            </p:nvSpPr>
            <p:spPr>
              <a:xfrm>
                <a:off x="-555823" y="3785456"/>
                <a:ext cx="1026000" cy="1026000"/>
              </a:xfrm>
              <a:prstGeom prst="blockArc">
                <a:avLst>
                  <a:gd fmla="val 5349198" name="adj1"/>
                  <a:gd fmla="val 16233715" name="adj2"/>
                  <a:gd fmla="val 10217" name="adj3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10"/>
              <p:cNvSpPr/>
              <p:nvPr/>
            </p:nvSpPr>
            <p:spPr>
              <a:xfrm>
                <a:off x="-76247" y="3785456"/>
                <a:ext cx="3600000" cy="10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10"/>
              <p:cNvSpPr/>
              <p:nvPr/>
            </p:nvSpPr>
            <p:spPr>
              <a:xfrm>
                <a:off x="-112247" y="4706070"/>
                <a:ext cx="4716000" cy="10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97" name="Google Shape;597;p10"/>
            <p:cNvSpPr/>
            <p:nvPr/>
          </p:nvSpPr>
          <p:spPr>
            <a:xfrm>
              <a:off x="5001022" y="2672976"/>
              <a:ext cx="2160240" cy="5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0"/>
            <p:cNvSpPr/>
            <p:nvPr/>
          </p:nvSpPr>
          <p:spPr>
            <a:xfrm>
              <a:off x="5001022" y="3591048"/>
              <a:ext cx="2160240" cy="54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0"/>
            <p:cNvSpPr/>
            <p:nvPr/>
          </p:nvSpPr>
          <p:spPr>
            <a:xfrm>
              <a:off x="5001022" y="4509120"/>
              <a:ext cx="2160240" cy="54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0" name="Google Shape;600;p10"/>
          <p:cNvSpPr/>
          <p:nvPr/>
        </p:nvSpPr>
        <p:spPr>
          <a:xfrm>
            <a:off x="6133850" y="1835986"/>
            <a:ext cx="532746" cy="532746"/>
          </a:xfrm>
          <a:prstGeom prst="ellipse">
            <a:avLst/>
          </a:prstGeom>
          <a:noFill/>
          <a:ln cap="flat" cmpd="sng" w="889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10"/>
          <p:cNvSpPr/>
          <p:nvPr/>
        </p:nvSpPr>
        <p:spPr>
          <a:xfrm>
            <a:off x="5557158" y="5512104"/>
            <a:ext cx="532746" cy="532746"/>
          </a:xfrm>
          <a:prstGeom prst="ellipse">
            <a:avLst/>
          </a:prstGeom>
          <a:noFill/>
          <a:ln cap="flat" cmpd="sng" w="889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10"/>
          <p:cNvSpPr/>
          <p:nvPr/>
        </p:nvSpPr>
        <p:spPr>
          <a:xfrm>
            <a:off x="6292211" y="1981200"/>
            <a:ext cx="216024" cy="242316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10"/>
          <p:cNvSpPr/>
          <p:nvPr/>
        </p:nvSpPr>
        <p:spPr>
          <a:xfrm>
            <a:off x="5715519" y="5657318"/>
            <a:ext cx="216024" cy="242316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0"/>
          <p:cNvSpPr txBox="1"/>
          <p:nvPr/>
        </p:nvSpPr>
        <p:spPr>
          <a:xfrm>
            <a:off x="5225808" y="2864814"/>
            <a:ext cx="17281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0"/>
          <p:cNvSpPr txBox="1"/>
          <p:nvPr/>
        </p:nvSpPr>
        <p:spPr>
          <a:xfrm>
            <a:off x="5225808" y="3800915"/>
            <a:ext cx="17281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0"/>
          <p:cNvSpPr txBox="1"/>
          <p:nvPr/>
        </p:nvSpPr>
        <p:spPr>
          <a:xfrm>
            <a:off x="5225808" y="4737016"/>
            <a:ext cx="17281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7" name="Google Shape;607;p10"/>
          <p:cNvGrpSpPr/>
          <p:nvPr/>
        </p:nvGrpSpPr>
        <p:grpSpPr>
          <a:xfrm>
            <a:off x="1596058" y="2171207"/>
            <a:ext cx="3246603" cy="738664"/>
            <a:chOff x="2551705" y="4283314"/>
            <a:chExt cx="2357003" cy="738664"/>
          </a:xfrm>
        </p:grpSpPr>
        <p:sp>
          <p:nvSpPr>
            <p:cNvPr id="608" name="Google Shape;608;p10"/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1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0" name="Google Shape;610;p10"/>
          <p:cNvGrpSpPr/>
          <p:nvPr/>
        </p:nvGrpSpPr>
        <p:grpSpPr>
          <a:xfrm>
            <a:off x="1596058" y="4061396"/>
            <a:ext cx="3284831" cy="738664"/>
            <a:chOff x="2551705" y="4283314"/>
            <a:chExt cx="2357003" cy="738664"/>
          </a:xfrm>
        </p:grpSpPr>
        <p:sp>
          <p:nvSpPr>
            <p:cNvPr id="611" name="Google Shape;611;p10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3" name="Google Shape;613;p10"/>
          <p:cNvGrpSpPr/>
          <p:nvPr/>
        </p:nvGrpSpPr>
        <p:grpSpPr>
          <a:xfrm>
            <a:off x="7372498" y="3138066"/>
            <a:ext cx="3279283" cy="738664"/>
            <a:chOff x="2551705" y="4283314"/>
            <a:chExt cx="2357003" cy="738664"/>
          </a:xfrm>
        </p:grpSpPr>
        <p:sp>
          <p:nvSpPr>
            <p:cNvPr id="614" name="Google Shape;614;p10"/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6" name="Google Shape;616;p10"/>
          <p:cNvGrpSpPr/>
          <p:nvPr/>
        </p:nvGrpSpPr>
        <p:grpSpPr>
          <a:xfrm>
            <a:off x="7334826" y="4978142"/>
            <a:ext cx="3316954" cy="738664"/>
            <a:chOff x="2551705" y="4283314"/>
            <a:chExt cx="2357003" cy="738664"/>
          </a:xfrm>
        </p:grpSpPr>
        <p:sp>
          <p:nvSpPr>
            <p:cNvPr id="617" name="Google Shape;617;p10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0"/>
          <p:cNvGrpSpPr/>
          <p:nvPr/>
        </p:nvGrpSpPr>
        <p:grpSpPr>
          <a:xfrm>
            <a:off x="2449013" y="5418754"/>
            <a:ext cx="2945195" cy="719450"/>
            <a:chOff x="395534" y="3737445"/>
            <a:chExt cx="3972999" cy="719450"/>
          </a:xfrm>
        </p:grpSpPr>
        <p:sp>
          <p:nvSpPr>
            <p:cNvPr id="620" name="Google Shape;620;p10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0"/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622" name="Google Shape;622;p10"/>
          <p:cNvGrpSpPr/>
          <p:nvPr/>
        </p:nvGrpSpPr>
        <p:grpSpPr>
          <a:xfrm>
            <a:off x="6958128" y="1736860"/>
            <a:ext cx="2952000" cy="719450"/>
            <a:chOff x="395534" y="3737445"/>
            <a:chExt cx="3972999" cy="719450"/>
          </a:xfrm>
        </p:grpSpPr>
        <p:sp>
          <p:nvSpPr>
            <p:cNvPr id="623" name="Google Shape;623;p10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0"/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1"/>
          <p:cNvSpPr txBox="1"/>
          <p:nvPr/>
        </p:nvSpPr>
        <p:spPr>
          <a:xfrm>
            <a:off x="1132720" y="2096968"/>
            <a:ext cx="98487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  <a:endParaRPr/>
          </a:p>
        </p:txBody>
      </p:sp>
      <p:sp>
        <p:nvSpPr>
          <p:cNvPr id="630" name="Google Shape;630;p11"/>
          <p:cNvSpPr txBox="1"/>
          <p:nvPr/>
        </p:nvSpPr>
        <p:spPr>
          <a:xfrm>
            <a:off x="3716828" y="2597092"/>
            <a:ext cx="4680520" cy="5544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sp>
        <p:nvSpPr>
          <p:cNvPr id="631" name="Google Shape;631;p11"/>
          <p:cNvSpPr txBox="1"/>
          <p:nvPr/>
        </p:nvSpPr>
        <p:spPr>
          <a:xfrm>
            <a:off x="4162570" y="507233"/>
            <a:ext cx="3808492" cy="15512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r>
              <a:rPr b="1"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r>
              <a:rPr b="1"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632" name="Google Shape;632;p11"/>
          <p:cNvSpPr/>
          <p:nvPr>
            <p:ph idx="2" type="pic"/>
          </p:nvPr>
        </p:nvSpPr>
        <p:spPr>
          <a:xfrm>
            <a:off x="3" y="3255649"/>
            <a:ext cx="11904055" cy="360235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638" name="Google Shape;638;p12"/>
          <p:cNvGraphicFramePr/>
          <p:nvPr/>
        </p:nvGraphicFramePr>
        <p:xfrm>
          <a:off x="827673" y="1903108"/>
          <a:ext cx="10822597" cy="4300695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639" name="Google Shape;639;p12"/>
          <p:cNvGrpSpPr/>
          <p:nvPr/>
        </p:nvGrpSpPr>
        <p:grpSpPr>
          <a:xfrm>
            <a:off x="1578203" y="3714554"/>
            <a:ext cx="1195142" cy="1066537"/>
            <a:chOff x="1578203" y="4126533"/>
            <a:chExt cx="1195142" cy="1066537"/>
          </a:xfrm>
        </p:grpSpPr>
        <p:sp>
          <p:nvSpPr>
            <p:cNvPr id="640" name="Google Shape;640;p12"/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2"/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Option 1</a:t>
              </a:r>
              <a:endParaRPr/>
            </a:p>
          </p:txBody>
        </p:sp>
      </p:grpSp>
      <p:grpSp>
        <p:nvGrpSpPr>
          <p:cNvPr id="642" name="Google Shape;642;p12"/>
          <p:cNvGrpSpPr/>
          <p:nvPr/>
        </p:nvGrpSpPr>
        <p:grpSpPr>
          <a:xfrm>
            <a:off x="4975043" y="2901628"/>
            <a:ext cx="1195142" cy="1066537"/>
            <a:chOff x="1578203" y="4126533"/>
            <a:chExt cx="1195142" cy="1066537"/>
          </a:xfrm>
        </p:grpSpPr>
        <p:sp>
          <p:nvSpPr>
            <p:cNvPr id="643" name="Google Shape;643;p12"/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2"/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Option 3</a:t>
              </a:r>
              <a:endParaRPr/>
            </a:p>
          </p:txBody>
        </p:sp>
      </p:grpSp>
      <p:grpSp>
        <p:nvGrpSpPr>
          <p:cNvPr id="645" name="Google Shape;645;p12"/>
          <p:cNvGrpSpPr/>
          <p:nvPr/>
        </p:nvGrpSpPr>
        <p:grpSpPr>
          <a:xfrm>
            <a:off x="3276623" y="3308092"/>
            <a:ext cx="1195142" cy="1066537"/>
            <a:chOff x="1578203" y="4126533"/>
            <a:chExt cx="1195142" cy="1066537"/>
          </a:xfrm>
        </p:grpSpPr>
        <p:sp>
          <p:nvSpPr>
            <p:cNvPr id="646" name="Google Shape;646;p12"/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2"/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Option 2</a:t>
              </a:r>
              <a:endParaRPr/>
            </a:p>
          </p:txBody>
        </p:sp>
      </p:grpSp>
      <p:grpSp>
        <p:nvGrpSpPr>
          <p:cNvPr id="648" name="Google Shape;648;p12"/>
          <p:cNvGrpSpPr/>
          <p:nvPr/>
        </p:nvGrpSpPr>
        <p:grpSpPr>
          <a:xfrm>
            <a:off x="6673463" y="2495164"/>
            <a:ext cx="1195142" cy="1066537"/>
            <a:chOff x="1578203" y="4126533"/>
            <a:chExt cx="1195142" cy="1066537"/>
          </a:xfrm>
        </p:grpSpPr>
        <p:sp>
          <p:nvSpPr>
            <p:cNvPr id="649" name="Google Shape;649;p12"/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2"/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Option4</a:t>
              </a:r>
              <a:endParaRPr/>
            </a:p>
          </p:txBody>
        </p:sp>
      </p:grpSp>
      <p:grpSp>
        <p:nvGrpSpPr>
          <p:cNvPr id="651" name="Google Shape;651;p12"/>
          <p:cNvGrpSpPr/>
          <p:nvPr/>
        </p:nvGrpSpPr>
        <p:grpSpPr>
          <a:xfrm>
            <a:off x="8371883" y="2088700"/>
            <a:ext cx="1195142" cy="1066537"/>
            <a:chOff x="1578203" y="4126533"/>
            <a:chExt cx="1195142" cy="1066537"/>
          </a:xfrm>
        </p:grpSpPr>
        <p:sp>
          <p:nvSpPr>
            <p:cNvPr id="652" name="Google Shape;652;p12"/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2"/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Option 5</a:t>
              </a:r>
              <a:endParaRPr/>
            </a:p>
          </p:txBody>
        </p:sp>
      </p:grpSp>
      <p:grpSp>
        <p:nvGrpSpPr>
          <p:cNvPr id="654" name="Google Shape;654;p12"/>
          <p:cNvGrpSpPr/>
          <p:nvPr/>
        </p:nvGrpSpPr>
        <p:grpSpPr>
          <a:xfrm>
            <a:off x="10070301" y="1682236"/>
            <a:ext cx="1195142" cy="1066537"/>
            <a:chOff x="1578203" y="4126533"/>
            <a:chExt cx="1195142" cy="1066537"/>
          </a:xfrm>
        </p:grpSpPr>
        <p:sp>
          <p:nvSpPr>
            <p:cNvPr id="655" name="Google Shape;655;p12"/>
            <p:cNvSpPr txBox="1"/>
            <p:nvPr/>
          </p:nvSpPr>
          <p:spPr>
            <a:xfrm>
              <a:off x="1578203" y="4454406"/>
              <a:ext cx="1195142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2"/>
            <p:cNvSpPr txBox="1"/>
            <p:nvPr/>
          </p:nvSpPr>
          <p:spPr>
            <a:xfrm>
              <a:off x="1578203" y="4126533"/>
              <a:ext cx="119514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Option 6</a:t>
              </a:r>
              <a:endParaRPr/>
            </a:p>
          </p:txBody>
        </p:sp>
      </p:grpSp>
      <p:sp>
        <p:nvSpPr>
          <p:cNvPr id="657" name="Google Shape;657;p12"/>
          <p:cNvSpPr/>
          <p:nvPr/>
        </p:nvSpPr>
        <p:spPr>
          <a:xfrm>
            <a:off x="7090931" y="4716980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12"/>
          <p:cNvSpPr/>
          <p:nvPr/>
        </p:nvSpPr>
        <p:spPr>
          <a:xfrm rot="2700000">
            <a:off x="8834853" y="4423623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2"/>
          <p:cNvSpPr/>
          <p:nvPr/>
        </p:nvSpPr>
        <p:spPr>
          <a:xfrm>
            <a:off x="3711151" y="5262118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12"/>
          <p:cNvSpPr/>
          <p:nvPr/>
        </p:nvSpPr>
        <p:spPr>
          <a:xfrm>
            <a:off x="2016557" y="5492548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12"/>
          <p:cNvSpPr/>
          <p:nvPr/>
        </p:nvSpPr>
        <p:spPr>
          <a:xfrm flipH="1">
            <a:off x="5306246" y="4961641"/>
            <a:ext cx="458765" cy="378453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12"/>
          <p:cNvSpPr/>
          <p:nvPr/>
        </p:nvSpPr>
        <p:spPr>
          <a:xfrm>
            <a:off x="10480569" y="4153276"/>
            <a:ext cx="432306" cy="453736"/>
          </a:xfrm>
          <a:custGeom>
            <a:rect b="b" l="l" r="r" t="t"/>
            <a:pathLst>
              <a:path extrusionOk="0" h="3066808" w="292196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12"/>
          <p:cNvSpPr/>
          <p:nvPr/>
        </p:nvSpPr>
        <p:spPr>
          <a:xfrm>
            <a:off x="1657977" y="4833257"/>
            <a:ext cx="994787" cy="506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12"/>
          <p:cNvSpPr/>
          <p:nvPr/>
        </p:nvSpPr>
        <p:spPr>
          <a:xfrm>
            <a:off x="3358806" y="4438728"/>
            <a:ext cx="994787" cy="506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12"/>
          <p:cNvSpPr/>
          <p:nvPr/>
        </p:nvSpPr>
        <p:spPr>
          <a:xfrm>
            <a:off x="5059635" y="4044198"/>
            <a:ext cx="994787" cy="5068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12"/>
          <p:cNvSpPr/>
          <p:nvPr/>
        </p:nvSpPr>
        <p:spPr>
          <a:xfrm>
            <a:off x="6760464" y="3649668"/>
            <a:ext cx="994787" cy="5068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2"/>
          <p:cNvSpPr/>
          <p:nvPr/>
        </p:nvSpPr>
        <p:spPr>
          <a:xfrm>
            <a:off x="8461293" y="3255138"/>
            <a:ext cx="994787" cy="5068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12"/>
          <p:cNvSpPr/>
          <p:nvPr/>
        </p:nvSpPr>
        <p:spPr>
          <a:xfrm>
            <a:off x="10162124" y="2860608"/>
            <a:ext cx="994787" cy="5068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12"/>
          <p:cNvSpPr txBox="1"/>
          <p:nvPr/>
        </p:nvSpPr>
        <p:spPr>
          <a:xfrm>
            <a:off x="1708218" y="4855843"/>
            <a:ext cx="8943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/>
          </a:p>
        </p:txBody>
      </p:sp>
      <p:sp>
        <p:nvSpPr>
          <p:cNvPr id="670" name="Google Shape;670;p12"/>
          <p:cNvSpPr txBox="1"/>
          <p:nvPr/>
        </p:nvSpPr>
        <p:spPr>
          <a:xfrm>
            <a:off x="3399000" y="4475950"/>
            <a:ext cx="8943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/>
          </a:p>
        </p:txBody>
      </p:sp>
      <p:sp>
        <p:nvSpPr>
          <p:cNvPr id="671" name="Google Shape;671;p12"/>
          <p:cNvSpPr txBox="1"/>
          <p:nvPr/>
        </p:nvSpPr>
        <p:spPr>
          <a:xfrm>
            <a:off x="5099830" y="4075961"/>
            <a:ext cx="8943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672" name="Google Shape;672;p12"/>
          <p:cNvSpPr txBox="1"/>
          <p:nvPr/>
        </p:nvSpPr>
        <p:spPr>
          <a:xfrm>
            <a:off x="6810708" y="3675972"/>
            <a:ext cx="8943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/>
          </a:p>
        </p:txBody>
      </p:sp>
      <p:sp>
        <p:nvSpPr>
          <p:cNvPr id="673" name="Google Shape;673;p12"/>
          <p:cNvSpPr txBox="1"/>
          <p:nvPr/>
        </p:nvSpPr>
        <p:spPr>
          <a:xfrm>
            <a:off x="8511538" y="3275983"/>
            <a:ext cx="8943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/>
          </a:p>
        </p:txBody>
      </p:sp>
      <p:sp>
        <p:nvSpPr>
          <p:cNvPr id="674" name="Google Shape;674;p12"/>
          <p:cNvSpPr txBox="1"/>
          <p:nvPr/>
        </p:nvSpPr>
        <p:spPr>
          <a:xfrm>
            <a:off x="10212368" y="2875994"/>
            <a:ext cx="8943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/>
          </a:p>
        </p:txBody>
      </p:sp>
      <p:sp>
        <p:nvSpPr>
          <p:cNvPr id="675" name="Google Shape;675;p12"/>
          <p:cNvSpPr txBox="1"/>
          <p:nvPr/>
        </p:nvSpPr>
        <p:spPr>
          <a:xfrm>
            <a:off x="1628445" y="1310092"/>
            <a:ext cx="310432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Simple Chart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 sz="3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3"/>
          <p:cNvSpPr txBox="1"/>
          <p:nvPr/>
        </p:nvSpPr>
        <p:spPr>
          <a:xfrm>
            <a:off x="786172" y="544260"/>
            <a:ext cx="3622765" cy="22642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Infographic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grpSp>
        <p:nvGrpSpPr>
          <p:cNvPr id="681" name="Google Shape;681;p13"/>
          <p:cNvGrpSpPr/>
          <p:nvPr/>
        </p:nvGrpSpPr>
        <p:grpSpPr>
          <a:xfrm>
            <a:off x="7881084" y="2283007"/>
            <a:ext cx="3651340" cy="4577413"/>
            <a:chOff x="3668357" y="1413421"/>
            <a:chExt cx="4265948" cy="5347902"/>
          </a:xfrm>
        </p:grpSpPr>
        <p:sp>
          <p:nvSpPr>
            <p:cNvPr id="682" name="Google Shape;682;p13"/>
            <p:cNvSpPr/>
            <p:nvPr/>
          </p:nvSpPr>
          <p:spPr>
            <a:xfrm>
              <a:off x="3873014" y="2884812"/>
              <a:ext cx="3757842" cy="3876511"/>
            </a:xfrm>
            <a:custGeom>
              <a:rect b="b" l="l" r="r" t="t"/>
              <a:pathLst>
                <a:path extrusionOk="0" h="3876510" w="3757841">
                  <a:moveTo>
                    <a:pt x="3630432" y="248374"/>
                  </a:moveTo>
                  <a:lnTo>
                    <a:pt x="3638343" y="174536"/>
                  </a:lnTo>
                  <a:lnTo>
                    <a:pt x="3631750" y="179810"/>
                  </a:lnTo>
                  <a:lnTo>
                    <a:pt x="3610654" y="195632"/>
                  </a:lnTo>
                  <a:lnTo>
                    <a:pt x="3531542" y="225959"/>
                  </a:lnTo>
                  <a:lnTo>
                    <a:pt x="3465615" y="225959"/>
                  </a:lnTo>
                  <a:cubicBezTo>
                    <a:pt x="3465615" y="225959"/>
                    <a:pt x="3382546" y="195632"/>
                    <a:pt x="3320575" y="219366"/>
                  </a:cubicBezTo>
                  <a:cubicBezTo>
                    <a:pt x="3320575" y="219366"/>
                    <a:pt x="3221684" y="252330"/>
                    <a:pt x="3191358" y="249693"/>
                  </a:cubicBezTo>
                  <a:cubicBezTo>
                    <a:pt x="3191358" y="249693"/>
                    <a:pt x="3075326" y="229914"/>
                    <a:pt x="3033133" y="253648"/>
                  </a:cubicBezTo>
                  <a:lnTo>
                    <a:pt x="2936879" y="249693"/>
                  </a:lnTo>
                  <a:lnTo>
                    <a:pt x="2866997" y="229914"/>
                  </a:lnTo>
                  <a:cubicBezTo>
                    <a:pt x="2866997" y="229914"/>
                    <a:pt x="2830078" y="179810"/>
                    <a:pt x="2770743" y="186403"/>
                  </a:cubicBezTo>
                  <a:cubicBezTo>
                    <a:pt x="2711409" y="192995"/>
                    <a:pt x="2671853" y="152121"/>
                    <a:pt x="2671853" y="152121"/>
                  </a:cubicBezTo>
                  <a:cubicBezTo>
                    <a:pt x="2671853" y="152121"/>
                    <a:pt x="2652075" y="142891"/>
                    <a:pt x="2627022" y="142891"/>
                  </a:cubicBezTo>
                  <a:cubicBezTo>
                    <a:pt x="2621748" y="142891"/>
                    <a:pt x="2616474" y="142891"/>
                    <a:pt x="2611200" y="142891"/>
                  </a:cubicBezTo>
                  <a:cubicBezTo>
                    <a:pt x="2595377" y="144209"/>
                    <a:pt x="2579555" y="149484"/>
                    <a:pt x="2563732" y="161350"/>
                  </a:cubicBezTo>
                  <a:cubicBezTo>
                    <a:pt x="2513628" y="198270"/>
                    <a:pt x="2458249" y="178491"/>
                    <a:pt x="2431878" y="157395"/>
                  </a:cubicBezTo>
                  <a:cubicBezTo>
                    <a:pt x="2405507" y="136298"/>
                    <a:pt x="2365951" y="127068"/>
                    <a:pt x="2365951" y="127068"/>
                  </a:cubicBezTo>
                  <a:lnTo>
                    <a:pt x="2282883" y="94105"/>
                  </a:lnTo>
                  <a:lnTo>
                    <a:pt x="2223549" y="47956"/>
                  </a:lnTo>
                  <a:cubicBezTo>
                    <a:pt x="2223549" y="47956"/>
                    <a:pt x="2218275" y="41363"/>
                    <a:pt x="2211682" y="29496"/>
                  </a:cubicBezTo>
                  <a:lnTo>
                    <a:pt x="2219593" y="268152"/>
                  </a:lnTo>
                  <a:lnTo>
                    <a:pt x="2187948" y="254967"/>
                  </a:lnTo>
                  <a:lnTo>
                    <a:pt x="2017856" y="183766"/>
                  </a:lnTo>
                  <a:lnTo>
                    <a:pt x="1986211" y="223322"/>
                  </a:lnTo>
                  <a:lnTo>
                    <a:pt x="1959840" y="257604"/>
                  </a:lnTo>
                  <a:cubicBezTo>
                    <a:pt x="1920284" y="294523"/>
                    <a:pt x="1920284" y="367043"/>
                    <a:pt x="1920284" y="367043"/>
                  </a:cubicBezTo>
                  <a:cubicBezTo>
                    <a:pt x="1916329" y="413192"/>
                    <a:pt x="1944018" y="485711"/>
                    <a:pt x="1944018" y="485711"/>
                  </a:cubicBezTo>
                  <a:cubicBezTo>
                    <a:pt x="1961159" y="505490"/>
                    <a:pt x="2020493" y="661077"/>
                    <a:pt x="2020493" y="661077"/>
                  </a:cubicBezTo>
                  <a:cubicBezTo>
                    <a:pt x="2037634" y="687448"/>
                    <a:pt x="2044227" y="733597"/>
                    <a:pt x="2044227" y="733597"/>
                  </a:cubicBezTo>
                  <a:lnTo>
                    <a:pt x="2031042" y="1392868"/>
                  </a:lnTo>
                  <a:lnTo>
                    <a:pt x="2041590" y="2056094"/>
                  </a:lnTo>
                  <a:lnTo>
                    <a:pt x="1821394" y="2195859"/>
                  </a:lnTo>
                  <a:lnTo>
                    <a:pt x="1610427" y="2020493"/>
                  </a:lnTo>
                  <a:lnTo>
                    <a:pt x="1682947" y="1365178"/>
                  </a:lnTo>
                  <a:lnTo>
                    <a:pt x="1755467" y="563505"/>
                  </a:lnTo>
                  <a:cubicBezTo>
                    <a:pt x="1762059" y="438244"/>
                    <a:pt x="1801615" y="341990"/>
                    <a:pt x="1801615" y="341990"/>
                  </a:cubicBezTo>
                  <a:cubicBezTo>
                    <a:pt x="1821394" y="295841"/>
                    <a:pt x="1801615" y="256285"/>
                    <a:pt x="1801615" y="256285"/>
                  </a:cubicBezTo>
                  <a:cubicBezTo>
                    <a:pt x="1763378" y="236507"/>
                    <a:pt x="1726459" y="185084"/>
                    <a:pt x="1709318" y="158713"/>
                  </a:cubicBezTo>
                  <a:cubicBezTo>
                    <a:pt x="1655257" y="178491"/>
                    <a:pt x="1574826" y="210136"/>
                    <a:pt x="1478573" y="253648"/>
                  </a:cubicBezTo>
                  <a:cubicBezTo>
                    <a:pt x="1465388" y="258922"/>
                    <a:pt x="1452202" y="265515"/>
                    <a:pt x="1439017" y="272108"/>
                  </a:cubicBezTo>
                  <a:cubicBezTo>
                    <a:pt x="1439017" y="272108"/>
                    <a:pt x="1435061" y="142891"/>
                    <a:pt x="1464069" y="13674"/>
                  </a:cubicBezTo>
                  <a:cubicBezTo>
                    <a:pt x="1439017" y="21585"/>
                    <a:pt x="1387594" y="45319"/>
                    <a:pt x="1353312" y="105972"/>
                  </a:cubicBezTo>
                  <a:cubicBezTo>
                    <a:pt x="1353312" y="105972"/>
                    <a:pt x="1300570" y="53230"/>
                    <a:pt x="1243873" y="116520"/>
                  </a:cubicBezTo>
                  <a:cubicBezTo>
                    <a:pt x="1243873" y="116520"/>
                    <a:pt x="1220139" y="160032"/>
                    <a:pt x="1171353" y="105972"/>
                  </a:cubicBezTo>
                  <a:cubicBezTo>
                    <a:pt x="1171353" y="105972"/>
                    <a:pt x="1138389" y="66415"/>
                    <a:pt x="1068507" y="69052"/>
                  </a:cubicBezTo>
                  <a:cubicBezTo>
                    <a:pt x="1022358" y="71690"/>
                    <a:pt x="978846" y="80919"/>
                    <a:pt x="953794" y="98060"/>
                  </a:cubicBezTo>
                  <a:cubicBezTo>
                    <a:pt x="945882" y="103335"/>
                    <a:pt x="939290" y="109927"/>
                    <a:pt x="934015" y="116520"/>
                  </a:cubicBezTo>
                  <a:cubicBezTo>
                    <a:pt x="932697" y="119157"/>
                    <a:pt x="930060" y="123113"/>
                    <a:pt x="930060" y="125750"/>
                  </a:cubicBezTo>
                  <a:lnTo>
                    <a:pt x="840399" y="142891"/>
                  </a:lnTo>
                  <a:cubicBezTo>
                    <a:pt x="840399" y="142891"/>
                    <a:pt x="781065" y="103335"/>
                    <a:pt x="708545" y="125750"/>
                  </a:cubicBezTo>
                  <a:cubicBezTo>
                    <a:pt x="708545" y="125750"/>
                    <a:pt x="629432" y="132342"/>
                    <a:pt x="579328" y="102016"/>
                  </a:cubicBezTo>
                  <a:cubicBezTo>
                    <a:pt x="579328" y="102016"/>
                    <a:pt x="489667" y="71690"/>
                    <a:pt x="427696" y="84875"/>
                  </a:cubicBezTo>
                  <a:cubicBezTo>
                    <a:pt x="365724" y="98060"/>
                    <a:pt x="318257" y="65097"/>
                    <a:pt x="318257" y="65097"/>
                  </a:cubicBezTo>
                  <a:lnTo>
                    <a:pt x="265515" y="62460"/>
                  </a:lnTo>
                  <a:cubicBezTo>
                    <a:pt x="273426" y="146846"/>
                    <a:pt x="282656" y="309027"/>
                    <a:pt x="258922" y="384184"/>
                  </a:cubicBezTo>
                  <a:cubicBezTo>
                    <a:pt x="258922" y="384184"/>
                    <a:pt x="222003" y="506808"/>
                    <a:pt x="162669" y="516038"/>
                  </a:cubicBezTo>
                  <a:cubicBezTo>
                    <a:pt x="162669" y="516038"/>
                    <a:pt x="87512" y="522631"/>
                    <a:pt x="13674" y="529223"/>
                  </a:cubicBezTo>
                  <a:cubicBezTo>
                    <a:pt x="16311" y="531860"/>
                    <a:pt x="20266" y="533179"/>
                    <a:pt x="24222" y="535816"/>
                  </a:cubicBezTo>
                  <a:cubicBezTo>
                    <a:pt x="32133" y="541090"/>
                    <a:pt x="41363" y="546364"/>
                    <a:pt x="50593" y="552957"/>
                  </a:cubicBezTo>
                  <a:lnTo>
                    <a:pt x="113883" y="592513"/>
                  </a:lnTo>
                  <a:lnTo>
                    <a:pt x="119157" y="596469"/>
                  </a:lnTo>
                  <a:cubicBezTo>
                    <a:pt x="119157" y="596469"/>
                    <a:pt x="129705" y="639981"/>
                    <a:pt x="173217" y="662396"/>
                  </a:cubicBezTo>
                  <a:lnTo>
                    <a:pt x="173217" y="662396"/>
                  </a:lnTo>
                  <a:cubicBezTo>
                    <a:pt x="178491" y="665033"/>
                    <a:pt x="185084" y="667670"/>
                    <a:pt x="191677" y="668989"/>
                  </a:cubicBezTo>
                  <a:lnTo>
                    <a:pt x="229914" y="690085"/>
                  </a:lnTo>
                  <a:lnTo>
                    <a:pt x="233870" y="692722"/>
                  </a:lnTo>
                  <a:cubicBezTo>
                    <a:pt x="233870" y="692722"/>
                    <a:pt x="260241" y="738871"/>
                    <a:pt x="297160" y="723049"/>
                  </a:cubicBezTo>
                  <a:cubicBezTo>
                    <a:pt x="297160" y="723049"/>
                    <a:pt x="309027" y="736234"/>
                    <a:pt x="330124" y="740190"/>
                  </a:cubicBezTo>
                  <a:cubicBezTo>
                    <a:pt x="347265" y="744145"/>
                    <a:pt x="372317" y="741508"/>
                    <a:pt x="402643" y="723049"/>
                  </a:cubicBezTo>
                  <a:cubicBezTo>
                    <a:pt x="402643" y="723049"/>
                    <a:pt x="479119" y="775791"/>
                    <a:pt x="580646" y="775791"/>
                  </a:cubicBezTo>
                  <a:lnTo>
                    <a:pt x="654485" y="758649"/>
                  </a:lnTo>
                  <a:lnTo>
                    <a:pt x="697997" y="775791"/>
                  </a:lnTo>
                  <a:lnTo>
                    <a:pt x="763924" y="749420"/>
                  </a:lnTo>
                  <a:lnTo>
                    <a:pt x="796887" y="745464"/>
                  </a:lnTo>
                  <a:lnTo>
                    <a:pt x="792932" y="828532"/>
                  </a:lnTo>
                  <a:lnTo>
                    <a:pt x="812710" y="861496"/>
                  </a:lnTo>
                  <a:lnTo>
                    <a:pt x="836443" y="894459"/>
                  </a:lnTo>
                  <a:lnTo>
                    <a:pt x="869407" y="920830"/>
                  </a:lnTo>
                  <a:lnTo>
                    <a:pt x="902371" y="1096196"/>
                  </a:lnTo>
                  <a:lnTo>
                    <a:pt x="918193" y="1163442"/>
                  </a:lnTo>
                  <a:cubicBezTo>
                    <a:pt x="918193" y="1163442"/>
                    <a:pt x="918193" y="1163442"/>
                    <a:pt x="918193" y="1163442"/>
                  </a:cubicBezTo>
                  <a:lnTo>
                    <a:pt x="955112" y="1329578"/>
                  </a:lnTo>
                  <a:lnTo>
                    <a:pt x="994668" y="1441654"/>
                  </a:lnTo>
                  <a:lnTo>
                    <a:pt x="994668" y="1460113"/>
                  </a:lnTo>
                  <a:cubicBezTo>
                    <a:pt x="994668" y="1460113"/>
                    <a:pt x="994668" y="1460113"/>
                    <a:pt x="994668" y="1460113"/>
                  </a:cubicBezTo>
                  <a:lnTo>
                    <a:pt x="997305" y="1606471"/>
                  </a:lnTo>
                  <a:lnTo>
                    <a:pt x="984120" y="1755467"/>
                  </a:lnTo>
                  <a:cubicBezTo>
                    <a:pt x="984120" y="1755467"/>
                    <a:pt x="951156" y="1874135"/>
                    <a:pt x="951156" y="1950610"/>
                  </a:cubicBezTo>
                  <a:cubicBezTo>
                    <a:pt x="951156" y="1950610"/>
                    <a:pt x="934015" y="1990167"/>
                    <a:pt x="990713" y="2119384"/>
                  </a:cubicBezTo>
                  <a:cubicBezTo>
                    <a:pt x="990713" y="2119384"/>
                    <a:pt x="872044" y="2152348"/>
                    <a:pt x="874681" y="2264424"/>
                  </a:cubicBezTo>
                  <a:cubicBezTo>
                    <a:pt x="874681" y="2264424"/>
                    <a:pt x="874681" y="2309254"/>
                    <a:pt x="910282" y="2352766"/>
                  </a:cubicBezTo>
                  <a:cubicBezTo>
                    <a:pt x="919511" y="2364632"/>
                    <a:pt x="932697" y="2376499"/>
                    <a:pt x="947201" y="2387048"/>
                  </a:cubicBezTo>
                  <a:cubicBezTo>
                    <a:pt x="947201" y="2387048"/>
                    <a:pt x="953794" y="2433197"/>
                    <a:pt x="907645" y="2529450"/>
                  </a:cubicBezTo>
                  <a:lnTo>
                    <a:pt x="906326" y="2533406"/>
                  </a:lnTo>
                  <a:lnTo>
                    <a:pt x="881274" y="2621748"/>
                  </a:lnTo>
                  <a:lnTo>
                    <a:pt x="831169" y="2691631"/>
                  </a:lnTo>
                  <a:lnTo>
                    <a:pt x="745464" y="2849856"/>
                  </a:lnTo>
                  <a:lnTo>
                    <a:pt x="707226" y="2986984"/>
                  </a:lnTo>
                  <a:lnTo>
                    <a:pt x="694041" y="3099060"/>
                  </a:lnTo>
                  <a:lnTo>
                    <a:pt x="687448" y="3175535"/>
                  </a:lnTo>
                  <a:lnTo>
                    <a:pt x="676900" y="3248055"/>
                  </a:lnTo>
                  <a:lnTo>
                    <a:pt x="700634" y="3346945"/>
                  </a:lnTo>
                  <a:lnTo>
                    <a:pt x="694041" y="3498578"/>
                  </a:lnTo>
                  <a:lnTo>
                    <a:pt x="700634" y="3608017"/>
                  </a:lnTo>
                  <a:lnTo>
                    <a:pt x="711182" y="3783382"/>
                  </a:lnTo>
                  <a:lnTo>
                    <a:pt x="700634" y="3862495"/>
                  </a:lnTo>
                  <a:lnTo>
                    <a:pt x="1617020" y="3866451"/>
                  </a:lnTo>
                  <a:cubicBezTo>
                    <a:pt x="1617020" y="3866451"/>
                    <a:pt x="1643391" y="3800524"/>
                    <a:pt x="1673717" y="3625158"/>
                  </a:cubicBezTo>
                  <a:lnTo>
                    <a:pt x="1697451" y="3621202"/>
                  </a:lnTo>
                  <a:cubicBezTo>
                    <a:pt x="1697451" y="3621202"/>
                    <a:pt x="1714592" y="3737234"/>
                    <a:pt x="1822712" y="3838761"/>
                  </a:cubicBezTo>
                  <a:lnTo>
                    <a:pt x="1826668" y="3862495"/>
                  </a:lnTo>
                  <a:lnTo>
                    <a:pt x="2716683" y="3862495"/>
                  </a:lnTo>
                  <a:lnTo>
                    <a:pt x="2743054" y="3548682"/>
                  </a:lnTo>
                  <a:lnTo>
                    <a:pt x="2753602" y="3228277"/>
                  </a:lnTo>
                  <a:cubicBezTo>
                    <a:pt x="2753602" y="3228277"/>
                    <a:pt x="2757558" y="2977754"/>
                    <a:pt x="2690312" y="2839307"/>
                  </a:cubicBezTo>
                  <a:cubicBezTo>
                    <a:pt x="2690312" y="2839307"/>
                    <a:pt x="2613837" y="2716683"/>
                    <a:pt x="2565051" y="2628341"/>
                  </a:cubicBezTo>
                  <a:lnTo>
                    <a:pt x="2539999" y="2578236"/>
                  </a:lnTo>
                  <a:lnTo>
                    <a:pt x="2533406" y="2570325"/>
                  </a:lnTo>
                  <a:lnTo>
                    <a:pt x="2524176" y="2558458"/>
                  </a:lnTo>
                  <a:lnTo>
                    <a:pt x="2530769" y="2435834"/>
                  </a:lnTo>
                  <a:lnTo>
                    <a:pt x="2524176" y="2429241"/>
                  </a:lnTo>
                  <a:lnTo>
                    <a:pt x="2513628" y="2416056"/>
                  </a:lnTo>
                  <a:cubicBezTo>
                    <a:pt x="2513628" y="2416056"/>
                    <a:pt x="2533406" y="2402870"/>
                    <a:pt x="2551865" y="2377818"/>
                  </a:cubicBezTo>
                  <a:cubicBezTo>
                    <a:pt x="2559777" y="2367270"/>
                    <a:pt x="2566369" y="2356721"/>
                    <a:pt x="2572962" y="2342217"/>
                  </a:cubicBezTo>
                  <a:cubicBezTo>
                    <a:pt x="2579555" y="2326395"/>
                    <a:pt x="2584829" y="2307935"/>
                    <a:pt x="2586147" y="2286838"/>
                  </a:cubicBezTo>
                  <a:cubicBezTo>
                    <a:pt x="2586147" y="2286838"/>
                    <a:pt x="2665260" y="1979619"/>
                    <a:pt x="2691631" y="1630205"/>
                  </a:cubicBezTo>
                  <a:cubicBezTo>
                    <a:pt x="2691631" y="1630205"/>
                    <a:pt x="2728550" y="1237280"/>
                    <a:pt x="2731187" y="1026313"/>
                  </a:cubicBezTo>
                  <a:lnTo>
                    <a:pt x="2787884" y="976209"/>
                  </a:lnTo>
                  <a:lnTo>
                    <a:pt x="2841944" y="951157"/>
                  </a:lnTo>
                  <a:lnTo>
                    <a:pt x="2848537" y="948519"/>
                  </a:lnTo>
                  <a:lnTo>
                    <a:pt x="2860404" y="943245"/>
                  </a:lnTo>
                  <a:lnTo>
                    <a:pt x="2897323" y="920830"/>
                  </a:lnTo>
                  <a:lnTo>
                    <a:pt x="2902597" y="916874"/>
                  </a:lnTo>
                  <a:lnTo>
                    <a:pt x="2939517" y="894459"/>
                  </a:lnTo>
                  <a:lnTo>
                    <a:pt x="2946109" y="890504"/>
                  </a:lnTo>
                  <a:cubicBezTo>
                    <a:pt x="2946109" y="890504"/>
                    <a:pt x="2946109" y="890504"/>
                    <a:pt x="2946109" y="890504"/>
                  </a:cubicBezTo>
                  <a:cubicBezTo>
                    <a:pt x="2948746" y="889185"/>
                    <a:pt x="2977754" y="877318"/>
                    <a:pt x="3019947" y="872044"/>
                  </a:cubicBezTo>
                  <a:lnTo>
                    <a:pt x="3019947" y="872044"/>
                  </a:lnTo>
                  <a:cubicBezTo>
                    <a:pt x="3022585" y="872044"/>
                    <a:pt x="3023903" y="872044"/>
                    <a:pt x="3026540" y="872044"/>
                  </a:cubicBezTo>
                  <a:cubicBezTo>
                    <a:pt x="3039726" y="870725"/>
                    <a:pt x="3052911" y="870725"/>
                    <a:pt x="3067415" y="870725"/>
                  </a:cubicBezTo>
                  <a:lnTo>
                    <a:pt x="3216410" y="877318"/>
                  </a:lnTo>
                  <a:lnTo>
                    <a:pt x="3332442" y="860177"/>
                  </a:lnTo>
                  <a:lnTo>
                    <a:pt x="3428695" y="853584"/>
                  </a:lnTo>
                  <a:lnTo>
                    <a:pt x="3494622" y="849629"/>
                  </a:lnTo>
                  <a:lnTo>
                    <a:pt x="3494622" y="849629"/>
                  </a:lnTo>
                  <a:lnTo>
                    <a:pt x="3489348" y="839081"/>
                  </a:lnTo>
                  <a:cubicBezTo>
                    <a:pt x="3489348" y="839081"/>
                    <a:pt x="3489348" y="839081"/>
                    <a:pt x="3489348" y="839081"/>
                  </a:cubicBezTo>
                  <a:lnTo>
                    <a:pt x="3488029" y="836443"/>
                  </a:lnTo>
                  <a:lnTo>
                    <a:pt x="3490667" y="836443"/>
                  </a:lnTo>
                  <a:lnTo>
                    <a:pt x="3497259" y="836443"/>
                  </a:lnTo>
                  <a:lnTo>
                    <a:pt x="3561868" y="831169"/>
                  </a:lnTo>
                  <a:lnTo>
                    <a:pt x="3631750" y="787657"/>
                  </a:lnTo>
                  <a:lnTo>
                    <a:pt x="3701633" y="750738"/>
                  </a:lnTo>
                  <a:lnTo>
                    <a:pt x="3747782" y="730960"/>
                  </a:lnTo>
                  <a:lnTo>
                    <a:pt x="3738552" y="699315"/>
                  </a:lnTo>
                  <a:cubicBezTo>
                    <a:pt x="3704270" y="687448"/>
                    <a:pt x="3675262" y="674263"/>
                    <a:pt x="3675262" y="674263"/>
                  </a:cubicBezTo>
                  <a:cubicBezTo>
                    <a:pt x="3588239" y="538453"/>
                    <a:pt x="3630432" y="248374"/>
                    <a:pt x="3630432" y="24837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3"/>
            <p:cNvSpPr/>
            <p:nvPr/>
          </p:nvSpPr>
          <p:spPr>
            <a:xfrm>
              <a:off x="5273060" y="1504959"/>
              <a:ext cx="883423" cy="1516322"/>
            </a:xfrm>
            <a:custGeom>
              <a:rect b="b" l="l" r="r" t="t"/>
              <a:pathLst>
                <a:path extrusionOk="0" h="1516322" w="883422">
                  <a:moveTo>
                    <a:pt x="874209" y="750859"/>
                  </a:moveTo>
                  <a:cubicBezTo>
                    <a:pt x="874209" y="750859"/>
                    <a:pt x="874209" y="750859"/>
                    <a:pt x="874209" y="750859"/>
                  </a:cubicBezTo>
                  <a:cubicBezTo>
                    <a:pt x="872890" y="760089"/>
                    <a:pt x="863660" y="857661"/>
                    <a:pt x="847838" y="895899"/>
                  </a:cubicBezTo>
                  <a:cubicBezTo>
                    <a:pt x="847838" y="895899"/>
                    <a:pt x="846519" y="909084"/>
                    <a:pt x="839927" y="924907"/>
                  </a:cubicBezTo>
                  <a:cubicBezTo>
                    <a:pt x="839927" y="924907"/>
                    <a:pt x="839927" y="926225"/>
                    <a:pt x="838608" y="926225"/>
                  </a:cubicBezTo>
                  <a:cubicBezTo>
                    <a:pt x="835971" y="931499"/>
                    <a:pt x="833334" y="936774"/>
                    <a:pt x="830697" y="942048"/>
                  </a:cubicBezTo>
                  <a:cubicBezTo>
                    <a:pt x="820149" y="959189"/>
                    <a:pt x="801689" y="975011"/>
                    <a:pt x="771362" y="981604"/>
                  </a:cubicBezTo>
                  <a:lnTo>
                    <a:pt x="767407" y="1014568"/>
                  </a:lnTo>
                  <a:lnTo>
                    <a:pt x="760814" y="1044894"/>
                  </a:lnTo>
                  <a:lnTo>
                    <a:pt x="750266" y="1093680"/>
                  </a:lnTo>
                  <a:lnTo>
                    <a:pt x="723895" y="1156970"/>
                  </a:lnTo>
                  <a:lnTo>
                    <a:pt x="706754" y="1229490"/>
                  </a:lnTo>
                  <a:cubicBezTo>
                    <a:pt x="706754" y="1230808"/>
                    <a:pt x="708073" y="1232127"/>
                    <a:pt x="708073" y="1233445"/>
                  </a:cubicBezTo>
                  <a:cubicBezTo>
                    <a:pt x="709391" y="1238720"/>
                    <a:pt x="712028" y="1242675"/>
                    <a:pt x="713347" y="1246631"/>
                  </a:cubicBezTo>
                  <a:cubicBezTo>
                    <a:pt x="713347" y="1247949"/>
                    <a:pt x="714665" y="1250586"/>
                    <a:pt x="714665" y="1251905"/>
                  </a:cubicBezTo>
                  <a:cubicBezTo>
                    <a:pt x="714665" y="1253223"/>
                    <a:pt x="715984" y="1255860"/>
                    <a:pt x="715984" y="1257179"/>
                  </a:cubicBezTo>
                  <a:cubicBezTo>
                    <a:pt x="715984" y="1258498"/>
                    <a:pt x="717302" y="1259816"/>
                    <a:pt x="717302" y="1261135"/>
                  </a:cubicBezTo>
                  <a:cubicBezTo>
                    <a:pt x="717302" y="1262453"/>
                    <a:pt x="717302" y="1263772"/>
                    <a:pt x="717302" y="1265090"/>
                  </a:cubicBezTo>
                  <a:cubicBezTo>
                    <a:pt x="717302" y="1266409"/>
                    <a:pt x="717302" y="1266409"/>
                    <a:pt x="717302" y="1267727"/>
                  </a:cubicBezTo>
                  <a:cubicBezTo>
                    <a:pt x="719939" y="1287505"/>
                    <a:pt x="713347" y="1296735"/>
                    <a:pt x="713347" y="1296735"/>
                  </a:cubicBezTo>
                  <a:cubicBezTo>
                    <a:pt x="683020" y="1379803"/>
                    <a:pt x="617093" y="1432545"/>
                    <a:pt x="617093" y="1432545"/>
                  </a:cubicBezTo>
                  <a:lnTo>
                    <a:pt x="502380" y="1514294"/>
                  </a:lnTo>
                  <a:lnTo>
                    <a:pt x="497106" y="1514294"/>
                  </a:lnTo>
                  <a:lnTo>
                    <a:pt x="377119" y="1507702"/>
                  </a:lnTo>
                  <a:lnTo>
                    <a:pt x="238672" y="1399581"/>
                  </a:lnTo>
                  <a:cubicBezTo>
                    <a:pt x="135826" y="1320469"/>
                    <a:pt x="159559" y="1241357"/>
                    <a:pt x="159559" y="1241357"/>
                  </a:cubicBezTo>
                  <a:lnTo>
                    <a:pt x="152967" y="1230808"/>
                  </a:lnTo>
                  <a:cubicBezTo>
                    <a:pt x="160878" y="1221578"/>
                    <a:pt x="166152" y="1217623"/>
                    <a:pt x="166152" y="1217623"/>
                  </a:cubicBezTo>
                  <a:lnTo>
                    <a:pt x="164833" y="1209712"/>
                  </a:lnTo>
                  <a:lnTo>
                    <a:pt x="162196" y="1188615"/>
                  </a:lnTo>
                  <a:lnTo>
                    <a:pt x="142418" y="1142466"/>
                  </a:lnTo>
                  <a:cubicBezTo>
                    <a:pt x="112092" y="1083132"/>
                    <a:pt x="96269" y="980285"/>
                    <a:pt x="96269" y="980285"/>
                  </a:cubicBezTo>
                  <a:cubicBezTo>
                    <a:pt x="96269" y="980285"/>
                    <a:pt x="96269" y="980285"/>
                    <a:pt x="96269" y="980285"/>
                  </a:cubicBezTo>
                  <a:cubicBezTo>
                    <a:pt x="7927" y="907766"/>
                    <a:pt x="14520" y="841839"/>
                    <a:pt x="14520" y="841839"/>
                  </a:cubicBezTo>
                  <a:cubicBezTo>
                    <a:pt x="10564" y="764045"/>
                    <a:pt x="21113" y="728444"/>
                    <a:pt x="32979" y="711303"/>
                  </a:cubicBezTo>
                  <a:cubicBezTo>
                    <a:pt x="47483" y="692843"/>
                    <a:pt x="63306" y="699436"/>
                    <a:pt x="63306" y="699436"/>
                  </a:cubicBezTo>
                  <a:cubicBezTo>
                    <a:pt x="36935" y="587360"/>
                    <a:pt x="63306" y="431772"/>
                    <a:pt x="63306" y="431772"/>
                  </a:cubicBezTo>
                  <a:lnTo>
                    <a:pt x="50120" y="418587"/>
                  </a:lnTo>
                  <a:cubicBezTo>
                    <a:pt x="54076" y="359253"/>
                    <a:pt x="83084" y="317059"/>
                    <a:pt x="69899" y="317059"/>
                  </a:cubicBezTo>
                  <a:cubicBezTo>
                    <a:pt x="56713" y="317059"/>
                    <a:pt x="39572" y="343430"/>
                    <a:pt x="39572" y="343430"/>
                  </a:cubicBezTo>
                  <a:cubicBezTo>
                    <a:pt x="39572" y="288051"/>
                    <a:pt x="94951" y="264318"/>
                    <a:pt x="94951" y="264318"/>
                  </a:cubicBezTo>
                  <a:cubicBezTo>
                    <a:pt x="72536" y="253769"/>
                    <a:pt x="61987" y="260362"/>
                    <a:pt x="61987" y="260362"/>
                  </a:cubicBezTo>
                  <a:cubicBezTo>
                    <a:pt x="72536" y="210257"/>
                    <a:pt x="150330" y="170701"/>
                    <a:pt x="150330" y="170701"/>
                  </a:cubicBezTo>
                  <a:cubicBezTo>
                    <a:pt x="137144" y="157516"/>
                    <a:pt x="100225" y="187842"/>
                    <a:pt x="100225" y="187842"/>
                  </a:cubicBezTo>
                  <a:cubicBezTo>
                    <a:pt x="120003" y="141693"/>
                    <a:pt x="229442" y="104774"/>
                    <a:pt x="229442" y="104774"/>
                  </a:cubicBezTo>
                  <a:cubicBezTo>
                    <a:pt x="212301" y="94226"/>
                    <a:pt x="183293" y="100819"/>
                    <a:pt x="183293" y="100819"/>
                  </a:cubicBezTo>
                  <a:cubicBezTo>
                    <a:pt x="222849" y="63899"/>
                    <a:pt x="325696" y="57307"/>
                    <a:pt x="325696" y="57307"/>
                  </a:cubicBezTo>
                  <a:cubicBezTo>
                    <a:pt x="317784" y="41484"/>
                    <a:pt x="265043" y="52033"/>
                    <a:pt x="265043" y="52033"/>
                  </a:cubicBezTo>
                  <a:cubicBezTo>
                    <a:pt x="254494" y="55988"/>
                    <a:pt x="410082" y="-50814"/>
                    <a:pt x="561714" y="75766"/>
                  </a:cubicBezTo>
                  <a:cubicBezTo>
                    <a:pt x="561714" y="75766"/>
                    <a:pt x="594678" y="82359"/>
                    <a:pt x="541936" y="25662"/>
                  </a:cubicBezTo>
                  <a:cubicBezTo>
                    <a:pt x="648738" y="59944"/>
                    <a:pt x="677746" y="127189"/>
                    <a:pt x="680383" y="131145"/>
                  </a:cubicBezTo>
                  <a:cubicBezTo>
                    <a:pt x="680383" y="127189"/>
                    <a:pt x="730488" y="154879"/>
                    <a:pt x="669835" y="84996"/>
                  </a:cubicBezTo>
                  <a:cubicBezTo>
                    <a:pt x="689613" y="91589"/>
                    <a:pt x="785866" y="108730"/>
                    <a:pt x="775318" y="286733"/>
                  </a:cubicBezTo>
                  <a:cubicBezTo>
                    <a:pt x="775318" y="286733"/>
                    <a:pt x="801689" y="276184"/>
                    <a:pt x="799052" y="223443"/>
                  </a:cubicBezTo>
                  <a:cubicBezTo>
                    <a:pt x="829378" y="269592"/>
                    <a:pt x="809600" y="280140"/>
                    <a:pt x="795096" y="339474"/>
                  </a:cubicBezTo>
                  <a:cubicBezTo>
                    <a:pt x="805645" y="339474"/>
                    <a:pt x="801689" y="326289"/>
                    <a:pt x="812237" y="295963"/>
                  </a:cubicBezTo>
                  <a:cubicBezTo>
                    <a:pt x="829378" y="322333"/>
                    <a:pt x="808282" y="351341"/>
                    <a:pt x="808282" y="351341"/>
                  </a:cubicBezTo>
                  <a:lnTo>
                    <a:pt x="812237" y="377712"/>
                  </a:lnTo>
                  <a:cubicBezTo>
                    <a:pt x="855749" y="367164"/>
                    <a:pt x="855749" y="404083"/>
                    <a:pt x="855749" y="404083"/>
                  </a:cubicBezTo>
                  <a:cubicBezTo>
                    <a:pt x="838608" y="393535"/>
                    <a:pt x="838608" y="421224"/>
                    <a:pt x="838608" y="421224"/>
                  </a:cubicBezTo>
                  <a:lnTo>
                    <a:pt x="858386" y="441002"/>
                  </a:lnTo>
                  <a:lnTo>
                    <a:pt x="854431" y="533300"/>
                  </a:lnTo>
                  <a:lnTo>
                    <a:pt x="837289" y="572856"/>
                  </a:lnTo>
                  <a:lnTo>
                    <a:pt x="841245" y="711303"/>
                  </a:lnTo>
                  <a:cubicBezTo>
                    <a:pt x="866298" y="703392"/>
                    <a:pt x="872890" y="724488"/>
                    <a:pt x="874209" y="748222"/>
                  </a:cubicBezTo>
                  <a:cubicBezTo>
                    <a:pt x="874209" y="749541"/>
                    <a:pt x="874209" y="749541"/>
                    <a:pt x="874209" y="7508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5697535" y="2698812"/>
              <a:ext cx="407599" cy="513273"/>
            </a:xfrm>
            <a:custGeom>
              <a:rect b="b" l="l" r="r" t="t"/>
              <a:pathLst>
                <a:path extrusionOk="0" h="448303" w="356006">
                  <a:moveTo>
                    <a:pt x="351220" y="446155"/>
                  </a:moveTo>
                  <a:lnTo>
                    <a:pt x="319575" y="432970"/>
                  </a:lnTo>
                  <a:lnTo>
                    <a:pt x="149484" y="361769"/>
                  </a:lnTo>
                  <a:lnTo>
                    <a:pt x="142891" y="359132"/>
                  </a:lnTo>
                  <a:lnTo>
                    <a:pt x="73008" y="330124"/>
                  </a:lnTo>
                  <a:lnTo>
                    <a:pt x="69052" y="332761"/>
                  </a:lnTo>
                  <a:lnTo>
                    <a:pt x="13674" y="319575"/>
                  </a:lnTo>
                  <a:lnTo>
                    <a:pt x="44000" y="298479"/>
                  </a:lnTo>
                  <a:lnTo>
                    <a:pt x="158713" y="216729"/>
                  </a:lnTo>
                  <a:cubicBezTo>
                    <a:pt x="158713" y="216729"/>
                    <a:pt x="224640" y="163987"/>
                    <a:pt x="254967" y="80919"/>
                  </a:cubicBezTo>
                  <a:cubicBezTo>
                    <a:pt x="254967" y="80919"/>
                    <a:pt x="260241" y="71690"/>
                    <a:pt x="258922" y="51911"/>
                  </a:cubicBezTo>
                  <a:cubicBezTo>
                    <a:pt x="258922" y="50593"/>
                    <a:pt x="258922" y="50593"/>
                    <a:pt x="258922" y="49274"/>
                  </a:cubicBezTo>
                  <a:cubicBezTo>
                    <a:pt x="258922" y="47956"/>
                    <a:pt x="258922" y="46637"/>
                    <a:pt x="258922" y="45319"/>
                  </a:cubicBezTo>
                  <a:cubicBezTo>
                    <a:pt x="258922" y="44000"/>
                    <a:pt x="258922" y="42682"/>
                    <a:pt x="257604" y="41363"/>
                  </a:cubicBezTo>
                  <a:cubicBezTo>
                    <a:pt x="257604" y="40045"/>
                    <a:pt x="256285" y="37408"/>
                    <a:pt x="256285" y="36089"/>
                  </a:cubicBezTo>
                  <a:cubicBezTo>
                    <a:pt x="256285" y="34770"/>
                    <a:pt x="254967" y="32133"/>
                    <a:pt x="254967" y="30815"/>
                  </a:cubicBezTo>
                  <a:cubicBezTo>
                    <a:pt x="253648" y="26859"/>
                    <a:pt x="252330" y="21585"/>
                    <a:pt x="249693" y="17629"/>
                  </a:cubicBezTo>
                  <a:cubicBezTo>
                    <a:pt x="249693" y="16311"/>
                    <a:pt x="248374" y="14992"/>
                    <a:pt x="248374" y="13674"/>
                  </a:cubicBezTo>
                  <a:cubicBezTo>
                    <a:pt x="291886" y="24222"/>
                    <a:pt x="291886" y="57186"/>
                    <a:pt x="291886" y="57186"/>
                  </a:cubicBezTo>
                  <a:cubicBezTo>
                    <a:pt x="286612" y="105972"/>
                    <a:pt x="326168" y="177173"/>
                    <a:pt x="345946" y="210136"/>
                  </a:cubicBezTo>
                  <a:lnTo>
                    <a:pt x="351220" y="44615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3"/>
            <p:cNvSpPr/>
            <p:nvPr/>
          </p:nvSpPr>
          <p:spPr>
            <a:xfrm>
              <a:off x="3668357" y="1413421"/>
              <a:ext cx="474675" cy="2004182"/>
            </a:xfrm>
            <a:custGeom>
              <a:rect b="b" l="l" r="r" t="t"/>
              <a:pathLst>
                <a:path extrusionOk="0" h="2004182" w="474674">
                  <a:moveTo>
                    <a:pt x="466216" y="1858212"/>
                  </a:moveTo>
                  <a:cubicBezTo>
                    <a:pt x="489950" y="1783055"/>
                    <a:pt x="480720" y="1620875"/>
                    <a:pt x="472809" y="1536488"/>
                  </a:cubicBezTo>
                  <a:lnTo>
                    <a:pt x="472809" y="1536488"/>
                  </a:lnTo>
                  <a:lnTo>
                    <a:pt x="450394" y="1535170"/>
                  </a:lnTo>
                  <a:cubicBezTo>
                    <a:pt x="450394" y="1535170"/>
                    <a:pt x="443801" y="1307062"/>
                    <a:pt x="338318" y="984019"/>
                  </a:cubicBezTo>
                  <a:cubicBezTo>
                    <a:pt x="338318" y="984019"/>
                    <a:pt x="268435" y="591094"/>
                    <a:pt x="294806" y="463196"/>
                  </a:cubicBezTo>
                  <a:lnTo>
                    <a:pt x="314584" y="443418"/>
                  </a:lnTo>
                  <a:cubicBezTo>
                    <a:pt x="314584" y="443418"/>
                    <a:pt x="367326" y="430232"/>
                    <a:pt x="367326" y="331342"/>
                  </a:cubicBezTo>
                  <a:cubicBezTo>
                    <a:pt x="367326" y="331342"/>
                    <a:pt x="391059" y="331342"/>
                    <a:pt x="400289" y="304971"/>
                  </a:cubicBezTo>
                  <a:cubicBezTo>
                    <a:pt x="400289" y="304971"/>
                    <a:pt x="456986" y="311563"/>
                    <a:pt x="453031" y="258822"/>
                  </a:cubicBezTo>
                  <a:cubicBezTo>
                    <a:pt x="453031" y="258822"/>
                    <a:pt x="463579" y="208717"/>
                    <a:pt x="406882" y="206080"/>
                  </a:cubicBezTo>
                  <a:lnTo>
                    <a:pt x="400289" y="179709"/>
                  </a:lnTo>
                  <a:cubicBezTo>
                    <a:pt x="400289" y="179709"/>
                    <a:pt x="439845" y="129605"/>
                    <a:pt x="393696" y="83456"/>
                  </a:cubicBezTo>
                  <a:lnTo>
                    <a:pt x="239427" y="12255"/>
                  </a:lnTo>
                  <a:cubicBezTo>
                    <a:pt x="239427" y="12255"/>
                    <a:pt x="195915" y="-11479"/>
                    <a:pt x="107573" y="18847"/>
                  </a:cubicBezTo>
                  <a:cubicBezTo>
                    <a:pt x="107573" y="18847"/>
                    <a:pt x="70654" y="32033"/>
                    <a:pt x="74610" y="101915"/>
                  </a:cubicBezTo>
                  <a:lnTo>
                    <a:pt x="90432" y="357712"/>
                  </a:lnTo>
                  <a:cubicBezTo>
                    <a:pt x="90432" y="357712"/>
                    <a:pt x="77247" y="450010"/>
                    <a:pt x="83839" y="502752"/>
                  </a:cubicBezTo>
                  <a:cubicBezTo>
                    <a:pt x="83839" y="502752"/>
                    <a:pt x="73291" y="737452"/>
                    <a:pt x="50876" y="878536"/>
                  </a:cubicBezTo>
                  <a:cubicBezTo>
                    <a:pt x="50876" y="878536"/>
                    <a:pt x="-5821" y="1133015"/>
                    <a:pt x="4727" y="1260913"/>
                  </a:cubicBezTo>
                  <a:cubicBezTo>
                    <a:pt x="4727" y="1260913"/>
                    <a:pt x="17912" y="1465287"/>
                    <a:pt x="61424" y="1614282"/>
                  </a:cubicBezTo>
                  <a:cubicBezTo>
                    <a:pt x="61424" y="1614282"/>
                    <a:pt x="81202" y="1693395"/>
                    <a:pt x="74610" y="1796241"/>
                  </a:cubicBezTo>
                  <a:cubicBezTo>
                    <a:pt x="74610" y="1796241"/>
                    <a:pt x="70654" y="1813382"/>
                    <a:pt x="120758" y="1879309"/>
                  </a:cubicBezTo>
                  <a:cubicBezTo>
                    <a:pt x="161633" y="1933369"/>
                    <a:pt x="141855" y="1945236"/>
                    <a:pt x="206464" y="1992703"/>
                  </a:cubicBezTo>
                  <a:cubicBezTo>
                    <a:pt x="211738" y="1996659"/>
                    <a:pt x="217012" y="2000615"/>
                    <a:pt x="222286" y="2004570"/>
                  </a:cubicBezTo>
                  <a:cubicBezTo>
                    <a:pt x="296124" y="1999296"/>
                    <a:pt x="371281" y="1991385"/>
                    <a:pt x="371281" y="1991385"/>
                  </a:cubicBezTo>
                  <a:cubicBezTo>
                    <a:pt x="430616" y="1979518"/>
                    <a:pt x="466216" y="1858212"/>
                    <a:pt x="466216" y="18582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4766985" y="5221267"/>
              <a:ext cx="1648176" cy="316450"/>
            </a:xfrm>
            <a:custGeom>
              <a:rect b="b" l="l" r="r" t="t"/>
              <a:pathLst>
                <a:path extrusionOk="0" h="316449" w="1648176">
                  <a:moveTo>
                    <a:pt x="1638116" y="233870"/>
                  </a:moveTo>
                  <a:cubicBezTo>
                    <a:pt x="1577464" y="243100"/>
                    <a:pt x="1499670" y="253648"/>
                    <a:pt x="1412646" y="265515"/>
                  </a:cubicBezTo>
                  <a:cubicBezTo>
                    <a:pt x="1392868" y="268152"/>
                    <a:pt x="1371771" y="270789"/>
                    <a:pt x="1351993" y="273426"/>
                  </a:cubicBezTo>
                  <a:cubicBezTo>
                    <a:pt x="1239917" y="286612"/>
                    <a:pt x="1118611" y="299797"/>
                    <a:pt x="1003898" y="307708"/>
                  </a:cubicBezTo>
                  <a:cubicBezTo>
                    <a:pt x="957749" y="311664"/>
                    <a:pt x="914237" y="314301"/>
                    <a:pt x="872044" y="315620"/>
                  </a:cubicBezTo>
                  <a:cubicBezTo>
                    <a:pt x="872044" y="315620"/>
                    <a:pt x="817984" y="315620"/>
                    <a:pt x="723049" y="309027"/>
                  </a:cubicBezTo>
                  <a:cubicBezTo>
                    <a:pt x="628114" y="302434"/>
                    <a:pt x="490986" y="287930"/>
                    <a:pt x="324850" y="258922"/>
                  </a:cubicBezTo>
                  <a:cubicBezTo>
                    <a:pt x="303753" y="254967"/>
                    <a:pt x="281338" y="251011"/>
                    <a:pt x="258922" y="247055"/>
                  </a:cubicBezTo>
                  <a:cubicBezTo>
                    <a:pt x="182447" y="232551"/>
                    <a:pt x="100698" y="215410"/>
                    <a:pt x="13674" y="194314"/>
                  </a:cubicBezTo>
                  <a:lnTo>
                    <a:pt x="14992" y="190358"/>
                  </a:lnTo>
                  <a:cubicBezTo>
                    <a:pt x="61141" y="94104"/>
                    <a:pt x="54549" y="47956"/>
                    <a:pt x="54549" y="47956"/>
                  </a:cubicBezTo>
                  <a:cubicBezTo>
                    <a:pt x="38726" y="37407"/>
                    <a:pt x="26859" y="25541"/>
                    <a:pt x="17629" y="13674"/>
                  </a:cubicBezTo>
                  <a:lnTo>
                    <a:pt x="87512" y="46637"/>
                  </a:lnTo>
                  <a:cubicBezTo>
                    <a:pt x="87512" y="46637"/>
                    <a:pt x="174536" y="66415"/>
                    <a:pt x="298479" y="90149"/>
                  </a:cubicBezTo>
                  <a:cubicBezTo>
                    <a:pt x="318257" y="94104"/>
                    <a:pt x="339353" y="98060"/>
                    <a:pt x="361769" y="102016"/>
                  </a:cubicBezTo>
                  <a:cubicBezTo>
                    <a:pt x="473845" y="123113"/>
                    <a:pt x="607017" y="145528"/>
                    <a:pt x="727005" y="158713"/>
                  </a:cubicBezTo>
                  <a:cubicBezTo>
                    <a:pt x="774472" y="163987"/>
                    <a:pt x="819302" y="167943"/>
                    <a:pt x="861496" y="169261"/>
                  </a:cubicBezTo>
                  <a:cubicBezTo>
                    <a:pt x="861496" y="169261"/>
                    <a:pt x="918193" y="165306"/>
                    <a:pt x="1006535" y="157395"/>
                  </a:cubicBezTo>
                  <a:cubicBezTo>
                    <a:pt x="1096196" y="149483"/>
                    <a:pt x="1216183" y="138935"/>
                    <a:pt x="1344082" y="125750"/>
                  </a:cubicBezTo>
                  <a:cubicBezTo>
                    <a:pt x="1363860" y="123113"/>
                    <a:pt x="1384957" y="121794"/>
                    <a:pt x="1406053" y="119157"/>
                  </a:cubicBezTo>
                  <a:cubicBezTo>
                    <a:pt x="1482529" y="111246"/>
                    <a:pt x="1560323" y="102016"/>
                    <a:pt x="1632842" y="92786"/>
                  </a:cubicBezTo>
                  <a:lnTo>
                    <a:pt x="1639435" y="99379"/>
                  </a:lnTo>
                  <a:lnTo>
                    <a:pt x="1632842" y="222003"/>
                  </a:lnTo>
                  <a:lnTo>
                    <a:pt x="1638116" y="23387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4999048" y="5277964"/>
              <a:ext cx="131854" cy="263708"/>
            </a:xfrm>
            <a:custGeom>
              <a:rect b="b" l="l" r="r" t="t"/>
              <a:pathLst>
                <a:path extrusionOk="0" h="263708" w="131854">
                  <a:moveTo>
                    <a:pt x="69052" y="13674"/>
                  </a:moveTo>
                  <a:lnTo>
                    <a:pt x="131024" y="26859"/>
                  </a:lnTo>
                  <a:lnTo>
                    <a:pt x="79601" y="251011"/>
                  </a:lnTo>
                  <a:lnTo>
                    <a:pt x="13674" y="235188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6092119" y="5306972"/>
              <a:ext cx="92298" cy="263708"/>
            </a:xfrm>
            <a:custGeom>
              <a:rect b="b" l="l" r="r" t="t"/>
              <a:pathLst>
                <a:path extrusionOk="0" h="263708" w="92297">
                  <a:moveTo>
                    <a:pt x="13674" y="24222"/>
                  </a:moveTo>
                  <a:lnTo>
                    <a:pt x="74327" y="13674"/>
                  </a:lnTo>
                  <a:cubicBezTo>
                    <a:pt x="74327" y="13674"/>
                    <a:pt x="95423" y="132342"/>
                    <a:pt x="84875" y="248374"/>
                  </a:cubicBezTo>
                  <a:lnTo>
                    <a:pt x="25541" y="254967"/>
                  </a:lnTo>
                  <a:cubicBezTo>
                    <a:pt x="25541" y="254967"/>
                    <a:pt x="33452" y="140253"/>
                    <a:pt x="13674" y="2422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4716880" y="5539035"/>
              <a:ext cx="52742" cy="224152"/>
            </a:xfrm>
            <a:custGeom>
              <a:rect b="b" l="l" r="r" t="t"/>
              <a:pathLst>
                <a:path extrusionOk="0" h="224151" w="52741">
                  <a:moveTo>
                    <a:pt x="37407" y="13674"/>
                  </a:moveTo>
                  <a:lnTo>
                    <a:pt x="13674" y="46637"/>
                  </a:lnTo>
                  <a:cubicBezTo>
                    <a:pt x="13674" y="46637"/>
                    <a:pt x="40045" y="109927"/>
                    <a:pt x="24222" y="218048"/>
                  </a:cubicBezTo>
                  <a:cubicBezTo>
                    <a:pt x="24222" y="218048"/>
                    <a:pt x="70371" y="152121"/>
                    <a:pt x="37407" y="1367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4571841" y="5750001"/>
              <a:ext cx="118669" cy="448304"/>
            </a:xfrm>
            <a:custGeom>
              <a:rect b="b" l="l" r="r" t="t"/>
              <a:pathLst>
                <a:path extrusionOk="0" h="448303" w="118668">
                  <a:moveTo>
                    <a:pt x="90149" y="13674"/>
                  </a:moveTo>
                  <a:cubicBezTo>
                    <a:pt x="90149" y="13674"/>
                    <a:pt x="50593" y="116520"/>
                    <a:pt x="59823" y="241782"/>
                  </a:cubicBezTo>
                  <a:cubicBezTo>
                    <a:pt x="59823" y="241782"/>
                    <a:pt x="76964" y="347265"/>
                    <a:pt x="13674" y="436926"/>
                  </a:cubicBezTo>
                  <a:cubicBezTo>
                    <a:pt x="13674" y="436926"/>
                    <a:pt x="99379" y="377591"/>
                    <a:pt x="109927" y="241782"/>
                  </a:cubicBezTo>
                  <a:cubicBezTo>
                    <a:pt x="109927" y="240463"/>
                    <a:pt x="80919" y="132342"/>
                    <a:pt x="90149" y="1367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5571295" y="6326204"/>
              <a:ext cx="118669" cy="342821"/>
            </a:xfrm>
            <a:custGeom>
              <a:rect b="b" l="l" r="r" t="t"/>
              <a:pathLst>
                <a:path extrusionOk="0" h="342820" w="118668">
                  <a:moveTo>
                    <a:pt x="13674" y="171899"/>
                  </a:moveTo>
                  <a:cubicBezTo>
                    <a:pt x="13674" y="171899"/>
                    <a:pt x="46637" y="281337"/>
                    <a:pt x="109927" y="336716"/>
                  </a:cubicBezTo>
                  <a:lnTo>
                    <a:pt x="44000" y="13674"/>
                  </a:lnTo>
                  <a:lnTo>
                    <a:pt x="13674" y="171899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5679415" y="6356530"/>
              <a:ext cx="131854" cy="395562"/>
            </a:xfrm>
            <a:custGeom>
              <a:rect b="b" l="l" r="r" t="t"/>
              <a:pathLst>
                <a:path extrusionOk="0" h="395562" w="131854">
                  <a:moveTo>
                    <a:pt x="41363" y="389458"/>
                  </a:moveTo>
                  <a:cubicBezTo>
                    <a:pt x="53230" y="327487"/>
                    <a:pt x="61141" y="208818"/>
                    <a:pt x="13674" y="13674"/>
                  </a:cubicBezTo>
                  <a:cubicBezTo>
                    <a:pt x="13674" y="13674"/>
                    <a:pt x="108609" y="123113"/>
                    <a:pt x="129705" y="389458"/>
                  </a:cubicBezTo>
                  <a:lnTo>
                    <a:pt x="41363" y="389458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3"/>
            <p:cNvSpPr/>
            <p:nvPr/>
          </p:nvSpPr>
          <p:spPr>
            <a:xfrm>
              <a:off x="7592618" y="3571772"/>
              <a:ext cx="79112" cy="39556"/>
            </a:xfrm>
            <a:custGeom>
              <a:rect b="b" l="l" r="r" t="t"/>
              <a:pathLst>
                <a:path extrusionOk="0" h="39556" w="79112">
                  <a:moveTo>
                    <a:pt x="76964" y="34770"/>
                  </a:moveTo>
                  <a:lnTo>
                    <a:pt x="13674" y="13674"/>
                  </a:lnTo>
                  <a:lnTo>
                    <a:pt x="14992" y="17629"/>
                  </a:lnTo>
                  <a:cubicBezTo>
                    <a:pt x="36089" y="25541"/>
                    <a:pt x="59823" y="32133"/>
                    <a:pt x="76964" y="3477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3"/>
            <p:cNvSpPr/>
            <p:nvPr/>
          </p:nvSpPr>
          <p:spPr>
            <a:xfrm>
              <a:off x="7486001" y="1583008"/>
              <a:ext cx="448304" cy="2004182"/>
            </a:xfrm>
            <a:custGeom>
              <a:rect b="b" l="l" r="r" t="t"/>
              <a:pathLst>
                <a:path extrusionOk="0" h="2004182" w="448303">
                  <a:moveTo>
                    <a:pt x="423556" y="686534"/>
                  </a:moveTo>
                  <a:cubicBezTo>
                    <a:pt x="423556" y="686534"/>
                    <a:pt x="430149" y="405685"/>
                    <a:pt x="393230" y="240867"/>
                  </a:cubicBezTo>
                  <a:lnTo>
                    <a:pt x="373452" y="91872"/>
                  </a:lnTo>
                  <a:cubicBezTo>
                    <a:pt x="373452" y="91872"/>
                    <a:pt x="360266" y="-30753"/>
                    <a:pt x="277198" y="12759"/>
                  </a:cubicBezTo>
                  <a:cubicBezTo>
                    <a:pt x="277198" y="12759"/>
                    <a:pt x="207315" y="8804"/>
                    <a:pt x="207315" y="43086"/>
                  </a:cubicBezTo>
                  <a:cubicBezTo>
                    <a:pt x="207315" y="43086"/>
                    <a:pt x="147981" y="43086"/>
                    <a:pt x="141388" y="80005"/>
                  </a:cubicBezTo>
                  <a:lnTo>
                    <a:pt x="95239" y="123517"/>
                  </a:lnTo>
                  <a:lnTo>
                    <a:pt x="42498" y="156480"/>
                  </a:lnTo>
                  <a:cubicBezTo>
                    <a:pt x="42498" y="156480"/>
                    <a:pt x="-30022" y="232956"/>
                    <a:pt x="42498" y="288334"/>
                  </a:cubicBezTo>
                  <a:lnTo>
                    <a:pt x="115017" y="334483"/>
                  </a:lnTo>
                  <a:lnTo>
                    <a:pt x="121610" y="367447"/>
                  </a:lnTo>
                  <a:cubicBezTo>
                    <a:pt x="121610" y="367447"/>
                    <a:pt x="138751" y="450515"/>
                    <a:pt x="200723" y="472930"/>
                  </a:cubicBezTo>
                  <a:lnTo>
                    <a:pt x="204678" y="683897"/>
                  </a:lnTo>
                  <a:cubicBezTo>
                    <a:pt x="204678" y="683897"/>
                    <a:pt x="204678" y="846077"/>
                    <a:pt x="154574" y="991117"/>
                  </a:cubicBezTo>
                  <a:cubicBezTo>
                    <a:pt x="154574" y="991117"/>
                    <a:pt x="58320" y="1271966"/>
                    <a:pt x="38542" y="1465792"/>
                  </a:cubicBezTo>
                  <a:lnTo>
                    <a:pt x="22720" y="1477658"/>
                  </a:lnTo>
                  <a:lnTo>
                    <a:pt x="14808" y="1551497"/>
                  </a:lnTo>
                  <a:cubicBezTo>
                    <a:pt x="14808" y="1551497"/>
                    <a:pt x="-28704" y="1841576"/>
                    <a:pt x="54364" y="1983978"/>
                  </a:cubicBezTo>
                  <a:cubicBezTo>
                    <a:pt x="54364" y="1983978"/>
                    <a:pt x="84691" y="1997164"/>
                    <a:pt x="117654" y="2009031"/>
                  </a:cubicBezTo>
                  <a:lnTo>
                    <a:pt x="116336" y="2005075"/>
                  </a:lnTo>
                  <a:lnTo>
                    <a:pt x="116336" y="2005075"/>
                  </a:lnTo>
                  <a:lnTo>
                    <a:pt x="116336" y="2003756"/>
                  </a:lnTo>
                  <a:cubicBezTo>
                    <a:pt x="116336" y="2003756"/>
                    <a:pt x="228412" y="2003756"/>
                    <a:pt x="307524" y="1951015"/>
                  </a:cubicBezTo>
                  <a:cubicBezTo>
                    <a:pt x="307524" y="1951015"/>
                    <a:pt x="399822" y="1852124"/>
                    <a:pt x="403778" y="1654343"/>
                  </a:cubicBezTo>
                  <a:lnTo>
                    <a:pt x="414326" y="1476340"/>
                  </a:lnTo>
                  <a:cubicBezTo>
                    <a:pt x="414326" y="1476340"/>
                    <a:pt x="453882" y="1245595"/>
                    <a:pt x="457838" y="1155934"/>
                  </a:cubicBezTo>
                  <a:cubicBezTo>
                    <a:pt x="459157" y="1154616"/>
                    <a:pt x="449927" y="871130"/>
                    <a:pt x="423556" y="6865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3"/>
            <p:cNvSpPr/>
            <p:nvPr/>
          </p:nvSpPr>
          <p:spPr>
            <a:xfrm>
              <a:off x="4766985" y="3201262"/>
              <a:ext cx="342821" cy="1766845"/>
            </a:xfrm>
            <a:custGeom>
              <a:rect b="b" l="l" r="r" t="t"/>
              <a:pathLst>
                <a:path extrusionOk="0" h="1766844" w="342820">
                  <a:moveTo>
                    <a:pt x="105972" y="1155530"/>
                  </a:moveTo>
                  <a:cubicBezTo>
                    <a:pt x="105972" y="1155530"/>
                    <a:pt x="105972" y="1155530"/>
                    <a:pt x="105972" y="1155530"/>
                  </a:cubicBezTo>
                  <a:lnTo>
                    <a:pt x="105972" y="1137071"/>
                  </a:lnTo>
                  <a:lnTo>
                    <a:pt x="66415" y="1024995"/>
                  </a:lnTo>
                  <a:lnTo>
                    <a:pt x="29496" y="858859"/>
                  </a:lnTo>
                  <a:cubicBezTo>
                    <a:pt x="29496" y="858859"/>
                    <a:pt x="29496" y="858859"/>
                    <a:pt x="29496" y="858859"/>
                  </a:cubicBezTo>
                  <a:cubicBezTo>
                    <a:pt x="51911" y="713819"/>
                    <a:pt x="71690" y="440881"/>
                    <a:pt x="13674" y="13674"/>
                  </a:cubicBezTo>
                  <a:cubicBezTo>
                    <a:pt x="13674" y="13674"/>
                    <a:pt x="96742" y="297160"/>
                    <a:pt x="119157" y="600425"/>
                  </a:cubicBezTo>
                  <a:cubicBezTo>
                    <a:pt x="141572" y="903689"/>
                    <a:pt x="158713" y="1026313"/>
                    <a:pt x="198270" y="1180583"/>
                  </a:cubicBezTo>
                  <a:cubicBezTo>
                    <a:pt x="237826" y="1334852"/>
                    <a:pt x="314301" y="1470662"/>
                    <a:pt x="340672" y="1760741"/>
                  </a:cubicBezTo>
                  <a:cubicBezTo>
                    <a:pt x="340672" y="1760741"/>
                    <a:pt x="237826" y="1410009"/>
                    <a:pt x="105972" y="1155530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3"/>
            <p:cNvSpPr/>
            <p:nvPr/>
          </p:nvSpPr>
          <p:spPr>
            <a:xfrm>
              <a:off x="4913343" y="3640336"/>
              <a:ext cx="566973" cy="1265799"/>
            </a:xfrm>
            <a:custGeom>
              <a:rect b="b" l="l" r="r" t="t"/>
              <a:pathLst>
                <a:path extrusionOk="0" h="1265799" w="566972">
                  <a:moveTo>
                    <a:pt x="555594" y="1247828"/>
                  </a:moveTo>
                  <a:cubicBezTo>
                    <a:pt x="555594" y="1251784"/>
                    <a:pt x="555594" y="1254421"/>
                    <a:pt x="554276" y="1258377"/>
                  </a:cubicBezTo>
                  <a:lnTo>
                    <a:pt x="554276" y="1263651"/>
                  </a:lnTo>
                  <a:cubicBezTo>
                    <a:pt x="451429" y="1131797"/>
                    <a:pt x="273426" y="887867"/>
                    <a:pt x="204862" y="719093"/>
                  </a:cubicBezTo>
                  <a:cubicBezTo>
                    <a:pt x="105972" y="475163"/>
                    <a:pt x="40045" y="251011"/>
                    <a:pt x="13674" y="13674"/>
                  </a:cubicBezTo>
                  <a:cubicBezTo>
                    <a:pt x="13674" y="13674"/>
                    <a:pt x="83556" y="323531"/>
                    <a:pt x="301116" y="782383"/>
                  </a:cubicBezTo>
                  <a:cubicBezTo>
                    <a:pt x="299797" y="781065"/>
                    <a:pt x="415829" y="1030269"/>
                    <a:pt x="555594" y="124782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3"/>
            <p:cNvSpPr/>
            <p:nvPr/>
          </p:nvSpPr>
          <p:spPr>
            <a:xfrm>
              <a:off x="6622172" y="3161705"/>
              <a:ext cx="210967" cy="540602"/>
            </a:xfrm>
            <a:custGeom>
              <a:rect b="b" l="l" r="r" t="t"/>
              <a:pathLst>
                <a:path extrusionOk="0" h="540601" w="210966">
                  <a:moveTo>
                    <a:pt x="202225" y="13674"/>
                  </a:moveTo>
                  <a:cubicBezTo>
                    <a:pt x="202225" y="13674"/>
                    <a:pt x="57186" y="132342"/>
                    <a:pt x="13674" y="531860"/>
                  </a:cubicBezTo>
                </a:path>
              </a:pathLst>
            </a:custGeom>
            <a:noFill/>
            <a:ln cap="flat" cmpd="sng" w="13150">
              <a:solidFill>
                <a:srgbClr val="59595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6678869" y="3161705"/>
              <a:ext cx="197781" cy="421933"/>
            </a:xfrm>
            <a:custGeom>
              <a:rect b="b" l="l" r="r" t="t"/>
              <a:pathLst>
                <a:path extrusionOk="0" h="421933" w="197781">
                  <a:moveTo>
                    <a:pt x="189040" y="13674"/>
                  </a:moveTo>
                  <a:cubicBezTo>
                    <a:pt x="189040" y="13674"/>
                    <a:pt x="57186" y="158713"/>
                    <a:pt x="13674" y="413192"/>
                  </a:cubicBezTo>
                </a:path>
              </a:pathLst>
            </a:custGeom>
            <a:noFill/>
            <a:ln cap="flat" cmpd="sng" w="13150">
              <a:solidFill>
                <a:srgbClr val="59595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3"/>
            <p:cNvSpPr/>
            <p:nvPr/>
          </p:nvSpPr>
          <p:spPr>
            <a:xfrm>
              <a:off x="6866102" y="3135335"/>
              <a:ext cx="250523" cy="395562"/>
            </a:xfrm>
            <a:custGeom>
              <a:rect b="b" l="l" r="r" t="t"/>
              <a:pathLst>
                <a:path extrusionOk="0" h="395562" w="250522">
                  <a:moveTo>
                    <a:pt x="241782" y="13674"/>
                  </a:moveTo>
                  <a:cubicBezTo>
                    <a:pt x="241782" y="13674"/>
                    <a:pt x="99379" y="211455"/>
                    <a:pt x="13674" y="393414"/>
                  </a:cubicBezTo>
                </a:path>
              </a:pathLst>
            </a:custGeom>
            <a:noFill/>
            <a:ln cap="flat" cmpd="sng" w="13150">
              <a:solidFill>
                <a:srgbClr val="59595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3"/>
            <p:cNvSpPr/>
            <p:nvPr/>
          </p:nvSpPr>
          <p:spPr>
            <a:xfrm>
              <a:off x="6693373" y="3610009"/>
              <a:ext cx="79112" cy="237337"/>
            </a:xfrm>
            <a:custGeom>
              <a:rect b="b" l="l" r="r" t="t"/>
              <a:pathLst>
                <a:path extrusionOk="0" h="237337" w="79112">
                  <a:moveTo>
                    <a:pt x="69052" y="198270"/>
                  </a:moveTo>
                  <a:lnTo>
                    <a:pt x="32133" y="220685"/>
                  </a:lnTo>
                  <a:lnTo>
                    <a:pt x="13674" y="228596"/>
                  </a:lnTo>
                  <a:cubicBezTo>
                    <a:pt x="16311" y="83556"/>
                    <a:pt x="74327" y="17629"/>
                    <a:pt x="78282" y="13674"/>
                  </a:cubicBezTo>
                  <a:cubicBezTo>
                    <a:pt x="45319" y="67734"/>
                    <a:pt x="53230" y="140254"/>
                    <a:pt x="69052" y="198270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3"/>
            <p:cNvSpPr/>
            <p:nvPr/>
          </p:nvSpPr>
          <p:spPr>
            <a:xfrm>
              <a:off x="6790797" y="3683848"/>
              <a:ext cx="105483" cy="105483"/>
            </a:xfrm>
            <a:custGeom>
              <a:rect b="b" l="l" r="r" t="t"/>
              <a:pathLst>
                <a:path extrusionOk="0" h="105483" w="105483">
                  <a:moveTo>
                    <a:pt x="95571" y="76964"/>
                  </a:moveTo>
                  <a:cubicBezTo>
                    <a:pt x="49423" y="82238"/>
                    <a:pt x="20415" y="95423"/>
                    <a:pt x="20415" y="95423"/>
                  </a:cubicBezTo>
                  <a:lnTo>
                    <a:pt x="13822" y="99379"/>
                  </a:lnTo>
                  <a:cubicBezTo>
                    <a:pt x="12504" y="50593"/>
                    <a:pt x="20415" y="13674"/>
                    <a:pt x="20415" y="13674"/>
                  </a:cubicBezTo>
                  <a:cubicBezTo>
                    <a:pt x="52060" y="20266"/>
                    <a:pt x="77112" y="47956"/>
                    <a:pt x="95571" y="7696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3"/>
            <p:cNvSpPr/>
            <p:nvPr/>
          </p:nvSpPr>
          <p:spPr>
            <a:xfrm>
              <a:off x="7156035" y="3254003"/>
              <a:ext cx="210967" cy="487860"/>
            </a:xfrm>
            <a:custGeom>
              <a:rect b="b" l="l" r="r" t="t"/>
              <a:pathLst>
                <a:path extrusionOk="0" h="487860" w="210966">
                  <a:moveTo>
                    <a:pt x="202372" y="485711"/>
                  </a:moveTo>
                  <a:lnTo>
                    <a:pt x="202372" y="485711"/>
                  </a:lnTo>
                  <a:cubicBezTo>
                    <a:pt x="-40240" y="265515"/>
                    <a:pt x="20413" y="13674"/>
                    <a:pt x="20413" y="13674"/>
                  </a:cubicBezTo>
                  <a:lnTo>
                    <a:pt x="46784" y="53230"/>
                  </a:lnTo>
                  <a:cubicBezTo>
                    <a:pt x="7228" y="229914"/>
                    <a:pt x="117985" y="385502"/>
                    <a:pt x="197097" y="471207"/>
                  </a:cubicBezTo>
                  <a:lnTo>
                    <a:pt x="194461" y="471207"/>
                  </a:lnTo>
                  <a:lnTo>
                    <a:pt x="202372" y="48571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3"/>
            <p:cNvSpPr/>
            <p:nvPr/>
          </p:nvSpPr>
          <p:spPr>
            <a:xfrm>
              <a:off x="6155409" y="5228858"/>
              <a:ext cx="276894" cy="79112"/>
            </a:xfrm>
            <a:custGeom>
              <a:rect b="b" l="l" r="r" t="t"/>
              <a:pathLst>
                <a:path extrusionOk="0" h="79112" w="276893">
                  <a:moveTo>
                    <a:pt x="270789" y="16631"/>
                  </a:moveTo>
                  <a:cubicBezTo>
                    <a:pt x="264197" y="29816"/>
                    <a:pt x="257604" y="41683"/>
                    <a:pt x="249693" y="52232"/>
                  </a:cubicBezTo>
                  <a:cubicBezTo>
                    <a:pt x="198270" y="52232"/>
                    <a:pt x="109927" y="56187"/>
                    <a:pt x="13674" y="75965"/>
                  </a:cubicBezTo>
                  <a:cubicBezTo>
                    <a:pt x="20266" y="72010"/>
                    <a:pt x="138935" y="-1829"/>
                    <a:pt x="270789" y="16631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3"/>
            <p:cNvSpPr/>
            <p:nvPr/>
          </p:nvSpPr>
          <p:spPr>
            <a:xfrm>
              <a:off x="4789706" y="5103160"/>
              <a:ext cx="224152" cy="171410"/>
            </a:xfrm>
            <a:custGeom>
              <a:rect b="b" l="l" r="r" t="t"/>
              <a:pathLst>
                <a:path extrusionOk="0" h="171410" w="224151">
                  <a:moveTo>
                    <a:pt x="215104" y="168700"/>
                  </a:moveTo>
                  <a:cubicBezTo>
                    <a:pt x="215104" y="168700"/>
                    <a:pt x="182141" y="79039"/>
                    <a:pt x="135992" y="23660"/>
                  </a:cubicBezTo>
                  <a:cubicBezTo>
                    <a:pt x="135992" y="23660"/>
                    <a:pt x="112258" y="-2710"/>
                    <a:pt x="85887" y="30253"/>
                  </a:cubicBezTo>
                  <a:cubicBezTo>
                    <a:pt x="85887" y="30253"/>
                    <a:pt x="68746" y="56624"/>
                    <a:pt x="48968" y="36846"/>
                  </a:cubicBezTo>
                  <a:cubicBezTo>
                    <a:pt x="48968" y="36846"/>
                    <a:pt x="-7729" y="10475"/>
                    <a:pt x="22597" y="76402"/>
                  </a:cubicBezTo>
                  <a:cubicBezTo>
                    <a:pt x="22597" y="76402"/>
                    <a:pt x="48968" y="119914"/>
                    <a:pt x="88524" y="135736"/>
                  </a:cubicBezTo>
                  <a:cubicBezTo>
                    <a:pt x="88524" y="135736"/>
                    <a:pt x="125444" y="135736"/>
                    <a:pt x="128081" y="98817"/>
                  </a:cubicBezTo>
                  <a:cubicBezTo>
                    <a:pt x="128081" y="98817"/>
                    <a:pt x="138629" y="72447"/>
                    <a:pt x="158407" y="98817"/>
                  </a:cubicBezTo>
                  <a:lnTo>
                    <a:pt x="215104" y="16870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3"/>
            <p:cNvSpPr/>
            <p:nvPr/>
          </p:nvSpPr>
          <p:spPr>
            <a:xfrm>
              <a:off x="4807860" y="2988977"/>
              <a:ext cx="131854" cy="65927"/>
            </a:xfrm>
            <a:custGeom>
              <a:rect b="b" l="l" r="r" t="t"/>
              <a:pathLst>
                <a:path extrusionOk="0" h="65927" w="131854">
                  <a:moveTo>
                    <a:pt x="121794" y="58504"/>
                  </a:moveTo>
                  <a:cubicBezTo>
                    <a:pt x="121794" y="58504"/>
                    <a:pt x="67734" y="44000"/>
                    <a:pt x="13674" y="32133"/>
                  </a:cubicBezTo>
                  <a:cubicBezTo>
                    <a:pt x="17629" y="25541"/>
                    <a:pt x="24222" y="18948"/>
                    <a:pt x="33452" y="13674"/>
                  </a:cubicBezTo>
                  <a:cubicBezTo>
                    <a:pt x="65097" y="25541"/>
                    <a:pt x="98060" y="40045"/>
                    <a:pt x="121794" y="5850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3"/>
            <p:cNvSpPr/>
            <p:nvPr/>
          </p:nvSpPr>
          <p:spPr>
            <a:xfrm>
              <a:off x="3900703" y="3351575"/>
              <a:ext cx="329635" cy="131854"/>
            </a:xfrm>
            <a:custGeom>
              <a:rect b="b" l="l" r="r" t="t"/>
              <a:pathLst>
                <a:path extrusionOk="0" h="131854" w="329635">
                  <a:moveTo>
                    <a:pt x="327487" y="13674"/>
                  </a:moveTo>
                  <a:cubicBezTo>
                    <a:pt x="273426" y="82238"/>
                    <a:pt x="183766" y="113883"/>
                    <a:pt x="103335" y="127068"/>
                  </a:cubicBezTo>
                  <a:lnTo>
                    <a:pt x="40045" y="87512"/>
                  </a:lnTo>
                  <a:cubicBezTo>
                    <a:pt x="30815" y="80919"/>
                    <a:pt x="21585" y="75645"/>
                    <a:pt x="13674" y="70371"/>
                  </a:cubicBezTo>
                  <a:cubicBezTo>
                    <a:pt x="229915" y="100698"/>
                    <a:pt x="322212" y="17629"/>
                    <a:pt x="327487" y="1367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3"/>
            <p:cNvSpPr/>
            <p:nvPr/>
          </p:nvSpPr>
          <p:spPr>
            <a:xfrm>
              <a:off x="4049698" y="3521089"/>
              <a:ext cx="158225" cy="65927"/>
            </a:xfrm>
            <a:custGeom>
              <a:rect b="b" l="l" r="r" t="t"/>
              <a:pathLst>
                <a:path extrusionOk="0" h="65927" w="158224">
                  <a:moveTo>
                    <a:pt x="152121" y="23482"/>
                  </a:moveTo>
                  <a:cubicBezTo>
                    <a:pt x="120476" y="28756"/>
                    <a:pt x="92786" y="40623"/>
                    <a:pt x="70371" y="53809"/>
                  </a:cubicBezTo>
                  <a:lnTo>
                    <a:pt x="32133" y="32712"/>
                  </a:lnTo>
                  <a:cubicBezTo>
                    <a:pt x="25541" y="30075"/>
                    <a:pt x="18948" y="28756"/>
                    <a:pt x="13674" y="26119"/>
                  </a:cubicBezTo>
                  <a:cubicBezTo>
                    <a:pt x="121794" y="-252"/>
                    <a:pt x="152121" y="23482"/>
                    <a:pt x="152121" y="23482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3"/>
            <p:cNvSpPr/>
            <p:nvPr/>
          </p:nvSpPr>
          <p:spPr>
            <a:xfrm>
              <a:off x="4207923" y="3329160"/>
              <a:ext cx="224152" cy="303264"/>
            </a:xfrm>
            <a:custGeom>
              <a:rect b="b" l="l" r="r" t="t"/>
              <a:pathLst>
                <a:path extrusionOk="0" h="303264" w="224151">
                  <a:moveTo>
                    <a:pt x="13674" y="295842"/>
                  </a:moveTo>
                  <a:cubicBezTo>
                    <a:pt x="160032" y="166625"/>
                    <a:pt x="218048" y="13674"/>
                    <a:pt x="218048" y="13674"/>
                  </a:cubicBezTo>
                </a:path>
              </a:pathLst>
            </a:custGeom>
            <a:noFill/>
            <a:ln cap="flat" cmpd="sng" w="13150">
              <a:solidFill>
                <a:srgbClr val="59595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3"/>
            <p:cNvSpPr/>
            <p:nvPr/>
          </p:nvSpPr>
          <p:spPr>
            <a:xfrm>
              <a:off x="5469767" y="2985021"/>
              <a:ext cx="448304" cy="2096480"/>
            </a:xfrm>
            <a:custGeom>
              <a:rect b="b" l="l" r="r" t="t"/>
              <a:pathLst>
                <a:path extrusionOk="0" h="2096480" w="448303">
                  <a:moveTo>
                    <a:pt x="431651" y="1291340"/>
                  </a:moveTo>
                  <a:lnTo>
                    <a:pt x="442200" y="1954566"/>
                  </a:lnTo>
                  <a:lnTo>
                    <a:pt x="224640" y="2095650"/>
                  </a:lnTo>
                  <a:lnTo>
                    <a:pt x="13674" y="1920284"/>
                  </a:lnTo>
                  <a:lnTo>
                    <a:pt x="86194" y="1264969"/>
                  </a:lnTo>
                  <a:lnTo>
                    <a:pt x="158713" y="463296"/>
                  </a:lnTo>
                  <a:cubicBezTo>
                    <a:pt x="165306" y="338035"/>
                    <a:pt x="204862" y="241781"/>
                    <a:pt x="204862" y="241781"/>
                  </a:cubicBezTo>
                  <a:cubicBezTo>
                    <a:pt x="224640" y="195632"/>
                    <a:pt x="204862" y="156076"/>
                    <a:pt x="204862" y="156076"/>
                  </a:cubicBezTo>
                  <a:cubicBezTo>
                    <a:pt x="166625" y="136298"/>
                    <a:pt x="129705" y="84875"/>
                    <a:pt x="112564" y="58504"/>
                  </a:cubicBezTo>
                  <a:cubicBezTo>
                    <a:pt x="158713" y="41363"/>
                    <a:pt x="185084" y="33452"/>
                    <a:pt x="185084" y="33452"/>
                  </a:cubicBezTo>
                  <a:lnTo>
                    <a:pt x="189040" y="13674"/>
                  </a:lnTo>
                  <a:lnTo>
                    <a:pt x="309027" y="20266"/>
                  </a:lnTo>
                  <a:lnTo>
                    <a:pt x="282656" y="41363"/>
                  </a:lnTo>
                  <a:lnTo>
                    <a:pt x="283975" y="41363"/>
                  </a:lnTo>
                  <a:lnTo>
                    <a:pt x="339353" y="54549"/>
                  </a:lnTo>
                  <a:lnTo>
                    <a:pt x="343309" y="51911"/>
                  </a:lnTo>
                  <a:lnTo>
                    <a:pt x="413192" y="80919"/>
                  </a:lnTo>
                  <a:lnTo>
                    <a:pt x="419784" y="83556"/>
                  </a:lnTo>
                  <a:lnTo>
                    <a:pt x="388139" y="123113"/>
                  </a:lnTo>
                  <a:lnTo>
                    <a:pt x="363087" y="157395"/>
                  </a:lnTo>
                  <a:cubicBezTo>
                    <a:pt x="323531" y="194314"/>
                    <a:pt x="323531" y="266834"/>
                    <a:pt x="323531" y="266834"/>
                  </a:cubicBezTo>
                  <a:cubicBezTo>
                    <a:pt x="319575" y="312983"/>
                    <a:pt x="347265" y="385502"/>
                    <a:pt x="347265" y="385502"/>
                  </a:cubicBezTo>
                  <a:cubicBezTo>
                    <a:pt x="364406" y="405281"/>
                    <a:pt x="423740" y="560868"/>
                    <a:pt x="423740" y="560868"/>
                  </a:cubicBezTo>
                  <a:cubicBezTo>
                    <a:pt x="440881" y="587239"/>
                    <a:pt x="447474" y="633388"/>
                    <a:pt x="447474" y="633388"/>
                  </a:cubicBezTo>
                  <a:lnTo>
                    <a:pt x="431651" y="12913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3"/>
            <p:cNvSpPr/>
            <p:nvPr/>
          </p:nvSpPr>
          <p:spPr>
            <a:xfrm>
              <a:off x="5296857" y="2709446"/>
              <a:ext cx="369191" cy="461489"/>
            </a:xfrm>
            <a:custGeom>
              <a:rect b="b" l="l" r="r" t="t"/>
              <a:pathLst>
                <a:path extrusionOk="0" h="461489" w="369191">
                  <a:moveTo>
                    <a:pt x="360632" y="290567"/>
                  </a:moveTo>
                  <a:lnTo>
                    <a:pt x="356676" y="310345"/>
                  </a:lnTo>
                  <a:cubicBezTo>
                    <a:pt x="356676" y="310345"/>
                    <a:pt x="330305" y="318257"/>
                    <a:pt x="284156" y="335398"/>
                  </a:cubicBezTo>
                  <a:cubicBezTo>
                    <a:pt x="230096" y="355176"/>
                    <a:pt x="149665" y="386821"/>
                    <a:pt x="53412" y="430333"/>
                  </a:cubicBezTo>
                  <a:cubicBezTo>
                    <a:pt x="40226" y="435607"/>
                    <a:pt x="27041" y="442200"/>
                    <a:pt x="13855" y="448792"/>
                  </a:cubicBezTo>
                  <a:cubicBezTo>
                    <a:pt x="13855" y="448792"/>
                    <a:pt x="9900" y="319575"/>
                    <a:pt x="38908" y="190358"/>
                  </a:cubicBezTo>
                  <a:cubicBezTo>
                    <a:pt x="48137" y="187721"/>
                    <a:pt x="53412" y="186403"/>
                    <a:pt x="53412" y="186403"/>
                  </a:cubicBezTo>
                  <a:lnTo>
                    <a:pt x="99560" y="109927"/>
                  </a:lnTo>
                  <a:cubicBezTo>
                    <a:pt x="106153" y="55867"/>
                    <a:pt x="120657" y="28178"/>
                    <a:pt x="132524" y="13674"/>
                  </a:cubicBezTo>
                  <a:lnTo>
                    <a:pt x="139117" y="24222"/>
                  </a:lnTo>
                  <a:cubicBezTo>
                    <a:pt x="139117" y="24222"/>
                    <a:pt x="115383" y="103335"/>
                    <a:pt x="218229" y="182447"/>
                  </a:cubicBezTo>
                  <a:lnTo>
                    <a:pt x="360632" y="290567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3"/>
            <p:cNvSpPr/>
            <p:nvPr/>
          </p:nvSpPr>
          <p:spPr>
            <a:xfrm>
              <a:off x="5322091" y="3031170"/>
              <a:ext cx="263708" cy="158225"/>
            </a:xfrm>
            <a:custGeom>
              <a:rect b="b" l="l" r="r" t="t"/>
              <a:pathLst>
                <a:path extrusionOk="0" h="158224" w="263708">
                  <a:moveTo>
                    <a:pt x="260241" y="13674"/>
                  </a:moveTo>
                  <a:lnTo>
                    <a:pt x="13674" y="153439"/>
                  </a:lnTo>
                  <a:lnTo>
                    <a:pt x="29496" y="108609"/>
                  </a:lnTo>
                  <a:cubicBezTo>
                    <a:pt x="125750" y="65097"/>
                    <a:pt x="206181" y="33452"/>
                    <a:pt x="260241" y="13674"/>
                  </a:cubicBezTo>
                  <a:close/>
                </a:path>
              </a:pathLst>
            </a:custGeom>
            <a:solidFill>
              <a:srgbClr val="2D0A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3"/>
            <p:cNvSpPr/>
            <p:nvPr/>
          </p:nvSpPr>
          <p:spPr>
            <a:xfrm>
              <a:off x="5844233" y="3057541"/>
              <a:ext cx="237337" cy="118669"/>
            </a:xfrm>
            <a:custGeom>
              <a:rect b="b" l="l" r="r" t="t"/>
              <a:pathLst>
                <a:path extrusionOk="0" h="118668" w="237337">
                  <a:moveTo>
                    <a:pt x="225959" y="111246"/>
                  </a:moveTo>
                  <a:lnTo>
                    <a:pt x="13674" y="54549"/>
                  </a:lnTo>
                  <a:lnTo>
                    <a:pt x="45319" y="13674"/>
                  </a:lnTo>
                  <a:lnTo>
                    <a:pt x="215411" y="84875"/>
                  </a:lnTo>
                  <a:close/>
                </a:path>
              </a:pathLst>
            </a:custGeom>
            <a:solidFill>
              <a:srgbClr val="350C0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3"/>
            <p:cNvSpPr/>
            <p:nvPr/>
          </p:nvSpPr>
          <p:spPr>
            <a:xfrm>
              <a:off x="5476360" y="5343891"/>
              <a:ext cx="303264" cy="224152"/>
            </a:xfrm>
            <a:custGeom>
              <a:rect b="b" l="l" r="r" t="t"/>
              <a:pathLst>
                <a:path extrusionOk="0" h="224151" w="303264">
                  <a:moveTo>
                    <a:pt x="14992" y="13674"/>
                  </a:moveTo>
                  <a:cubicBezTo>
                    <a:pt x="108609" y="22904"/>
                    <a:pt x="202225" y="22904"/>
                    <a:pt x="295841" y="13674"/>
                  </a:cubicBezTo>
                  <a:lnTo>
                    <a:pt x="295841" y="210136"/>
                  </a:lnTo>
                  <a:cubicBezTo>
                    <a:pt x="295841" y="210136"/>
                    <a:pt x="136298" y="229914"/>
                    <a:pt x="13674" y="206181"/>
                  </a:cubicBezTo>
                  <a:lnTo>
                    <a:pt x="14992" y="13674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4" name="Google Shape;714;p13"/>
          <p:cNvGrpSpPr/>
          <p:nvPr/>
        </p:nvGrpSpPr>
        <p:grpSpPr>
          <a:xfrm>
            <a:off x="1741091" y="5706586"/>
            <a:ext cx="5491696" cy="702832"/>
            <a:chOff x="2551705" y="4319146"/>
            <a:chExt cx="3683695" cy="702832"/>
          </a:xfrm>
        </p:grpSpPr>
        <p:sp>
          <p:nvSpPr>
            <p:cNvPr id="715" name="Google Shape;715;p13"/>
            <p:cNvSpPr txBox="1"/>
            <p:nvPr/>
          </p:nvSpPr>
          <p:spPr>
            <a:xfrm>
              <a:off x="2551705" y="4560313"/>
              <a:ext cx="36836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3"/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3"/>
          <p:cNvGrpSpPr/>
          <p:nvPr/>
        </p:nvGrpSpPr>
        <p:grpSpPr>
          <a:xfrm>
            <a:off x="2377316" y="4912709"/>
            <a:ext cx="4855471" cy="702832"/>
            <a:chOff x="2551705" y="4296700"/>
            <a:chExt cx="3552136" cy="702832"/>
          </a:xfrm>
        </p:grpSpPr>
        <p:sp>
          <p:nvSpPr>
            <p:cNvPr id="718" name="Google Shape;718;p13"/>
            <p:cNvSpPr txBox="1"/>
            <p:nvPr/>
          </p:nvSpPr>
          <p:spPr>
            <a:xfrm>
              <a:off x="2551706" y="4537867"/>
              <a:ext cx="355213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3"/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0" name="Google Shape;720;p13"/>
          <p:cNvGrpSpPr/>
          <p:nvPr/>
        </p:nvGrpSpPr>
        <p:grpSpPr>
          <a:xfrm>
            <a:off x="3909767" y="3934166"/>
            <a:ext cx="3323020" cy="887498"/>
            <a:chOff x="2551704" y="4319146"/>
            <a:chExt cx="2894333" cy="887498"/>
          </a:xfrm>
        </p:grpSpPr>
        <p:sp>
          <p:nvSpPr>
            <p:cNvPr id="721" name="Google Shape;721;p13"/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3"/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3" name="Google Shape;723;p13"/>
          <p:cNvGrpSpPr/>
          <p:nvPr/>
        </p:nvGrpSpPr>
        <p:grpSpPr>
          <a:xfrm>
            <a:off x="4957148" y="2955623"/>
            <a:ext cx="2303349" cy="887498"/>
            <a:chOff x="2729836" y="4319146"/>
            <a:chExt cx="1685070" cy="887498"/>
          </a:xfrm>
        </p:grpSpPr>
        <p:sp>
          <p:nvSpPr>
            <p:cNvPr id="724" name="Google Shape;724;p13"/>
            <p:cNvSpPr txBox="1"/>
            <p:nvPr/>
          </p:nvSpPr>
          <p:spPr>
            <a:xfrm>
              <a:off x="3034616" y="4560313"/>
              <a:ext cx="138029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3"/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6" name="Google Shape;726;p13"/>
          <p:cNvSpPr/>
          <p:nvPr/>
        </p:nvSpPr>
        <p:spPr>
          <a:xfrm rot="-2510823">
            <a:off x="276788" y="4541734"/>
            <a:ext cx="1275480" cy="18288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13"/>
          <p:cNvSpPr/>
          <p:nvPr/>
        </p:nvSpPr>
        <p:spPr>
          <a:xfrm rot="1537424">
            <a:off x="1230040" y="4241340"/>
            <a:ext cx="1005840" cy="18288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13"/>
          <p:cNvSpPr/>
          <p:nvPr/>
        </p:nvSpPr>
        <p:spPr>
          <a:xfrm rot="-2934710">
            <a:off x="1676245" y="3751790"/>
            <a:ext cx="1957104" cy="18288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13"/>
          <p:cNvSpPr/>
          <p:nvPr/>
        </p:nvSpPr>
        <p:spPr>
          <a:xfrm rot="1630235">
            <a:off x="3058480" y="3277810"/>
            <a:ext cx="1188720" cy="18288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13"/>
          <p:cNvSpPr/>
          <p:nvPr/>
        </p:nvSpPr>
        <p:spPr>
          <a:xfrm rot="-3009678">
            <a:off x="3780111" y="3012382"/>
            <a:ext cx="1404753" cy="18288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13"/>
          <p:cNvSpPr/>
          <p:nvPr/>
        </p:nvSpPr>
        <p:spPr>
          <a:xfrm rot="1266680">
            <a:off x="4740256" y="2645730"/>
            <a:ext cx="959368" cy="18288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13"/>
          <p:cNvSpPr/>
          <p:nvPr/>
        </p:nvSpPr>
        <p:spPr>
          <a:xfrm rot="-2398847">
            <a:off x="5272644" y="2191251"/>
            <a:ext cx="2023022" cy="182880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13"/>
          <p:cNvSpPr/>
          <p:nvPr/>
        </p:nvSpPr>
        <p:spPr>
          <a:xfrm>
            <a:off x="1337116" y="4093333"/>
            <a:ext cx="129029" cy="129029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13"/>
          <p:cNvSpPr/>
          <p:nvPr/>
        </p:nvSpPr>
        <p:spPr>
          <a:xfrm>
            <a:off x="2022861" y="4443247"/>
            <a:ext cx="129029" cy="129029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13"/>
          <p:cNvSpPr/>
          <p:nvPr/>
        </p:nvSpPr>
        <p:spPr>
          <a:xfrm>
            <a:off x="3155207" y="3081517"/>
            <a:ext cx="129029" cy="129029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3"/>
          <p:cNvSpPr/>
          <p:nvPr/>
        </p:nvSpPr>
        <p:spPr>
          <a:xfrm>
            <a:off x="4025289" y="3477917"/>
            <a:ext cx="129029" cy="129029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13"/>
          <p:cNvSpPr/>
          <p:nvPr/>
        </p:nvSpPr>
        <p:spPr>
          <a:xfrm>
            <a:off x="4824979" y="2532659"/>
            <a:ext cx="129029" cy="129029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13"/>
          <p:cNvSpPr/>
          <p:nvPr/>
        </p:nvSpPr>
        <p:spPr>
          <a:xfrm>
            <a:off x="5513837" y="2799820"/>
            <a:ext cx="129029" cy="129029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9" name="Google Shape;739;p13"/>
          <p:cNvGrpSpPr/>
          <p:nvPr/>
        </p:nvGrpSpPr>
        <p:grpSpPr>
          <a:xfrm rot="-744855">
            <a:off x="6503479" y="1382250"/>
            <a:ext cx="763914" cy="746767"/>
            <a:chOff x="8727587" y="1126741"/>
            <a:chExt cx="763914" cy="746767"/>
          </a:xfrm>
        </p:grpSpPr>
        <p:grpSp>
          <p:nvGrpSpPr>
            <p:cNvPr id="740" name="Google Shape;740;p13"/>
            <p:cNvGrpSpPr/>
            <p:nvPr/>
          </p:nvGrpSpPr>
          <p:grpSpPr>
            <a:xfrm rot="1527336">
              <a:off x="8817102" y="1225804"/>
              <a:ext cx="584883" cy="548640"/>
              <a:chOff x="8760368" y="1190003"/>
              <a:chExt cx="584883" cy="548640"/>
            </a:xfrm>
          </p:grpSpPr>
          <p:sp>
            <p:nvSpPr>
              <p:cNvPr id="741" name="Google Shape;741;p13"/>
              <p:cNvSpPr/>
              <p:nvPr/>
            </p:nvSpPr>
            <p:spPr>
              <a:xfrm>
                <a:off x="8760368" y="1190647"/>
                <a:ext cx="548640" cy="182880"/>
              </a:xfrm>
              <a:prstGeom prst="rect">
                <a:avLst/>
              </a:pr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8100000" scaled="0"/>
              </a:gra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13"/>
              <p:cNvSpPr/>
              <p:nvPr/>
            </p:nvSpPr>
            <p:spPr>
              <a:xfrm flipH="1" rot="-5400000">
                <a:off x="8979491" y="1372883"/>
                <a:ext cx="548640" cy="182880"/>
              </a:xfrm>
              <a:prstGeom prst="rect">
                <a:avLst/>
              </a:pr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8100000" scaled="0"/>
              </a:gra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3" name="Google Shape;743;p13"/>
            <p:cNvSpPr/>
            <p:nvPr/>
          </p:nvSpPr>
          <p:spPr>
            <a:xfrm>
              <a:off x="9274472" y="1342617"/>
              <a:ext cx="129029" cy="129029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8100000" scaled="0"/>
            </a:gradFill>
            <a:ln cap="flat" cmpd="sng" w="9525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4" name="Google Shape;744;p13"/>
          <p:cNvGrpSpPr/>
          <p:nvPr/>
        </p:nvGrpSpPr>
        <p:grpSpPr>
          <a:xfrm>
            <a:off x="7112437" y="207577"/>
            <a:ext cx="4638853" cy="1684500"/>
            <a:chOff x="4221956" y="2745581"/>
            <a:chExt cx="3750945" cy="1362075"/>
          </a:xfrm>
        </p:grpSpPr>
        <p:sp>
          <p:nvSpPr>
            <p:cNvPr id="745" name="Google Shape;745;p13"/>
            <p:cNvSpPr/>
            <p:nvPr/>
          </p:nvSpPr>
          <p:spPr>
            <a:xfrm>
              <a:off x="4654391" y="3161824"/>
              <a:ext cx="514350" cy="838200"/>
            </a:xfrm>
            <a:custGeom>
              <a:rect b="b" l="l" r="r" t="t"/>
              <a:pathLst>
                <a:path extrusionOk="0" h="838200" w="514350">
                  <a:moveTo>
                    <a:pt x="261461" y="7144"/>
                  </a:moveTo>
                  <a:cubicBezTo>
                    <a:pt x="121444" y="7144"/>
                    <a:pt x="7144" y="117634"/>
                    <a:pt x="7144" y="254794"/>
                  </a:cubicBezTo>
                  <a:cubicBezTo>
                    <a:pt x="7144" y="307181"/>
                    <a:pt x="23336" y="354806"/>
                    <a:pt x="51911" y="394811"/>
                  </a:cubicBezTo>
                  <a:lnTo>
                    <a:pt x="74771" y="436721"/>
                  </a:lnTo>
                  <a:cubicBezTo>
                    <a:pt x="106204" y="493871"/>
                    <a:pt x="128111" y="555784"/>
                    <a:pt x="138589" y="620554"/>
                  </a:cubicBezTo>
                  <a:lnTo>
                    <a:pt x="144304" y="653891"/>
                  </a:lnTo>
                  <a:lnTo>
                    <a:pt x="144304" y="757714"/>
                  </a:lnTo>
                  <a:cubicBezTo>
                    <a:pt x="144304" y="785336"/>
                    <a:pt x="164306" y="809149"/>
                    <a:pt x="190976" y="813911"/>
                  </a:cubicBezTo>
                  <a:lnTo>
                    <a:pt x="190976" y="814864"/>
                  </a:lnTo>
                  <a:cubicBezTo>
                    <a:pt x="190976" y="826294"/>
                    <a:pt x="214789" y="835819"/>
                    <a:pt x="244316" y="835819"/>
                  </a:cubicBezTo>
                  <a:lnTo>
                    <a:pt x="264319" y="835819"/>
                  </a:lnTo>
                  <a:cubicBezTo>
                    <a:pt x="293846" y="835819"/>
                    <a:pt x="317659" y="826294"/>
                    <a:pt x="317659" y="814864"/>
                  </a:cubicBezTo>
                  <a:lnTo>
                    <a:pt x="317659" y="814864"/>
                  </a:lnTo>
                  <a:cubicBezTo>
                    <a:pt x="348139" y="811054"/>
                    <a:pt x="370999" y="786289"/>
                    <a:pt x="370999" y="754856"/>
                  </a:cubicBezTo>
                  <a:lnTo>
                    <a:pt x="370999" y="654844"/>
                  </a:lnTo>
                  <a:lnTo>
                    <a:pt x="386239" y="597694"/>
                  </a:lnTo>
                  <a:cubicBezTo>
                    <a:pt x="396716" y="558641"/>
                    <a:pt x="411004" y="520541"/>
                    <a:pt x="430054" y="485299"/>
                  </a:cubicBezTo>
                  <a:lnTo>
                    <a:pt x="491014" y="362426"/>
                  </a:lnTo>
                  <a:lnTo>
                    <a:pt x="491014" y="362426"/>
                  </a:lnTo>
                  <a:cubicBezTo>
                    <a:pt x="507206" y="330041"/>
                    <a:pt x="515779" y="293846"/>
                    <a:pt x="515779" y="256699"/>
                  </a:cubicBezTo>
                  <a:cubicBezTo>
                    <a:pt x="515779" y="117634"/>
                    <a:pt x="401479" y="7144"/>
                    <a:pt x="261461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13"/>
            <p:cNvSpPr/>
            <p:nvPr/>
          </p:nvSpPr>
          <p:spPr>
            <a:xfrm>
              <a:off x="5764054" y="3871436"/>
              <a:ext cx="200025" cy="228600"/>
            </a:xfrm>
            <a:custGeom>
              <a:rect b="b" l="l" r="r" t="t"/>
              <a:pathLst>
                <a:path extrusionOk="0" h="228600" w="200025">
                  <a:moveTo>
                    <a:pt x="192881" y="11906"/>
                  </a:moveTo>
                  <a:cubicBezTo>
                    <a:pt x="188119" y="9049"/>
                    <a:pt x="182404" y="7144"/>
                    <a:pt x="175736" y="7144"/>
                  </a:cubicBezTo>
                  <a:cubicBezTo>
                    <a:pt x="169069" y="7144"/>
                    <a:pt x="163354" y="9049"/>
                    <a:pt x="158591" y="11906"/>
                  </a:cubicBezTo>
                  <a:cubicBezTo>
                    <a:pt x="153829" y="14764"/>
                    <a:pt x="150971" y="18574"/>
                    <a:pt x="150971" y="23336"/>
                  </a:cubicBezTo>
                  <a:lnTo>
                    <a:pt x="150971" y="138589"/>
                  </a:lnTo>
                  <a:cubicBezTo>
                    <a:pt x="150971" y="150971"/>
                    <a:pt x="146209" y="162401"/>
                    <a:pt x="137636" y="171926"/>
                  </a:cubicBezTo>
                  <a:cubicBezTo>
                    <a:pt x="128111" y="181451"/>
                    <a:pt x="117634" y="186214"/>
                    <a:pt x="104299" y="186214"/>
                  </a:cubicBezTo>
                  <a:cubicBezTo>
                    <a:pt x="91916" y="186214"/>
                    <a:pt x="80486" y="181451"/>
                    <a:pt x="70961" y="171926"/>
                  </a:cubicBezTo>
                  <a:cubicBezTo>
                    <a:pt x="61436" y="162401"/>
                    <a:pt x="56674" y="150971"/>
                    <a:pt x="56674" y="138589"/>
                  </a:cubicBezTo>
                  <a:lnTo>
                    <a:pt x="56674" y="24289"/>
                  </a:lnTo>
                  <a:cubicBezTo>
                    <a:pt x="56674" y="20479"/>
                    <a:pt x="53816" y="16669"/>
                    <a:pt x="49054" y="12859"/>
                  </a:cubicBezTo>
                  <a:cubicBezTo>
                    <a:pt x="44291" y="10001"/>
                    <a:pt x="38576" y="8096"/>
                    <a:pt x="31909" y="8096"/>
                  </a:cubicBezTo>
                  <a:cubicBezTo>
                    <a:pt x="25241" y="8096"/>
                    <a:pt x="19526" y="10001"/>
                    <a:pt x="14764" y="12859"/>
                  </a:cubicBezTo>
                  <a:cubicBezTo>
                    <a:pt x="10001" y="15716"/>
                    <a:pt x="7144" y="19526"/>
                    <a:pt x="7144" y="24289"/>
                  </a:cubicBezTo>
                  <a:lnTo>
                    <a:pt x="7144" y="138589"/>
                  </a:lnTo>
                  <a:cubicBezTo>
                    <a:pt x="7144" y="162401"/>
                    <a:pt x="16669" y="184309"/>
                    <a:pt x="35719" y="201454"/>
                  </a:cubicBezTo>
                  <a:cubicBezTo>
                    <a:pt x="54769" y="219551"/>
                    <a:pt x="76676" y="229076"/>
                    <a:pt x="102394" y="229076"/>
                  </a:cubicBezTo>
                  <a:cubicBezTo>
                    <a:pt x="128111" y="229076"/>
                    <a:pt x="150019" y="219551"/>
                    <a:pt x="169069" y="201454"/>
                  </a:cubicBezTo>
                  <a:cubicBezTo>
                    <a:pt x="188119" y="183356"/>
                    <a:pt x="196691" y="162401"/>
                    <a:pt x="196691" y="138589"/>
                  </a:cubicBezTo>
                  <a:lnTo>
                    <a:pt x="196691" y="23336"/>
                  </a:lnTo>
                  <a:cubicBezTo>
                    <a:pt x="199549" y="18574"/>
                    <a:pt x="197644" y="14764"/>
                    <a:pt x="192881" y="119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13"/>
            <p:cNvSpPr/>
            <p:nvPr/>
          </p:nvSpPr>
          <p:spPr>
            <a:xfrm>
              <a:off x="5992654" y="3868579"/>
              <a:ext cx="171450" cy="228600"/>
            </a:xfrm>
            <a:custGeom>
              <a:rect b="b" l="l" r="r" t="t"/>
              <a:pathLst>
                <a:path extrusionOk="0" h="228600" w="171450">
                  <a:moveTo>
                    <a:pt x="127159" y="109061"/>
                  </a:moveTo>
                  <a:cubicBezTo>
                    <a:pt x="116681" y="105251"/>
                    <a:pt x="105251" y="101441"/>
                    <a:pt x="94774" y="98584"/>
                  </a:cubicBezTo>
                  <a:cubicBezTo>
                    <a:pt x="84296" y="95726"/>
                    <a:pt x="74771" y="91916"/>
                    <a:pt x="67151" y="88106"/>
                  </a:cubicBezTo>
                  <a:cubicBezTo>
                    <a:pt x="59531" y="83344"/>
                    <a:pt x="55721" y="77629"/>
                    <a:pt x="55721" y="70961"/>
                  </a:cubicBezTo>
                  <a:cubicBezTo>
                    <a:pt x="55721" y="64294"/>
                    <a:pt x="58579" y="57626"/>
                    <a:pt x="65246" y="52864"/>
                  </a:cubicBezTo>
                  <a:cubicBezTo>
                    <a:pt x="70961" y="47149"/>
                    <a:pt x="80486" y="44291"/>
                    <a:pt x="92869" y="44291"/>
                  </a:cubicBezTo>
                  <a:cubicBezTo>
                    <a:pt x="102394" y="44291"/>
                    <a:pt x="112871" y="46196"/>
                    <a:pt x="123349" y="50959"/>
                  </a:cubicBezTo>
                  <a:cubicBezTo>
                    <a:pt x="133826" y="55721"/>
                    <a:pt x="140494" y="57626"/>
                    <a:pt x="142399" y="57626"/>
                  </a:cubicBezTo>
                  <a:cubicBezTo>
                    <a:pt x="147161" y="57626"/>
                    <a:pt x="151924" y="54769"/>
                    <a:pt x="155734" y="49054"/>
                  </a:cubicBezTo>
                  <a:cubicBezTo>
                    <a:pt x="159544" y="43339"/>
                    <a:pt x="160496" y="38576"/>
                    <a:pt x="160496" y="33814"/>
                  </a:cubicBezTo>
                  <a:cubicBezTo>
                    <a:pt x="160496" y="26194"/>
                    <a:pt x="153829" y="20479"/>
                    <a:pt x="139541" y="14764"/>
                  </a:cubicBezTo>
                  <a:cubicBezTo>
                    <a:pt x="125254" y="9049"/>
                    <a:pt x="109061" y="7144"/>
                    <a:pt x="91916" y="7144"/>
                  </a:cubicBezTo>
                  <a:cubicBezTo>
                    <a:pt x="65246" y="7144"/>
                    <a:pt x="45244" y="13811"/>
                    <a:pt x="32861" y="26194"/>
                  </a:cubicBezTo>
                  <a:cubicBezTo>
                    <a:pt x="20479" y="39529"/>
                    <a:pt x="13811" y="54769"/>
                    <a:pt x="13811" y="72866"/>
                  </a:cubicBezTo>
                  <a:cubicBezTo>
                    <a:pt x="13811" y="87154"/>
                    <a:pt x="17621" y="98584"/>
                    <a:pt x="25241" y="107156"/>
                  </a:cubicBezTo>
                  <a:cubicBezTo>
                    <a:pt x="32861" y="115729"/>
                    <a:pt x="42386" y="122396"/>
                    <a:pt x="52864" y="126206"/>
                  </a:cubicBezTo>
                  <a:cubicBezTo>
                    <a:pt x="63341" y="130016"/>
                    <a:pt x="74771" y="132874"/>
                    <a:pt x="85249" y="135731"/>
                  </a:cubicBezTo>
                  <a:cubicBezTo>
                    <a:pt x="95726" y="138589"/>
                    <a:pt x="105251" y="142399"/>
                    <a:pt x="112871" y="148114"/>
                  </a:cubicBezTo>
                  <a:cubicBezTo>
                    <a:pt x="120491" y="152876"/>
                    <a:pt x="124301" y="160496"/>
                    <a:pt x="124301" y="169069"/>
                  </a:cubicBezTo>
                  <a:cubicBezTo>
                    <a:pt x="124301" y="186214"/>
                    <a:pt x="110966" y="193834"/>
                    <a:pt x="85249" y="193834"/>
                  </a:cubicBezTo>
                  <a:cubicBezTo>
                    <a:pt x="73819" y="193834"/>
                    <a:pt x="63341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5249" y="230981"/>
                  </a:cubicBezTo>
                  <a:cubicBezTo>
                    <a:pt x="110966" y="230981"/>
                    <a:pt x="130969" y="225266"/>
                    <a:pt x="145256" y="213836"/>
                  </a:cubicBezTo>
                  <a:cubicBezTo>
                    <a:pt x="159544" y="202406"/>
                    <a:pt x="166211" y="187166"/>
                    <a:pt x="166211" y="167164"/>
                  </a:cubicBezTo>
                  <a:cubicBezTo>
                    <a:pt x="166211" y="151924"/>
                    <a:pt x="162401" y="139541"/>
                    <a:pt x="154781" y="129064"/>
                  </a:cubicBezTo>
                  <a:cubicBezTo>
                    <a:pt x="146209" y="120491"/>
                    <a:pt x="137636" y="113824"/>
                    <a:pt x="127159" y="109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13"/>
            <p:cNvSpPr/>
            <p:nvPr/>
          </p:nvSpPr>
          <p:spPr>
            <a:xfrm>
              <a:off x="6186011" y="3766661"/>
              <a:ext cx="66675" cy="57150"/>
            </a:xfrm>
            <a:custGeom>
              <a:rect b="b" l="l" r="r" t="t"/>
              <a:pathLst>
                <a:path extrusionOk="0" h="57150" w="66675">
                  <a:moveTo>
                    <a:pt x="35719" y="7144"/>
                  </a:moveTo>
                  <a:cubicBezTo>
                    <a:pt x="28099" y="7144"/>
                    <a:pt x="21431" y="10001"/>
                    <a:pt x="15716" y="14764"/>
                  </a:cubicBezTo>
                  <a:cubicBezTo>
                    <a:pt x="10001" y="19526"/>
                    <a:pt x="7144" y="25241"/>
                    <a:pt x="7144" y="32861"/>
                  </a:cubicBezTo>
                  <a:cubicBezTo>
                    <a:pt x="7144" y="39529"/>
                    <a:pt x="10001" y="45244"/>
                    <a:pt x="15716" y="50959"/>
                  </a:cubicBezTo>
                  <a:cubicBezTo>
                    <a:pt x="21431" y="55721"/>
                    <a:pt x="28099" y="58579"/>
                    <a:pt x="35719" y="58579"/>
                  </a:cubicBezTo>
                  <a:cubicBezTo>
                    <a:pt x="43339" y="58579"/>
                    <a:pt x="50006" y="55721"/>
                    <a:pt x="55721" y="50959"/>
                  </a:cubicBezTo>
                  <a:cubicBezTo>
                    <a:pt x="61436" y="46196"/>
                    <a:pt x="64294" y="39529"/>
                    <a:pt x="64294" y="32861"/>
                  </a:cubicBezTo>
                  <a:cubicBezTo>
                    <a:pt x="64294" y="26194"/>
                    <a:pt x="61436" y="19526"/>
                    <a:pt x="55721" y="14764"/>
                  </a:cubicBezTo>
                  <a:cubicBezTo>
                    <a:pt x="50006" y="10001"/>
                    <a:pt x="43339" y="7144"/>
                    <a:pt x="35719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3"/>
            <p:cNvSpPr/>
            <p:nvPr/>
          </p:nvSpPr>
          <p:spPr>
            <a:xfrm>
              <a:off x="6190774" y="3871436"/>
              <a:ext cx="57150" cy="228600"/>
            </a:xfrm>
            <a:custGeom>
              <a:rect b="b" l="l" r="r" t="t"/>
              <a:pathLst>
                <a:path extrusionOk="0" h="228600" w="57150">
                  <a:moveTo>
                    <a:pt x="48101" y="11906"/>
                  </a:moveTo>
                  <a:cubicBezTo>
                    <a:pt x="43339" y="9049"/>
                    <a:pt x="37624" y="7144"/>
                    <a:pt x="30956" y="7144"/>
                  </a:cubicBezTo>
                  <a:cubicBezTo>
                    <a:pt x="24289" y="7144"/>
                    <a:pt x="18574" y="9049"/>
                    <a:pt x="13811" y="11906"/>
                  </a:cubicBezTo>
                  <a:cubicBezTo>
                    <a:pt x="9049" y="14764"/>
                    <a:pt x="7144" y="18574"/>
                    <a:pt x="7144" y="23336"/>
                  </a:cubicBezTo>
                  <a:lnTo>
                    <a:pt x="7144" y="209074"/>
                  </a:lnTo>
                  <a:cubicBezTo>
                    <a:pt x="7144" y="212884"/>
                    <a:pt x="9049" y="216694"/>
                    <a:pt x="13811" y="220504"/>
                  </a:cubicBezTo>
                  <a:cubicBezTo>
                    <a:pt x="18574" y="224314"/>
                    <a:pt x="24289" y="225266"/>
                    <a:pt x="30956" y="225266"/>
                  </a:cubicBezTo>
                  <a:cubicBezTo>
                    <a:pt x="37624" y="225266"/>
                    <a:pt x="43339" y="223361"/>
                    <a:pt x="48101" y="220504"/>
                  </a:cubicBezTo>
                  <a:cubicBezTo>
                    <a:pt x="52864" y="217646"/>
                    <a:pt x="54769" y="213836"/>
                    <a:pt x="54769" y="209074"/>
                  </a:cubicBezTo>
                  <a:lnTo>
                    <a:pt x="54769" y="23336"/>
                  </a:lnTo>
                  <a:cubicBezTo>
                    <a:pt x="54769" y="18574"/>
                    <a:pt x="52864" y="14764"/>
                    <a:pt x="48101" y="119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3"/>
            <p:cNvSpPr/>
            <p:nvPr/>
          </p:nvSpPr>
          <p:spPr>
            <a:xfrm>
              <a:off x="6288881" y="3868579"/>
              <a:ext cx="200025" cy="228600"/>
            </a:xfrm>
            <a:custGeom>
              <a:rect b="b" l="l" r="r" t="t"/>
              <a:pathLst>
                <a:path extrusionOk="0" h="228600" w="200025">
                  <a:moveTo>
                    <a:pt x="113824" y="7144"/>
                  </a:moveTo>
                  <a:cubicBezTo>
                    <a:pt x="99536" y="7144"/>
                    <a:pt x="87154" y="10954"/>
                    <a:pt x="75724" y="17621"/>
                  </a:cubicBezTo>
                  <a:cubicBezTo>
                    <a:pt x="65246" y="24289"/>
                    <a:pt x="56674" y="32861"/>
                    <a:pt x="51911" y="42386"/>
                  </a:cubicBezTo>
                  <a:lnTo>
                    <a:pt x="51911" y="25241"/>
                  </a:lnTo>
                  <a:cubicBezTo>
                    <a:pt x="51911" y="20479"/>
                    <a:pt x="50006" y="16669"/>
                    <a:pt x="46196" y="13811"/>
                  </a:cubicBezTo>
                  <a:cubicBezTo>
                    <a:pt x="42386" y="10954"/>
                    <a:pt x="36671" y="9049"/>
                    <a:pt x="30956" y="9049"/>
                  </a:cubicBezTo>
                  <a:cubicBezTo>
                    <a:pt x="24289" y="9049"/>
                    <a:pt x="18574" y="10954"/>
                    <a:pt x="13811" y="13811"/>
                  </a:cubicBezTo>
                  <a:cubicBezTo>
                    <a:pt x="9049" y="16669"/>
                    <a:pt x="7144" y="20479"/>
                    <a:pt x="7144" y="25241"/>
                  </a:cubicBezTo>
                  <a:lnTo>
                    <a:pt x="7144" y="210979"/>
                  </a:lnTo>
                  <a:cubicBezTo>
                    <a:pt x="7144" y="214789"/>
                    <a:pt x="9049" y="218599"/>
                    <a:pt x="13811" y="222409"/>
                  </a:cubicBezTo>
                  <a:cubicBezTo>
                    <a:pt x="18574" y="226219"/>
                    <a:pt x="24289" y="227171"/>
                    <a:pt x="30956" y="227171"/>
                  </a:cubicBezTo>
                  <a:cubicBezTo>
                    <a:pt x="37624" y="227171"/>
                    <a:pt x="43339" y="225266"/>
                    <a:pt x="48101" y="222409"/>
                  </a:cubicBezTo>
                  <a:cubicBezTo>
                    <a:pt x="52864" y="219551"/>
                    <a:pt x="55721" y="215741"/>
                    <a:pt x="55721" y="211931"/>
                  </a:cubicBezTo>
                  <a:lnTo>
                    <a:pt x="55721" y="98584"/>
                  </a:lnTo>
                  <a:cubicBezTo>
                    <a:pt x="55721" y="84296"/>
                    <a:pt x="60484" y="72866"/>
                    <a:pt x="69056" y="64294"/>
                  </a:cubicBezTo>
                  <a:cubicBezTo>
                    <a:pt x="77629" y="55721"/>
                    <a:pt x="88106" y="50959"/>
                    <a:pt x="99536" y="50959"/>
                  </a:cubicBezTo>
                  <a:cubicBezTo>
                    <a:pt x="111919" y="50959"/>
                    <a:pt x="123349" y="55721"/>
                    <a:pt x="131921" y="65246"/>
                  </a:cubicBezTo>
                  <a:cubicBezTo>
                    <a:pt x="141446" y="74771"/>
                    <a:pt x="145256" y="86201"/>
                    <a:pt x="145256" y="98584"/>
                  </a:cubicBezTo>
                  <a:lnTo>
                    <a:pt x="145256" y="211931"/>
                  </a:lnTo>
                  <a:cubicBezTo>
                    <a:pt x="145256" y="216694"/>
                    <a:pt x="148114" y="220504"/>
                    <a:pt x="152876" y="223361"/>
                  </a:cubicBezTo>
                  <a:cubicBezTo>
                    <a:pt x="157639" y="226219"/>
                    <a:pt x="163354" y="228124"/>
                    <a:pt x="169069" y="228124"/>
                  </a:cubicBezTo>
                  <a:cubicBezTo>
                    <a:pt x="175736" y="228124"/>
                    <a:pt x="181451" y="226219"/>
                    <a:pt x="186214" y="223361"/>
                  </a:cubicBezTo>
                  <a:cubicBezTo>
                    <a:pt x="190976" y="220504"/>
                    <a:pt x="192881" y="216694"/>
                    <a:pt x="192881" y="211931"/>
                  </a:cubicBezTo>
                  <a:lnTo>
                    <a:pt x="192881" y="97631"/>
                  </a:lnTo>
                  <a:cubicBezTo>
                    <a:pt x="192881" y="72866"/>
                    <a:pt x="185261" y="51911"/>
                    <a:pt x="169069" y="33814"/>
                  </a:cubicBezTo>
                  <a:cubicBezTo>
                    <a:pt x="154781" y="16669"/>
                    <a:pt x="135731" y="7144"/>
                    <a:pt x="113824" y="71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3"/>
            <p:cNvSpPr/>
            <p:nvPr/>
          </p:nvSpPr>
          <p:spPr>
            <a:xfrm>
              <a:off x="6516529" y="3869531"/>
              <a:ext cx="200025" cy="238125"/>
            </a:xfrm>
            <a:custGeom>
              <a:rect b="b" l="l" r="r" t="t"/>
              <a:pathLst>
                <a:path extrusionOk="0" h="238125" w="200025">
                  <a:moveTo>
                    <a:pt x="167164" y="30956"/>
                  </a:moveTo>
                  <a:cubicBezTo>
                    <a:pt x="149066" y="14764"/>
                    <a:pt x="128111" y="7144"/>
                    <a:pt x="102394" y="7144"/>
                  </a:cubicBezTo>
                  <a:cubicBezTo>
                    <a:pt x="75724" y="7144"/>
                    <a:pt x="53816" y="15716"/>
                    <a:pt x="34766" y="33814"/>
                  </a:cubicBezTo>
                  <a:cubicBezTo>
                    <a:pt x="15716" y="50959"/>
                    <a:pt x="7144" y="71914"/>
                    <a:pt x="7144" y="96679"/>
                  </a:cubicBezTo>
                  <a:lnTo>
                    <a:pt x="7144" y="140494"/>
                  </a:lnTo>
                  <a:cubicBezTo>
                    <a:pt x="7144" y="168116"/>
                    <a:pt x="17621" y="190024"/>
                    <a:pt x="36671" y="206216"/>
                  </a:cubicBezTo>
                  <a:cubicBezTo>
                    <a:pt x="56674" y="223361"/>
                    <a:pt x="82391" y="231934"/>
                    <a:pt x="112871" y="231934"/>
                  </a:cubicBezTo>
                  <a:cubicBezTo>
                    <a:pt x="134779" y="231934"/>
                    <a:pt x="151924" y="228124"/>
                    <a:pt x="167164" y="220504"/>
                  </a:cubicBezTo>
                  <a:cubicBezTo>
                    <a:pt x="181451" y="212884"/>
                    <a:pt x="189071" y="205264"/>
                    <a:pt x="189071" y="197644"/>
                  </a:cubicBezTo>
                  <a:cubicBezTo>
                    <a:pt x="189071" y="192881"/>
                    <a:pt x="187166" y="188119"/>
                    <a:pt x="183356" y="183356"/>
                  </a:cubicBezTo>
                  <a:cubicBezTo>
                    <a:pt x="179546" y="178594"/>
                    <a:pt x="175736" y="175736"/>
                    <a:pt x="170021" y="175736"/>
                  </a:cubicBezTo>
                  <a:cubicBezTo>
                    <a:pt x="167164" y="175736"/>
                    <a:pt x="160496" y="178594"/>
                    <a:pt x="150019" y="184309"/>
                  </a:cubicBezTo>
                  <a:cubicBezTo>
                    <a:pt x="138589" y="190024"/>
                    <a:pt x="127159" y="192881"/>
                    <a:pt x="114776" y="192881"/>
                  </a:cubicBezTo>
                  <a:cubicBezTo>
                    <a:pt x="96679" y="192881"/>
                    <a:pt x="82391" y="188119"/>
                    <a:pt x="71914" y="179546"/>
                  </a:cubicBezTo>
                  <a:cubicBezTo>
                    <a:pt x="60484" y="170021"/>
                    <a:pt x="55721" y="158591"/>
                    <a:pt x="55721" y="142399"/>
                  </a:cubicBezTo>
                  <a:lnTo>
                    <a:pt x="55721" y="130969"/>
                  </a:lnTo>
                  <a:lnTo>
                    <a:pt x="152876" y="130969"/>
                  </a:lnTo>
                  <a:cubicBezTo>
                    <a:pt x="159544" y="130969"/>
                    <a:pt x="164306" y="130969"/>
                    <a:pt x="168116" y="130016"/>
                  </a:cubicBezTo>
                  <a:cubicBezTo>
                    <a:pt x="171926" y="129064"/>
                    <a:pt x="176689" y="128111"/>
                    <a:pt x="180499" y="125254"/>
                  </a:cubicBezTo>
                  <a:cubicBezTo>
                    <a:pt x="185261" y="122396"/>
                    <a:pt x="188119" y="118586"/>
                    <a:pt x="190976" y="112871"/>
                  </a:cubicBezTo>
                  <a:cubicBezTo>
                    <a:pt x="192881" y="107156"/>
                    <a:pt x="193834" y="99536"/>
                    <a:pt x="193834" y="90011"/>
                  </a:cubicBezTo>
                  <a:cubicBezTo>
                    <a:pt x="193834" y="66199"/>
                    <a:pt x="184309" y="46196"/>
                    <a:pt x="167164" y="30956"/>
                  </a:cubicBezTo>
                  <a:close/>
                  <a:moveTo>
                    <a:pt x="144304" y="97631"/>
                  </a:moveTo>
                  <a:cubicBezTo>
                    <a:pt x="142399" y="99536"/>
                    <a:pt x="137636" y="100489"/>
                    <a:pt x="130969" y="100489"/>
                  </a:cubicBezTo>
                  <a:lnTo>
                    <a:pt x="54769" y="100489"/>
                  </a:lnTo>
                  <a:lnTo>
                    <a:pt x="54769" y="86201"/>
                  </a:lnTo>
                  <a:cubicBezTo>
                    <a:pt x="54769" y="73819"/>
                    <a:pt x="59531" y="63341"/>
                    <a:pt x="68104" y="55721"/>
                  </a:cubicBezTo>
                  <a:cubicBezTo>
                    <a:pt x="77629" y="48101"/>
                    <a:pt x="88106" y="43339"/>
                    <a:pt x="101441" y="43339"/>
                  </a:cubicBezTo>
                  <a:cubicBezTo>
                    <a:pt x="114776" y="43339"/>
                    <a:pt x="125254" y="47149"/>
                    <a:pt x="134779" y="55721"/>
                  </a:cubicBezTo>
                  <a:cubicBezTo>
                    <a:pt x="143351" y="64294"/>
                    <a:pt x="148114" y="74771"/>
                    <a:pt x="148114" y="86201"/>
                  </a:cubicBezTo>
                  <a:cubicBezTo>
                    <a:pt x="148114" y="91916"/>
                    <a:pt x="147161" y="95726"/>
                    <a:pt x="144304" y="976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3"/>
            <p:cNvSpPr/>
            <p:nvPr/>
          </p:nvSpPr>
          <p:spPr>
            <a:xfrm>
              <a:off x="6729889" y="3868579"/>
              <a:ext cx="171450" cy="228600"/>
            </a:xfrm>
            <a:custGeom>
              <a:rect b="b" l="l" r="r" t="t"/>
              <a:pathLst>
                <a:path extrusionOk="0" h="228600" w="171450">
                  <a:moveTo>
                    <a:pt x="126206" y="109061"/>
                  </a:moveTo>
                  <a:cubicBezTo>
                    <a:pt x="115729" y="105251"/>
                    <a:pt x="104299" y="101441"/>
                    <a:pt x="93821" y="98584"/>
                  </a:cubicBezTo>
                  <a:cubicBezTo>
                    <a:pt x="82391" y="95726"/>
                    <a:pt x="73819" y="91916"/>
                    <a:pt x="66199" y="88106"/>
                  </a:cubicBezTo>
                  <a:cubicBezTo>
                    <a:pt x="58579" y="83344"/>
                    <a:pt x="54769" y="77629"/>
                    <a:pt x="54769" y="70961"/>
                  </a:cubicBezTo>
                  <a:cubicBezTo>
                    <a:pt x="54769" y="64294"/>
                    <a:pt x="57626" y="57626"/>
                    <a:pt x="64294" y="52864"/>
                  </a:cubicBezTo>
                  <a:cubicBezTo>
                    <a:pt x="70961" y="47149"/>
                    <a:pt x="79534" y="44291"/>
                    <a:pt x="91916" y="44291"/>
                  </a:cubicBezTo>
                  <a:cubicBezTo>
                    <a:pt x="101441" y="44291"/>
                    <a:pt x="111919" y="46196"/>
                    <a:pt x="122396" y="50959"/>
                  </a:cubicBezTo>
                  <a:cubicBezTo>
                    <a:pt x="132874" y="55721"/>
                    <a:pt x="139541" y="57626"/>
                    <a:pt x="141446" y="57626"/>
                  </a:cubicBezTo>
                  <a:cubicBezTo>
                    <a:pt x="146209" y="57626"/>
                    <a:pt x="150971" y="54769"/>
                    <a:pt x="154781" y="49054"/>
                  </a:cubicBezTo>
                  <a:cubicBezTo>
                    <a:pt x="158591" y="43339"/>
                    <a:pt x="160496" y="38576"/>
                    <a:pt x="160496" y="33814"/>
                  </a:cubicBezTo>
                  <a:cubicBezTo>
                    <a:pt x="160496" y="26194"/>
                    <a:pt x="153829" y="20479"/>
                    <a:pt x="139541" y="14764"/>
                  </a:cubicBezTo>
                  <a:cubicBezTo>
                    <a:pt x="125254" y="9049"/>
                    <a:pt x="110014" y="7144"/>
                    <a:pt x="91916" y="7144"/>
                  </a:cubicBezTo>
                  <a:cubicBezTo>
                    <a:pt x="65246" y="7144"/>
                    <a:pt x="45244" y="13811"/>
                    <a:pt x="32861" y="26194"/>
                  </a:cubicBezTo>
                  <a:cubicBezTo>
                    <a:pt x="19526" y="39529"/>
                    <a:pt x="13811" y="54769"/>
                    <a:pt x="13811" y="72866"/>
                  </a:cubicBezTo>
                  <a:cubicBezTo>
                    <a:pt x="13811" y="87154"/>
                    <a:pt x="17621" y="98584"/>
                    <a:pt x="25241" y="107156"/>
                  </a:cubicBezTo>
                  <a:cubicBezTo>
                    <a:pt x="32861" y="115729"/>
                    <a:pt x="42386" y="122396"/>
                    <a:pt x="52864" y="126206"/>
                  </a:cubicBezTo>
                  <a:cubicBezTo>
                    <a:pt x="63341" y="130016"/>
                    <a:pt x="74771" y="132874"/>
                    <a:pt x="85249" y="135731"/>
                  </a:cubicBezTo>
                  <a:cubicBezTo>
                    <a:pt x="95726" y="138589"/>
                    <a:pt x="105251" y="142399"/>
                    <a:pt x="112871" y="148114"/>
                  </a:cubicBezTo>
                  <a:cubicBezTo>
                    <a:pt x="120491" y="152876"/>
                    <a:pt x="124301" y="160496"/>
                    <a:pt x="124301" y="169069"/>
                  </a:cubicBezTo>
                  <a:cubicBezTo>
                    <a:pt x="124301" y="186214"/>
                    <a:pt x="110966" y="193834"/>
                    <a:pt x="85249" y="193834"/>
                  </a:cubicBezTo>
                  <a:cubicBezTo>
                    <a:pt x="73819" y="193834"/>
                    <a:pt x="63341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6201" y="230981"/>
                  </a:cubicBezTo>
                  <a:cubicBezTo>
                    <a:pt x="111919" y="230981"/>
                    <a:pt x="131921" y="225266"/>
                    <a:pt x="146209" y="213836"/>
                  </a:cubicBezTo>
                  <a:cubicBezTo>
                    <a:pt x="160496" y="202406"/>
                    <a:pt x="167164" y="187166"/>
                    <a:pt x="167164" y="167164"/>
                  </a:cubicBezTo>
                  <a:cubicBezTo>
                    <a:pt x="167164" y="151924"/>
                    <a:pt x="163354" y="139541"/>
                    <a:pt x="155734" y="129064"/>
                  </a:cubicBezTo>
                  <a:cubicBezTo>
                    <a:pt x="146209" y="120491"/>
                    <a:pt x="137636" y="113824"/>
                    <a:pt x="126206" y="109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13"/>
            <p:cNvSpPr/>
            <p:nvPr/>
          </p:nvSpPr>
          <p:spPr>
            <a:xfrm>
              <a:off x="6916579" y="3868579"/>
              <a:ext cx="171450" cy="228600"/>
            </a:xfrm>
            <a:custGeom>
              <a:rect b="b" l="l" r="r" t="t"/>
              <a:pathLst>
                <a:path extrusionOk="0" h="228600" w="171450">
                  <a:moveTo>
                    <a:pt x="125254" y="109061"/>
                  </a:moveTo>
                  <a:cubicBezTo>
                    <a:pt x="114776" y="105251"/>
                    <a:pt x="103346" y="101441"/>
                    <a:pt x="92869" y="98584"/>
                  </a:cubicBezTo>
                  <a:cubicBezTo>
                    <a:pt x="81439" y="95726"/>
                    <a:pt x="72866" y="91916"/>
                    <a:pt x="65246" y="88106"/>
                  </a:cubicBezTo>
                  <a:cubicBezTo>
                    <a:pt x="57626" y="84296"/>
                    <a:pt x="53816" y="77629"/>
                    <a:pt x="53816" y="70961"/>
                  </a:cubicBezTo>
                  <a:cubicBezTo>
                    <a:pt x="53816" y="64294"/>
                    <a:pt x="56674" y="57626"/>
                    <a:pt x="63341" y="52864"/>
                  </a:cubicBezTo>
                  <a:cubicBezTo>
                    <a:pt x="70009" y="47149"/>
                    <a:pt x="78581" y="44291"/>
                    <a:pt x="90964" y="44291"/>
                  </a:cubicBezTo>
                  <a:cubicBezTo>
                    <a:pt x="100489" y="44291"/>
                    <a:pt x="110966" y="46196"/>
                    <a:pt x="121444" y="50959"/>
                  </a:cubicBezTo>
                  <a:cubicBezTo>
                    <a:pt x="131921" y="55721"/>
                    <a:pt x="138589" y="57626"/>
                    <a:pt x="140494" y="57626"/>
                  </a:cubicBezTo>
                  <a:cubicBezTo>
                    <a:pt x="146209" y="57626"/>
                    <a:pt x="150019" y="54769"/>
                    <a:pt x="153829" y="49054"/>
                  </a:cubicBezTo>
                  <a:cubicBezTo>
                    <a:pt x="157639" y="43339"/>
                    <a:pt x="159544" y="38576"/>
                    <a:pt x="159544" y="33814"/>
                  </a:cubicBezTo>
                  <a:cubicBezTo>
                    <a:pt x="159544" y="26194"/>
                    <a:pt x="151924" y="20479"/>
                    <a:pt x="138589" y="14764"/>
                  </a:cubicBezTo>
                  <a:cubicBezTo>
                    <a:pt x="124301" y="9049"/>
                    <a:pt x="108109" y="7144"/>
                    <a:pt x="90964" y="7144"/>
                  </a:cubicBezTo>
                  <a:cubicBezTo>
                    <a:pt x="64294" y="7144"/>
                    <a:pt x="44291" y="13811"/>
                    <a:pt x="31909" y="26194"/>
                  </a:cubicBezTo>
                  <a:cubicBezTo>
                    <a:pt x="19526" y="39529"/>
                    <a:pt x="12859" y="54769"/>
                    <a:pt x="12859" y="72866"/>
                  </a:cubicBezTo>
                  <a:cubicBezTo>
                    <a:pt x="12859" y="87154"/>
                    <a:pt x="16669" y="98584"/>
                    <a:pt x="24289" y="107156"/>
                  </a:cubicBezTo>
                  <a:cubicBezTo>
                    <a:pt x="31909" y="115729"/>
                    <a:pt x="41434" y="122396"/>
                    <a:pt x="51911" y="126206"/>
                  </a:cubicBezTo>
                  <a:cubicBezTo>
                    <a:pt x="62389" y="130016"/>
                    <a:pt x="73819" y="132874"/>
                    <a:pt x="84296" y="135731"/>
                  </a:cubicBezTo>
                  <a:cubicBezTo>
                    <a:pt x="94774" y="138589"/>
                    <a:pt x="104299" y="142399"/>
                    <a:pt x="111919" y="148114"/>
                  </a:cubicBezTo>
                  <a:cubicBezTo>
                    <a:pt x="119539" y="152876"/>
                    <a:pt x="123349" y="160496"/>
                    <a:pt x="123349" y="169069"/>
                  </a:cubicBezTo>
                  <a:cubicBezTo>
                    <a:pt x="123349" y="186214"/>
                    <a:pt x="110014" y="193834"/>
                    <a:pt x="84296" y="193834"/>
                  </a:cubicBezTo>
                  <a:cubicBezTo>
                    <a:pt x="72866" y="193834"/>
                    <a:pt x="62389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6201" y="230981"/>
                  </a:cubicBezTo>
                  <a:cubicBezTo>
                    <a:pt x="111919" y="230981"/>
                    <a:pt x="131921" y="225266"/>
                    <a:pt x="146209" y="213836"/>
                  </a:cubicBezTo>
                  <a:cubicBezTo>
                    <a:pt x="160496" y="202406"/>
                    <a:pt x="167164" y="187166"/>
                    <a:pt x="167164" y="167164"/>
                  </a:cubicBezTo>
                  <a:cubicBezTo>
                    <a:pt x="167164" y="151924"/>
                    <a:pt x="163354" y="139541"/>
                    <a:pt x="155734" y="129064"/>
                  </a:cubicBezTo>
                  <a:cubicBezTo>
                    <a:pt x="145256" y="120491"/>
                    <a:pt x="135731" y="113824"/>
                    <a:pt x="125254" y="1090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13"/>
            <p:cNvSpPr/>
            <p:nvPr/>
          </p:nvSpPr>
          <p:spPr>
            <a:xfrm>
              <a:off x="7208996" y="3754279"/>
              <a:ext cx="219075" cy="342900"/>
            </a:xfrm>
            <a:custGeom>
              <a:rect b="b" l="l" r="r" t="t"/>
              <a:pathLst>
                <a:path extrusionOk="0" h="342900" w="219075">
                  <a:moveTo>
                    <a:pt x="115729" y="7144"/>
                  </a:moveTo>
                  <a:lnTo>
                    <a:pt x="26194" y="7144"/>
                  </a:lnTo>
                  <a:cubicBezTo>
                    <a:pt x="20479" y="7144"/>
                    <a:pt x="15716" y="9049"/>
                    <a:pt x="12859" y="11906"/>
                  </a:cubicBezTo>
                  <a:cubicBezTo>
                    <a:pt x="10001" y="14764"/>
                    <a:pt x="7144" y="18574"/>
                    <a:pt x="7144" y="23336"/>
                  </a:cubicBezTo>
                  <a:lnTo>
                    <a:pt x="7144" y="327184"/>
                  </a:lnTo>
                  <a:cubicBezTo>
                    <a:pt x="7144" y="331946"/>
                    <a:pt x="10001" y="335756"/>
                    <a:pt x="14764" y="338614"/>
                  </a:cubicBezTo>
                  <a:cubicBezTo>
                    <a:pt x="19526" y="341471"/>
                    <a:pt x="25241" y="343376"/>
                    <a:pt x="31909" y="343376"/>
                  </a:cubicBezTo>
                  <a:cubicBezTo>
                    <a:pt x="38576" y="343376"/>
                    <a:pt x="44291" y="341471"/>
                    <a:pt x="49054" y="338614"/>
                  </a:cubicBezTo>
                  <a:cubicBezTo>
                    <a:pt x="53816" y="335756"/>
                    <a:pt x="55721" y="331946"/>
                    <a:pt x="55721" y="327184"/>
                  </a:cubicBezTo>
                  <a:lnTo>
                    <a:pt x="55721" y="213836"/>
                  </a:lnTo>
                  <a:lnTo>
                    <a:pt x="112871" y="213836"/>
                  </a:lnTo>
                  <a:cubicBezTo>
                    <a:pt x="144304" y="213836"/>
                    <a:pt x="169069" y="205264"/>
                    <a:pt x="188119" y="189071"/>
                  </a:cubicBezTo>
                  <a:cubicBezTo>
                    <a:pt x="207169" y="172879"/>
                    <a:pt x="216694" y="147161"/>
                    <a:pt x="216694" y="111919"/>
                  </a:cubicBezTo>
                  <a:lnTo>
                    <a:pt x="216694" y="108109"/>
                  </a:lnTo>
                  <a:cubicBezTo>
                    <a:pt x="216694" y="72866"/>
                    <a:pt x="207169" y="48101"/>
                    <a:pt x="189071" y="31909"/>
                  </a:cubicBezTo>
                  <a:cubicBezTo>
                    <a:pt x="170974" y="14764"/>
                    <a:pt x="147161" y="7144"/>
                    <a:pt x="115729" y="7144"/>
                  </a:cubicBezTo>
                  <a:close/>
                  <a:moveTo>
                    <a:pt x="168116" y="114776"/>
                  </a:moveTo>
                  <a:cubicBezTo>
                    <a:pt x="168116" y="134779"/>
                    <a:pt x="163354" y="150019"/>
                    <a:pt x="153829" y="159544"/>
                  </a:cubicBezTo>
                  <a:cubicBezTo>
                    <a:pt x="144304" y="169069"/>
                    <a:pt x="130969" y="174784"/>
                    <a:pt x="113824" y="174784"/>
                  </a:cubicBezTo>
                  <a:lnTo>
                    <a:pt x="56674" y="174784"/>
                  </a:lnTo>
                  <a:lnTo>
                    <a:pt x="56674" y="50006"/>
                  </a:lnTo>
                  <a:lnTo>
                    <a:pt x="113824" y="50006"/>
                  </a:lnTo>
                  <a:cubicBezTo>
                    <a:pt x="130969" y="50006"/>
                    <a:pt x="144304" y="54769"/>
                    <a:pt x="153829" y="64294"/>
                  </a:cubicBezTo>
                  <a:cubicBezTo>
                    <a:pt x="163354" y="73819"/>
                    <a:pt x="168116" y="89059"/>
                    <a:pt x="168116" y="109061"/>
                  </a:cubicBezTo>
                  <a:lnTo>
                    <a:pt x="168116" y="1147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13"/>
            <p:cNvSpPr/>
            <p:nvPr/>
          </p:nvSpPr>
          <p:spPr>
            <a:xfrm>
              <a:off x="7458551" y="3741896"/>
              <a:ext cx="57150" cy="361950"/>
            </a:xfrm>
            <a:custGeom>
              <a:rect b="b" l="l" r="r" t="t"/>
              <a:pathLst>
                <a:path extrusionOk="0" h="361950" w="57150">
                  <a:moveTo>
                    <a:pt x="48101" y="11906"/>
                  </a:moveTo>
                  <a:cubicBezTo>
                    <a:pt x="43339" y="9049"/>
                    <a:pt x="37624" y="7144"/>
                    <a:pt x="30956" y="7144"/>
                  </a:cubicBezTo>
                  <a:cubicBezTo>
                    <a:pt x="24289" y="7144"/>
                    <a:pt x="18574" y="9049"/>
                    <a:pt x="13811" y="11906"/>
                  </a:cubicBezTo>
                  <a:cubicBezTo>
                    <a:pt x="9049" y="14764"/>
                    <a:pt x="7144" y="18574"/>
                    <a:pt x="7144" y="23336"/>
                  </a:cubicBezTo>
                  <a:lnTo>
                    <a:pt x="7144" y="338614"/>
                  </a:lnTo>
                  <a:cubicBezTo>
                    <a:pt x="7144" y="342424"/>
                    <a:pt x="9049" y="346234"/>
                    <a:pt x="13811" y="350044"/>
                  </a:cubicBezTo>
                  <a:cubicBezTo>
                    <a:pt x="18574" y="353854"/>
                    <a:pt x="24289" y="354806"/>
                    <a:pt x="30956" y="354806"/>
                  </a:cubicBezTo>
                  <a:cubicBezTo>
                    <a:pt x="37624" y="354806"/>
                    <a:pt x="43339" y="352901"/>
                    <a:pt x="48101" y="350044"/>
                  </a:cubicBezTo>
                  <a:cubicBezTo>
                    <a:pt x="52864" y="347186"/>
                    <a:pt x="55721" y="343376"/>
                    <a:pt x="55721" y="338614"/>
                  </a:cubicBezTo>
                  <a:lnTo>
                    <a:pt x="55721" y="23336"/>
                  </a:lnTo>
                  <a:cubicBezTo>
                    <a:pt x="55721" y="18574"/>
                    <a:pt x="52864" y="14764"/>
                    <a:pt x="48101" y="119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3"/>
            <p:cNvSpPr/>
            <p:nvPr/>
          </p:nvSpPr>
          <p:spPr>
            <a:xfrm>
              <a:off x="7548086" y="3868579"/>
              <a:ext cx="190500" cy="238125"/>
            </a:xfrm>
            <a:custGeom>
              <a:rect b="b" l="l" r="r" t="t"/>
              <a:pathLst>
                <a:path extrusionOk="0" h="238125" w="190500">
                  <a:moveTo>
                    <a:pt x="90011" y="7144"/>
                  </a:moveTo>
                  <a:cubicBezTo>
                    <a:pt x="73819" y="7144"/>
                    <a:pt x="57626" y="10001"/>
                    <a:pt x="43339" y="15716"/>
                  </a:cubicBezTo>
                  <a:cubicBezTo>
                    <a:pt x="28099" y="21431"/>
                    <a:pt x="21431" y="28099"/>
                    <a:pt x="21431" y="36671"/>
                  </a:cubicBezTo>
                  <a:cubicBezTo>
                    <a:pt x="21431" y="42386"/>
                    <a:pt x="23336" y="48101"/>
                    <a:pt x="26194" y="53816"/>
                  </a:cubicBezTo>
                  <a:cubicBezTo>
                    <a:pt x="29051" y="58579"/>
                    <a:pt x="33814" y="61436"/>
                    <a:pt x="38576" y="61436"/>
                  </a:cubicBezTo>
                  <a:cubicBezTo>
                    <a:pt x="39529" y="61436"/>
                    <a:pt x="45244" y="58579"/>
                    <a:pt x="54769" y="53816"/>
                  </a:cubicBezTo>
                  <a:cubicBezTo>
                    <a:pt x="64294" y="49054"/>
                    <a:pt x="76676" y="46196"/>
                    <a:pt x="89059" y="46196"/>
                  </a:cubicBezTo>
                  <a:cubicBezTo>
                    <a:pt x="104299" y="46196"/>
                    <a:pt x="115729" y="50959"/>
                    <a:pt x="123349" y="61436"/>
                  </a:cubicBezTo>
                  <a:cubicBezTo>
                    <a:pt x="130969" y="70961"/>
                    <a:pt x="134779" y="83344"/>
                    <a:pt x="134779" y="97631"/>
                  </a:cubicBezTo>
                  <a:lnTo>
                    <a:pt x="134779" y="106204"/>
                  </a:lnTo>
                  <a:lnTo>
                    <a:pt x="114776" y="106204"/>
                  </a:lnTo>
                  <a:cubicBezTo>
                    <a:pt x="79534" y="106204"/>
                    <a:pt x="52864" y="110966"/>
                    <a:pt x="34766" y="120491"/>
                  </a:cubicBezTo>
                  <a:cubicBezTo>
                    <a:pt x="16669" y="130016"/>
                    <a:pt x="7144" y="147161"/>
                    <a:pt x="7144" y="171926"/>
                  </a:cubicBezTo>
                  <a:cubicBezTo>
                    <a:pt x="7144" y="191929"/>
                    <a:pt x="12859" y="206216"/>
                    <a:pt x="24289" y="216694"/>
                  </a:cubicBezTo>
                  <a:cubicBezTo>
                    <a:pt x="35719" y="227171"/>
                    <a:pt x="50006" y="231934"/>
                    <a:pt x="68104" y="231934"/>
                  </a:cubicBezTo>
                  <a:cubicBezTo>
                    <a:pt x="93821" y="231934"/>
                    <a:pt x="116681" y="219551"/>
                    <a:pt x="137636" y="195739"/>
                  </a:cubicBezTo>
                  <a:lnTo>
                    <a:pt x="137636" y="211931"/>
                  </a:lnTo>
                  <a:cubicBezTo>
                    <a:pt x="137636" y="216694"/>
                    <a:pt x="139541" y="219551"/>
                    <a:pt x="144304" y="223361"/>
                  </a:cubicBezTo>
                  <a:cubicBezTo>
                    <a:pt x="149066" y="226219"/>
                    <a:pt x="153829" y="228124"/>
                    <a:pt x="159544" y="228124"/>
                  </a:cubicBezTo>
                  <a:cubicBezTo>
                    <a:pt x="166211" y="228124"/>
                    <a:pt x="171926" y="226219"/>
                    <a:pt x="176689" y="223361"/>
                  </a:cubicBezTo>
                  <a:cubicBezTo>
                    <a:pt x="181451" y="220504"/>
                    <a:pt x="183356" y="216694"/>
                    <a:pt x="183356" y="211931"/>
                  </a:cubicBezTo>
                  <a:lnTo>
                    <a:pt x="183356" y="96679"/>
                  </a:lnTo>
                  <a:cubicBezTo>
                    <a:pt x="183356" y="70961"/>
                    <a:pt x="175736" y="50006"/>
                    <a:pt x="160496" y="32861"/>
                  </a:cubicBezTo>
                  <a:cubicBezTo>
                    <a:pt x="145256" y="15716"/>
                    <a:pt x="121444" y="7144"/>
                    <a:pt x="90011" y="7144"/>
                  </a:cubicBezTo>
                  <a:close/>
                  <a:moveTo>
                    <a:pt x="134779" y="149066"/>
                  </a:moveTo>
                  <a:cubicBezTo>
                    <a:pt x="134779" y="160496"/>
                    <a:pt x="129064" y="170974"/>
                    <a:pt x="118586" y="180499"/>
                  </a:cubicBezTo>
                  <a:cubicBezTo>
                    <a:pt x="108109" y="190024"/>
                    <a:pt x="96679" y="194786"/>
                    <a:pt x="85249" y="194786"/>
                  </a:cubicBezTo>
                  <a:cubicBezTo>
                    <a:pt x="76676" y="194786"/>
                    <a:pt x="69056" y="191929"/>
                    <a:pt x="63341" y="187166"/>
                  </a:cubicBezTo>
                  <a:cubicBezTo>
                    <a:pt x="57626" y="182404"/>
                    <a:pt x="54769" y="174784"/>
                    <a:pt x="54769" y="165259"/>
                  </a:cubicBezTo>
                  <a:cubicBezTo>
                    <a:pt x="54769" y="155734"/>
                    <a:pt x="58579" y="149066"/>
                    <a:pt x="65246" y="143351"/>
                  </a:cubicBezTo>
                  <a:cubicBezTo>
                    <a:pt x="71914" y="137636"/>
                    <a:pt x="79534" y="134779"/>
                    <a:pt x="88106" y="133826"/>
                  </a:cubicBezTo>
                  <a:cubicBezTo>
                    <a:pt x="96679" y="132874"/>
                    <a:pt x="108109" y="131921"/>
                    <a:pt x="122396" y="131921"/>
                  </a:cubicBezTo>
                  <a:lnTo>
                    <a:pt x="133826" y="131921"/>
                  </a:lnTo>
                  <a:lnTo>
                    <a:pt x="133826" y="14906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13"/>
            <p:cNvSpPr/>
            <p:nvPr/>
          </p:nvSpPr>
          <p:spPr>
            <a:xfrm>
              <a:off x="7772876" y="3868579"/>
              <a:ext cx="200025" cy="228600"/>
            </a:xfrm>
            <a:custGeom>
              <a:rect b="b" l="l" r="r" t="t"/>
              <a:pathLst>
                <a:path extrusionOk="0" h="228600" w="200025">
                  <a:moveTo>
                    <a:pt x="170021" y="33814"/>
                  </a:moveTo>
                  <a:cubicBezTo>
                    <a:pt x="153829" y="15716"/>
                    <a:pt x="135731" y="7144"/>
                    <a:pt x="113824" y="7144"/>
                  </a:cubicBezTo>
                  <a:cubicBezTo>
                    <a:pt x="99536" y="7144"/>
                    <a:pt x="87154" y="10954"/>
                    <a:pt x="75724" y="17621"/>
                  </a:cubicBezTo>
                  <a:cubicBezTo>
                    <a:pt x="65246" y="24289"/>
                    <a:pt x="56674" y="32861"/>
                    <a:pt x="51911" y="42386"/>
                  </a:cubicBezTo>
                  <a:lnTo>
                    <a:pt x="51911" y="25241"/>
                  </a:lnTo>
                  <a:cubicBezTo>
                    <a:pt x="51911" y="20479"/>
                    <a:pt x="50006" y="16669"/>
                    <a:pt x="46196" y="13811"/>
                  </a:cubicBezTo>
                  <a:cubicBezTo>
                    <a:pt x="42386" y="10954"/>
                    <a:pt x="36671" y="9049"/>
                    <a:pt x="30956" y="9049"/>
                  </a:cubicBezTo>
                  <a:cubicBezTo>
                    <a:pt x="24289" y="9049"/>
                    <a:pt x="18574" y="10954"/>
                    <a:pt x="13811" y="13811"/>
                  </a:cubicBezTo>
                  <a:cubicBezTo>
                    <a:pt x="9049" y="16669"/>
                    <a:pt x="7144" y="20479"/>
                    <a:pt x="7144" y="25241"/>
                  </a:cubicBezTo>
                  <a:lnTo>
                    <a:pt x="7144" y="210979"/>
                  </a:lnTo>
                  <a:cubicBezTo>
                    <a:pt x="7144" y="214789"/>
                    <a:pt x="9049" y="218599"/>
                    <a:pt x="13811" y="222409"/>
                  </a:cubicBezTo>
                  <a:cubicBezTo>
                    <a:pt x="18574" y="226219"/>
                    <a:pt x="24289" y="227171"/>
                    <a:pt x="30956" y="227171"/>
                  </a:cubicBezTo>
                  <a:cubicBezTo>
                    <a:pt x="37624" y="227171"/>
                    <a:pt x="43339" y="225266"/>
                    <a:pt x="48101" y="222409"/>
                  </a:cubicBezTo>
                  <a:cubicBezTo>
                    <a:pt x="52864" y="219551"/>
                    <a:pt x="55721" y="215741"/>
                    <a:pt x="55721" y="211931"/>
                  </a:cubicBezTo>
                  <a:lnTo>
                    <a:pt x="55721" y="98584"/>
                  </a:lnTo>
                  <a:cubicBezTo>
                    <a:pt x="55721" y="84296"/>
                    <a:pt x="60484" y="72866"/>
                    <a:pt x="69056" y="64294"/>
                  </a:cubicBezTo>
                  <a:cubicBezTo>
                    <a:pt x="77629" y="55721"/>
                    <a:pt x="88106" y="50959"/>
                    <a:pt x="99536" y="50959"/>
                  </a:cubicBezTo>
                  <a:cubicBezTo>
                    <a:pt x="111919" y="50959"/>
                    <a:pt x="123349" y="55721"/>
                    <a:pt x="131921" y="65246"/>
                  </a:cubicBezTo>
                  <a:cubicBezTo>
                    <a:pt x="141446" y="74771"/>
                    <a:pt x="145256" y="86201"/>
                    <a:pt x="145256" y="98584"/>
                  </a:cubicBezTo>
                  <a:lnTo>
                    <a:pt x="145256" y="211931"/>
                  </a:lnTo>
                  <a:cubicBezTo>
                    <a:pt x="145256" y="216694"/>
                    <a:pt x="148114" y="220504"/>
                    <a:pt x="152876" y="223361"/>
                  </a:cubicBezTo>
                  <a:cubicBezTo>
                    <a:pt x="157639" y="226219"/>
                    <a:pt x="163354" y="228124"/>
                    <a:pt x="169069" y="228124"/>
                  </a:cubicBezTo>
                  <a:cubicBezTo>
                    <a:pt x="175736" y="228124"/>
                    <a:pt x="181451" y="226219"/>
                    <a:pt x="186214" y="223361"/>
                  </a:cubicBezTo>
                  <a:cubicBezTo>
                    <a:pt x="190976" y="220504"/>
                    <a:pt x="193834" y="216694"/>
                    <a:pt x="193834" y="211931"/>
                  </a:cubicBezTo>
                  <a:lnTo>
                    <a:pt x="193834" y="97631"/>
                  </a:lnTo>
                  <a:cubicBezTo>
                    <a:pt x="193834" y="72866"/>
                    <a:pt x="186214" y="51911"/>
                    <a:pt x="170021" y="338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13"/>
            <p:cNvSpPr/>
            <p:nvPr/>
          </p:nvSpPr>
          <p:spPr>
            <a:xfrm>
              <a:off x="4887754" y="3754279"/>
              <a:ext cx="847725" cy="342900"/>
            </a:xfrm>
            <a:custGeom>
              <a:rect b="b" l="l" r="r" t="t"/>
              <a:pathLst>
                <a:path extrusionOk="0" h="342900" w="847725">
                  <a:moveTo>
                    <a:pt x="797719" y="160496"/>
                  </a:moveTo>
                  <a:cubicBezTo>
                    <a:pt x="823436" y="149066"/>
                    <a:pt x="836771" y="124301"/>
                    <a:pt x="836771" y="86201"/>
                  </a:cubicBezTo>
                  <a:cubicBezTo>
                    <a:pt x="836771" y="56674"/>
                    <a:pt x="828199" y="35719"/>
                    <a:pt x="812006" y="24289"/>
                  </a:cubicBezTo>
                  <a:cubicBezTo>
                    <a:pt x="794861" y="12859"/>
                    <a:pt x="772954" y="7144"/>
                    <a:pt x="744379" y="7144"/>
                  </a:cubicBezTo>
                  <a:lnTo>
                    <a:pt x="660559" y="7144"/>
                  </a:lnTo>
                  <a:cubicBezTo>
                    <a:pt x="654844" y="7144"/>
                    <a:pt x="650081" y="9049"/>
                    <a:pt x="645319" y="11906"/>
                  </a:cubicBezTo>
                  <a:cubicBezTo>
                    <a:pt x="641509" y="14764"/>
                    <a:pt x="638651" y="18574"/>
                    <a:pt x="638651" y="23336"/>
                  </a:cubicBezTo>
                  <a:lnTo>
                    <a:pt x="638651" y="250031"/>
                  </a:lnTo>
                  <a:lnTo>
                    <a:pt x="687229" y="250031"/>
                  </a:lnTo>
                  <a:lnTo>
                    <a:pt x="687229" y="179546"/>
                  </a:lnTo>
                  <a:lnTo>
                    <a:pt x="744379" y="179546"/>
                  </a:lnTo>
                  <a:cubicBezTo>
                    <a:pt x="761524" y="179546"/>
                    <a:pt x="774859" y="184309"/>
                    <a:pt x="783431" y="191929"/>
                  </a:cubicBezTo>
                  <a:cubicBezTo>
                    <a:pt x="792004" y="200501"/>
                    <a:pt x="796766" y="214789"/>
                    <a:pt x="796766" y="233839"/>
                  </a:cubicBezTo>
                  <a:lnTo>
                    <a:pt x="796766" y="241459"/>
                  </a:lnTo>
                  <a:cubicBezTo>
                    <a:pt x="796766" y="279559"/>
                    <a:pt x="779621" y="298609"/>
                    <a:pt x="745331" y="298609"/>
                  </a:cubicBezTo>
                  <a:lnTo>
                    <a:pt x="735806" y="298609"/>
                  </a:lnTo>
                  <a:lnTo>
                    <a:pt x="735806" y="298609"/>
                  </a:lnTo>
                  <a:lnTo>
                    <a:pt x="639604" y="298609"/>
                  </a:lnTo>
                  <a:lnTo>
                    <a:pt x="639604" y="298609"/>
                  </a:lnTo>
                  <a:lnTo>
                    <a:pt x="61436" y="299561"/>
                  </a:lnTo>
                  <a:cubicBezTo>
                    <a:pt x="57626" y="299561"/>
                    <a:pt x="55721" y="298609"/>
                    <a:pt x="55721" y="298609"/>
                  </a:cubicBezTo>
                  <a:cubicBezTo>
                    <a:pt x="54769" y="297656"/>
                    <a:pt x="53816" y="292894"/>
                    <a:pt x="54769" y="290989"/>
                  </a:cubicBezTo>
                  <a:lnTo>
                    <a:pt x="54769" y="210979"/>
                  </a:lnTo>
                  <a:lnTo>
                    <a:pt x="7144" y="210979"/>
                  </a:lnTo>
                  <a:lnTo>
                    <a:pt x="10001" y="291941"/>
                  </a:lnTo>
                  <a:cubicBezTo>
                    <a:pt x="10001" y="298609"/>
                    <a:pt x="6191" y="316706"/>
                    <a:pt x="17621" y="330041"/>
                  </a:cubicBezTo>
                  <a:cubicBezTo>
                    <a:pt x="23336" y="336709"/>
                    <a:pt x="36671" y="343376"/>
                    <a:pt x="54769" y="343376"/>
                  </a:cubicBezTo>
                  <a:lnTo>
                    <a:pt x="641509" y="341471"/>
                  </a:lnTo>
                  <a:cubicBezTo>
                    <a:pt x="644366" y="342424"/>
                    <a:pt x="658654" y="342424"/>
                    <a:pt x="661511" y="342424"/>
                  </a:cubicBezTo>
                  <a:lnTo>
                    <a:pt x="754856" y="342424"/>
                  </a:lnTo>
                  <a:cubicBezTo>
                    <a:pt x="782479" y="342424"/>
                    <a:pt x="805339" y="334804"/>
                    <a:pt x="821531" y="319564"/>
                  </a:cubicBezTo>
                  <a:cubicBezTo>
                    <a:pt x="837724" y="304324"/>
                    <a:pt x="846296" y="279559"/>
                    <a:pt x="846296" y="246221"/>
                  </a:cubicBezTo>
                  <a:lnTo>
                    <a:pt x="846296" y="236696"/>
                  </a:lnTo>
                  <a:cubicBezTo>
                    <a:pt x="846296" y="214789"/>
                    <a:pt x="842486" y="197644"/>
                    <a:pt x="833914" y="186214"/>
                  </a:cubicBezTo>
                  <a:cubicBezTo>
                    <a:pt x="825341" y="175736"/>
                    <a:pt x="813911" y="166211"/>
                    <a:pt x="797719" y="160496"/>
                  </a:cubicBezTo>
                  <a:close/>
                  <a:moveTo>
                    <a:pt x="742474" y="141446"/>
                  </a:moveTo>
                  <a:lnTo>
                    <a:pt x="688181" y="141446"/>
                  </a:lnTo>
                  <a:lnTo>
                    <a:pt x="688181" y="50006"/>
                  </a:lnTo>
                  <a:lnTo>
                    <a:pt x="741521" y="50006"/>
                  </a:lnTo>
                  <a:cubicBezTo>
                    <a:pt x="772954" y="50006"/>
                    <a:pt x="789146" y="64294"/>
                    <a:pt x="789146" y="93821"/>
                  </a:cubicBezTo>
                  <a:cubicBezTo>
                    <a:pt x="788194" y="125254"/>
                    <a:pt x="772954" y="141446"/>
                    <a:pt x="742474" y="1414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13"/>
            <p:cNvSpPr/>
            <p:nvPr/>
          </p:nvSpPr>
          <p:spPr>
            <a:xfrm>
              <a:off x="4914424" y="2745581"/>
              <a:ext cx="38100" cy="276225"/>
            </a:xfrm>
            <a:custGeom>
              <a:rect b="b" l="l" r="r" t="t"/>
              <a:pathLst>
                <a:path extrusionOk="0" h="276225" w="38100">
                  <a:moveTo>
                    <a:pt x="19526" y="273844"/>
                  </a:moveTo>
                  <a:lnTo>
                    <a:pt x="19526" y="273844"/>
                  </a:lnTo>
                  <a:cubicBezTo>
                    <a:pt x="12859" y="273844"/>
                    <a:pt x="7144" y="268129"/>
                    <a:pt x="7144" y="262414"/>
                  </a:cubicBezTo>
                  <a:lnTo>
                    <a:pt x="7144" y="18574"/>
                  </a:lnTo>
                  <a:cubicBezTo>
                    <a:pt x="8096" y="12859"/>
                    <a:pt x="12859" y="7144"/>
                    <a:pt x="19526" y="7144"/>
                  </a:cubicBezTo>
                  <a:lnTo>
                    <a:pt x="19526" y="7144"/>
                  </a:lnTo>
                  <a:cubicBezTo>
                    <a:pt x="26194" y="7144"/>
                    <a:pt x="31909" y="12859"/>
                    <a:pt x="31909" y="18574"/>
                  </a:cubicBezTo>
                  <a:lnTo>
                    <a:pt x="31909" y="261461"/>
                  </a:lnTo>
                  <a:cubicBezTo>
                    <a:pt x="31909" y="268129"/>
                    <a:pt x="26194" y="273844"/>
                    <a:pt x="19526" y="2738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3"/>
            <p:cNvSpPr/>
            <p:nvPr/>
          </p:nvSpPr>
          <p:spPr>
            <a:xfrm>
              <a:off x="4646192" y="2774529"/>
              <a:ext cx="114300" cy="266700"/>
            </a:xfrm>
            <a:custGeom>
              <a:rect b="b" l="l" r="r" t="t"/>
              <a:pathLst>
                <a:path extrusionOk="0" h="266700" w="114300">
                  <a:moveTo>
                    <a:pt x="102021" y="260136"/>
                  </a:moveTo>
                  <a:lnTo>
                    <a:pt x="102021" y="260136"/>
                  </a:lnTo>
                  <a:cubicBezTo>
                    <a:pt x="95353" y="262041"/>
                    <a:pt x="88686" y="259183"/>
                    <a:pt x="86781" y="252516"/>
                  </a:cubicBezTo>
                  <a:lnTo>
                    <a:pt x="7723" y="22963"/>
                  </a:lnTo>
                  <a:cubicBezTo>
                    <a:pt x="5818" y="16296"/>
                    <a:pt x="8676" y="9628"/>
                    <a:pt x="15343" y="7723"/>
                  </a:cubicBezTo>
                  <a:lnTo>
                    <a:pt x="15343" y="7723"/>
                  </a:lnTo>
                  <a:cubicBezTo>
                    <a:pt x="22011" y="5818"/>
                    <a:pt x="28678" y="8676"/>
                    <a:pt x="30583" y="15343"/>
                  </a:cubicBezTo>
                  <a:lnTo>
                    <a:pt x="109641" y="244896"/>
                  </a:lnTo>
                  <a:cubicBezTo>
                    <a:pt x="111546" y="250611"/>
                    <a:pt x="108688" y="257278"/>
                    <a:pt x="102021" y="260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3"/>
            <p:cNvSpPr/>
            <p:nvPr/>
          </p:nvSpPr>
          <p:spPr>
            <a:xfrm>
              <a:off x="4419362" y="2942987"/>
              <a:ext cx="209550" cy="209550"/>
            </a:xfrm>
            <a:custGeom>
              <a:rect b="b" l="l" r="r" t="t"/>
              <a:pathLst>
                <a:path extrusionOk="0" h="209550" w="209550">
                  <a:moveTo>
                    <a:pt x="199311" y="199311"/>
                  </a:moveTo>
                  <a:lnTo>
                    <a:pt x="199311" y="199311"/>
                  </a:lnTo>
                  <a:cubicBezTo>
                    <a:pt x="194548" y="204073"/>
                    <a:pt x="186928" y="204073"/>
                    <a:pt x="182166" y="199311"/>
                  </a:cubicBezTo>
                  <a:lnTo>
                    <a:pt x="10716" y="27861"/>
                  </a:lnTo>
                  <a:cubicBezTo>
                    <a:pt x="5953" y="23098"/>
                    <a:pt x="5953" y="15478"/>
                    <a:pt x="10716" y="10716"/>
                  </a:cubicBezTo>
                  <a:lnTo>
                    <a:pt x="10716" y="10716"/>
                  </a:lnTo>
                  <a:cubicBezTo>
                    <a:pt x="15478" y="5953"/>
                    <a:pt x="23098" y="5953"/>
                    <a:pt x="27861" y="10716"/>
                  </a:cubicBezTo>
                  <a:lnTo>
                    <a:pt x="199311" y="182166"/>
                  </a:lnTo>
                  <a:cubicBezTo>
                    <a:pt x="204073" y="186928"/>
                    <a:pt x="204073" y="194548"/>
                    <a:pt x="199311" y="1993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3"/>
            <p:cNvSpPr/>
            <p:nvPr/>
          </p:nvSpPr>
          <p:spPr>
            <a:xfrm>
              <a:off x="4279471" y="3163141"/>
              <a:ext cx="257175" cy="123825"/>
            </a:xfrm>
            <a:custGeom>
              <a:rect b="b" l="l" r="r" t="t"/>
              <a:pathLst>
                <a:path extrusionOk="0" h="123825" w="257175">
                  <a:moveTo>
                    <a:pt x="253476" y="117269"/>
                  </a:moveTo>
                  <a:lnTo>
                    <a:pt x="253476" y="117269"/>
                  </a:lnTo>
                  <a:cubicBezTo>
                    <a:pt x="250619" y="122984"/>
                    <a:pt x="243951" y="125841"/>
                    <a:pt x="238236" y="123936"/>
                  </a:cubicBezTo>
                  <a:lnTo>
                    <a:pt x="14399" y="29639"/>
                  </a:lnTo>
                  <a:cubicBezTo>
                    <a:pt x="8684" y="26781"/>
                    <a:pt x="5826" y="20114"/>
                    <a:pt x="7731" y="14399"/>
                  </a:cubicBezTo>
                  <a:lnTo>
                    <a:pt x="7731" y="14399"/>
                  </a:lnTo>
                  <a:cubicBezTo>
                    <a:pt x="10589" y="8684"/>
                    <a:pt x="17256" y="5826"/>
                    <a:pt x="22971" y="7731"/>
                  </a:cubicBezTo>
                  <a:lnTo>
                    <a:pt x="246809" y="102029"/>
                  </a:lnTo>
                  <a:cubicBezTo>
                    <a:pt x="253476" y="104886"/>
                    <a:pt x="256334" y="111554"/>
                    <a:pt x="253476" y="1172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3"/>
            <p:cNvSpPr/>
            <p:nvPr/>
          </p:nvSpPr>
          <p:spPr>
            <a:xfrm>
              <a:off x="4221956" y="3419847"/>
              <a:ext cx="276225" cy="38100"/>
            </a:xfrm>
            <a:custGeom>
              <a:rect b="b" l="l" r="r" t="t"/>
              <a:pathLst>
                <a:path extrusionOk="0" h="38100" w="276225">
                  <a:moveTo>
                    <a:pt x="273844" y="18678"/>
                  </a:moveTo>
                  <a:lnTo>
                    <a:pt x="273844" y="18678"/>
                  </a:lnTo>
                  <a:cubicBezTo>
                    <a:pt x="273844" y="25345"/>
                    <a:pt x="268129" y="31061"/>
                    <a:pt x="261461" y="31061"/>
                  </a:cubicBezTo>
                  <a:lnTo>
                    <a:pt x="18574" y="31061"/>
                  </a:lnTo>
                  <a:cubicBezTo>
                    <a:pt x="12859" y="30108"/>
                    <a:pt x="7144" y="25345"/>
                    <a:pt x="7144" y="18678"/>
                  </a:cubicBezTo>
                  <a:lnTo>
                    <a:pt x="7144" y="18678"/>
                  </a:lnTo>
                  <a:cubicBezTo>
                    <a:pt x="7144" y="12010"/>
                    <a:pt x="12859" y="6295"/>
                    <a:pt x="18574" y="7248"/>
                  </a:cubicBezTo>
                  <a:lnTo>
                    <a:pt x="261461" y="7248"/>
                  </a:lnTo>
                  <a:cubicBezTo>
                    <a:pt x="268129" y="7248"/>
                    <a:pt x="273844" y="12010"/>
                    <a:pt x="273844" y="186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3"/>
            <p:cNvSpPr/>
            <p:nvPr/>
          </p:nvSpPr>
          <p:spPr>
            <a:xfrm>
              <a:off x="5088236" y="2779292"/>
              <a:ext cx="114300" cy="266700"/>
            </a:xfrm>
            <a:custGeom>
              <a:rect b="b" l="l" r="r" t="t"/>
              <a:pathLst>
                <a:path extrusionOk="0" h="266700" w="114300">
                  <a:moveTo>
                    <a:pt x="15259" y="260136"/>
                  </a:moveTo>
                  <a:lnTo>
                    <a:pt x="15259" y="260136"/>
                  </a:lnTo>
                  <a:cubicBezTo>
                    <a:pt x="21927" y="262041"/>
                    <a:pt x="28594" y="259183"/>
                    <a:pt x="30499" y="252516"/>
                  </a:cubicBezTo>
                  <a:lnTo>
                    <a:pt x="110509" y="22963"/>
                  </a:lnTo>
                  <a:cubicBezTo>
                    <a:pt x="112414" y="16296"/>
                    <a:pt x="109557" y="9628"/>
                    <a:pt x="102889" y="7723"/>
                  </a:cubicBezTo>
                  <a:lnTo>
                    <a:pt x="102889" y="7723"/>
                  </a:lnTo>
                  <a:cubicBezTo>
                    <a:pt x="96222" y="5818"/>
                    <a:pt x="89554" y="8676"/>
                    <a:pt x="87649" y="15343"/>
                  </a:cubicBezTo>
                  <a:lnTo>
                    <a:pt x="7639" y="244896"/>
                  </a:lnTo>
                  <a:cubicBezTo>
                    <a:pt x="5734" y="250611"/>
                    <a:pt x="9544" y="257278"/>
                    <a:pt x="15259" y="260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3"/>
            <p:cNvSpPr/>
            <p:nvPr/>
          </p:nvSpPr>
          <p:spPr>
            <a:xfrm>
              <a:off x="5223034" y="2947749"/>
              <a:ext cx="200025" cy="209550"/>
            </a:xfrm>
            <a:custGeom>
              <a:rect b="b" l="l" r="r" t="t"/>
              <a:pathLst>
                <a:path extrusionOk="0" h="209550" w="200025">
                  <a:moveTo>
                    <a:pt x="10001" y="199311"/>
                  </a:moveTo>
                  <a:lnTo>
                    <a:pt x="10001" y="199311"/>
                  </a:lnTo>
                  <a:cubicBezTo>
                    <a:pt x="14764" y="204073"/>
                    <a:pt x="22384" y="204073"/>
                    <a:pt x="27146" y="199311"/>
                  </a:cubicBezTo>
                  <a:lnTo>
                    <a:pt x="198596" y="27861"/>
                  </a:lnTo>
                  <a:cubicBezTo>
                    <a:pt x="203359" y="23098"/>
                    <a:pt x="203359" y="15478"/>
                    <a:pt x="198596" y="10716"/>
                  </a:cubicBezTo>
                  <a:lnTo>
                    <a:pt x="198596" y="10716"/>
                  </a:lnTo>
                  <a:cubicBezTo>
                    <a:pt x="193834" y="5953"/>
                    <a:pt x="186214" y="5953"/>
                    <a:pt x="181451" y="10716"/>
                  </a:cubicBezTo>
                  <a:lnTo>
                    <a:pt x="10001" y="182166"/>
                  </a:lnTo>
                  <a:cubicBezTo>
                    <a:pt x="6191" y="186928"/>
                    <a:pt x="6191" y="194548"/>
                    <a:pt x="10001" y="1993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3"/>
            <p:cNvSpPr/>
            <p:nvPr/>
          </p:nvSpPr>
          <p:spPr>
            <a:xfrm>
              <a:off x="5311029" y="3167904"/>
              <a:ext cx="257175" cy="123825"/>
            </a:xfrm>
            <a:custGeom>
              <a:rect b="b" l="l" r="r" t="t"/>
              <a:pathLst>
                <a:path extrusionOk="0" h="123825" w="257175">
                  <a:moveTo>
                    <a:pt x="7732" y="117269"/>
                  </a:moveTo>
                  <a:lnTo>
                    <a:pt x="7732" y="117269"/>
                  </a:lnTo>
                  <a:cubicBezTo>
                    <a:pt x="10589" y="122984"/>
                    <a:pt x="17257" y="125841"/>
                    <a:pt x="22971" y="123936"/>
                  </a:cubicBezTo>
                  <a:lnTo>
                    <a:pt x="246809" y="29639"/>
                  </a:lnTo>
                  <a:cubicBezTo>
                    <a:pt x="252524" y="26781"/>
                    <a:pt x="255381" y="20114"/>
                    <a:pt x="253476" y="14399"/>
                  </a:cubicBezTo>
                  <a:lnTo>
                    <a:pt x="253476" y="14399"/>
                  </a:lnTo>
                  <a:cubicBezTo>
                    <a:pt x="250619" y="8684"/>
                    <a:pt x="243951" y="5826"/>
                    <a:pt x="238237" y="7731"/>
                  </a:cubicBezTo>
                  <a:lnTo>
                    <a:pt x="14399" y="102029"/>
                  </a:lnTo>
                  <a:cubicBezTo>
                    <a:pt x="8684" y="104886"/>
                    <a:pt x="5826" y="111554"/>
                    <a:pt x="7732" y="1172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3"/>
            <p:cNvSpPr/>
            <p:nvPr/>
          </p:nvSpPr>
          <p:spPr>
            <a:xfrm>
              <a:off x="5348764" y="3424610"/>
              <a:ext cx="276225" cy="38100"/>
            </a:xfrm>
            <a:custGeom>
              <a:rect b="b" l="l" r="r" t="t"/>
              <a:pathLst>
                <a:path extrusionOk="0" h="38100" w="276225">
                  <a:moveTo>
                    <a:pt x="7144" y="18678"/>
                  </a:moveTo>
                  <a:lnTo>
                    <a:pt x="7144" y="18678"/>
                  </a:lnTo>
                  <a:cubicBezTo>
                    <a:pt x="7144" y="25345"/>
                    <a:pt x="12859" y="31061"/>
                    <a:pt x="19526" y="31061"/>
                  </a:cubicBezTo>
                  <a:lnTo>
                    <a:pt x="262414" y="31061"/>
                  </a:lnTo>
                  <a:cubicBezTo>
                    <a:pt x="269081" y="31061"/>
                    <a:pt x="274796" y="25345"/>
                    <a:pt x="274796" y="18678"/>
                  </a:cubicBezTo>
                  <a:lnTo>
                    <a:pt x="274796" y="18678"/>
                  </a:lnTo>
                  <a:cubicBezTo>
                    <a:pt x="274796" y="12010"/>
                    <a:pt x="269081" y="6295"/>
                    <a:pt x="262414" y="7248"/>
                  </a:cubicBezTo>
                  <a:lnTo>
                    <a:pt x="19526" y="7248"/>
                  </a:lnTo>
                  <a:cubicBezTo>
                    <a:pt x="12859" y="7248"/>
                    <a:pt x="7144" y="12010"/>
                    <a:pt x="7144" y="186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773" name="Google Shape;773;p14"/>
          <p:cNvGraphicFramePr/>
          <p:nvPr/>
        </p:nvGraphicFramePr>
        <p:xfrm>
          <a:off x="904351" y="175511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{8B0B6EA6-94E5-4451-946D-5DB1A61F7A44}</a:tableStyleId>
              </a:tblPr>
              <a:tblGrid>
                <a:gridCol w="2601675"/>
                <a:gridCol w="2601675"/>
                <a:gridCol w="2601675"/>
                <a:gridCol w="2601675"/>
              </a:tblGrid>
              <a:tr h="701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4000"/>
                        <a:buFont typeface="Arial"/>
                        <a:buNone/>
                      </a:pPr>
                      <a:r>
                        <a:rPr b="1" lang="en-US" sz="40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  <a:endParaRPr b="1" sz="40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4000"/>
                        <a:buFont typeface="Arial"/>
                        <a:buNone/>
                      </a:pPr>
                      <a:r>
                        <a:rPr b="1" lang="en-US" sz="4000" u="none" cap="none" strike="noStrike">
                          <a:solidFill>
                            <a:schemeClr val="accent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</a:t>
                      </a:r>
                      <a:endParaRPr b="1" sz="4000" u="none" cap="none" strike="noStrike">
                        <a:solidFill>
                          <a:schemeClr val="accent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4000"/>
                        <a:buFont typeface="Arial"/>
                        <a:buNone/>
                      </a:pPr>
                      <a:r>
                        <a:rPr b="1" lang="en-US" sz="4000" u="none" cap="none" strike="noStrik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</a:t>
                      </a:r>
                      <a:endParaRPr b="1" sz="4000" u="none" cap="none" strike="noStrik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0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</a:t>
                      </a:r>
                      <a:endParaRPr b="1" sz="40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04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r>
                        <a:rPr lang="en-US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36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839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  <a:tr h="973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  <a:tr h="738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zing.</a:t>
                      </a:r>
                      <a:endParaRPr b="0" i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zing.</a:t>
                      </a:r>
                      <a:endParaRPr b="0" i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zing.</a:t>
                      </a:r>
                      <a:endParaRPr b="0" i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zing.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3F3F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79" name="Google Shape;779;p15"/>
          <p:cNvSpPr/>
          <p:nvPr/>
        </p:nvSpPr>
        <p:spPr>
          <a:xfrm>
            <a:off x="6102677" y="1811216"/>
            <a:ext cx="5184000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15"/>
          <p:cNvSpPr/>
          <p:nvPr/>
        </p:nvSpPr>
        <p:spPr>
          <a:xfrm>
            <a:off x="6102677" y="2913849"/>
            <a:ext cx="5184000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15"/>
          <p:cNvSpPr/>
          <p:nvPr/>
        </p:nvSpPr>
        <p:spPr>
          <a:xfrm>
            <a:off x="6102677" y="4016482"/>
            <a:ext cx="5184000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15"/>
          <p:cNvSpPr/>
          <p:nvPr/>
        </p:nvSpPr>
        <p:spPr>
          <a:xfrm>
            <a:off x="6102677" y="5120401"/>
            <a:ext cx="5184000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5"/>
          <p:cNvSpPr/>
          <p:nvPr/>
        </p:nvSpPr>
        <p:spPr>
          <a:xfrm rot="-5400000">
            <a:off x="4197111" y="1940454"/>
            <a:ext cx="2036677" cy="1778195"/>
          </a:xfrm>
          <a:custGeom>
            <a:rect b="b" l="l" r="r" t="t"/>
            <a:pathLst>
              <a:path extrusionOk="0" h="1067431" w="2180115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rgbClr val="26A7DA"/>
              </a:gs>
              <a:gs pos="100000">
                <a:srgbClr val="26A7DA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5"/>
          <p:cNvSpPr/>
          <p:nvPr/>
        </p:nvSpPr>
        <p:spPr>
          <a:xfrm rot="-5400000">
            <a:off x="4706882" y="2520159"/>
            <a:ext cx="1003975" cy="1791356"/>
          </a:xfrm>
          <a:custGeom>
            <a:rect b="b" l="l" r="r" t="t"/>
            <a:pathLst>
              <a:path extrusionOk="0" h="1075332" w="1074683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rgbClr val="2BBC94"/>
              </a:gs>
              <a:gs pos="100000">
                <a:srgbClr val="2BBC94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5"/>
          <p:cNvSpPr/>
          <p:nvPr/>
        </p:nvSpPr>
        <p:spPr>
          <a:xfrm rot="-5400000">
            <a:off x="4709734" y="3563455"/>
            <a:ext cx="998749" cy="1790875"/>
          </a:xfrm>
          <a:custGeom>
            <a:rect b="b" l="l" r="r" t="t"/>
            <a:pathLst>
              <a:path extrusionOk="0" h="1075043" w="1069087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rgbClr val="79CA29"/>
              </a:gs>
              <a:gs pos="100000">
                <a:srgbClr val="79CA29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15"/>
          <p:cNvSpPr/>
          <p:nvPr/>
        </p:nvSpPr>
        <p:spPr>
          <a:xfrm rot="-5400000">
            <a:off x="4204772" y="4162408"/>
            <a:ext cx="2025426" cy="1774125"/>
          </a:xfrm>
          <a:custGeom>
            <a:rect b="b" l="l" r="r" t="t"/>
            <a:pathLst>
              <a:path extrusionOk="0" h="1064989" w="2168072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rgbClr val="26A7DA"/>
              </a:gs>
              <a:gs pos="100000">
                <a:srgbClr val="26A7DA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7" name="Google Shape;787;p15"/>
          <p:cNvGrpSpPr/>
          <p:nvPr/>
        </p:nvGrpSpPr>
        <p:grpSpPr>
          <a:xfrm>
            <a:off x="859454" y="1825980"/>
            <a:ext cx="4120925" cy="965100"/>
            <a:chOff x="803640" y="3261093"/>
            <a:chExt cx="2059657" cy="965099"/>
          </a:xfrm>
        </p:grpSpPr>
        <p:sp>
          <p:nvSpPr>
            <p:cNvPr id="788" name="Google Shape;788;p15"/>
            <p:cNvSpPr txBox="1"/>
            <p:nvPr/>
          </p:nvSpPr>
          <p:spPr>
            <a:xfrm>
              <a:off x="803640" y="3579862"/>
              <a:ext cx="2059657" cy="646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5"/>
            <p:cNvSpPr txBox="1"/>
            <p:nvPr/>
          </p:nvSpPr>
          <p:spPr>
            <a:xfrm>
              <a:off x="803640" y="3261093"/>
              <a:ext cx="2059657" cy="338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0" name="Google Shape;790;p15"/>
          <p:cNvGrpSpPr/>
          <p:nvPr/>
        </p:nvGrpSpPr>
        <p:grpSpPr>
          <a:xfrm>
            <a:off x="7334857" y="1942759"/>
            <a:ext cx="3670314" cy="678692"/>
            <a:chOff x="803640" y="3362835"/>
            <a:chExt cx="2059657" cy="678692"/>
          </a:xfrm>
        </p:grpSpPr>
        <p:sp>
          <p:nvSpPr>
            <p:cNvPr id="791" name="Google Shape;791;p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3" name="Google Shape;793;p15"/>
          <p:cNvGrpSpPr/>
          <p:nvPr/>
        </p:nvGrpSpPr>
        <p:grpSpPr>
          <a:xfrm>
            <a:off x="7334857" y="3045821"/>
            <a:ext cx="3670314" cy="678692"/>
            <a:chOff x="803640" y="3362835"/>
            <a:chExt cx="2059657" cy="678692"/>
          </a:xfrm>
        </p:grpSpPr>
        <p:sp>
          <p:nvSpPr>
            <p:cNvPr id="794" name="Google Shape;794;p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" name="Google Shape;796;p15"/>
          <p:cNvGrpSpPr/>
          <p:nvPr/>
        </p:nvGrpSpPr>
        <p:grpSpPr>
          <a:xfrm>
            <a:off x="7334857" y="4148882"/>
            <a:ext cx="3670314" cy="678692"/>
            <a:chOff x="803640" y="3362835"/>
            <a:chExt cx="2059657" cy="678692"/>
          </a:xfrm>
        </p:grpSpPr>
        <p:sp>
          <p:nvSpPr>
            <p:cNvPr id="797" name="Google Shape;797;p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" name="Google Shape;799;p15"/>
          <p:cNvGrpSpPr/>
          <p:nvPr/>
        </p:nvGrpSpPr>
        <p:grpSpPr>
          <a:xfrm>
            <a:off x="7334857" y="5251943"/>
            <a:ext cx="3670314" cy="678692"/>
            <a:chOff x="803640" y="3362835"/>
            <a:chExt cx="2059657" cy="678692"/>
          </a:xfrm>
        </p:grpSpPr>
        <p:sp>
          <p:nvSpPr>
            <p:cNvPr id="800" name="Google Shape;800;p1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2" name="Google Shape;802;p15"/>
          <p:cNvSpPr/>
          <p:nvPr/>
        </p:nvSpPr>
        <p:spPr>
          <a:xfrm>
            <a:off x="6496798" y="4217373"/>
            <a:ext cx="597192" cy="540000"/>
          </a:xfrm>
          <a:custGeom>
            <a:rect b="b" l="l" r="r" t="t"/>
            <a:pathLst>
              <a:path extrusionOk="0" h="3604689" w="3986472">
                <a:moveTo>
                  <a:pt x="2848679" y="0"/>
                </a:moveTo>
                <a:lnTo>
                  <a:pt x="3971074" y="0"/>
                </a:lnTo>
                <a:lnTo>
                  <a:pt x="2561353" y="1342303"/>
                </a:lnTo>
                <a:lnTo>
                  <a:pt x="3986472" y="1342303"/>
                </a:lnTo>
                <a:lnTo>
                  <a:pt x="3372472" y="1943009"/>
                </a:lnTo>
                <a:cubicBezTo>
                  <a:pt x="3620560" y="2058727"/>
                  <a:pt x="3779978" y="2367682"/>
                  <a:pt x="3652526" y="2541537"/>
                </a:cubicBezTo>
                <a:lnTo>
                  <a:pt x="2667555" y="3603007"/>
                </a:lnTo>
                <a:lnTo>
                  <a:pt x="1617559" y="3571118"/>
                </a:lnTo>
                <a:lnTo>
                  <a:pt x="2628063" y="2560614"/>
                </a:lnTo>
                <a:lnTo>
                  <a:pt x="1908216" y="2538753"/>
                </a:lnTo>
                <a:lnTo>
                  <a:pt x="2569809" y="1877159"/>
                </a:lnTo>
                <a:lnTo>
                  <a:pt x="1999634" y="1877159"/>
                </a:lnTo>
                <a:lnTo>
                  <a:pt x="185337" y="3604689"/>
                </a:lnTo>
                <a:lnTo>
                  <a:pt x="185337" y="302954"/>
                </a:lnTo>
                <a:lnTo>
                  <a:pt x="116958" y="302954"/>
                </a:lnTo>
                <a:cubicBezTo>
                  <a:pt x="52364" y="302954"/>
                  <a:pt x="0" y="250590"/>
                  <a:pt x="0" y="185996"/>
                </a:cubicBezTo>
                <a:lnTo>
                  <a:pt x="0" y="131880"/>
                </a:lnTo>
                <a:cubicBezTo>
                  <a:pt x="0" y="67286"/>
                  <a:pt x="52364" y="14922"/>
                  <a:pt x="116958" y="14922"/>
                </a:cubicBezTo>
                <a:lnTo>
                  <a:pt x="1076491" y="14922"/>
                </a:lnTo>
                <a:cubicBezTo>
                  <a:pt x="1141085" y="14922"/>
                  <a:pt x="1193449" y="67286"/>
                  <a:pt x="1193449" y="131880"/>
                </a:cubicBezTo>
                <a:lnTo>
                  <a:pt x="1193449" y="185996"/>
                </a:lnTo>
                <a:cubicBezTo>
                  <a:pt x="1193449" y="250590"/>
                  <a:pt x="1141085" y="302954"/>
                  <a:pt x="1076491" y="302954"/>
                </a:cubicBezTo>
                <a:lnTo>
                  <a:pt x="1028167" y="302954"/>
                </a:lnTo>
                <a:lnTo>
                  <a:pt x="1028167" y="1733448"/>
                </a:lnTo>
                <a:lnTo>
                  <a:pt x="284867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5"/>
          <p:cNvSpPr/>
          <p:nvPr/>
        </p:nvSpPr>
        <p:spPr>
          <a:xfrm>
            <a:off x="6526799" y="3078739"/>
            <a:ext cx="537190" cy="612000"/>
          </a:xfrm>
          <a:custGeom>
            <a:rect b="b" l="l" r="r" t="t"/>
            <a:pathLst>
              <a:path extrusionOk="0" h="3938119" w="3456727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5"/>
          <p:cNvSpPr/>
          <p:nvPr/>
        </p:nvSpPr>
        <p:spPr>
          <a:xfrm rot="2648398">
            <a:off x="6668710" y="1958106"/>
            <a:ext cx="253371" cy="648000"/>
          </a:xfrm>
          <a:custGeom>
            <a:rect b="b" l="l" r="r" t="t"/>
            <a:pathLst>
              <a:path extrusionOk="0" h="4764557" w="1862952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5"/>
          <p:cNvSpPr/>
          <p:nvPr/>
        </p:nvSpPr>
        <p:spPr>
          <a:xfrm>
            <a:off x="6515656" y="5315691"/>
            <a:ext cx="559474" cy="551206"/>
          </a:xfrm>
          <a:custGeom>
            <a:rect b="b" l="l" r="r" t="t"/>
            <a:pathLst>
              <a:path extrusionOk="0" h="3935658" w="3994694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6" name="Google Shape;806;p15"/>
          <p:cNvGrpSpPr/>
          <p:nvPr/>
        </p:nvGrpSpPr>
        <p:grpSpPr>
          <a:xfrm rot="-929180">
            <a:off x="2710212" y="3618596"/>
            <a:ext cx="1626558" cy="1505979"/>
            <a:chOff x="1064519" y="1872500"/>
            <a:chExt cx="1561257" cy="1445520"/>
          </a:xfrm>
        </p:grpSpPr>
        <p:sp>
          <p:nvSpPr>
            <p:cNvPr id="807" name="Google Shape;807;p15"/>
            <p:cNvSpPr/>
            <p:nvPr/>
          </p:nvSpPr>
          <p:spPr>
            <a:xfrm>
              <a:off x="1634779" y="2819951"/>
              <a:ext cx="110877" cy="179829"/>
            </a:xfrm>
            <a:custGeom>
              <a:rect b="b" l="l" r="r" t="t"/>
              <a:pathLst>
                <a:path extrusionOk="0" h="179829" w="110877">
                  <a:moveTo>
                    <a:pt x="95575" y="170244"/>
                  </a:moveTo>
                  <a:lnTo>
                    <a:pt x="68653" y="178699"/>
                  </a:lnTo>
                  <a:cubicBezTo>
                    <a:pt x="57184" y="182302"/>
                    <a:pt x="44884" y="175858"/>
                    <a:pt x="41280" y="164423"/>
                  </a:cubicBezTo>
                  <a:lnTo>
                    <a:pt x="1260" y="37088"/>
                  </a:lnTo>
                  <a:cubicBezTo>
                    <a:pt x="-2343" y="25619"/>
                    <a:pt x="4102" y="13318"/>
                    <a:pt x="15536" y="9715"/>
                  </a:cubicBezTo>
                  <a:lnTo>
                    <a:pt x="42458" y="1260"/>
                  </a:lnTo>
                  <a:cubicBezTo>
                    <a:pt x="53927" y="-2343"/>
                    <a:pt x="66228" y="4102"/>
                    <a:pt x="69831" y="15536"/>
                  </a:cubicBezTo>
                  <a:lnTo>
                    <a:pt x="109851" y="142872"/>
                  </a:lnTo>
                  <a:cubicBezTo>
                    <a:pt x="113454" y="154341"/>
                    <a:pt x="107044" y="166641"/>
                    <a:pt x="95575" y="170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15"/>
            <p:cNvSpPr/>
            <p:nvPr/>
          </p:nvSpPr>
          <p:spPr>
            <a:xfrm>
              <a:off x="2539846" y="2271312"/>
              <a:ext cx="85930" cy="302834"/>
            </a:xfrm>
            <a:custGeom>
              <a:rect b="b" l="l" r="r" t="t"/>
              <a:pathLst>
                <a:path extrusionOk="0" h="302833" w="85929">
                  <a:moveTo>
                    <a:pt x="17377" y="260"/>
                  </a:moveTo>
                  <a:lnTo>
                    <a:pt x="1646" y="145163"/>
                  </a:lnTo>
                  <a:lnTo>
                    <a:pt x="260" y="145163"/>
                  </a:lnTo>
                  <a:lnTo>
                    <a:pt x="953" y="151434"/>
                  </a:lnTo>
                  <a:lnTo>
                    <a:pt x="260" y="157706"/>
                  </a:lnTo>
                  <a:lnTo>
                    <a:pt x="1646" y="157706"/>
                  </a:lnTo>
                  <a:lnTo>
                    <a:pt x="17377" y="302643"/>
                  </a:lnTo>
                  <a:lnTo>
                    <a:pt x="85843" y="244433"/>
                  </a:lnTo>
                  <a:lnTo>
                    <a:pt x="85843" y="157706"/>
                  </a:lnTo>
                  <a:lnTo>
                    <a:pt x="85843" y="145163"/>
                  </a:lnTo>
                  <a:lnTo>
                    <a:pt x="85843" y="58436"/>
                  </a:lnTo>
                  <a:close/>
                </a:path>
              </a:pathLst>
            </a:custGeom>
            <a:solidFill>
              <a:srgbClr val="1769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15"/>
            <p:cNvSpPr/>
            <p:nvPr/>
          </p:nvSpPr>
          <p:spPr>
            <a:xfrm>
              <a:off x="1326355" y="2477085"/>
              <a:ext cx="459448" cy="840935"/>
            </a:xfrm>
            <a:custGeom>
              <a:rect b="b" l="l" r="r" t="t"/>
              <a:pathLst>
                <a:path extrusionOk="0" h="840935" w="459447">
                  <a:moveTo>
                    <a:pt x="423750" y="795051"/>
                  </a:moveTo>
                  <a:lnTo>
                    <a:pt x="284980" y="838674"/>
                  </a:lnTo>
                  <a:cubicBezTo>
                    <a:pt x="258266" y="847059"/>
                    <a:pt x="229507" y="832091"/>
                    <a:pt x="221122" y="805342"/>
                  </a:cubicBezTo>
                  <a:lnTo>
                    <a:pt x="2590" y="110072"/>
                  </a:lnTo>
                  <a:cubicBezTo>
                    <a:pt x="-5795" y="83357"/>
                    <a:pt x="9173" y="54598"/>
                    <a:pt x="35922" y="46213"/>
                  </a:cubicBezTo>
                  <a:lnTo>
                    <a:pt x="174692" y="2590"/>
                  </a:lnTo>
                  <a:cubicBezTo>
                    <a:pt x="201407" y="-5795"/>
                    <a:pt x="230165" y="9173"/>
                    <a:pt x="238551" y="35922"/>
                  </a:cubicBezTo>
                  <a:lnTo>
                    <a:pt x="457048" y="731227"/>
                  </a:lnTo>
                  <a:cubicBezTo>
                    <a:pt x="465468" y="757942"/>
                    <a:pt x="450465" y="786666"/>
                    <a:pt x="423750" y="795051"/>
                  </a:cubicBezTo>
                  <a:close/>
                </a:path>
              </a:pathLst>
            </a:custGeom>
            <a:solidFill>
              <a:srgbClr val="1769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5"/>
            <p:cNvSpPr/>
            <p:nvPr/>
          </p:nvSpPr>
          <p:spPr>
            <a:xfrm>
              <a:off x="1471820" y="1927904"/>
              <a:ext cx="1038782" cy="989580"/>
            </a:xfrm>
            <a:custGeom>
              <a:rect b="b" l="l" r="r" t="t"/>
              <a:pathLst>
                <a:path extrusionOk="0" h="989580" w="1038782">
                  <a:moveTo>
                    <a:pt x="541133" y="221633"/>
                  </a:moveTo>
                  <a:lnTo>
                    <a:pt x="260" y="221633"/>
                  </a:lnTo>
                  <a:lnTo>
                    <a:pt x="260" y="487393"/>
                  </a:lnTo>
                  <a:lnTo>
                    <a:pt x="260" y="502326"/>
                  </a:lnTo>
                  <a:lnTo>
                    <a:pt x="260" y="768086"/>
                  </a:lnTo>
                  <a:lnTo>
                    <a:pt x="541133" y="768086"/>
                  </a:lnTo>
                  <a:cubicBezTo>
                    <a:pt x="541133" y="768086"/>
                    <a:pt x="851521" y="802319"/>
                    <a:pt x="1038626" y="989459"/>
                  </a:cubicBezTo>
                  <a:lnTo>
                    <a:pt x="1038626" y="502326"/>
                  </a:lnTo>
                  <a:lnTo>
                    <a:pt x="1038626" y="487393"/>
                  </a:lnTo>
                  <a:lnTo>
                    <a:pt x="1038626" y="260"/>
                  </a:lnTo>
                  <a:cubicBezTo>
                    <a:pt x="851486" y="187400"/>
                    <a:pt x="541133" y="221633"/>
                    <a:pt x="541133" y="221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15"/>
            <p:cNvSpPr/>
            <p:nvPr/>
          </p:nvSpPr>
          <p:spPr>
            <a:xfrm>
              <a:off x="2510221" y="1872500"/>
              <a:ext cx="59597" cy="1100458"/>
            </a:xfrm>
            <a:custGeom>
              <a:rect b="b" l="l" r="r" t="t"/>
              <a:pathLst>
                <a:path extrusionOk="0" h="1100457" w="59596">
                  <a:moveTo>
                    <a:pt x="41562" y="1100267"/>
                  </a:moveTo>
                  <a:lnTo>
                    <a:pt x="18277" y="1100267"/>
                  </a:lnTo>
                  <a:cubicBezTo>
                    <a:pt x="8368" y="1100267"/>
                    <a:pt x="260" y="1092159"/>
                    <a:pt x="260" y="1082250"/>
                  </a:cubicBezTo>
                  <a:lnTo>
                    <a:pt x="260" y="18277"/>
                  </a:lnTo>
                  <a:cubicBezTo>
                    <a:pt x="260" y="8368"/>
                    <a:pt x="8368" y="260"/>
                    <a:pt x="18277" y="260"/>
                  </a:cubicBezTo>
                  <a:lnTo>
                    <a:pt x="41562" y="260"/>
                  </a:lnTo>
                  <a:cubicBezTo>
                    <a:pt x="51471" y="260"/>
                    <a:pt x="59579" y="8368"/>
                    <a:pt x="59579" y="18277"/>
                  </a:cubicBezTo>
                  <a:lnTo>
                    <a:pt x="59579" y="1082250"/>
                  </a:lnTo>
                  <a:cubicBezTo>
                    <a:pt x="59579" y="1092159"/>
                    <a:pt x="51471" y="1100267"/>
                    <a:pt x="41562" y="1100267"/>
                  </a:cubicBezTo>
                  <a:close/>
                </a:path>
              </a:pathLst>
            </a:custGeom>
            <a:solidFill>
              <a:srgbClr val="229E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15"/>
            <p:cNvSpPr/>
            <p:nvPr/>
          </p:nvSpPr>
          <p:spPr>
            <a:xfrm>
              <a:off x="1064519" y="2288498"/>
              <a:ext cx="126123" cy="267492"/>
            </a:xfrm>
            <a:custGeom>
              <a:rect b="b" l="l" r="r" t="t"/>
              <a:pathLst>
                <a:path extrusionOk="0" h="267491" w="126122">
                  <a:moveTo>
                    <a:pt x="260" y="260"/>
                  </a:moveTo>
                  <a:lnTo>
                    <a:pt x="126071" y="260"/>
                  </a:lnTo>
                  <a:lnTo>
                    <a:pt x="126071" y="267266"/>
                  </a:lnTo>
                  <a:lnTo>
                    <a:pt x="260" y="267266"/>
                  </a:lnTo>
                  <a:close/>
                </a:path>
              </a:pathLst>
            </a:custGeom>
            <a:solidFill>
              <a:srgbClr val="1769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15"/>
            <p:cNvSpPr/>
            <p:nvPr/>
          </p:nvSpPr>
          <p:spPr>
            <a:xfrm>
              <a:off x="1122660" y="2149278"/>
              <a:ext cx="349610" cy="545724"/>
            </a:xfrm>
            <a:custGeom>
              <a:rect b="b" l="l" r="r" t="t"/>
              <a:pathLst>
                <a:path extrusionOk="0" h="545724" w="349610">
                  <a:moveTo>
                    <a:pt x="132620" y="260"/>
                  </a:moveTo>
                  <a:lnTo>
                    <a:pt x="260" y="78463"/>
                  </a:lnTo>
                  <a:lnTo>
                    <a:pt x="260" y="269727"/>
                  </a:lnTo>
                  <a:lnTo>
                    <a:pt x="260" y="276206"/>
                  </a:lnTo>
                  <a:lnTo>
                    <a:pt x="260" y="467469"/>
                  </a:lnTo>
                  <a:lnTo>
                    <a:pt x="132620" y="545673"/>
                  </a:lnTo>
                  <a:lnTo>
                    <a:pt x="349420" y="545673"/>
                  </a:lnTo>
                  <a:lnTo>
                    <a:pt x="349420" y="276206"/>
                  </a:lnTo>
                  <a:lnTo>
                    <a:pt x="349420" y="269727"/>
                  </a:lnTo>
                  <a:lnTo>
                    <a:pt x="349420" y="260"/>
                  </a:lnTo>
                  <a:close/>
                </a:path>
              </a:pathLst>
            </a:custGeom>
            <a:solidFill>
              <a:srgbClr val="229E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4" name="Google Shape;814;p15"/>
          <p:cNvGrpSpPr/>
          <p:nvPr/>
        </p:nvGrpSpPr>
        <p:grpSpPr>
          <a:xfrm>
            <a:off x="876475" y="3120443"/>
            <a:ext cx="3081748" cy="3769271"/>
            <a:chOff x="959323" y="2530670"/>
            <a:chExt cx="3036106" cy="3713448"/>
          </a:xfrm>
        </p:grpSpPr>
        <p:sp>
          <p:nvSpPr>
            <p:cNvPr id="815" name="Google Shape;815;p15"/>
            <p:cNvSpPr/>
            <p:nvPr/>
          </p:nvSpPr>
          <p:spPr>
            <a:xfrm rot="1258431">
              <a:off x="3177475" y="3781009"/>
              <a:ext cx="682760" cy="881775"/>
            </a:xfrm>
            <a:custGeom>
              <a:rect b="b" l="l" r="r" t="t"/>
              <a:pathLst>
                <a:path extrusionOk="0" h="864666" w="669512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15"/>
            <p:cNvSpPr/>
            <p:nvPr/>
          </p:nvSpPr>
          <p:spPr>
            <a:xfrm flipH="1" rot="-659072">
              <a:off x="1126074" y="2670966"/>
              <a:ext cx="1656184" cy="1909514"/>
            </a:xfrm>
            <a:custGeom>
              <a:rect b="b" l="l" r="r" t="t"/>
              <a:pathLst>
                <a:path extrusionOk="0" h="1909514" w="1656184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lnTo>
                    <a:pt x="192528" y="607686"/>
                  </a:lnTo>
                  <a:lnTo>
                    <a:pt x="193653" y="636180"/>
                  </a:ln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cubicBezTo>
                    <a:pt x="119156" y="1183000"/>
                    <a:pt x="119532" y="1187264"/>
                    <a:pt x="119907" y="1191529"/>
                  </a:cubicBez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27355" y="1909514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cubicBezTo>
                    <a:pt x="1391788" y="1365209"/>
                    <a:pt x="1391412" y="1358037"/>
                    <a:pt x="1391037" y="1350865"/>
                  </a:cubicBezTo>
                  <a:cubicBezTo>
                    <a:pt x="1391412" y="1344856"/>
                    <a:pt x="1391788" y="1338846"/>
                    <a:pt x="1392163" y="1332837"/>
                  </a:cubicBez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lnTo>
                    <a:pt x="1655059" y="671072"/>
                  </a:ln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lnTo>
                    <a:pt x="853425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5"/>
            <p:cNvSpPr/>
            <p:nvPr/>
          </p:nvSpPr>
          <p:spPr>
            <a:xfrm>
              <a:off x="1358088" y="4198964"/>
              <a:ext cx="1089158" cy="611109"/>
            </a:xfrm>
            <a:custGeom>
              <a:rect b="b" l="l" r="r" t="t"/>
              <a:pathLst>
                <a:path extrusionOk="0" h="611110" w="1089158">
                  <a:moveTo>
                    <a:pt x="0" y="210751"/>
                  </a:moveTo>
                  <a:lnTo>
                    <a:pt x="114938" y="0"/>
                  </a:lnTo>
                  <a:lnTo>
                    <a:pt x="1005597" y="323428"/>
                  </a:lnTo>
                  <a:lnTo>
                    <a:pt x="1089158" y="441972"/>
                  </a:lnTo>
                  <a:lnTo>
                    <a:pt x="1073302" y="547683"/>
                  </a:lnTo>
                  <a:lnTo>
                    <a:pt x="1009875" y="510684"/>
                  </a:lnTo>
                  <a:lnTo>
                    <a:pt x="994018" y="611110"/>
                  </a:lnTo>
                  <a:cubicBezTo>
                    <a:pt x="629604" y="505207"/>
                    <a:pt x="332989" y="337604"/>
                    <a:pt x="0" y="21075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5"/>
            <p:cNvSpPr/>
            <p:nvPr/>
          </p:nvSpPr>
          <p:spPr>
            <a:xfrm>
              <a:off x="3145709" y="4476837"/>
              <a:ext cx="591981" cy="227104"/>
            </a:xfrm>
            <a:custGeom>
              <a:rect b="b" l="l" r="r" t="t"/>
              <a:pathLst>
                <a:path extrusionOk="0" h="227104" w="591981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5"/>
            <p:cNvSpPr/>
            <p:nvPr/>
          </p:nvSpPr>
          <p:spPr>
            <a:xfrm>
              <a:off x="1130675" y="4343401"/>
              <a:ext cx="2709784" cy="1900717"/>
            </a:xfrm>
            <a:custGeom>
              <a:rect b="b" l="l" r="r" t="t"/>
              <a:pathLst>
                <a:path extrusionOk="0" h="1900716" w="2709782">
                  <a:moveTo>
                    <a:pt x="221873" y="0"/>
                  </a:moveTo>
                  <a:cubicBezTo>
                    <a:pt x="-257552" y="739775"/>
                    <a:pt x="200156" y="1655049"/>
                    <a:pt x="128952" y="1881007"/>
                  </a:cubicBezTo>
                  <a:lnTo>
                    <a:pt x="1861333" y="1893694"/>
                  </a:lnTo>
                  <a:cubicBezTo>
                    <a:pt x="1851421" y="1767288"/>
                    <a:pt x="1821710" y="1749776"/>
                    <a:pt x="1811798" y="1623370"/>
                  </a:cubicBezTo>
                  <a:cubicBezTo>
                    <a:pt x="2488388" y="2190050"/>
                    <a:pt x="2833837" y="1950617"/>
                    <a:pt x="2669101" y="322540"/>
                  </a:cubicBezTo>
                  <a:cubicBezTo>
                    <a:pt x="2260425" y="300724"/>
                    <a:pt x="2236145" y="330814"/>
                    <a:pt x="2098940" y="340113"/>
                  </a:cubicBezTo>
                  <a:cubicBezTo>
                    <a:pt x="2090924" y="281495"/>
                    <a:pt x="2127627" y="315574"/>
                    <a:pt x="2104328" y="266756"/>
                  </a:cubicBezTo>
                  <a:cubicBezTo>
                    <a:pt x="2038744" y="265508"/>
                    <a:pt x="2090026" y="262329"/>
                    <a:pt x="1987370" y="283554"/>
                  </a:cubicBezTo>
                  <a:cubicBezTo>
                    <a:pt x="1973922" y="463120"/>
                    <a:pt x="2019590" y="604247"/>
                    <a:pt x="2029115" y="861422"/>
                  </a:cubicBezTo>
                  <a:cubicBezTo>
                    <a:pt x="1974690" y="912750"/>
                    <a:pt x="1680717" y="539352"/>
                    <a:pt x="1546978" y="447977"/>
                  </a:cubicBezTo>
                  <a:cubicBezTo>
                    <a:pt x="1413239" y="356602"/>
                    <a:pt x="1315003" y="347003"/>
                    <a:pt x="1226678" y="313169"/>
                  </a:cubicBezTo>
                  <a:cubicBezTo>
                    <a:pt x="1226550" y="434700"/>
                    <a:pt x="1264864" y="504137"/>
                    <a:pt x="1130871" y="388515"/>
                  </a:cubicBezTo>
                  <a:cubicBezTo>
                    <a:pt x="766733" y="297358"/>
                    <a:pt x="654943" y="201789"/>
                    <a:pt x="221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6"/>
          <p:cNvSpPr txBox="1"/>
          <p:nvPr/>
        </p:nvSpPr>
        <p:spPr>
          <a:xfrm>
            <a:off x="1105988" y="3429000"/>
            <a:ext cx="3622765" cy="22642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825" name="Google Shape;825;p16"/>
          <p:cNvSpPr txBox="1"/>
          <p:nvPr/>
        </p:nvSpPr>
        <p:spPr>
          <a:xfrm>
            <a:off x="8133253" y="1305342"/>
            <a:ext cx="3083388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16"/>
          <p:cNvSpPr/>
          <p:nvPr>
            <p:ph idx="2" type="pic"/>
          </p:nvPr>
        </p:nvSpPr>
        <p:spPr>
          <a:xfrm>
            <a:off x="635726" y="642257"/>
            <a:ext cx="10920548" cy="55734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1" name="Google Shape;831;p17"/>
          <p:cNvGrpSpPr/>
          <p:nvPr/>
        </p:nvGrpSpPr>
        <p:grpSpPr>
          <a:xfrm>
            <a:off x="6412065" y="1322825"/>
            <a:ext cx="882905" cy="882905"/>
            <a:chOff x="6353367" y="1283251"/>
            <a:chExt cx="882905" cy="882905"/>
          </a:xfrm>
        </p:grpSpPr>
        <p:sp>
          <p:nvSpPr>
            <p:cNvPr id="832" name="Google Shape;832;p17"/>
            <p:cNvSpPr/>
            <p:nvPr/>
          </p:nvSpPr>
          <p:spPr>
            <a:xfrm rot="-1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7"/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4" name="Google Shape;834;p1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pic>
        <p:nvPicPr>
          <p:cNvPr descr="E:\002-KIMS BUSINESS\000-B-KIMS-소스 분류-2014\02-OBJECTS-모컴-액션-이미지\05-모니터\01-imac-kims수정-모니터.png" id="835" name="Google Shape;83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962952" y="2043264"/>
            <a:ext cx="4221574" cy="4003044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17"/>
          <p:cNvSpPr/>
          <p:nvPr/>
        </p:nvSpPr>
        <p:spPr>
          <a:xfrm flipH="1">
            <a:off x="1150905" y="2227389"/>
            <a:ext cx="3845667" cy="2564084"/>
          </a:xfrm>
          <a:custGeom>
            <a:rect b="b" l="l" r="r" t="t"/>
            <a:pathLst>
              <a:path extrusionOk="0" h="2693277" w="308301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17"/>
          <p:cNvSpPr/>
          <p:nvPr/>
        </p:nvSpPr>
        <p:spPr>
          <a:xfrm>
            <a:off x="1150504" y="2226428"/>
            <a:ext cx="1663354" cy="2567578"/>
          </a:xfrm>
          <a:custGeom>
            <a:rect b="b" l="l" r="r" t="t"/>
            <a:pathLst>
              <a:path extrusionOk="0" h="2631882" w="1550504">
                <a:moveTo>
                  <a:pt x="1391479" y="286247"/>
                </a:moveTo>
                <a:lnTo>
                  <a:pt x="1478943" y="906449"/>
                </a:lnTo>
                <a:cubicBezTo>
                  <a:pt x="1216550" y="1327869"/>
                  <a:pt x="1129087" y="1566406"/>
                  <a:pt x="1152940" y="1789043"/>
                </a:cubicBezTo>
                <a:cubicBezTo>
                  <a:pt x="1192696" y="2115047"/>
                  <a:pt x="1423283" y="2337684"/>
                  <a:pt x="1550504" y="2600077"/>
                </a:cubicBezTo>
                <a:lnTo>
                  <a:pt x="166977" y="2631882"/>
                </a:lnTo>
                <a:lnTo>
                  <a:pt x="0" y="0"/>
                </a:lnTo>
                <a:lnTo>
                  <a:pt x="1391479" y="286247"/>
                </a:lnTo>
                <a:close/>
              </a:path>
            </a:pathLst>
          </a:custGeom>
          <a:solidFill>
            <a:srgbClr val="17698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17"/>
          <p:cNvSpPr/>
          <p:nvPr/>
        </p:nvSpPr>
        <p:spPr>
          <a:xfrm>
            <a:off x="2600696" y="2242551"/>
            <a:ext cx="4194124" cy="1735966"/>
          </a:xfrm>
          <a:custGeom>
            <a:rect b="b" l="l" r="r" t="t"/>
            <a:pathLst>
              <a:path extrusionOk="0" h="1779443" w="3909575">
                <a:moveTo>
                  <a:pt x="3418711" y="1537"/>
                </a:moveTo>
                <a:cubicBezTo>
                  <a:pt x="3469264" y="24466"/>
                  <a:pt x="3432681" y="105909"/>
                  <a:pt x="3368419" y="121871"/>
                </a:cubicBezTo>
                <a:cubicBezTo>
                  <a:pt x="3315782" y="146844"/>
                  <a:pt x="3240643" y="151411"/>
                  <a:pt x="3176755" y="166181"/>
                </a:cubicBezTo>
                <a:cubicBezTo>
                  <a:pt x="3236930" y="196659"/>
                  <a:pt x="3336872" y="160680"/>
                  <a:pt x="3416930" y="157930"/>
                </a:cubicBezTo>
                <a:cubicBezTo>
                  <a:pt x="3522106" y="103071"/>
                  <a:pt x="3594377" y="68841"/>
                  <a:pt x="3701848" y="27103"/>
                </a:cubicBezTo>
                <a:cubicBezTo>
                  <a:pt x="3804830" y="-6636"/>
                  <a:pt x="3906693" y="-15839"/>
                  <a:pt x="3909575" y="58533"/>
                </a:cubicBezTo>
                <a:lnTo>
                  <a:pt x="3805270" y="99736"/>
                </a:lnTo>
                <a:cubicBezTo>
                  <a:pt x="3846572" y="108704"/>
                  <a:pt x="3885345" y="157331"/>
                  <a:pt x="3852640" y="168423"/>
                </a:cubicBezTo>
                <a:cubicBezTo>
                  <a:pt x="3662305" y="225168"/>
                  <a:pt x="3521110" y="292253"/>
                  <a:pt x="3340943" y="360744"/>
                </a:cubicBezTo>
                <a:cubicBezTo>
                  <a:pt x="3307879" y="381646"/>
                  <a:pt x="3243681" y="425574"/>
                  <a:pt x="3212947" y="436602"/>
                </a:cubicBezTo>
                <a:cubicBezTo>
                  <a:pt x="3118058" y="459638"/>
                  <a:pt x="2933306" y="422867"/>
                  <a:pt x="2793493" y="469443"/>
                </a:cubicBezTo>
                <a:cubicBezTo>
                  <a:pt x="2375946" y="693107"/>
                  <a:pt x="1173247" y="1814836"/>
                  <a:pt x="707665" y="1778584"/>
                </a:cubicBezTo>
                <a:cubicBezTo>
                  <a:pt x="527436" y="1709673"/>
                  <a:pt x="156375" y="1179586"/>
                  <a:pt x="0" y="251933"/>
                </a:cubicBezTo>
                <a:lnTo>
                  <a:pt x="723568" y="410960"/>
                </a:lnTo>
                <a:cubicBezTo>
                  <a:pt x="765975" y="694556"/>
                  <a:pt x="887896" y="962250"/>
                  <a:pt x="906449" y="1110675"/>
                </a:cubicBezTo>
                <a:cubicBezTo>
                  <a:pt x="1285642" y="963121"/>
                  <a:pt x="2226306" y="411031"/>
                  <a:pt x="2601164" y="209450"/>
                </a:cubicBezTo>
                <a:cubicBezTo>
                  <a:pt x="2826145" y="18599"/>
                  <a:pt x="3014053" y="22756"/>
                  <a:pt x="3107886" y="44315"/>
                </a:cubicBezTo>
                <a:cubicBezTo>
                  <a:pt x="3172104" y="52270"/>
                  <a:pt x="3315915" y="-10491"/>
                  <a:pt x="3418711" y="1537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17"/>
          <p:cNvSpPr txBox="1"/>
          <p:nvPr/>
        </p:nvSpPr>
        <p:spPr>
          <a:xfrm>
            <a:off x="7215881" y="5443064"/>
            <a:ext cx="41147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840" name="Google Shape;840;p17"/>
          <p:cNvSpPr txBox="1"/>
          <p:nvPr/>
        </p:nvSpPr>
        <p:spPr>
          <a:xfrm>
            <a:off x="7215881" y="3512576"/>
            <a:ext cx="4114728" cy="1349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l">
              <a:lnSpc>
                <a:spcPct val="1113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BUSINESS</a:t>
            </a:r>
            <a:endParaRPr/>
          </a:p>
          <a:p>
            <a:pPr indent="0" lvl="0" marL="0" marR="0" rtl="0" algn="l">
              <a:lnSpc>
                <a:spcPct val="1113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IDEA</a:t>
            </a:r>
            <a:endParaRPr b="1" sz="4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41" name="Google Shape;841;p17"/>
          <p:cNvCxnSpPr/>
          <p:nvPr/>
        </p:nvCxnSpPr>
        <p:spPr>
          <a:xfrm flipH="1" rot="10800000">
            <a:off x="7215881" y="4945010"/>
            <a:ext cx="4068000" cy="9180"/>
          </a:xfrm>
          <a:prstGeom prst="straightConnector1">
            <a:avLst/>
          </a:prstGeom>
          <a:noFill/>
          <a:ln cap="rnd" cmpd="sng" w="22225">
            <a:solidFill>
              <a:srgbClr val="BEBFBF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842" name="Google Shape;842;p17"/>
          <p:cNvSpPr txBox="1"/>
          <p:nvPr/>
        </p:nvSpPr>
        <p:spPr>
          <a:xfrm>
            <a:off x="7215881" y="5135288"/>
            <a:ext cx="41147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Power PowerPoint Presentation 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3" name="Google Shape;843;p17"/>
          <p:cNvGrpSpPr/>
          <p:nvPr/>
        </p:nvGrpSpPr>
        <p:grpSpPr>
          <a:xfrm rot="2891550">
            <a:off x="5791208" y="1775087"/>
            <a:ext cx="1318331" cy="874948"/>
            <a:chOff x="8890504" y="1819747"/>
            <a:chExt cx="2424749" cy="1609253"/>
          </a:xfrm>
        </p:grpSpPr>
        <p:sp>
          <p:nvSpPr>
            <p:cNvPr id="844" name="Google Shape;844;p17"/>
            <p:cNvSpPr/>
            <p:nvPr/>
          </p:nvSpPr>
          <p:spPr>
            <a:xfrm>
              <a:off x="8890504" y="1819747"/>
              <a:ext cx="2338544" cy="1609253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7"/>
            <p:cNvSpPr/>
            <p:nvPr/>
          </p:nvSpPr>
          <p:spPr>
            <a:xfrm>
              <a:off x="9000521" y="1954285"/>
              <a:ext cx="2118510" cy="1340176"/>
            </a:xfrm>
            <a:prstGeom prst="roundRect">
              <a:avLst>
                <a:gd fmla="val 12614" name="adj"/>
              </a:avLst>
            </a:prstGeom>
            <a:noFill/>
            <a:ln cap="flat" cmpd="sng" w="25400">
              <a:solidFill>
                <a:schemeClr val="lt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17"/>
            <p:cNvSpPr/>
            <p:nvPr/>
          </p:nvSpPr>
          <p:spPr>
            <a:xfrm>
              <a:off x="10616628" y="2383996"/>
              <a:ext cx="698625" cy="480754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7"/>
            <p:cNvSpPr/>
            <p:nvPr/>
          </p:nvSpPr>
          <p:spPr>
            <a:xfrm>
              <a:off x="10732612" y="2479518"/>
              <a:ext cx="289711" cy="28971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8" name="Google Shape;848;p17"/>
          <p:cNvSpPr/>
          <p:nvPr/>
        </p:nvSpPr>
        <p:spPr>
          <a:xfrm>
            <a:off x="5490777" y="2242551"/>
            <a:ext cx="802897" cy="516840"/>
          </a:xfrm>
          <a:custGeom>
            <a:rect b="b" l="l" r="r" t="t"/>
            <a:pathLst>
              <a:path extrusionOk="0" h="516840" w="802897">
                <a:moveTo>
                  <a:pt x="777452" y="1500"/>
                </a:moveTo>
                <a:cubicBezTo>
                  <a:pt x="831684" y="23868"/>
                  <a:pt x="792439" y="103321"/>
                  <a:pt x="723499" y="118893"/>
                </a:cubicBezTo>
                <a:cubicBezTo>
                  <a:pt x="667031" y="143256"/>
                  <a:pt x="586424" y="147712"/>
                  <a:pt x="517886" y="162121"/>
                </a:cubicBezTo>
                <a:cubicBezTo>
                  <a:pt x="512974" y="200960"/>
                  <a:pt x="687553" y="307961"/>
                  <a:pt x="694024" y="351930"/>
                </a:cubicBezTo>
                <a:cubicBezTo>
                  <a:pt x="658553" y="372321"/>
                  <a:pt x="589683" y="415176"/>
                  <a:pt x="556712" y="425935"/>
                </a:cubicBezTo>
                <a:cubicBezTo>
                  <a:pt x="454916" y="448408"/>
                  <a:pt x="256718" y="412535"/>
                  <a:pt x="106729" y="457973"/>
                </a:cubicBezTo>
                <a:cubicBezTo>
                  <a:pt x="78733" y="471611"/>
                  <a:pt x="47447" y="488670"/>
                  <a:pt x="13269" y="508663"/>
                </a:cubicBezTo>
                <a:lnTo>
                  <a:pt x="0" y="516840"/>
                </a:lnTo>
                <a:lnTo>
                  <a:pt x="0" y="137107"/>
                </a:lnTo>
                <a:lnTo>
                  <a:pt x="73006" y="97655"/>
                </a:lnTo>
                <a:cubicBezTo>
                  <a:pt x="236242" y="21233"/>
                  <a:pt x="368507" y="27458"/>
                  <a:pt x="444004" y="43232"/>
                </a:cubicBezTo>
                <a:cubicBezTo>
                  <a:pt x="512896" y="50993"/>
                  <a:pt x="667174" y="-10235"/>
                  <a:pt x="777452" y="150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17"/>
          <p:cNvSpPr/>
          <p:nvPr/>
        </p:nvSpPr>
        <p:spPr>
          <a:xfrm rot="-7778950">
            <a:off x="6291755" y="1925816"/>
            <a:ext cx="281839" cy="458587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0" name="Google Shape;850;p17"/>
          <p:cNvGrpSpPr/>
          <p:nvPr/>
        </p:nvGrpSpPr>
        <p:grpSpPr>
          <a:xfrm>
            <a:off x="7174764" y="1453083"/>
            <a:ext cx="882905" cy="882905"/>
            <a:chOff x="6353367" y="1283251"/>
            <a:chExt cx="882905" cy="882905"/>
          </a:xfrm>
        </p:grpSpPr>
        <p:sp>
          <p:nvSpPr>
            <p:cNvPr id="851" name="Google Shape;851;p17"/>
            <p:cNvSpPr/>
            <p:nvPr/>
          </p:nvSpPr>
          <p:spPr>
            <a:xfrm rot="-1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17"/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3" name="Google Shape;853;p17"/>
          <p:cNvGrpSpPr/>
          <p:nvPr/>
        </p:nvGrpSpPr>
        <p:grpSpPr>
          <a:xfrm>
            <a:off x="7870969" y="1992469"/>
            <a:ext cx="882905" cy="882905"/>
            <a:chOff x="6353367" y="1283251"/>
            <a:chExt cx="882905" cy="882905"/>
          </a:xfrm>
        </p:grpSpPr>
        <p:sp>
          <p:nvSpPr>
            <p:cNvPr id="854" name="Google Shape;854;p17"/>
            <p:cNvSpPr/>
            <p:nvPr/>
          </p:nvSpPr>
          <p:spPr>
            <a:xfrm rot="-1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7"/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6" name="Google Shape;856;p17"/>
          <p:cNvGrpSpPr/>
          <p:nvPr/>
        </p:nvGrpSpPr>
        <p:grpSpPr>
          <a:xfrm>
            <a:off x="7176872" y="2269247"/>
            <a:ext cx="882905" cy="882905"/>
            <a:chOff x="6353367" y="1283251"/>
            <a:chExt cx="882905" cy="882905"/>
          </a:xfrm>
        </p:grpSpPr>
        <p:sp>
          <p:nvSpPr>
            <p:cNvPr id="857" name="Google Shape;857;p17"/>
            <p:cNvSpPr/>
            <p:nvPr/>
          </p:nvSpPr>
          <p:spPr>
            <a:xfrm rot="-1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7"/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9" name="Google Shape;859;p17"/>
          <p:cNvGrpSpPr/>
          <p:nvPr/>
        </p:nvGrpSpPr>
        <p:grpSpPr>
          <a:xfrm>
            <a:off x="8704000" y="2124264"/>
            <a:ext cx="882905" cy="882905"/>
            <a:chOff x="6353367" y="1283251"/>
            <a:chExt cx="882905" cy="882905"/>
          </a:xfrm>
        </p:grpSpPr>
        <p:sp>
          <p:nvSpPr>
            <p:cNvPr id="860" name="Google Shape;860;p17"/>
            <p:cNvSpPr/>
            <p:nvPr/>
          </p:nvSpPr>
          <p:spPr>
            <a:xfrm rot="-1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7"/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2" name="Google Shape;862;p17"/>
          <p:cNvGrpSpPr/>
          <p:nvPr/>
        </p:nvGrpSpPr>
        <p:grpSpPr>
          <a:xfrm>
            <a:off x="8028124" y="2773827"/>
            <a:ext cx="882905" cy="882905"/>
            <a:chOff x="6353367" y="1283251"/>
            <a:chExt cx="882905" cy="882905"/>
          </a:xfrm>
        </p:grpSpPr>
        <p:sp>
          <p:nvSpPr>
            <p:cNvPr id="863" name="Google Shape;863;p17"/>
            <p:cNvSpPr/>
            <p:nvPr/>
          </p:nvSpPr>
          <p:spPr>
            <a:xfrm rot="-1800000">
              <a:off x="6471654" y="1401538"/>
              <a:ext cx="646331" cy="64633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7"/>
            <p:cNvSpPr/>
            <p:nvPr/>
          </p:nvSpPr>
          <p:spPr>
            <a:xfrm rot="10800000">
              <a:off x="6678452" y="1535360"/>
              <a:ext cx="232734" cy="378687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1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70" name="Google Shape;870;p18"/>
          <p:cNvSpPr/>
          <p:nvPr/>
        </p:nvSpPr>
        <p:spPr>
          <a:xfrm>
            <a:off x="4538898" y="2344764"/>
            <a:ext cx="3114206" cy="3114206"/>
          </a:xfrm>
          <a:prstGeom prst="donut">
            <a:avLst>
              <a:gd fmla="val 3785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8"/>
          <p:cNvSpPr/>
          <p:nvPr/>
        </p:nvSpPr>
        <p:spPr>
          <a:xfrm>
            <a:off x="5210434" y="3016300"/>
            <a:ext cx="1771134" cy="1771134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8"/>
          <p:cNvSpPr/>
          <p:nvPr/>
        </p:nvSpPr>
        <p:spPr>
          <a:xfrm>
            <a:off x="4187788" y="1993654"/>
            <a:ext cx="3816424" cy="3816424"/>
          </a:xfrm>
          <a:prstGeom prst="donut">
            <a:avLst>
              <a:gd fmla="val 3785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3" name="Google Shape;873;p18"/>
          <p:cNvGrpSpPr/>
          <p:nvPr/>
        </p:nvGrpSpPr>
        <p:grpSpPr>
          <a:xfrm>
            <a:off x="4450759" y="1509813"/>
            <a:ext cx="1582677" cy="1762228"/>
            <a:chOff x="4450759" y="1509813"/>
            <a:chExt cx="1582677" cy="1762228"/>
          </a:xfrm>
        </p:grpSpPr>
        <p:grpSp>
          <p:nvGrpSpPr>
            <p:cNvPr id="874" name="Google Shape;874;p18"/>
            <p:cNvGrpSpPr/>
            <p:nvPr/>
          </p:nvGrpSpPr>
          <p:grpSpPr>
            <a:xfrm rot="-1800000">
              <a:off x="4752573" y="1656131"/>
              <a:ext cx="979049" cy="1469591"/>
              <a:chOff x="5093002" y="2426934"/>
              <a:chExt cx="2232248" cy="3350691"/>
            </a:xfrm>
          </p:grpSpPr>
          <p:grpSp>
            <p:nvGrpSpPr>
              <p:cNvPr id="875" name="Google Shape;875;p18"/>
              <p:cNvGrpSpPr/>
              <p:nvPr/>
            </p:nvGrpSpPr>
            <p:grpSpPr>
              <a:xfrm>
                <a:off x="5625823" y="4659182"/>
                <a:ext cx="1166607" cy="1118443"/>
                <a:chOff x="4964627" y="3703863"/>
                <a:chExt cx="393594" cy="377344"/>
              </a:xfrm>
            </p:grpSpPr>
            <p:sp>
              <p:nvSpPr>
                <p:cNvPr id="876" name="Google Shape;876;p18"/>
                <p:cNvSpPr/>
                <p:nvPr/>
              </p:nvSpPr>
              <p:spPr>
                <a:xfrm flipH="1">
                  <a:off x="4977747" y="3794659"/>
                  <a:ext cx="367354" cy="65606"/>
                </a:xfrm>
                <a:custGeom>
                  <a:rect b="b" l="l" r="r" t="t"/>
                  <a:pathLst>
                    <a:path extrusionOk="0" h="164304" w="920008">
                      <a:moveTo>
                        <a:pt x="852708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5"/>
                      </a:lnTo>
                      <a:cubicBezTo>
                        <a:pt x="0" y="134173"/>
                        <a:pt x="30131" y="164304"/>
                        <a:pt x="67299" y="164304"/>
                      </a:cubicBezTo>
                      <a:lnTo>
                        <a:pt x="852708" y="164304"/>
                      </a:lnTo>
                      <a:cubicBezTo>
                        <a:pt x="889877" y="164304"/>
                        <a:pt x="920008" y="134173"/>
                        <a:pt x="920008" y="97005"/>
                      </a:cubicBezTo>
                      <a:lnTo>
                        <a:pt x="920008" y="67299"/>
                      </a:lnTo>
                      <a:cubicBezTo>
                        <a:pt x="920008" y="30131"/>
                        <a:pt x="889877" y="0"/>
                        <a:pt x="85270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7" name="Google Shape;877;p18"/>
                <p:cNvSpPr/>
                <p:nvPr/>
              </p:nvSpPr>
              <p:spPr>
                <a:xfrm flipH="1">
                  <a:off x="5017106" y="3976249"/>
                  <a:ext cx="288634" cy="104958"/>
                </a:xfrm>
                <a:custGeom>
                  <a:rect b="b" l="l" r="r" t="t"/>
                  <a:pathLst>
                    <a:path extrusionOk="0" h="262858" w="722862">
                      <a:moveTo>
                        <a:pt x="722862" y="0"/>
                      </a:moveTo>
                      <a:lnTo>
                        <a:pt x="0" y="0"/>
                      </a:lnTo>
                      <a:lnTo>
                        <a:pt x="0" y="131429"/>
                      </a:lnTo>
                      <a:cubicBezTo>
                        <a:pt x="0" y="204015"/>
                        <a:pt x="161818" y="262858"/>
                        <a:pt x="361431" y="262858"/>
                      </a:cubicBezTo>
                      <a:cubicBezTo>
                        <a:pt x="561044" y="262858"/>
                        <a:pt x="722862" y="204015"/>
                        <a:pt x="722862" y="13142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8" name="Google Shape;878;p18"/>
                <p:cNvSpPr/>
                <p:nvPr/>
              </p:nvSpPr>
              <p:spPr>
                <a:xfrm flipH="1">
                  <a:off x="4990867" y="3885454"/>
                  <a:ext cx="341114" cy="65606"/>
                </a:xfrm>
                <a:custGeom>
                  <a:rect b="b" l="l" r="r" t="t"/>
                  <a:pathLst>
                    <a:path extrusionOk="0" h="164306" w="854293">
                      <a:moveTo>
                        <a:pt x="786994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7"/>
                      </a:lnTo>
                      <a:cubicBezTo>
                        <a:pt x="0" y="134174"/>
                        <a:pt x="30131" y="164306"/>
                        <a:pt x="67299" y="164306"/>
                      </a:cubicBezTo>
                      <a:lnTo>
                        <a:pt x="786994" y="164306"/>
                      </a:lnTo>
                      <a:cubicBezTo>
                        <a:pt x="824162" y="164306"/>
                        <a:pt x="854293" y="134174"/>
                        <a:pt x="854293" y="97007"/>
                      </a:cubicBezTo>
                      <a:lnTo>
                        <a:pt x="854293" y="67299"/>
                      </a:lnTo>
                      <a:cubicBezTo>
                        <a:pt x="854293" y="30131"/>
                        <a:pt x="824162" y="0"/>
                        <a:pt x="78699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9" name="Google Shape;879;p18"/>
                <p:cNvSpPr/>
                <p:nvPr/>
              </p:nvSpPr>
              <p:spPr>
                <a:xfrm flipH="1">
                  <a:off x="4964627" y="3703863"/>
                  <a:ext cx="393594" cy="65606"/>
                </a:xfrm>
                <a:custGeom>
                  <a:rect b="b" l="l" r="r" t="t"/>
                  <a:pathLst>
                    <a:path extrusionOk="0" h="164305" w="985723">
                      <a:moveTo>
                        <a:pt x="918424" y="0"/>
                      </a:moveTo>
                      <a:lnTo>
                        <a:pt x="67300" y="0"/>
                      </a:lnTo>
                      <a:cubicBezTo>
                        <a:pt x="30131" y="0"/>
                        <a:pt x="0" y="30130"/>
                        <a:pt x="0" y="67298"/>
                      </a:cubicBezTo>
                      <a:lnTo>
                        <a:pt x="0" y="97006"/>
                      </a:lnTo>
                      <a:cubicBezTo>
                        <a:pt x="0" y="134173"/>
                        <a:pt x="30131" y="164305"/>
                        <a:pt x="67300" y="164305"/>
                      </a:cubicBezTo>
                      <a:lnTo>
                        <a:pt x="918424" y="164305"/>
                      </a:lnTo>
                      <a:cubicBezTo>
                        <a:pt x="955592" y="164305"/>
                        <a:pt x="985723" y="134173"/>
                        <a:pt x="985723" y="97006"/>
                      </a:cubicBezTo>
                      <a:lnTo>
                        <a:pt x="985723" y="67298"/>
                      </a:lnTo>
                      <a:cubicBezTo>
                        <a:pt x="985723" y="30130"/>
                        <a:pt x="955592" y="0"/>
                        <a:pt x="91842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80" name="Google Shape;880;p18"/>
              <p:cNvSpPr/>
              <p:nvPr/>
            </p:nvSpPr>
            <p:spPr>
              <a:xfrm>
                <a:off x="5093002" y="2426934"/>
                <a:ext cx="2232248" cy="2232248"/>
              </a:xfrm>
              <a:prstGeom prst="blockArc">
                <a:avLst>
                  <a:gd fmla="val 7222187" name="adj1"/>
                  <a:gd fmla="val 3660514" name="adj2"/>
                  <a:gd fmla="val 8104" name="adj3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81" name="Google Shape;881;p18"/>
            <p:cNvSpPr/>
            <p:nvPr/>
          </p:nvSpPr>
          <p:spPr>
            <a:xfrm>
              <a:off x="4783317" y="1842370"/>
              <a:ext cx="672289" cy="67228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2" name="Google Shape;882;p18"/>
          <p:cNvGrpSpPr/>
          <p:nvPr/>
        </p:nvGrpSpPr>
        <p:grpSpPr>
          <a:xfrm>
            <a:off x="3671313" y="3412343"/>
            <a:ext cx="1469591" cy="979049"/>
            <a:chOff x="3671313" y="3412343"/>
            <a:chExt cx="1469591" cy="979049"/>
          </a:xfrm>
        </p:grpSpPr>
        <p:grpSp>
          <p:nvGrpSpPr>
            <p:cNvPr id="883" name="Google Shape;883;p18"/>
            <p:cNvGrpSpPr/>
            <p:nvPr/>
          </p:nvGrpSpPr>
          <p:grpSpPr>
            <a:xfrm rot="-5400000">
              <a:off x="3916584" y="3167072"/>
              <a:ext cx="979049" cy="1469591"/>
              <a:chOff x="5093002" y="2426934"/>
              <a:chExt cx="2232248" cy="3350691"/>
            </a:xfrm>
          </p:grpSpPr>
          <p:grpSp>
            <p:nvGrpSpPr>
              <p:cNvPr id="884" name="Google Shape;884;p18"/>
              <p:cNvGrpSpPr/>
              <p:nvPr/>
            </p:nvGrpSpPr>
            <p:grpSpPr>
              <a:xfrm>
                <a:off x="5625823" y="4659182"/>
                <a:ext cx="1166607" cy="1118443"/>
                <a:chOff x="4964627" y="3703863"/>
                <a:chExt cx="393594" cy="377344"/>
              </a:xfrm>
            </p:grpSpPr>
            <p:sp>
              <p:nvSpPr>
                <p:cNvPr id="885" name="Google Shape;885;p18"/>
                <p:cNvSpPr/>
                <p:nvPr/>
              </p:nvSpPr>
              <p:spPr>
                <a:xfrm flipH="1">
                  <a:off x="4977747" y="3794659"/>
                  <a:ext cx="367354" cy="65606"/>
                </a:xfrm>
                <a:custGeom>
                  <a:rect b="b" l="l" r="r" t="t"/>
                  <a:pathLst>
                    <a:path extrusionOk="0" h="164304" w="920008">
                      <a:moveTo>
                        <a:pt x="852708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5"/>
                      </a:lnTo>
                      <a:cubicBezTo>
                        <a:pt x="0" y="134173"/>
                        <a:pt x="30131" y="164304"/>
                        <a:pt x="67299" y="164304"/>
                      </a:cubicBezTo>
                      <a:lnTo>
                        <a:pt x="852708" y="164304"/>
                      </a:lnTo>
                      <a:cubicBezTo>
                        <a:pt x="889877" y="164304"/>
                        <a:pt x="920008" y="134173"/>
                        <a:pt x="920008" y="97005"/>
                      </a:cubicBezTo>
                      <a:lnTo>
                        <a:pt x="920008" y="67299"/>
                      </a:lnTo>
                      <a:cubicBezTo>
                        <a:pt x="920008" y="30131"/>
                        <a:pt x="889877" y="0"/>
                        <a:pt x="85270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6" name="Google Shape;886;p18"/>
                <p:cNvSpPr/>
                <p:nvPr/>
              </p:nvSpPr>
              <p:spPr>
                <a:xfrm flipH="1">
                  <a:off x="5017106" y="3976249"/>
                  <a:ext cx="288634" cy="104958"/>
                </a:xfrm>
                <a:custGeom>
                  <a:rect b="b" l="l" r="r" t="t"/>
                  <a:pathLst>
                    <a:path extrusionOk="0" h="262858" w="722862">
                      <a:moveTo>
                        <a:pt x="722862" y="0"/>
                      </a:moveTo>
                      <a:lnTo>
                        <a:pt x="0" y="0"/>
                      </a:lnTo>
                      <a:lnTo>
                        <a:pt x="0" y="131429"/>
                      </a:lnTo>
                      <a:cubicBezTo>
                        <a:pt x="0" y="204015"/>
                        <a:pt x="161818" y="262858"/>
                        <a:pt x="361431" y="262858"/>
                      </a:cubicBezTo>
                      <a:cubicBezTo>
                        <a:pt x="561044" y="262858"/>
                        <a:pt x="722862" y="204015"/>
                        <a:pt x="722862" y="13142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7" name="Google Shape;887;p18"/>
                <p:cNvSpPr/>
                <p:nvPr/>
              </p:nvSpPr>
              <p:spPr>
                <a:xfrm flipH="1">
                  <a:off x="4990867" y="3885454"/>
                  <a:ext cx="341114" cy="65606"/>
                </a:xfrm>
                <a:custGeom>
                  <a:rect b="b" l="l" r="r" t="t"/>
                  <a:pathLst>
                    <a:path extrusionOk="0" h="164306" w="854293">
                      <a:moveTo>
                        <a:pt x="786994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7"/>
                      </a:lnTo>
                      <a:cubicBezTo>
                        <a:pt x="0" y="134174"/>
                        <a:pt x="30131" y="164306"/>
                        <a:pt x="67299" y="164306"/>
                      </a:cubicBezTo>
                      <a:lnTo>
                        <a:pt x="786994" y="164306"/>
                      </a:lnTo>
                      <a:cubicBezTo>
                        <a:pt x="824162" y="164306"/>
                        <a:pt x="854293" y="134174"/>
                        <a:pt x="854293" y="97007"/>
                      </a:cubicBezTo>
                      <a:lnTo>
                        <a:pt x="854293" y="67299"/>
                      </a:lnTo>
                      <a:cubicBezTo>
                        <a:pt x="854293" y="30131"/>
                        <a:pt x="824162" y="0"/>
                        <a:pt x="78699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88" name="Google Shape;888;p18"/>
                <p:cNvSpPr/>
                <p:nvPr/>
              </p:nvSpPr>
              <p:spPr>
                <a:xfrm flipH="1">
                  <a:off x="4964627" y="3703863"/>
                  <a:ext cx="393594" cy="65606"/>
                </a:xfrm>
                <a:custGeom>
                  <a:rect b="b" l="l" r="r" t="t"/>
                  <a:pathLst>
                    <a:path extrusionOk="0" h="164305" w="985723">
                      <a:moveTo>
                        <a:pt x="918424" y="0"/>
                      </a:moveTo>
                      <a:lnTo>
                        <a:pt x="67300" y="0"/>
                      </a:lnTo>
                      <a:cubicBezTo>
                        <a:pt x="30131" y="0"/>
                        <a:pt x="0" y="30130"/>
                        <a:pt x="0" y="67298"/>
                      </a:cubicBezTo>
                      <a:lnTo>
                        <a:pt x="0" y="97006"/>
                      </a:lnTo>
                      <a:cubicBezTo>
                        <a:pt x="0" y="134173"/>
                        <a:pt x="30131" y="164305"/>
                        <a:pt x="67300" y="164305"/>
                      </a:cubicBezTo>
                      <a:lnTo>
                        <a:pt x="918424" y="164305"/>
                      </a:lnTo>
                      <a:cubicBezTo>
                        <a:pt x="955592" y="164305"/>
                        <a:pt x="985723" y="134173"/>
                        <a:pt x="985723" y="97006"/>
                      </a:cubicBezTo>
                      <a:lnTo>
                        <a:pt x="985723" y="67298"/>
                      </a:lnTo>
                      <a:cubicBezTo>
                        <a:pt x="985723" y="30130"/>
                        <a:pt x="955592" y="0"/>
                        <a:pt x="91842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89" name="Google Shape;889;p18"/>
              <p:cNvSpPr/>
              <p:nvPr/>
            </p:nvSpPr>
            <p:spPr>
              <a:xfrm>
                <a:off x="5093002" y="2426934"/>
                <a:ext cx="2232248" cy="2232248"/>
              </a:xfrm>
              <a:prstGeom prst="blockArc">
                <a:avLst>
                  <a:gd fmla="val 7222187" name="adj1"/>
                  <a:gd fmla="val 3660514" name="adj2"/>
                  <a:gd fmla="val 8104" name="adj3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0" name="Google Shape;890;p18"/>
            <p:cNvSpPr/>
            <p:nvPr/>
          </p:nvSpPr>
          <p:spPr>
            <a:xfrm>
              <a:off x="3807045" y="3565723"/>
              <a:ext cx="672289" cy="67228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1" name="Google Shape;891;p18"/>
          <p:cNvGrpSpPr/>
          <p:nvPr/>
        </p:nvGrpSpPr>
        <p:grpSpPr>
          <a:xfrm>
            <a:off x="4450759" y="4497929"/>
            <a:ext cx="1582677" cy="1762228"/>
            <a:chOff x="4450759" y="4497929"/>
            <a:chExt cx="1582677" cy="1762228"/>
          </a:xfrm>
        </p:grpSpPr>
        <p:grpSp>
          <p:nvGrpSpPr>
            <p:cNvPr id="892" name="Google Shape;892;p18"/>
            <p:cNvGrpSpPr/>
            <p:nvPr/>
          </p:nvGrpSpPr>
          <p:grpSpPr>
            <a:xfrm rot="-9000000">
              <a:off x="4752573" y="4644247"/>
              <a:ext cx="979049" cy="1469591"/>
              <a:chOff x="5093002" y="2426934"/>
              <a:chExt cx="2232248" cy="3350691"/>
            </a:xfrm>
          </p:grpSpPr>
          <p:grpSp>
            <p:nvGrpSpPr>
              <p:cNvPr id="893" name="Google Shape;893;p18"/>
              <p:cNvGrpSpPr/>
              <p:nvPr/>
            </p:nvGrpSpPr>
            <p:grpSpPr>
              <a:xfrm>
                <a:off x="5625823" y="4659182"/>
                <a:ext cx="1166607" cy="1118443"/>
                <a:chOff x="4964627" y="3703863"/>
                <a:chExt cx="393594" cy="377344"/>
              </a:xfrm>
            </p:grpSpPr>
            <p:sp>
              <p:nvSpPr>
                <p:cNvPr id="894" name="Google Shape;894;p18"/>
                <p:cNvSpPr/>
                <p:nvPr/>
              </p:nvSpPr>
              <p:spPr>
                <a:xfrm flipH="1">
                  <a:off x="4977747" y="3794659"/>
                  <a:ext cx="367354" cy="65606"/>
                </a:xfrm>
                <a:custGeom>
                  <a:rect b="b" l="l" r="r" t="t"/>
                  <a:pathLst>
                    <a:path extrusionOk="0" h="164304" w="920008">
                      <a:moveTo>
                        <a:pt x="852708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5"/>
                      </a:lnTo>
                      <a:cubicBezTo>
                        <a:pt x="0" y="134173"/>
                        <a:pt x="30131" y="164304"/>
                        <a:pt x="67299" y="164304"/>
                      </a:cubicBezTo>
                      <a:lnTo>
                        <a:pt x="852708" y="164304"/>
                      </a:lnTo>
                      <a:cubicBezTo>
                        <a:pt x="889877" y="164304"/>
                        <a:pt x="920008" y="134173"/>
                        <a:pt x="920008" y="97005"/>
                      </a:cubicBezTo>
                      <a:lnTo>
                        <a:pt x="920008" y="67299"/>
                      </a:lnTo>
                      <a:cubicBezTo>
                        <a:pt x="920008" y="30131"/>
                        <a:pt x="889877" y="0"/>
                        <a:pt x="85270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5" name="Google Shape;895;p18"/>
                <p:cNvSpPr/>
                <p:nvPr/>
              </p:nvSpPr>
              <p:spPr>
                <a:xfrm flipH="1">
                  <a:off x="5017106" y="3976249"/>
                  <a:ext cx="288634" cy="104958"/>
                </a:xfrm>
                <a:custGeom>
                  <a:rect b="b" l="l" r="r" t="t"/>
                  <a:pathLst>
                    <a:path extrusionOk="0" h="262858" w="722862">
                      <a:moveTo>
                        <a:pt x="722862" y="0"/>
                      </a:moveTo>
                      <a:lnTo>
                        <a:pt x="0" y="0"/>
                      </a:lnTo>
                      <a:lnTo>
                        <a:pt x="0" y="131429"/>
                      </a:lnTo>
                      <a:cubicBezTo>
                        <a:pt x="0" y="204015"/>
                        <a:pt x="161818" y="262858"/>
                        <a:pt x="361431" y="262858"/>
                      </a:cubicBezTo>
                      <a:cubicBezTo>
                        <a:pt x="561044" y="262858"/>
                        <a:pt x="722862" y="204015"/>
                        <a:pt x="722862" y="13142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6" name="Google Shape;896;p18"/>
                <p:cNvSpPr/>
                <p:nvPr/>
              </p:nvSpPr>
              <p:spPr>
                <a:xfrm flipH="1">
                  <a:off x="4990867" y="3885454"/>
                  <a:ext cx="341114" cy="65606"/>
                </a:xfrm>
                <a:custGeom>
                  <a:rect b="b" l="l" r="r" t="t"/>
                  <a:pathLst>
                    <a:path extrusionOk="0" h="164306" w="854293">
                      <a:moveTo>
                        <a:pt x="786994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7"/>
                      </a:lnTo>
                      <a:cubicBezTo>
                        <a:pt x="0" y="134174"/>
                        <a:pt x="30131" y="164306"/>
                        <a:pt x="67299" y="164306"/>
                      </a:cubicBezTo>
                      <a:lnTo>
                        <a:pt x="786994" y="164306"/>
                      </a:lnTo>
                      <a:cubicBezTo>
                        <a:pt x="824162" y="164306"/>
                        <a:pt x="854293" y="134174"/>
                        <a:pt x="854293" y="97007"/>
                      </a:cubicBezTo>
                      <a:lnTo>
                        <a:pt x="854293" y="67299"/>
                      </a:lnTo>
                      <a:cubicBezTo>
                        <a:pt x="854293" y="30131"/>
                        <a:pt x="824162" y="0"/>
                        <a:pt x="78699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7" name="Google Shape;897;p18"/>
                <p:cNvSpPr/>
                <p:nvPr/>
              </p:nvSpPr>
              <p:spPr>
                <a:xfrm flipH="1">
                  <a:off x="4964627" y="3703863"/>
                  <a:ext cx="393594" cy="65606"/>
                </a:xfrm>
                <a:custGeom>
                  <a:rect b="b" l="l" r="r" t="t"/>
                  <a:pathLst>
                    <a:path extrusionOk="0" h="164305" w="985723">
                      <a:moveTo>
                        <a:pt x="918424" y="0"/>
                      </a:moveTo>
                      <a:lnTo>
                        <a:pt x="67300" y="0"/>
                      </a:lnTo>
                      <a:cubicBezTo>
                        <a:pt x="30131" y="0"/>
                        <a:pt x="0" y="30130"/>
                        <a:pt x="0" y="67298"/>
                      </a:cubicBezTo>
                      <a:lnTo>
                        <a:pt x="0" y="97006"/>
                      </a:lnTo>
                      <a:cubicBezTo>
                        <a:pt x="0" y="134173"/>
                        <a:pt x="30131" y="164305"/>
                        <a:pt x="67300" y="164305"/>
                      </a:cubicBezTo>
                      <a:lnTo>
                        <a:pt x="918424" y="164305"/>
                      </a:lnTo>
                      <a:cubicBezTo>
                        <a:pt x="955592" y="164305"/>
                        <a:pt x="985723" y="134173"/>
                        <a:pt x="985723" y="97006"/>
                      </a:cubicBezTo>
                      <a:lnTo>
                        <a:pt x="985723" y="67298"/>
                      </a:lnTo>
                      <a:cubicBezTo>
                        <a:pt x="985723" y="30130"/>
                        <a:pt x="955592" y="0"/>
                        <a:pt x="91842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98" name="Google Shape;898;p18"/>
              <p:cNvSpPr/>
              <p:nvPr/>
            </p:nvSpPr>
            <p:spPr>
              <a:xfrm>
                <a:off x="5093002" y="2426934"/>
                <a:ext cx="2232248" cy="2232248"/>
              </a:xfrm>
              <a:prstGeom prst="blockArc">
                <a:avLst>
                  <a:gd fmla="val 7222187" name="adj1"/>
                  <a:gd fmla="val 3660514" name="adj2"/>
                  <a:gd fmla="val 8104" name="adj3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99" name="Google Shape;899;p18"/>
            <p:cNvSpPr/>
            <p:nvPr/>
          </p:nvSpPr>
          <p:spPr>
            <a:xfrm>
              <a:off x="4782464" y="5203112"/>
              <a:ext cx="672289" cy="67228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0" name="Google Shape;900;p18"/>
          <p:cNvGrpSpPr/>
          <p:nvPr/>
        </p:nvGrpSpPr>
        <p:grpSpPr>
          <a:xfrm>
            <a:off x="7082764" y="3412343"/>
            <a:ext cx="1469591" cy="979049"/>
            <a:chOff x="7082764" y="3412343"/>
            <a:chExt cx="1469591" cy="979049"/>
          </a:xfrm>
        </p:grpSpPr>
        <p:grpSp>
          <p:nvGrpSpPr>
            <p:cNvPr id="901" name="Google Shape;901;p18"/>
            <p:cNvGrpSpPr/>
            <p:nvPr/>
          </p:nvGrpSpPr>
          <p:grpSpPr>
            <a:xfrm flipH="1" rot="5400000">
              <a:off x="7328035" y="3167072"/>
              <a:ext cx="979049" cy="1469591"/>
              <a:chOff x="5093002" y="2426934"/>
              <a:chExt cx="2232248" cy="3350691"/>
            </a:xfrm>
          </p:grpSpPr>
          <p:grpSp>
            <p:nvGrpSpPr>
              <p:cNvPr id="902" name="Google Shape;902;p18"/>
              <p:cNvGrpSpPr/>
              <p:nvPr/>
            </p:nvGrpSpPr>
            <p:grpSpPr>
              <a:xfrm>
                <a:off x="5625823" y="4659182"/>
                <a:ext cx="1166607" cy="1118443"/>
                <a:chOff x="4964627" y="3703863"/>
                <a:chExt cx="393594" cy="377344"/>
              </a:xfrm>
            </p:grpSpPr>
            <p:sp>
              <p:nvSpPr>
                <p:cNvPr id="903" name="Google Shape;903;p18"/>
                <p:cNvSpPr/>
                <p:nvPr/>
              </p:nvSpPr>
              <p:spPr>
                <a:xfrm flipH="1">
                  <a:off x="4977747" y="3794659"/>
                  <a:ext cx="367354" cy="65606"/>
                </a:xfrm>
                <a:custGeom>
                  <a:rect b="b" l="l" r="r" t="t"/>
                  <a:pathLst>
                    <a:path extrusionOk="0" h="164304" w="920008">
                      <a:moveTo>
                        <a:pt x="852708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5"/>
                      </a:lnTo>
                      <a:cubicBezTo>
                        <a:pt x="0" y="134173"/>
                        <a:pt x="30131" y="164304"/>
                        <a:pt x="67299" y="164304"/>
                      </a:cubicBezTo>
                      <a:lnTo>
                        <a:pt x="852708" y="164304"/>
                      </a:lnTo>
                      <a:cubicBezTo>
                        <a:pt x="889877" y="164304"/>
                        <a:pt x="920008" y="134173"/>
                        <a:pt x="920008" y="97005"/>
                      </a:cubicBezTo>
                      <a:lnTo>
                        <a:pt x="920008" y="67299"/>
                      </a:lnTo>
                      <a:cubicBezTo>
                        <a:pt x="920008" y="30131"/>
                        <a:pt x="889877" y="0"/>
                        <a:pt x="85270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4" name="Google Shape;904;p18"/>
                <p:cNvSpPr/>
                <p:nvPr/>
              </p:nvSpPr>
              <p:spPr>
                <a:xfrm flipH="1">
                  <a:off x="5017106" y="3976249"/>
                  <a:ext cx="288634" cy="104958"/>
                </a:xfrm>
                <a:custGeom>
                  <a:rect b="b" l="l" r="r" t="t"/>
                  <a:pathLst>
                    <a:path extrusionOk="0" h="262858" w="722862">
                      <a:moveTo>
                        <a:pt x="722862" y="0"/>
                      </a:moveTo>
                      <a:lnTo>
                        <a:pt x="0" y="0"/>
                      </a:lnTo>
                      <a:lnTo>
                        <a:pt x="0" y="131429"/>
                      </a:lnTo>
                      <a:cubicBezTo>
                        <a:pt x="0" y="204015"/>
                        <a:pt x="161818" y="262858"/>
                        <a:pt x="361431" y="262858"/>
                      </a:cubicBezTo>
                      <a:cubicBezTo>
                        <a:pt x="561044" y="262858"/>
                        <a:pt x="722862" y="204015"/>
                        <a:pt x="722862" y="13142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5" name="Google Shape;905;p18"/>
                <p:cNvSpPr/>
                <p:nvPr/>
              </p:nvSpPr>
              <p:spPr>
                <a:xfrm flipH="1">
                  <a:off x="4990867" y="3885454"/>
                  <a:ext cx="341114" cy="65606"/>
                </a:xfrm>
                <a:custGeom>
                  <a:rect b="b" l="l" r="r" t="t"/>
                  <a:pathLst>
                    <a:path extrusionOk="0" h="164306" w="854293">
                      <a:moveTo>
                        <a:pt x="786994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7"/>
                      </a:lnTo>
                      <a:cubicBezTo>
                        <a:pt x="0" y="134174"/>
                        <a:pt x="30131" y="164306"/>
                        <a:pt x="67299" y="164306"/>
                      </a:cubicBezTo>
                      <a:lnTo>
                        <a:pt x="786994" y="164306"/>
                      </a:lnTo>
                      <a:cubicBezTo>
                        <a:pt x="824162" y="164306"/>
                        <a:pt x="854293" y="134174"/>
                        <a:pt x="854293" y="97007"/>
                      </a:cubicBezTo>
                      <a:lnTo>
                        <a:pt x="854293" y="67299"/>
                      </a:lnTo>
                      <a:cubicBezTo>
                        <a:pt x="854293" y="30131"/>
                        <a:pt x="824162" y="0"/>
                        <a:pt x="7869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6" name="Google Shape;906;p18"/>
                <p:cNvSpPr/>
                <p:nvPr/>
              </p:nvSpPr>
              <p:spPr>
                <a:xfrm flipH="1">
                  <a:off x="4964627" y="3703863"/>
                  <a:ext cx="393594" cy="65606"/>
                </a:xfrm>
                <a:custGeom>
                  <a:rect b="b" l="l" r="r" t="t"/>
                  <a:pathLst>
                    <a:path extrusionOk="0" h="164305" w="985723">
                      <a:moveTo>
                        <a:pt x="918424" y="0"/>
                      </a:moveTo>
                      <a:lnTo>
                        <a:pt x="67300" y="0"/>
                      </a:lnTo>
                      <a:cubicBezTo>
                        <a:pt x="30131" y="0"/>
                        <a:pt x="0" y="30130"/>
                        <a:pt x="0" y="67298"/>
                      </a:cubicBezTo>
                      <a:lnTo>
                        <a:pt x="0" y="97006"/>
                      </a:lnTo>
                      <a:cubicBezTo>
                        <a:pt x="0" y="134173"/>
                        <a:pt x="30131" y="164305"/>
                        <a:pt x="67300" y="164305"/>
                      </a:cubicBezTo>
                      <a:lnTo>
                        <a:pt x="918424" y="164305"/>
                      </a:lnTo>
                      <a:cubicBezTo>
                        <a:pt x="955592" y="164305"/>
                        <a:pt x="985723" y="134173"/>
                        <a:pt x="985723" y="97006"/>
                      </a:cubicBezTo>
                      <a:lnTo>
                        <a:pt x="985723" y="67298"/>
                      </a:lnTo>
                      <a:cubicBezTo>
                        <a:pt x="985723" y="30130"/>
                        <a:pt x="955592" y="0"/>
                        <a:pt x="9184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07" name="Google Shape;907;p18"/>
              <p:cNvSpPr/>
              <p:nvPr/>
            </p:nvSpPr>
            <p:spPr>
              <a:xfrm>
                <a:off x="5093002" y="2426934"/>
                <a:ext cx="2232248" cy="2232248"/>
              </a:xfrm>
              <a:prstGeom prst="blockArc">
                <a:avLst>
                  <a:gd fmla="val 7222187" name="adj1"/>
                  <a:gd fmla="val 3660514" name="adj2"/>
                  <a:gd fmla="val 8104" name="adj3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08" name="Google Shape;908;p18"/>
            <p:cNvSpPr/>
            <p:nvPr/>
          </p:nvSpPr>
          <p:spPr>
            <a:xfrm>
              <a:off x="7714086" y="3565723"/>
              <a:ext cx="672289" cy="67228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18"/>
          <p:cNvGrpSpPr/>
          <p:nvPr/>
        </p:nvGrpSpPr>
        <p:grpSpPr>
          <a:xfrm>
            <a:off x="7750822" y="1719582"/>
            <a:ext cx="2837896" cy="923330"/>
            <a:chOff x="2551705" y="4283314"/>
            <a:chExt cx="2357003" cy="923330"/>
          </a:xfrm>
        </p:grpSpPr>
        <p:sp>
          <p:nvSpPr>
            <p:cNvPr id="910" name="Google Shape;910;p18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2" name="Google Shape;912;p18"/>
          <p:cNvGrpSpPr/>
          <p:nvPr/>
        </p:nvGrpSpPr>
        <p:grpSpPr>
          <a:xfrm>
            <a:off x="8644856" y="3431384"/>
            <a:ext cx="2837898" cy="923330"/>
            <a:chOff x="2551705" y="4283314"/>
            <a:chExt cx="2357003" cy="923330"/>
          </a:xfrm>
        </p:grpSpPr>
        <p:sp>
          <p:nvSpPr>
            <p:cNvPr id="913" name="Google Shape;913;p18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5" name="Google Shape;915;p18"/>
          <p:cNvGrpSpPr/>
          <p:nvPr/>
        </p:nvGrpSpPr>
        <p:grpSpPr>
          <a:xfrm>
            <a:off x="1650219" y="1719582"/>
            <a:ext cx="2798913" cy="923330"/>
            <a:chOff x="2551705" y="4283314"/>
            <a:chExt cx="2357003" cy="923330"/>
          </a:xfrm>
        </p:grpSpPr>
        <p:sp>
          <p:nvSpPr>
            <p:cNvPr id="916" name="Google Shape;916;p18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8" name="Google Shape;918;p18"/>
          <p:cNvGrpSpPr/>
          <p:nvPr/>
        </p:nvGrpSpPr>
        <p:grpSpPr>
          <a:xfrm>
            <a:off x="733371" y="3431384"/>
            <a:ext cx="2798916" cy="923330"/>
            <a:chOff x="2551705" y="4283314"/>
            <a:chExt cx="2357003" cy="923330"/>
          </a:xfrm>
        </p:grpSpPr>
        <p:sp>
          <p:nvSpPr>
            <p:cNvPr id="919" name="Google Shape;919;p18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1" name="Google Shape;921;p18"/>
          <p:cNvGrpSpPr/>
          <p:nvPr/>
        </p:nvGrpSpPr>
        <p:grpSpPr>
          <a:xfrm>
            <a:off x="1650218" y="5149729"/>
            <a:ext cx="2798914" cy="923330"/>
            <a:chOff x="2551705" y="4283314"/>
            <a:chExt cx="2357003" cy="923330"/>
          </a:xfrm>
        </p:grpSpPr>
        <p:sp>
          <p:nvSpPr>
            <p:cNvPr id="922" name="Google Shape;922;p18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18"/>
          <p:cNvGrpSpPr/>
          <p:nvPr/>
        </p:nvGrpSpPr>
        <p:grpSpPr>
          <a:xfrm>
            <a:off x="7750823" y="5149729"/>
            <a:ext cx="2813773" cy="923330"/>
            <a:chOff x="2551705" y="4283314"/>
            <a:chExt cx="2357003" cy="923330"/>
          </a:xfrm>
        </p:grpSpPr>
        <p:sp>
          <p:nvSpPr>
            <p:cNvPr id="925" name="Google Shape;925;p18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7" name="Google Shape;927;p18"/>
          <p:cNvSpPr/>
          <p:nvPr/>
        </p:nvSpPr>
        <p:spPr>
          <a:xfrm>
            <a:off x="7889666" y="3722582"/>
            <a:ext cx="338397" cy="339933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18"/>
          <p:cNvSpPr/>
          <p:nvPr/>
        </p:nvSpPr>
        <p:spPr>
          <a:xfrm>
            <a:off x="4936016" y="5408696"/>
            <a:ext cx="371782" cy="371178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18"/>
          <p:cNvSpPr/>
          <p:nvPr/>
        </p:nvSpPr>
        <p:spPr>
          <a:xfrm>
            <a:off x="4965608" y="1918483"/>
            <a:ext cx="283779" cy="409976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18"/>
          <p:cNvSpPr/>
          <p:nvPr/>
        </p:nvSpPr>
        <p:spPr>
          <a:xfrm>
            <a:off x="3950278" y="3722581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1" name="Google Shape;931;p18"/>
          <p:cNvGrpSpPr/>
          <p:nvPr/>
        </p:nvGrpSpPr>
        <p:grpSpPr>
          <a:xfrm>
            <a:off x="5632945" y="3343041"/>
            <a:ext cx="921436" cy="1036176"/>
            <a:chOff x="4835382" y="-161249"/>
            <a:chExt cx="3078656" cy="3462027"/>
          </a:xfrm>
        </p:grpSpPr>
        <p:sp>
          <p:nvSpPr>
            <p:cNvPr id="932" name="Google Shape;932;p18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18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4" name="Google Shape;934;p18"/>
          <p:cNvGrpSpPr/>
          <p:nvPr/>
        </p:nvGrpSpPr>
        <p:grpSpPr>
          <a:xfrm>
            <a:off x="6190230" y="1515802"/>
            <a:ext cx="1582677" cy="1762228"/>
            <a:chOff x="6190230" y="1515802"/>
            <a:chExt cx="1582677" cy="1762228"/>
          </a:xfrm>
        </p:grpSpPr>
        <p:grpSp>
          <p:nvGrpSpPr>
            <p:cNvPr id="935" name="Google Shape;935;p18"/>
            <p:cNvGrpSpPr/>
            <p:nvPr/>
          </p:nvGrpSpPr>
          <p:grpSpPr>
            <a:xfrm flipH="1" rot="1800000">
              <a:off x="6492044" y="1662120"/>
              <a:ext cx="979049" cy="1469591"/>
              <a:chOff x="5093002" y="2426934"/>
              <a:chExt cx="2232248" cy="3350691"/>
            </a:xfrm>
          </p:grpSpPr>
          <p:grpSp>
            <p:nvGrpSpPr>
              <p:cNvPr id="936" name="Google Shape;936;p18"/>
              <p:cNvGrpSpPr/>
              <p:nvPr/>
            </p:nvGrpSpPr>
            <p:grpSpPr>
              <a:xfrm>
                <a:off x="5625823" y="4659182"/>
                <a:ext cx="1166607" cy="1118443"/>
                <a:chOff x="4964627" y="3703863"/>
                <a:chExt cx="393594" cy="377344"/>
              </a:xfrm>
            </p:grpSpPr>
            <p:sp>
              <p:nvSpPr>
                <p:cNvPr id="937" name="Google Shape;937;p18"/>
                <p:cNvSpPr/>
                <p:nvPr/>
              </p:nvSpPr>
              <p:spPr>
                <a:xfrm flipH="1">
                  <a:off x="4977747" y="3794659"/>
                  <a:ext cx="367354" cy="65606"/>
                </a:xfrm>
                <a:custGeom>
                  <a:rect b="b" l="l" r="r" t="t"/>
                  <a:pathLst>
                    <a:path extrusionOk="0" h="164304" w="920008">
                      <a:moveTo>
                        <a:pt x="852708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5"/>
                      </a:lnTo>
                      <a:cubicBezTo>
                        <a:pt x="0" y="134173"/>
                        <a:pt x="30131" y="164304"/>
                        <a:pt x="67299" y="164304"/>
                      </a:cubicBezTo>
                      <a:lnTo>
                        <a:pt x="852708" y="164304"/>
                      </a:lnTo>
                      <a:cubicBezTo>
                        <a:pt x="889877" y="164304"/>
                        <a:pt x="920008" y="134173"/>
                        <a:pt x="920008" y="97005"/>
                      </a:cubicBezTo>
                      <a:lnTo>
                        <a:pt x="920008" y="67299"/>
                      </a:lnTo>
                      <a:cubicBezTo>
                        <a:pt x="920008" y="30131"/>
                        <a:pt x="889877" y="0"/>
                        <a:pt x="85270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8" name="Google Shape;938;p18"/>
                <p:cNvSpPr/>
                <p:nvPr/>
              </p:nvSpPr>
              <p:spPr>
                <a:xfrm flipH="1">
                  <a:off x="5017106" y="3976249"/>
                  <a:ext cx="288634" cy="104958"/>
                </a:xfrm>
                <a:custGeom>
                  <a:rect b="b" l="l" r="r" t="t"/>
                  <a:pathLst>
                    <a:path extrusionOk="0" h="262858" w="722862">
                      <a:moveTo>
                        <a:pt x="722862" y="0"/>
                      </a:moveTo>
                      <a:lnTo>
                        <a:pt x="0" y="0"/>
                      </a:lnTo>
                      <a:lnTo>
                        <a:pt x="0" y="131429"/>
                      </a:lnTo>
                      <a:cubicBezTo>
                        <a:pt x="0" y="204015"/>
                        <a:pt x="161818" y="262858"/>
                        <a:pt x="361431" y="262858"/>
                      </a:cubicBezTo>
                      <a:cubicBezTo>
                        <a:pt x="561044" y="262858"/>
                        <a:pt x="722862" y="204015"/>
                        <a:pt x="722862" y="13142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9" name="Google Shape;939;p18"/>
                <p:cNvSpPr/>
                <p:nvPr/>
              </p:nvSpPr>
              <p:spPr>
                <a:xfrm flipH="1">
                  <a:off x="4990867" y="3885454"/>
                  <a:ext cx="341114" cy="65606"/>
                </a:xfrm>
                <a:custGeom>
                  <a:rect b="b" l="l" r="r" t="t"/>
                  <a:pathLst>
                    <a:path extrusionOk="0" h="164306" w="854293">
                      <a:moveTo>
                        <a:pt x="786994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7"/>
                      </a:lnTo>
                      <a:cubicBezTo>
                        <a:pt x="0" y="134174"/>
                        <a:pt x="30131" y="164306"/>
                        <a:pt x="67299" y="164306"/>
                      </a:cubicBezTo>
                      <a:lnTo>
                        <a:pt x="786994" y="164306"/>
                      </a:lnTo>
                      <a:cubicBezTo>
                        <a:pt x="824162" y="164306"/>
                        <a:pt x="854293" y="134174"/>
                        <a:pt x="854293" y="97007"/>
                      </a:cubicBezTo>
                      <a:lnTo>
                        <a:pt x="854293" y="67299"/>
                      </a:lnTo>
                      <a:cubicBezTo>
                        <a:pt x="854293" y="30131"/>
                        <a:pt x="824162" y="0"/>
                        <a:pt x="7869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0" name="Google Shape;940;p18"/>
                <p:cNvSpPr/>
                <p:nvPr/>
              </p:nvSpPr>
              <p:spPr>
                <a:xfrm flipH="1">
                  <a:off x="4964627" y="3703863"/>
                  <a:ext cx="393594" cy="65606"/>
                </a:xfrm>
                <a:custGeom>
                  <a:rect b="b" l="l" r="r" t="t"/>
                  <a:pathLst>
                    <a:path extrusionOk="0" h="164305" w="985723">
                      <a:moveTo>
                        <a:pt x="918424" y="0"/>
                      </a:moveTo>
                      <a:lnTo>
                        <a:pt x="67300" y="0"/>
                      </a:lnTo>
                      <a:cubicBezTo>
                        <a:pt x="30131" y="0"/>
                        <a:pt x="0" y="30130"/>
                        <a:pt x="0" y="67298"/>
                      </a:cubicBezTo>
                      <a:lnTo>
                        <a:pt x="0" y="97006"/>
                      </a:lnTo>
                      <a:cubicBezTo>
                        <a:pt x="0" y="134173"/>
                        <a:pt x="30131" y="164305"/>
                        <a:pt x="67300" y="164305"/>
                      </a:cubicBezTo>
                      <a:lnTo>
                        <a:pt x="918424" y="164305"/>
                      </a:lnTo>
                      <a:cubicBezTo>
                        <a:pt x="955592" y="164305"/>
                        <a:pt x="985723" y="134173"/>
                        <a:pt x="985723" y="97006"/>
                      </a:cubicBezTo>
                      <a:lnTo>
                        <a:pt x="985723" y="67298"/>
                      </a:lnTo>
                      <a:cubicBezTo>
                        <a:pt x="985723" y="30130"/>
                        <a:pt x="955592" y="0"/>
                        <a:pt x="91842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41" name="Google Shape;941;p18"/>
              <p:cNvSpPr/>
              <p:nvPr/>
            </p:nvSpPr>
            <p:spPr>
              <a:xfrm>
                <a:off x="5093002" y="2426934"/>
                <a:ext cx="2232248" cy="2232248"/>
              </a:xfrm>
              <a:prstGeom prst="blockArc">
                <a:avLst>
                  <a:gd fmla="val 7222187" name="adj1"/>
                  <a:gd fmla="val 3660514" name="adj2"/>
                  <a:gd fmla="val 8104" name="adj3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42" name="Google Shape;942;p18"/>
            <p:cNvSpPr/>
            <p:nvPr/>
          </p:nvSpPr>
          <p:spPr>
            <a:xfrm rot="-7200000">
              <a:off x="6731526" y="1870429"/>
              <a:ext cx="672289" cy="67228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3" name="Google Shape;943;p18"/>
          <p:cNvSpPr/>
          <p:nvPr/>
        </p:nvSpPr>
        <p:spPr>
          <a:xfrm rot="-2700000">
            <a:off x="6897242" y="1991318"/>
            <a:ext cx="400494" cy="396315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4" name="Google Shape;944;p18"/>
          <p:cNvGrpSpPr/>
          <p:nvPr/>
        </p:nvGrpSpPr>
        <p:grpSpPr>
          <a:xfrm>
            <a:off x="6200204" y="4508984"/>
            <a:ext cx="1562726" cy="1758873"/>
            <a:chOff x="6200204" y="4508984"/>
            <a:chExt cx="1562726" cy="1758873"/>
          </a:xfrm>
        </p:grpSpPr>
        <p:grpSp>
          <p:nvGrpSpPr>
            <p:cNvPr id="945" name="Google Shape;945;p18"/>
            <p:cNvGrpSpPr/>
            <p:nvPr/>
          </p:nvGrpSpPr>
          <p:grpSpPr>
            <a:xfrm flipH="1" rot="9085437">
              <a:off x="6492043" y="4653625"/>
              <a:ext cx="979049" cy="1469591"/>
              <a:chOff x="5093002" y="2426934"/>
              <a:chExt cx="2232248" cy="3350691"/>
            </a:xfrm>
          </p:grpSpPr>
          <p:grpSp>
            <p:nvGrpSpPr>
              <p:cNvPr id="946" name="Google Shape;946;p18"/>
              <p:cNvGrpSpPr/>
              <p:nvPr/>
            </p:nvGrpSpPr>
            <p:grpSpPr>
              <a:xfrm>
                <a:off x="5625823" y="4659182"/>
                <a:ext cx="1166607" cy="1118443"/>
                <a:chOff x="4964627" y="3703863"/>
                <a:chExt cx="393594" cy="377344"/>
              </a:xfrm>
            </p:grpSpPr>
            <p:sp>
              <p:nvSpPr>
                <p:cNvPr id="947" name="Google Shape;947;p18"/>
                <p:cNvSpPr/>
                <p:nvPr/>
              </p:nvSpPr>
              <p:spPr>
                <a:xfrm flipH="1">
                  <a:off x="4977747" y="3794659"/>
                  <a:ext cx="367354" cy="65606"/>
                </a:xfrm>
                <a:custGeom>
                  <a:rect b="b" l="l" r="r" t="t"/>
                  <a:pathLst>
                    <a:path extrusionOk="0" h="164304" w="920008">
                      <a:moveTo>
                        <a:pt x="852708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5"/>
                      </a:lnTo>
                      <a:cubicBezTo>
                        <a:pt x="0" y="134173"/>
                        <a:pt x="30131" y="164304"/>
                        <a:pt x="67299" y="164304"/>
                      </a:cubicBezTo>
                      <a:lnTo>
                        <a:pt x="852708" y="164304"/>
                      </a:lnTo>
                      <a:cubicBezTo>
                        <a:pt x="889877" y="164304"/>
                        <a:pt x="920008" y="134173"/>
                        <a:pt x="920008" y="97005"/>
                      </a:cubicBezTo>
                      <a:lnTo>
                        <a:pt x="920008" y="67299"/>
                      </a:lnTo>
                      <a:cubicBezTo>
                        <a:pt x="920008" y="30131"/>
                        <a:pt x="889877" y="0"/>
                        <a:pt x="85270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8" name="Google Shape;948;p18"/>
                <p:cNvSpPr/>
                <p:nvPr/>
              </p:nvSpPr>
              <p:spPr>
                <a:xfrm flipH="1">
                  <a:off x="5017106" y="3976249"/>
                  <a:ext cx="288634" cy="104958"/>
                </a:xfrm>
                <a:custGeom>
                  <a:rect b="b" l="l" r="r" t="t"/>
                  <a:pathLst>
                    <a:path extrusionOk="0" h="262858" w="722862">
                      <a:moveTo>
                        <a:pt x="722862" y="0"/>
                      </a:moveTo>
                      <a:lnTo>
                        <a:pt x="0" y="0"/>
                      </a:lnTo>
                      <a:lnTo>
                        <a:pt x="0" y="131429"/>
                      </a:lnTo>
                      <a:cubicBezTo>
                        <a:pt x="0" y="204015"/>
                        <a:pt x="161818" y="262858"/>
                        <a:pt x="361431" y="262858"/>
                      </a:cubicBezTo>
                      <a:cubicBezTo>
                        <a:pt x="561044" y="262858"/>
                        <a:pt x="722862" y="204015"/>
                        <a:pt x="722862" y="1314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9" name="Google Shape;949;p18"/>
                <p:cNvSpPr/>
                <p:nvPr/>
              </p:nvSpPr>
              <p:spPr>
                <a:xfrm flipH="1">
                  <a:off x="4990867" y="3885454"/>
                  <a:ext cx="341114" cy="65606"/>
                </a:xfrm>
                <a:custGeom>
                  <a:rect b="b" l="l" r="r" t="t"/>
                  <a:pathLst>
                    <a:path extrusionOk="0" h="164306" w="854293">
                      <a:moveTo>
                        <a:pt x="786994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7"/>
                      </a:lnTo>
                      <a:cubicBezTo>
                        <a:pt x="0" y="134174"/>
                        <a:pt x="30131" y="164306"/>
                        <a:pt x="67299" y="164306"/>
                      </a:cubicBezTo>
                      <a:lnTo>
                        <a:pt x="786994" y="164306"/>
                      </a:lnTo>
                      <a:cubicBezTo>
                        <a:pt x="824162" y="164306"/>
                        <a:pt x="854293" y="134174"/>
                        <a:pt x="854293" y="97007"/>
                      </a:cubicBezTo>
                      <a:lnTo>
                        <a:pt x="854293" y="67299"/>
                      </a:lnTo>
                      <a:cubicBezTo>
                        <a:pt x="854293" y="30131"/>
                        <a:pt x="824162" y="0"/>
                        <a:pt x="7869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0" name="Google Shape;950;p18"/>
                <p:cNvSpPr/>
                <p:nvPr/>
              </p:nvSpPr>
              <p:spPr>
                <a:xfrm flipH="1">
                  <a:off x="4964627" y="3703863"/>
                  <a:ext cx="393594" cy="65606"/>
                </a:xfrm>
                <a:custGeom>
                  <a:rect b="b" l="l" r="r" t="t"/>
                  <a:pathLst>
                    <a:path extrusionOk="0" h="164305" w="985723">
                      <a:moveTo>
                        <a:pt x="918424" y="0"/>
                      </a:moveTo>
                      <a:lnTo>
                        <a:pt x="67300" y="0"/>
                      </a:lnTo>
                      <a:cubicBezTo>
                        <a:pt x="30131" y="0"/>
                        <a:pt x="0" y="30130"/>
                        <a:pt x="0" y="67298"/>
                      </a:cubicBezTo>
                      <a:lnTo>
                        <a:pt x="0" y="97006"/>
                      </a:lnTo>
                      <a:cubicBezTo>
                        <a:pt x="0" y="134173"/>
                        <a:pt x="30131" y="164305"/>
                        <a:pt x="67300" y="164305"/>
                      </a:cubicBezTo>
                      <a:lnTo>
                        <a:pt x="918424" y="164305"/>
                      </a:lnTo>
                      <a:cubicBezTo>
                        <a:pt x="955592" y="164305"/>
                        <a:pt x="985723" y="134173"/>
                        <a:pt x="985723" y="97006"/>
                      </a:cubicBezTo>
                      <a:lnTo>
                        <a:pt x="985723" y="67298"/>
                      </a:lnTo>
                      <a:cubicBezTo>
                        <a:pt x="985723" y="30130"/>
                        <a:pt x="955592" y="0"/>
                        <a:pt x="9184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51" name="Google Shape;951;p18"/>
              <p:cNvSpPr/>
              <p:nvPr/>
            </p:nvSpPr>
            <p:spPr>
              <a:xfrm>
                <a:off x="5093002" y="2426934"/>
                <a:ext cx="2232248" cy="2232248"/>
              </a:xfrm>
              <a:prstGeom prst="blockArc">
                <a:avLst>
                  <a:gd fmla="val 7222187" name="adj1"/>
                  <a:gd fmla="val 3660514" name="adj2"/>
                  <a:gd fmla="val 8104" name="adj3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52" name="Google Shape;952;p18"/>
            <p:cNvSpPr/>
            <p:nvPr/>
          </p:nvSpPr>
          <p:spPr>
            <a:xfrm rot="-7200000">
              <a:off x="6744274" y="5239792"/>
              <a:ext cx="672289" cy="67228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3" name="Google Shape;953;p18"/>
          <p:cNvSpPr/>
          <p:nvPr/>
        </p:nvSpPr>
        <p:spPr>
          <a:xfrm flipH="1">
            <a:off x="6902753" y="5471446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9"/>
          <p:cNvSpPr txBox="1"/>
          <p:nvPr>
            <p:ph type="title"/>
          </p:nvPr>
        </p:nvSpPr>
        <p:spPr>
          <a:xfrm>
            <a:off x="0" y="260648"/>
            <a:ext cx="12192000" cy="8017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Font typeface="Arial"/>
              <a:buNone/>
            </a:pPr>
            <a:r>
              <a:rPr lang="en-US"/>
              <a:t>PORTFOLIO</a:t>
            </a:r>
            <a:endParaRPr/>
          </a:p>
        </p:txBody>
      </p:sp>
      <p:grpSp>
        <p:nvGrpSpPr>
          <p:cNvPr id="959" name="Google Shape;959;p19"/>
          <p:cNvGrpSpPr/>
          <p:nvPr/>
        </p:nvGrpSpPr>
        <p:grpSpPr>
          <a:xfrm>
            <a:off x="7358876" y="2048662"/>
            <a:ext cx="508952" cy="144016"/>
            <a:chOff x="683568" y="4653136"/>
            <a:chExt cx="508952" cy="144016"/>
          </a:xfrm>
        </p:grpSpPr>
        <p:sp>
          <p:nvSpPr>
            <p:cNvPr id="960" name="Google Shape;960;p19"/>
            <p:cNvSpPr/>
            <p:nvPr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19"/>
            <p:cNvSpPr/>
            <p:nvPr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19"/>
            <p:cNvSpPr/>
            <p:nvPr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3" name="Google Shape;963;p19"/>
          <p:cNvSpPr txBox="1"/>
          <p:nvPr/>
        </p:nvSpPr>
        <p:spPr>
          <a:xfrm>
            <a:off x="4331991" y="1958229"/>
            <a:ext cx="1562683" cy="33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</p:txBody>
      </p:sp>
      <p:sp>
        <p:nvSpPr>
          <p:cNvPr id="964" name="Google Shape;964;p19"/>
          <p:cNvSpPr/>
          <p:nvPr/>
        </p:nvSpPr>
        <p:spPr>
          <a:xfrm>
            <a:off x="4331991" y="2328689"/>
            <a:ext cx="2282763" cy="33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965" name="Google Shape;965;p19"/>
          <p:cNvSpPr/>
          <p:nvPr/>
        </p:nvSpPr>
        <p:spPr>
          <a:xfrm>
            <a:off x="4331991" y="2699148"/>
            <a:ext cx="2858827" cy="33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966" name="Google Shape;966;p19"/>
          <p:cNvSpPr/>
          <p:nvPr/>
        </p:nvSpPr>
        <p:spPr>
          <a:xfrm>
            <a:off x="4331991" y="3140349"/>
            <a:ext cx="353583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 </a:t>
            </a:r>
            <a:endParaRPr/>
          </a:p>
        </p:txBody>
      </p:sp>
      <p:grpSp>
        <p:nvGrpSpPr>
          <p:cNvPr id="967" name="Google Shape;967;p19"/>
          <p:cNvGrpSpPr/>
          <p:nvPr/>
        </p:nvGrpSpPr>
        <p:grpSpPr>
          <a:xfrm>
            <a:off x="4331991" y="5595526"/>
            <a:ext cx="508952" cy="144016"/>
            <a:chOff x="683568" y="4653136"/>
            <a:chExt cx="508952" cy="144016"/>
          </a:xfrm>
        </p:grpSpPr>
        <p:sp>
          <p:nvSpPr>
            <p:cNvPr id="968" name="Google Shape;968;p19"/>
            <p:cNvSpPr/>
            <p:nvPr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19"/>
            <p:cNvSpPr/>
            <p:nvPr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9"/>
            <p:cNvSpPr/>
            <p:nvPr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1" name="Google Shape;971;p19"/>
          <p:cNvSpPr txBox="1"/>
          <p:nvPr/>
        </p:nvSpPr>
        <p:spPr>
          <a:xfrm>
            <a:off x="6305145" y="3892101"/>
            <a:ext cx="1562683" cy="33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</p:txBody>
      </p:sp>
      <p:sp>
        <p:nvSpPr>
          <p:cNvPr id="972" name="Google Shape;972;p19"/>
          <p:cNvSpPr/>
          <p:nvPr/>
        </p:nvSpPr>
        <p:spPr>
          <a:xfrm>
            <a:off x="5585065" y="4262561"/>
            <a:ext cx="2282763" cy="33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973" name="Google Shape;973;p19"/>
          <p:cNvSpPr/>
          <p:nvPr/>
        </p:nvSpPr>
        <p:spPr>
          <a:xfrm>
            <a:off x="5009001" y="4662977"/>
            <a:ext cx="2858827" cy="33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974" name="Google Shape;974;p19"/>
          <p:cNvSpPr/>
          <p:nvPr/>
        </p:nvSpPr>
        <p:spPr>
          <a:xfrm>
            <a:off x="4331991" y="5093211"/>
            <a:ext cx="353583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 </a:t>
            </a:r>
            <a:endParaRPr/>
          </a:p>
        </p:txBody>
      </p:sp>
      <p:sp>
        <p:nvSpPr>
          <p:cNvPr id="975" name="Google Shape;975;p19"/>
          <p:cNvSpPr/>
          <p:nvPr>
            <p:ph idx="2" type="pic"/>
          </p:nvPr>
        </p:nvSpPr>
        <p:spPr>
          <a:xfrm>
            <a:off x="729574" y="1515298"/>
            <a:ext cx="3300639" cy="478017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76" name="Google Shape;976;p19"/>
          <p:cNvSpPr/>
          <p:nvPr>
            <p:ph idx="3" type="pic"/>
          </p:nvPr>
        </p:nvSpPr>
        <p:spPr>
          <a:xfrm>
            <a:off x="8212091" y="1515298"/>
            <a:ext cx="3300639" cy="478017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"/>
          <p:cNvSpPr txBox="1"/>
          <p:nvPr/>
        </p:nvSpPr>
        <p:spPr>
          <a:xfrm>
            <a:off x="4188696" y="1481237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3" name="Google Shape;273;p2"/>
          <p:cNvGrpSpPr/>
          <p:nvPr/>
        </p:nvGrpSpPr>
        <p:grpSpPr>
          <a:xfrm>
            <a:off x="656029" y="3262364"/>
            <a:ext cx="4726013" cy="1154163"/>
            <a:chOff x="5692278" y="3070393"/>
            <a:chExt cx="4726013" cy="1154163"/>
          </a:xfrm>
        </p:grpSpPr>
        <p:sp>
          <p:nvSpPr>
            <p:cNvPr id="274" name="Google Shape;274;p2"/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2"/>
          <p:cNvGrpSpPr/>
          <p:nvPr/>
        </p:nvGrpSpPr>
        <p:grpSpPr>
          <a:xfrm>
            <a:off x="6460215" y="3262364"/>
            <a:ext cx="4726013" cy="1154163"/>
            <a:chOff x="5692278" y="3070393"/>
            <a:chExt cx="4726013" cy="1154163"/>
          </a:xfrm>
        </p:grpSpPr>
        <p:sp>
          <p:nvSpPr>
            <p:cNvPr id="278" name="Google Shape;278;p2"/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1" name="Google Shape;281;p2"/>
          <p:cNvGrpSpPr/>
          <p:nvPr/>
        </p:nvGrpSpPr>
        <p:grpSpPr>
          <a:xfrm>
            <a:off x="658301" y="4902372"/>
            <a:ext cx="4726013" cy="1154163"/>
            <a:chOff x="5692278" y="3070393"/>
            <a:chExt cx="4726013" cy="1154163"/>
          </a:xfrm>
        </p:grpSpPr>
        <p:sp>
          <p:nvSpPr>
            <p:cNvPr id="282" name="Google Shape;282;p2"/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5" name="Google Shape;285;p2"/>
          <p:cNvGrpSpPr/>
          <p:nvPr/>
        </p:nvGrpSpPr>
        <p:grpSpPr>
          <a:xfrm>
            <a:off x="6462487" y="4902372"/>
            <a:ext cx="4726013" cy="1154163"/>
            <a:chOff x="5692278" y="3070393"/>
            <a:chExt cx="4726013" cy="1154163"/>
          </a:xfrm>
        </p:grpSpPr>
        <p:sp>
          <p:nvSpPr>
            <p:cNvPr id="286" name="Google Shape;286;p2"/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1" name="Google Shape;981;p20"/>
          <p:cNvGrpSpPr/>
          <p:nvPr/>
        </p:nvGrpSpPr>
        <p:grpSpPr>
          <a:xfrm>
            <a:off x="2926801" y="2627330"/>
            <a:ext cx="6339319" cy="6339319"/>
            <a:chOff x="1754163" y="2276872"/>
            <a:chExt cx="5616624" cy="5616624"/>
          </a:xfrm>
        </p:grpSpPr>
        <p:grpSp>
          <p:nvGrpSpPr>
            <p:cNvPr id="982" name="Google Shape;982;p20"/>
            <p:cNvGrpSpPr/>
            <p:nvPr/>
          </p:nvGrpSpPr>
          <p:grpSpPr>
            <a:xfrm>
              <a:off x="2068835" y="2581275"/>
              <a:ext cx="4999062" cy="4999062"/>
              <a:chOff x="1754163" y="2276872"/>
              <a:chExt cx="5616624" cy="5616624"/>
            </a:xfrm>
          </p:grpSpPr>
          <p:sp>
            <p:nvSpPr>
              <p:cNvPr id="983" name="Google Shape;983;p20"/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fmla="val 10800000" name="adj1"/>
                  <a:gd fmla="val 21586788" name="adj2"/>
                  <a:gd fmla="val 6977" name="adj3"/>
                </a:avLst>
              </a:prstGeom>
              <a:gradFill>
                <a:gsLst>
                  <a:gs pos="0">
                    <a:srgbClr val="8DD1EC"/>
                  </a:gs>
                  <a:gs pos="94000">
                    <a:srgbClr val="8DD1EC"/>
                  </a:gs>
                  <a:gs pos="100000">
                    <a:srgbClr val="8DD1EC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20"/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fmla="val 13437981" name="adj1"/>
                  <a:gd fmla="val 21586788" name="adj2"/>
                  <a:gd fmla="val 6977" name="adj3"/>
                </a:avLst>
              </a:prstGeom>
              <a:gradFill>
                <a:gsLst>
                  <a:gs pos="0">
                    <a:srgbClr val="80E2C7"/>
                  </a:gs>
                  <a:gs pos="94000">
                    <a:srgbClr val="80E2C7"/>
                  </a:gs>
                  <a:gs pos="100000">
                    <a:srgbClr val="80E2C7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20"/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fmla="val 16201919" name="adj1"/>
                  <a:gd fmla="val 21586788" name="adj2"/>
                  <a:gd fmla="val 6977" name="adj3"/>
                </a:avLst>
              </a:prstGeom>
              <a:gradFill>
                <a:gsLst>
                  <a:gs pos="0">
                    <a:srgbClr val="B6E687"/>
                  </a:gs>
                  <a:gs pos="94000">
                    <a:srgbClr val="B6E687"/>
                  </a:gs>
                  <a:gs pos="100000">
                    <a:srgbClr val="B6E687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20"/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fmla="val 19030955" name="adj1"/>
                  <a:gd fmla="val 21586788" name="adj2"/>
                  <a:gd fmla="val 6977" name="adj3"/>
                </a:avLst>
              </a:prstGeom>
              <a:gradFill>
                <a:gsLst>
                  <a:gs pos="0">
                    <a:srgbClr val="8DD1EC"/>
                  </a:gs>
                  <a:gs pos="94000">
                    <a:srgbClr val="8DD1EC"/>
                  </a:gs>
                  <a:gs pos="100000">
                    <a:srgbClr val="8DD1EC"/>
                  </a:gs>
                </a:gsLst>
                <a:lin ang="10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7" name="Google Shape;987;p20"/>
            <p:cNvGrpSpPr/>
            <p:nvPr/>
          </p:nvGrpSpPr>
          <p:grpSpPr>
            <a:xfrm>
              <a:off x="1754163" y="2276872"/>
              <a:ext cx="5616624" cy="5616624"/>
              <a:chOff x="1754163" y="2276872"/>
              <a:chExt cx="5616624" cy="5616624"/>
            </a:xfrm>
          </p:grpSpPr>
          <p:sp>
            <p:nvSpPr>
              <p:cNvPr id="988" name="Google Shape;988;p20"/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fmla="val 10800000" name="adj1"/>
                  <a:gd fmla="val 21586788" name="adj2"/>
                  <a:gd fmla="val 6977" name="adj3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0"/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fmla="val 13427380" name="adj1"/>
                  <a:gd fmla="val 21586788" name="adj2"/>
                  <a:gd fmla="val 6977" name="adj3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20"/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fmla="val 16201919" name="adj1"/>
                  <a:gd fmla="val 21586788" name="adj2"/>
                  <a:gd fmla="val 6977" name="adj3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20"/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fmla="val 19047701" name="adj1"/>
                  <a:gd fmla="val 21586788" name="adj2"/>
                  <a:gd fmla="val 6977" name="adj3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92" name="Google Shape;992;p2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93" name="Google Shape;993;p20"/>
          <p:cNvGrpSpPr/>
          <p:nvPr/>
        </p:nvGrpSpPr>
        <p:grpSpPr>
          <a:xfrm>
            <a:off x="768681" y="3144930"/>
            <a:ext cx="1791385" cy="678649"/>
            <a:chOff x="3233964" y="1954419"/>
            <a:chExt cx="1410044" cy="678649"/>
          </a:xfrm>
        </p:grpSpPr>
        <p:sp>
          <p:nvSpPr>
            <p:cNvPr id="994" name="Google Shape;994;p20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0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6" name="Google Shape;996;p20"/>
          <p:cNvGrpSpPr/>
          <p:nvPr/>
        </p:nvGrpSpPr>
        <p:grpSpPr>
          <a:xfrm>
            <a:off x="2547310" y="1748316"/>
            <a:ext cx="1791382" cy="678649"/>
            <a:chOff x="2828147" y="1954419"/>
            <a:chExt cx="1410043" cy="678649"/>
          </a:xfrm>
        </p:grpSpPr>
        <p:sp>
          <p:nvSpPr>
            <p:cNvPr id="997" name="Google Shape;997;p20"/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0"/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9" name="Google Shape;999;p20"/>
          <p:cNvGrpSpPr/>
          <p:nvPr/>
        </p:nvGrpSpPr>
        <p:grpSpPr>
          <a:xfrm>
            <a:off x="7868921" y="1748316"/>
            <a:ext cx="1788639" cy="678649"/>
            <a:chOff x="3233964" y="1954419"/>
            <a:chExt cx="1410044" cy="678649"/>
          </a:xfrm>
        </p:grpSpPr>
        <p:sp>
          <p:nvSpPr>
            <p:cNvPr id="1000" name="Google Shape;1000;p20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0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2" name="Google Shape;1002;p20"/>
          <p:cNvGrpSpPr/>
          <p:nvPr/>
        </p:nvGrpSpPr>
        <p:grpSpPr>
          <a:xfrm>
            <a:off x="9585259" y="3144930"/>
            <a:ext cx="1788639" cy="678649"/>
            <a:chOff x="3233964" y="1954419"/>
            <a:chExt cx="1410044" cy="678649"/>
          </a:xfrm>
        </p:grpSpPr>
        <p:sp>
          <p:nvSpPr>
            <p:cNvPr id="1003" name="Google Shape;1003;p20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0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05" name="Google Shape;1005;p20"/>
          <p:cNvCxnSpPr/>
          <p:nvPr/>
        </p:nvCxnSpPr>
        <p:spPr>
          <a:xfrm>
            <a:off x="4465066" y="2075575"/>
            <a:ext cx="1188000" cy="720000"/>
          </a:xfrm>
          <a:prstGeom prst="bentConnector3">
            <a:avLst>
              <a:gd fmla="val 100742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1006" name="Google Shape;1006;p20"/>
          <p:cNvCxnSpPr/>
          <p:nvPr/>
        </p:nvCxnSpPr>
        <p:spPr>
          <a:xfrm flipH="1">
            <a:off x="6538934" y="2075575"/>
            <a:ext cx="1188000" cy="720000"/>
          </a:xfrm>
          <a:prstGeom prst="bentConnector3">
            <a:avLst>
              <a:gd fmla="val 100193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007" name="Google Shape;1007;p20"/>
          <p:cNvSpPr txBox="1"/>
          <p:nvPr/>
        </p:nvSpPr>
        <p:spPr>
          <a:xfrm>
            <a:off x="4899059" y="3782630"/>
            <a:ext cx="239480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sz="4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20"/>
          <p:cNvSpPr txBox="1"/>
          <p:nvPr/>
        </p:nvSpPr>
        <p:spPr>
          <a:xfrm>
            <a:off x="4096880" y="4668114"/>
            <a:ext cx="398239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grpSp>
        <p:nvGrpSpPr>
          <p:cNvPr id="1009" name="Google Shape;1009;p20"/>
          <p:cNvGrpSpPr/>
          <p:nvPr/>
        </p:nvGrpSpPr>
        <p:grpSpPr>
          <a:xfrm>
            <a:off x="2941625" y="5949550"/>
            <a:ext cx="6308750" cy="81273"/>
            <a:chOff x="1780872" y="5229200"/>
            <a:chExt cx="5589541" cy="72008"/>
          </a:xfrm>
        </p:grpSpPr>
        <p:sp>
          <p:nvSpPr>
            <p:cNvPr id="1010" name="Google Shape;1010;p20"/>
            <p:cNvSpPr/>
            <p:nvPr/>
          </p:nvSpPr>
          <p:spPr>
            <a:xfrm>
              <a:off x="1780872" y="5229200"/>
              <a:ext cx="1400441" cy="72008"/>
            </a:xfrm>
            <a:custGeom>
              <a:rect b="b" l="l" r="r" t="t"/>
              <a:pathLst>
                <a:path extrusionOk="0" h="72008" w="1400441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0"/>
            <p:cNvSpPr/>
            <p:nvPr/>
          </p:nvSpPr>
          <p:spPr>
            <a:xfrm>
              <a:off x="3177238" y="5229200"/>
              <a:ext cx="1400441" cy="72008"/>
            </a:xfrm>
            <a:custGeom>
              <a:rect b="b" l="l" r="r" t="t"/>
              <a:pathLst>
                <a:path extrusionOk="0" h="72008" w="1400441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0"/>
            <p:cNvSpPr/>
            <p:nvPr/>
          </p:nvSpPr>
          <p:spPr>
            <a:xfrm>
              <a:off x="4573604" y="5229200"/>
              <a:ext cx="1400441" cy="72008"/>
            </a:xfrm>
            <a:custGeom>
              <a:rect b="b" l="l" r="r" t="t"/>
              <a:pathLst>
                <a:path extrusionOk="0" h="72008" w="1400441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0"/>
            <p:cNvSpPr/>
            <p:nvPr/>
          </p:nvSpPr>
          <p:spPr>
            <a:xfrm>
              <a:off x="5969972" y="5229200"/>
              <a:ext cx="1400441" cy="72008"/>
            </a:xfrm>
            <a:custGeom>
              <a:rect b="b" l="l" r="r" t="t"/>
              <a:pathLst>
                <a:path extrusionOk="0" h="72008" w="1400441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4" name="Google Shape;1014;p20"/>
          <p:cNvSpPr/>
          <p:nvPr/>
        </p:nvSpPr>
        <p:spPr>
          <a:xfrm rot="-4140714">
            <a:off x="2592512" y="4465850"/>
            <a:ext cx="2281599" cy="76227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Add Contents</a:t>
            </a:r>
          </a:p>
        </p:txBody>
      </p:sp>
      <p:sp>
        <p:nvSpPr>
          <p:cNvPr id="1015" name="Google Shape;1015;p20"/>
          <p:cNvSpPr/>
          <p:nvPr/>
        </p:nvSpPr>
        <p:spPr>
          <a:xfrm rot="-1454211">
            <a:off x="3976237" y="3089158"/>
            <a:ext cx="2281599" cy="76227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Add Contents</a:t>
            </a:r>
          </a:p>
        </p:txBody>
      </p:sp>
      <p:sp>
        <p:nvSpPr>
          <p:cNvPr id="1016" name="Google Shape;1016;p20"/>
          <p:cNvSpPr/>
          <p:nvPr/>
        </p:nvSpPr>
        <p:spPr>
          <a:xfrm rot="1505859">
            <a:off x="6033426" y="3124082"/>
            <a:ext cx="2281599" cy="76227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Add Contents</a:t>
            </a:r>
          </a:p>
        </p:txBody>
      </p:sp>
      <p:sp>
        <p:nvSpPr>
          <p:cNvPr id="1017" name="Google Shape;1017;p20"/>
          <p:cNvSpPr/>
          <p:nvPr/>
        </p:nvSpPr>
        <p:spPr>
          <a:xfrm rot="4128560">
            <a:off x="7330465" y="4505782"/>
            <a:ext cx="2281599" cy="76227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rial"/>
              </a:rPr>
              <a:t>Add Contents</a:t>
            </a:r>
          </a:p>
        </p:txBody>
      </p:sp>
      <p:cxnSp>
        <p:nvCxnSpPr>
          <p:cNvPr id="1018" name="Google Shape;1018;p20"/>
          <p:cNvCxnSpPr/>
          <p:nvPr/>
        </p:nvCxnSpPr>
        <p:spPr>
          <a:xfrm flipH="1" rot="-5400000">
            <a:off x="1658183" y="4148394"/>
            <a:ext cx="1728000" cy="1224000"/>
          </a:xfrm>
          <a:prstGeom prst="bentConnector3">
            <a:avLst>
              <a:gd fmla="val 100392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1019" name="Google Shape;1019;p20"/>
          <p:cNvCxnSpPr/>
          <p:nvPr/>
        </p:nvCxnSpPr>
        <p:spPr>
          <a:xfrm rot="5400000">
            <a:off x="8818058" y="4148394"/>
            <a:ext cx="1728000" cy="1224000"/>
          </a:xfrm>
          <a:prstGeom prst="bentConnector3">
            <a:avLst>
              <a:gd fmla="val 99474" name="adj1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med" w="med" type="oval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" name="Google Shape;102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57614" y="4310395"/>
            <a:ext cx="908528" cy="1435985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Google Shape;1025;p21"/>
          <p:cNvSpPr/>
          <p:nvPr/>
        </p:nvSpPr>
        <p:spPr>
          <a:xfrm>
            <a:off x="4435054" y="2510709"/>
            <a:ext cx="1802618" cy="1799686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21"/>
          <p:cNvSpPr txBox="1"/>
          <p:nvPr/>
        </p:nvSpPr>
        <p:spPr>
          <a:xfrm>
            <a:off x="4475163" y="269875"/>
            <a:ext cx="3241675" cy="15033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Font typeface="Arial"/>
              <a:buNone/>
            </a:pPr>
            <a:r>
              <a:rPr lang="en-US" sz="5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Graphic Style</a:t>
            </a:r>
            <a:endParaRPr sz="5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21"/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21"/>
          <p:cNvSpPr/>
          <p:nvPr/>
        </p:nvSpPr>
        <p:spPr>
          <a:xfrm>
            <a:off x="0" y="0"/>
            <a:ext cx="381512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9" name="Google Shape;1029;p21"/>
          <p:cNvGrpSpPr/>
          <p:nvPr/>
        </p:nvGrpSpPr>
        <p:grpSpPr>
          <a:xfrm>
            <a:off x="6417788" y="2058460"/>
            <a:ext cx="2377502" cy="2335550"/>
            <a:chOff x="3995011" y="2655367"/>
            <a:chExt cx="2422037" cy="2379299"/>
          </a:xfrm>
        </p:grpSpPr>
        <p:sp>
          <p:nvSpPr>
            <p:cNvPr id="1030" name="Google Shape;1030;p21"/>
            <p:cNvSpPr/>
            <p:nvPr/>
          </p:nvSpPr>
          <p:spPr>
            <a:xfrm rot="2848566">
              <a:off x="4228697" y="3717695"/>
              <a:ext cx="1076813" cy="1098119"/>
            </a:xfrm>
            <a:custGeom>
              <a:rect b="b" l="l" r="r" t="t"/>
              <a:pathLst>
                <a:path extrusionOk="0" h="744371" w="729929">
                  <a:moveTo>
                    <a:pt x="348892" y="332354"/>
                  </a:moveTo>
                  <a:cubicBezTo>
                    <a:pt x="352388" y="329029"/>
                    <a:pt x="356359" y="326061"/>
                    <a:pt x="361732" y="323831"/>
                  </a:cubicBezTo>
                  <a:cubicBezTo>
                    <a:pt x="374189" y="321528"/>
                    <a:pt x="379381" y="323623"/>
                    <a:pt x="387597" y="331318"/>
                  </a:cubicBezTo>
                  <a:cubicBezTo>
                    <a:pt x="398618" y="341866"/>
                    <a:pt x="403216" y="357495"/>
                    <a:pt x="399661" y="372385"/>
                  </a:cubicBezTo>
                  <a:cubicBezTo>
                    <a:pt x="399245" y="374125"/>
                    <a:pt x="398726" y="375825"/>
                    <a:pt x="398080" y="377465"/>
                  </a:cubicBezTo>
                  <a:lnTo>
                    <a:pt x="348892" y="332354"/>
                  </a:lnTo>
                  <a:close/>
                  <a:moveTo>
                    <a:pt x="230573" y="276780"/>
                  </a:moveTo>
                  <a:lnTo>
                    <a:pt x="274785" y="317326"/>
                  </a:lnTo>
                  <a:lnTo>
                    <a:pt x="274325" y="317442"/>
                  </a:lnTo>
                  <a:cubicBezTo>
                    <a:pt x="260660" y="320930"/>
                    <a:pt x="248947" y="316497"/>
                    <a:pt x="239949" y="307574"/>
                  </a:cubicBezTo>
                  <a:lnTo>
                    <a:pt x="239704" y="307865"/>
                  </a:lnTo>
                  <a:cubicBezTo>
                    <a:pt x="231988" y="299485"/>
                    <a:pt x="228612" y="288033"/>
                    <a:pt x="230573" y="276780"/>
                  </a:cubicBezTo>
                  <a:close/>
                  <a:moveTo>
                    <a:pt x="175268" y="226059"/>
                  </a:moveTo>
                  <a:lnTo>
                    <a:pt x="188006" y="237741"/>
                  </a:lnTo>
                  <a:cubicBezTo>
                    <a:pt x="183964" y="244973"/>
                    <a:pt x="178732" y="252910"/>
                    <a:pt x="176755" y="261191"/>
                  </a:cubicBezTo>
                  <a:cubicBezTo>
                    <a:pt x="168623" y="294406"/>
                    <a:pt x="174493" y="321834"/>
                    <a:pt x="204557" y="349511"/>
                  </a:cubicBezTo>
                  <a:cubicBezTo>
                    <a:pt x="225638" y="367415"/>
                    <a:pt x="253310" y="375547"/>
                    <a:pt x="280854" y="371933"/>
                  </a:cubicBezTo>
                  <a:cubicBezTo>
                    <a:pt x="294628" y="370126"/>
                    <a:pt x="307353" y="365103"/>
                    <a:pt x="318685" y="357586"/>
                  </a:cubicBezTo>
                  <a:lnTo>
                    <a:pt x="369238" y="403949"/>
                  </a:lnTo>
                  <a:cubicBezTo>
                    <a:pt x="354173" y="408155"/>
                    <a:pt x="338011" y="403876"/>
                    <a:pt x="326994" y="392768"/>
                  </a:cubicBezTo>
                  <a:lnTo>
                    <a:pt x="284800" y="434617"/>
                  </a:lnTo>
                  <a:cubicBezTo>
                    <a:pt x="311024" y="461056"/>
                    <a:pt x="349514" y="471213"/>
                    <a:pt x="385369" y="461156"/>
                  </a:cubicBezTo>
                  <a:cubicBezTo>
                    <a:pt x="396446" y="458049"/>
                    <a:pt x="406734" y="453163"/>
                    <a:pt x="415793" y="446643"/>
                  </a:cubicBezTo>
                  <a:lnTo>
                    <a:pt x="428615" y="458403"/>
                  </a:lnTo>
                  <a:lnTo>
                    <a:pt x="454984" y="429651"/>
                  </a:lnTo>
                  <a:lnTo>
                    <a:pt x="443119" y="418769"/>
                  </a:lnTo>
                  <a:cubicBezTo>
                    <a:pt x="449792" y="409048"/>
                    <a:pt x="454639" y="398018"/>
                    <a:pt x="457464" y="386184"/>
                  </a:cubicBezTo>
                  <a:cubicBezTo>
                    <a:pt x="465960" y="350599"/>
                    <a:pt x="454859" y="313234"/>
                    <a:pt x="428362" y="288148"/>
                  </a:cubicBezTo>
                  <a:lnTo>
                    <a:pt x="428522" y="287961"/>
                  </a:lnTo>
                  <a:cubicBezTo>
                    <a:pt x="428167" y="287660"/>
                    <a:pt x="427809" y="287362"/>
                    <a:pt x="427395" y="287133"/>
                  </a:cubicBezTo>
                  <a:lnTo>
                    <a:pt x="427012" y="286731"/>
                  </a:lnTo>
                  <a:lnTo>
                    <a:pt x="426946" y="286803"/>
                  </a:lnTo>
                  <a:cubicBezTo>
                    <a:pt x="406154" y="269986"/>
                    <a:pt x="378148" y="260836"/>
                    <a:pt x="352820" y="267770"/>
                  </a:cubicBezTo>
                  <a:cubicBezTo>
                    <a:pt x="336255" y="272306"/>
                    <a:pt x="322112" y="280465"/>
                    <a:pt x="307521" y="294414"/>
                  </a:cubicBezTo>
                  <a:lnTo>
                    <a:pt x="255205" y="246435"/>
                  </a:lnTo>
                  <a:lnTo>
                    <a:pt x="258260" y="245116"/>
                  </a:lnTo>
                  <a:cubicBezTo>
                    <a:pt x="271844" y="241306"/>
                    <a:pt x="286426" y="245154"/>
                    <a:pt x="296362" y="255171"/>
                  </a:cubicBezTo>
                  <a:lnTo>
                    <a:pt x="334346" y="217498"/>
                  </a:lnTo>
                  <a:cubicBezTo>
                    <a:pt x="310738" y="193696"/>
                    <a:pt x="276089" y="184553"/>
                    <a:pt x="243811" y="193607"/>
                  </a:cubicBezTo>
                  <a:cubicBezTo>
                    <a:pt x="232788" y="196699"/>
                    <a:pt x="222632" y="201748"/>
                    <a:pt x="213820" y="208482"/>
                  </a:cubicBezTo>
                  <a:lnTo>
                    <a:pt x="201636" y="197308"/>
                  </a:lnTo>
                  <a:lnTo>
                    <a:pt x="175268" y="226059"/>
                  </a:lnTo>
                  <a:close/>
                  <a:moveTo>
                    <a:pt x="0" y="312559"/>
                  </a:moveTo>
                  <a:cubicBezTo>
                    <a:pt x="86239" y="219186"/>
                    <a:pt x="140005" y="115419"/>
                    <a:pt x="213524" y="687"/>
                  </a:cubicBezTo>
                  <a:cubicBezTo>
                    <a:pt x="387144" y="-6545"/>
                    <a:pt x="605505" y="43550"/>
                    <a:pt x="674161" y="141585"/>
                  </a:cubicBezTo>
                  <a:cubicBezTo>
                    <a:pt x="742817" y="239621"/>
                    <a:pt x="769900" y="428944"/>
                    <a:pt x="625461" y="588900"/>
                  </a:cubicBezTo>
                  <a:cubicBezTo>
                    <a:pt x="475818" y="769866"/>
                    <a:pt x="290388" y="784759"/>
                    <a:pt x="157724" y="675408"/>
                  </a:cubicBezTo>
                  <a:cubicBezTo>
                    <a:pt x="49897" y="575950"/>
                    <a:pt x="27078" y="415510"/>
                    <a:pt x="0" y="312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1"/>
            <p:cNvSpPr/>
            <p:nvPr/>
          </p:nvSpPr>
          <p:spPr>
            <a:xfrm rot="1410982">
              <a:off x="4070449" y="2766517"/>
              <a:ext cx="664631" cy="516467"/>
            </a:xfrm>
            <a:custGeom>
              <a:rect b="b" l="l" r="r" t="t"/>
              <a:pathLst>
                <a:path extrusionOk="0" h="350093" w="450527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32" name="Google Shape;1032;p21"/>
            <p:cNvGrpSpPr/>
            <p:nvPr/>
          </p:nvGrpSpPr>
          <p:grpSpPr>
            <a:xfrm flipH="1">
              <a:off x="4316824" y="3047206"/>
              <a:ext cx="2100224" cy="767272"/>
              <a:chOff x="2181528" y="3397417"/>
              <a:chExt cx="2100224" cy="767272"/>
            </a:xfrm>
          </p:grpSpPr>
          <p:sp>
            <p:nvSpPr>
              <p:cNvPr id="1033" name="Google Shape;1033;p21"/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rect b="b" l="l" r="r" t="t"/>
                <a:pathLst>
                  <a:path extrusionOk="0" h="942755" w="1109996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21"/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21"/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21"/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37" name="Google Shape;1037;p21"/>
          <p:cNvGrpSpPr/>
          <p:nvPr/>
        </p:nvGrpSpPr>
        <p:grpSpPr>
          <a:xfrm>
            <a:off x="3215054" y="4089970"/>
            <a:ext cx="2928145" cy="735499"/>
            <a:chOff x="2499805" y="4719592"/>
            <a:chExt cx="2694742" cy="677103"/>
          </a:xfrm>
        </p:grpSpPr>
        <p:sp>
          <p:nvSpPr>
            <p:cNvPr id="1038" name="Google Shape;1038;p21"/>
            <p:cNvSpPr/>
            <p:nvPr/>
          </p:nvSpPr>
          <p:spPr>
            <a:xfrm flipH="1">
              <a:off x="3322830" y="4719592"/>
              <a:ext cx="1871717" cy="630148"/>
            </a:xfrm>
            <a:custGeom>
              <a:rect b="b" l="l" r="r" t="t"/>
              <a:pathLst>
                <a:path extrusionOk="0" h="1676452" w="4979534">
                  <a:moveTo>
                    <a:pt x="4979534" y="814026"/>
                  </a:moveTo>
                  <a:cubicBezTo>
                    <a:pt x="4937762" y="1166699"/>
                    <a:pt x="4805185" y="1793751"/>
                    <a:pt x="4587849" y="1657361"/>
                  </a:cubicBezTo>
                  <a:cubicBezTo>
                    <a:pt x="4062028" y="1327381"/>
                    <a:pt x="3949232" y="1260734"/>
                    <a:pt x="3494379" y="1219542"/>
                  </a:cubicBezTo>
                  <a:cubicBezTo>
                    <a:pt x="3059404" y="1154496"/>
                    <a:pt x="2535170" y="1357585"/>
                    <a:pt x="2244368" y="1338646"/>
                  </a:cubicBezTo>
                  <a:cubicBezTo>
                    <a:pt x="2148345" y="1322026"/>
                    <a:pt x="1937028" y="1225893"/>
                    <a:pt x="1829078" y="1181443"/>
                  </a:cubicBezTo>
                  <a:cubicBezTo>
                    <a:pt x="1264204" y="1072720"/>
                    <a:pt x="814625" y="948093"/>
                    <a:pt x="225897" y="879127"/>
                  </a:cubicBezTo>
                  <a:cubicBezTo>
                    <a:pt x="124047" y="863334"/>
                    <a:pt x="213030" y="700444"/>
                    <a:pt x="329843" y="652846"/>
                  </a:cubicBezTo>
                  <a:lnTo>
                    <a:pt x="2018" y="585343"/>
                  </a:lnTo>
                  <a:cubicBezTo>
                    <a:pt x="-27744" y="365219"/>
                    <a:pt x="276448" y="339902"/>
                    <a:pt x="596543" y="386146"/>
                  </a:cubicBezTo>
                  <a:cubicBezTo>
                    <a:pt x="933949" y="453594"/>
                    <a:pt x="1164012" y="517067"/>
                    <a:pt x="1501418" y="624271"/>
                  </a:cubicBezTo>
                  <a:cubicBezTo>
                    <a:pt x="1738190" y="591196"/>
                    <a:pt x="2050499" y="645585"/>
                    <a:pt x="2211734" y="525046"/>
                  </a:cubicBezTo>
                  <a:cubicBezTo>
                    <a:pt x="2016320" y="514472"/>
                    <a:pt x="1793077" y="539678"/>
                    <a:pt x="1625492" y="493323"/>
                  </a:cubicBezTo>
                  <a:cubicBezTo>
                    <a:pt x="1428366" y="479436"/>
                    <a:pt x="1278946" y="258815"/>
                    <a:pt x="1415776" y="165415"/>
                  </a:cubicBezTo>
                  <a:cubicBezTo>
                    <a:pt x="1711796" y="77205"/>
                    <a:pt x="2166843" y="187777"/>
                    <a:pt x="2351545" y="131373"/>
                  </a:cubicBezTo>
                  <a:cubicBezTo>
                    <a:pt x="2616313" y="19751"/>
                    <a:pt x="3111667" y="-127652"/>
                    <a:pt x="3706414" y="202024"/>
                  </a:cubicBezTo>
                  <a:cubicBezTo>
                    <a:pt x="4114885" y="423253"/>
                    <a:pt x="4443842" y="584846"/>
                    <a:pt x="4979534" y="81402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39" name="Google Shape;1039;p21"/>
            <p:cNvGrpSpPr/>
            <p:nvPr/>
          </p:nvGrpSpPr>
          <p:grpSpPr>
            <a:xfrm flipH="1">
              <a:off x="2499805" y="4765428"/>
              <a:ext cx="1258190" cy="631267"/>
              <a:chOff x="5250372" y="3335610"/>
              <a:chExt cx="1258190" cy="631267"/>
            </a:xfrm>
          </p:grpSpPr>
          <p:sp>
            <p:nvSpPr>
              <p:cNvPr id="1040" name="Google Shape;1040;p21"/>
              <p:cNvSpPr/>
              <p:nvPr/>
            </p:nvSpPr>
            <p:spPr>
              <a:xfrm flipH="1">
                <a:off x="5496730" y="3335610"/>
                <a:ext cx="1011832" cy="63126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21"/>
              <p:cNvSpPr/>
              <p:nvPr/>
            </p:nvSpPr>
            <p:spPr>
              <a:xfrm flipH="1">
                <a:off x="5250372" y="3364667"/>
                <a:ext cx="246361" cy="50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21"/>
              <p:cNvSpPr/>
              <p:nvPr/>
            </p:nvSpPr>
            <p:spPr>
              <a:xfrm flipH="1">
                <a:off x="5328935" y="3730353"/>
                <a:ext cx="108000" cy="108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43" name="Google Shape;1043;p21"/>
          <p:cNvSpPr txBox="1"/>
          <p:nvPr/>
        </p:nvSpPr>
        <p:spPr>
          <a:xfrm>
            <a:off x="8976511" y="2390037"/>
            <a:ext cx="2614978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21"/>
          <p:cNvSpPr txBox="1"/>
          <p:nvPr/>
        </p:nvSpPr>
        <p:spPr>
          <a:xfrm>
            <a:off x="600076" y="2409279"/>
            <a:ext cx="2614978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21"/>
          <p:cNvSpPr/>
          <p:nvPr/>
        </p:nvSpPr>
        <p:spPr>
          <a:xfrm>
            <a:off x="1547564" y="1466809"/>
            <a:ext cx="720000" cy="720000"/>
          </a:xfrm>
          <a:prstGeom prst="ellipse">
            <a:avLst/>
          </a:prstGeom>
          <a:solidFill>
            <a:schemeClr val="accent4"/>
          </a:solidFill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21"/>
          <p:cNvSpPr/>
          <p:nvPr/>
        </p:nvSpPr>
        <p:spPr>
          <a:xfrm>
            <a:off x="9924000" y="1447567"/>
            <a:ext cx="720000" cy="720000"/>
          </a:xfrm>
          <a:prstGeom prst="ellipse">
            <a:avLst/>
          </a:prstGeom>
          <a:solidFill>
            <a:schemeClr val="accent3"/>
          </a:solidFill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21"/>
          <p:cNvSpPr/>
          <p:nvPr/>
        </p:nvSpPr>
        <p:spPr>
          <a:xfrm rot="-900000">
            <a:off x="1686449" y="1633085"/>
            <a:ext cx="442231" cy="387582"/>
          </a:xfrm>
          <a:custGeom>
            <a:rect b="b" l="l" r="r" t="t"/>
            <a:pathLst>
              <a:path extrusionOk="0" h="3321003" w="4088377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21"/>
          <p:cNvSpPr/>
          <p:nvPr/>
        </p:nvSpPr>
        <p:spPr>
          <a:xfrm>
            <a:off x="10087632" y="1613112"/>
            <a:ext cx="392737" cy="390005"/>
          </a:xfrm>
          <a:custGeom>
            <a:rect b="b" l="l" r="r" t="t"/>
            <a:pathLst>
              <a:path extrusionOk="0" h="3795110" w="3821708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21"/>
          <p:cNvSpPr txBox="1"/>
          <p:nvPr/>
        </p:nvSpPr>
        <p:spPr>
          <a:xfrm>
            <a:off x="8976512" y="2959283"/>
            <a:ext cx="2614978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</a:t>
            </a:r>
            <a:endParaRPr/>
          </a:p>
        </p:txBody>
      </p:sp>
      <p:sp>
        <p:nvSpPr>
          <p:cNvPr id="1050" name="Google Shape;1050;p21"/>
          <p:cNvSpPr txBox="1"/>
          <p:nvPr/>
        </p:nvSpPr>
        <p:spPr>
          <a:xfrm>
            <a:off x="600076" y="2959283"/>
            <a:ext cx="2614978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  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051" name="Google Shape;1051;p21"/>
          <p:cNvSpPr txBox="1"/>
          <p:nvPr/>
        </p:nvSpPr>
        <p:spPr>
          <a:xfrm>
            <a:off x="4998113" y="5931516"/>
            <a:ext cx="2195775" cy="338554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2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057" name="Google Shape;1057;p22"/>
          <p:cNvSpPr/>
          <p:nvPr/>
        </p:nvSpPr>
        <p:spPr>
          <a:xfrm>
            <a:off x="943582" y="1895138"/>
            <a:ext cx="4752000" cy="1908000"/>
          </a:xfrm>
          <a:prstGeom prst="snip1Rect">
            <a:avLst>
              <a:gd fmla="val 50000" name="adj"/>
            </a:avLst>
          </a:prstGeom>
          <a:solidFill>
            <a:schemeClr val="lt1"/>
          </a:solidFill>
          <a:ln cap="flat" cmpd="sng" w="635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22"/>
          <p:cNvSpPr/>
          <p:nvPr/>
        </p:nvSpPr>
        <p:spPr>
          <a:xfrm flipH="1">
            <a:off x="6471942" y="1895138"/>
            <a:ext cx="4752000" cy="1908000"/>
          </a:xfrm>
          <a:prstGeom prst="snip1Rect">
            <a:avLst>
              <a:gd fmla="val 50000" name="adj"/>
            </a:avLst>
          </a:prstGeom>
          <a:solidFill>
            <a:schemeClr val="lt1"/>
          </a:solidFill>
          <a:ln cap="flat" cmpd="sng" w="635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22"/>
          <p:cNvSpPr/>
          <p:nvPr/>
        </p:nvSpPr>
        <p:spPr>
          <a:xfrm flipH="1" rot="10800000">
            <a:off x="943582" y="4045879"/>
            <a:ext cx="4752000" cy="1908000"/>
          </a:xfrm>
          <a:prstGeom prst="snip1Rect">
            <a:avLst>
              <a:gd fmla="val 50000" name="adj"/>
            </a:avLst>
          </a:prstGeom>
          <a:solidFill>
            <a:schemeClr val="lt1"/>
          </a:solidFill>
          <a:ln cap="flat" cmpd="sng" w="635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22"/>
          <p:cNvSpPr/>
          <p:nvPr/>
        </p:nvSpPr>
        <p:spPr>
          <a:xfrm rot="10800000">
            <a:off x="6471942" y="4045879"/>
            <a:ext cx="4752000" cy="1908000"/>
          </a:xfrm>
          <a:prstGeom prst="snip1Rect">
            <a:avLst>
              <a:gd fmla="val 50000" name="adj"/>
            </a:avLst>
          </a:prstGeom>
          <a:solidFill>
            <a:schemeClr val="lt1"/>
          </a:solidFill>
          <a:ln cap="flat" cmpd="sng" w="635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22"/>
          <p:cNvSpPr/>
          <p:nvPr/>
        </p:nvSpPr>
        <p:spPr>
          <a:xfrm>
            <a:off x="4929268" y="3221040"/>
            <a:ext cx="2326658" cy="140681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2" name="Google Shape;1062;p22"/>
          <p:cNvGrpSpPr/>
          <p:nvPr/>
        </p:nvGrpSpPr>
        <p:grpSpPr>
          <a:xfrm>
            <a:off x="5250375" y="3591422"/>
            <a:ext cx="1684444" cy="666054"/>
            <a:chOff x="3745865" y="3493571"/>
            <a:chExt cx="1684444" cy="666054"/>
          </a:xfrm>
        </p:grpSpPr>
        <p:sp>
          <p:nvSpPr>
            <p:cNvPr id="1063" name="Google Shape;1063;p22"/>
            <p:cNvSpPr txBox="1"/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 txBox="1"/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/>
            </a:p>
          </p:txBody>
        </p:sp>
      </p:grpSp>
      <p:sp>
        <p:nvSpPr>
          <p:cNvPr id="1065" name="Google Shape;1065;p22"/>
          <p:cNvSpPr txBox="1"/>
          <p:nvPr/>
        </p:nvSpPr>
        <p:spPr>
          <a:xfrm>
            <a:off x="5112445" y="1636046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b="1" sz="60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22"/>
          <p:cNvSpPr txBox="1"/>
          <p:nvPr/>
        </p:nvSpPr>
        <p:spPr>
          <a:xfrm>
            <a:off x="6086673" y="1645513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b="1" sz="6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22"/>
          <p:cNvSpPr txBox="1"/>
          <p:nvPr/>
        </p:nvSpPr>
        <p:spPr>
          <a:xfrm>
            <a:off x="5103018" y="5181656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6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22"/>
          <p:cNvSpPr txBox="1"/>
          <p:nvPr/>
        </p:nvSpPr>
        <p:spPr>
          <a:xfrm>
            <a:off x="6077246" y="5181656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b="1" sz="6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9" name="Google Shape;1069;p22"/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070" name="Google Shape;1070;p22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2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2" name="Google Shape;1072;p22"/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1073" name="Google Shape;1073;p22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2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5" name="Google Shape;1075;p22"/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1076" name="Google Shape;1076;p22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22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8" name="Google Shape;1078;p22"/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1079" name="Google Shape;1079;p22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22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1" name="Google Shape;1081;p22"/>
          <p:cNvSpPr/>
          <p:nvPr/>
        </p:nvSpPr>
        <p:spPr>
          <a:xfrm>
            <a:off x="4521778" y="4873986"/>
            <a:ext cx="420559" cy="393681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22"/>
          <p:cNvSpPr/>
          <p:nvPr/>
        </p:nvSpPr>
        <p:spPr>
          <a:xfrm>
            <a:off x="7075022" y="2554584"/>
            <a:ext cx="466329" cy="38981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22"/>
          <p:cNvSpPr/>
          <p:nvPr/>
        </p:nvSpPr>
        <p:spPr>
          <a:xfrm>
            <a:off x="4477220" y="2554583"/>
            <a:ext cx="452743" cy="45652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22"/>
          <p:cNvSpPr/>
          <p:nvPr/>
        </p:nvSpPr>
        <p:spPr>
          <a:xfrm rot="2700000">
            <a:off x="7226666" y="4761117"/>
            <a:ext cx="339446" cy="608564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23"/>
          <p:cNvSpPr txBox="1"/>
          <p:nvPr/>
        </p:nvSpPr>
        <p:spPr>
          <a:xfrm rot="-5400000">
            <a:off x="-2083117" y="2906913"/>
            <a:ext cx="6164031" cy="10441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grpSp>
        <p:nvGrpSpPr>
          <p:cNvPr id="1090" name="Google Shape;1090;p23"/>
          <p:cNvGrpSpPr/>
          <p:nvPr/>
        </p:nvGrpSpPr>
        <p:grpSpPr>
          <a:xfrm>
            <a:off x="6784836" y="670680"/>
            <a:ext cx="4685903" cy="1377966"/>
            <a:chOff x="8070434" y="1645829"/>
            <a:chExt cx="2925465" cy="1377966"/>
          </a:xfrm>
        </p:grpSpPr>
        <p:sp>
          <p:nvSpPr>
            <p:cNvPr id="1091" name="Google Shape;1091;p23"/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3"/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3" name="Google Shape;1093;p23"/>
          <p:cNvSpPr txBox="1"/>
          <p:nvPr/>
        </p:nvSpPr>
        <p:spPr>
          <a:xfrm>
            <a:off x="6784836" y="2451512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23"/>
          <p:cNvSpPr txBox="1"/>
          <p:nvPr/>
        </p:nvSpPr>
        <p:spPr>
          <a:xfrm>
            <a:off x="6784836" y="3149919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23"/>
          <p:cNvSpPr txBox="1"/>
          <p:nvPr/>
        </p:nvSpPr>
        <p:spPr>
          <a:xfrm>
            <a:off x="6784836" y="3848326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23"/>
          <p:cNvSpPr txBox="1"/>
          <p:nvPr/>
        </p:nvSpPr>
        <p:spPr>
          <a:xfrm>
            <a:off x="6784836" y="4546734"/>
            <a:ext cx="46859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23"/>
          <p:cNvSpPr txBox="1"/>
          <p:nvPr/>
        </p:nvSpPr>
        <p:spPr>
          <a:xfrm>
            <a:off x="9770745" y="5526655"/>
            <a:ext cx="1799583" cy="859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Portfolio Designed</a:t>
            </a:r>
            <a:endParaRPr/>
          </a:p>
        </p:txBody>
      </p:sp>
      <p:sp>
        <p:nvSpPr>
          <p:cNvPr id="1098" name="Google Shape;1098;p23"/>
          <p:cNvSpPr/>
          <p:nvPr>
            <p:ph idx="2" type="pic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2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04" name="Google Shape;1104;p24"/>
          <p:cNvGrpSpPr/>
          <p:nvPr/>
        </p:nvGrpSpPr>
        <p:grpSpPr>
          <a:xfrm>
            <a:off x="9174648" y="1829475"/>
            <a:ext cx="2105712" cy="3577378"/>
            <a:chOff x="9174647" y="1829474"/>
            <a:chExt cx="2105712" cy="3577378"/>
          </a:xfrm>
        </p:grpSpPr>
        <p:sp>
          <p:nvSpPr>
            <p:cNvPr id="1105" name="Google Shape;1105;p24"/>
            <p:cNvSpPr/>
            <p:nvPr/>
          </p:nvSpPr>
          <p:spPr>
            <a:xfrm rot="5400000">
              <a:off x="10415746" y="4542240"/>
              <a:ext cx="1029884" cy="699341"/>
            </a:xfrm>
            <a:prstGeom prst="triangle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24"/>
            <p:cNvSpPr/>
            <p:nvPr/>
          </p:nvSpPr>
          <p:spPr>
            <a:xfrm>
              <a:off x="9174647" y="1829474"/>
              <a:ext cx="2068190" cy="3024336"/>
            </a:xfrm>
            <a:prstGeom prst="rect">
              <a:avLst/>
            </a:prstGeom>
            <a:solidFill>
              <a:schemeClr val="lt1"/>
            </a:solidFill>
            <a:ln cap="flat" cmpd="sng" w="635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7" name="Google Shape;1107;p24"/>
          <p:cNvGrpSpPr/>
          <p:nvPr/>
        </p:nvGrpSpPr>
        <p:grpSpPr>
          <a:xfrm>
            <a:off x="9386235" y="2609796"/>
            <a:ext cx="1645017" cy="1915332"/>
            <a:chOff x="1364812" y="1766707"/>
            <a:chExt cx="1431860" cy="1915332"/>
          </a:xfrm>
        </p:grpSpPr>
        <p:sp>
          <p:nvSpPr>
            <p:cNvPr id="1108" name="Google Shape;1108;p24"/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endParaRPr/>
            </a:p>
          </p:txBody>
        </p:sp>
        <p:sp>
          <p:nvSpPr>
            <p:cNvPr id="1109" name="Google Shape;1109;p24"/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0" name="Google Shape;1110;p24"/>
          <p:cNvGrpSpPr/>
          <p:nvPr/>
        </p:nvGrpSpPr>
        <p:grpSpPr>
          <a:xfrm>
            <a:off x="6425714" y="1829475"/>
            <a:ext cx="2105712" cy="3577378"/>
            <a:chOff x="6425713" y="1829474"/>
            <a:chExt cx="2105712" cy="3577378"/>
          </a:xfrm>
        </p:grpSpPr>
        <p:sp>
          <p:nvSpPr>
            <p:cNvPr id="1111" name="Google Shape;1111;p24"/>
            <p:cNvSpPr/>
            <p:nvPr/>
          </p:nvSpPr>
          <p:spPr>
            <a:xfrm rot="5400000">
              <a:off x="7666812" y="4542240"/>
              <a:ext cx="1029884" cy="699341"/>
            </a:xfrm>
            <a:prstGeom prst="triangle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24"/>
            <p:cNvSpPr/>
            <p:nvPr/>
          </p:nvSpPr>
          <p:spPr>
            <a:xfrm>
              <a:off x="6425713" y="1829474"/>
              <a:ext cx="2068190" cy="3024336"/>
            </a:xfrm>
            <a:prstGeom prst="rect">
              <a:avLst/>
            </a:prstGeom>
            <a:solidFill>
              <a:schemeClr val="lt1"/>
            </a:solidFill>
            <a:ln cap="flat" cmpd="sng" w="635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3" name="Google Shape;1113;p24"/>
          <p:cNvGrpSpPr/>
          <p:nvPr/>
        </p:nvGrpSpPr>
        <p:grpSpPr>
          <a:xfrm>
            <a:off x="6637301" y="2609796"/>
            <a:ext cx="1645017" cy="1915332"/>
            <a:chOff x="1364812" y="1766707"/>
            <a:chExt cx="1431860" cy="1915332"/>
          </a:xfrm>
        </p:grpSpPr>
        <p:sp>
          <p:nvSpPr>
            <p:cNvPr id="1114" name="Google Shape;1114;p24"/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endParaRPr/>
            </a:p>
          </p:txBody>
        </p:sp>
        <p:sp>
          <p:nvSpPr>
            <p:cNvPr id="1115" name="Google Shape;1115;p24"/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24"/>
          <p:cNvGrpSpPr/>
          <p:nvPr/>
        </p:nvGrpSpPr>
        <p:grpSpPr>
          <a:xfrm>
            <a:off x="3676779" y="1829474"/>
            <a:ext cx="2105712" cy="3567853"/>
            <a:chOff x="3676778" y="1829474"/>
            <a:chExt cx="2105712" cy="3567853"/>
          </a:xfrm>
        </p:grpSpPr>
        <p:sp>
          <p:nvSpPr>
            <p:cNvPr id="1117" name="Google Shape;1117;p24"/>
            <p:cNvSpPr/>
            <p:nvPr/>
          </p:nvSpPr>
          <p:spPr>
            <a:xfrm rot="5400000">
              <a:off x="4917877" y="4532715"/>
              <a:ext cx="1029884" cy="699341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24"/>
            <p:cNvSpPr/>
            <p:nvPr/>
          </p:nvSpPr>
          <p:spPr>
            <a:xfrm>
              <a:off x="3676778" y="1829474"/>
              <a:ext cx="2068190" cy="3024336"/>
            </a:xfrm>
            <a:prstGeom prst="rect">
              <a:avLst/>
            </a:prstGeom>
            <a:solidFill>
              <a:schemeClr val="lt1"/>
            </a:solidFill>
            <a:ln cap="flat" cmpd="sng" w="635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9" name="Google Shape;1119;p24"/>
          <p:cNvGrpSpPr/>
          <p:nvPr/>
        </p:nvGrpSpPr>
        <p:grpSpPr>
          <a:xfrm>
            <a:off x="3888366" y="2609796"/>
            <a:ext cx="1645017" cy="1915332"/>
            <a:chOff x="1364812" y="1766707"/>
            <a:chExt cx="1431860" cy="1915332"/>
          </a:xfrm>
        </p:grpSpPr>
        <p:sp>
          <p:nvSpPr>
            <p:cNvPr id="1120" name="Google Shape;1120;p24"/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endParaRPr/>
            </a:p>
          </p:txBody>
        </p:sp>
        <p:sp>
          <p:nvSpPr>
            <p:cNvPr id="1121" name="Google Shape;1121;p24"/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2" name="Google Shape;1122;p24"/>
          <p:cNvSpPr/>
          <p:nvPr/>
        </p:nvSpPr>
        <p:spPr>
          <a:xfrm>
            <a:off x="3685633" y="5512768"/>
            <a:ext cx="2088000" cy="432048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6434568" y="5512768"/>
            <a:ext cx="2088000" cy="432048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9183502" y="5512768"/>
            <a:ext cx="2088000" cy="432048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24"/>
          <p:cNvSpPr txBox="1"/>
          <p:nvPr/>
        </p:nvSpPr>
        <p:spPr>
          <a:xfrm>
            <a:off x="3829533" y="5559515"/>
            <a:ext cx="1800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24"/>
          <p:cNvSpPr txBox="1"/>
          <p:nvPr/>
        </p:nvSpPr>
        <p:spPr>
          <a:xfrm>
            <a:off x="6578468" y="5559515"/>
            <a:ext cx="1800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24"/>
          <p:cNvSpPr txBox="1"/>
          <p:nvPr/>
        </p:nvSpPr>
        <p:spPr>
          <a:xfrm>
            <a:off x="9327402" y="5559515"/>
            <a:ext cx="1800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8" name="Google Shape;1128;p24"/>
          <p:cNvGrpSpPr/>
          <p:nvPr/>
        </p:nvGrpSpPr>
        <p:grpSpPr>
          <a:xfrm>
            <a:off x="927844" y="1829475"/>
            <a:ext cx="2124760" cy="4115341"/>
            <a:chOff x="927844" y="1829475"/>
            <a:chExt cx="2124760" cy="4115341"/>
          </a:xfrm>
        </p:grpSpPr>
        <p:grpSp>
          <p:nvGrpSpPr>
            <p:cNvPr id="1129" name="Google Shape;1129;p24"/>
            <p:cNvGrpSpPr/>
            <p:nvPr/>
          </p:nvGrpSpPr>
          <p:grpSpPr>
            <a:xfrm>
              <a:off x="927844" y="1829475"/>
              <a:ext cx="2124760" cy="3567853"/>
              <a:chOff x="927844" y="1829474"/>
              <a:chExt cx="2124760" cy="3567853"/>
            </a:xfrm>
          </p:grpSpPr>
          <p:sp>
            <p:nvSpPr>
              <p:cNvPr id="1130" name="Google Shape;1130;p24"/>
              <p:cNvSpPr/>
              <p:nvPr/>
            </p:nvSpPr>
            <p:spPr>
              <a:xfrm rot="5400000">
                <a:off x="2187992" y="4532715"/>
                <a:ext cx="1029884" cy="699340"/>
              </a:xfrm>
              <a:prstGeom prst="triangle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24"/>
              <p:cNvSpPr/>
              <p:nvPr/>
            </p:nvSpPr>
            <p:spPr>
              <a:xfrm>
                <a:off x="927844" y="1829474"/>
                <a:ext cx="2068189" cy="3024336"/>
              </a:xfrm>
              <a:prstGeom prst="rect">
                <a:avLst/>
              </a:prstGeom>
              <a:solidFill>
                <a:schemeClr val="lt1"/>
              </a:solidFill>
              <a:ln cap="flat" cmpd="sng" w="635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2" name="Google Shape;1132;p24"/>
            <p:cNvGrpSpPr/>
            <p:nvPr/>
          </p:nvGrpSpPr>
          <p:grpSpPr>
            <a:xfrm>
              <a:off x="1139432" y="2609796"/>
              <a:ext cx="1645014" cy="1915332"/>
              <a:chOff x="1364812" y="1766707"/>
              <a:chExt cx="1431859" cy="1915332"/>
            </a:xfrm>
          </p:grpSpPr>
          <p:sp>
            <p:nvSpPr>
              <p:cNvPr id="1133" name="Google Shape;1133;p24"/>
              <p:cNvSpPr txBox="1"/>
              <p:nvPr/>
            </p:nvSpPr>
            <p:spPr>
              <a:xfrm>
                <a:off x="1375861" y="2112379"/>
                <a:ext cx="1420810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Time, Money and Reputation.</a:t>
                </a:r>
                <a:endParaRPr/>
              </a:p>
            </p:txBody>
          </p:sp>
          <p:sp>
            <p:nvSpPr>
              <p:cNvPr id="1134" name="Google Shape;1134;p24"/>
              <p:cNvSpPr txBox="1"/>
              <p:nvPr/>
            </p:nvSpPr>
            <p:spPr>
              <a:xfrm>
                <a:off x="1364812" y="1766707"/>
                <a:ext cx="142836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Title</a:t>
                </a:r>
                <a:endParaRPr b="1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35" name="Google Shape;1135;p24"/>
            <p:cNvSpPr/>
            <p:nvPr/>
          </p:nvSpPr>
          <p:spPr>
            <a:xfrm>
              <a:off x="936699" y="5512768"/>
              <a:ext cx="2088000" cy="432048"/>
            </a:xfrm>
            <a:prstGeom prst="rect">
              <a:avLst/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 txBox="1"/>
            <p:nvPr/>
          </p:nvSpPr>
          <p:spPr>
            <a:xfrm>
              <a:off x="1080599" y="5559515"/>
              <a:ext cx="18002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1766992" y="2089411"/>
              <a:ext cx="446464" cy="342944"/>
            </a:xfrm>
            <a:custGeom>
              <a:rect b="b" l="l" r="r" t="t"/>
              <a:pathLst>
                <a:path extrusionOk="0" h="2447912" w="3186824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8" name="Google Shape;1138;p24"/>
          <p:cNvSpPr/>
          <p:nvPr/>
        </p:nvSpPr>
        <p:spPr>
          <a:xfrm rot="2700000">
            <a:off x="4573488" y="1980943"/>
            <a:ext cx="312293" cy="55988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24"/>
          <p:cNvSpPr/>
          <p:nvPr/>
        </p:nvSpPr>
        <p:spPr>
          <a:xfrm rot="-2794009">
            <a:off x="7245730" y="2030475"/>
            <a:ext cx="465678" cy="460819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24"/>
          <p:cNvSpPr/>
          <p:nvPr/>
        </p:nvSpPr>
        <p:spPr>
          <a:xfrm>
            <a:off x="9998372" y="2110296"/>
            <a:ext cx="458263" cy="301177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2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46" name="Google Shape;1146;p25"/>
          <p:cNvGrpSpPr/>
          <p:nvPr/>
        </p:nvGrpSpPr>
        <p:grpSpPr>
          <a:xfrm>
            <a:off x="1906340" y="4033971"/>
            <a:ext cx="1278139" cy="1100338"/>
            <a:chOff x="7521194" y="5284915"/>
            <a:chExt cx="1137987" cy="979683"/>
          </a:xfrm>
        </p:grpSpPr>
        <p:grpSp>
          <p:nvGrpSpPr>
            <p:cNvPr id="1147" name="Google Shape;1147;p25"/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1148" name="Google Shape;1148;p25"/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rect b="b" l="l" r="r" t="t"/>
                <a:pathLst>
                  <a:path extrusionOk="0" h="1243290" w="1584176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25"/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rect b="b" l="l" r="r" t="t"/>
                <a:pathLst>
                  <a:path extrusionOk="0" h="471979" w="2016224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25"/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rgbClr val="17698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51" name="Google Shape;1151;p25"/>
            <p:cNvSpPr/>
            <p:nvPr/>
          </p:nvSpPr>
          <p:spPr>
            <a:xfrm>
              <a:off x="7788585" y="5306768"/>
              <a:ext cx="578589" cy="141955"/>
            </a:xfrm>
            <a:custGeom>
              <a:rect b="b" l="l" r="r" t="t"/>
              <a:pathLst>
                <a:path extrusionOk="0" h="188632" w="768835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2" name="Google Shape;1152;p25"/>
          <p:cNvGrpSpPr/>
          <p:nvPr/>
        </p:nvGrpSpPr>
        <p:grpSpPr>
          <a:xfrm>
            <a:off x="1253499" y="5353759"/>
            <a:ext cx="2230129" cy="911409"/>
            <a:chOff x="4965552" y="1736224"/>
            <a:chExt cx="3484978" cy="911409"/>
          </a:xfrm>
        </p:grpSpPr>
        <p:sp>
          <p:nvSpPr>
            <p:cNvPr id="1153" name="Google Shape;1153;p25"/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25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5" name="Google Shape;1155;p25"/>
          <p:cNvSpPr/>
          <p:nvPr/>
        </p:nvSpPr>
        <p:spPr>
          <a:xfrm>
            <a:off x="3929721" y="3761755"/>
            <a:ext cx="4592249" cy="1196520"/>
          </a:xfrm>
          <a:prstGeom prst="roundRect">
            <a:avLst>
              <a:gd fmla="val 12448" name="adj"/>
            </a:avLst>
          </a:prstGeom>
          <a:solidFill>
            <a:schemeClr val="lt1"/>
          </a:solidFill>
          <a:ln cap="flat" cmpd="sng" w="317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25"/>
          <p:cNvSpPr/>
          <p:nvPr/>
        </p:nvSpPr>
        <p:spPr>
          <a:xfrm>
            <a:off x="3929721" y="5139375"/>
            <a:ext cx="4592249" cy="1196520"/>
          </a:xfrm>
          <a:prstGeom prst="roundRect">
            <a:avLst>
              <a:gd fmla="val 12448" name="adj"/>
            </a:avLst>
          </a:prstGeom>
          <a:noFill/>
          <a:ln cap="flat" cmpd="sng" w="317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25"/>
          <p:cNvSpPr txBox="1"/>
          <p:nvPr/>
        </p:nvSpPr>
        <p:spPr>
          <a:xfrm>
            <a:off x="6025456" y="3765581"/>
            <a:ext cx="11079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3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25"/>
          <p:cNvSpPr txBox="1"/>
          <p:nvPr/>
        </p:nvSpPr>
        <p:spPr>
          <a:xfrm>
            <a:off x="6025456" y="5124494"/>
            <a:ext cx="11079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3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25"/>
          <p:cNvSpPr txBox="1"/>
          <p:nvPr/>
        </p:nvSpPr>
        <p:spPr>
          <a:xfrm>
            <a:off x="4097425" y="4376812"/>
            <a:ext cx="42568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1919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25"/>
          <p:cNvSpPr txBox="1"/>
          <p:nvPr/>
        </p:nvSpPr>
        <p:spPr>
          <a:xfrm>
            <a:off x="4097425" y="5799096"/>
            <a:ext cx="42568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1919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25"/>
          <p:cNvSpPr/>
          <p:nvPr/>
        </p:nvSpPr>
        <p:spPr>
          <a:xfrm>
            <a:off x="3870378" y="1472618"/>
            <a:ext cx="47265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1162" name="Google Shape;1162;p25"/>
          <p:cNvSpPr txBox="1"/>
          <p:nvPr/>
        </p:nvSpPr>
        <p:spPr>
          <a:xfrm>
            <a:off x="3870378" y="1810005"/>
            <a:ext cx="472658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/>
          </a:p>
        </p:txBody>
      </p:sp>
      <p:grpSp>
        <p:nvGrpSpPr>
          <p:cNvPr id="1163" name="Google Shape;1163;p25"/>
          <p:cNvGrpSpPr/>
          <p:nvPr/>
        </p:nvGrpSpPr>
        <p:grpSpPr>
          <a:xfrm rot="914251">
            <a:off x="-493377" y="1733000"/>
            <a:ext cx="3606488" cy="2373192"/>
            <a:chOff x="3810223" y="1852518"/>
            <a:chExt cx="4794663" cy="3155053"/>
          </a:xfrm>
        </p:grpSpPr>
        <p:grpSp>
          <p:nvGrpSpPr>
            <p:cNvPr id="1164" name="Google Shape;1164;p25"/>
            <p:cNvGrpSpPr/>
            <p:nvPr/>
          </p:nvGrpSpPr>
          <p:grpSpPr>
            <a:xfrm rot="712870">
              <a:off x="4007033" y="2175965"/>
              <a:ext cx="3377563" cy="2263315"/>
              <a:chOff x="2316359" y="2254505"/>
              <a:chExt cx="2989605" cy="2003343"/>
            </a:xfrm>
          </p:grpSpPr>
          <p:sp>
            <p:nvSpPr>
              <p:cNvPr id="1165" name="Google Shape;1165;p25"/>
              <p:cNvSpPr/>
              <p:nvPr/>
            </p:nvSpPr>
            <p:spPr>
              <a:xfrm rot="1231697">
                <a:off x="3121386" y="2561927"/>
                <a:ext cx="2004779" cy="1388498"/>
              </a:xfrm>
              <a:custGeom>
                <a:rect b="b" l="l" r="r" t="t"/>
                <a:pathLst>
                  <a:path extrusionOk="0" h="1616735" w="2951501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25"/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rect b="b" l="l" r="r" t="t"/>
                <a:pathLst>
                  <a:path extrusionOk="0" h="911349" w="683006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25"/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rgbClr val="3F3F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8" name="Google Shape;1168;p25"/>
            <p:cNvGrpSpPr/>
            <p:nvPr/>
          </p:nvGrpSpPr>
          <p:grpSpPr>
            <a:xfrm>
              <a:off x="6636699" y="3039384"/>
              <a:ext cx="1968187" cy="1968187"/>
              <a:chOff x="6384003" y="3061995"/>
              <a:chExt cx="1968187" cy="1968187"/>
            </a:xfrm>
          </p:grpSpPr>
          <p:sp>
            <p:nvSpPr>
              <p:cNvPr id="1169" name="Google Shape;1169;p25"/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fmla="val 14786098" name="adj1"/>
                  <a:gd fmla="val 471423" name="adj2"/>
                </a:avLst>
              </a:prstGeom>
              <a:noFill/>
              <a:ln cap="flat" cmpd="sng" w="12700">
                <a:solidFill>
                  <a:schemeClr val="accent2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25"/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fmla="val 14786098" name="adj1"/>
                  <a:gd fmla="val 350082" name="adj2"/>
                </a:avLst>
              </a:prstGeom>
              <a:noFill/>
              <a:ln cap="flat" cmpd="sng" w="12700">
                <a:solidFill>
                  <a:schemeClr val="accent2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25"/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fmla="val 14786098" name="adj1"/>
                  <a:gd fmla="val 0" name="adj2"/>
                </a:avLst>
              </a:prstGeom>
              <a:noFill/>
              <a:ln cap="flat" cmpd="sng" w="12700">
                <a:solidFill>
                  <a:schemeClr val="accent2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25"/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fmla="val 14786098" name="adj1"/>
                  <a:gd fmla="val 20780800" name="adj2"/>
                </a:avLst>
              </a:prstGeom>
              <a:noFill/>
              <a:ln cap="flat" cmpd="sng" w="12700">
                <a:solidFill>
                  <a:schemeClr val="accent2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73" name="Google Shape;1173;p25"/>
          <p:cNvGrpSpPr/>
          <p:nvPr/>
        </p:nvGrpSpPr>
        <p:grpSpPr>
          <a:xfrm>
            <a:off x="8758198" y="1644468"/>
            <a:ext cx="2347341" cy="3950779"/>
            <a:chOff x="8758198" y="1644468"/>
            <a:chExt cx="2347341" cy="3950779"/>
          </a:xfrm>
        </p:grpSpPr>
        <p:grpSp>
          <p:nvGrpSpPr>
            <p:cNvPr id="1174" name="Google Shape;1174;p25"/>
            <p:cNvGrpSpPr/>
            <p:nvPr/>
          </p:nvGrpSpPr>
          <p:grpSpPr>
            <a:xfrm>
              <a:off x="8758198" y="1644468"/>
              <a:ext cx="2347341" cy="3950779"/>
              <a:chOff x="6860463" y="1800145"/>
              <a:chExt cx="1938332" cy="3262381"/>
            </a:xfrm>
          </p:grpSpPr>
          <p:grpSp>
            <p:nvGrpSpPr>
              <p:cNvPr id="1175" name="Google Shape;1175;p25"/>
              <p:cNvGrpSpPr/>
              <p:nvPr/>
            </p:nvGrpSpPr>
            <p:grpSpPr>
              <a:xfrm>
                <a:off x="7199748" y="3101758"/>
                <a:ext cx="1301798" cy="1960768"/>
                <a:chOff x="7294672" y="4298740"/>
                <a:chExt cx="1393729" cy="1965858"/>
              </a:xfrm>
            </p:grpSpPr>
            <p:grpSp>
              <p:nvGrpSpPr>
                <p:cNvPr id="1176" name="Google Shape;1176;p25"/>
                <p:cNvGrpSpPr/>
                <p:nvPr/>
              </p:nvGrpSpPr>
              <p:grpSpPr>
                <a:xfrm>
                  <a:off x="7521194" y="5284915"/>
                  <a:ext cx="1137987" cy="979683"/>
                  <a:chOff x="7521194" y="5284915"/>
                  <a:chExt cx="1137987" cy="979683"/>
                </a:xfrm>
              </p:grpSpPr>
              <p:grpSp>
                <p:nvGrpSpPr>
                  <p:cNvPr id="1177" name="Google Shape;1177;p25"/>
                  <p:cNvGrpSpPr/>
                  <p:nvPr/>
                </p:nvGrpSpPr>
                <p:grpSpPr>
                  <a:xfrm>
                    <a:off x="7521194" y="5284915"/>
                    <a:ext cx="1137987" cy="979683"/>
                    <a:chOff x="5580112" y="4160675"/>
                    <a:chExt cx="2016224" cy="1735751"/>
                  </a:xfrm>
                </p:grpSpPr>
                <p:sp>
                  <p:nvSpPr>
                    <p:cNvPr id="1178" name="Google Shape;1178;p25"/>
                    <p:cNvSpPr/>
                    <p:nvPr/>
                  </p:nvSpPr>
                  <p:spPr>
                    <a:xfrm rot="10800000">
                      <a:off x="5796136" y="4653136"/>
                      <a:ext cx="1584176" cy="1243290"/>
                    </a:xfrm>
                    <a:custGeom>
                      <a:rect b="b" l="l" r="r" t="t"/>
                      <a:pathLst>
                        <a:path extrusionOk="0" h="1243290" w="1584176">
                          <a:moveTo>
                            <a:pt x="0" y="1243290"/>
                          </a:moveTo>
                          <a:lnTo>
                            <a:pt x="304038" y="27138"/>
                          </a:lnTo>
                          <a:cubicBezTo>
                            <a:pt x="629405" y="-57"/>
                            <a:pt x="941174" y="-17053"/>
                            <a:pt x="1280138" y="27138"/>
                          </a:cubicBezTo>
                          <a:lnTo>
                            <a:pt x="1584176" y="1243290"/>
                          </a:lnTo>
                          <a:lnTo>
                            <a:pt x="0" y="1243290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50800" rotWithShape="0" algn="t" dir="5400000" dist="38100">
                        <a:srgbClr val="000000">
                          <a:alpha val="40000"/>
                        </a:srgbClr>
                      </a:outerShdw>
                    </a:effectLst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79" name="Google Shape;1179;p25"/>
                    <p:cNvSpPr/>
                    <p:nvPr/>
                  </p:nvSpPr>
                  <p:spPr>
                    <a:xfrm rot="10800000">
                      <a:off x="5580112" y="4312147"/>
                      <a:ext cx="2016224" cy="471979"/>
                    </a:xfrm>
                    <a:custGeom>
                      <a:rect b="b" l="l" r="r" t="t"/>
                      <a:pathLst>
                        <a:path extrusionOk="0" h="471979" w="2016224">
                          <a:moveTo>
                            <a:pt x="0" y="471979"/>
                          </a:moveTo>
                          <a:lnTo>
                            <a:pt x="128109" y="111939"/>
                          </a:lnTo>
                          <a:cubicBezTo>
                            <a:pt x="572010" y="-7034"/>
                            <a:pt x="1260655" y="-64822"/>
                            <a:pt x="1888115" y="111939"/>
                          </a:cubicBezTo>
                          <a:lnTo>
                            <a:pt x="2016224" y="471979"/>
                          </a:lnTo>
                          <a:lnTo>
                            <a:pt x="0" y="471979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50800" rotWithShape="0" algn="t" dir="5400000" dist="38100">
                        <a:srgbClr val="000000">
                          <a:alpha val="40000"/>
                        </a:srgbClr>
                      </a:outerShdw>
                    </a:effectLst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180" name="Google Shape;1180;p25"/>
                    <p:cNvSpPr/>
                    <p:nvPr/>
                  </p:nvSpPr>
                  <p:spPr>
                    <a:xfrm>
                      <a:off x="5580223" y="4160675"/>
                      <a:ext cx="2016000" cy="302944"/>
                    </a:xfrm>
                    <a:prstGeom prst="ellipse">
                      <a:avLst/>
                    </a:prstGeom>
                    <a:solidFill>
                      <a:srgbClr val="17698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181" name="Google Shape;1181;p25"/>
                  <p:cNvSpPr/>
                  <p:nvPr/>
                </p:nvSpPr>
                <p:spPr>
                  <a:xfrm>
                    <a:off x="7788585" y="5306768"/>
                    <a:ext cx="578589" cy="141955"/>
                  </a:xfrm>
                  <a:custGeom>
                    <a:rect b="b" l="l" r="r" t="t"/>
                    <a:pathLst>
                      <a:path extrusionOk="0" h="188632" w="768835">
                        <a:moveTo>
                          <a:pt x="0" y="177315"/>
                        </a:moveTo>
                        <a:cubicBezTo>
                          <a:pt x="87950" y="78338"/>
                          <a:pt x="247828" y="-1462"/>
                          <a:pt x="380228" y="21"/>
                        </a:cubicBezTo>
                        <a:cubicBezTo>
                          <a:pt x="512627" y="1505"/>
                          <a:pt x="683125" y="79364"/>
                          <a:pt x="768835" y="180287"/>
                        </a:cubicBezTo>
                        <a:cubicBezTo>
                          <a:pt x="513351" y="189616"/>
                          <a:pt x="257866" y="194180"/>
                          <a:pt x="0" y="17731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182" name="Google Shape;1182;p25"/>
                <p:cNvGrpSpPr/>
                <p:nvPr/>
              </p:nvGrpSpPr>
              <p:grpSpPr>
                <a:xfrm>
                  <a:off x="7294672" y="4298740"/>
                  <a:ext cx="1393729" cy="1046571"/>
                  <a:chOff x="7294672" y="4298740"/>
                  <a:chExt cx="1393729" cy="1046571"/>
                </a:xfrm>
              </p:grpSpPr>
              <p:sp>
                <p:nvSpPr>
                  <p:cNvPr id="1183" name="Google Shape;1183;p25"/>
                  <p:cNvSpPr/>
                  <p:nvPr/>
                </p:nvSpPr>
                <p:spPr>
                  <a:xfrm>
                    <a:off x="7967244" y="4298740"/>
                    <a:ext cx="165150" cy="1039848"/>
                  </a:xfrm>
                  <a:custGeom>
                    <a:rect b="b" l="l" r="r" t="t"/>
                    <a:pathLst>
                      <a:path extrusionOk="0" h="2420336" w="384400">
                        <a:moveTo>
                          <a:pt x="56941" y="12742"/>
                        </a:moveTo>
                        <a:cubicBezTo>
                          <a:pt x="357106" y="479348"/>
                          <a:pt x="226524" y="709011"/>
                          <a:pt x="169614" y="915386"/>
                        </a:cubicBezTo>
                        <a:cubicBezTo>
                          <a:pt x="62476" y="1189595"/>
                          <a:pt x="-35995" y="1489805"/>
                          <a:pt x="12880" y="1725011"/>
                        </a:cubicBezTo>
                        <a:cubicBezTo>
                          <a:pt x="90539" y="1956786"/>
                          <a:pt x="124862" y="2171226"/>
                          <a:pt x="215523" y="2420336"/>
                        </a:cubicBezTo>
                        <a:lnTo>
                          <a:pt x="384400" y="2399615"/>
                        </a:lnTo>
                        <a:cubicBezTo>
                          <a:pt x="291422" y="2153379"/>
                          <a:pt x="202209" y="1963481"/>
                          <a:pt x="139567" y="1725913"/>
                        </a:cubicBezTo>
                        <a:cubicBezTo>
                          <a:pt x="80011" y="1462388"/>
                          <a:pt x="191096" y="1160926"/>
                          <a:pt x="309219" y="893068"/>
                        </a:cubicBezTo>
                        <a:cubicBezTo>
                          <a:pt x="380273" y="691199"/>
                          <a:pt x="432968" y="342313"/>
                          <a:pt x="173863" y="173"/>
                        </a:cubicBezTo>
                        <a:cubicBezTo>
                          <a:pt x="115826" y="-1859"/>
                          <a:pt x="114978" y="14774"/>
                          <a:pt x="56941" y="1274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4" name="Google Shape;1184;p25"/>
                  <p:cNvSpPr/>
                  <p:nvPr/>
                </p:nvSpPr>
                <p:spPr>
                  <a:xfrm rot="5400000">
                    <a:off x="8262210" y="4321359"/>
                    <a:ext cx="202973" cy="571635"/>
                  </a:xfrm>
                  <a:custGeom>
                    <a:rect b="b" l="l" r="r" t="t"/>
                    <a:pathLst>
                      <a:path extrusionOk="0" h="1639548" w="582162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rgbClr val="71BE2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5" name="Google Shape;1185;p25"/>
                  <p:cNvSpPr/>
                  <p:nvPr/>
                </p:nvSpPr>
                <p:spPr>
                  <a:xfrm rot="3762166">
                    <a:off x="8242421" y="4782780"/>
                    <a:ext cx="225169" cy="634145"/>
                  </a:xfrm>
                  <a:custGeom>
                    <a:rect b="b" l="l" r="r" t="t"/>
                    <a:pathLst>
                      <a:path extrusionOk="0" h="1639548" w="582162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6" name="Google Shape;1186;p25"/>
                  <p:cNvSpPr/>
                  <p:nvPr/>
                </p:nvSpPr>
                <p:spPr>
                  <a:xfrm flipH="1" rot="-4759383">
                    <a:off x="7530207" y="4416473"/>
                    <a:ext cx="241225" cy="679365"/>
                  </a:xfrm>
                  <a:custGeom>
                    <a:rect b="b" l="l" r="r" t="t"/>
                    <a:pathLst>
                      <a:path extrusionOk="0" h="1639548" w="582162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1187" name="Google Shape;1187;p25"/>
              <p:cNvSpPr/>
              <p:nvPr/>
            </p:nvSpPr>
            <p:spPr>
              <a:xfrm>
                <a:off x="7557781" y="2499960"/>
                <a:ext cx="617392" cy="617392"/>
              </a:xfrm>
              <a:prstGeom prst="ellipse">
                <a:avLst/>
              </a:prstGeom>
              <a:solidFill>
                <a:srgbClr val="71BE2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25"/>
              <p:cNvSpPr/>
              <p:nvPr/>
            </p:nvSpPr>
            <p:spPr>
              <a:xfrm rot="-5840660">
                <a:off x="7438742" y="1955435"/>
                <a:ext cx="617189" cy="345743"/>
              </a:xfrm>
              <a:custGeom>
                <a:rect b="b" l="l" r="r" t="t"/>
                <a:pathLst>
                  <a:path extrusionOk="0" h="2554996" w="4560938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25"/>
              <p:cNvSpPr/>
              <p:nvPr/>
            </p:nvSpPr>
            <p:spPr>
              <a:xfrm rot="-9619502">
                <a:off x="6900650" y="2402545"/>
                <a:ext cx="617189" cy="345743"/>
              </a:xfrm>
              <a:custGeom>
                <a:rect b="b" l="l" r="r" t="t"/>
                <a:pathLst>
                  <a:path extrusionOk="0" h="2554996" w="4560938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25"/>
              <p:cNvSpPr/>
              <p:nvPr/>
            </p:nvSpPr>
            <p:spPr>
              <a:xfrm rot="-2334917">
                <a:off x="7027522" y="3061057"/>
                <a:ext cx="617189" cy="345743"/>
              </a:xfrm>
              <a:custGeom>
                <a:rect b="b" l="l" r="r" t="t"/>
                <a:pathLst>
                  <a:path extrusionOk="0" h="2554996" w="4560938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25"/>
              <p:cNvSpPr/>
              <p:nvPr/>
            </p:nvSpPr>
            <p:spPr>
              <a:xfrm flipH="1" rot="9071228">
                <a:off x="8136495" y="2287450"/>
                <a:ext cx="617189" cy="345743"/>
              </a:xfrm>
              <a:custGeom>
                <a:rect b="b" l="l" r="r" t="t"/>
                <a:pathLst>
                  <a:path extrusionOk="0" h="2554996" w="4560938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25"/>
              <p:cNvSpPr/>
              <p:nvPr/>
            </p:nvSpPr>
            <p:spPr>
              <a:xfrm flipH="1" rot="2334917">
                <a:off x="8141497" y="2988765"/>
                <a:ext cx="617189" cy="345743"/>
              </a:xfrm>
              <a:custGeom>
                <a:rect b="b" l="l" r="r" t="t"/>
                <a:pathLst>
                  <a:path extrusionOk="0" h="2554996" w="4560938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93" name="Google Shape;1193;p25"/>
            <p:cNvSpPr/>
            <p:nvPr/>
          </p:nvSpPr>
          <p:spPr>
            <a:xfrm rot="10800000">
              <a:off x="9816631" y="2617433"/>
              <a:ext cx="299692" cy="48763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4" name="Google Shape;1194;p25"/>
          <p:cNvGrpSpPr/>
          <p:nvPr/>
        </p:nvGrpSpPr>
        <p:grpSpPr>
          <a:xfrm flipH="1">
            <a:off x="8999254" y="5171446"/>
            <a:ext cx="2528094" cy="1234350"/>
            <a:chOff x="1678681" y="2217893"/>
            <a:chExt cx="2022990" cy="987731"/>
          </a:xfrm>
        </p:grpSpPr>
        <p:grpSp>
          <p:nvGrpSpPr>
            <p:cNvPr id="1195" name="Google Shape;1195;p25"/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</p:grpSpPr>
          <p:sp>
            <p:nvSpPr>
              <p:cNvPr id="1196" name="Google Shape;1196;p25"/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rect b="b" l="l" r="r" t="t"/>
                <a:pathLst>
                  <a:path extrusionOk="0" h="1747240" w="3887153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25"/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rect b="b" l="l" r="r" t="t"/>
                <a:pathLst>
                  <a:path extrusionOk="0" h="1929647" w="3753016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98" name="Google Shape;1198;p25"/>
            <p:cNvSpPr/>
            <p:nvPr/>
          </p:nvSpPr>
          <p:spPr>
            <a:xfrm rot="-285986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ctr" dir="5400000" dist="50800">
                <a:srgbClr val="000000">
                  <a:alpha val="2196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9" name="Google Shape;1199;p25"/>
          <p:cNvSpPr/>
          <p:nvPr/>
        </p:nvSpPr>
        <p:spPr>
          <a:xfrm>
            <a:off x="5136332" y="3919136"/>
            <a:ext cx="436405" cy="369007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5174601" y="5298438"/>
            <a:ext cx="418539" cy="425524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26"/>
          <p:cNvSpPr/>
          <p:nvPr/>
        </p:nvSpPr>
        <p:spPr>
          <a:xfrm>
            <a:off x="7467227" y="2745000"/>
            <a:ext cx="1368000" cy="13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6"/>
          <p:cNvSpPr txBox="1"/>
          <p:nvPr/>
        </p:nvSpPr>
        <p:spPr>
          <a:xfrm>
            <a:off x="8046169" y="2827355"/>
            <a:ext cx="3684288" cy="1203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Arial"/>
              <a:buNone/>
            </a:pPr>
            <a:r>
              <a:rPr b="1" lang="en-US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1207" name="Google Shape;1207;p26"/>
          <p:cNvSpPr txBox="1"/>
          <p:nvPr/>
        </p:nvSpPr>
        <p:spPr>
          <a:xfrm>
            <a:off x="5407636" y="967841"/>
            <a:ext cx="7569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4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8" name="Google Shape;1208;p26"/>
          <p:cNvGrpSpPr/>
          <p:nvPr/>
        </p:nvGrpSpPr>
        <p:grpSpPr>
          <a:xfrm>
            <a:off x="6221759" y="860119"/>
            <a:ext cx="3644675" cy="738664"/>
            <a:chOff x="3017859" y="4283314"/>
            <a:chExt cx="1908852" cy="738664"/>
          </a:xfrm>
        </p:grpSpPr>
        <p:sp>
          <p:nvSpPr>
            <p:cNvPr id="1209" name="Google Shape;1209;p26"/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26"/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1" name="Google Shape;1211;p26"/>
          <p:cNvSpPr txBox="1"/>
          <p:nvPr/>
        </p:nvSpPr>
        <p:spPr>
          <a:xfrm>
            <a:off x="588734" y="2576900"/>
            <a:ext cx="7569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2" name="Google Shape;1212;p26"/>
          <p:cNvGrpSpPr/>
          <p:nvPr/>
        </p:nvGrpSpPr>
        <p:grpSpPr>
          <a:xfrm>
            <a:off x="588735" y="3345570"/>
            <a:ext cx="2999196" cy="923330"/>
            <a:chOff x="3017859" y="4283314"/>
            <a:chExt cx="1908852" cy="923330"/>
          </a:xfrm>
        </p:grpSpPr>
        <p:sp>
          <p:nvSpPr>
            <p:cNvPr id="1213" name="Google Shape;1213;p26"/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26"/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5" name="Google Shape;1215;p26"/>
          <p:cNvSpPr txBox="1"/>
          <p:nvPr/>
        </p:nvSpPr>
        <p:spPr>
          <a:xfrm>
            <a:off x="7054453" y="5274606"/>
            <a:ext cx="7569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6" name="Google Shape;1216;p26"/>
          <p:cNvGrpSpPr/>
          <p:nvPr/>
        </p:nvGrpSpPr>
        <p:grpSpPr>
          <a:xfrm>
            <a:off x="7868576" y="5259217"/>
            <a:ext cx="3644675" cy="738664"/>
            <a:chOff x="3017859" y="4283314"/>
            <a:chExt cx="1908852" cy="738664"/>
          </a:xfrm>
        </p:grpSpPr>
        <p:sp>
          <p:nvSpPr>
            <p:cNvPr id="1217" name="Google Shape;1217;p26"/>
            <p:cNvSpPr txBox="1"/>
            <p:nvPr/>
          </p:nvSpPr>
          <p:spPr>
            <a:xfrm>
              <a:off x="3021856" y="4560313"/>
              <a:ext cx="190485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26"/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9" name="Google Shape;1219;p26"/>
          <p:cNvSpPr/>
          <p:nvPr>
            <p:ph idx="2" type="pic"/>
          </p:nvPr>
        </p:nvSpPr>
        <p:spPr>
          <a:xfrm>
            <a:off x="661852" y="653142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20" name="Google Shape;1220;p26"/>
          <p:cNvSpPr/>
          <p:nvPr>
            <p:ph idx="3" type="pic"/>
          </p:nvPr>
        </p:nvSpPr>
        <p:spPr>
          <a:xfrm>
            <a:off x="3705502" y="2576900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21" name="Google Shape;1221;p26"/>
          <p:cNvSpPr/>
          <p:nvPr>
            <p:ph idx="4" type="pic"/>
          </p:nvPr>
        </p:nvSpPr>
        <p:spPr>
          <a:xfrm>
            <a:off x="2183677" y="4500658"/>
            <a:ext cx="4454434" cy="169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27"/>
          <p:cNvSpPr/>
          <p:nvPr/>
        </p:nvSpPr>
        <p:spPr>
          <a:xfrm>
            <a:off x="6448631" y="1782286"/>
            <a:ext cx="180000" cy="2809355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27"/>
          <p:cNvSpPr/>
          <p:nvPr/>
        </p:nvSpPr>
        <p:spPr>
          <a:xfrm>
            <a:off x="6223326" y="1782286"/>
            <a:ext cx="180000" cy="2809355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27"/>
          <p:cNvSpPr/>
          <p:nvPr/>
        </p:nvSpPr>
        <p:spPr>
          <a:xfrm>
            <a:off x="5998021" y="1782286"/>
            <a:ext cx="180000" cy="2809355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7"/>
          <p:cNvSpPr/>
          <p:nvPr/>
        </p:nvSpPr>
        <p:spPr>
          <a:xfrm>
            <a:off x="5772716" y="1782286"/>
            <a:ext cx="180000" cy="2809355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27"/>
          <p:cNvSpPr/>
          <p:nvPr/>
        </p:nvSpPr>
        <p:spPr>
          <a:xfrm>
            <a:off x="5547411" y="1782286"/>
            <a:ext cx="180000" cy="2809355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27"/>
          <p:cNvSpPr/>
          <p:nvPr/>
        </p:nvSpPr>
        <p:spPr>
          <a:xfrm>
            <a:off x="930388" y="4584530"/>
            <a:ext cx="4793814" cy="507302"/>
          </a:xfrm>
          <a:custGeom>
            <a:rect b="b" l="l" r="r" t="t"/>
            <a:pathLst>
              <a:path extrusionOk="0" h="507302" w="3481437">
                <a:moveTo>
                  <a:pt x="3355970" y="0"/>
                </a:moveTo>
                <a:lnTo>
                  <a:pt x="0" y="504648"/>
                </a:lnTo>
                <a:lnTo>
                  <a:pt x="995420" y="507302"/>
                </a:lnTo>
                <a:lnTo>
                  <a:pt x="3481437" y="3830"/>
                </a:lnTo>
                <a:lnTo>
                  <a:pt x="3355970" y="0"/>
                </a:lnTo>
                <a:close/>
              </a:path>
            </a:pathLst>
          </a:custGeom>
          <a:gradFill>
            <a:gsLst>
              <a:gs pos="0">
                <a:srgbClr val="176989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27"/>
          <p:cNvSpPr/>
          <p:nvPr/>
        </p:nvSpPr>
        <p:spPr>
          <a:xfrm>
            <a:off x="3165232" y="4582406"/>
            <a:ext cx="2793196" cy="519462"/>
          </a:xfrm>
          <a:custGeom>
            <a:rect b="b" l="l" r="r" t="t"/>
            <a:pathLst>
              <a:path extrusionOk="0" h="519462" w="2133399">
                <a:moveTo>
                  <a:pt x="1999613" y="2308"/>
                </a:moveTo>
                <a:lnTo>
                  <a:pt x="0" y="504400"/>
                </a:lnTo>
                <a:lnTo>
                  <a:pt x="1050139" y="519462"/>
                </a:lnTo>
                <a:lnTo>
                  <a:pt x="2133399" y="1040"/>
                </a:lnTo>
                <a:cubicBezTo>
                  <a:pt x="2071698" y="-1742"/>
                  <a:pt x="2039336" y="1892"/>
                  <a:pt x="1999613" y="2308"/>
                </a:cubicBezTo>
                <a:close/>
              </a:path>
            </a:pathLst>
          </a:custGeom>
          <a:gradFill>
            <a:gsLst>
              <a:gs pos="0">
                <a:srgbClr val="1B755C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p27"/>
          <p:cNvSpPr/>
          <p:nvPr/>
        </p:nvSpPr>
        <p:spPr>
          <a:xfrm>
            <a:off x="5404774" y="4587083"/>
            <a:ext cx="1378755" cy="504749"/>
          </a:xfrm>
          <a:custGeom>
            <a:rect b="b" l="l" r="r" t="t"/>
            <a:pathLst>
              <a:path extrusionOk="0" h="504749" w="1378755">
                <a:moveTo>
                  <a:pt x="599788" y="15"/>
                </a:moveTo>
                <a:lnTo>
                  <a:pt x="0" y="504734"/>
                </a:lnTo>
                <a:lnTo>
                  <a:pt x="1378755" y="504749"/>
                </a:lnTo>
                <a:lnTo>
                  <a:pt x="760722" y="0"/>
                </a:lnTo>
                <a:lnTo>
                  <a:pt x="599788" y="15"/>
                </a:lnTo>
                <a:close/>
              </a:path>
            </a:pathLst>
          </a:custGeom>
          <a:gradFill>
            <a:gsLst>
              <a:gs pos="0">
                <a:srgbClr val="4B7E1A"/>
              </a:gs>
              <a:gs pos="100000">
                <a:schemeClr val="accent3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7"/>
          <p:cNvSpPr/>
          <p:nvPr/>
        </p:nvSpPr>
        <p:spPr>
          <a:xfrm>
            <a:off x="6225432" y="4586257"/>
            <a:ext cx="2793196" cy="502399"/>
          </a:xfrm>
          <a:custGeom>
            <a:rect b="b" l="l" r="r" t="t"/>
            <a:pathLst>
              <a:path extrusionOk="0" h="502399" w="2164463">
                <a:moveTo>
                  <a:pt x="0" y="0"/>
                </a:moveTo>
                <a:lnTo>
                  <a:pt x="1096740" y="502399"/>
                </a:lnTo>
                <a:lnTo>
                  <a:pt x="2164463" y="500474"/>
                </a:lnTo>
                <a:lnTo>
                  <a:pt x="137144" y="4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76989"/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5" name="Google Shape;1235;p27"/>
          <p:cNvSpPr/>
          <p:nvPr/>
        </p:nvSpPr>
        <p:spPr>
          <a:xfrm>
            <a:off x="6432500" y="4577698"/>
            <a:ext cx="4819700" cy="514134"/>
          </a:xfrm>
          <a:custGeom>
            <a:rect b="b" l="l" r="r" t="t"/>
            <a:pathLst>
              <a:path extrusionOk="0" h="514134" w="3531960">
                <a:moveTo>
                  <a:pt x="142609" y="0"/>
                </a:moveTo>
                <a:lnTo>
                  <a:pt x="3531960" y="506606"/>
                </a:lnTo>
                <a:lnTo>
                  <a:pt x="2519650" y="514134"/>
                </a:lnTo>
                <a:lnTo>
                  <a:pt x="0" y="5386"/>
                </a:lnTo>
                <a:lnTo>
                  <a:pt x="142609" y="0"/>
                </a:lnTo>
                <a:close/>
              </a:path>
            </a:pathLst>
          </a:custGeom>
          <a:gradFill>
            <a:gsLst>
              <a:gs pos="0">
                <a:srgbClr val="1B755C"/>
              </a:gs>
              <a:gs pos="100000">
                <a:schemeClr val="accent5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27"/>
          <p:cNvSpPr/>
          <p:nvPr/>
        </p:nvSpPr>
        <p:spPr>
          <a:xfrm>
            <a:off x="6467627" y="2360309"/>
            <a:ext cx="4754407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27"/>
          <p:cNvSpPr/>
          <p:nvPr/>
        </p:nvSpPr>
        <p:spPr>
          <a:xfrm>
            <a:off x="6683854" y="2364566"/>
            <a:ext cx="11707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p27"/>
          <p:cNvSpPr/>
          <p:nvPr/>
        </p:nvSpPr>
        <p:spPr>
          <a:xfrm>
            <a:off x="6225432" y="3321585"/>
            <a:ext cx="5026768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27"/>
          <p:cNvSpPr/>
          <p:nvPr/>
        </p:nvSpPr>
        <p:spPr>
          <a:xfrm>
            <a:off x="6642250" y="3334356"/>
            <a:ext cx="12539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27"/>
          <p:cNvSpPr/>
          <p:nvPr/>
        </p:nvSpPr>
        <p:spPr>
          <a:xfrm>
            <a:off x="964041" y="1879671"/>
            <a:ext cx="4763372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27"/>
          <p:cNvSpPr/>
          <p:nvPr/>
        </p:nvSpPr>
        <p:spPr>
          <a:xfrm>
            <a:off x="4242300" y="1879670"/>
            <a:ext cx="12539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27"/>
          <p:cNvSpPr/>
          <p:nvPr/>
        </p:nvSpPr>
        <p:spPr>
          <a:xfrm>
            <a:off x="964040" y="2840947"/>
            <a:ext cx="4972416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27"/>
          <p:cNvSpPr/>
          <p:nvPr/>
        </p:nvSpPr>
        <p:spPr>
          <a:xfrm>
            <a:off x="4204511" y="2849460"/>
            <a:ext cx="13295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27"/>
          <p:cNvSpPr/>
          <p:nvPr/>
        </p:nvSpPr>
        <p:spPr>
          <a:xfrm>
            <a:off x="964041" y="3802223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27"/>
          <p:cNvSpPr/>
          <p:nvPr/>
        </p:nvSpPr>
        <p:spPr>
          <a:xfrm>
            <a:off x="4204511" y="3819248"/>
            <a:ext cx="13295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27"/>
          <p:cNvSpPr txBox="1"/>
          <p:nvPr/>
        </p:nvSpPr>
        <p:spPr>
          <a:xfrm>
            <a:off x="6744073" y="2704254"/>
            <a:ext cx="44779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27"/>
          <p:cNvSpPr txBox="1"/>
          <p:nvPr/>
        </p:nvSpPr>
        <p:spPr>
          <a:xfrm>
            <a:off x="6744073" y="3672088"/>
            <a:ext cx="44779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27"/>
          <p:cNvSpPr txBox="1"/>
          <p:nvPr/>
        </p:nvSpPr>
        <p:spPr>
          <a:xfrm>
            <a:off x="1149148" y="2220338"/>
            <a:ext cx="43098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27"/>
          <p:cNvSpPr txBox="1"/>
          <p:nvPr/>
        </p:nvSpPr>
        <p:spPr>
          <a:xfrm>
            <a:off x="1149148" y="3188172"/>
            <a:ext cx="43098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27"/>
          <p:cNvSpPr txBox="1"/>
          <p:nvPr/>
        </p:nvSpPr>
        <p:spPr>
          <a:xfrm>
            <a:off x="1149148" y="4156006"/>
            <a:ext cx="43098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27"/>
          <p:cNvSpPr/>
          <p:nvPr/>
        </p:nvSpPr>
        <p:spPr>
          <a:xfrm>
            <a:off x="964040" y="5125214"/>
            <a:ext cx="1306932" cy="883802"/>
          </a:xfrm>
          <a:prstGeom prst="rect">
            <a:avLst/>
          </a:prstGeom>
          <a:solidFill>
            <a:schemeClr val="lt1"/>
          </a:solidFill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7"/>
          <p:cNvSpPr/>
          <p:nvPr/>
        </p:nvSpPr>
        <p:spPr>
          <a:xfrm>
            <a:off x="7677336" y="5125214"/>
            <a:ext cx="1306932" cy="883802"/>
          </a:xfrm>
          <a:prstGeom prst="rect">
            <a:avLst/>
          </a:prstGeom>
          <a:solidFill>
            <a:schemeClr val="lt1"/>
          </a:solidFill>
          <a:ln cap="flat" cmpd="sng" w="762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7"/>
          <p:cNvSpPr/>
          <p:nvPr/>
        </p:nvSpPr>
        <p:spPr>
          <a:xfrm>
            <a:off x="3201805" y="5125214"/>
            <a:ext cx="1306932" cy="883802"/>
          </a:xfrm>
          <a:prstGeom prst="rect">
            <a:avLst/>
          </a:prstGeom>
          <a:solidFill>
            <a:schemeClr val="lt1"/>
          </a:solidFill>
          <a:ln cap="flat" cmpd="sng" w="762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27"/>
          <p:cNvSpPr/>
          <p:nvPr/>
        </p:nvSpPr>
        <p:spPr>
          <a:xfrm>
            <a:off x="5439570" y="5125214"/>
            <a:ext cx="1306932" cy="883802"/>
          </a:xfrm>
          <a:prstGeom prst="rect">
            <a:avLst/>
          </a:prstGeom>
          <a:solidFill>
            <a:schemeClr val="lt1"/>
          </a:solidFill>
          <a:ln cap="flat" cmpd="sng" w="762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27"/>
          <p:cNvSpPr/>
          <p:nvPr/>
        </p:nvSpPr>
        <p:spPr>
          <a:xfrm>
            <a:off x="9915102" y="5125214"/>
            <a:ext cx="1306932" cy="883802"/>
          </a:xfrm>
          <a:prstGeom prst="rect">
            <a:avLst/>
          </a:prstGeom>
          <a:solidFill>
            <a:schemeClr val="lt1"/>
          </a:solidFill>
          <a:ln cap="flat" cmpd="sng" w="762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27"/>
          <p:cNvSpPr/>
          <p:nvPr/>
        </p:nvSpPr>
        <p:spPr>
          <a:xfrm>
            <a:off x="1450986" y="5471095"/>
            <a:ext cx="333042" cy="244221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27"/>
          <p:cNvSpPr/>
          <p:nvPr/>
        </p:nvSpPr>
        <p:spPr>
          <a:xfrm flipH="1">
            <a:off x="3659430" y="5431648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27"/>
          <p:cNvSpPr/>
          <p:nvPr/>
        </p:nvSpPr>
        <p:spPr>
          <a:xfrm>
            <a:off x="5901316" y="5429280"/>
            <a:ext cx="389370" cy="325482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27"/>
          <p:cNvSpPr/>
          <p:nvPr/>
        </p:nvSpPr>
        <p:spPr>
          <a:xfrm>
            <a:off x="8154714" y="5411391"/>
            <a:ext cx="352176" cy="303924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27"/>
          <p:cNvSpPr/>
          <p:nvPr/>
        </p:nvSpPr>
        <p:spPr>
          <a:xfrm>
            <a:off x="10413801" y="5399568"/>
            <a:ext cx="382784" cy="392454"/>
          </a:xfrm>
          <a:custGeom>
            <a:rect b="b" l="l" r="r" t="t"/>
            <a:pathLst>
              <a:path extrusionOk="0" h="2354614" w="229659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2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</a:pPr>
            <a:r>
              <a:rPr lang="en-US">
                <a:solidFill>
                  <a:schemeClr val="accent1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2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67" name="Google Shape;1267;p28"/>
          <p:cNvGrpSpPr/>
          <p:nvPr/>
        </p:nvGrpSpPr>
        <p:grpSpPr>
          <a:xfrm>
            <a:off x="5" y="1569320"/>
            <a:ext cx="12191999" cy="1160647"/>
            <a:chOff x="1" y="1412530"/>
            <a:chExt cx="12191999" cy="1160647"/>
          </a:xfrm>
        </p:grpSpPr>
        <p:sp>
          <p:nvSpPr>
            <p:cNvPr id="1268" name="Google Shape;1268;p28"/>
            <p:cNvSpPr/>
            <p:nvPr/>
          </p:nvSpPr>
          <p:spPr>
            <a:xfrm>
              <a:off x="1" y="1412530"/>
              <a:ext cx="3032161" cy="1160647"/>
            </a:xfrm>
            <a:custGeom>
              <a:rect b="b" l="l" r="r" t="t"/>
              <a:pathLst>
                <a:path extrusionOk="0" h="1160647" w="3032161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3031519" y="818866"/>
                  </a:lnTo>
                  <a:cubicBezTo>
                    <a:pt x="3029295" y="939467"/>
                    <a:pt x="3033744" y="999999"/>
                    <a:pt x="3031520" y="1160647"/>
                  </a:cubicBez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28"/>
            <p:cNvSpPr/>
            <p:nvPr/>
          </p:nvSpPr>
          <p:spPr>
            <a:xfrm>
              <a:off x="3024845" y="1883798"/>
              <a:ext cx="3024845" cy="689379"/>
            </a:xfrm>
            <a:custGeom>
              <a:rect b="b" l="l" r="r" t="t"/>
              <a:pathLst>
                <a:path extrusionOk="0" h="689379" w="3024845">
                  <a:moveTo>
                    <a:pt x="99308" y="0"/>
                  </a:moveTo>
                  <a:lnTo>
                    <a:pt x="220909" y="0"/>
                  </a:lnTo>
                  <a:lnTo>
                    <a:pt x="223189" y="0"/>
                  </a:lnTo>
                  <a:lnTo>
                    <a:pt x="239150" y="0"/>
                  </a:lnTo>
                  <a:lnTo>
                    <a:pt x="239150" y="140515"/>
                  </a:lnTo>
                  <a:cubicBezTo>
                    <a:pt x="239160" y="140514"/>
                    <a:pt x="239272" y="140493"/>
                    <a:pt x="240670" y="140245"/>
                  </a:cubicBezTo>
                  <a:lnTo>
                    <a:pt x="251310" y="138354"/>
                  </a:lnTo>
                  <a:cubicBezTo>
                    <a:pt x="251310" y="138376"/>
                    <a:pt x="251280" y="139710"/>
                    <a:pt x="249283" y="226986"/>
                  </a:cubicBezTo>
                  <a:cubicBezTo>
                    <a:pt x="249293" y="226988"/>
                    <a:pt x="249404" y="227008"/>
                    <a:pt x="250803" y="227257"/>
                  </a:cubicBezTo>
                  <a:lnTo>
                    <a:pt x="261443" y="229148"/>
                  </a:lnTo>
                  <a:cubicBezTo>
                    <a:pt x="261445" y="229155"/>
                    <a:pt x="261465" y="229219"/>
                    <a:pt x="261696" y="229959"/>
                  </a:cubicBezTo>
                  <a:lnTo>
                    <a:pt x="263470" y="235634"/>
                  </a:lnTo>
                  <a:cubicBezTo>
                    <a:pt x="263472" y="235625"/>
                    <a:pt x="263517" y="235482"/>
                    <a:pt x="264230" y="233202"/>
                  </a:cubicBezTo>
                  <a:lnTo>
                    <a:pt x="269550" y="216178"/>
                  </a:lnTo>
                  <a:lnTo>
                    <a:pt x="271323" y="216178"/>
                  </a:lnTo>
                  <a:lnTo>
                    <a:pt x="283737" y="216178"/>
                  </a:lnTo>
                  <a:lnTo>
                    <a:pt x="283737" y="248604"/>
                  </a:lnTo>
                  <a:cubicBezTo>
                    <a:pt x="283743" y="248609"/>
                    <a:pt x="283820" y="248649"/>
                    <a:pt x="284750" y="249145"/>
                  </a:cubicBezTo>
                  <a:lnTo>
                    <a:pt x="291844" y="252928"/>
                  </a:lnTo>
                  <a:lnTo>
                    <a:pt x="291844" y="254279"/>
                  </a:lnTo>
                  <a:lnTo>
                    <a:pt x="291844" y="263737"/>
                  </a:lnTo>
                  <a:lnTo>
                    <a:pt x="336431" y="263737"/>
                  </a:lnTo>
                  <a:lnTo>
                    <a:pt x="336431" y="264818"/>
                  </a:lnTo>
                  <a:lnTo>
                    <a:pt x="336431" y="272384"/>
                  </a:lnTo>
                  <a:lnTo>
                    <a:pt x="338457" y="272384"/>
                  </a:lnTo>
                  <a:lnTo>
                    <a:pt x="352644" y="272384"/>
                  </a:lnTo>
                  <a:lnTo>
                    <a:pt x="352644" y="242119"/>
                  </a:lnTo>
                  <a:lnTo>
                    <a:pt x="397231" y="242119"/>
                  </a:lnTo>
                  <a:lnTo>
                    <a:pt x="397231" y="240768"/>
                  </a:lnTo>
                  <a:lnTo>
                    <a:pt x="397231" y="231310"/>
                  </a:lnTo>
                  <a:lnTo>
                    <a:pt x="398245" y="231310"/>
                  </a:lnTo>
                  <a:lnTo>
                    <a:pt x="405338" y="231310"/>
                  </a:lnTo>
                  <a:lnTo>
                    <a:pt x="405338" y="229419"/>
                  </a:lnTo>
                  <a:lnTo>
                    <a:pt x="405338" y="216178"/>
                  </a:lnTo>
                  <a:lnTo>
                    <a:pt x="406098" y="216178"/>
                  </a:lnTo>
                  <a:lnTo>
                    <a:pt x="411418" y="216178"/>
                  </a:lnTo>
                  <a:lnTo>
                    <a:pt x="411418" y="215097"/>
                  </a:lnTo>
                  <a:lnTo>
                    <a:pt x="411418" y="207530"/>
                  </a:lnTo>
                  <a:lnTo>
                    <a:pt x="413445" y="207530"/>
                  </a:lnTo>
                  <a:lnTo>
                    <a:pt x="427632" y="207530"/>
                  </a:lnTo>
                  <a:lnTo>
                    <a:pt x="427632" y="208611"/>
                  </a:lnTo>
                  <a:lnTo>
                    <a:pt x="427632" y="216178"/>
                  </a:lnTo>
                  <a:lnTo>
                    <a:pt x="449925" y="216178"/>
                  </a:lnTo>
                  <a:lnTo>
                    <a:pt x="449925" y="214286"/>
                  </a:lnTo>
                  <a:lnTo>
                    <a:pt x="449925" y="201045"/>
                  </a:lnTo>
                  <a:lnTo>
                    <a:pt x="451699" y="201045"/>
                  </a:lnTo>
                  <a:lnTo>
                    <a:pt x="464112" y="201045"/>
                  </a:lnTo>
                  <a:lnTo>
                    <a:pt x="464112" y="224825"/>
                  </a:lnTo>
                  <a:lnTo>
                    <a:pt x="465126" y="224825"/>
                  </a:lnTo>
                  <a:lnTo>
                    <a:pt x="472219" y="224825"/>
                  </a:lnTo>
                  <a:lnTo>
                    <a:pt x="472219" y="223744"/>
                  </a:lnTo>
                  <a:lnTo>
                    <a:pt x="472219" y="216178"/>
                  </a:lnTo>
                  <a:lnTo>
                    <a:pt x="473992" y="216178"/>
                  </a:lnTo>
                  <a:lnTo>
                    <a:pt x="486406" y="216178"/>
                  </a:lnTo>
                  <a:lnTo>
                    <a:pt x="486406" y="242119"/>
                  </a:lnTo>
                  <a:lnTo>
                    <a:pt x="488433" y="242119"/>
                  </a:lnTo>
                  <a:lnTo>
                    <a:pt x="502619" y="242119"/>
                  </a:lnTo>
                  <a:lnTo>
                    <a:pt x="502619" y="243740"/>
                  </a:lnTo>
                  <a:lnTo>
                    <a:pt x="502619" y="255090"/>
                  </a:lnTo>
                  <a:lnTo>
                    <a:pt x="503379" y="255090"/>
                  </a:lnTo>
                  <a:lnTo>
                    <a:pt x="508700" y="255090"/>
                  </a:lnTo>
                  <a:lnTo>
                    <a:pt x="508700" y="254279"/>
                  </a:lnTo>
                  <a:lnTo>
                    <a:pt x="508700" y="248604"/>
                  </a:lnTo>
                  <a:lnTo>
                    <a:pt x="539100" y="248604"/>
                  </a:lnTo>
                  <a:lnTo>
                    <a:pt x="539100" y="272384"/>
                  </a:lnTo>
                  <a:lnTo>
                    <a:pt x="540113" y="272384"/>
                  </a:lnTo>
                  <a:lnTo>
                    <a:pt x="547207" y="272384"/>
                  </a:lnTo>
                  <a:lnTo>
                    <a:pt x="547207" y="273465"/>
                  </a:lnTo>
                  <a:lnTo>
                    <a:pt x="547207" y="281031"/>
                  </a:lnTo>
                  <a:lnTo>
                    <a:pt x="547967" y="281031"/>
                  </a:lnTo>
                  <a:lnTo>
                    <a:pt x="553287" y="281031"/>
                  </a:lnTo>
                  <a:lnTo>
                    <a:pt x="553287" y="278869"/>
                  </a:lnTo>
                  <a:lnTo>
                    <a:pt x="553287" y="263737"/>
                  </a:lnTo>
                  <a:lnTo>
                    <a:pt x="554300" y="263737"/>
                  </a:lnTo>
                  <a:lnTo>
                    <a:pt x="561394" y="263737"/>
                  </a:lnTo>
                  <a:lnTo>
                    <a:pt x="561394" y="264818"/>
                  </a:lnTo>
                  <a:lnTo>
                    <a:pt x="561394" y="272384"/>
                  </a:lnTo>
                  <a:lnTo>
                    <a:pt x="566714" y="270391"/>
                  </a:lnTo>
                  <a:cubicBezTo>
                    <a:pt x="567474" y="270019"/>
                    <a:pt x="567474" y="269817"/>
                    <a:pt x="567474" y="269411"/>
                  </a:cubicBezTo>
                  <a:lnTo>
                    <a:pt x="567474" y="263737"/>
                  </a:lnTo>
                  <a:lnTo>
                    <a:pt x="605981" y="263737"/>
                  </a:lnTo>
                  <a:lnTo>
                    <a:pt x="605981" y="287516"/>
                  </a:lnTo>
                  <a:lnTo>
                    <a:pt x="608007" y="287516"/>
                  </a:lnTo>
                  <a:lnTo>
                    <a:pt x="622194" y="287516"/>
                  </a:lnTo>
                  <a:lnTo>
                    <a:pt x="622194" y="288597"/>
                  </a:lnTo>
                  <a:lnTo>
                    <a:pt x="622194" y="296163"/>
                  </a:lnTo>
                  <a:lnTo>
                    <a:pt x="623968" y="296163"/>
                  </a:lnTo>
                  <a:lnTo>
                    <a:pt x="636381" y="296163"/>
                  </a:lnTo>
                  <a:lnTo>
                    <a:pt x="636381" y="272384"/>
                  </a:lnTo>
                  <a:lnTo>
                    <a:pt x="637394" y="272384"/>
                  </a:lnTo>
                  <a:lnTo>
                    <a:pt x="644488" y="272384"/>
                  </a:lnTo>
                  <a:lnTo>
                    <a:pt x="644488" y="239957"/>
                  </a:lnTo>
                  <a:lnTo>
                    <a:pt x="645501" y="239957"/>
                  </a:lnTo>
                  <a:lnTo>
                    <a:pt x="652595" y="239957"/>
                  </a:lnTo>
                  <a:lnTo>
                    <a:pt x="652595" y="238066"/>
                  </a:lnTo>
                  <a:lnTo>
                    <a:pt x="652595" y="224825"/>
                  </a:lnTo>
                  <a:cubicBezTo>
                    <a:pt x="650568" y="224825"/>
                    <a:pt x="650568" y="224825"/>
                    <a:pt x="651328" y="223203"/>
                  </a:cubicBezTo>
                  <a:lnTo>
                    <a:pt x="656648" y="211854"/>
                  </a:lnTo>
                  <a:cubicBezTo>
                    <a:pt x="656653" y="211871"/>
                    <a:pt x="656848" y="212545"/>
                    <a:pt x="664755" y="239957"/>
                  </a:cubicBezTo>
                  <a:lnTo>
                    <a:pt x="665515" y="239957"/>
                  </a:lnTo>
                  <a:lnTo>
                    <a:pt x="670835" y="239957"/>
                  </a:lnTo>
                  <a:lnTo>
                    <a:pt x="670835" y="134030"/>
                  </a:lnTo>
                  <a:lnTo>
                    <a:pt x="672355" y="134030"/>
                  </a:lnTo>
                  <a:lnTo>
                    <a:pt x="682995" y="134030"/>
                  </a:lnTo>
                  <a:lnTo>
                    <a:pt x="682995" y="86471"/>
                  </a:lnTo>
                  <a:lnTo>
                    <a:pt x="709342" y="86471"/>
                  </a:lnTo>
                  <a:lnTo>
                    <a:pt x="709342" y="64853"/>
                  </a:lnTo>
                  <a:lnTo>
                    <a:pt x="743796" y="64853"/>
                  </a:lnTo>
                  <a:lnTo>
                    <a:pt x="743796" y="67285"/>
                  </a:lnTo>
                  <a:lnTo>
                    <a:pt x="743796" y="84309"/>
                  </a:lnTo>
                  <a:lnTo>
                    <a:pt x="746076" y="84309"/>
                  </a:lnTo>
                  <a:lnTo>
                    <a:pt x="762036" y="84309"/>
                  </a:lnTo>
                  <a:lnTo>
                    <a:pt x="762036" y="131868"/>
                  </a:lnTo>
                  <a:lnTo>
                    <a:pt x="763049" y="131868"/>
                  </a:lnTo>
                  <a:lnTo>
                    <a:pt x="770143" y="131868"/>
                  </a:lnTo>
                  <a:lnTo>
                    <a:pt x="784330" y="136192"/>
                  </a:lnTo>
                  <a:lnTo>
                    <a:pt x="784330" y="175104"/>
                  </a:lnTo>
                  <a:lnTo>
                    <a:pt x="785343" y="175104"/>
                  </a:lnTo>
                  <a:lnTo>
                    <a:pt x="792436" y="175104"/>
                  </a:lnTo>
                  <a:lnTo>
                    <a:pt x="792436" y="176725"/>
                  </a:lnTo>
                  <a:lnTo>
                    <a:pt x="792436" y="188074"/>
                  </a:lnTo>
                  <a:lnTo>
                    <a:pt x="794463" y="188074"/>
                  </a:lnTo>
                  <a:lnTo>
                    <a:pt x="808650" y="188074"/>
                  </a:lnTo>
                  <a:lnTo>
                    <a:pt x="814730" y="194560"/>
                  </a:lnTo>
                  <a:lnTo>
                    <a:pt x="814730" y="216178"/>
                  </a:lnTo>
                  <a:lnTo>
                    <a:pt x="817010" y="216178"/>
                  </a:lnTo>
                  <a:lnTo>
                    <a:pt x="832970" y="216178"/>
                  </a:lnTo>
                  <a:lnTo>
                    <a:pt x="832970" y="217258"/>
                  </a:lnTo>
                  <a:lnTo>
                    <a:pt x="832970" y="224825"/>
                  </a:lnTo>
                  <a:lnTo>
                    <a:pt x="834237" y="224825"/>
                  </a:lnTo>
                  <a:lnTo>
                    <a:pt x="843104" y="224825"/>
                  </a:lnTo>
                  <a:lnTo>
                    <a:pt x="843104" y="226986"/>
                  </a:lnTo>
                  <a:lnTo>
                    <a:pt x="843104" y="242119"/>
                  </a:lnTo>
                  <a:cubicBezTo>
                    <a:pt x="847157" y="242119"/>
                    <a:pt x="847157" y="242119"/>
                    <a:pt x="847157" y="240227"/>
                  </a:cubicBezTo>
                  <a:lnTo>
                    <a:pt x="847157" y="226986"/>
                  </a:lnTo>
                  <a:lnTo>
                    <a:pt x="848170" y="226986"/>
                  </a:lnTo>
                  <a:lnTo>
                    <a:pt x="855264" y="226986"/>
                  </a:lnTo>
                  <a:lnTo>
                    <a:pt x="855264" y="228608"/>
                  </a:lnTo>
                  <a:lnTo>
                    <a:pt x="855264" y="239957"/>
                  </a:lnTo>
                  <a:lnTo>
                    <a:pt x="856024" y="239957"/>
                  </a:lnTo>
                  <a:lnTo>
                    <a:pt x="861344" y="239957"/>
                  </a:lnTo>
                  <a:cubicBezTo>
                    <a:pt x="861344" y="235634"/>
                    <a:pt x="861344" y="235634"/>
                    <a:pt x="909984" y="235634"/>
                  </a:cubicBezTo>
                  <a:lnTo>
                    <a:pt x="909984" y="236985"/>
                  </a:lnTo>
                  <a:lnTo>
                    <a:pt x="909984" y="246442"/>
                  </a:lnTo>
                  <a:lnTo>
                    <a:pt x="910744" y="246442"/>
                  </a:lnTo>
                  <a:lnTo>
                    <a:pt x="916065" y="246442"/>
                  </a:lnTo>
                  <a:lnTo>
                    <a:pt x="916065" y="248604"/>
                  </a:lnTo>
                  <a:lnTo>
                    <a:pt x="916065" y="263737"/>
                  </a:lnTo>
                  <a:cubicBezTo>
                    <a:pt x="916073" y="263733"/>
                    <a:pt x="916189" y="263655"/>
                    <a:pt x="918091" y="262386"/>
                  </a:cubicBezTo>
                  <a:lnTo>
                    <a:pt x="932278" y="252928"/>
                  </a:lnTo>
                  <a:cubicBezTo>
                    <a:pt x="932280" y="252909"/>
                    <a:pt x="932411" y="252034"/>
                    <a:pt x="938358" y="211854"/>
                  </a:cubicBezTo>
                  <a:cubicBezTo>
                    <a:pt x="938367" y="211852"/>
                    <a:pt x="938436" y="211826"/>
                    <a:pt x="939118" y="211584"/>
                  </a:cubicBezTo>
                  <a:lnTo>
                    <a:pt x="944438" y="209692"/>
                  </a:lnTo>
                  <a:cubicBezTo>
                    <a:pt x="944438" y="209676"/>
                    <a:pt x="944471" y="208615"/>
                    <a:pt x="946465" y="140515"/>
                  </a:cubicBezTo>
                  <a:cubicBezTo>
                    <a:pt x="946465" y="140533"/>
                    <a:pt x="946498" y="141624"/>
                    <a:pt x="948492" y="209692"/>
                  </a:cubicBezTo>
                  <a:cubicBezTo>
                    <a:pt x="948501" y="209695"/>
                    <a:pt x="948572" y="209720"/>
                    <a:pt x="949252" y="209962"/>
                  </a:cubicBezTo>
                  <a:lnTo>
                    <a:pt x="954572" y="211854"/>
                  </a:lnTo>
                  <a:lnTo>
                    <a:pt x="954572" y="125383"/>
                  </a:lnTo>
                  <a:cubicBezTo>
                    <a:pt x="958625" y="125383"/>
                    <a:pt x="958625" y="125383"/>
                    <a:pt x="958625" y="92956"/>
                  </a:cubicBezTo>
                  <a:lnTo>
                    <a:pt x="997132" y="92956"/>
                  </a:lnTo>
                  <a:lnTo>
                    <a:pt x="997132" y="125383"/>
                  </a:lnTo>
                  <a:lnTo>
                    <a:pt x="997892" y="125383"/>
                  </a:lnTo>
                  <a:lnTo>
                    <a:pt x="1003212" y="125383"/>
                  </a:lnTo>
                  <a:lnTo>
                    <a:pt x="1003212" y="43235"/>
                  </a:lnTo>
                  <a:lnTo>
                    <a:pt x="1004986" y="43235"/>
                  </a:lnTo>
                  <a:lnTo>
                    <a:pt x="1017399" y="43235"/>
                  </a:lnTo>
                  <a:lnTo>
                    <a:pt x="1017399" y="41344"/>
                  </a:lnTo>
                  <a:lnTo>
                    <a:pt x="1017399" y="28103"/>
                  </a:lnTo>
                  <a:lnTo>
                    <a:pt x="1039693" y="28103"/>
                  </a:lnTo>
                  <a:lnTo>
                    <a:pt x="1039693" y="27022"/>
                  </a:lnTo>
                  <a:lnTo>
                    <a:pt x="1039693" y="19456"/>
                  </a:lnTo>
                  <a:lnTo>
                    <a:pt x="1041466" y="19456"/>
                  </a:lnTo>
                  <a:lnTo>
                    <a:pt x="1053880" y="19456"/>
                  </a:lnTo>
                  <a:lnTo>
                    <a:pt x="1053880" y="20537"/>
                  </a:lnTo>
                  <a:lnTo>
                    <a:pt x="1053880" y="28103"/>
                  </a:lnTo>
                  <a:lnTo>
                    <a:pt x="1054640" y="28103"/>
                  </a:lnTo>
                  <a:lnTo>
                    <a:pt x="1059960" y="28103"/>
                  </a:lnTo>
                  <a:lnTo>
                    <a:pt x="1070093" y="23779"/>
                  </a:lnTo>
                  <a:lnTo>
                    <a:pt x="1074146" y="27022"/>
                  </a:lnTo>
                  <a:lnTo>
                    <a:pt x="1074146" y="19456"/>
                  </a:lnTo>
                  <a:lnTo>
                    <a:pt x="1076426" y="19456"/>
                  </a:lnTo>
                  <a:lnTo>
                    <a:pt x="1092387" y="19456"/>
                  </a:lnTo>
                  <a:lnTo>
                    <a:pt x="1092387" y="20537"/>
                  </a:lnTo>
                  <a:lnTo>
                    <a:pt x="1092387" y="28103"/>
                  </a:lnTo>
                  <a:lnTo>
                    <a:pt x="1122787" y="28103"/>
                  </a:lnTo>
                  <a:lnTo>
                    <a:pt x="1122787" y="29724"/>
                  </a:lnTo>
                  <a:lnTo>
                    <a:pt x="1122787" y="41074"/>
                  </a:lnTo>
                  <a:lnTo>
                    <a:pt x="1149134" y="41074"/>
                  </a:lnTo>
                  <a:lnTo>
                    <a:pt x="1149134" y="71338"/>
                  </a:lnTo>
                  <a:lnTo>
                    <a:pt x="1149894" y="71338"/>
                  </a:lnTo>
                  <a:lnTo>
                    <a:pt x="1155214" y="71338"/>
                  </a:lnTo>
                  <a:lnTo>
                    <a:pt x="1155214" y="72419"/>
                  </a:lnTo>
                  <a:lnTo>
                    <a:pt x="1155214" y="79986"/>
                  </a:lnTo>
                  <a:cubicBezTo>
                    <a:pt x="1159268" y="79986"/>
                    <a:pt x="1159268" y="79986"/>
                    <a:pt x="1159268" y="110250"/>
                  </a:cubicBezTo>
                  <a:lnTo>
                    <a:pt x="1160028" y="110250"/>
                  </a:lnTo>
                  <a:lnTo>
                    <a:pt x="1165348" y="110250"/>
                  </a:lnTo>
                  <a:lnTo>
                    <a:pt x="1165348" y="111061"/>
                  </a:lnTo>
                  <a:lnTo>
                    <a:pt x="1165348" y="116736"/>
                  </a:lnTo>
                  <a:lnTo>
                    <a:pt x="1166361" y="116736"/>
                  </a:lnTo>
                  <a:lnTo>
                    <a:pt x="1173454" y="116736"/>
                  </a:lnTo>
                  <a:lnTo>
                    <a:pt x="1173454" y="147001"/>
                  </a:lnTo>
                  <a:lnTo>
                    <a:pt x="1175481" y="147001"/>
                  </a:lnTo>
                  <a:lnTo>
                    <a:pt x="1189668" y="147001"/>
                  </a:lnTo>
                  <a:lnTo>
                    <a:pt x="1189668" y="170780"/>
                  </a:lnTo>
                  <a:cubicBezTo>
                    <a:pt x="1191695" y="170780"/>
                    <a:pt x="1191695" y="170780"/>
                    <a:pt x="1191695" y="172401"/>
                  </a:cubicBezTo>
                  <a:lnTo>
                    <a:pt x="1191695" y="183751"/>
                  </a:lnTo>
                  <a:lnTo>
                    <a:pt x="1192455" y="183751"/>
                  </a:lnTo>
                  <a:lnTo>
                    <a:pt x="1197775" y="183751"/>
                  </a:lnTo>
                  <a:lnTo>
                    <a:pt x="1197775" y="207530"/>
                  </a:lnTo>
                  <a:lnTo>
                    <a:pt x="1199041" y="207530"/>
                  </a:lnTo>
                  <a:lnTo>
                    <a:pt x="1207908" y="207530"/>
                  </a:lnTo>
                  <a:cubicBezTo>
                    <a:pt x="1209935" y="209692"/>
                    <a:pt x="1209935" y="209692"/>
                    <a:pt x="1209935" y="211584"/>
                  </a:cubicBezTo>
                  <a:lnTo>
                    <a:pt x="1209935" y="224825"/>
                  </a:lnTo>
                  <a:cubicBezTo>
                    <a:pt x="1209940" y="224818"/>
                    <a:pt x="1210027" y="224711"/>
                    <a:pt x="1211455" y="222933"/>
                  </a:cubicBezTo>
                  <a:lnTo>
                    <a:pt x="1222095" y="209692"/>
                  </a:lnTo>
                  <a:lnTo>
                    <a:pt x="1250469" y="209692"/>
                  </a:lnTo>
                  <a:lnTo>
                    <a:pt x="1250469" y="296163"/>
                  </a:lnTo>
                  <a:lnTo>
                    <a:pt x="1251229" y="296163"/>
                  </a:lnTo>
                  <a:lnTo>
                    <a:pt x="1256549" y="296163"/>
                  </a:lnTo>
                  <a:cubicBezTo>
                    <a:pt x="1256553" y="296155"/>
                    <a:pt x="1256612" y="296055"/>
                    <a:pt x="1257309" y="294812"/>
                  </a:cubicBezTo>
                  <a:lnTo>
                    <a:pt x="1262629" y="285354"/>
                  </a:lnTo>
                  <a:lnTo>
                    <a:pt x="1262629" y="287246"/>
                  </a:lnTo>
                  <a:lnTo>
                    <a:pt x="1262629" y="300487"/>
                  </a:lnTo>
                  <a:cubicBezTo>
                    <a:pt x="1266682" y="300487"/>
                    <a:pt x="1266682" y="300487"/>
                    <a:pt x="1266682" y="255090"/>
                  </a:cubicBezTo>
                  <a:lnTo>
                    <a:pt x="1267442" y="255090"/>
                  </a:lnTo>
                  <a:lnTo>
                    <a:pt x="1272762" y="255090"/>
                  </a:lnTo>
                  <a:lnTo>
                    <a:pt x="1272762" y="190236"/>
                  </a:lnTo>
                  <a:lnTo>
                    <a:pt x="1273776" y="190236"/>
                  </a:lnTo>
                  <a:lnTo>
                    <a:pt x="1280869" y="190236"/>
                  </a:lnTo>
                  <a:cubicBezTo>
                    <a:pt x="1280875" y="190215"/>
                    <a:pt x="1281139" y="189275"/>
                    <a:pt x="1293029" y="147001"/>
                  </a:cubicBezTo>
                  <a:lnTo>
                    <a:pt x="1294296" y="147001"/>
                  </a:lnTo>
                  <a:lnTo>
                    <a:pt x="1303163" y="147001"/>
                  </a:lnTo>
                  <a:cubicBezTo>
                    <a:pt x="1303168" y="147024"/>
                    <a:pt x="1303394" y="147990"/>
                    <a:pt x="1313296" y="190236"/>
                  </a:cubicBezTo>
                  <a:lnTo>
                    <a:pt x="1314309" y="190236"/>
                  </a:lnTo>
                  <a:lnTo>
                    <a:pt x="1321403" y="190236"/>
                  </a:lnTo>
                  <a:lnTo>
                    <a:pt x="1321403" y="229148"/>
                  </a:lnTo>
                  <a:lnTo>
                    <a:pt x="1323176" y="229148"/>
                  </a:lnTo>
                  <a:lnTo>
                    <a:pt x="1335590" y="229148"/>
                  </a:lnTo>
                  <a:lnTo>
                    <a:pt x="1335590" y="231310"/>
                  </a:lnTo>
                  <a:lnTo>
                    <a:pt x="1335590" y="246442"/>
                  </a:lnTo>
                  <a:cubicBezTo>
                    <a:pt x="1339643" y="246442"/>
                    <a:pt x="1339643" y="246442"/>
                    <a:pt x="1339643" y="244281"/>
                  </a:cubicBezTo>
                  <a:lnTo>
                    <a:pt x="1339643" y="229148"/>
                  </a:lnTo>
                  <a:lnTo>
                    <a:pt x="1341163" y="229148"/>
                  </a:lnTo>
                  <a:lnTo>
                    <a:pt x="1351803" y="229148"/>
                  </a:lnTo>
                  <a:lnTo>
                    <a:pt x="1351803" y="230769"/>
                  </a:lnTo>
                  <a:lnTo>
                    <a:pt x="1351803" y="242119"/>
                  </a:lnTo>
                  <a:lnTo>
                    <a:pt x="1382204" y="242119"/>
                  </a:lnTo>
                  <a:lnTo>
                    <a:pt x="1382204" y="205369"/>
                  </a:lnTo>
                  <a:lnTo>
                    <a:pt x="1383470" y="205369"/>
                  </a:lnTo>
                  <a:lnTo>
                    <a:pt x="1392337" y="205369"/>
                  </a:lnTo>
                  <a:lnTo>
                    <a:pt x="1392337" y="226986"/>
                  </a:lnTo>
                  <a:cubicBezTo>
                    <a:pt x="1394364" y="226986"/>
                    <a:pt x="1394364" y="226986"/>
                    <a:pt x="1394364" y="194560"/>
                  </a:cubicBezTo>
                  <a:lnTo>
                    <a:pt x="1416657" y="194560"/>
                  </a:lnTo>
                  <a:lnTo>
                    <a:pt x="1416657" y="192938"/>
                  </a:lnTo>
                  <a:lnTo>
                    <a:pt x="1416657" y="181589"/>
                  </a:lnTo>
                  <a:lnTo>
                    <a:pt x="1417417" y="181589"/>
                  </a:lnTo>
                  <a:lnTo>
                    <a:pt x="1422737" y="181589"/>
                  </a:lnTo>
                  <a:lnTo>
                    <a:pt x="1422737" y="179698"/>
                  </a:lnTo>
                  <a:lnTo>
                    <a:pt x="1422737" y="166457"/>
                  </a:lnTo>
                  <a:lnTo>
                    <a:pt x="1426791" y="172942"/>
                  </a:lnTo>
                  <a:lnTo>
                    <a:pt x="1429071" y="172942"/>
                  </a:lnTo>
                  <a:lnTo>
                    <a:pt x="1445031" y="172942"/>
                  </a:lnTo>
                  <a:lnTo>
                    <a:pt x="1445031" y="172131"/>
                  </a:lnTo>
                  <a:lnTo>
                    <a:pt x="1445031" y="166457"/>
                  </a:lnTo>
                  <a:lnTo>
                    <a:pt x="1445791" y="166457"/>
                  </a:lnTo>
                  <a:lnTo>
                    <a:pt x="1451111" y="166457"/>
                  </a:lnTo>
                  <a:lnTo>
                    <a:pt x="1451111" y="167808"/>
                  </a:lnTo>
                  <a:lnTo>
                    <a:pt x="1451111" y="177266"/>
                  </a:lnTo>
                  <a:lnTo>
                    <a:pt x="1489618" y="177266"/>
                  </a:lnTo>
                  <a:lnTo>
                    <a:pt x="1489618" y="315619"/>
                  </a:lnTo>
                  <a:lnTo>
                    <a:pt x="1491138" y="315619"/>
                  </a:lnTo>
                  <a:lnTo>
                    <a:pt x="1501778" y="315619"/>
                  </a:lnTo>
                  <a:lnTo>
                    <a:pt x="1501778" y="302649"/>
                  </a:lnTo>
                  <a:lnTo>
                    <a:pt x="1505832" y="302649"/>
                  </a:lnTo>
                  <a:lnTo>
                    <a:pt x="1505832" y="315619"/>
                  </a:lnTo>
                  <a:lnTo>
                    <a:pt x="1536232" y="315619"/>
                  </a:lnTo>
                  <a:lnTo>
                    <a:pt x="1536232" y="285354"/>
                  </a:lnTo>
                  <a:lnTo>
                    <a:pt x="1548392" y="285354"/>
                  </a:lnTo>
                  <a:lnTo>
                    <a:pt x="1560552" y="283193"/>
                  </a:lnTo>
                  <a:cubicBezTo>
                    <a:pt x="1562579" y="283193"/>
                    <a:pt x="1562579" y="285354"/>
                    <a:pt x="1564606" y="285354"/>
                  </a:cubicBezTo>
                  <a:lnTo>
                    <a:pt x="1574739" y="285354"/>
                  </a:lnTo>
                  <a:lnTo>
                    <a:pt x="1574739" y="315619"/>
                  </a:lnTo>
                  <a:lnTo>
                    <a:pt x="1582846" y="315619"/>
                  </a:lnTo>
                  <a:lnTo>
                    <a:pt x="1582846" y="332914"/>
                  </a:lnTo>
                  <a:lnTo>
                    <a:pt x="1592182" y="333819"/>
                  </a:lnTo>
                  <a:lnTo>
                    <a:pt x="1605140" y="333819"/>
                  </a:lnTo>
                  <a:lnTo>
                    <a:pt x="1605140" y="317781"/>
                  </a:lnTo>
                  <a:lnTo>
                    <a:pt x="1673096" y="317781"/>
                  </a:lnTo>
                  <a:lnTo>
                    <a:pt x="1673096" y="232528"/>
                  </a:lnTo>
                  <a:lnTo>
                    <a:pt x="1745104" y="232528"/>
                  </a:lnTo>
                  <a:lnTo>
                    <a:pt x="1745104" y="311296"/>
                  </a:lnTo>
                  <a:lnTo>
                    <a:pt x="1747008" y="311296"/>
                  </a:lnTo>
                  <a:lnTo>
                    <a:pt x="1748250" y="333819"/>
                  </a:lnTo>
                  <a:lnTo>
                    <a:pt x="1757926" y="333819"/>
                  </a:lnTo>
                  <a:cubicBezTo>
                    <a:pt x="1758462" y="326605"/>
                    <a:pt x="1759168" y="318951"/>
                    <a:pt x="1759168" y="311296"/>
                  </a:cubicBezTo>
                  <a:lnTo>
                    <a:pt x="1765248" y="311296"/>
                  </a:lnTo>
                  <a:lnTo>
                    <a:pt x="1766490" y="333819"/>
                  </a:lnTo>
                  <a:lnTo>
                    <a:pt x="1817112" y="333819"/>
                  </a:lnTo>
                  <a:lnTo>
                    <a:pt x="1817112" y="170791"/>
                  </a:lnTo>
                  <a:lnTo>
                    <a:pt x="2014439" y="170791"/>
                  </a:lnTo>
                  <a:lnTo>
                    <a:pt x="2014439" y="333819"/>
                  </a:lnTo>
                  <a:lnTo>
                    <a:pt x="2033136" y="333819"/>
                  </a:lnTo>
                  <a:lnTo>
                    <a:pt x="2033136" y="251126"/>
                  </a:lnTo>
                  <a:lnTo>
                    <a:pt x="2128256" y="251126"/>
                  </a:lnTo>
                  <a:cubicBezTo>
                    <a:pt x="2152853" y="240257"/>
                    <a:pt x="2161167" y="196782"/>
                    <a:pt x="2180720" y="185913"/>
                  </a:cubicBezTo>
                  <a:lnTo>
                    <a:pt x="2245574" y="185913"/>
                  </a:lnTo>
                  <a:lnTo>
                    <a:pt x="2245574" y="261575"/>
                  </a:lnTo>
                  <a:lnTo>
                    <a:pt x="2253681" y="261575"/>
                  </a:lnTo>
                  <a:cubicBezTo>
                    <a:pt x="2253681" y="259413"/>
                    <a:pt x="2255708" y="257251"/>
                    <a:pt x="2255708" y="255090"/>
                  </a:cubicBezTo>
                  <a:lnTo>
                    <a:pt x="2261788" y="255090"/>
                  </a:lnTo>
                  <a:cubicBezTo>
                    <a:pt x="2261788" y="257251"/>
                    <a:pt x="2261788" y="259413"/>
                    <a:pt x="2263815" y="263737"/>
                  </a:cubicBezTo>
                  <a:lnTo>
                    <a:pt x="2275975" y="263737"/>
                  </a:lnTo>
                  <a:lnTo>
                    <a:pt x="2275975" y="257251"/>
                  </a:lnTo>
                  <a:lnTo>
                    <a:pt x="2298268" y="257251"/>
                  </a:lnTo>
                  <a:lnTo>
                    <a:pt x="2298268" y="263737"/>
                  </a:lnTo>
                  <a:lnTo>
                    <a:pt x="2318535" y="263737"/>
                  </a:lnTo>
                  <a:lnTo>
                    <a:pt x="2318535" y="309134"/>
                  </a:lnTo>
                  <a:lnTo>
                    <a:pt x="2332722" y="309134"/>
                  </a:lnTo>
                  <a:lnTo>
                    <a:pt x="2332722" y="296163"/>
                  </a:lnTo>
                  <a:lnTo>
                    <a:pt x="2348936" y="296163"/>
                  </a:lnTo>
                  <a:lnTo>
                    <a:pt x="2348936" y="116736"/>
                  </a:lnTo>
                  <a:lnTo>
                    <a:pt x="2355016" y="110250"/>
                  </a:lnTo>
                  <a:lnTo>
                    <a:pt x="2427977" y="110250"/>
                  </a:lnTo>
                  <a:lnTo>
                    <a:pt x="2427977" y="118898"/>
                  </a:lnTo>
                  <a:lnTo>
                    <a:pt x="2438110" y="118898"/>
                  </a:lnTo>
                  <a:lnTo>
                    <a:pt x="2438110" y="233472"/>
                  </a:lnTo>
                  <a:lnTo>
                    <a:pt x="2460404" y="233472"/>
                  </a:lnTo>
                  <a:lnTo>
                    <a:pt x="2460404" y="166457"/>
                  </a:lnTo>
                  <a:lnTo>
                    <a:pt x="2486751" y="166457"/>
                  </a:lnTo>
                  <a:cubicBezTo>
                    <a:pt x="2488777" y="166457"/>
                    <a:pt x="2488777" y="164295"/>
                    <a:pt x="2490804" y="162133"/>
                  </a:cubicBezTo>
                  <a:lnTo>
                    <a:pt x="2498911" y="162133"/>
                  </a:lnTo>
                  <a:cubicBezTo>
                    <a:pt x="2500937" y="164295"/>
                    <a:pt x="2500937" y="166457"/>
                    <a:pt x="2502964" y="166457"/>
                  </a:cubicBezTo>
                  <a:lnTo>
                    <a:pt x="2525258" y="166457"/>
                  </a:lnTo>
                  <a:lnTo>
                    <a:pt x="2525258" y="49721"/>
                  </a:lnTo>
                  <a:cubicBezTo>
                    <a:pt x="2525272" y="49718"/>
                    <a:pt x="2526139" y="49554"/>
                    <a:pt x="2582005" y="38912"/>
                  </a:cubicBezTo>
                  <a:lnTo>
                    <a:pt x="2582005" y="39993"/>
                  </a:lnTo>
                  <a:lnTo>
                    <a:pt x="2582005" y="47559"/>
                  </a:lnTo>
                  <a:lnTo>
                    <a:pt x="2608352" y="47559"/>
                  </a:lnTo>
                  <a:lnTo>
                    <a:pt x="2608352" y="302649"/>
                  </a:lnTo>
                  <a:lnTo>
                    <a:pt x="2630646" y="302649"/>
                  </a:lnTo>
                  <a:lnTo>
                    <a:pt x="2630646" y="298325"/>
                  </a:lnTo>
                  <a:lnTo>
                    <a:pt x="2642806" y="298325"/>
                  </a:lnTo>
                  <a:lnTo>
                    <a:pt x="2642806" y="302649"/>
                  </a:lnTo>
                  <a:lnTo>
                    <a:pt x="2667126" y="302649"/>
                  </a:lnTo>
                  <a:lnTo>
                    <a:pt x="2667126" y="289678"/>
                  </a:lnTo>
                  <a:lnTo>
                    <a:pt x="2695500" y="289678"/>
                  </a:lnTo>
                  <a:cubicBezTo>
                    <a:pt x="2699553" y="285354"/>
                    <a:pt x="2703607" y="285354"/>
                    <a:pt x="2707660" y="285354"/>
                  </a:cubicBezTo>
                  <a:cubicBezTo>
                    <a:pt x="2713740" y="289678"/>
                    <a:pt x="2721847" y="289678"/>
                    <a:pt x="2727927" y="289678"/>
                  </a:cubicBezTo>
                  <a:lnTo>
                    <a:pt x="2727927" y="272384"/>
                  </a:lnTo>
                  <a:lnTo>
                    <a:pt x="2736034" y="272384"/>
                  </a:lnTo>
                  <a:lnTo>
                    <a:pt x="2736034" y="259413"/>
                  </a:lnTo>
                  <a:lnTo>
                    <a:pt x="2792781" y="259413"/>
                  </a:lnTo>
                  <a:lnTo>
                    <a:pt x="2792781" y="229148"/>
                  </a:lnTo>
                  <a:lnTo>
                    <a:pt x="2811021" y="229148"/>
                  </a:lnTo>
                  <a:lnTo>
                    <a:pt x="2811021" y="222663"/>
                  </a:lnTo>
                  <a:lnTo>
                    <a:pt x="2823181" y="222663"/>
                  </a:lnTo>
                  <a:lnTo>
                    <a:pt x="2823181" y="229148"/>
                  </a:lnTo>
                  <a:lnTo>
                    <a:pt x="2839395" y="229148"/>
                  </a:lnTo>
                  <a:lnTo>
                    <a:pt x="2839395" y="278869"/>
                  </a:lnTo>
                  <a:lnTo>
                    <a:pt x="2871822" y="278869"/>
                  </a:lnTo>
                  <a:lnTo>
                    <a:pt x="2871822" y="252928"/>
                  </a:lnTo>
                  <a:lnTo>
                    <a:pt x="2910329" y="252928"/>
                  </a:lnTo>
                  <a:lnTo>
                    <a:pt x="2910329" y="222663"/>
                  </a:lnTo>
                  <a:lnTo>
                    <a:pt x="2958970" y="222663"/>
                  </a:lnTo>
                  <a:lnTo>
                    <a:pt x="2958970" y="333819"/>
                  </a:lnTo>
                  <a:lnTo>
                    <a:pt x="2958970" y="347598"/>
                  </a:lnTo>
                  <a:lnTo>
                    <a:pt x="3024845" y="347598"/>
                  </a:lnTo>
                  <a:lnTo>
                    <a:pt x="3024845" y="689379"/>
                  </a:lnTo>
                  <a:lnTo>
                    <a:pt x="2054" y="687046"/>
                  </a:lnTo>
                  <a:cubicBezTo>
                    <a:pt x="1369" y="539482"/>
                    <a:pt x="685" y="400492"/>
                    <a:pt x="0" y="252928"/>
                  </a:cubicBezTo>
                  <a:lnTo>
                    <a:pt x="20267" y="252928"/>
                  </a:lnTo>
                  <a:cubicBezTo>
                    <a:pt x="20271" y="252922"/>
                    <a:pt x="20308" y="252840"/>
                    <a:pt x="20774" y="251847"/>
                  </a:cubicBezTo>
                  <a:lnTo>
                    <a:pt x="24320" y="244281"/>
                  </a:lnTo>
                  <a:cubicBezTo>
                    <a:pt x="24329" y="244282"/>
                    <a:pt x="24442" y="244300"/>
                    <a:pt x="26094" y="244551"/>
                  </a:cubicBezTo>
                  <a:lnTo>
                    <a:pt x="38507" y="246442"/>
                  </a:lnTo>
                  <a:cubicBezTo>
                    <a:pt x="38510" y="246452"/>
                    <a:pt x="38548" y="246553"/>
                    <a:pt x="39014" y="247794"/>
                  </a:cubicBezTo>
                  <a:lnTo>
                    <a:pt x="42560" y="257251"/>
                  </a:lnTo>
                  <a:cubicBezTo>
                    <a:pt x="42574" y="257252"/>
                    <a:pt x="43170" y="257302"/>
                    <a:pt x="68907" y="259413"/>
                  </a:cubicBezTo>
                  <a:lnTo>
                    <a:pt x="68907" y="136192"/>
                  </a:lnTo>
                  <a:lnTo>
                    <a:pt x="70934" y="136192"/>
                  </a:lnTo>
                  <a:lnTo>
                    <a:pt x="85121" y="136192"/>
                  </a:lnTo>
                  <a:lnTo>
                    <a:pt x="85121" y="0"/>
                  </a:lnTo>
                  <a:lnTo>
                    <a:pt x="86894" y="0"/>
                  </a:lnTo>
                  <a:lnTo>
                    <a:pt x="9930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28"/>
            <p:cNvSpPr/>
            <p:nvPr/>
          </p:nvSpPr>
          <p:spPr>
            <a:xfrm>
              <a:off x="6047165" y="1883798"/>
              <a:ext cx="2961438" cy="689379"/>
            </a:xfrm>
            <a:custGeom>
              <a:rect b="b" l="l" r="r" t="t"/>
              <a:pathLst>
                <a:path extrusionOk="0" h="689379" w="2961438">
                  <a:moveTo>
                    <a:pt x="99308" y="0"/>
                  </a:moveTo>
                  <a:lnTo>
                    <a:pt x="220909" y="0"/>
                  </a:lnTo>
                  <a:lnTo>
                    <a:pt x="223189" y="0"/>
                  </a:lnTo>
                  <a:lnTo>
                    <a:pt x="239150" y="0"/>
                  </a:lnTo>
                  <a:lnTo>
                    <a:pt x="239150" y="140515"/>
                  </a:lnTo>
                  <a:cubicBezTo>
                    <a:pt x="239160" y="140514"/>
                    <a:pt x="239272" y="140493"/>
                    <a:pt x="240670" y="140245"/>
                  </a:cubicBezTo>
                  <a:lnTo>
                    <a:pt x="251310" y="138354"/>
                  </a:lnTo>
                  <a:cubicBezTo>
                    <a:pt x="251310" y="138376"/>
                    <a:pt x="251280" y="139710"/>
                    <a:pt x="249283" y="226986"/>
                  </a:cubicBezTo>
                  <a:cubicBezTo>
                    <a:pt x="249293" y="226988"/>
                    <a:pt x="249404" y="227008"/>
                    <a:pt x="250803" y="227257"/>
                  </a:cubicBezTo>
                  <a:lnTo>
                    <a:pt x="261443" y="229148"/>
                  </a:lnTo>
                  <a:cubicBezTo>
                    <a:pt x="261445" y="229155"/>
                    <a:pt x="261465" y="229219"/>
                    <a:pt x="261696" y="229959"/>
                  </a:cubicBezTo>
                  <a:lnTo>
                    <a:pt x="263470" y="235634"/>
                  </a:lnTo>
                  <a:cubicBezTo>
                    <a:pt x="263472" y="235625"/>
                    <a:pt x="263517" y="235482"/>
                    <a:pt x="264230" y="233202"/>
                  </a:cubicBezTo>
                  <a:lnTo>
                    <a:pt x="269550" y="216178"/>
                  </a:lnTo>
                  <a:lnTo>
                    <a:pt x="271323" y="216178"/>
                  </a:lnTo>
                  <a:lnTo>
                    <a:pt x="283737" y="216178"/>
                  </a:lnTo>
                  <a:lnTo>
                    <a:pt x="283737" y="248604"/>
                  </a:lnTo>
                  <a:cubicBezTo>
                    <a:pt x="283743" y="248609"/>
                    <a:pt x="283820" y="248649"/>
                    <a:pt x="284750" y="249145"/>
                  </a:cubicBezTo>
                  <a:lnTo>
                    <a:pt x="291844" y="252928"/>
                  </a:lnTo>
                  <a:lnTo>
                    <a:pt x="291844" y="254279"/>
                  </a:lnTo>
                  <a:lnTo>
                    <a:pt x="291844" y="263737"/>
                  </a:lnTo>
                  <a:lnTo>
                    <a:pt x="336431" y="263737"/>
                  </a:lnTo>
                  <a:lnTo>
                    <a:pt x="336431" y="264818"/>
                  </a:lnTo>
                  <a:lnTo>
                    <a:pt x="336431" y="272384"/>
                  </a:lnTo>
                  <a:lnTo>
                    <a:pt x="338457" y="272384"/>
                  </a:lnTo>
                  <a:lnTo>
                    <a:pt x="352644" y="272384"/>
                  </a:lnTo>
                  <a:lnTo>
                    <a:pt x="352644" y="242119"/>
                  </a:lnTo>
                  <a:lnTo>
                    <a:pt x="397231" y="242119"/>
                  </a:lnTo>
                  <a:lnTo>
                    <a:pt x="397231" y="240768"/>
                  </a:lnTo>
                  <a:lnTo>
                    <a:pt x="397231" y="231310"/>
                  </a:lnTo>
                  <a:lnTo>
                    <a:pt x="398245" y="231310"/>
                  </a:lnTo>
                  <a:lnTo>
                    <a:pt x="405338" y="231310"/>
                  </a:lnTo>
                  <a:lnTo>
                    <a:pt x="405338" y="229419"/>
                  </a:lnTo>
                  <a:lnTo>
                    <a:pt x="405338" y="216178"/>
                  </a:lnTo>
                  <a:lnTo>
                    <a:pt x="406098" y="216178"/>
                  </a:lnTo>
                  <a:lnTo>
                    <a:pt x="411418" y="216178"/>
                  </a:lnTo>
                  <a:lnTo>
                    <a:pt x="411418" y="215097"/>
                  </a:lnTo>
                  <a:lnTo>
                    <a:pt x="411418" y="207530"/>
                  </a:lnTo>
                  <a:lnTo>
                    <a:pt x="413445" y="207530"/>
                  </a:lnTo>
                  <a:lnTo>
                    <a:pt x="427632" y="207530"/>
                  </a:lnTo>
                  <a:lnTo>
                    <a:pt x="427632" y="208611"/>
                  </a:lnTo>
                  <a:lnTo>
                    <a:pt x="427632" y="216178"/>
                  </a:lnTo>
                  <a:lnTo>
                    <a:pt x="449925" y="216178"/>
                  </a:lnTo>
                  <a:lnTo>
                    <a:pt x="449925" y="214286"/>
                  </a:lnTo>
                  <a:lnTo>
                    <a:pt x="449925" y="201045"/>
                  </a:lnTo>
                  <a:lnTo>
                    <a:pt x="451699" y="201045"/>
                  </a:lnTo>
                  <a:lnTo>
                    <a:pt x="464112" y="201045"/>
                  </a:lnTo>
                  <a:lnTo>
                    <a:pt x="464112" y="224825"/>
                  </a:lnTo>
                  <a:lnTo>
                    <a:pt x="465126" y="224825"/>
                  </a:lnTo>
                  <a:lnTo>
                    <a:pt x="472219" y="224825"/>
                  </a:lnTo>
                  <a:lnTo>
                    <a:pt x="472219" y="223744"/>
                  </a:lnTo>
                  <a:lnTo>
                    <a:pt x="472219" y="216178"/>
                  </a:lnTo>
                  <a:lnTo>
                    <a:pt x="473992" y="216178"/>
                  </a:lnTo>
                  <a:lnTo>
                    <a:pt x="486406" y="216178"/>
                  </a:lnTo>
                  <a:lnTo>
                    <a:pt x="486406" y="242119"/>
                  </a:lnTo>
                  <a:lnTo>
                    <a:pt x="488433" y="242119"/>
                  </a:lnTo>
                  <a:lnTo>
                    <a:pt x="502619" y="242119"/>
                  </a:lnTo>
                  <a:lnTo>
                    <a:pt x="502619" y="243740"/>
                  </a:lnTo>
                  <a:lnTo>
                    <a:pt x="502619" y="255090"/>
                  </a:lnTo>
                  <a:lnTo>
                    <a:pt x="503379" y="255090"/>
                  </a:lnTo>
                  <a:lnTo>
                    <a:pt x="508700" y="255090"/>
                  </a:lnTo>
                  <a:lnTo>
                    <a:pt x="508700" y="254279"/>
                  </a:lnTo>
                  <a:lnTo>
                    <a:pt x="508700" y="248604"/>
                  </a:lnTo>
                  <a:lnTo>
                    <a:pt x="539100" y="248604"/>
                  </a:lnTo>
                  <a:lnTo>
                    <a:pt x="539100" y="272384"/>
                  </a:lnTo>
                  <a:lnTo>
                    <a:pt x="540113" y="272384"/>
                  </a:lnTo>
                  <a:lnTo>
                    <a:pt x="547207" y="272384"/>
                  </a:lnTo>
                  <a:lnTo>
                    <a:pt x="547207" y="273465"/>
                  </a:lnTo>
                  <a:lnTo>
                    <a:pt x="547207" y="281031"/>
                  </a:lnTo>
                  <a:lnTo>
                    <a:pt x="547967" y="281031"/>
                  </a:lnTo>
                  <a:lnTo>
                    <a:pt x="553287" y="281031"/>
                  </a:lnTo>
                  <a:lnTo>
                    <a:pt x="553287" y="278869"/>
                  </a:lnTo>
                  <a:lnTo>
                    <a:pt x="553287" y="263737"/>
                  </a:lnTo>
                  <a:lnTo>
                    <a:pt x="554300" y="263737"/>
                  </a:lnTo>
                  <a:lnTo>
                    <a:pt x="561394" y="263737"/>
                  </a:lnTo>
                  <a:lnTo>
                    <a:pt x="561394" y="264818"/>
                  </a:lnTo>
                  <a:lnTo>
                    <a:pt x="561394" y="272384"/>
                  </a:lnTo>
                  <a:lnTo>
                    <a:pt x="566714" y="270391"/>
                  </a:lnTo>
                  <a:cubicBezTo>
                    <a:pt x="567474" y="270019"/>
                    <a:pt x="567474" y="269817"/>
                    <a:pt x="567474" y="269411"/>
                  </a:cubicBezTo>
                  <a:lnTo>
                    <a:pt x="567474" y="263737"/>
                  </a:lnTo>
                  <a:lnTo>
                    <a:pt x="605981" y="263737"/>
                  </a:lnTo>
                  <a:lnTo>
                    <a:pt x="605981" y="287516"/>
                  </a:lnTo>
                  <a:lnTo>
                    <a:pt x="608007" y="287516"/>
                  </a:lnTo>
                  <a:lnTo>
                    <a:pt x="622194" y="287516"/>
                  </a:lnTo>
                  <a:lnTo>
                    <a:pt x="622194" y="288597"/>
                  </a:lnTo>
                  <a:lnTo>
                    <a:pt x="622194" y="296163"/>
                  </a:lnTo>
                  <a:lnTo>
                    <a:pt x="623968" y="296163"/>
                  </a:lnTo>
                  <a:lnTo>
                    <a:pt x="636381" y="296163"/>
                  </a:lnTo>
                  <a:lnTo>
                    <a:pt x="636381" y="272384"/>
                  </a:lnTo>
                  <a:lnTo>
                    <a:pt x="637394" y="272384"/>
                  </a:lnTo>
                  <a:lnTo>
                    <a:pt x="644488" y="272384"/>
                  </a:lnTo>
                  <a:lnTo>
                    <a:pt x="644488" y="239957"/>
                  </a:lnTo>
                  <a:lnTo>
                    <a:pt x="645501" y="239957"/>
                  </a:lnTo>
                  <a:lnTo>
                    <a:pt x="652595" y="239957"/>
                  </a:lnTo>
                  <a:lnTo>
                    <a:pt x="652595" y="238066"/>
                  </a:lnTo>
                  <a:lnTo>
                    <a:pt x="652595" y="224825"/>
                  </a:lnTo>
                  <a:cubicBezTo>
                    <a:pt x="650568" y="224825"/>
                    <a:pt x="650568" y="224825"/>
                    <a:pt x="651328" y="223203"/>
                  </a:cubicBezTo>
                  <a:lnTo>
                    <a:pt x="656648" y="211854"/>
                  </a:lnTo>
                  <a:cubicBezTo>
                    <a:pt x="656653" y="211871"/>
                    <a:pt x="656848" y="212545"/>
                    <a:pt x="664755" y="239957"/>
                  </a:cubicBezTo>
                  <a:lnTo>
                    <a:pt x="665515" y="239957"/>
                  </a:lnTo>
                  <a:lnTo>
                    <a:pt x="670835" y="239957"/>
                  </a:lnTo>
                  <a:lnTo>
                    <a:pt x="670835" y="134030"/>
                  </a:lnTo>
                  <a:lnTo>
                    <a:pt x="672355" y="134030"/>
                  </a:lnTo>
                  <a:lnTo>
                    <a:pt x="682995" y="134030"/>
                  </a:lnTo>
                  <a:lnTo>
                    <a:pt x="682995" y="86471"/>
                  </a:lnTo>
                  <a:lnTo>
                    <a:pt x="709342" y="86471"/>
                  </a:lnTo>
                  <a:lnTo>
                    <a:pt x="709342" y="64853"/>
                  </a:lnTo>
                  <a:lnTo>
                    <a:pt x="743796" y="64853"/>
                  </a:lnTo>
                  <a:lnTo>
                    <a:pt x="743796" y="67285"/>
                  </a:lnTo>
                  <a:lnTo>
                    <a:pt x="743796" y="84309"/>
                  </a:lnTo>
                  <a:lnTo>
                    <a:pt x="746076" y="84309"/>
                  </a:lnTo>
                  <a:lnTo>
                    <a:pt x="762036" y="84309"/>
                  </a:lnTo>
                  <a:lnTo>
                    <a:pt x="762036" y="131868"/>
                  </a:lnTo>
                  <a:lnTo>
                    <a:pt x="763049" y="131868"/>
                  </a:lnTo>
                  <a:lnTo>
                    <a:pt x="770143" y="131868"/>
                  </a:lnTo>
                  <a:lnTo>
                    <a:pt x="784330" y="136192"/>
                  </a:lnTo>
                  <a:lnTo>
                    <a:pt x="784330" y="175104"/>
                  </a:lnTo>
                  <a:lnTo>
                    <a:pt x="785343" y="175104"/>
                  </a:lnTo>
                  <a:lnTo>
                    <a:pt x="792436" y="175104"/>
                  </a:lnTo>
                  <a:lnTo>
                    <a:pt x="792436" y="176725"/>
                  </a:lnTo>
                  <a:lnTo>
                    <a:pt x="792436" y="188074"/>
                  </a:lnTo>
                  <a:lnTo>
                    <a:pt x="794463" y="188074"/>
                  </a:lnTo>
                  <a:lnTo>
                    <a:pt x="808650" y="188074"/>
                  </a:lnTo>
                  <a:lnTo>
                    <a:pt x="814730" y="194560"/>
                  </a:lnTo>
                  <a:lnTo>
                    <a:pt x="814730" y="216178"/>
                  </a:lnTo>
                  <a:lnTo>
                    <a:pt x="817010" y="216178"/>
                  </a:lnTo>
                  <a:lnTo>
                    <a:pt x="832970" y="216178"/>
                  </a:lnTo>
                  <a:lnTo>
                    <a:pt x="832970" y="217258"/>
                  </a:lnTo>
                  <a:lnTo>
                    <a:pt x="832970" y="224825"/>
                  </a:lnTo>
                  <a:lnTo>
                    <a:pt x="834237" y="224825"/>
                  </a:lnTo>
                  <a:lnTo>
                    <a:pt x="843104" y="224825"/>
                  </a:lnTo>
                  <a:lnTo>
                    <a:pt x="843104" y="226986"/>
                  </a:lnTo>
                  <a:lnTo>
                    <a:pt x="843104" y="242119"/>
                  </a:lnTo>
                  <a:cubicBezTo>
                    <a:pt x="847157" y="242119"/>
                    <a:pt x="847157" y="242119"/>
                    <a:pt x="847157" y="240227"/>
                  </a:cubicBezTo>
                  <a:lnTo>
                    <a:pt x="847157" y="226986"/>
                  </a:lnTo>
                  <a:lnTo>
                    <a:pt x="848170" y="226986"/>
                  </a:lnTo>
                  <a:lnTo>
                    <a:pt x="855264" y="226986"/>
                  </a:lnTo>
                  <a:lnTo>
                    <a:pt x="855264" y="228608"/>
                  </a:lnTo>
                  <a:lnTo>
                    <a:pt x="855264" y="239957"/>
                  </a:lnTo>
                  <a:lnTo>
                    <a:pt x="856024" y="239957"/>
                  </a:lnTo>
                  <a:lnTo>
                    <a:pt x="861344" y="239957"/>
                  </a:lnTo>
                  <a:cubicBezTo>
                    <a:pt x="861344" y="235634"/>
                    <a:pt x="861344" y="235634"/>
                    <a:pt x="909984" y="235634"/>
                  </a:cubicBezTo>
                  <a:lnTo>
                    <a:pt x="909984" y="236985"/>
                  </a:lnTo>
                  <a:lnTo>
                    <a:pt x="909984" y="246442"/>
                  </a:lnTo>
                  <a:lnTo>
                    <a:pt x="910744" y="246442"/>
                  </a:lnTo>
                  <a:lnTo>
                    <a:pt x="916065" y="246442"/>
                  </a:lnTo>
                  <a:lnTo>
                    <a:pt x="916065" y="248604"/>
                  </a:lnTo>
                  <a:lnTo>
                    <a:pt x="916065" y="263737"/>
                  </a:lnTo>
                  <a:cubicBezTo>
                    <a:pt x="916073" y="263733"/>
                    <a:pt x="916189" y="263655"/>
                    <a:pt x="918091" y="262386"/>
                  </a:cubicBezTo>
                  <a:lnTo>
                    <a:pt x="932278" y="252928"/>
                  </a:lnTo>
                  <a:cubicBezTo>
                    <a:pt x="932280" y="252909"/>
                    <a:pt x="932411" y="252034"/>
                    <a:pt x="938358" y="211854"/>
                  </a:cubicBezTo>
                  <a:cubicBezTo>
                    <a:pt x="938367" y="211852"/>
                    <a:pt x="938436" y="211826"/>
                    <a:pt x="939118" y="211584"/>
                  </a:cubicBezTo>
                  <a:lnTo>
                    <a:pt x="944438" y="209692"/>
                  </a:lnTo>
                  <a:cubicBezTo>
                    <a:pt x="944438" y="209676"/>
                    <a:pt x="944471" y="208615"/>
                    <a:pt x="946465" y="140515"/>
                  </a:cubicBezTo>
                  <a:cubicBezTo>
                    <a:pt x="946465" y="140533"/>
                    <a:pt x="946498" y="141624"/>
                    <a:pt x="948492" y="209692"/>
                  </a:cubicBezTo>
                  <a:cubicBezTo>
                    <a:pt x="948501" y="209695"/>
                    <a:pt x="948572" y="209720"/>
                    <a:pt x="949252" y="209962"/>
                  </a:cubicBezTo>
                  <a:lnTo>
                    <a:pt x="954572" y="211854"/>
                  </a:lnTo>
                  <a:lnTo>
                    <a:pt x="954572" y="125383"/>
                  </a:lnTo>
                  <a:cubicBezTo>
                    <a:pt x="958625" y="125383"/>
                    <a:pt x="958625" y="125383"/>
                    <a:pt x="958625" y="92956"/>
                  </a:cubicBezTo>
                  <a:lnTo>
                    <a:pt x="997132" y="92956"/>
                  </a:lnTo>
                  <a:lnTo>
                    <a:pt x="997132" y="125383"/>
                  </a:lnTo>
                  <a:lnTo>
                    <a:pt x="997892" y="125383"/>
                  </a:lnTo>
                  <a:lnTo>
                    <a:pt x="1003212" y="125383"/>
                  </a:lnTo>
                  <a:lnTo>
                    <a:pt x="1003212" y="43235"/>
                  </a:lnTo>
                  <a:lnTo>
                    <a:pt x="1004986" y="43235"/>
                  </a:lnTo>
                  <a:lnTo>
                    <a:pt x="1017399" y="43235"/>
                  </a:lnTo>
                  <a:lnTo>
                    <a:pt x="1017399" y="41344"/>
                  </a:lnTo>
                  <a:lnTo>
                    <a:pt x="1017399" y="28103"/>
                  </a:lnTo>
                  <a:lnTo>
                    <a:pt x="1039693" y="28103"/>
                  </a:lnTo>
                  <a:lnTo>
                    <a:pt x="1039693" y="27022"/>
                  </a:lnTo>
                  <a:lnTo>
                    <a:pt x="1039693" y="19456"/>
                  </a:lnTo>
                  <a:lnTo>
                    <a:pt x="1041466" y="19456"/>
                  </a:lnTo>
                  <a:lnTo>
                    <a:pt x="1053880" y="19456"/>
                  </a:lnTo>
                  <a:lnTo>
                    <a:pt x="1053880" y="20537"/>
                  </a:lnTo>
                  <a:lnTo>
                    <a:pt x="1053880" y="28103"/>
                  </a:lnTo>
                  <a:lnTo>
                    <a:pt x="1054640" y="28103"/>
                  </a:lnTo>
                  <a:lnTo>
                    <a:pt x="1059960" y="28103"/>
                  </a:lnTo>
                  <a:lnTo>
                    <a:pt x="1070093" y="23779"/>
                  </a:lnTo>
                  <a:lnTo>
                    <a:pt x="1074146" y="27022"/>
                  </a:lnTo>
                  <a:lnTo>
                    <a:pt x="1074146" y="19456"/>
                  </a:lnTo>
                  <a:lnTo>
                    <a:pt x="1076426" y="19456"/>
                  </a:lnTo>
                  <a:lnTo>
                    <a:pt x="1092387" y="19456"/>
                  </a:lnTo>
                  <a:lnTo>
                    <a:pt x="1092387" y="20537"/>
                  </a:lnTo>
                  <a:lnTo>
                    <a:pt x="1092387" y="28103"/>
                  </a:lnTo>
                  <a:lnTo>
                    <a:pt x="1122787" y="28103"/>
                  </a:lnTo>
                  <a:lnTo>
                    <a:pt x="1122787" y="29724"/>
                  </a:lnTo>
                  <a:lnTo>
                    <a:pt x="1122787" y="41074"/>
                  </a:lnTo>
                  <a:lnTo>
                    <a:pt x="1149134" y="41074"/>
                  </a:lnTo>
                  <a:lnTo>
                    <a:pt x="1149134" y="71338"/>
                  </a:lnTo>
                  <a:lnTo>
                    <a:pt x="1149894" y="71338"/>
                  </a:lnTo>
                  <a:lnTo>
                    <a:pt x="1155214" y="71338"/>
                  </a:lnTo>
                  <a:lnTo>
                    <a:pt x="1155214" y="72419"/>
                  </a:lnTo>
                  <a:lnTo>
                    <a:pt x="1155214" y="79986"/>
                  </a:lnTo>
                  <a:cubicBezTo>
                    <a:pt x="1159268" y="79986"/>
                    <a:pt x="1159268" y="79986"/>
                    <a:pt x="1159268" y="110250"/>
                  </a:cubicBezTo>
                  <a:lnTo>
                    <a:pt x="1160028" y="110250"/>
                  </a:lnTo>
                  <a:lnTo>
                    <a:pt x="1165348" y="110250"/>
                  </a:lnTo>
                  <a:lnTo>
                    <a:pt x="1165348" y="111061"/>
                  </a:lnTo>
                  <a:lnTo>
                    <a:pt x="1165348" y="116736"/>
                  </a:lnTo>
                  <a:lnTo>
                    <a:pt x="1166361" y="116736"/>
                  </a:lnTo>
                  <a:lnTo>
                    <a:pt x="1173454" y="116736"/>
                  </a:lnTo>
                  <a:lnTo>
                    <a:pt x="1173454" y="147001"/>
                  </a:lnTo>
                  <a:lnTo>
                    <a:pt x="1175481" y="147001"/>
                  </a:lnTo>
                  <a:lnTo>
                    <a:pt x="1189668" y="147001"/>
                  </a:lnTo>
                  <a:lnTo>
                    <a:pt x="1189668" y="170780"/>
                  </a:lnTo>
                  <a:cubicBezTo>
                    <a:pt x="1191695" y="170780"/>
                    <a:pt x="1191695" y="170780"/>
                    <a:pt x="1191695" y="172401"/>
                  </a:cubicBezTo>
                  <a:lnTo>
                    <a:pt x="1191695" y="183751"/>
                  </a:lnTo>
                  <a:lnTo>
                    <a:pt x="1192455" y="183751"/>
                  </a:lnTo>
                  <a:lnTo>
                    <a:pt x="1197775" y="183751"/>
                  </a:lnTo>
                  <a:lnTo>
                    <a:pt x="1197775" y="207530"/>
                  </a:lnTo>
                  <a:lnTo>
                    <a:pt x="1199041" y="207530"/>
                  </a:lnTo>
                  <a:lnTo>
                    <a:pt x="1207908" y="207530"/>
                  </a:lnTo>
                  <a:cubicBezTo>
                    <a:pt x="1209935" y="209692"/>
                    <a:pt x="1209935" y="209692"/>
                    <a:pt x="1209935" y="211584"/>
                  </a:cubicBezTo>
                  <a:lnTo>
                    <a:pt x="1209935" y="224825"/>
                  </a:lnTo>
                  <a:cubicBezTo>
                    <a:pt x="1209940" y="224818"/>
                    <a:pt x="1210027" y="224711"/>
                    <a:pt x="1211455" y="222933"/>
                  </a:cubicBezTo>
                  <a:lnTo>
                    <a:pt x="1222095" y="209692"/>
                  </a:lnTo>
                  <a:lnTo>
                    <a:pt x="1250469" y="209692"/>
                  </a:lnTo>
                  <a:lnTo>
                    <a:pt x="1250469" y="296163"/>
                  </a:lnTo>
                  <a:lnTo>
                    <a:pt x="1251229" y="296163"/>
                  </a:lnTo>
                  <a:lnTo>
                    <a:pt x="1256549" y="296163"/>
                  </a:lnTo>
                  <a:cubicBezTo>
                    <a:pt x="1256553" y="296155"/>
                    <a:pt x="1256612" y="296055"/>
                    <a:pt x="1257309" y="294812"/>
                  </a:cubicBezTo>
                  <a:lnTo>
                    <a:pt x="1262629" y="285354"/>
                  </a:lnTo>
                  <a:lnTo>
                    <a:pt x="1262629" y="287246"/>
                  </a:lnTo>
                  <a:lnTo>
                    <a:pt x="1262629" y="300487"/>
                  </a:lnTo>
                  <a:cubicBezTo>
                    <a:pt x="1266682" y="300487"/>
                    <a:pt x="1266682" y="300487"/>
                    <a:pt x="1266682" y="255090"/>
                  </a:cubicBezTo>
                  <a:lnTo>
                    <a:pt x="1267442" y="255090"/>
                  </a:lnTo>
                  <a:lnTo>
                    <a:pt x="1272762" y="255090"/>
                  </a:lnTo>
                  <a:lnTo>
                    <a:pt x="1272762" y="190236"/>
                  </a:lnTo>
                  <a:lnTo>
                    <a:pt x="1273776" y="190236"/>
                  </a:lnTo>
                  <a:lnTo>
                    <a:pt x="1280869" y="190236"/>
                  </a:lnTo>
                  <a:cubicBezTo>
                    <a:pt x="1280875" y="190215"/>
                    <a:pt x="1281139" y="189275"/>
                    <a:pt x="1293029" y="147001"/>
                  </a:cubicBezTo>
                  <a:lnTo>
                    <a:pt x="1294296" y="147001"/>
                  </a:lnTo>
                  <a:lnTo>
                    <a:pt x="1303163" y="147001"/>
                  </a:lnTo>
                  <a:cubicBezTo>
                    <a:pt x="1303168" y="147024"/>
                    <a:pt x="1303394" y="147990"/>
                    <a:pt x="1313296" y="190236"/>
                  </a:cubicBezTo>
                  <a:lnTo>
                    <a:pt x="1314309" y="190236"/>
                  </a:lnTo>
                  <a:lnTo>
                    <a:pt x="1321403" y="190236"/>
                  </a:lnTo>
                  <a:lnTo>
                    <a:pt x="1321403" y="229148"/>
                  </a:lnTo>
                  <a:lnTo>
                    <a:pt x="1323176" y="229148"/>
                  </a:lnTo>
                  <a:lnTo>
                    <a:pt x="1335590" y="229148"/>
                  </a:lnTo>
                  <a:lnTo>
                    <a:pt x="1335590" y="231310"/>
                  </a:lnTo>
                  <a:lnTo>
                    <a:pt x="1335590" y="246442"/>
                  </a:lnTo>
                  <a:cubicBezTo>
                    <a:pt x="1339643" y="246442"/>
                    <a:pt x="1339643" y="246442"/>
                    <a:pt x="1339643" y="244281"/>
                  </a:cubicBezTo>
                  <a:lnTo>
                    <a:pt x="1339643" y="229148"/>
                  </a:lnTo>
                  <a:lnTo>
                    <a:pt x="1341163" y="229148"/>
                  </a:lnTo>
                  <a:lnTo>
                    <a:pt x="1351803" y="229148"/>
                  </a:lnTo>
                  <a:lnTo>
                    <a:pt x="1351803" y="230769"/>
                  </a:lnTo>
                  <a:lnTo>
                    <a:pt x="1351803" y="242119"/>
                  </a:lnTo>
                  <a:lnTo>
                    <a:pt x="1382204" y="242119"/>
                  </a:lnTo>
                  <a:lnTo>
                    <a:pt x="1382204" y="205369"/>
                  </a:lnTo>
                  <a:lnTo>
                    <a:pt x="1383470" y="205369"/>
                  </a:lnTo>
                  <a:lnTo>
                    <a:pt x="1392337" y="205369"/>
                  </a:lnTo>
                  <a:lnTo>
                    <a:pt x="1392337" y="226986"/>
                  </a:lnTo>
                  <a:cubicBezTo>
                    <a:pt x="1394364" y="226986"/>
                    <a:pt x="1394364" y="226986"/>
                    <a:pt x="1394364" y="194560"/>
                  </a:cubicBezTo>
                  <a:lnTo>
                    <a:pt x="1416657" y="194560"/>
                  </a:lnTo>
                  <a:lnTo>
                    <a:pt x="1416657" y="192938"/>
                  </a:lnTo>
                  <a:lnTo>
                    <a:pt x="1416657" y="181589"/>
                  </a:lnTo>
                  <a:lnTo>
                    <a:pt x="1417417" y="181589"/>
                  </a:lnTo>
                  <a:lnTo>
                    <a:pt x="1422737" y="181589"/>
                  </a:lnTo>
                  <a:lnTo>
                    <a:pt x="1422737" y="179698"/>
                  </a:lnTo>
                  <a:lnTo>
                    <a:pt x="1422737" y="166457"/>
                  </a:lnTo>
                  <a:lnTo>
                    <a:pt x="1426791" y="172942"/>
                  </a:lnTo>
                  <a:lnTo>
                    <a:pt x="1429071" y="172942"/>
                  </a:lnTo>
                  <a:lnTo>
                    <a:pt x="1445031" y="172942"/>
                  </a:lnTo>
                  <a:lnTo>
                    <a:pt x="1445031" y="172131"/>
                  </a:lnTo>
                  <a:lnTo>
                    <a:pt x="1445031" y="166457"/>
                  </a:lnTo>
                  <a:lnTo>
                    <a:pt x="1445791" y="166457"/>
                  </a:lnTo>
                  <a:lnTo>
                    <a:pt x="1451111" y="166457"/>
                  </a:lnTo>
                  <a:lnTo>
                    <a:pt x="1451111" y="167808"/>
                  </a:lnTo>
                  <a:lnTo>
                    <a:pt x="1451111" y="177266"/>
                  </a:lnTo>
                  <a:lnTo>
                    <a:pt x="1489618" y="177266"/>
                  </a:lnTo>
                  <a:lnTo>
                    <a:pt x="1489618" y="315619"/>
                  </a:lnTo>
                  <a:lnTo>
                    <a:pt x="1491138" y="315619"/>
                  </a:lnTo>
                  <a:lnTo>
                    <a:pt x="1501778" y="315619"/>
                  </a:lnTo>
                  <a:lnTo>
                    <a:pt x="1501778" y="302649"/>
                  </a:lnTo>
                  <a:lnTo>
                    <a:pt x="1505832" y="302649"/>
                  </a:lnTo>
                  <a:lnTo>
                    <a:pt x="1505832" y="315619"/>
                  </a:lnTo>
                  <a:lnTo>
                    <a:pt x="1536232" y="315619"/>
                  </a:lnTo>
                  <a:lnTo>
                    <a:pt x="1536232" y="285354"/>
                  </a:lnTo>
                  <a:lnTo>
                    <a:pt x="1548392" y="285354"/>
                  </a:lnTo>
                  <a:lnTo>
                    <a:pt x="1560552" y="283193"/>
                  </a:lnTo>
                  <a:cubicBezTo>
                    <a:pt x="1562579" y="283193"/>
                    <a:pt x="1562579" y="285354"/>
                    <a:pt x="1564606" y="285354"/>
                  </a:cubicBezTo>
                  <a:lnTo>
                    <a:pt x="1574739" y="285354"/>
                  </a:lnTo>
                  <a:lnTo>
                    <a:pt x="1574739" y="315619"/>
                  </a:lnTo>
                  <a:lnTo>
                    <a:pt x="1582846" y="315619"/>
                  </a:lnTo>
                  <a:lnTo>
                    <a:pt x="1582846" y="332914"/>
                  </a:lnTo>
                  <a:lnTo>
                    <a:pt x="1592182" y="333819"/>
                  </a:lnTo>
                  <a:lnTo>
                    <a:pt x="1605140" y="333819"/>
                  </a:lnTo>
                  <a:lnTo>
                    <a:pt x="1605140" y="317781"/>
                  </a:lnTo>
                  <a:lnTo>
                    <a:pt x="1673096" y="317781"/>
                  </a:lnTo>
                  <a:lnTo>
                    <a:pt x="1673096" y="232528"/>
                  </a:lnTo>
                  <a:lnTo>
                    <a:pt x="1745104" y="232528"/>
                  </a:lnTo>
                  <a:lnTo>
                    <a:pt x="1745104" y="311296"/>
                  </a:lnTo>
                  <a:lnTo>
                    <a:pt x="1747008" y="311296"/>
                  </a:lnTo>
                  <a:lnTo>
                    <a:pt x="1748250" y="333819"/>
                  </a:lnTo>
                  <a:lnTo>
                    <a:pt x="1757926" y="333819"/>
                  </a:lnTo>
                  <a:cubicBezTo>
                    <a:pt x="1758462" y="326605"/>
                    <a:pt x="1759168" y="318951"/>
                    <a:pt x="1759168" y="311296"/>
                  </a:cubicBezTo>
                  <a:lnTo>
                    <a:pt x="1765248" y="311296"/>
                  </a:lnTo>
                  <a:lnTo>
                    <a:pt x="1766490" y="333819"/>
                  </a:lnTo>
                  <a:lnTo>
                    <a:pt x="1817112" y="333819"/>
                  </a:lnTo>
                  <a:lnTo>
                    <a:pt x="1817112" y="170791"/>
                  </a:lnTo>
                  <a:lnTo>
                    <a:pt x="2014439" y="170791"/>
                  </a:lnTo>
                  <a:lnTo>
                    <a:pt x="2014439" y="333819"/>
                  </a:lnTo>
                  <a:lnTo>
                    <a:pt x="2033136" y="333819"/>
                  </a:lnTo>
                  <a:lnTo>
                    <a:pt x="2033136" y="251126"/>
                  </a:lnTo>
                  <a:lnTo>
                    <a:pt x="2128256" y="251126"/>
                  </a:lnTo>
                  <a:cubicBezTo>
                    <a:pt x="2152853" y="240257"/>
                    <a:pt x="2161167" y="196782"/>
                    <a:pt x="2180720" y="185913"/>
                  </a:cubicBezTo>
                  <a:lnTo>
                    <a:pt x="2245574" y="185913"/>
                  </a:lnTo>
                  <a:lnTo>
                    <a:pt x="2245574" y="261575"/>
                  </a:lnTo>
                  <a:lnTo>
                    <a:pt x="2253681" y="261575"/>
                  </a:lnTo>
                  <a:cubicBezTo>
                    <a:pt x="2253681" y="259413"/>
                    <a:pt x="2255708" y="257251"/>
                    <a:pt x="2255708" y="255090"/>
                  </a:cubicBezTo>
                  <a:lnTo>
                    <a:pt x="2261788" y="255090"/>
                  </a:lnTo>
                  <a:cubicBezTo>
                    <a:pt x="2261788" y="257251"/>
                    <a:pt x="2261788" y="259413"/>
                    <a:pt x="2263815" y="263737"/>
                  </a:cubicBezTo>
                  <a:lnTo>
                    <a:pt x="2275975" y="263737"/>
                  </a:lnTo>
                  <a:lnTo>
                    <a:pt x="2275975" y="257251"/>
                  </a:lnTo>
                  <a:lnTo>
                    <a:pt x="2298268" y="257251"/>
                  </a:lnTo>
                  <a:lnTo>
                    <a:pt x="2298268" y="263737"/>
                  </a:lnTo>
                  <a:lnTo>
                    <a:pt x="2318535" y="263737"/>
                  </a:lnTo>
                  <a:lnTo>
                    <a:pt x="2318535" y="309134"/>
                  </a:lnTo>
                  <a:lnTo>
                    <a:pt x="2332722" y="309134"/>
                  </a:lnTo>
                  <a:lnTo>
                    <a:pt x="2332722" y="296163"/>
                  </a:lnTo>
                  <a:lnTo>
                    <a:pt x="2348936" y="296163"/>
                  </a:lnTo>
                  <a:lnTo>
                    <a:pt x="2348936" y="116736"/>
                  </a:lnTo>
                  <a:lnTo>
                    <a:pt x="2355016" y="110250"/>
                  </a:lnTo>
                  <a:lnTo>
                    <a:pt x="2427977" y="110250"/>
                  </a:lnTo>
                  <a:lnTo>
                    <a:pt x="2427977" y="118898"/>
                  </a:lnTo>
                  <a:lnTo>
                    <a:pt x="2438110" y="118898"/>
                  </a:lnTo>
                  <a:lnTo>
                    <a:pt x="2438110" y="233472"/>
                  </a:lnTo>
                  <a:lnTo>
                    <a:pt x="2460404" y="233472"/>
                  </a:lnTo>
                  <a:lnTo>
                    <a:pt x="2460404" y="166457"/>
                  </a:lnTo>
                  <a:lnTo>
                    <a:pt x="2486751" y="166457"/>
                  </a:lnTo>
                  <a:cubicBezTo>
                    <a:pt x="2488777" y="166457"/>
                    <a:pt x="2488777" y="164295"/>
                    <a:pt x="2490804" y="162133"/>
                  </a:cubicBezTo>
                  <a:lnTo>
                    <a:pt x="2498911" y="162133"/>
                  </a:lnTo>
                  <a:cubicBezTo>
                    <a:pt x="2500937" y="164295"/>
                    <a:pt x="2500937" y="166457"/>
                    <a:pt x="2502964" y="166457"/>
                  </a:cubicBezTo>
                  <a:lnTo>
                    <a:pt x="2525258" y="166457"/>
                  </a:lnTo>
                  <a:lnTo>
                    <a:pt x="2525258" y="49721"/>
                  </a:lnTo>
                  <a:cubicBezTo>
                    <a:pt x="2525272" y="49718"/>
                    <a:pt x="2526139" y="49554"/>
                    <a:pt x="2582005" y="38912"/>
                  </a:cubicBezTo>
                  <a:lnTo>
                    <a:pt x="2582005" y="39993"/>
                  </a:lnTo>
                  <a:lnTo>
                    <a:pt x="2582005" y="47559"/>
                  </a:lnTo>
                  <a:lnTo>
                    <a:pt x="2608352" y="47559"/>
                  </a:lnTo>
                  <a:lnTo>
                    <a:pt x="2608352" y="302649"/>
                  </a:lnTo>
                  <a:lnTo>
                    <a:pt x="2630646" y="302649"/>
                  </a:lnTo>
                  <a:lnTo>
                    <a:pt x="2630646" y="298325"/>
                  </a:lnTo>
                  <a:lnTo>
                    <a:pt x="2642806" y="298325"/>
                  </a:lnTo>
                  <a:lnTo>
                    <a:pt x="2642806" y="302649"/>
                  </a:lnTo>
                  <a:lnTo>
                    <a:pt x="2667126" y="302649"/>
                  </a:lnTo>
                  <a:lnTo>
                    <a:pt x="2667126" y="289678"/>
                  </a:lnTo>
                  <a:lnTo>
                    <a:pt x="2695500" y="289678"/>
                  </a:lnTo>
                  <a:cubicBezTo>
                    <a:pt x="2699553" y="285354"/>
                    <a:pt x="2703607" y="285354"/>
                    <a:pt x="2707660" y="285354"/>
                  </a:cubicBezTo>
                  <a:cubicBezTo>
                    <a:pt x="2713740" y="289678"/>
                    <a:pt x="2721847" y="289678"/>
                    <a:pt x="2727927" y="289678"/>
                  </a:cubicBezTo>
                  <a:lnTo>
                    <a:pt x="2727927" y="272384"/>
                  </a:lnTo>
                  <a:lnTo>
                    <a:pt x="2736034" y="272384"/>
                  </a:lnTo>
                  <a:lnTo>
                    <a:pt x="2736034" y="259413"/>
                  </a:lnTo>
                  <a:lnTo>
                    <a:pt x="2792781" y="259413"/>
                  </a:lnTo>
                  <a:lnTo>
                    <a:pt x="2792781" y="229148"/>
                  </a:lnTo>
                  <a:lnTo>
                    <a:pt x="2811021" y="229148"/>
                  </a:lnTo>
                  <a:lnTo>
                    <a:pt x="2811021" y="222663"/>
                  </a:lnTo>
                  <a:lnTo>
                    <a:pt x="2823181" y="222663"/>
                  </a:lnTo>
                  <a:lnTo>
                    <a:pt x="2823181" y="229148"/>
                  </a:lnTo>
                  <a:lnTo>
                    <a:pt x="2839395" y="229148"/>
                  </a:lnTo>
                  <a:lnTo>
                    <a:pt x="2839395" y="278869"/>
                  </a:lnTo>
                  <a:lnTo>
                    <a:pt x="2871822" y="278869"/>
                  </a:lnTo>
                  <a:lnTo>
                    <a:pt x="2871822" y="252928"/>
                  </a:lnTo>
                  <a:lnTo>
                    <a:pt x="2910329" y="252928"/>
                  </a:lnTo>
                  <a:lnTo>
                    <a:pt x="2910329" y="222663"/>
                  </a:lnTo>
                  <a:lnTo>
                    <a:pt x="2958970" y="222663"/>
                  </a:lnTo>
                  <a:cubicBezTo>
                    <a:pt x="2959793" y="378235"/>
                    <a:pt x="2960615" y="533807"/>
                    <a:pt x="2961438" y="689379"/>
                  </a:cubicBezTo>
                  <a:lnTo>
                    <a:pt x="2054" y="687046"/>
                  </a:lnTo>
                  <a:cubicBezTo>
                    <a:pt x="1369" y="539482"/>
                    <a:pt x="685" y="400492"/>
                    <a:pt x="0" y="252928"/>
                  </a:cubicBezTo>
                  <a:lnTo>
                    <a:pt x="20267" y="252928"/>
                  </a:lnTo>
                  <a:cubicBezTo>
                    <a:pt x="20271" y="252922"/>
                    <a:pt x="20308" y="252840"/>
                    <a:pt x="20774" y="251847"/>
                  </a:cubicBezTo>
                  <a:lnTo>
                    <a:pt x="24320" y="244281"/>
                  </a:lnTo>
                  <a:cubicBezTo>
                    <a:pt x="24329" y="244282"/>
                    <a:pt x="24442" y="244300"/>
                    <a:pt x="26094" y="244551"/>
                  </a:cubicBezTo>
                  <a:lnTo>
                    <a:pt x="38507" y="246442"/>
                  </a:lnTo>
                  <a:cubicBezTo>
                    <a:pt x="38510" y="246452"/>
                    <a:pt x="38548" y="246553"/>
                    <a:pt x="39014" y="247794"/>
                  </a:cubicBezTo>
                  <a:lnTo>
                    <a:pt x="42560" y="257251"/>
                  </a:lnTo>
                  <a:cubicBezTo>
                    <a:pt x="42574" y="257252"/>
                    <a:pt x="43170" y="257302"/>
                    <a:pt x="68907" y="259413"/>
                  </a:cubicBezTo>
                  <a:lnTo>
                    <a:pt x="68907" y="136192"/>
                  </a:lnTo>
                  <a:lnTo>
                    <a:pt x="70934" y="136192"/>
                  </a:lnTo>
                  <a:lnTo>
                    <a:pt x="85121" y="136192"/>
                  </a:lnTo>
                  <a:lnTo>
                    <a:pt x="85121" y="0"/>
                  </a:lnTo>
                  <a:lnTo>
                    <a:pt x="86894" y="0"/>
                  </a:lnTo>
                  <a:lnTo>
                    <a:pt x="99308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8"/>
            <p:cNvSpPr/>
            <p:nvPr/>
          </p:nvSpPr>
          <p:spPr>
            <a:xfrm>
              <a:off x="8996212" y="1412530"/>
              <a:ext cx="3195788" cy="1160647"/>
            </a:xfrm>
            <a:custGeom>
              <a:rect b="b" l="l" r="r" t="t"/>
              <a:pathLst>
                <a:path extrusionOk="0" h="1160647" w="3195788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2968113" y="818866"/>
                  </a:lnTo>
                  <a:lnTo>
                    <a:pt x="2968113" y="762555"/>
                  </a:lnTo>
                  <a:lnTo>
                    <a:pt x="2971450" y="756622"/>
                  </a:lnTo>
                  <a:lnTo>
                    <a:pt x="2971450" y="758514"/>
                  </a:lnTo>
                  <a:lnTo>
                    <a:pt x="2971450" y="771755"/>
                  </a:lnTo>
                  <a:cubicBezTo>
                    <a:pt x="2975503" y="771755"/>
                    <a:pt x="2975503" y="771755"/>
                    <a:pt x="2975503" y="726358"/>
                  </a:cubicBezTo>
                  <a:lnTo>
                    <a:pt x="2976263" y="726358"/>
                  </a:lnTo>
                  <a:lnTo>
                    <a:pt x="2981583" y="726358"/>
                  </a:lnTo>
                  <a:lnTo>
                    <a:pt x="2981583" y="661504"/>
                  </a:lnTo>
                  <a:lnTo>
                    <a:pt x="2982597" y="661504"/>
                  </a:lnTo>
                  <a:lnTo>
                    <a:pt x="2989690" y="661504"/>
                  </a:lnTo>
                  <a:cubicBezTo>
                    <a:pt x="2989696" y="661483"/>
                    <a:pt x="2989960" y="660543"/>
                    <a:pt x="3001850" y="618269"/>
                  </a:cubicBezTo>
                  <a:lnTo>
                    <a:pt x="3003117" y="618269"/>
                  </a:lnTo>
                  <a:lnTo>
                    <a:pt x="3011984" y="618269"/>
                  </a:lnTo>
                  <a:cubicBezTo>
                    <a:pt x="3011989" y="618292"/>
                    <a:pt x="3012215" y="619258"/>
                    <a:pt x="3022117" y="661504"/>
                  </a:cubicBezTo>
                  <a:lnTo>
                    <a:pt x="3023130" y="661504"/>
                  </a:lnTo>
                  <a:lnTo>
                    <a:pt x="3030224" y="661504"/>
                  </a:lnTo>
                  <a:lnTo>
                    <a:pt x="3030224" y="700416"/>
                  </a:lnTo>
                  <a:lnTo>
                    <a:pt x="3031997" y="700416"/>
                  </a:lnTo>
                  <a:lnTo>
                    <a:pt x="3044411" y="700416"/>
                  </a:lnTo>
                  <a:lnTo>
                    <a:pt x="3044411" y="702578"/>
                  </a:lnTo>
                  <a:lnTo>
                    <a:pt x="3044411" y="717710"/>
                  </a:lnTo>
                  <a:cubicBezTo>
                    <a:pt x="3048464" y="717710"/>
                    <a:pt x="3048464" y="717710"/>
                    <a:pt x="3048464" y="715549"/>
                  </a:cubicBezTo>
                  <a:lnTo>
                    <a:pt x="3048464" y="700416"/>
                  </a:lnTo>
                  <a:lnTo>
                    <a:pt x="3049984" y="700416"/>
                  </a:lnTo>
                  <a:lnTo>
                    <a:pt x="3060624" y="700416"/>
                  </a:lnTo>
                  <a:lnTo>
                    <a:pt x="3060624" y="702037"/>
                  </a:lnTo>
                  <a:lnTo>
                    <a:pt x="3060624" y="713387"/>
                  </a:lnTo>
                  <a:lnTo>
                    <a:pt x="3091025" y="713387"/>
                  </a:lnTo>
                  <a:lnTo>
                    <a:pt x="3091025" y="676637"/>
                  </a:lnTo>
                  <a:lnTo>
                    <a:pt x="3092291" y="676637"/>
                  </a:lnTo>
                  <a:lnTo>
                    <a:pt x="3101158" y="676637"/>
                  </a:lnTo>
                  <a:lnTo>
                    <a:pt x="3101158" y="698254"/>
                  </a:lnTo>
                  <a:cubicBezTo>
                    <a:pt x="3103185" y="698254"/>
                    <a:pt x="3103185" y="698254"/>
                    <a:pt x="3103185" y="665828"/>
                  </a:cubicBezTo>
                  <a:lnTo>
                    <a:pt x="3125478" y="665828"/>
                  </a:lnTo>
                  <a:lnTo>
                    <a:pt x="3125478" y="664206"/>
                  </a:lnTo>
                  <a:lnTo>
                    <a:pt x="3125478" y="652857"/>
                  </a:lnTo>
                  <a:lnTo>
                    <a:pt x="3126238" y="652857"/>
                  </a:lnTo>
                  <a:lnTo>
                    <a:pt x="3131558" y="652857"/>
                  </a:lnTo>
                  <a:lnTo>
                    <a:pt x="3131558" y="650966"/>
                  </a:lnTo>
                  <a:lnTo>
                    <a:pt x="3131558" y="637725"/>
                  </a:lnTo>
                  <a:lnTo>
                    <a:pt x="3135612" y="644210"/>
                  </a:lnTo>
                  <a:lnTo>
                    <a:pt x="3137892" y="644210"/>
                  </a:lnTo>
                  <a:lnTo>
                    <a:pt x="3153852" y="644210"/>
                  </a:lnTo>
                  <a:lnTo>
                    <a:pt x="3153852" y="643399"/>
                  </a:lnTo>
                  <a:lnTo>
                    <a:pt x="3153852" y="637725"/>
                  </a:lnTo>
                  <a:lnTo>
                    <a:pt x="3154612" y="637725"/>
                  </a:lnTo>
                  <a:lnTo>
                    <a:pt x="3159932" y="637725"/>
                  </a:lnTo>
                  <a:lnTo>
                    <a:pt x="3159932" y="639076"/>
                  </a:lnTo>
                  <a:lnTo>
                    <a:pt x="3159932" y="648534"/>
                  </a:lnTo>
                  <a:lnTo>
                    <a:pt x="3195788" y="648534"/>
                  </a:lnTo>
                  <a:lnTo>
                    <a:pt x="3195788" y="1159457"/>
                  </a:lnTo>
                  <a:lnTo>
                    <a:pt x="3031533" y="1159331"/>
                  </a:lnTo>
                  <a:lnTo>
                    <a:pt x="3031520" y="1160647"/>
                  </a:ln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2" name="Google Shape;1272;p28"/>
          <p:cNvGrpSpPr/>
          <p:nvPr/>
        </p:nvGrpSpPr>
        <p:grpSpPr>
          <a:xfrm>
            <a:off x="4284802" y="2162492"/>
            <a:ext cx="3558021" cy="2833560"/>
            <a:chOff x="2604654" y="2041913"/>
            <a:chExt cx="3558020" cy="2833560"/>
          </a:xfrm>
        </p:grpSpPr>
        <p:grpSp>
          <p:nvGrpSpPr>
            <p:cNvPr id="1273" name="Google Shape;1273;p28"/>
            <p:cNvGrpSpPr/>
            <p:nvPr/>
          </p:nvGrpSpPr>
          <p:grpSpPr>
            <a:xfrm>
              <a:off x="2604654" y="2041913"/>
              <a:ext cx="3558020" cy="2801889"/>
              <a:chOff x="2604654" y="2041913"/>
              <a:chExt cx="3558020" cy="2801889"/>
            </a:xfrm>
          </p:grpSpPr>
          <p:sp>
            <p:nvSpPr>
              <p:cNvPr id="1274" name="Google Shape;1274;p28"/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rect b="b" l="l" r="r" t="t"/>
                <a:pathLst>
                  <a:path extrusionOk="0" h="1993269" w="3261271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28"/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28"/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28"/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28"/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79" name="Google Shape;1279;p28"/>
            <p:cNvSpPr/>
            <p:nvPr/>
          </p:nvSpPr>
          <p:spPr>
            <a:xfrm>
              <a:off x="2676526" y="2590800"/>
              <a:ext cx="3152217" cy="2284673"/>
            </a:xfrm>
            <a:custGeom>
              <a:rect b="b" l="l" r="r" t="t"/>
              <a:pathLst>
                <a:path extrusionOk="0" h="2284673" w="3152217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0" name="Google Shape;1280;p28"/>
          <p:cNvSpPr/>
          <p:nvPr/>
        </p:nvSpPr>
        <p:spPr>
          <a:xfrm>
            <a:off x="0" y="2685482"/>
            <a:ext cx="4224000" cy="16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28"/>
          <p:cNvSpPr/>
          <p:nvPr/>
        </p:nvSpPr>
        <p:spPr>
          <a:xfrm>
            <a:off x="7968003" y="2685482"/>
            <a:ext cx="4223999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2" name="Google Shape;1282;p28"/>
          <p:cNvGrpSpPr/>
          <p:nvPr/>
        </p:nvGrpSpPr>
        <p:grpSpPr>
          <a:xfrm>
            <a:off x="1981674" y="2920558"/>
            <a:ext cx="2071093" cy="714829"/>
            <a:chOff x="1985511" y="4307149"/>
            <a:chExt cx="7456448" cy="714829"/>
          </a:xfrm>
        </p:grpSpPr>
        <p:sp>
          <p:nvSpPr>
            <p:cNvPr id="1283" name="Google Shape;1283;p28"/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8"/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p28"/>
          <p:cNvGrpSpPr/>
          <p:nvPr/>
        </p:nvGrpSpPr>
        <p:grpSpPr>
          <a:xfrm>
            <a:off x="8184234" y="2920558"/>
            <a:ext cx="2071093" cy="714829"/>
            <a:chOff x="1985511" y="4307149"/>
            <a:chExt cx="7456448" cy="714829"/>
          </a:xfrm>
        </p:grpSpPr>
        <p:sp>
          <p:nvSpPr>
            <p:cNvPr id="1286" name="Google Shape;1286;p28"/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28"/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8" name="Google Shape;1288;p28"/>
          <p:cNvSpPr txBox="1"/>
          <p:nvPr/>
        </p:nvSpPr>
        <p:spPr>
          <a:xfrm>
            <a:off x="2739584" y="3613719"/>
            <a:ext cx="13131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52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28"/>
          <p:cNvSpPr txBox="1"/>
          <p:nvPr/>
        </p:nvSpPr>
        <p:spPr>
          <a:xfrm>
            <a:off x="8184233" y="3613719"/>
            <a:ext cx="13131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28"/>
          <p:cNvSpPr/>
          <p:nvPr/>
        </p:nvSpPr>
        <p:spPr>
          <a:xfrm rot="-900000">
            <a:off x="2594794" y="4655516"/>
            <a:ext cx="555477" cy="486837"/>
          </a:xfrm>
          <a:custGeom>
            <a:rect b="b" l="l" r="r" t="t"/>
            <a:pathLst>
              <a:path extrusionOk="0" h="3321003" w="4088377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28"/>
          <p:cNvSpPr/>
          <p:nvPr/>
        </p:nvSpPr>
        <p:spPr>
          <a:xfrm>
            <a:off x="9086492" y="4600272"/>
            <a:ext cx="504056" cy="597327"/>
          </a:xfrm>
          <a:custGeom>
            <a:rect b="b" l="l" r="r" t="t"/>
            <a:pathLst>
              <a:path extrusionOk="0" h="3923570" w="3310915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2" name="Google Shape;1292;p28"/>
          <p:cNvGrpSpPr/>
          <p:nvPr/>
        </p:nvGrpSpPr>
        <p:grpSpPr>
          <a:xfrm>
            <a:off x="892530" y="5293440"/>
            <a:ext cx="3960000" cy="923330"/>
            <a:chOff x="3017859" y="4283314"/>
            <a:chExt cx="1890849" cy="923330"/>
          </a:xfrm>
        </p:grpSpPr>
        <p:sp>
          <p:nvSpPr>
            <p:cNvPr id="1293" name="Google Shape;1293;p28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294" name="Google Shape;1294;p28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28"/>
          <p:cNvGrpSpPr/>
          <p:nvPr/>
        </p:nvGrpSpPr>
        <p:grpSpPr>
          <a:xfrm>
            <a:off x="7358517" y="5293440"/>
            <a:ext cx="3960000" cy="923330"/>
            <a:chOff x="3017859" y="4283314"/>
            <a:chExt cx="1890849" cy="923330"/>
          </a:xfrm>
        </p:grpSpPr>
        <p:sp>
          <p:nvSpPr>
            <p:cNvPr id="1296" name="Google Shape;1296;p28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297" name="Google Shape;1297;p28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29"/>
          <p:cNvSpPr/>
          <p:nvPr/>
        </p:nvSpPr>
        <p:spPr>
          <a:xfrm>
            <a:off x="7043894" y="1806191"/>
            <a:ext cx="3553768" cy="4160017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3" name="Google Shape;1303;p29"/>
          <p:cNvGrpSpPr/>
          <p:nvPr/>
        </p:nvGrpSpPr>
        <p:grpSpPr>
          <a:xfrm>
            <a:off x="8292388" y="1294534"/>
            <a:ext cx="1056780" cy="1056780"/>
            <a:chOff x="8292388" y="1294534"/>
            <a:chExt cx="1056780" cy="1056780"/>
          </a:xfrm>
        </p:grpSpPr>
        <p:sp>
          <p:nvSpPr>
            <p:cNvPr id="1304" name="Google Shape;1304;p29"/>
            <p:cNvSpPr/>
            <p:nvPr/>
          </p:nvSpPr>
          <p:spPr>
            <a:xfrm>
              <a:off x="8292388" y="1294534"/>
              <a:ext cx="1056780" cy="10567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9"/>
            <p:cNvSpPr/>
            <p:nvPr/>
          </p:nvSpPr>
          <p:spPr>
            <a:xfrm>
              <a:off x="8363578" y="1365724"/>
              <a:ext cx="914400" cy="914400"/>
            </a:xfrm>
            <a:prstGeom prst="ellipse">
              <a:avLst/>
            </a:prstGeom>
            <a:solidFill>
              <a:schemeClr val="accent1"/>
            </a:solidFill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6" name="Google Shape;1306;p29"/>
          <p:cNvSpPr txBox="1"/>
          <p:nvPr/>
        </p:nvSpPr>
        <p:spPr>
          <a:xfrm>
            <a:off x="892714" y="2114343"/>
            <a:ext cx="497552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sp>
        <p:nvSpPr>
          <p:cNvPr id="1307" name="Google Shape;1307;p29"/>
          <p:cNvSpPr txBox="1"/>
          <p:nvPr/>
        </p:nvSpPr>
        <p:spPr>
          <a:xfrm>
            <a:off x="892714" y="632815"/>
            <a:ext cx="497552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Infographic Designed</a:t>
            </a:r>
            <a:endParaRPr/>
          </a:p>
        </p:txBody>
      </p:sp>
      <p:sp>
        <p:nvSpPr>
          <p:cNvPr id="1308" name="Google Shape;1308;p29"/>
          <p:cNvSpPr/>
          <p:nvPr/>
        </p:nvSpPr>
        <p:spPr>
          <a:xfrm rot="2734658">
            <a:off x="8612579" y="1487267"/>
            <a:ext cx="407340" cy="670526"/>
          </a:xfrm>
          <a:custGeom>
            <a:rect b="b" l="l" r="r" t="t"/>
            <a:pathLst>
              <a:path extrusionOk="0" h="4094887" w="2487611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29"/>
          <p:cNvSpPr txBox="1"/>
          <p:nvPr/>
        </p:nvSpPr>
        <p:spPr>
          <a:xfrm>
            <a:off x="7365527" y="2572307"/>
            <a:ext cx="289384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310" name="Google Shape;1310;p29"/>
          <p:cNvSpPr txBox="1"/>
          <p:nvPr/>
        </p:nvSpPr>
        <p:spPr>
          <a:xfrm>
            <a:off x="7722891" y="5254067"/>
            <a:ext cx="2195775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"/>
          <p:cNvSpPr txBox="1"/>
          <p:nvPr/>
        </p:nvSpPr>
        <p:spPr>
          <a:xfrm>
            <a:off x="5289884" y="3699310"/>
            <a:ext cx="5777059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sz="4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"/>
          <p:cNvSpPr txBox="1"/>
          <p:nvPr/>
        </p:nvSpPr>
        <p:spPr>
          <a:xfrm>
            <a:off x="5289805" y="4401433"/>
            <a:ext cx="5776990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5" name="Google Shape;295;p3"/>
          <p:cNvGrpSpPr/>
          <p:nvPr/>
        </p:nvGrpSpPr>
        <p:grpSpPr>
          <a:xfrm>
            <a:off x="1586521" y="1186025"/>
            <a:ext cx="4349545" cy="3899363"/>
            <a:chOff x="2869902" y="788255"/>
            <a:chExt cx="5050721" cy="4527967"/>
          </a:xfrm>
        </p:grpSpPr>
        <p:grpSp>
          <p:nvGrpSpPr>
            <p:cNvPr id="296" name="Google Shape;296;p3"/>
            <p:cNvGrpSpPr/>
            <p:nvPr/>
          </p:nvGrpSpPr>
          <p:grpSpPr>
            <a:xfrm>
              <a:off x="3617375" y="788255"/>
              <a:ext cx="4303248" cy="4527967"/>
              <a:chOff x="5266044" y="3820965"/>
              <a:chExt cx="2472245" cy="2601348"/>
            </a:xfrm>
          </p:grpSpPr>
          <p:sp>
            <p:nvSpPr>
              <p:cNvPr id="297" name="Google Shape;297;p3"/>
              <p:cNvSpPr/>
              <p:nvPr/>
            </p:nvSpPr>
            <p:spPr>
              <a:xfrm>
                <a:off x="6011852" y="5793663"/>
                <a:ext cx="266700" cy="628650"/>
              </a:xfrm>
              <a:custGeom>
                <a:rect b="b" l="l" r="r" t="t"/>
                <a:pathLst>
                  <a:path extrusionOk="0" h="628650" w="266700">
                    <a:moveTo>
                      <a:pt x="7144" y="243364"/>
                    </a:moveTo>
                    <a:lnTo>
                      <a:pt x="259556" y="627221"/>
                    </a:lnTo>
                    <a:lnTo>
                      <a:pt x="193834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016614" y="5793663"/>
                <a:ext cx="228600" cy="342900"/>
              </a:xfrm>
              <a:custGeom>
                <a:rect b="b" l="l" r="r" t="t"/>
                <a:pathLst>
                  <a:path extrusionOk="0" h="342900" w="228600">
                    <a:moveTo>
                      <a:pt x="7144" y="243364"/>
                    </a:moveTo>
                    <a:lnTo>
                      <a:pt x="224314" y="340519"/>
                    </a:lnTo>
                    <a:lnTo>
                      <a:pt x="189071" y="7144"/>
                    </a:lnTo>
                    <a:close/>
                  </a:path>
                </a:pathLst>
              </a:custGeom>
              <a:solidFill>
                <a:srgbClr val="229EC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6002327" y="5438381"/>
                <a:ext cx="914400" cy="609600"/>
              </a:xfrm>
              <a:custGeom>
                <a:rect b="b" l="l" r="r" t="t"/>
                <a:pathLst>
                  <a:path extrusionOk="0" h="609600" w="914400">
                    <a:moveTo>
                      <a:pt x="915829" y="362426"/>
                    </a:moveTo>
                    <a:lnTo>
                      <a:pt x="7144" y="603409"/>
                    </a:lnTo>
                    <a:lnTo>
                      <a:pt x="411004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188064" y="5469813"/>
                <a:ext cx="733425" cy="333375"/>
              </a:xfrm>
              <a:custGeom>
                <a:rect b="b" l="l" r="r" t="t"/>
                <a:pathLst>
                  <a:path extrusionOk="0" h="333375" w="733425">
                    <a:moveTo>
                      <a:pt x="730091" y="330994"/>
                    </a:moveTo>
                    <a:lnTo>
                      <a:pt x="7144" y="305276"/>
                    </a:lnTo>
                    <a:lnTo>
                      <a:pt x="198596" y="7144"/>
                    </a:lnTo>
                    <a:close/>
                  </a:path>
                </a:pathLst>
              </a:custGeom>
              <a:solidFill>
                <a:srgbClr val="229EC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5266044" y="5024043"/>
                <a:ext cx="1819275" cy="781050"/>
              </a:xfrm>
              <a:custGeom>
                <a:rect b="b" l="l" r="r" t="t"/>
                <a:pathLst>
                  <a:path extrusionOk="0" h="781050" w="1819275">
                    <a:moveTo>
                      <a:pt x="7144" y="210026"/>
                    </a:moveTo>
                    <a:lnTo>
                      <a:pt x="1652111" y="776764"/>
                    </a:lnTo>
                    <a:lnTo>
                      <a:pt x="1814036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5266044" y="5140248"/>
                <a:ext cx="1790700" cy="304800"/>
              </a:xfrm>
              <a:custGeom>
                <a:rect b="b" l="l" r="r" t="t"/>
                <a:pathLst>
                  <a:path extrusionOk="0" h="304800" w="1790700">
                    <a:moveTo>
                      <a:pt x="7144" y="93821"/>
                    </a:moveTo>
                    <a:lnTo>
                      <a:pt x="1727359" y="305276"/>
                    </a:lnTo>
                    <a:lnTo>
                      <a:pt x="1792129" y="7144"/>
                    </a:lnTo>
                    <a:close/>
                  </a:path>
                </a:pathLst>
              </a:custGeom>
              <a:solidFill>
                <a:srgbClr val="229EC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5273188" y="3820965"/>
                <a:ext cx="2465101" cy="1458824"/>
              </a:xfrm>
              <a:custGeom>
                <a:rect b="b" l="l" r="r" t="t"/>
                <a:pathLst>
                  <a:path extrusionOk="0" h="1458824" w="2465101">
                    <a:moveTo>
                      <a:pt x="85725" y="243434"/>
                    </a:moveTo>
                    <a:lnTo>
                      <a:pt x="2400189" y="0"/>
                    </a:lnTo>
                    <a:lnTo>
                      <a:pt x="2465101" y="1458824"/>
                    </a:lnTo>
                    <a:lnTo>
                      <a:pt x="0" y="1413104"/>
                    </a:lnTo>
                    <a:lnTo>
                      <a:pt x="85725" y="24343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4" name="Google Shape;304;p3"/>
            <p:cNvSpPr/>
            <p:nvPr/>
          </p:nvSpPr>
          <p:spPr>
            <a:xfrm rot="1779947">
              <a:off x="3205947" y="3169645"/>
              <a:ext cx="247650" cy="238125"/>
            </a:xfrm>
            <a:custGeom>
              <a:rect b="b" l="l" r="r" t="t"/>
              <a:pathLst>
                <a:path extrusionOk="0" h="238125" w="247650">
                  <a:moveTo>
                    <a:pt x="71914" y="231934"/>
                  </a:moveTo>
                  <a:lnTo>
                    <a:pt x="242411" y="7144"/>
                  </a:lnTo>
                  <a:lnTo>
                    <a:pt x="7144" y="34766"/>
                  </a:lnTo>
                  <a:close/>
                </a:path>
              </a:pathLst>
            </a:custGeom>
            <a:solidFill>
              <a:srgbClr val="9DD7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"/>
            <p:cNvSpPr/>
            <p:nvPr/>
          </p:nvSpPr>
          <p:spPr>
            <a:xfrm rot="-868201">
              <a:off x="3220235" y="3315378"/>
              <a:ext cx="409575" cy="342900"/>
            </a:xfrm>
            <a:custGeom>
              <a:rect b="b" l="l" r="r" t="t"/>
              <a:pathLst>
                <a:path extrusionOk="0" h="342900" w="409575">
                  <a:moveTo>
                    <a:pt x="407194" y="7144"/>
                  </a:moveTo>
                  <a:lnTo>
                    <a:pt x="7144" y="270986"/>
                  </a:lnTo>
                  <a:lnTo>
                    <a:pt x="163354" y="338614"/>
                  </a:lnTo>
                  <a:close/>
                </a:path>
              </a:pathLst>
            </a:custGeom>
            <a:solidFill>
              <a:srgbClr val="229E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"/>
            <p:cNvSpPr/>
            <p:nvPr/>
          </p:nvSpPr>
          <p:spPr>
            <a:xfrm rot="1642289">
              <a:off x="2894307" y="2939798"/>
              <a:ext cx="140339" cy="140339"/>
            </a:xfrm>
            <a:prstGeom prst="plus">
              <a:avLst>
                <a:gd fmla="val 43777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"/>
            <p:cNvSpPr/>
            <p:nvPr/>
          </p:nvSpPr>
          <p:spPr>
            <a:xfrm rot="1627316">
              <a:off x="3122393" y="3454277"/>
              <a:ext cx="155440" cy="15544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"/>
            <p:cNvSpPr/>
            <p:nvPr/>
          </p:nvSpPr>
          <p:spPr>
            <a:xfrm flipH="1" rot="-10639322">
              <a:off x="3216871" y="2860160"/>
              <a:ext cx="291865" cy="238731"/>
            </a:xfrm>
            <a:custGeom>
              <a:rect b="b" l="l" r="r" t="t"/>
              <a:pathLst>
                <a:path extrusionOk="0" h="202224" w="291865">
                  <a:moveTo>
                    <a:pt x="291865" y="0"/>
                  </a:moveTo>
                  <a:lnTo>
                    <a:pt x="0" y="177293"/>
                  </a:lnTo>
                  <a:lnTo>
                    <a:pt x="138611" y="202224"/>
                  </a:lnTo>
                  <a:cubicBezTo>
                    <a:pt x="219891" y="91734"/>
                    <a:pt x="210585" y="110490"/>
                    <a:pt x="291865" y="0"/>
                  </a:cubicBezTo>
                  <a:close/>
                </a:path>
              </a:pathLst>
            </a:custGeom>
            <a:solidFill>
              <a:srgbClr val="229E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" name="Google Shape;309;p3"/>
          <p:cNvGrpSpPr/>
          <p:nvPr/>
        </p:nvGrpSpPr>
        <p:grpSpPr>
          <a:xfrm>
            <a:off x="3747952" y="5112407"/>
            <a:ext cx="8167319" cy="142202"/>
            <a:chOff x="3632040" y="5304907"/>
            <a:chExt cx="8559959" cy="137006"/>
          </a:xfrm>
        </p:grpSpPr>
        <p:grpSp>
          <p:nvGrpSpPr>
            <p:cNvPr id="310" name="Google Shape;310;p3"/>
            <p:cNvGrpSpPr/>
            <p:nvPr/>
          </p:nvGrpSpPr>
          <p:grpSpPr>
            <a:xfrm>
              <a:off x="3632040" y="5310936"/>
              <a:ext cx="4279981" cy="130977"/>
              <a:chOff x="11445923" y="0"/>
              <a:chExt cx="1119115" cy="2552282"/>
            </a:xfrm>
          </p:grpSpPr>
          <p:sp>
            <p:nvSpPr>
              <p:cNvPr id="311" name="Google Shape;311;p3"/>
              <p:cNvSpPr/>
              <p:nvPr/>
            </p:nvSpPr>
            <p:spPr>
              <a:xfrm>
                <a:off x="11818961" y="0"/>
                <a:ext cx="373038" cy="255228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11445923" y="0"/>
                <a:ext cx="373038" cy="255228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12192000" y="0"/>
                <a:ext cx="373038" cy="255228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4" name="Google Shape;314;p3"/>
            <p:cNvGrpSpPr/>
            <p:nvPr/>
          </p:nvGrpSpPr>
          <p:grpSpPr>
            <a:xfrm>
              <a:off x="7912018" y="5304907"/>
              <a:ext cx="4279981" cy="137006"/>
              <a:chOff x="11445923" y="0"/>
              <a:chExt cx="1119115" cy="2552282"/>
            </a:xfrm>
          </p:grpSpPr>
          <p:sp>
            <p:nvSpPr>
              <p:cNvPr id="315" name="Google Shape;315;p3"/>
              <p:cNvSpPr/>
              <p:nvPr/>
            </p:nvSpPr>
            <p:spPr>
              <a:xfrm>
                <a:off x="11818961" y="0"/>
                <a:ext cx="373038" cy="255228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11445923" y="0"/>
                <a:ext cx="373038" cy="255228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12192000" y="0"/>
                <a:ext cx="373038" cy="255228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30"/>
          <p:cNvSpPr/>
          <p:nvPr/>
        </p:nvSpPr>
        <p:spPr>
          <a:xfrm>
            <a:off x="4894700" y="3136512"/>
            <a:ext cx="1097032" cy="2829504"/>
          </a:xfrm>
          <a:custGeom>
            <a:rect b="b" l="l" r="r" t="t"/>
            <a:pathLst>
              <a:path extrusionOk="0" h="4495800" w="1743075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3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17" name="Google Shape;1317;p30"/>
          <p:cNvSpPr/>
          <p:nvPr/>
        </p:nvSpPr>
        <p:spPr>
          <a:xfrm flipH="1">
            <a:off x="3492999" y="3976494"/>
            <a:ext cx="1528712" cy="2104599"/>
          </a:xfrm>
          <a:custGeom>
            <a:rect b="b" l="l" r="r" t="t"/>
            <a:pathLst>
              <a:path extrusionOk="0" h="3816780" w="2772385">
                <a:moveTo>
                  <a:pt x="2625628" y="86253"/>
                </a:moveTo>
                <a:cubicBezTo>
                  <a:pt x="2591969" y="30155"/>
                  <a:pt x="2530261" y="-3505"/>
                  <a:pt x="2429284" y="2105"/>
                </a:cubicBezTo>
                <a:cubicBezTo>
                  <a:pt x="2322697" y="-16594"/>
                  <a:pt x="2255380" y="93732"/>
                  <a:pt x="2188062" y="159180"/>
                </a:cubicBezTo>
                <a:lnTo>
                  <a:pt x="2087086" y="198449"/>
                </a:lnTo>
                <a:lnTo>
                  <a:pt x="2137574" y="288206"/>
                </a:lnTo>
                <a:lnTo>
                  <a:pt x="2025378" y="450890"/>
                </a:lnTo>
                <a:cubicBezTo>
                  <a:pt x="2049688" y="501378"/>
                  <a:pt x="2107656" y="535038"/>
                  <a:pt x="2131966" y="585526"/>
                </a:cubicBezTo>
                <a:lnTo>
                  <a:pt x="2154403" y="708942"/>
                </a:lnTo>
                <a:lnTo>
                  <a:pt x="2025378" y="753820"/>
                </a:lnTo>
                <a:lnTo>
                  <a:pt x="1991719" y="821138"/>
                </a:lnTo>
                <a:lnTo>
                  <a:pt x="1991719" y="708942"/>
                </a:lnTo>
                <a:lnTo>
                  <a:pt x="1941230" y="669673"/>
                </a:lnTo>
                <a:lnTo>
                  <a:pt x="1778546" y="770649"/>
                </a:lnTo>
                <a:lnTo>
                  <a:pt x="1397078" y="579916"/>
                </a:lnTo>
                <a:lnTo>
                  <a:pt x="1660739" y="1129678"/>
                </a:lnTo>
                <a:lnTo>
                  <a:pt x="1795375" y="1225045"/>
                </a:lnTo>
                <a:cubicBezTo>
                  <a:pt x="1744887" y="1299842"/>
                  <a:pt x="1649520" y="1352201"/>
                  <a:pt x="1643910" y="1449437"/>
                </a:cubicBezTo>
                <a:cubicBezTo>
                  <a:pt x="1630820" y="1527975"/>
                  <a:pt x="1657001" y="1628951"/>
                  <a:pt x="1722448" y="1668220"/>
                </a:cubicBezTo>
                <a:lnTo>
                  <a:pt x="1812205" y="1662611"/>
                </a:lnTo>
                <a:lnTo>
                  <a:pt x="1621470" y="1858954"/>
                </a:lnTo>
                <a:cubicBezTo>
                  <a:pt x="1580332" y="1911312"/>
                  <a:pt x="1056749" y="1542934"/>
                  <a:pt x="909024" y="1578463"/>
                </a:cubicBezTo>
                <a:cubicBezTo>
                  <a:pt x="667802" y="1634562"/>
                  <a:pt x="656582" y="2341398"/>
                  <a:pt x="454629" y="2605060"/>
                </a:cubicBezTo>
                <a:lnTo>
                  <a:pt x="258286" y="2812623"/>
                </a:lnTo>
                <a:cubicBezTo>
                  <a:pt x="190968" y="2883680"/>
                  <a:pt x="101211" y="2808883"/>
                  <a:pt x="39503" y="2857501"/>
                </a:cubicBezTo>
                <a:cubicBezTo>
                  <a:pt x="-9116" y="2898640"/>
                  <a:pt x="-12856" y="2945388"/>
                  <a:pt x="28282" y="2975307"/>
                </a:cubicBezTo>
                <a:cubicBezTo>
                  <a:pt x="108690" y="3035145"/>
                  <a:pt x="177877" y="3050105"/>
                  <a:pt x="258285" y="3087504"/>
                </a:cubicBezTo>
                <a:cubicBezTo>
                  <a:pt x="396660" y="2995877"/>
                  <a:pt x="495770" y="2937909"/>
                  <a:pt x="527559" y="2986527"/>
                </a:cubicBezTo>
                <a:cubicBezTo>
                  <a:pt x="578047" y="3025795"/>
                  <a:pt x="505118" y="3104333"/>
                  <a:pt x="488288" y="3154821"/>
                </a:cubicBezTo>
                <a:lnTo>
                  <a:pt x="561215" y="3194090"/>
                </a:lnTo>
                <a:lnTo>
                  <a:pt x="381702" y="3592387"/>
                </a:lnTo>
                <a:cubicBezTo>
                  <a:pt x="329344" y="3622306"/>
                  <a:pt x="215277" y="3669054"/>
                  <a:pt x="213408" y="3698973"/>
                </a:cubicBezTo>
                <a:cubicBezTo>
                  <a:pt x="213408" y="3747592"/>
                  <a:pt x="241457" y="3796210"/>
                  <a:pt x="280726" y="3811169"/>
                </a:cubicBezTo>
                <a:lnTo>
                  <a:pt x="477068" y="3771902"/>
                </a:lnTo>
                <a:cubicBezTo>
                  <a:pt x="525686" y="3697104"/>
                  <a:pt x="557476" y="3532550"/>
                  <a:pt x="622923" y="3547509"/>
                </a:cubicBezTo>
                <a:cubicBezTo>
                  <a:pt x="682762" y="3530679"/>
                  <a:pt x="641623" y="3693364"/>
                  <a:pt x="662193" y="3743852"/>
                </a:cubicBezTo>
                <a:lnTo>
                  <a:pt x="735121" y="3732634"/>
                </a:lnTo>
                <a:cubicBezTo>
                  <a:pt x="753820" y="3642877"/>
                  <a:pt x="733251" y="3564338"/>
                  <a:pt x="774389" y="3474581"/>
                </a:cubicBezTo>
                <a:cubicBezTo>
                  <a:pt x="802438" y="3418483"/>
                  <a:pt x="707071" y="3328726"/>
                  <a:pt x="695851" y="3238969"/>
                </a:cubicBezTo>
                <a:cubicBezTo>
                  <a:pt x="677152" y="3160431"/>
                  <a:pt x="837966" y="2868721"/>
                  <a:pt x="897805" y="2627499"/>
                </a:cubicBezTo>
                <a:lnTo>
                  <a:pt x="1161466" y="2520912"/>
                </a:lnTo>
                <a:lnTo>
                  <a:pt x="1492445" y="2638718"/>
                </a:lnTo>
                <a:lnTo>
                  <a:pt x="1587812" y="2627499"/>
                </a:lnTo>
                <a:cubicBezTo>
                  <a:pt x="1606511" y="2661158"/>
                  <a:pt x="1602772" y="2694817"/>
                  <a:pt x="1643910" y="2728476"/>
                </a:cubicBezTo>
                <a:lnTo>
                  <a:pt x="1795375" y="2762134"/>
                </a:lnTo>
                <a:lnTo>
                  <a:pt x="1795375" y="2812623"/>
                </a:lnTo>
                <a:cubicBezTo>
                  <a:pt x="1718708" y="2823842"/>
                  <a:pt x="1759847" y="2947259"/>
                  <a:pt x="1750497" y="3008967"/>
                </a:cubicBezTo>
                <a:lnTo>
                  <a:pt x="1711228" y="3328726"/>
                </a:lnTo>
                <a:lnTo>
                  <a:pt x="1200735" y="3396044"/>
                </a:lnTo>
                <a:lnTo>
                  <a:pt x="1172686" y="3468971"/>
                </a:lnTo>
                <a:lnTo>
                  <a:pt x="1110978" y="3497020"/>
                </a:lnTo>
                <a:cubicBezTo>
                  <a:pt x="1120328" y="3541899"/>
                  <a:pt x="1090408" y="3569947"/>
                  <a:pt x="1139027" y="3631656"/>
                </a:cubicBezTo>
                <a:lnTo>
                  <a:pt x="1279272" y="3637266"/>
                </a:lnTo>
                <a:lnTo>
                  <a:pt x="1273662" y="3485801"/>
                </a:lnTo>
                <a:lnTo>
                  <a:pt x="1453176" y="3497020"/>
                </a:lnTo>
                <a:lnTo>
                  <a:pt x="1425127" y="3575558"/>
                </a:lnTo>
                <a:lnTo>
                  <a:pt x="1397078" y="3637266"/>
                </a:lnTo>
                <a:lnTo>
                  <a:pt x="1340980" y="3704584"/>
                </a:lnTo>
                <a:cubicBezTo>
                  <a:pt x="1355940" y="3770031"/>
                  <a:pt x="1393339" y="3790601"/>
                  <a:pt x="1453177" y="3799951"/>
                </a:cubicBezTo>
                <a:cubicBezTo>
                  <a:pt x="1514885" y="3788732"/>
                  <a:pt x="1548543" y="3760681"/>
                  <a:pt x="1514884" y="3642876"/>
                </a:cubicBezTo>
                <a:lnTo>
                  <a:pt x="1817814" y="3541899"/>
                </a:lnTo>
                <a:lnTo>
                  <a:pt x="2154403" y="3614826"/>
                </a:lnTo>
                <a:cubicBezTo>
                  <a:pt x="2139444" y="3648485"/>
                  <a:pt x="2096435" y="3682144"/>
                  <a:pt x="2109525" y="3715803"/>
                </a:cubicBezTo>
                <a:cubicBezTo>
                  <a:pt x="2107655" y="3771901"/>
                  <a:pt x="2161883" y="3794341"/>
                  <a:pt x="2193672" y="3816780"/>
                </a:cubicBezTo>
                <a:lnTo>
                  <a:pt x="2277819" y="3732633"/>
                </a:lnTo>
                <a:lnTo>
                  <a:pt x="2266600" y="3637266"/>
                </a:lnTo>
                <a:lnTo>
                  <a:pt x="2423675" y="3564338"/>
                </a:lnTo>
                <a:lnTo>
                  <a:pt x="2429284" y="3384824"/>
                </a:lnTo>
                <a:lnTo>
                  <a:pt x="1907572" y="3345556"/>
                </a:lnTo>
                <a:lnTo>
                  <a:pt x="1913181" y="3031406"/>
                </a:lnTo>
                <a:lnTo>
                  <a:pt x="1907571" y="3014576"/>
                </a:lnTo>
                <a:lnTo>
                  <a:pt x="1901962" y="2835062"/>
                </a:lnTo>
                <a:lnTo>
                  <a:pt x="1857083" y="2773354"/>
                </a:lnTo>
                <a:lnTo>
                  <a:pt x="2047817" y="2717256"/>
                </a:lnTo>
                <a:lnTo>
                  <a:pt x="2081476" y="2610669"/>
                </a:lnTo>
                <a:lnTo>
                  <a:pt x="2367576" y="2621889"/>
                </a:lnTo>
                <a:cubicBezTo>
                  <a:pt x="2515302" y="2577011"/>
                  <a:pt x="2640587" y="2049688"/>
                  <a:pt x="2591969" y="2032858"/>
                </a:cubicBezTo>
                <a:lnTo>
                  <a:pt x="2547090" y="1948711"/>
                </a:lnTo>
                <a:cubicBezTo>
                  <a:pt x="2618148" y="1808466"/>
                  <a:pt x="2661156" y="1628952"/>
                  <a:pt x="2648067" y="1432608"/>
                </a:cubicBezTo>
                <a:lnTo>
                  <a:pt x="2580750" y="1337242"/>
                </a:lnTo>
                <a:cubicBezTo>
                  <a:pt x="2597579" y="1168948"/>
                  <a:pt x="2569529" y="989433"/>
                  <a:pt x="2462943" y="809919"/>
                </a:cubicBezTo>
                <a:cubicBezTo>
                  <a:pt x="2584488" y="890327"/>
                  <a:pt x="2655548" y="740730"/>
                  <a:pt x="2737825" y="675283"/>
                </a:cubicBezTo>
                <a:cubicBezTo>
                  <a:pt x="2765874" y="636014"/>
                  <a:pt x="2810752" y="473330"/>
                  <a:pt x="2709775" y="434061"/>
                </a:cubicBezTo>
                <a:cubicBezTo>
                  <a:pt x="2797662" y="265766"/>
                  <a:pt x="2694817" y="131131"/>
                  <a:pt x="2625628" y="862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30"/>
          <p:cNvSpPr/>
          <p:nvPr/>
        </p:nvSpPr>
        <p:spPr>
          <a:xfrm flipH="1">
            <a:off x="5817760" y="3749537"/>
            <a:ext cx="1386924" cy="2303641"/>
          </a:xfrm>
          <a:custGeom>
            <a:rect b="b" l="l" r="r" t="t"/>
            <a:pathLst>
              <a:path extrusionOk="0" h="3386383" w="2038796">
                <a:moveTo>
                  <a:pt x="869522" y="0"/>
                </a:moveTo>
                <a:lnTo>
                  <a:pt x="779764" y="67319"/>
                </a:lnTo>
                <a:lnTo>
                  <a:pt x="751715" y="173905"/>
                </a:lnTo>
                <a:cubicBezTo>
                  <a:pt x="731146" y="252442"/>
                  <a:pt x="676918" y="297321"/>
                  <a:pt x="690007" y="409517"/>
                </a:cubicBezTo>
                <a:lnTo>
                  <a:pt x="678788" y="516105"/>
                </a:lnTo>
                <a:lnTo>
                  <a:pt x="488053" y="617081"/>
                </a:lnTo>
                <a:cubicBezTo>
                  <a:pt x="418866" y="617081"/>
                  <a:pt x="304800" y="639519"/>
                  <a:pt x="280491" y="673178"/>
                </a:cubicBezTo>
                <a:lnTo>
                  <a:pt x="218783" y="897571"/>
                </a:lnTo>
                <a:lnTo>
                  <a:pt x="168294" y="1032207"/>
                </a:lnTo>
                <a:lnTo>
                  <a:pt x="72927" y="1161233"/>
                </a:lnTo>
                <a:lnTo>
                  <a:pt x="0" y="1295868"/>
                </a:lnTo>
                <a:lnTo>
                  <a:pt x="134635" y="1654896"/>
                </a:lnTo>
                <a:lnTo>
                  <a:pt x="241222" y="1727824"/>
                </a:lnTo>
                <a:lnTo>
                  <a:pt x="291710" y="1694165"/>
                </a:lnTo>
                <a:lnTo>
                  <a:pt x="336589" y="1750263"/>
                </a:lnTo>
                <a:lnTo>
                  <a:pt x="387077" y="3276133"/>
                </a:lnTo>
                <a:lnTo>
                  <a:pt x="448785" y="3248084"/>
                </a:lnTo>
                <a:lnTo>
                  <a:pt x="431956" y="2372953"/>
                </a:lnTo>
                <a:lnTo>
                  <a:pt x="482444" y="2384172"/>
                </a:lnTo>
                <a:lnTo>
                  <a:pt x="516103" y="3068570"/>
                </a:lnTo>
                <a:lnTo>
                  <a:pt x="583421" y="3074180"/>
                </a:lnTo>
                <a:lnTo>
                  <a:pt x="572201" y="2406612"/>
                </a:lnTo>
                <a:lnTo>
                  <a:pt x="964888" y="2412222"/>
                </a:lnTo>
                <a:cubicBezTo>
                  <a:pt x="1011637" y="2451490"/>
                  <a:pt x="968628" y="2681493"/>
                  <a:pt x="970498" y="2816128"/>
                </a:cubicBezTo>
                <a:lnTo>
                  <a:pt x="1026596" y="2827348"/>
                </a:lnTo>
                <a:lnTo>
                  <a:pt x="1020986" y="3001252"/>
                </a:lnTo>
                <a:lnTo>
                  <a:pt x="1009767" y="3124668"/>
                </a:lnTo>
                <a:cubicBezTo>
                  <a:pt x="1007897" y="3188246"/>
                  <a:pt x="972368" y="3279873"/>
                  <a:pt x="1020986" y="3343451"/>
                </a:cubicBezTo>
                <a:cubicBezTo>
                  <a:pt x="1086435" y="3420118"/>
                  <a:pt x="1168711" y="3373370"/>
                  <a:pt x="1217330" y="3360280"/>
                </a:cubicBezTo>
                <a:cubicBezTo>
                  <a:pt x="1262209" y="3306052"/>
                  <a:pt x="1206110" y="3229385"/>
                  <a:pt x="1211720" y="3175157"/>
                </a:cubicBezTo>
                <a:lnTo>
                  <a:pt x="1228549" y="3001253"/>
                </a:lnTo>
                <a:cubicBezTo>
                  <a:pt x="1228549" y="2950764"/>
                  <a:pt x="1211720" y="2922715"/>
                  <a:pt x="1211720" y="2872226"/>
                </a:cubicBezTo>
                <a:lnTo>
                  <a:pt x="1234159" y="2832958"/>
                </a:lnTo>
                <a:lnTo>
                  <a:pt x="1250988" y="2614175"/>
                </a:lnTo>
                <a:lnTo>
                  <a:pt x="1256599" y="2501979"/>
                </a:lnTo>
                <a:lnTo>
                  <a:pt x="1262209" y="2367343"/>
                </a:lnTo>
                <a:lnTo>
                  <a:pt x="1357574" y="2518809"/>
                </a:lnTo>
                <a:lnTo>
                  <a:pt x="1368794" y="3057351"/>
                </a:lnTo>
                <a:lnTo>
                  <a:pt x="1413673" y="3062960"/>
                </a:lnTo>
                <a:lnTo>
                  <a:pt x="1419283" y="2574906"/>
                </a:lnTo>
                <a:lnTo>
                  <a:pt x="1469772" y="2586126"/>
                </a:lnTo>
                <a:lnTo>
                  <a:pt x="1480991" y="3242474"/>
                </a:lnTo>
                <a:lnTo>
                  <a:pt x="1531479" y="3225645"/>
                </a:lnTo>
                <a:cubicBezTo>
                  <a:pt x="1533349" y="3068570"/>
                  <a:pt x="1535220" y="2911495"/>
                  <a:pt x="1537090" y="2754420"/>
                </a:cubicBezTo>
                <a:cubicBezTo>
                  <a:pt x="1559529" y="2806778"/>
                  <a:pt x="1570748" y="2920845"/>
                  <a:pt x="1604407" y="2911495"/>
                </a:cubicBezTo>
                <a:lnTo>
                  <a:pt x="1991484" y="2715151"/>
                </a:lnTo>
                <a:cubicBezTo>
                  <a:pt x="2066282" y="2672142"/>
                  <a:pt x="2040103" y="2595476"/>
                  <a:pt x="1997094" y="2602955"/>
                </a:cubicBezTo>
                <a:lnTo>
                  <a:pt x="1828800" y="2586126"/>
                </a:lnTo>
                <a:cubicBezTo>
                  <a:pt x="1757742" y="2591735"/>
                  <a:pt x="1742782" y="2552467"/>
                  <a:pt x="1705383" y="2513198"/>
                </a:cubicBezTo>
                <a:lnTo>
                  <a:pt x="1621237" y="2401002"/>
                </a:lnTo>
                <a:lnTo>
                  <a:pt x="1694164" y="2277586"/>
                </a:lnTo>
                <a:lnTo>
                  <a:pt x="1514650" y="1980266"/>
                </a:lnTo>
                <a:lnTo>
                  <a:pt x="1503430" y="1576359"/>
                </a:lnTo>
                <a:cubicBezTo>
                  <a:pt x="1458552" y="1527741"/>
                  <a:pt x="1380014" y="1602537"/>
                  <a:pt x="1312696" y="1598797"/>
                </a:cubicBezTo>
                <a:lnTo>
                  <a:pt x="1323916" y="1436114"/>
                </a:lnTo>
                <a:lnTo>
                  <a:pt x="1262208" y="1295869"/>
                </a:lnTo>
                <a:lnTo>
                  <a:pt x="1284648" y="1189282"/>
                </a:lnTo>
                <a:lnTo>
                  <a:pt x="1256599" y="1026597"/>
                </a:lnTo>
                <a:cubicBezTo>
                  <a:pt x="1256599" y="961149"/>
                  <a:pt x="1279039" y="850824"/>
                  <a:pt x="1256599" y="830254"/>
                </a:cubicBezTo>
                <a:lnTo>
                  <a:pt x="970498" y="661959"/>
                </a:lnTo>
                <a:lnTo>
                  <a:pt x="1015376" y="572202"/>
                </a:lnTo>
                <a:lnTo>
                  <a:pt x="1150012" y="431957"/>
                </a:lnTo>
                <a:cubicBezTo>
                  <a:pt x="1178061" y="375859"/>
                  <a:pt x="1161231" y="319760"/>
                  <a:pt x="1166841" y="263662"/>
                </a:cubicBezTo>
                <a:lnTo>
                  <a:pt x="1161232" y="145856"/>
                </a:lnTo>
                <a:lnTo>
                  <a:pt x="1093914" y="84149"/>
                </a:lnTo>
                <a:lnTo>
                  <a:pt x="987327" y="44880"/>
                </a:lnTo>
                <a:lnTo>
                  <a:pt x="86952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30"/>
          <p:cNvSpPr/>
          <p:nvPr/>
        </p:nvSpPr>
        <p:spPr>
          <a:xfrm flipH="1">
            <a:off x="6997304" y="3863810"/>
            <a:ext cx="1744199" cy="2217283"/>
          </a:xfrm>
          <a:custGeom>
            <a:rect b="b" l="l" r="r" t="t"/>
            <a:pathLst>
              <a:path extrusionOk="0" h="5626251" w="4425823">
                <a:moveTo>
                  <a:pt x="2333544" y="3596735"/>
                </a:moveTo>
                <a:lnTo>
                  <a:pt x="2306249" y="3664974"/>
                </a:lnTo>
                <a:lnTo>
                  <a:pt x="1937759" y="3719565"/>
                </a:lnTo>
                <a:lnTo>
                  <a:pt x="1842225" y="3896986"/>
                </a:lnTo>
                <a:lnTo>
                  <a:pt x="1883168" y="4060759"/>
                </a:lnTo>
                <a:cubicBezTo>
                  <a:pt x="1819479" y="4047111"/>
                  <a:pt x="1755789" y="4210885"/>
                  <a:pt x="1692100" y="4019816"/>
                </a:cubicBezTo>
                <a:lnTo>
                  <a:pt x="1528327" y="4074407"/>
                </a:lnTo>
                <a:lnTo>
                  <a:pt x="1596565" y="4156293"/>
                </a:lnTo>
                <a:lnTo>
                  <a:pt x="1623861" y="5016102"/>
                </a:lnTo>
                <a:lnTo>
                  <a:pt x="2128828" y="5016103"/>
                </a:lnTo>
                <a:lnTo>
                  <a:pt x="2306249" y="4538431"/>
                </a:lnTo>
                <a:lnTo>
                  <a:pt x="2347192" y="4347362"/>
                </a:lnTo>
                <a:lnTo>
                  <a:pt x="2538261" y="3719565"/>
                </a:lnTo>
                <a:close/>
                <a:moveTo>
                  <a:pt x="724533" y="0"/>
                </a:moveTo>
                <a:cubicBezTo>
                  <a:pt x="836693" y="18259"/>
                  <a:pt x="948851" y="-10434"/>
                  <a:pt x="1061010" y="54776"/>
                </a:cubicBezTo>
                <a:cubicBezTo>
                  <a:pt x="1100135" y="161720"/>
                  <a:pt x="1178387" y="268664"/>
                  <a:pt x="1178387" y="375608"/>
                </a:cubicBezTo>
                <a:lnTo>
                  <a:pt x="1115787" y="563409"/>
                </a:lnTo>
                <a:lnTo>
                  <a:pt x="1217513" y="657311"/>
                </a:lnTo>
                <a:lnTo>
                  <a:pt x="1154913" y="751212"/>
                </a:lnTo>
                <a:lnTo>
                  <a:pt x="1186213" y="852938"/>
                </a:lnTo>
                <a:lnTo>
                  <a:pt x="1154913" y="939014"/>
                </a:lnTo>
                <a:lnTo>
                  <a:pt x="1154913" y="1079866"/>
                </a:lnTo>
                <a:lnTo>
                  <a:pt x="967110" y="1087692"/>
                </a:lnTo>
                <a:lnTo>
                  <a:pt x="1397491" y="1690224"/>
                </a:lnTo>
                <a:lnTo>
                  <a:pt x="1507041" y="1525898"/>
                </a:lnTo>
                <a:lnTo>
                  <a:pt x="1600943" y="1189417"/>
                </a:lnTo>
                <a:cubicBezTo>
                  <a:pt x="1673977" y="1085082"/>
                  <a:pt x="1856563" y="996399"/>
                  <a:pt x="1890471" y="1040741"/>
                </a:cubicBezTo>
                <a:cubicBezTo>
                  <a:pt x="1913947" y="1077259"/>
                  <a:pt x="1804397" y="1309403"/>
                  <a:pt x="1843522" y="1455473"/>
                </a:cubicBezTo>
                <a:cubicBezTo>
                  <a:pt x="1739187" y="1546764"/>
                  <a:pt x="1650504" y="1630233"/>
                  <a:pt x="1647894" y="1752825"/>
                </a:cubicBezTo>
                <a:lnTo>
                  <a:pt x="1726144" y="1823250"/>
                </a:lnTo>
                <a:lnTo>
                  <a:pt x="1600943" y="2042355"/>
                </a:lnTo>
                <a:lnTo>
                  <a:pt x="1757446" y="1995403"/>
                </a:lnTo>
                <a:cubicBezTo>
                  <a:pt x="1812222" y="1945844"/>
                  <a:pt x="1876126" y="1867593"/>
                  <a:pt x="1921773" y="1846727"/>
                </a:cubicBezTo>
                <a:cubicBezTo>
                  <a:pt x="1967419" y="1825860"/>
                  <a:pt x="1994808" y="1862377"/>
                  <a:pt x="2031325" y="1870203"/>
                </a:cubicBezTo>
                <a:lnTo>
                  <a:pt x="2101751" y="1721525"/>
                </a:lnTo>
                <a:cubicBezTo>
                  <a:pt x="2144789" y="1712395"/>
                  <a:pt x="2269990" y="1632840"/>
                  <a:pt x="2297378" y="1651098"/>
                </a:cubicBezTo>
                <a:cubicBezTo>
                  <a:pt x="2425188" y="1716308"/>
                  <a:pt x="2255644" y="1750217"/>
                  <a:pt x="2234776" y="1799776"/>
                </a:cubicBezTo>
                <a:cubicBezTo>
                  <a:pt x="2349544" y="1810210"/>
                  <a:pt x="2566040" y="1773691"/>
                  <a:pt x="2579081" y="1831076"/>
                </a:cubicBezTo>
                <a:lnTo>
                  <a:pt x="2602557" y="2011054"/>
                </a:lnTo>
                <a:cubicBezTo>
                  <a:pt x="2581689" y="2018879"/>
                  <a:pt x="2571255" y="2029311"/>
                  <a:pt x="2539955" y="2034528"/>
                </a:cubicBezTo>
                <a:cubicBezTo>
                  <a:pt x="2508655" y="2039745"/>
                  <a:pt x="2491700" y="2043658"/>
                  <a:pt x="2414754" y="2042354"/>
                </a:cubicBezTo>
                <a:cubicBezTo>
                  <a:pt x="2337807" y="2041049"/>
                  <a:pt x="2190434" y="2031921"/>
                  <a:pt x="2078274" y="2026704"/>
                </a:cubicBezTo>
                <a:lnTo>
                  <a:pt x="2172176" y="2237982"/>
                </a:lnTo>
                <a:cubicBezTo>
                  <a:pt x="2018283" y="2326667"/>
                  <a:pt x="1919164" y="2399700"/>
                  <a:pt x="1710495" y="2504034"/>
                </a:cubicBezTo>
                <a:cubicBezTo>
                  <a:pt x="1689629" y="2603151"/>
                  <a:pt x="1848739" y="2616195"/>
                  <a:pt x="1960900" y="2691837"/>
                </a:cubicBezTo>
                <a:lnTo>
                  <a:pt x="2117400" y="2777914"/>
                </a:lnTo>
                <a:cubicBezTo>
                  <a:pt x="2315637" y="2877032"/>
                  <a:pt x="2803399" y="2741395"/>
                  <a:pt x="3040762" y="2887465"/>
                </a:cubicBezTo>
                <a:cubicBezTo>
                  <a:pt x="3155528" y="2986582"/>
                  <a:pt x="3121621" y="3171779"/>
                  <a:pt x="3103362" y="3278721"/>
                </a:cubicBezTo>
                <a:lnTo>
                  <a:pt x="3745022" y="4256859"/>
                </a:lnTo>
                <a:lnTo>
                  <a:pt x="3588519" y="4468136"/>
                </a:lnTo>
                <a:lnTo>
                  <a:pt x="3870223" y="4781140"/>
                </a:lnTo>
                <a:lnTo>
                  <a:pt x="4050201" y="4765490"/>
                </a:lnTo>
                <a:lnTo>
                  <a:pt x="4222353" y="4843740"/>
                </a:lnTo>
                <a:cubicBezTo>
                  <a:pt x="4287562" y="4833307"/>
                  <a:pt x="4344948" y="4713323"/>
                  <a:pt x="4417980" y="4812440"/>
                </a:cubicBezTo>
                <a:cubicBezTo>
                  <a:pt x="4480580" y="4940252"/>
                  <a:pt x="4151926" y="5099361"/>
                  <a:pt x="4018899" y="5242821"/>
                </a:cubicBezTo>
                <a:lnTo>
                  <a:pt x="3901523" y="5203696"/>
                </a:lnTo>
                <a:lnTo>
                  <a:pt x="3948474" y="5266296"/>
                </a:lnTo>
                <a:lnTo>
                  <a:pt x="3713721" y="5383674"/>
                </a:lnTo>
                <a:lnTo>
                  <a:pt x="3549393" y="5141094"/>
                </a:lnTo>
                <a:lnTo>
                  <a:pt x="3572869" y="5031544"/>
                </a:lnTo>
                <a:lnTo>
                  <a:pt x="3392892" y="4718539"/>
                </a:lnTo>
                <a:lnTo>
                  <a:pt x="3275515" y="4773314"/>
                </a:lnTo>
                <a:lnTo>
                  <a:pt x="3009462" y="4280334"/>
                </a:lnTo>
                <a:lnTo>
                  <a:pt x="2978161" y="4436836"/>
                </a:lnTo>
                <a:lnTo>
                  <a:pt x="2657332" y="4413360"/>
                </a:lnTo>
                <a:cubicBezTo>
                  <a:pt x="2626031" y="4614204"/>
                  <a:pt x="2602557" y="4768098"/>
                  <a:pt x="2610382" y="4945467"/>
                </a:cubicBezTo>
                <a:cubicBezTo>
                  <a:pt x="2691240" y="5078494"/>
                  <a:pt x="2725151" y="5117620"/>
                  <a:pt x="2727758" y="5297597"/>
                </a:cubicBezTo>
                <a:lnTo>
                  <a:pt x="2845135" y="5407148"/>
                </a:lnTo>
                <a:cubicBezTo>
                  <a:pt x="2858177" y="5461924"/>
                  <a:pt x="2980770" y="5524523"/>
                  <a:pt x="2884260" y="5571475"/>
                </a:cubicBezTo>
                <a:cubicBezTo>
                  <a:pt x="2790358" y="5587125"/>
                  <a:pt x="2688633" y="5618426"/>
                  <a:pt x="2571255" y="5587125"/>
                </a:cubicBezTo>
                <a:cubicBezTo>
                  <a:pt x="2479962" y="5537565"/>
                  <a:pt x="2404321" y="5464533"/>
                  <a:pt x="2344328" y="5375848"/>
                </a:cubicBezTo>
                <a:lnTo>
                  <a:pt x="2258252" y="5368023"/>
                </a:lnTo>
                <a:lnTo>
                  <a:pt x="2211301" y="5219347"/>
                </a:lnTo>
                <a:lnTo>
                  <a:pt x="2062624" y="5211521"/>
                </a:lnTo>
                <a:lnTo>
                  <a:pt x="2172176" y="5297597"/>
                </a:lnTo>
                <a:lnTo>
                  <a:pt x="2140876" y="5422799"/>
                </a:lnTo>
                <a:lnTo>
                  <a:pt x="2156527" y="5602775"/>
                </a:lnTo>
                <a:lnTo>
                  <a:pt x="2007849" y="5626251"/>
                </a:lnTo>
                <a:lnTo>
                  <a:pt x="1960898" y="5493224"/>
                </a:lnTo>
                <a:lnTo>
                  <a:pt x="2046974" y="5375848"/>
                </a:lnTo>
                <a:lnTo>
                  <a:pt x="1577467" y="5258472"/>
                </a:lnTo>
                <a:lnTo>
                  <a:pt x="1037535" y="5368023"/>
                </a:lnTo>
                <a:lnTo>
                  <a:pt x="998411" y="5563650"/>
                </a:lnTo>
                <a:cubicBezTo>
                  <a:pt x="961894" y="5665377"/>
                  <a:pt x="862776" y="5610601"/>
                  <a:pt x="771483" y="5563650"/>
                </a:cubicBezTo>
                <a:lnTo>
                  <a:pt x="771483" y="5391498"/>
                </a:lnTo>
                <a:lnTo>
                  <a:pt x="849734" y="5375848"/>
                </a:lnTo>
                <a:lnTo>
                  <a:pt x="888859" y="5281947"/>
                </a:lnTo>
                <a:lnTo>
                  <a:pt x="1014061" y="5234996"/>
                </a:lnTo>
                <a:lnTo>
                  <a:pt x="716707" y="5156745"/>
                </a:lnTo>
                <a:cubicBezTo>
                  <a:pt x="708881" y="5240213"/>
                  <a:pt x="763656" y="5354981"/>
                  <a:pt x="693231" y="5407148"/>
                </a:cubicBezTo>
                <a:cubicBezTo>
                  <a:pt x="607156" y="5430624"/>
                  <a:pt x="568029" y="5360198"/>
                  <a:pt x="505429" y="5336723"/>
                </a:cubicBezTo>
                <a:lnTo>
                  <a:pt x="497604" y="5188045"/>
                </a:lnTo>
                <a:lnTo>
                  <a:pt x="591505" y="5172396"/>
                </a:lnTo>
                <a:lnTo>
                  <a:pt x="638457" y="5055018"/>
                </a:lnTo>
                <a:cubicBezTo>
                  <a:pt x="677583" y="4963725"/>
                  <a:pt x="1170564" y="5060235"/>
                  <a:pt x="1436616" y="5062844"/>
                </a:cubicBezTo>
                <a:lnTo>
                  <a:pt x="1389665" y="4069056"/>
                </a:lnTo>
                <a:lnTo>
                  <a:pt x="1428791" y="4037755"/>
                </a:lnTo>
                <a:lnTo>
                  <a:pt x="1444441" y="3943855"/>
                </a:lnTo>
                <a:lnTo>
                  <a:pt x="1319240" y="3920379"/>
                </a:lnTo>
                <a:lnTo>
                  <a:pt x="1240988" y="3810828"/>
                </a:lnTo>
                <a:cubicBezTo>
                  <a:pt x="972325" y="3852563"/>
                  <a:pt x="813217" y="4144699"/>
                  <a:pt x="693232" y="3787353"/>
                </a:cubicBezTo>
                <a:lnTo>
                  <a:pt x="137650" y="1940628"/>
                </a:lnTo>
                <a:cubicBezTo>
                  <a:pt x="56789" y="1677183"/>
                  <a:pt x="-78845" y="1265061"/>
                  <a:pt x="59398" y="1142468"/>
                </a:cubicBezTo>
                <a:cubicBezTo>
                  <a:pt x="234158" y="980749"/>
                  <a:pt x="260243" y="1077257"/>
                  <a:pt x="380227" y="1150292"/>
                </a:cubicBezTo>
                <a:cubicBezTo>
                  <a:pt x="375011" y="1048565"/>
                  <a:pt x="455870" y="837287"/>
                  <a:pt x="560204" y="837287"/>
                </a:cubicBezTo>
                <a:lnTo>
                  <a:pt x="411527" y="563409"/>
                </a:lnTo>
                <a:cubicBezTo>
                  <a:pt x="375011" y="430382"/>
                  <a:pt x="401095" y="320830"/>
                  <a:pt x="442829" y="187803"/>
                </a:cubicBezTo>
                <a:cubicBezTo>
                  <a:pt x="528905" y="54775"/>
                  <a:pt x="630632" y="62602"/>
                  <a:pt x="7245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0" name="Google Shape;1320;p30"/>
          <p:cNvGrpSpPr/>
          <p:nvPr/>
        </p:nvGrpSpPr>
        <p:grpSpPr>
          <a:xfrm>
            <a:off x="4611928" y="4617259"/>
            <a:ext cx="2808123" cy="1367790"/>
            <a:chOff x="4611928" y="4617259"/>
            <a:chExt cx="2808123" cy="1367790"/>
          </a:xfrm>
        </p:grpSpPr>
        <p:sp>
          <p:nvSpPr>
            <p:cNvPr id="1321" name="Google Shape;1321;p30"/>
            <p:cNvSpPr/>
            <p:nvPr/>
          </p:nvSpPr>
          <p:spPr>
            <a:xfrm>
              <a:off x="4611928" y="4617259"/>
              <a:ext cx="2808123" cy="312014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0"/>
            <p:cNvSpPr/>
            <p:nvPr/>
          </p:nvSpPr>
          <p:spPr>
            <a:xfrm>
              <a:off x="5286306" y="4773267"/>
              <a:ext cx="124805" cy="121178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0"/>
            <p:cNvSpPr/>
            <p:nvPr/>
          </p:nvSpPr>
          <p:spPr>
            <a:xfrm>
              <a:off x="6593988" y="4773267"/>
              <a:ext cx="124805" cy="121178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4" name="Google Shape;1324;p30"/>
          <p:cNvGrpSpPr/>
          <p:nvPr/>
        </p:nvGrpSpPr>
        <p:grpSpPr>
          <a:xfrm>
            <a:off x="1621020" y="1659002"/>
            <a:ext cx="2361875" cy="1135337"/>
            <a:chOff x="1343487" y="1612564"/>
            <a:chExt cx="2361875" cy="1135337"/>
          </a:xfrm>
        </p:grpSpPr>
        <p:sp>
          <p:nvSpPr>
            <p:cNvPr id="1325" name="Google Shape;1325;p30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0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7" name="Google Shape;1327;p30"/>
          <p:cNvGrpSpPr/>
          <p:nvPr/>
        </p:nvGrpSpPr>
        <p:grpSpPr>
          <a:xfrm>
            <a:off x="8102280" y="2545306"/>
            <a:ext cx="2286862" cy="1135337"/>
            <a:chOff x="1343487" y="1612564"/>
            <a:chExt cx="2361875" cy="1135337"/>
          </a:xfrm>
        </p:grpSpPr>
        <p:sp>
          <p:nvSpPr>
            <p:cNvPr id="1328" name="Google Shape;1328;p30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0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0" name="Google Shape;1330;p30"/>
          <p:cNvGrpSpPr/>
          <p:nvPr/>
        </p:nvGrpSpPr>
        <p:grpSpPr>
          <a:xfrm>
            <a:off x="9021215" y="4175187"/>
            <a:ext cx="2286862" cy="1135337"/>
            <a:chOff x="1343487" y="1612564"/>
            <a:chExt cx="2361875" cy="1135337"/>
          </a:xfrm>
        </p:grpSpPr>
        <p:sp>
          <p:nvSpPr>
            <p:cNvPr id="1331" name="Google Shape;1331;p30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0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3" name="Google Shape;1333;p30"/>
          <p:cNvGrpSpPr/>
          <p:nvPr/>
        </p:nvGrpSpPr>
        <p:grpSpPr>
          <a:xfrm>
            <a:off x="772925" y="3360246"/>
            <a:ext cx="2361875" cy="1135337"/>
            <a:chOff x="1343487" y="1612564"/>
            <a:chExt cx="2361875" cy="1135337"/>
          </a:xfrm>
        </p:grpSpPr>
        <p:sp>
          <p:nvSpPr>
            <p:cNvPr id="1334" name="Google Shape;1334;p30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0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6" name="Google Shape;1336;p30"/>
          <p:cNvGrpSpPr/>
          <p:nvPr/>
        </p:nvGrpSpPr>
        <p:grpSpPr>
          <a:xfrm>
            <a:off x="3966305" y="1336274"/>
            <a:ext cx="4256959" cy="2413263"/>
            <a:chOff x="3927274" y="1253711"/>
            <a:chExt cx="4346991" cy="2464301"/>
          </a:xfrm>
        </p:grpSpPr>
        <p:sp>
          <p:nvSpPr>
            <p:cNvPr id="1337" name="Google Shape;1337;p30"/>
            <p:cNvSpPr/>
            <p:nvPr/>
          </p:nvSpPr>
          <p:spPr>
            <a:xfrm flipH="1" rot="9090270">
              <a:off x="6946782" y="1604416"/>
              <a:ext cx="1123656" cy="1139787"/>
            </a:xfrm>
            <a:custGeom>
              <a:rect b="b" l="l" r="r" t="t"/>
              <a:pathLst>
                <a:path extrusionOk="0" h="2531525" w="2495698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0"/>
            <p:cNvSpPr/>
            <p:nvPr/>
          </p:nvSpPr>
          <p:spPr>
            <a:xfrm flipH="1" rot="8050474">
              <a:off x="5702728" y="1977997"/>
              <a:ext cx="1343822" cy="1363113"/>
            </a:xfrm>
            <a:custGeom>
              <a:rect b="b" l="l" r="r" t="t"/>
              <a:pathLst>
                <a:path extrusionOk="0" h="2531525" w="2495698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0"/>
            <p:cNvSpPr/>
            <p:nvPr/>
          </p:nvSpPr>
          <p:spPr>
            <a:xfrm flipH="1" rot="6737713">
              <a:off x="4703331" y="1414998"/>
              <a:ext cx="1090840" cy="1106497"/>
            </a:xfrm>
            <a:custGeom>
              <a:rect b="b" l="l" r="r" t="t"/>
              <a:pathLst>
                <a:path extrusionOk="0" h="2531525" w="2495698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0"/>
            <p:cNvSpPr/>
            <p:nvPr/>
          </p:nvSpPr>
          <p:spPr>
            <a:xfrm flipH="1" rot="8050474">
              <a:off x="4158161" y="2391316"/>
              <a:ext cx="1088158" cy="1103778"/>
            </a:xfrm>
            <a:custGeom>
              <a:rect b="b" l="l" r="r" t="t"/>
              <a:pathLst>
                <a:path extrusionOk="0" h="2531525" w="2495698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3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346" name="Google Shape;1346;p31"/>
          <p:cNvGraphicFramePr/>
          <p:nvPr/>
        </p:nvGraphicFramePr>
        <p:xfrm>
          <a:off x="2652032" y="1705412"/>
          <a:ext cx="6887939" cy="2104008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347" name="Google Shape;1347;p31"/>
          <p:cNvSpPr/>
          <p:nvPr/>
        </p:nvSpPr>
        <p:spPr>
          <a:xfrm>
            <a:off x="5103840" y="1999608"/>
            <a:ext cx="575459" cy="151561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31"/>
          <p:cNvSpPr/>
          <p:nvPr/>
        </p:nvSpPr>
        <p:spPr>
          <a:xfrm rot="10800000">
            <a:off x="6349186" y="1992612"/>
            <a:ext cx="717050" cy="1529609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9" name="Google Shape;1349;p31"/>
          <p:cNvGrpSpPr/>
          <p:nvPr/>
        </p:nvGrpSpPr>
        <p:grpSpPr>
          <a:xfrm>
            <a:off x="931986" y="2631066"/>
            <a:ext cx="3107688" cy="1048024"/>
            <a:chOff x="803640" y="3362835"/>
            <a:chExt cx="2059657" cy="1048024"/>
          </a:xfrm>
        </p:grpSpPr>
        <p:sp>
          <p:nvSpPr>
            <p:cNvPr id="1350" name="Google Shape;1350;p3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2" name="Google Shape;1352;p31"/>
          <p:cNvGrpSpPr/>
          <p:nvPr/>
        </p:nvGrpSpPr>
        <p:grpSpPr>
          <a:xfrm>
            <a:off x="8087402" y="2631066"/>
            <a:ext cx="3333806" cy="1048024"/>
            <a:chOff x="803640" y="3362835"/>
            <a:chExt cx="2059657" cy="1048024"/>
          </a:xfrm>
        </p:grpSpPr>
        <p:sp>
          <p:nvSpPr>
            <p:cNvPr id="1353" name="Google Shape;1353;p3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5" name="Google Shape;1355;p31"/>
          <p:cNvSpPr txBox="1"/>
          <p:nvPr/>
        </p:nvSpPr>
        <p:spPr>
          <a:xfrm>
            <a:off x="2038078" y="1798349"/>
            <a:ext cx="200159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31"/>
          <p:cNvSpPr txBox="1"/>
          <p:nvPr/>
        </p:nvSpPr>
        <p:spPr>
          <a:xfrm>
            <a:off x="8087402" y="1798349"/>
            <a:ext cx="200159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57" name="Google Shape;1357;p31"/>
          <p:cNvGraphicFramePr/>
          <p:nvPr/>
        </p:nvGraphicFramePr>
        <p:xfrm>
          <a:off x="1908968" y="3875514"/>
          <a:ext cx="3888000" cy="491304"/>
        </p:xfrm>
        <a:graphic>
          <a:graphicData uri="http://schemas.openxmlformats.org/drawingml/2006/chart">
            <c:chart r:id="rId4"/>
          </a:graphicData>
        </a:graphic>
      </p:graphicFrame>
      <p:grpSp>
        <p:nvGrpSpPr>
          <p:cNvPr id="1358" name="Google Shape;1358;p31"/>
          <p:cNvGrpSpPr/>
          <p:nvPr/>
        </p:nvGrpSpPr>
        <p:grpSpPr>
          <a:xfrm>
            <a:off x="1838848" y="4210259"/>
            <a:ext cx="4133506" cy="776597"/>
            <a:chOff x="803640" y="3362835"/>
            <a:chExt cx="2059657" cy="678692"/>
          </a:xfrm>
        </p:grpSpPr>
        <p:sp>
          <p:nvSpPr>
            <p:cNvPr id="1359" name="Google Shape;1359;p3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1" name="Google Shape;1361;p31"/>
          <p:cNvSpPr/>
          <p:nvPr/>
        </p:nvSpPr>
        <p:spPr>
          <a:xfrm>
            <a:off x="964805" y="4193035"/>
            <a:ext cx="762460" cy="76246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2" name="Google Shape;1362;p31"/>
          <p:cNvGrpSpPr/>
          <p:nvPr/>
        </p:nvGrpSpPr>
        <p:grpSpPr>
          <a:xfrm>
            <a:off x="7357822" y="4308164"/>
            <a:ext cx="4063386" cy="678692"/>
            <a:chOff x="803640" y="3362835"/>
            <a:chExt cx="2059657" cy="678692"/>
          </a:xfrm>
        </p:grpSpPr>
        <p:sp>
          <p:nvSpPr>
            <p:cNvPr id="1363" name="Google Shape;1363;p3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5" name="Google Shape;1365;p31"/>
          <p:cNvSpPr/>
          <p:nvPr/>
        </p:nvSpPr>
        <p:spPr>
          <a:xfrm>
            <a:off x="6413660" y="4193035"/>
            <a:ext cx="762460" cy="76246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6" name="Google Shape;1366;p31"/>
          <p:cNvGrpSpPr/>
          <p:nvPr/>
        </p:nvGrpSpPr>
        <p:grpSpPr>
          <a:xfrm>
            <a:off x="1908968" y="5523513"/>
            <a:ext cx="4063386" cy="678692"/>
            <a:chOff x="803640" y="3362835"/>
            <a:chExt cx="2059657" cy="678692"/>
          </a:xfrm>
        </p:grpSpPr>
        <p:sp>
          <p:nvSpPr>
            <p:cNvPr id="1367" name="Google Shape;1367;p3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9" name="Google Shape;1369;p31"/>
          <p:cNvSpPr/>
          <p:nvPr/>
        </p:nvSpPr>
        <p:spPr>
          <a:xfrm>
            <a:off x="6413659" y="5427903"/>
            <a:ext cx="762460" cy="76246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0" name="Google Shape;1370;p31"/>
          <p:cNvGrpSpPr/>
          <p:nvPr/>
        </p:nvGrpSpPr>
        <p:grpSpPr>
          <a:xfrm>
            <a:off x="7357822" y="5523513"/>
            <a:ext cx="4063386" cy="678692"/>
            <a:chOff x="803640" y="3362835"/>
            <a:chExt cx="2059657" cy="678692"/>
          </a:xfrm>
        </p:grpSpPr>
        <p:sp>
          <p:nvSpPr>
            <p:cNvPr id="1371" name="Google Shape;1371;p3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3" name="Google Shape;1373;p31"/>
          <p:cNvSpPr/>
          <p:nvPr/>
        </p:nvSpPr>
        <p:spPr>
          <a:xfrm>
            <a:off x="978472" y="5427903"/>
            <a:ext cx="762460" cy="76246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74" name="Google Shape;1374;p31"/>
          <p:cNvGraphicFramePr/>
          <p:nvPr/>
        </p:nvGraphicFramePr>
        <p:xfrm>
          <a:off x="1908968" y="5106572"/>
          <a:ext cx="3888000" cy="491304"/>
        </p:xfrm>
        <a:graphic>
          <a:graphicData uri="http://schemas.openxmlformats.org/drawingml/2006/chart">
            <c:chart r:id="rId5"/>
          </a:graphicData>
        </a:graphic>
      </p:graphicFrame>
      <p:graphicFrame>
        <p:nvGraphicFramePr>
          <p:cNvPr id="1375" name="Google Shape;1375;p31"/>
          <p:cNvGraphicFramePr/>
          <p:nvPr/>
        </p:nvGraphicFramePr>
        <p:xfrm>
          <a:off x="7392144" y="3875514"/>
          <a:ext cx="3888000" cy="491304"/>
        </p:xfrm>
        <a:graphic>
          <a:graphicData uri="http://schemas.openxmlformats.org/drawingml/2006/chart">
            <c:chart r:id="rId6"/>
          </a:graphicData>
        </a:graphic>
      </p:graphicFrame>
      <p:graphicFrame>
        <p:nvGraphicFramePr>
          <p:cNvPr id="1376" name="Google Shape;1376;p31"/>
          <p:cNvGraphicFramePr/>
          <p:nvPr/>
        </p:nvGraphicFramePr>
        <p:xfrm>
          <a:off x="7392144" y="5106572"/>
          <a:ext cx="3888000" cy="491304"/>
        </p:xfrm>
        <a:graphic>
          <a:graphicData uri="http://schemas.openxmlformats.org/drawingml/2006/chart">
            <c:chart r:id="rId7"/>
          </a:graphicData>
        </a:graphic>
      </p:graphicFrame>
      <p:sp>
        <p:nvSpPr>
          <p:cNvPr id="1377" name="Google Shape;1377;p31"/>
          <p:cNvSpPr/>
          <p:nvPr/>
        </p:nvSpPr>
        <p:spPr>
          <a:xfrm>
            <a:off x="6634623" y="5654540"/>
            <a:ext cx="322637" cy="322637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31"/>
          <p:cNvSpPr/>
          <p:nvPr/>
        </p:nvSpPr>
        <p:spPr>
          <a:xfrm rot="2700000">
            <a:off x="6663917" y="4341948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31"/>
          <p:cNvSpPr/>
          <p:nvPr/>
        </p:nvSpPr>
        <p:spPr>
          <a:xfrm>
            <a:off x="1184110" y="4419415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31"/>
          <p:cNvSpPr/>
          <p:nvPr/>
        </p:nvSpPr>
        <p:spPr>
          <a:xfrm>
            <a:off x="1200486" y="5638456"/>
            <a:ext cx="318434" cy="318434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32"/>
          <p:cNvSpPr/>
          <p:nvPr/>
        </p:nvSpPr>
        <p:spPr>
          <a:xfrm rot="10800000">
            <a:off x="-527" y="2945497"/>
            <a:ext cx="12192527" cy="3912502"/>
          </a:xfrm>
          <a:custGeom>
            <a:rect b="b" l="l" r="r" t="t"/>
            <a:pathLst>
              <a:path extrusionOk="0" h="3912502" w="12192527">
                <a:moveTo>
                  <a:pt x="9681721" y="898400"/>
                </a:moveTo>
                <a:lnTo>
                  <a:pt x="9686394" y="875810"/>
                </a:lnTo>
                <a:lnTo>
                  <a:pt x="9678529" y="866592"/>
                </a:lnTo>
                <a:lnTo>
                  <a:pt x="9657175" y="833589"/>
                </a:lnTo>
                <a:lnTo>
                  <a:pt x="9649721" y="859933"/>
                </a:lnTo>
                <a:lnTo>
                  <a:pt x="9657171" y="864248"/>
                </a:lnTo>
                <a:cubicBezTo>
                  <a:pt x="9657171" y="864248"/>
                  <a:pt x="9657171" y="874840"/>
                  <a:pt x="9664234" y="878373"/>
                </a:cubicBezTo>
                <a:close/>
                <a:moveTo>
                  <a:pt x="9673446" y="938397"/>
                </a:moveTo>
                <a:lnTo>
                  <a:pt x="9674177" y="934866"/>
                </a:lnTo>
                <a:lnTo>
                  <a:pt x="9671295" y="934866"/>
                </a:lnTo>
                <a:cubicBezTo>
                  <a:pt x="9667765" y="934866"/>
                  <a:pt x="9667765" y="934866"/>
                  <a:pt x="9667765" y="934866"/>
                </a:cubicBezTo>
                <a:cubicBezTo>
                  <a:pt x="9671295" y="938397"/>
                  <a:pt x="9671295" y="938397"/>
                  <a:pt x="9671295" y="938397"/>
                </a:cubicBezTo>
                <a:close/>
                <a:moveTo>
                  <a:pt x="9660703" y="948989"/>
                </a:moveTo>
                <a:cubicBezTo>
                  <a:pt x="9664234" y="952520"/>
                  <a:pt x="9667765" y="952520"/>
                  <a:pt x="9667765" y="948988"/>
                </a:cubicBezTo>
                <a:cubicBezTo>
                  <a:pt x="9667765" y="948988"/>
                  <a:pt x="9667765" y="945458"/>
                  <a:pt x="9664234" y="941927"/>
                </a:cubicBezTo>
                <a:cubicBezTo>
                  <a:pt x="9664234" y="941927"/>
                  <a:pt x="9664234" y="941927"/>
                  <a:pt x="9660703" y="941927"/>
                </a:cubicBezTo>
                <a:cubicBezTo>
                  <a:pt x="9657171" y="938397"/>
                  <a:pt x="9657171" y="938397"/>
                  <a:pt x="9657171" y="938397"/>
                </a:cubicBezTo>
                <a:cubicBezTo>
                  <a:pt x="9674826" y="945458"/>
                  <a:pt x="9660703" y="934865"/>
                  <a:pt x="9653641" y="924273"/>
                </a:cubicBezTo>
                <a:cubicBezTo>
                  <a:pt x="9657171" y="927803"/>
                  <a:pt x="9657171" y="927803"/>
                  <a:pt x="9657171" y="927803"/>
                </a:cubicBezTo>
                <a:cubicBezTo>
                  <a:pt x="9657171" y="927803"/>
                  <a:pt x="9657171" y="924273"/>
                  <a:pt x="9657171" y="924273"/>
                </a:cubicBezTo>
                <a:cubicBezTo>
                  <a:pt x="9657171" y="924273"/>
                  <a:pt x="9657171" y="924273"/>
                  <a:pt x="9657171" y="920742"/>
                </a:cubicBezTo>
                <a:cubicBezTo>
                  <a:pt x="9653641" y="920742"/>
                  <a:pt x="9653641" y="920742"/>
                  <a:pt x="9653641" y="920742"/>
                </a:cubicBezTo>
                <a:cubicBezTo>
                  <a:pt x="9650110" y="917210"/>
                  <a:pt x="9650110" y="917210"/>
                  <a:pt x="9650110" y="917210"/>
                </a:cubicBezTo>
                <a:cubicBezTo>
                  <a:pt x="9653641" y="917211"/>
                  <a:pt x="9653641" y="917211"/>
                  <a:pt x="9653641" y="917211"/>
                </a:cubicBezTo>
                <a:cubicBezTo>
                  <a:pt x="9653641" y="917211"/>
                  <a:pt x="9653641" y="913680"/>
                  <a:pt x="9650110" y="913680"/>
                </a:cubicBezTo>
                <a:cubicBezTo>
                  <a:pt x="9650110" y="910149"/>
                  <a:pt x="9650110" y="910149"/>
                  <a:pt x="9650110" y="910149"/>
                </a:cubicBezTo>
                <a:cubicBezTo>
                  <a:pt x="9655407" y="911914"/>
                  <a:pt x="9658937" y="914563"/>
                  <a:pt x="9662468" y="918535"/>
                </a:cubicBezTo>
                <a:lnTo>
                  <a:pt x="9674317" y="934192"/>
                </a:lnTo>
                <a:lnTo>
                  <a:pt x="9677089" y="920787"/>
                </a:lnTo>
                <a:lnTo>
                  <a:pt x="9650110" y="896025"/>
                </a:lnTo>
                <a:cubicBezTo>
                  <a:pt x="9653641" y="896025"/>
                  <a:pt x="9653641" y="881902"/>
                  <a:pt x="9646580" y="885433"/>
                </a:cubicBezTo>
                <a:cubicBezTo>
                  <a:pt x="9648346" y="888964"/>
                  <a:pt x="9647462" y="889847"/>
                  <a:pt x="9645697" y="888964"/>
                </a:cubicBezTo>
                <a:lnTo>
                  <a:pt x="9642718" y="885560"/>
                </a:lnTo>
                <a:lnTo>
                  <a:pt x="9641028" y="897222"/>
                </a:lnTo>
                <a:lnTo>
                  <a:pt x="9646580" y="906618"/>
                </a:lnTo>
                <a:cubicBezTo>
                  <a:pt x="9643048" y="906618"/>
                  <a:pt x="9643048" y="903088"/>
                  <a:pt x="9643048" y="903088"/>
                </a:cubicBezTo>
                <a:lnTo>
                  <a:pt x="9639694" y="903088"/>
                </a:lnTo>
                <a:lnTo>
                  <a:pt x="9639005" y="906105"/>
                </a:lnTo>
                <a:lnTo>
                  <a:pt x="9643049" y="910149"/>
                </a:lnTo>
                <a:lnTo>
                  <a:pt x="9638263" y="909351"/>
                </a:lnTo>
                <a:lnTo>
                  <a:pt x="9638198" y="909637"/>
                </a:lnTo>
                <a:lnTo>
                  <a:pt x="9643049" y="913680"/>
                </a:lnTo>
                <a:cubicBezTo>
                  <a:pt x="9643048" y="917211"/>
                  <a:pt x="9643048" y="917211"/>
                  <a:pt x="9643048" y="917211"/>
                </a:cubicBezTo>
                <a:cubicBezTo>
                  <a:pt x="9639518" y="913680"/>
                  <a:pt x="9639518" y="917211"/>
                  <a:pt x="9639518" y="917211"/>
                </a:cubicBezTo>
                <a:cubicBezTo>
                  <a:pt x="9643049" y="920742"/>
                  <a:pt x="9643049" y="920742"/>
                  <a:pt x="9646580" y="920742"/>
                </a:cubicBezTo>
                <a:cubicBezTo>
                  <a:pt x="9646580" y="924272"/>
                  <a:pt x="9646580" y="924272"/>
                  <a:pt x="9650110" y="924273"/>
                </a:cubicBezTo>
                <a:cubicBezTo>
                  <a:pt x="9653640" y="931335"/>
                  <a:pt x="9653640" y="931335"/>
                  <a:pt x="9657171" y="938397"/>
                </a:cubicBezTo>
                <a:cubicBezTo>
                  <a:pt x="9653641" y="934866"/>
                  <a:pt x="9653641" y="934866"/>
                  <a:pt x="9653641" y="934866"/>
                </a:cubicBezTo>
                <a:cubicBezTo>
                  <a:pt x="9650110" y="931335"/>
                  <a:pt x="9646580" y="931335"/>
                  <a:pt x="9646580" y="931335"/>
                </a:cubicBezTo>
                <a:cubicBezTo>
                  <a:pt x="9646580" y="934865"/>
                  <a:pt x="9650110" y="938397"/>
                  <a:pt x="9653641" y="941927"/>
                </a:cubicBezTo>
                <a:cubicBezTo>
                  <a:pt x="9657171" y="945458"/>
                  <a:pt x="9657171" y="945458"/>
                  <a:pt x="9657171" y="945458"/>
                </a:cubicBezTo>
                <a:cubicBezTo>
                  <a:pt x="9660703" y="948989"/>
                  <a:pt x="9660703" y="948989"/>
                  <a:pt x="9660703" y="948989"/>
                </a:cubicBezTo>
                <a:close/>
                <a:moveTo>
                  <a:pt x="9742786" y="964209"/>
                </a:moveTo>
                <a:lnTo>
                  <a:pt x="9746650" y="946440"/>
                </a:lnTo>
                <a:lnTo>
                  <a:pt x="9723211" y="918966"/>
                </a:lnTo>
                <a:lnTo>
                  <a:pt x="9719107" y="940722"/>
                </a:lnTo>
                <a:close/>
                <a:moveTo>
                  <a:pt x="9735698" y="996819"/>
                </a:moveTo>
                <a:lnTo>
                  <a:pt x="9739441" y="979600"/>
                </a:lnTo>
                <a:lnTo>
                  <a:pt x="9737498" y="978560"/>
                </a:lnTo>
                <a:cubicBezTo>
                  <a:pt x="9733968" y="977235"/>
                  <a:pt x="9729555" y="975471"/>
                  <a:pt x="9724258" y="966643"/>
                </a:cubicBezTo>
                <a:cubicBezTo>
                  <a:pt x="9720727" y="963113"/>
                  <a:pt x="9720727" y="963113"/>
                  <a:pt x="9720727" y="963113"/>
                </a:cubicBezTo>
                <a:cubicBezTo>
                  <a:pt x="9720727" y="963113"/>
                  <a:pt x="9717196" y="963113"/>
                  <a:pt x="9717196" y="963113"/>
                </a:cubicBezTo>
                <a:lnTo>
                  <a:pt x="9713705" y="959358"/>
                </a:lnTo>
                <a:lnTo>
                  <a:pt x="9707563" y="978195"/>
                </a:lnTo>
                <a:lnTo>
                  <a:pt x="9710134" y="980767"/>
                </a:lnTo>
                <a:cubicBezTo>
                  <a:pt x="9710134" y="980767"/>
                  <a:pt x="9713666" y="980767"/>
                  <a:pt x="9713666" y="980767"/>
                </a:cubicBezTo>
                <a:cubicBezTo>
                  <a:pt x="9713666" y="977234"/>
                  <a:pt x="9713666" y="977234"/>
                  <a:pt x="9713666" y="977234"/>
                </a:cubicBezTo>
                <a:cubicBezTo>
                  <a:pt x="9727789" y="1001951"/>
                  <a:pt x="9720726" y="984298"/>
                  <a:pt x="9727789" y="984298"/>
                </a:cubicBezTo>
                <a:close/>
                <a:moveTo>
                  <a:pt x="9619799" y="1022152"/>
                </a:moveTo>
                <a:lnTo>
                  <a:pt x="9623903" y="1015599"/>
                </a:lnTo>
                <a:lnTo>
                  <a:pt x="9630870" y="1010739"/>
                </a:lnTo>
                <a:lnTo>
                  <a:pt x="9618249" y="996957"/>
                </a:lnTo>
                <a:lnTo>
                  <a:pt x="9613903" y="1015974"/>
                </a:lnTo>
                <a:close/>
                <a:moveTo>
                  <a:pt x="9760299" y="1026907"/>
                </a:moveTo>
                <a:lnTo>
                  <a:pt x="9760299" y="1010759"/>
                </a:lnTo>
                <a:lnTo>
                  <a:pt x="9756547" y="1022967"/>
                </a:lnTo>
                <a:close/>
                <a:moveTo>
                  <a:pt x="9706149" y="1110476"/>
                </a:moveTo>
                <a:lnTo>
                  <a:pt x="9711631" y="1093513"/>
                </a:lnTo>
                <a:lnTo>
                  <a:pt x="9683654" y="1068375"/>
                </a:lnTo>
                <a:lnTo>
                  <a:pt x="9679601" y="1063949"/>
                </a:lnTo>
                <a:lnTo>
                  <a:pt x="9674571" y="1079377"/>
                </a:lnTo>
                <a:lnTo>
                  <a:pt x="9699542" y="1104344"/>
                </a:lnTo>
                <a:close/>
                <a:moveTo>
                  <a:pt x="9743109" y="1144788"/>
                </a:moveTo>
                <a:lnTo>
                  <a:pt x="9749061" y="1127146"/>
                </a:lnTo>
                <a:lnTo>
                  <a:pt x="9729834" y="1109868"/>
                </a:lnTo>
                <a:lnTo>
                  <a:pt x="9724431" y="1127449"/>
                </a:lnTo>
                <a:close/>
                <a:moveTo>
                  <a:pt x="5705626" y="1505543"/>
                </a:moveTo>
                <a:lnTo>
                  <a:pt x="5706963" y="1505109"/>
                </a:lnTo>
                <a:cubicBezTo>
                  <a:pt x="5707008" y="1499613"/>
                  <a:pt x="5708170" y="1491927"/>
                  <a:pt x="5710027" y="1483560"/>
                </a:cubicBezTo>
                <a:lnTo>
                  <a:pt x="5710978" y="1480188"/>
                </a:lnTo>
                <a:lnTo>
                  <a:pt x="5683959" y="1450459"/>
                </a:lnTo>
                <a:lnTo>
                  <a:pt x="5594538" y="1327645"/>
                </a:lnTo>
                <a:lnTo>
                  <a:pt x="5592168" y="1335287"/>
                </a:lnTo>
                <a:lnTo>
                  <a:pt x="5642186" y="1415308"/>
                </a:lnTo>
                <a:close/>
                <a:moveTo>
                  <a:pt x="9674625" y="1577894"/>
                </a:moveTo>
                <a:lnTo>
                  <a:pt x="9734649" y="1463613"/>
                </a:lnTo>
                <a:lnTo>
                  <a:pt x="9711978" y="1444658"/>
                </a:lnTo>
                <a:lnTo>
                  <a:pt x="9676952" y="1515535"/>
                </a:lnTo>
                <a:lnTo>
                  <a:pt x="9674141" y="1520567"/>
                </a:lnTo>
                <a:lnTo>
                  <a:pt x="9670255" y="1564155"/>
                </a:lnTo>
                <a:close/>
                <a:moveTo>
                  <a:pt x="9807823" y="1647401"/>
                </a:moveTo>
                <a:lnTo>
                  <a:pt x="9800235" y="1639832"/>
                </a:lnTo>
                <a:lnTo>
                  <a:pt x="9799384" y="1642580"/>
                </a:lnTo>
                <a:close/>
                <a:moveTo>
                  <a:pt x="9828456" y="1668433"/>
                </a:moveTo>
                <a:lnTo>
                  <a:pt x="9828271" y="1667795"/>
                </a:lnTo>
                <a:lnTo>
                  <a:pt x="9810518" y="1650090"/>
                </a:lnTo>
                <a:lnTo>
                  <a:pt x="9812063" y="1656270"/>
                </a:lnTo>
                <a:cubicBezTo>
                  <a:pt x="9823344" y="1661914"/>
                  <a:pt x="9828280" y="1669668"/>
                  <a:pt x="9828456" y="1668433"/>
                </a:cubicBezTo>
                <a:close/>
                <a:moveTo>
                  <a:pt x="9760299" y="1695599"/>
                </a:moveTo>
                <a:lnTo>
                  <a:pt x="9760299" y="1673019"/>
                </a:lnTo>
                <a:lnTo>
                  <a:pt x="9751137" y="1678951"/>
                </a:lnTo>
                <a:cubicBezTo>
                  <a:pt x="9746885" y="1682503"/>
                  <a:pt x="9743521" y="1686803"/>
                  <a:pt x="9742026" y="1692786"/>
                </a:cubicBezTo>
                <a:close/>
                <a:moveTo>
                  <a:pt x="9871229" y="1703796"/>
                </a:moveTo>
                <a:lnTo>
                  <a:pt x="9858113" y="1694296"/>
                </a:lnTo>
                <a:lnTo>
                  <a:pt x="9857186" y="1693874"/>
                </a:lnTo>
                <a:lnTo>
                  <a:pt x="9855669" y="1692525"/>
                </a:lnTo>
                <a:lnTo>
                  <a:pt x="9852713" y="1690384"/>
                </a:lnTo>
                <a:lnTo>
                  <a:pt x="9852428" y="1690702"/>
                </a:lnTo>
                <a:cubicBezTo>
                  <a:pt x="9852957" y="1691759"/>
                  <a:pt x="9854367" y="1693874"/>
                  <a:pt x="9857186" y="1697635"/>
                </a:cubicBezTo>
                <a:cubicBezTo>
                  <a:pt x="9855307" y="1695755"/>
                  <a:pt x="9852486" y="1693874"/>
                  <a:pt x="9850606" y="1693405"/>
                </a:cubicBezTo>
                <a:lnTo>
                  <a:pt x="9849691" y="1697522"/>
                </a:lnTo>
                <a:lnTo>
                  <a:pt x="9849903" y="1697703"/>
                </a:lnTo>
                <a:close/>
                <a:moveTo>
                  <a:pt x="9914636" y="1735237"/>
                </a:moveTo>
                <a:lnTo>
                  <a:pt x="9897201" y="1722606"/>
                </a:lnTo>
                <a:lnTo>
                  <a:pt x="9898549" y="1723956"/>
                </a:lnTo>
                <a:cubicBezTo>
                  <a:pt x="9898549" y="1727716"/>
                  <a:pt x="9906069" y="1731477"/>
                  <a:pt x="9913591" y="1735237"/>
                </a:cubicBezTo>
                <a:close/>
                <a:moveTo>
                  <a:pt x="9932391" y="1754038"/>
                </a:moveTo>
                <a:lnTo>
                  <a:pt x="9935838" y="1750593"/>
                </a:lnTo>
                <a:lnTo>
                  <a:pt x="9924484" y="1742369"/>
                </a:lnTo>
                <a:lnTo>
                  <a:pt x="9928631" y="1746517"/>
                </a:lnTo>
                <a:cubicBezTo>
                  <a:pt x="9928631" y="1746517"/>
                  <a:pt x="9928631" y="1750278"/>
                  <a:pt x="9928631" y="1750278"/>
                </a:cubicBezTo>
                <a:cubicBezTo>
                  <a:pt x="9932391" y="1754038"/>
                  <a:pt x="9932391" y="1754038"/>
                  <a:pt x="9932391" y="1754038"/>
                </a:cubicBezTo>
                <a:close/>
                <a:moveTo>
                  <a:pt x="10386523" y="2000722"/>
                </a:moveTo>
                <a:lnTo>
                  <a:pt x="10268699" y="1948709"/>
                </a:lnTo>
                <a:cubicBezTo>
                  <a:pt x="10241444" y="1935394"/>
                  <a:pt x="10215444" y="1921509"/>
                  <a:pt x="10186936" y="1908771"/>
                </a:cubicBezTo>
                <a:cubicBezTo>
                  <a:pt x="10183913" y="1907120"/>
                  <a:pt x="10180920" y="1904701"/>
                  <a:pt x="10177113" y="1903407"/>
                </a:cubicBezTo>
                <a:cubicBezTo>
                  <a:pt x="10173308" y="1902114"/>
                  <a:pt x="10168692" y="1901946"/>
                  <a:pt x="10162424" y="1904802"/>
                </a:cubicBezTo>
                <a:cubicBezTo>
                  <a:pt x="10183126" y="1920339"/>
                  <a:pt x="10207101" y="1930606"/>
                  <a:pt x="10228114" y="1943926"/>
                </a:cubicBezTo>
                <a:lnTo>
                  <a:pt x="10235114" y="1949647"/>
                </a:lnTo>
                <a:lnTo>
                  <a:pt x="10282103" y="1968091"/>
                </a:lnTo>
                <a:close/>
                <a:moveTo>
                  <a:pt x="5804952" y="2008007"/>
                </a:moveTo>
                <a:lnTo>
                  <a:pt x="5801167" y="2003904"/>
                </a:lnTo>
                <a:lnTo>
                  <a:pt x="5801305" y="2003981"/>
                </a:lnTo>
                <a:cubicBezTo>
                  <a:pt x="5801305" y="2003981"/>
                  <a:pt x="5801305" y="2003981"/>
                  <a:pt x="5804952" y="2008007"/>
                </a:cubicBezTo>
                <a:close/>
                <a:moveTo>
                  <a:pt x="5509183" y="2015537"/>
                </a:moveTo>
                <a:lnTo>
                  <a:pt x="5509051" y="2015537"/>
                </a:lnTo>
                <a:cubicBezTo>
                  <a:pt x="5509051" y="2015537"/>
                  <a:pt x="5509051" y="2015537"/>
                  <a:pt x="5504638" y="2011123"/>
                </a:cubicBezTo>
                <a:close/>
                <a:moveTo>
                  <a:pt x="4633824" y="2040245"/>
                </a:moveTo>
                <a:cubicBezTo>
                  <a:pt x="4641984" y="2030878"/>
                  <a:pt x="4642972" y="2033919"/>
                  <a:pt x="4642765" y="2038464"/>
                </a:cubicBezTo>
                <a:lnTo>
                  <a:pt x="4642704" y="2039365"/>
                </a:lnTo>
                <a:lnTo>
                  <a:pt x="4661843" y="2017262"/>
                </a:lnTo>
                <a:lnTo>
                  <a:pt x="4676990" y="2001485"/>
                </a:lnTo>
                <a:lnTo>
                  <a:pt x="4682359" y="1994826"/>
                </a:lnTo>
                <a:cubicBezTo>
                  <a:pt x="4690863" y="1984791"/>
                  <a:pt x="4699708" y="1974082"/>
                  <a:pt x="4696367" y="1970687"/>
                </a:cubicBezTo>
                <a:cubicBezTo>
                  <a:pt x="4684101" y="1988103"/>
                  <a:pt x="4699103" y="1965320"/>
                  <a:pt x="4708635" y="1953270"/>
                </a:cubicBezTo>
                <a:cubicBezTo>
                  <a:pt x="4708635" y="1953270"/>
                  <a:pt x="4708635" y="1953270"/>
                  <a:pt x="4709948" y="1957323"/>
                </a:cubicBezTo>
                <a:cubicBezTo>
                  <a:pt x="4705895" y="1958638"/>
                  <a:pt x="4705895" y="1958638"/>
                  <a:pt x="4705895" y="1958638"/>
                </a:cubicBezTo>
                <a:cubicBezTo>
                  <a:pt x="4703156" y="1964005"/>
                  <a:pt x="4703156" y="1964005"/>
                  <a:pt x="4707209" y="1962691"/>
                </a:cubicBezTo>
                <a:cubicBezTo>
                  <a:pt x="4707209" y="1962691"/>
                  <a:pt x="4707209" y="1962691"/>
                  <a:pt x="4711263" y="1961376"/>
                </a:cubicBezTo>
                <a:cubicBezTo>
                  <a:pt x="4714002" y="1956009"/>
                  <a:pt x="4714002" y="1956009"/>
                  <a:pt x="4714002" y="1956009"/>
                </a:cubicBezTo>
                <a:cubicBezTo>
                  <a:pt x="4716740" y="1950641"/>
                  <a:pt x="4715425" y="1946587"/>
                  <a:pt x="4710058" y="1943850"/>
                </a:cubicBezTo>
                <a:cubicBezTo>
                  <a:pt x="4712797" y="1938482"/>
                  <a:pt x="4715534" y="1933115"/>
                  <a:pt x="4719589" y="1931800"/>
                </a:cubicBezTo>
                <a:cubicBezTo>
                  <a:pt x="4723642" y="1930486"/>
                  <a:pt x="4723642" y="1930486"/>
                  <a:pt x="4727692" y="1929171"/>
                </a:cubicBezTo>
                <a:cubicBezTo>
                  <a:pt x="4727692" y="1929171"/>
                  <a:pt x="4727692" y="1929171"/>
                  <a:pt x="4729007" y="1933225"/>
                </a:cubicBezTo>
                <a:cubicBezTo>
                  <a:pt x="4733059" y="1931910"/>
                  <a:pt x="4731744" y="1927856"/>
                  <a:pt x="4731744" y="1927856"/>
                </a:cubicBezTo>
                <a:cubicBezTo>
                  <a:pt x="4731744" y="1927856"/>
                  <a:pt x="4730430" y="1923804"/>
                  <a:pt x="4730430" y="1923804"/>
                </a:cubicBezTo>
                <a:cubicBezTo>
                  <a:pt x="4729117" y="1919752"/>
                  <a:pt x="4733169" y="1918436"/>
                  <a:pt x="4731855" y="1914384"/>
                </a:cubicBezTo>
                <a:cubicBezTo>
                  <a:pt x="4735907" y="1913069"/>
                  <a:pt x="4738644" y="1907702"/>
                  <a:pt x="4738644" y="1907702"/>
                </a:cubicBezTo>
                <a:cubicBezTo>
                  <a:pt x="4738644" y="1907702"/>
                  <a:pt x="4738644" y="1907702"/>
                  <a:pt x="4742697" y="1906388"/>
                </a:cubicBezTo>
                <a:cubicBezTo>
                  <a:pt x="4741383" y="1902334"/>
                  <a:pt x="4741383" y="1902334"/>
                  <a:pt x="4741383" y="1902334"/>
                </a:cubicBezTo>
                <a:cubicBezTo>
                  <a:pt x="4741383" y="1902334"/>
                  <a:pt x="4745438" y="1901020"/>
                  <a:pt x="4744121" y="1896966"/>
                </a:cubicBezTo>
                <a:cubicBezTo>
                  <a:pt x="4750258" y="1888259"/>
                  <a:pt x="4756060" y="1878536"/>
                  <a:pt x="4762537" y="1869158"/>
                </a:cubicBezTo>
                <a:lnTo>
                  <a:pt x="4774143" y="1855839"/>
                </a:lnTo>
                <a:lnTo>
                  <a:pt x="4771841" y="1851985"/>
                </a:lnTo>
                <a:lnTo>
                  <a:pt x="4740071" y="1898281"/>
                </a:lnTo>
                <a:cubicBezTo>
                  <a:pt x="4736015" y="1899596"/>
                  <a:pt x="4736015" y="1899596"/>
                  <a:pt x="4736015" y="1899596"/>
                </a:cubicBezTo>
                <a:cubicBezTo>
                  <a:pt x="4731963" y="1900911"/>
                  <a:pt x="4733280" y="1904963"/>
                  <a:pt x="4733280" y="1904963"/>
                </a:cubicBezTo>
                <a:cubicBezTo>
                  <a:pt x="4729227" y="1906279"/>
                  <a:pt x="4726486" y="1911645"/>
                  <a:pt x="4723747" y="1917012"/>
                </a:cubicBezTo>
                <a:cubicBezTo>
                  <a:pt x="4723747" y="1917012"/>
                  <a:pt x="4723747" y="1917012"/>
                  <a:pt x="4721011" y="1922380"/>
                </a:cubicBezTo>
                <a:cubicBezTo>
                  <a:pt x="4716960" y="1923695"/>
                  <a:pt x="4714220" y="1929063"/>
                  <a:pt x="4711484" y="1934429"/>
                </a:cubicBezTo>
                <a:cubicBezTo>
                  <a:pt x="4707429" y="1935743"/>
                  <a:pt x="4704691" y="1941111"/>
                  <a:pt x="4701955" y="1946479"/>
                </a:cubicBezTo>
                <a:cubicBezTo>
                  <a:pt x="4693847" y="1949108"/>
                  <a:pt x="4686948" y="1969263"/>
                  <a:pt x="4672053" y="1978573"/>
                </a:cubicBezTo>
                <a:cubicBezTo>
                  <a:pt x="4670628" y="1987995"/>
                  <a:pt x="4651569" y="2012093"/>
                  <a:pt x="4643354" y="2028194"/>
                </a:cubicBezTo>
                <a:cubicBezTo>
                  <a:pt x="4643354" y="2028194"/>
                  <a:pt x="4629770" y="2041559"/>
                  <a:pt x="4633824" y="2040245"/>
                </a:cubicBezTo>
                <a:close/>
                <a:moveTo>
                  <a:pt x="26571" y="2040953"/>
                </a:moveTo>
                <a:cubicBezTo>
                  <a:pt x="26571" y="2040953"/>
                  <a:pt x="24621" y="2041099"/>
                  <a:pt x="24475" y="2039148"/>
                </a:cubicBezTo>
                <a:lnTo>
                  <a:pt x="26791" y="2040697"/>
                </a:lnTo>
                <a:close/>
                <a:moveTo>
                  <a:pt x="5429612" y="2046431"/>
                </a:moveTo>
                <a:cubicBezTo>
                  <a:pt x="5429612" y="2033189"/>
                  <a:pt x="5398719" y="2015537"/>
                  <a:pt x="5389894" y="1997884"/>
                </a:cubicBezTo>
                <a:cubicBezTo>
                  <a:pt x="5385478" y="1997884"/>
                  <a:pt x="5385478" y="1989056"/>
                  <a:pt x="5385478" y="1984643"/>
                </a:cubicBezTo>
                <a:cubicBezTo>
                  <a:pt x="5372238" y="1969197"/>
                  <a:pt x="5356791" y="1951543"/>
                  <a:pt x="5341346" y="1932786"/>
                </a:cubicBezTo>
                <a:lnTo>
                  <a:pt x="5327117" y="1913933"/>
                </a:lnTo>
                <a:lnTo>
                  <a:pt x="5322521" y="1922065"/>
                </a:lnTo>
                <a:close/>
                <a:moveTo>
                  <a:pt x="4874917" y="2051630"/>
                </a:moveTo>
                <a:lnTo>
                  <a:pt x="4883490" y="2039021"/>
                </a:lnTo>
                <a:lnTo>
                  <a:pt x="4881096" y="2035010"/>
                </a:lnTo>
                <a:lnTo>
                  <a:pt x="4876178" y="2041703"/>
                </a:lnTo>
                <a:cubicBezTo>
                  <a:pt x="4872944" y="2045551"/>
                  <a:pt x="4871574" y="2048235"/>
                  <a:pt x="4874917" y="2051630"/>
                </a:cubicBezTo>
                <a:close/>
                <a:moveTo>
                  <a:pt x="5067449" y="2069761"/>
                </a:moveTo>
                <a:lnTo>
                  <a:pt x="5106077" y="2017609"/>
                </a:lnTo>
                <a:lnTo>
                  <a:pt x="5086013" y="1993550"/>
                </a:lnTo>
                <a:lnTo>
                  <a:pt x="5054467" y="1986227"/>
                </a:lnTo>
                <a:lnTo>
                  <a:pt x="5053808" y="1985956"/>
                </a:lnTo>
                <a:lnTo>
                  <a:pt x="5030238" y="2023381"/>
                </a:lnTo>
                <a:lnTo>
                  <a:pt x="5047726" y="2047897"/>
                </a:lnTo>
                <a:close/>
                <a:moveTo>
                  <a:pt x="5504638" y="2073095"/>
                </a:moveTo>
                <a:lnTo>
                  <a:pt x="5500223" y="2068497"/>
                </a:lnTo>
                <a:cubicBezTo>
                  <a:pt x="5500223" y="2072910"/>
                  <a:pt x="5504638" y="2072910"/>
                  <a:pt x="5504638" y="2072910"/>
                </a:cubicBezTo>
                <a:close/>
                <a:moveTo>
                  <a:pt x="102300" y="2077963"/>
                </a:moveTo>
                <a:lnTo>
                  <a:pt x="93813" y="2075161"/>
                </a:lnTo>
                <a:lnTo>
                  <a:pt x="96616" y="2076912"/>
                </a:lnTo>
                <a:lnTo>
                  <a:pt x="95908" y="2076966"/>
                </a:lnTo>
                <a:cubicBezTo>
                  <a:pt x="93813" y="2075161"/>
                  <a:pt x="93813" y="2075161"/>
                  <a:pt x="91864" y="2075306"/>
                </a:cubicBezTo>
                <a:lnTo>
                  <a:pt x="91956" y="2076540"/>
                </a:lnTo>
                <a:lnTo>
                  <a:pt x="97168" y="2077258"/>
                </a:lnTo>
                <a:lnTo>
                  <a:pt x="96616" y="2076912"/>
                </a:lnTo>
                <a:lnTo>
                  <a:pt x="97857" y="2076819"/>
                </a:lnTo>
                <a:lnTo>
                  <a:pt x="98593" y="2077452"/>
                </a:lnTo>
                <a:close/>
                <a:moveTo>
                  <a:pt x="4803751" y="2094615"/>
                </a:moveTo>
                <a:lnTo>
                  <a:pt x="4803164" y="2092818"/>
                </a:lnTo>
                <a:cubicBezTo>
                  <a:pt x="4803164" y="2092818"/>
                  <a:pt x="4803164" y="2092818"/>
                  <a:pt x="4807216" y="2091503"/>
                </a:cubicBezTo>
                <a:close/>
                <a:moveTo>
                  <a:pt x="138381" y="2105323"/>
                </a:moveTo>
                <a:lnTo>
                  <a:pt x="104983" y="2090984"/>
                </a:lnTo>
                <a:lnTo>
                  <a:pt x="117266" y="2097193"/>
                </a:lnTo>
                <a:close/>
                <a:moveTo>
                  <a:pt x="6107630" y="2117333"/>
                </a:moveTo>
                <a:cubicBezTo>
                  <a:pt x="6107630" y="2117333"/>
                  <a:pt x="6104031" y="2117333"/>
                  <a:pt x="6104029" y="2113730"/>
                </a:cubicBezTo>
                <a:lnTo>
                  <a:pt x="6108070" y="2116894"/>
                </a:lnTo>
                <a:close/>
                <a:moveTo>
                  <a:pt x="4503937" y="2119911"/>
                </a:moveTo>
                <a:cubicBezTo>
                  <a:pt x="4503937" y="2119911"/>
                  <a:pt x="4503937" y="2119911"/>
                  <a:pt x="4500193" y="2119063"/>
                </a:cubicBezTo>
                <a:lnTo>
                  <a:pt x="4508942" y="2111634"/>
                </a:lnTo>
                <a:close/>
                <a:moveTo>
                  <a:pt x="10143828" y="2124474"/>
                </a:moveTo>
                <a:lnTo>
                  <a:pt x="10143709" y="2124101"/>
                </a:lnTo>
                <a:cubicBezTo>
                  <a:pt x="10144513" y="2121420"/>
                  <a:pt x="10143709" y="2118472"/>
                  <a:pt x="10141025" y="2116864"/>
                </a:cubicBezTo>
                <a:cubicBezTo>
                  <a:pt x="10141025" y="2115791"/>
                  <a:pt x="10141025" y="2114720"/>
                  <a:pt x="10141025" y="2113647"/>
                </a:cubicBezTo>
                <a:cubicBezTo>
                  <a:pt x="10143440" y="2112307"/>
                  <a:pt x="10144513" y="2110699"/>
                  <a:pt x="10144245" y="2107215"/>
                </a:cubicBezTo>
                <a:lnTo>
                  <a:pt x="10144945" y="2106282"/>
                </a:lnTo>
                <a:lnTo>
                  <a:pt x="10133191" y="2102161"/>
                </a:lnTo>
                <a:lnTo>
                  <a:pt x="10053831" y="2066313"/>
                </a:lnTo>
                <a:lnTo>
                  <a:pt x="10053201" y="2081111"/>
                </a:lnTo>
                <a:lnTo>
                  <a:pt x="10099818" y="2106650"/>
                </a:lnTo>
                <a:close/>
                <a:moveTo>
                  <a:pt x="195797" y="2128349"/>
                </a:moveTo>
                <a:lnTo>
                  <a:pt x="195830" y="2128347"/>
                </a:lnTo>
                <a:lnTo>
                  <a:pt x="195796" y="2128336"/>
                </a:lnTo>
                <a:close/>
                <a:moveTo>
                  <a:pt x="178582" y="2134050"/>
                </a:moveTo>
                <a:lnTo>
                  <a:pt x="176596" y="2133708"/>
                </a:lnTo>
                <a:cubicBezTo>
                  <a:pt x="176596" y="2133708"/>
                  <a:pt x="176596" y="2133708"/>
                  <a:pt x="178546" y="2133563"/>
                </a:cubicBezTo>
                <a:close/>
                <a:moveTo>
                  <a:pt x="174792" y="2135805"/>
                </a:moveTo>
                <a:cubicBezTo>
                  <a:pt x="174792" y="2135805"/>
                  <a:pt x="174792" y="2135805"/>
                  <a:pt x="176741" y="2135658"/>
                </a:cubicBezTo>
                <a:cubicBezTo>
                  <a:pt x="176741" y="2135658"/>
                  <a:pt x="178691" y="2135513"/>
                  <a:pt x="178691" y="2135513"/>
                </a:cubicBezTo>
                <a:lnTo>
                  <a:pt x="178582" y="2134050"/>
                </a:lnTo>
                <a:lnTo>
                  <a:pt x="180567" y="2134392"/>
                </a:lnTo>
                <a:cubicBezTo>
                  <a:pt x="181541" y="2134319"/>
                  <a:pt x="182517" y="2134246"/>
                  <a:pt x="184540" y="2135076"/>
                </a:cubicBezTo>
                <a:cubicBezTo>
                  <a:pt x="190240" y="2132688"/>
                  <a:pt x="178254" y="2129661"/>
                  <a:pt x="177962" y="2125759"/>
                </a:cubicBezTo>
                <a:cubicBezTo>
                  <a:pt x="188000" y="2128933"/>
                  <a:pt x="189804" y="2126836"/>
                  <a:pt x="193848" y="2128494"/>
                </a:cubicBezTo>
                <a:lnTo>
                  <a:pt x="194363" y="2127896"/>
                </a:lnTo>
                <a:lnTo>
                  <a:pt x="182407" y="2124224"/>
                </a:lnTo>
                <a:lnTo>
                  <a:pt x="159186" y="2114255"/>
                </a:lnTo>
                <a:lnTo>
                  <a:pt x="158264" y="2117913"/>
                </a:lnTo>
                <a:cubicBezTo>
                  <a:pt x="156838" y="2118510"/>
                  <a:pt x="154888" y="2118656"/>
                  <a:pt x="153988" y="2119705"/>
                </a:cubicBezTo>
                <a:cubicBezTo>
                  <a:pt x="156228" y="2123460"/>
                  <a:pt x="160273" y="2125121"/>
                  <a:pt x="164462" y="2128731"/>
                </a:cubicBezTo>
                <a:cubicBezTo>
                  <a:pt x="162369" y="2126924"/>
                  <a:pt x="160420" y="2127071"/>
                  <a:pt x="160420" y="2127071"/>
                </a:cubicBezTo>
                <a:cubicBezTo>
                  <a:pt x="158324" y="2125265"/>
                  <a:pt x="158324" y="2125265"/>
                  <a:pt x="156375" y="2125411"/>
                </a:cubicBezTo>
                <a:cubicBezTo>
                  <a:pt x="156520" y="2127362"/>
                  <a:pt x="158469" y="2127216"/>
                  <a:pt x="158469" y="2127216"/>
                </a:cubicBezTo>
                <a:cubicBezTo>
                  <a:pt x="160565" y="2129021"/>
                  <a:pt x="162513" y="2128876"/>
                  <a:pt x="162513" y="2128876"/>
                </a:cubicBezTo>
                <a:cubicBezTo>
                  <a:pt x="162513" y="2128876"/>
                  <a:pt x="164609" y="2130681"/>
                  <a:pt x="164609" y="2130681"/>
                </a:cubicBezTo>
                <a:cubicBezTo>
                  <a:pt x="168653" y="2132340"/>
                  <a:pt x="172697" y="2134000"/>
                  <a:pt x="174792" y="2135805"/>
                </a:cubicBezTo>
                <a:close/>
                <a:moveTo>
                  <a:pt x="227532" y="2138666"/>
                </a:moveTo>
                <a:lnTo>
                  <a:pt x="228506" y="2138382"/>
                </a:lnTo>
                <a:lnTo>
                  <a:pt x="215606" y="2134421"/>
                </a:lnTo>
                <a:lnTo>
                  <a:pt x="220684" y="2136788"/>
                </a:lnTo>
                <a:cubicBezTo>
                  <a:pt x="223334" y="2137815"/>
                  <a:pt x="225652" y="2138501"/>
                  <a:pt x="227532" y="2138666"/>
                </a:cubicBezTo>
                <a:close/>
                <a:moveTo>
                  <a:pt x="5965206" y="2142060"/>
                </a:moveTo>
                <a:lnTo>
                  <a:pt x="5956193" y="2138552"/>
                </a:lnTo>
                <a:cubicBezTo>
                  <a:pt x="5956193" y="2138552"/>
                  <a:pt x="5956193" y="2138552"/>
                  <a:pt x="5956383" y="2134716"/>
                </a:cubicBezTo>
                <a:close/>
                <a:moveTo>
                  <a:pt x="313866" y="2160718"/>
                </a:moveTo>
                <a:lnTo>
                  <a:pt x="312170" y="2160099"/>
                </a:lnTo>
                <a:lnTo>
                  <a:pt x="273926" y="2152331"/>
                </a:lnTo>
                <a:lnTo>
                  <a:pt x="249382" y="2144793"/>
                </a:lnTo>
                <a:lnTo>
                  <a:pt x="251810" y="2146721"/>
                </a:lnTo>
                <a:cubicBezTo>
                  <a:pt x="257145" y="2149265"/>
                  <a:pt x="264187" y="2151681"/>
                  <a:pt x="272202" y="2154025"/>
                </a:cubicBezTo>
                <a:cubicBezTo>
                  <a:pt x="288234" y="2158712"/>
                  <a:pt x="303974" y="2159495"/>
                  <a:pt x="313866" y="2160718"/>
                </a:cubicBezTo>
                <a:close/>
                <a:moveTo>
                  <a:pt x="10583399" y="2165863"/>
                </a:moveTo>
                <a:lnTo>
                  <a:pt x="10582579" y="2160742"/>
                </a:lnTo>
                <a:cubicBezTo>
                  <a:pt x="10584230" y="2156026"/>
                  <a:pt x="10581635" y="2151309"/>
                  <a:pt x="10579276" y="2147064"/>
                </a:cubicBezTo>
                <a:cubicBezTo>
                  <a:pt x="10578331" y="2144941"/>
                  <a:pt x="10577860" y="2143527"/>
                  <a:pt x="10579511" y="2141405"/>
                </a:cubicBezTo>
                <a:lnTo>
                  <a:pt x="10584518" y="2129223"/>
                </a:lnTo>
                <a:lnTo>
                  <a:pt x="10502915" y="2110579"/>
                </a:lnTo>
                <a:cubicBezTo>
                  <a:pt x="10333505" y="2064664"/>
                  <a:pt x="10171168" y="1998919"/>
                  <a:pt x="10018878" y="1915723"/>
                </a:cubicBezTo>
                <a:cubicBezTo>
                  <a:pt x="10026398" y="1915723"/>
                  <a:pt x="10030159" y="1919484"/>
                  <a:pt x="10030159" y="1915723"/>
                </a:cubicBezTo>
                <a:cubicBezTo>
                  <a:pt x="10003837" y="1893166"/>
                  <a:pt x="9996315" y="1896925"/>
                  <a:pt x="9969994" y="1885645"/>
                </a:cubicBezTo>
                <a:cubicBezTo>
                  <a:pt x="9947433" y="1874364"/>
                  <a:pt x="9921111" y="1859324"/>
                  <a:pt x="9898549" y="1844283"/>
                </a:cubicBezTo>
                <a:lnTo>
                  <a:pt x="9883538" y="1831834"/>
                </a:lnTo>
                <a:lnTo>
                  <a:pt x="9885771" y="1883827"/>
                </a:lnTo>
                <a:lnTo>
                  <a:pt x="9896669" y="1893166"/>
                </a:lnTo>
                <a:lnTo>
                  <a:pt x="9909001" y="1903736"/>
                </a:lnTo>
                <a:lnTo>
                  <a:pt x="9920086" y="1893999"/>
                </a:lnTo>
                <a:cubicBezTo>
                  <a:pt x="9923250" y="1891699"/>
                  <a:pt x="9926271" y="1890406"/>
                  <a:pt x="9928716" y="1890909"/>
                </a:cubicBezTo>
                <a:cubicBezTo>
                  <a:pt x="9931161" y="1891412"/>
                  <a:pt x="9933031" y="1893712"/>
                  <a:pt x="9933894" y="1898600"/>
                </a:cubicBezTo>
                <a:cubicBezTo>
                  <a:pt x="9933894" y="1900900"/>
                  <a:pt x="9934469" y="1903200"/>
                  <a:pt x="9935619" y="1905500"/>
                </a:cubicBezTo>
                <a:cubicBezTo>
                  <a:pt x="9936771" y="1908375"/>
                  <a:pt x="9936771" y="1912976"/>
                  <a:pt x="9940798" y="1913551"/>
                </a:cubicBezTo>
                <a:cubicBezTo>
                  <a:pt x="9944250" y="1913551"/>
                  <a:pt x="9946552" y="1910676"/>
                  <a:pt x="9948277" y="1908375"/>
                </a:cubicBezTo>
                <a:cubicBezTo>
                  <a:pt x="9956908" y="1898600"/>
                  <a:pt x="9960359" y="1899175"/>
                  <a:pt x="9965538" y="1911251"/>
                </a:cubicBezTo>
                <a:cubicBezTo>
                  <a:pt x="9966688" y="1914126"/>
                  <a:pt x="9967263" y="1916427"/>
                  <a:pt x="9968989" y="1918727"/>
                </a:cubicBezTo>
                <a:cubicBezTo>
                  <a:pt x="9971291" y="1922177"/>
                  <a:pt x="9973592" y="1925053"/>
                  <a:pt x="9979346" y="1922753"/>
                </a:cubicBezTo>
                <a:cubicBezTo>
                  <a:pt x="9984524" y="1919877"/>
                  <a:pt x="9984524" y="1917577"/>
                  <a:pt x="9983373" y="1912976"/>
                </a:cubicBezTo>
                <a:lnTo>
                  <a:pt x="9982405" y="1904279"/>
                </a:lnTo>
                <a:lnTo>
                  <a:pt x="10027373" y="1949001"/>
                </a:lnTo>
                <a:lnTo>
                  <a:pt x="10027355" y="1949027"/>
                </a:lnTo>
                <a:lnTo>
                  <a:pt x="10201990" y="2039371"/>
                </a:lnTo>
                <a:cubicBezTo>
                  <a:pt x="10279177" y="2073911"/>
                  <a:pt x="10358646" y="2104179"/>
                  <a:pt x="10440163" y="2129858"/>
                </a:cubicBezTo>
                <a:close/>
                <a:moveTo>
                  <a:pt x="6241647" y="2195711"/>
                </a:moveTo>
                <a:lnTo>
                  <a:pt x="6226442" y="2189399"/>
                </a:lnTo>
                <a:lnTo>
                  <a:pt x="6231352" y="2193001"/>
                </a:lnTo>
                <a:lnTo>
                  <a:pt x="6230041" y="2193001"/>
                </a:lnTo>
                <a:cubicBezTo>
                  <a:pt x="6226442" y="2189399"/>
                  <a:pt x="6226442" y="2189399"/>
                  <a:pt x="6222843" y="2189399"/>
                </a:cubicBezTo>
                <a:lnTo>
                  <a:pt x="6222843" y="2191678"/>
                </a:lnTo>
                <a:lnTo>
                  <a:pt x="6232317" y="2193711"/>
                </a:lnTo>
                <a:lnTo>
                  <a:pt x="6231352" y="2193001"/>
                </a:lnTo>
                <a:lnTo>
                  <a:pt x="6233642" y="2193001"/>
                </a:lnTo>
                <a:lnTo>
                  <a:pt x="6234906" y="2194265"/>
                </a:lnTo>
                <a:close/>
                <a:moveTo>
                  <a:pt x="6210762" y="2199482"/>
                </a:moveTo>
                <a:lnTo>
                  <a:pt x="6206512" y="2190149"/>
                </a:lnTo>
                <a:lnTo>
                  <a:pt x="6194039" y="2185795"/>
                </a:lnTo>
                <a:cubicBezTo>
                  <a:pt x="6197639" y="2185795"/>
                  <a:pt x="6197639" y="2185795"/>
                  <a:pt x="6197639" y="2185795"/>
                </a:cubicBezTo>
                <a:cubicBezTo>
                  <a:pt x="6197639" y="2185795"/>
                  <a:pt x="6194039" y="2182191"/>
                  <a:pt x="6190438" y="2182191"/>
                </a:cubicBezTo>
                <a:cubicBezTo>
                  <a:pt x="6190439" y="2178589"/>
                  <a:pt x="6186839" y="2178589"/>
                  <a:pt x="6186839" y="2178589"/>
                </a:cubicBezTo>
                <a:lnTo>
                  <a:pt x="6108070" y="2116894"/>
                </a:lnTo>
                <a:lnTo>
                  <a:pt x="6111231" y="2113730"/>
                </a:lnTo>
                <a:cubicBezTo>
                  <a:pt x="6111231" y="2113730"/>
                  <a:pt x="6107630" y="2113730"/>
                  <a:pt x="6107630" y="2113730"/>
                </a:cubicBezTo>
                <a:cubicBezTo>
                  <a:pt x="6107630" y="2113730"/>
                  <a:pt x="6107630" y="2113730"/>
                  <a:pt x="6104029" y="2113730"/>
                </a:cubicBezTo>
                <a:cubicBezTo>
                  <a:pt x="6104029" y="2110126"/>
                  <a:pt x="6100430" y="2110126"/>
                  <a:pt x="6100430" y="2110126"/>
                </a:cubicBezTo>
                <a:cubicBezTo>
                  <a:pt x="6104031" y="2106523"/>
                  <a:pt x="6093231" y="2099316"/>
                  <a:pt x="6082428" y="2092111"/>
                </a:cubicBezTo>
                <a:cubicBezTo>
                  <a:pt x="6078827" y="2095713"/>
                  <a:pt x="6086028" y="2099316"/>
                  <a:pt x="6086028" y="2099316"/>
                </a:cubicBezTo>
                <a:cubicBezTo>
                  <a:pt x="6082428" y="2099316"/>
                  <a:pt x="6082428" y="2099316"/>
                  <a:pt x="6082428" y="2099316"/>
                </a:cubicBezTo>
                <a:cubicBezTo>
                  <a:pt x="6078827" y="2099316"/>
                  <a:pt x="6078827" y="2099316"/>
                  <a:pt x="6078827" y="2099316"/>
                </a:cubicBezTo>
                <a:cubicBezTo>
                  <a:pt x="6078827" y="2099316"/>
                  <a:pt x="6082429" y="2102921"/>
                  <a:pt x="6082429" y="2102921"/>
                </a:cubicBezTo>
                <a:cubicBezTo>
                  <a:pt x="6071628" y="2095713"/>
                  <a:pt x="6071628" y="2099316"/>
                  <a:pt x="6057225" y="2088506"/>
                </a:cubicBezTo>
                <a:cubicBezTo>
                  <a:pt x="6060825" y="2088506"/>
                  <a:pt x="6060825" y="2088506"/>
                  <a:pt x="6060825" y="2088506"/>
                </a:cubicBezTo>
                <a:cubicBezTo>
                  <a:pt x="6060825" y="2088506"/>
                  <a:pt x="6060825" y="2088506"/>
                  <a:pt x="6064427" y="2092111"/>
                </a:cubicBezTo>
                <a:cubicBezTo>
                  <a:pt x="6068026" y="2092111"/>
                  <a:pt x="6068026" y="2092111"/>
                  <a:pt x="6068026" y="2092111"/>
                </a:cubicBezTo>
                <a:cubicBezTo>
                  <a:pt x="6068027" y="2088506"/>
                  <a:pt x="6064427" y="2084904"/>
                  <a:pt x="6060825" y="2084904"/>
                </a:cubicBezTo>
                <a:cubicBezTo>
                  <a:pt x="6060825" y="2084904"/>
                  <a:pt x="6060825" y="2081301"/>
                  <a:pt x="6057225" y="2081301"/>
                </a:cubicBezTo>
                <a:cubicBezTo>
                  <a:pt x="6057225" y="2074094"/>
                  <a:pt x="6046426" y="2063284"/>
                  <a:pt x="6032023" y="2048871"/>
                </a:cubicBezTo>
                <a:cubicBezTo>
                  <a:pt x="6024823" y="2043467"/>
                  <a:pt x="6016721" y="2038061"/>
                  <a:pt x="6009071" y="2033558"/>
                </a:cubicBezTo>
                <a:lnTo>
                  <a:pt x="6000600" y="2029412"/>
                </a:lnTo>
                <a:lnTo>
                  <a:pt x="5982415" y="2028973"/>
                </a:lnTo>
                <a:cubicBezTo>
                  <a:pt x="5972650" y="2026130"/>
                  <a:pt x="5964336" y="2020853"/>
                  <a:pt x="5957858" y="2013557"/>
                </a:cubicBezTo>
                <a:lnTo>
                  <a:pt x="5937968" y="1993531"/>
                </a:lnTo>
                <a:lnTo>
                  <a:pt x="5936804" y="1992511"/>
                </a:lnTo>
                <a:lnTo>
                  <a:pt x="5922982" y="1999930"/>
                </a:lnTo>
                <a:lnTo>
                  <a:pt x="5985219" y="2048871"/>
                </a:lnTo>
                <a:cubicBezTo>
                  <a:pt x="5999621" y="2063284"/>
                  <a:pt x="6024822" y="2084904"/>
                  <a:pt x="6053625" y="2102921"/>
                </a:cubicBezTo>
                <a:cubicBezTo>
                  <a:pt x="6078827" y="2124539"/>
                  <a:pt x="6107632" y="2138953"/>
                  <a:pt x="6125632" y="2146159"/>
                </a:cubicBezTo>
                <a:cubicBezTo>
                  <a:pt x="6143634" y="2160572"/>
                  <a:pt x="6165236" y="2174985"/>
                  <a:pt x="6183238" y="2182191"/>
                </a:cubicBezTo>
                <a:cubicBezTo>
                  <a:pt x="6183238" y="2182191"/>
                  <a:pt x="6183239" y="2185795"/>
                  <a:pt x="6186839" y="2185795"/>
                </a:cubicBezTo>
                <a:cubicBezTo>
                  <a:pt x="6190439" y="2189399"/>
                  <a:pt x="6190439" y="2189399"/>
                  <a:pt x="6194040" y="2189399"/>
                </a:cubicBezTo>
                <a:close/>
                <a:moveTo>
                  <a:pt x="9947270" y="2202229"/>
                </a:moveTo>
                <a:lnTo>
                  <a:pt x="9948252" y="2202015"/>
                </a:lnTo>
                <a:lnTo>
                  <a:pt x="9940223" y="2197492"/>
                </a:lnTo>
                <a:lnTo>
                  <a:pt x="9940223" y="2198779"/>
                </a:lnTo>
                <a:cubicBezTo>
                  <a:pt x="9942236" y="2200504"/>
                  <a:pt x="9944681" y="2201798"/>
                  <a:pt x="9947270" y="2202229"/>
                </a:cubicBezTo>
                <a:close/>
                <a:moveTo>
                  <a:pt x="10771509" y="2205671"/>
                </a:moveTo>
                <a:lnTo>
                  <a:pt x="10765463" y="2202060"/>
                </a:lnTo>
                <a:cubicBezTo>
                  <a:pt x="10758864" y="2196038"/>
                  <a:pt x="10759414" y="2187827"/>
                  <a:pt x="10757765" y="2180163"/>
                </a:cubicBezTo>
                <a:lnTo>
                  <a:pt x="10759847" y="2172332"/>
                </a:lnTo>
                <a:lnTo>
                  <a:pt x="10691349" y="2152952"/>
                </a:lnTo>
                <a:lnTo>
                  <a:pt x="10688049" y="2158856"/>
                </a:lnTo>
                <a:cubicBezTo>
                  <a:pt x="10690644" y="2163101"/>
                  <a:pt x="10689936" y="2166403"/>
                  <a:pt x="10687576" y="2169939"/>
                </a:cubicBezTo>
                <a:cubicBezTo>
                  <a:pt x="10684509" y="2174657"/>
                  <a:pt x="10682150" y="2179609"/>
                  <a:pt x="10683565" y="2185505"/>
                </a:cubicBezTo>
                <a:cubicBezTo>
                  <a:pt x="10684274" y="2188099"/>
                  <a:pt x="10681677" y="2189278"/>
                  <a:pt x="10680027" y="2189750"/>
                </a:cubicBezTo>
                <a:lnTo>
                  <a:pt x="10679762" y="2190086"/>
                </a:lnTo>
                <a:lnTo>
                  <a:pt x="10690617" y="2192815"/>
                </a:lnTo>
                <a:close/>
                <a:moveTo>
                  <a:pt x="1048308" y="2207460"/>
                </a:moveTo>
                <a:lnTo>
                  <a:pt x="1051222" y="2205721"/>
                </a:lnTo>
                <a:lnTo>
                  <a:pt x="1048055" y="2207161"/>
                </a:lnTo>
                <a:close/>
                <a:moveTo>
                  <a:pt x="1055087" y="2215489"/>
                </a:moveTo>
                <a:lnTo>
                  <a:pt x="1055268" y="2215418"/>
                </a:lnTo>
                <a:lnTo>
                  <a:pt x="1055917" y="2205309"/>
                </a:lnTo>
                <a:lnTo>
                  <a:pt x="1055620" y="2204927"/>
                </a:lnTo>
                <a:lnTo>
                  <a:pt x="1049003" y="2208284"/>
                </a:lnTo>
                <a:close/>
                <a:moveTo>
                  <a:pt x="14122" y="2220131"/>
                </a:moveTo>
                <a:cubicBezTo>
                  <a:pt x="12585" y="2219645"/>
                  <a:pt x="10704" y="2218585"/>
                  <a:pt x="9419" y="2217480"/>
                </a:cubicBezTo>
                <a:lnTo>
                  <a:pt x="14283" y="2220083"/>
                </a:lnTo>
                <a:close/>
                <a:moveTo>
                  <a:pt x="10569901" y="2226146"/>
                </a:moveTo>
                <a:lnTo>
                  <a:pt x="10578567" y="2216163"/>
                </a:lnTo>
                <a:cubicBezTo>
                  <a:pt x="10582106" y="2212154"/>
                  <a:pt x="10586590" y="2209559"/>
                  <a:pt x="10591780" y="2208380"/>
                </a:cubicBezTo>
                <a:lnTo>
                  <a:pt x="10595797" y="2204754"/>
                </a:lnTo>
                <a:lnTo>
                  <a:pt x="10506396" y="2179100"/>
                </a:lnTo>
                <a:cubicBezTo>
                  <a:pt x="10464484" y="2165488"/>
                  <a:pt x="10423012" y="2150364"/>
                  <a:pt x="10382027" y="2133581"/>
                </a:cubicBezTo>
                <a:cubicBezTo>
                  <a:pt x="10332064" y="2113285"/>
                  <a:pt x="10289908" y="2080498"/>
                  <a:pt x="10235262" y="2072693"/>
                </a:cubicBezTo>
                <a:cubicBezTo>
                  <a:pt x="10221210" y="2071132"/>
                  <a:pt x="10204037" y="2063327"/>
                  <a:pt x="10199351" y="2085184"/>
                </a:cubicBezTo>
                <a:cubicBezTo>
                  <a:pt x="10193106" y="2107040"/>
                  <a:pt x="10213404" y="2103918"/>
                  <a:pt x="10225895" y="2110163"/>
                </a:cubicBezTo>
                <a:cubicBezTo>
                  <a:pt x="10241507" y="2114847"/>
                  <a:pt x="10261805" y="2117968"/>
                  <a:pt x="10271173" y="2139827"/>
                </a:cubicBezTo>
                <a:lnTo>
                  <a:pt x="10201254" y="2125843"/>
                </a:lnTo>
                <a:lnTo>
                  <a:pt x="10200334" y="2130801"/>
                </a:lnTo>
                <a:cubicBezTo>
                  <a:pt x="10199261" y="2131069"/>
                  <a:pt x="10198993" y="2132677"/>
                  <a:pt x="10200066" y="2133481"/>
                </a:cubicBezTo>
                <a:cubicBezTo>
                  <a:pt x="10203555" y="2136429"/>
                  <a:pt x="10199797" y="2137770"/>
                  <a:pt x="10199261" y="2139914"/>
                </a:cubicBezTo>
                <a:lnTo>
                  <a:pt x="10194109" y="2144837"/>
                </a:lnTo>
                <a:lnTo>
                  <a:pt x="10208721" y="2150754"/>
                </a:lnTo>
                <a:cubicBezTo>
                  <a:pt x="10258683" y="2169879"/>
                  <a:pt x="10308938" y="2188126"/>
                  <a:pt x="10359534" y="2205275"/>
                </a:cubicBezTo>
                <a:lnTo>
                  <a:pt x="10384415" y="2213077"/>
                </a:lnTo>
                <a:lnTo>
                  <a:pt x="10383393" y="2212217"/>
                </a:lnTo>
                <a:cubicBezTo>
                  <a:pt x="10382856" y="2210340"/>
                  <a:pt x="10381514" y="2209269"/>
                  <a:pt x="10380173" y="2207928"/>
                </a:cubicBezTo>
                <a:cubicBezTo>
                  <a:pt x="10376683" y="2204712"/>
                  <a:pt x="10375073" y="2200960"/>
                  <a:pt x="10376416" y="2196136"/>
                </a:cubicBezTo>
                <a:lnTo>
                  <a:pt x="10373859" y="2189242"/>
                </a:lnTo>
                <a:lnTo>
                  <a:pt x="10357046" y="2183539"/>
                </a:lnTo>
                <a:cubicBezTo>
                  <a:pt x="10347679" y="2180417"/>
                  <a:pt x="10328941" y="2181978"/>
                  <a:pt x="10333625" y="2166366"/>
                </a:cubicBezTo>
                <a:cubicBezTo>
                  <a:pt x="10338310" y="2150754"/>
                  <a:pt x="10355484" y="2155438"/>
                  <a:pt x="10366413" y="2160122"/>
                </a:cubicBezTo>
                <a:lnTo>
                  <a:pt x="10385377" y="2167245"/>
                </a:lnTo>
                <a:lnTo>
                  <a:pt x="10386076" y="2165848"/>
                </a:lnTo>
                <a:cubicBezTo>
                  <a:pt x="10386076" y="2163168"/>
                  <a:pt x="10387150" y="2162632"/>
                  <a:pt x="10389297" y="2164508"/>
                </a:cubicBezTo>
                <a:cubicBezTo>
                  <a:pt x="10392518" y="2167188"/>
                  <a:pt x="10394665" y="2167188"/>
                  <a:pt x="10395470" y="2162632"/>
                </a:cubicBezTo>
                <a:cubicBezTo>
                  <a:pt x="10395737" y="2161560"/>
                  <a:pt x="10396543" y="2160219"/>
                  <a:pt x="10397617" y="2161560"/>
                </a:cubicBezTo>
                <a:cubicBezTo>
                  <a:pt x="10401105" y="2165044"/>
                  <a:pt x="10403520" y="2162900"/>
                  <a:pt x="10406204" y="2160487"/>
                </a:cubicBezTo>
                <a:cubicBezTo>
                  <a:pt x="10406473" y="2159951"/>
                  <a:pt x="10407547" y="2159951"/>
                  <a:pt x="10408083" y="2159951"/>
                </a:cubicBezTo>
                <a:cubicBezTo>
                  <a:pt x="10414524" y="2163703"/>
                  <a:pt x="10420696" y="2167992"/>
                  <a:pt x="10427137" y="2172012"/>
                </a:cubicBezTo>
                <a:cubicBezTo>
                  <a:pt x="10430089" y="2173889"/>
                  <a:pt x="10431700" y="2178982"/>
                  <a:pt x="10433041" y="2183001"/>
                </a:cubicBezTo>
                <a:lnTo>
                  <a:pt x="10434087" y="2185538"/>
                </a:lnTo>
                <a:lnTo>
                  <a:pt x="10447993" y="2190761"/>
                </a:lnTo>
                <a:cubicBezTo>
                  <a:pt x="10475316" y="2201104"/>
                  <a:pt x="10503030" y="2210862"/>
                  <a:pt x="10531914" y="2217887"/>
                </a:cubicBezTo>
                <a:close/>
                <a:moveTo>
                  <a:pt x="9970428" y="2229400"/>
                </a:moveTo>
                <a:cubicBezTo>
                  <a:pt x="9973161" y="2228394"/>
                  <a:pt x="9975894" y="2226381"/>
                  <a:pt x="9978196" y="2224656"/>
                </a:cubicBezTo>
                <a:lnTo>
                  <a:pt x="9982401" y="2221254"/>
                </a:lnTo>
                <a:lnTo>
                  <a:pt x="9965320" y="2211631"/>
                </a:lnTo>
                <a:lnTo>
                  <a:pt x="9962661" y="2228106"/>
                </a:lnTo>
                <a:cubicBezTo>
                  <a:pt x="9964962" y="2230407"/>
                  <a:pt x="9967695" y="2230407"/>
                  <a:pt x="9970428" y="2229400"/>
                </a:cubicBezTo>
                <a:close/>
                <a:moveTo>
                  <a:pt x="11056731" y="2229918"/>
                </a:moveTo>
                <a:lnTo>
                  <a:pt x="11056871" y="2227883"/>
                </a:lnTo>
                <a:lnTo>
                  <a:pt x="10993873" y="2223231"/>
                </a:lnTo>
                <a:cubicBezTo>
                  <a:pt x="10954892" y="2218025"/>
                  <a:pt x="10916303" y="2210771"/>
                  <a:pt x="10877973" y="2202218"/>
                </a:cubicBezTo>
                <a:lnTo>
                  <a:pt x="10822735" y="2188297"/>
                </a:lnTo>
                <a:lnTo>
                  <a:pt x="10824849" y="2192206"/>
                </a:lnTo>
                <a:cubicBezTo>
                  <a:pt x="10827049" y="2197133"/>
                  <a:pt x="10831448" y="2201512"/>
                  <a:pt x="10836947" y="2204250"/>
                </a:cubicBezTo>
                <a:lnTo>
                  <a:pt x="10836947" y="2215045"/>
                </a:lnTo>
                <a:lnTo>
                  <a:pt x="10951935" y="2226353"/>
                </a:lnTo>
                <a:close/>
                <a:moveTo>
                  <a:pt x="4344648" y="2249487"/>
                </a:moveTo>
                <a:lnTo>
                  <a:pt x="4344748" y="2249363"/>
                </a:lnTo>
                <a:cubicBezTo>
                  <a:pt x="4344748" y="2249363"/>
                  <a:pt x="4344748" y="2249363"/>
                  <a:pt x="4349341" y="2246463"/>
                </a:cubicBezTo>
                <a:close/>
                <a:moveTo>
                  <a:pt x="6304161" y="2250921"/>
                </a:moveTo>
                <a:lnTo>
                  <a:pt x="6244784" y="2219997"/>
                </a:lnTo>
                <a:lnTo>
                  <a:pt x="6266496" y="2233088"/>
                </a:lnTo>
                <a:close/>
                <a:moveTo>
                  <a:pt x="66647" y="2252519"/>
                </a:moveTo>
                <a:lnTo>
                  <a:pt x="64844" y="2251780"/>
                </a:lnTo>
                <a:cubicBezTo>
                  <a:pt x="62456" y="2251958"/>
                  <a:pt x="62456" y="2251958"/>
                  <a:pt x="62456" y="2251958"/>
                </a:cubicBezTo>
                <a:cubicBezTo>
                  <a:pt x="62456" y="2251958"/>
                  <a:pt x="62456" y="2251958"/>
                  <a:pt x="59887" y="2249748"/>
                </a:cubicBezTo>
                <a:cubicBezTo>
                  <a:pt x="62275" y="2249570"/>
                  <a:pt x="64844" y="2251780"/>
                  <a:pt x="64666" y="2249390"/>
                </a:cubicBezTo>
                <a:close/>
                <a:moveTo>
                  <a:pt x="71331" y="2255129"/>
                </a:moveTo>
                <a:lnTo>
                  <a:pt x="67049" y="2253154"/>
                </a:lnTo>
                <a:lnTo>
                  <a:pt x="66647" y="2252519"/>
                </a:lnTo>
                <a:lnTo>
                  <a:pt x="69802" y="2253812"/>
                </a:lnTo>
                <a:close/>
                <a:moveTo>
                  <a:pt x="83650" y="2259520"/>
                </a:moveTo>
                <a:lnTo>
                  <a:pt x="79747" y="2258291"/>
                </a:lnTo>
                <a:lnTo>
                  <a:pt x="79717" y="2257876"/>
                </a:lnTo>
                <a:close/>
                <a:moveTo>
                  <a:pt x="79895" y="2260266"/>
                </a:moveTo>
                <a:cubicBezTo>
                  <a:pt x="77327" y="2258055"/>
                  <a:pt x="74760" y="2255844"/>
                  <a:pt x="72369" y="2256023"/>
                </a:cubicBezTo>
                <a:lnTo>
                  <a:pt x="71331" y="2255129"/>
                </a:lnTo>
                <a:lnTo>
                  <a:pt x="74827" y="2256740"/>
                </a:lnTo>
                <a:lnTo>
                  <a:pt x="79747" y="2258291"/>
                </a:lnTo>
                <a:close/>
                <a:moveTo>
                  <a:pt x="10567912" y="2267527"/>
                </a:moveTo>
                <a:lnTo>
                  <a:pt x="10566298" y="2262150"/>
                </a:lnTo>
                <a:cubicBezTo>
                  <a:pt x="10567006" y="2258848"/>
                  <a:pt x="10565118" y="2256725"/>
                  <a:pt x="10563230" y="2254839"/>
                </a:cubicBezTo>
                <a:lnTo>
                  <a:pt x="10563646" y="2248752"/>
                </a:lnTo>
                <a:lnTo>
                  <a:pt x="10486709" y="2227521"/>
                </a:lnTo>
                <a:lnTo>
                  <a:pt x="10432327" y="2209075"/>
                </a:lnTo>
                <a:lnTo>
                  <a:pt x="10431967" y="2211948"/>
                </a:lnTo>
                <a:cubicBezTo>
                  <a:pt x="10430089" y="2219185"/>
                  <a:pt x="10421770" y="2217042"/>
                  <a:pt x="10418549" y="2222402"/>
                </a:cubicBezTo>
                <a:lnTo>
                  <a:pt x="10414552" y="2222527"/>
                </a:lnTo>
                <a:lnTo>
                  <a:pt x="10512397" y="2253209"/>
                </a:lnTo>
                <a:close/>
                <a:moveTo>
                  <a:pt x="6115110" y="2269479"/>
                </a:moveTo>
                <a:cubicBezTo>
                  <a:pt x="6119709" y="2254328"/>
                  <a:pt x="6082096" y="2237081"/>
                  <a:pt x="6059641" y="2224432"/>
                </a:cubicBezTo>
                <a:cubicBezTo>
                  <a:pt x="6046972" y="2208422"/>
                  <a:pt x="6030323" y="2195100"/>
                  <a:pt x="6012258" y="2181227"/>
                </a:cubicBezTo>
                <a:lnTo>
                  <a:pt x="5965206" y="2142060"/>
                </a:lnTo>
                <a:lnTo>
                  <a:pt x="5967514" y="2142959"/>
                </a:lnTo>
                <a:cubicBezTo>
                  <a:pt x="5971543" y="2139314"/>
                  <a:pt x="5967896" y="2135288"/>
                  <a:pt x="5964057" y="2135098"/>
                </a:cubicBezTo>
                <a:cubicBezTo>
                  <a:pt x="5964249" y="2131263"/>
                  <a:pt x="5964249" y="2131263"/>
                  <a:pt x="5964249" y="2131263"/>
                </a:cubicBezTo>
                <a:cubicBezTo>
                  <a:pt x="6005317" y="2156371"/>
                  <a:pt x="6053681" y="2189531"/>
                  <a:pt x="6086885" y="2218094"/>
                </a:cubicBezTo>
                <a:cubicBezTo>
                  <a:pt x="6113175" y="2230934"/>
                  <a:pt x="6143114" y="2247800"/>
                  <a:pt x="6166137" y="2248942"/>
                </a:cubicBezTo>
                <a:cubicBezTo>
                  <a:pt x="6076705" y="2190674"/>
                  <a:pt x="6009536" y="2148890"/>
                  <a:pt x="5954449" y="2096172"/>
                </a:cubicBezTo>
                <a:cubicBezTo>
                  <a:pt x="5931996" y="2083522"/>
                  <a:pt x="5902249" y="2062820"/>
                  <a:pt x="5887662" y="2046717"/>
                </a:cubicBezTo>
                <a:cubicBezTo>
                  <a:pt x="5906658" y="2051504"/>
                  <a:pt x="5892070" y="2035401"/>
                  <a:pt x="5899935" y="2031946"/>
                </a:cubicBezTo>
                <a:cubicBezTo>
                  <a:pt x="5892642" y="2023896"/>
                  <a:pt x="5888613" y="2027541"/>
                  <a:pt x="5877482" y="2019298"/>
                </a:cubicBezTo>
                <a:cubicBezTo>
                  <a:pt x="5862704" y="2007029"/>
                  <a:pt x="5892070" y="2035401"/>
                  <a:pt x="5873263" y="2026779"/>
                </a:cubicBezTo>
                <a:cubicBezTo>
                  <a:pt x="5832576" y="1993999"/>
                  <a:pt x="5807237" y="1961982"/>
                  <a:pt x="5762520" y="1932848"/>
                </a:cubicBezTo>
                <a:cubicBezTo>
                  <a:pt x="5755799" y="1913288"/>
                  <a:pt x="5733726" y="1892968"/>
                  <a:pt x="5715493" y="1872839"/>
                </a:cubicBezTo>
                <a:cubicBezTo>
                  <a:pt x="5693419" y="1852518"/>
                  <a:pt x="5671345" y="1832197"/>
                  <a:pt x="5656948" y="1812259"/>
                </a:cubicBezTo>
                <a:cubicBezTo>
                  <a:pt x="5671536" y="1828363"/>
                  <a:pt x="5675564" y="1824717"/>
                  <a:pt x="5679211" y="1828743"/>
                </a:cubicBezTo>
                <a:cubicBezTo>
                  <a:pt x="5675754" y="1820882"/>
                  <a:pt x="5679593" y="1821073"/>
                  <a:pt x="5679784" y="1817237"/>
                </a:cubicBezTo>
                <a:cubicBezTo>
                  <a:pt x="5657710" y="1796916"/>
                  <a:pt x="5658091" y="1789246"/>
                  <a:pt x="5639855" y="1769116"/>
                </a:cubicBezTo>
                <a:cubicBezTo>
                  <a:pt x="5636018" y="1768926"/>
                  <a:pt x="5632182" y="1768735"/>
                  <a:pt x="5628535" y="1764708"/>
                </a:cubicBezTo>
                <a:cubicBezTo>
                  <a:pt x="5624315" y="1772189"/>
                  <a:pt x="5631420" y="1784076"/>
                  <a:pt x="5620098" y="1779669"/>
                </a:cubicBezTo>
                <a:cubicBezTo>
                  <a:pt x="5602053" y="1755705"/>
                  <a:pt x="5591302" y="1739791"/>
                  <a:pt x="5573067" y="1719662"/>
                </a:cubicBezTo>
                <a:cubicBezTo>
                  <a:pt x="5558479" y="1703557"/>
                  <a:pt x="5544084" y="1683619"/>
                  <a:pt x="5514715" y="1655246"/>
                </a:cubicBezTo>
                <a:cubicBezTo>
                  <a:pt x="5514715" y="1655246"/>
                  <a:pt x="5510688" y="1658891"/>
                  <a:pt x="5507042" y="1654865"/>
                </a:cubicBezTo>
                <a:lnTo>
                  <a:pt x="5500948" y="1645596"/>
                </a:lnTo>
                <a:lnTo>
                  <a:pt x="5503757" y="1689419"/>
                </a:lnTo>
                <a:lnTo>
                  <a:pt x="5525196" y="1715362"/>
                </a:lnTo>
                <a:cubicBezTo>
                  <a:pt x="5537001" y="1729406"/>
                  <a:pt x="5548806" y="1743449"/>
                  <a:pt x="5563298" y="1761470"/>
                </a:cubicBezTo>
                <a:cubicBezTo>
                  <a:pt x="5574430" y="1769712"/>
                  <a:pt x="5581916" y="1773929"/>
                  <a:pt x="5589207" y="1781981"/>
                </a:cubicBezTo>
                <a:cubicBezTo>
                  <a:pt x="5621842" y="1822051"/>
                  <a:pt x="5658310" y="1862310"/>
                  <a:pt x="5698808" y="1898924"/>
                </a:cubicBezTo>
                <a:cubicBezTo>
                  <a:pt x="5717138" y="1917137"/>
                  <a:pt x="5735518" y="1934390"/>
                  <a:pt x="5753391" y="1952098"/>
                </a:cubicBezTo>
                <a:lnTo>
                  <a:pt x="5801167" y="2003904"/>
                </a:lnTo>
                <a:lnTo>
                  <a:pt x="5793820" y="1999765"/>
                </a:lnTo>
                <a:cubicBezTo>
                  <a:pt x="5793631" y="2003600"/>
                  <a:pt x="5793439" y="2007435"/>
                  <a:pt x="5800925" y="2011651"/>
                </a:cubicBezTo>
                <a:cubicBezTo>
                  <a:pt x="5800925" y="2011651"/>
                  <a:pt x="5804571" y="2015678"/>
                  <a:pt x="5804571" y="2015678"/>
                </a:cubicBezTo>
                <a:cubicBezTo>
                  <a:pt x="5804382" y="2019513"/>
                  <a:pt x="5800543" y="2019323"/>
                  <a:pt x="5800734" y="2015488"/>
                </a:cubicBezTo>
                <a:cubicBezTo>
                  <a:pt x="5771178" y="1990950"/>
                  <a:pt x="5734897" y="1946855"/>
                  <a:pt x="5697855" y="1918102"/>
                </a:cubicBezTo>
                <a:cubicBezTo>
                  <a:pt x="5689994" y="1921557"/>
                  <a:pt x="5686346" y="1917530"/>
                  <a:pt x="5693451" y="1929418"/>
                </a:cubicBezTo>
                <a:cubicBezTo>
                  <a:pt x="5701121" y="1929798"/>
                  <a:pt x="5712063" y="1941877"/>
                  <a:pt x="5723006" y="1953955"/>
                </a:cubicBezTo>
                <a:cubicBezTo>
                  <a:pt x="5714949" y="1961245"/>
                  <a:pt x="5748724" y="1978301"/>
                  <a:pt x="5767149" y="1994595"/>
                </a:cubicBezTo>
                <a:cubicBezTo>
                  <a:pt x="5814941" y="2039261"/>
                  <a:pt x="5862352" y="2091600"/>
                  <a:pt x="5918010" y="2132812"/>
                </a:cubicBezTo>
                <a:cubicBezTo>
                  <a:pt x="5925494" y="2137028"/>
                  <a:pt x="5929331" y="2137219"/>
                  <a:pt x="5936815" y="2141435"/>
                </a:cubicBezTo>
                <a:cubicBezTo>
                  <a:pt x="5955431" y="2153894"/>
                  <a:pt x="5988444" y="2186292"/>
                  <a:pt x="6003604" y="2190890"/>
                </a:cubicBezTo>
                <a:cubicBezTo>
                  <a:pt x="5999576" y="2194535"/>
                  <a:pt x="5999385" y="2198370"/>
                  <a:pt x="6010708" y="2202777"/>
                </a:cubicBezTo>
                <a:cubicBezTo>
                  <a:pt x="6014354" y="2206803"/>
                  <a:pt x="6044483" y="2219834"/>
                  <a:pt x="6044292" y="2223670"/>
                </a:cubicBezTo>
                <a:cubicBezTo>
                  <a:pt x="6040644" y="2219643"/>
                  <a:pt x="6040455" y="2223479"/>
                  <a:pt x="6036617" y="2223288"/>
                </a:cubicBezTo>
                <a:cubicBezTo>
                  <a:pt x="6066364" y="2243989"/>
                  <a:pt x="6085171" y="2252612"/>
                  <a:pt x="6115110" y="2269479"/>
                </a:cubicBezTo>
                <a:close/>
                <a:moveTo>
                  <a:pt x="863173" y="2286406"/>
                </a:moveTo>
                <a:lnTo>
                  <a:pt x="892251" y="2277361"/>
                </a:lnTo>
                <a:lnTo>
                  <a:pt x="886011" y="2269533"/>
                </a:lnTo>
                <a:lnTo>
                  <a:pt x="885521" y="2269713"/>
                </a:lnTo>
                <a:cubicBezTo>
                  <a:pt x="878531" y="2272638"/>
                  <a:pt x="868974" y="2273353"/>
                  <a:pt x="861985" y="2276279"/>
                </a:cubicBezTo>
                <a:lnTo>
                  <a:pt x="848314" y="2282000"/>
                </a:lnTo>
                <a:close/>
                <a:moveTo>
                  <a:pt x="7179155" y="2289837"/>
                </a:moveTo>
                <a:cubicBezTo>
                  <a:pt x="7186381" y="2290099"/>
                  <a:pt x="7192133" y="2291032"/>
                  <a:pt x="7197478" y="2283268"/>
                </a:cubicBezTo>
                <a:cubicBezTo>
                  <a:pt x="7195060" y="2270159"/>
                  <a:pt x="7182621" y="2274047"/>
                  <a:pt x="7175395" y="2273786"/>
                </a:cubicBezTo>
                <a:cubicBezTo>
                  <a:pt x="7022078" y="2272564"/>
                  <a:pt x="6873155" y="2249799"/>
                  <a:pt x="6725296" y="2217669"/>
                </a:cubicBezTo>
                <a:cubicBezTo>
                  <a:pt x="6719542" y="2216737"/>
                  <a:pt x="6713788" y="2215804"/>
                  <a:pt x="6708034" y="2214873"/>
                </a:cubicBezTo>
                <a:cubicBezTo>
                  <a:pt x="6700140" y="2213140"/>
                  <a:pt x="6694518" y="2208595"/>
                  <a:pt x="6699192" y="2199359"/>
                </a:cubicBezTo>
                <a:cubicBezTo>
                  <a:pt x="6701056" y="2187852"/>
                  <a:pt x="6707480" y="2190255"/>
                  <a:pt x="6715375" y="2191989"/>
                </a:cubicBezTo>
                <a:cubicBezTo>
                  <a:pt x="6744379" y="2200094"/>
                  <a:pt x="6773717" y="2206494"/>
                  <a:pt x="6803278" y="2211738"/>
                </a:cubicBezTo>
                <a:lnTo>
                  <a:pt x="6836396" y="2216492"/>
                </a:lnTo>
                <a:lnTo>
                  <a:pt x="6695356" y="2178359"/>
                </a:lnTo>
                <a:cubicBezTo>
                  <a:pt x="6470251" y="2102185"/>
                  <a:pt x="6263698" y="1985772"/>
                  <a:pt x="6084252" y="1837681"/>
                </a:cubicBezTo>
                <a:lnTo>
                  <a:pt x="6045670" y="1802613"/>
                </a:lnTo>
                <a:lnTo>
                  <a:pt x="6043161" y="1800760"/>
                </a:lnTo>
                <a:lnTo>
                  <a:pt x="6016198" y="1785210"/>
                </a:lnTo>
                <a:lnTo>
                  <a:pt x="5950641" y="1721731"/>
                </a:lnTo>
                <a:lnTo>
                  <a:pt x="5842412" y="1624792"/>
                </a:lnTo>
                <a:lnTo>
                  <a:pt x="5730797" y="1501991"/>
                </a:lnTo>
                <a:lnTo>
                  <a:pt x="5721287" y="1527823"/>
                </a:lnTo>
                <a:lnTo>
                  <a:pt x="5743977" y="1560101"/>
                </a:lnTo>
                <a:lnTo>
                  <a:pt x="5875452" y="1701144"/>
                </a:lnTo>
                <a:cubicBezTo>
                  <a:pt x="5902776" y="1726529"/>
                  <a:pt x="5928087" y="1754409"/>
                  <a:pt x="5954106" y="1780390"/>
                </a:cubicBezTo>
                <a:cubicBezTo>
                  <a:pt x="5956601" y="1782407"/>
                  <a:pt x="5960075" y="1783976"/>
                  <a:pt x="5962243" y="1786141"/>
                </a:cubicBezTo>
                <a:lnTo>
                  <a:pt x="5962363" y="1789837"/>
                </a:lnTo>
                <a:lnTo>
                  <a:pt x="6006549" y="1829151"/>
                </a:lnTo>
                <a:lnTo>
                  <a:pt x="5961293" y="1796501"/>
                </a:lnTo>
                <a:lnTo>
                  <a:pt x="5954109" y="1802458"/>
                </a:lnTo>
                <a:cubicBezTo>
                  <a:pt x="5950712" y="1803217"/>
                  <a:pt x="5946883" y="1802597"/>
                  <a:pt x="5943082" y="1801175"/>
                </a:cubicBezTo>
                <a:cubicBezTo>
                  <a:pt x="5925983" y="1794777"/>
                  <a:pt x="5911608" y="1783983"/>
                  <a:pt x="5901151" y="1771407"/>
                </a:cubicBezTo>
                <a:cubicBezTo>
                  <a:pt x="5867763" y="1736172"/>
                  <a:pt x="5831912" y="1702453"/>
                  <a:pt x="5797901" y="1666714"/>
                </a:cubicBezTo>
                <a:lnTo>
                  <a:pt x="5755967" y="1619261"/>
                </a:lnTo>
                <a:lnTo>
                  <a:pt x="5754760" y="1618085"/>
                </a:lnTo>
                <a:lnTo>
                  <a:pt x="5752249" y="1615049"/>
                </a:lnTo>
                <a:lnTo>
                  <a:pt x="5748799" y="1611149"/>
                </a:lnTo>
                <a:lnTo>
                  <a:pt x="5747557" y="1609384"/>
                </a:lnTo>
                <a:lnTo>
                  <a:pt x="5708591" y="1562309"/>
                </a:lnTo>
                <a:lnTo>
                  <a:pt x="5703865" y="1575154"/>
                </a:lnTo>
                <a:lnTo>
                  <a:pt x="5758596" y="1650797"/>
                </a:lnTo>
                <a:lnTo>
                  <a:pt x="5907518" y="1812507"/>
                </a:lnTo>
                <a:lnTo>
                  <a:pt x="5925476" y="1830551"/>
                </a:lnTo>
                <a:cubicBezTo>
                  <a:pt x="5930029" y="1834694"/>
                  <a:pt x="5935317" y="1838504"/>
                  <a:pt x="5939836" y="1843552"/>
                </a:cubicBezTo>
                <a:lnTo>
                  <a:pt x="5941472" y="1846978"/>
                </a:lnTo>
                <a:lnTo>
                  <a:pt x="6130813" y="2002928"/>
                </a:lnTo>
                <a:cubicBezTo>
                  <a:pt x="6201207" y="2053116"/>
                  <a:pt x="6275889" y="2098941"/>
                  <a:pt x="6355015" y="2140237"/>
                </a:cubicBezTo>
                <a:lnTo>
                  <a:pt x="6475329" y="2193053"/>
                </a:lnTo>
                <a:lnTo>
                  <a:pt x="6607628" y="2233295"/>
                </a:lnTo>
                <a:cubicBezTo>
                  <a:pt x="6655349" y="2246421"/>
                  <a:pt x="6703587" y="2257756"/>
                  <a:pt x="6752494" y="2265680"/>
                </a:cubicBezTo>
                <a:cubicBezTo>
                  <a:pt x="6778319" y="2271681"/>
                  <a:pt x="6801072" y="2282635"/>
                  <a:pt x="6827011" y="2265488"/>
                </a:cubicBezTo>
                <a:cubicBezTo>
                  <a:pt x="6841852" y="2255175"/>
                  <a:pt x="6863266" y="2263187"/>
                  <a:pt x="6881997" y="2265313"/>
                </a:cubicBezTo>
                <a:cubicBezTo>
                  <a:pt x="6980478" y="2282630"/>
                  <a:pt x="7080151" y="2286971"/>
                  <a:pt x="7179155" y="2289837"/>
                </a:cubicBezTo>
                <a:close/>
                <a:moveTo>
                  <a:pt x="6406522" y="2301101"/>
                </a:moveTo>
                <a:lnTo>
                  <a:pt x="6406460" y="2301076"/>
                </a:lnTo>
                <a:lnTo>
                  <a:pt x="6406460" y="2301101"/>
                </a:lnTo>
                <a:close/>
                <a:moveTo>
                  <a:pt x="11098602" y="2304607"/>
                </a:moveTo>
                <a:cubicBezTo>
                  <a:pt x="11162299" y="2306778"/>
                  <a:pt x="11226313" y="2305704"/>
                  <a:pt x="11290718" y="2300630"/>
                </a:cubicBezTo>
                <a:lnTo>
                  <a:pt x="11351604" y="2293663"/>
                </a:lnTo>
                <a:lnTo>
                  <a:pt x="11349162" y="2286000"/>
                </a:lnTo>
                <a:cubicBezTo>
                  <a:pt x="11350083" y="2282931"/>
                  <a:pt x="11349162" y="2279558"/>
                  <a:pt x="11346090" y="2277716"/>
                </a:cubicBezTo>
                <a:cubicBezTo>
                  <a:pt x="11346090" y="2276491"/>
                  <a:pt x="11346090" y="2275264"/>
                  <a:pt x="11346090" y="2274037"/>
                </a:cubicBezTo>
                <a:cubicBezTo>
                  <a:pt x="11348855" y="2272503"/>
                  <a:pt x="11350083" y="2270662"/>
                  <a:pt x="11349777" y="2266675"/>
                </a:cubicBezTo>
                <a:lnTo>
                  <a:pt x="11349937" y="2266461"/>
                </a:lnTo>
                <a:lnTo>
                  <a:pt x="11269251" y="2274480"/>
                </a:lnTo>
                <a:cubicBezTo>
                  <a:pt x="11144735" y="2282286"/>
                  <a:pt x="11019828" y="2280335"/>
                  <a:pt x="10894142" y="2264723"/>
                </a:cubicBezTo>
                <a:cubicBezTo>
                  <a:pt x="10850035" y="2258868"/>
                  <a:pt x="10806220" y="2251940"/>
                  <a:pt x="10762747" y="2243792"/>
                </a:cubicBezTo>
                <a:lnTo>
                  <a:pt x="10652877" y="2219798"/>
                </a:lnTo>
                <a:lnTo>
                  <a:pt x="10651712" y="2220879"/>
                </a:lnTo>
                <a:cubicBezTo>
                  <a:pt x="10649589" y="2223002"/>
                  <a:pt x="10648409" y="2225832"/>
                  <a:pt x="10650532" y="2228190"/>
                </a:cubicBezTo>
                <a:cubicBezTo>
                  <a:pt x="10652420" y="2230076"/>
                  <a:pt x="10655015" y="2228190"/>
                  <a:pt x="10656903" y="2226775"/>
                </a:cubicBezTo>
                <a:cubicBezTo>
                  <a:pt x="10658554" y="2225596"/>
                  <a:pt x="10659735" y="2223473"/>
                  <a:pt x="10661858" y="2222766"/>
                </a:cubicBezTo>
                <a:cubicBezTo>
                  <a:pt x="10664926" y="2221587"/>
                  <a:pt x="10666813" y="2222058"/>
                  <a:pt x="10666578" y="2225832"/>
                </a:cubicBezTo>
                <a:cubicBezTo>
                  <a:pt x="10666341" y="2231020"/>
                  <a:pt x="10664217" y="2235265"/>
                  <a:pt x="10661386" y="2239274"/>
                </a:cubicBezTo>
                <a:lnTo>
                  <a:pt x="10661386" y="2246034"/>
                </a:lnTo>
                <a:lnTo>
                  <a:pt x="10719639" y="2258698"/>
                </a:lnTo>
                <a:cubicBezTo>
                  <a:pt x="10845082" y="2282945"/>
                  <a:pt x="10971208" y="2300265"/>
                  <a:pt x="11098602" y="2304607"/>
                </a:cubicBezTo>
                <a:close/>
                <a:moveTo>
                  <a:pt x="891012" y="2307926"/>
                </a:moveTo>
                <a:lnTo>
                  <a:pt x="891366" y="2307720"/>
                </a:lnTo>
                <a:lnTo>
                  <a:pt x="911162" y="2301087"/>
                </a:lnTo>
                <a:lnTo>
                  <a:pt x="900175" y="2287302"/>
                </a:lnTo>
                <a:lnTo>
                  <a:pt x="877420" y="2294205"/>
                </a:lnTo>
                <a:close/>
                <a:moveTo>
                  <a:pt x="6374055" y="2309207"/>
                </a:moveTo>
                <a:lnTo>
                  <a:pt x="6370456" y="2308307"/>
                </a:lnTo>
                <a:cubicBezTo>
                  <a:pt x="6370456" y="2308307"/>
                  <a:pt x="6370456" y="2308307"/>
                  <a:pt x="6374055" y="2308306"/>
                </a:cubicBezTo>
                <a:close/>
                <a:moveTo>
                  <a:pt x="749259" y="2311136"/>
                </a:moveTo>
                <a:cubicBezTo>
                  <a:pt x="749259" y="2311136"/>
                  <a:pt x="751649" y="2310958"/>
                  <a:pt x="753859" y="2308390"/>
                </a:cubicBezTo>
                <a:cubicBezTo>
                  <a:pt x="758638" y="2308033"/>
                  <a:pt x="761028" y="2307854"/>
                  <a:pt x="763418" y="2307675"/>
                </a:cubicBezTo>
                <a:cubicBezTo>
                  <a:pt x="761206" y="2310243"/>
                  <a:pt x="758816" y="2310422"/>
                  <a:pt x="756427" y="2310601"/>
                </a:cubicBezTo>
                <a:cubicBezTo>
                  <a:pt x="756427" y="2310601"/>
                  <a:pt x="756427" y="2310601"/>
                  <a:pt x="754038" y="2310779"/>
                </a:cubicBezTo>
                <a:cubicBezTo>
                  <a:pt x="751649" y="2310958"/>
                  <a:pt x="751649" y="2310958"/>
                  <a:pt x="751649" y="2310958"/>
                </a:cubicBezTo>
                <a:close/>
                <a:moveTo>
                  <a:pt x="8342395" y="2311870"/>
                </a:moveTo>
                <a:cubicBezTo>
                  <a:pt x="8342395" y="2311870"/>
                  <a:pt x="8342395" y="2311870"/>
                  <a:pt x="8339159" y="2309803"/>
                </a:cubicBezTo>
                <a:lnTo>
                  <a:pt x="8349912" y="2305783"/>
                </a:lnTo>
                <a:close/>
                <a:moveTo>
                  <a:pt x="6384859" y="2311911"/>
                </a:moveTo>
                <a:cubicBezTo>
                  <a:pt x="6395658" y="2308306"/>
                  <a:pt x="6374057" y="2301101"/>
                  <a:pt x="6374055" y="2293894"/>
                </a:cubicBezTo>
                <a:cubicBezTo>
                  <a:pt x="6392058" y="2301101"/>
                  <a:pt x="6395658" y="2297496"/>
                  <a:pt x="6402858" y="2301100"/>
                </a:cubicBezTo>
                <a:lnTo>
                  <a:pt x="6403888" y="2300071"/>
                </a:lnTo>
                <a:lnTo>
                  <a:pt x="6382431" y="2291684"/>
                </a:lnTo>
                <a:lnTo>
                  <a:pt x="6341150" y="2270184"/>
                </a:lnTo>
                <a:lnTo>
                  <a:pt x="6338954" y="2276777"/>
                </a:lnTo>
                <a:cubicBezTo>
                  <a:pt x="6336253" y="2277678"/>
                  <a:pt x="6332652" y="2277679"/>
                  <a:pt x="6330852" y="2279481"/>
                </a:cubicBezTo>
                <a:cubicBezTo>
                  <a:pt x="6334453" y="2286686"/>
                  <a:pt x="6341653" y="2290291"/>
                  <a:pt x="6348853" y="2297496"/>
                </a:cubicBezTo>
                <a:cubicBezTo>
                  <a:pt x="6345255" y="2293894"/>
                  <a:pt x="6341654" y="2293894"/>
                  <a:pt x="6341654" y="2293894"/>
                </a:cubicBezTo>
                <a:cubicBezTo>
                  <a:pt x="6338053" y="2290290"/>
                  <a:pt x="6338053" y="2290290"/>
                  <a:pt x="6334453" y="2290290"/>
                </a:cubicBezTo>
                <a:cubicBezTo>
                  <a:pt x="6334453" y="2293894"/>
                  <a:pt x="6338054" y="2293894"/>
                  <a:pt x="6338054" y="2293894"/>
                </a:cubicBezTo>
                <a:cubicBezTo>
                  <a:pt x="6341653" y="2297496"/>
                  <a:pt x="6345252" y="2297496"/>
                  <a:pt x="6345252" y="2297496"/>
                </a:cubicBezTo>
                <a:cubicBezTo>
                  <a:pt x="6345252" y="2297496"/>
                  <a:pt x="6348853" y="2301100"/>
                  <a:pt x="6348853" y="2301100"/>
                </a:cubicBezTo>
                <a:cubicBezTo>
                  <a:pt x="6356054" y="2304703"/>
                  <a:pt x="6363256" y="2308306"/>
                  <a:pt x="6366856" y="2311910"/>
                </a:cubicBezTo>
                <a:cubicBezTo>
                  <a:pt x="6366856" y="2311910"/>
                  <a:pt x="6366856" y="2311910"/>
                  <a:pt x="6370456" y="2311910"/>
                </a:cubicBezTo>
                <a:cubicBezTo>
                  <a:pt x="6370456" y="2311910"/>
                  <a:pt x="6374055" y="2311910"/>
                  <a:pt x="6374055" y="2311910"/>
                </a:cubicBezTo>
                <a:lnTo>
                  <a:pt x="6374055" y="2309207"/>
                </a:lnTo>
                <a:lnTo>
                  <a:pt x="6377656" y="2310108"/>
                </a:lnTo>
                <a:cubicBezTo>
                  <a:pt x="6379456" y="2310108"/>
                  <a:pt x="6381259" y="2310108"/>
                  <a:pt x="6384859" y="2311911"/>
                </a:cubicBezTo>
                <a:close/>
                <a:moveTo>
                  <a:pt x="175338" y="2315601"/>
                </a:moveTo>
                <a:cubicBezTo>
                  <a:pt x="175338" y="2315601"/>
                  <a:pt x="175338" y="2315601"/>
                  <a:pt x="177726" y="2315423"/>
                </a:cubicBezTo>
                <a:cubicBezTo>
                  <a:pt x="180116" y="2315245"/>
                  <a:pt x="180116" y="2315245"/>
                  <a:pt x="180116" y="2315245"/>
                </a:cubicBezTo>
                <a:lnTo>
                  <a:pt x="180800" y="2315525"/>
                </a:lnTo>
                <a:close/>
                <a:moveTo>
                  <a:pt x="6463333" y="2324409"/>
                </a:moveTo>
                <a:lnTo>
                  <a:pt x="6465160" y="2324019"/>
                </a:lnTo>
                <a:lnTo>
                  <a:pt x="6442010" y="2314972"/>
                </a:lnTo>
                <a:lnTo>
                  <a:pt x="6451015" y="2320017"/>
                </a:lnTo>
                <a:cubicBezTo>
                  <a:pt x="6455740" y="2322270"/>
                  <a:pt x="6459903" y="2323846"/>
                  <a:pt x="6463333" y="2324409"/>
                </a:cubicBezTo>
                <a:close/>
                <a:moveTo>
                  <a:pt x="5747367" y="2328884"/>
                </a:moveTo>
                <a:cubicBezTo>
                  <a:pt x="5734127" y="2320059"/>
                  <a:pt x="5742955" y="2320057"/>
                  <a:pt x="5734126" y="2311231"/>
                </a:cubicBezTo>
                <a:cubicBezTo>
                  <a:pt x="5725304" y="2306817"/>
                  <a:pt x="5738541" y="2320057"/>
                  <a:pt x="5725304" y="2315644"/>
                </a:cubicBezTo>
                <a:cubicBezTo>
                  <a:pt x="5716473" y="2302405"/>
                  <a:pt x="5703235" y="2297990"/>
                  <a:pt x="5698820" y="2289164"/>
                </a:cubicBezTo>
                <a:cubicBezTo>
                  <a:pt x="5703235" y="2293577"/>
                  <a:pt x="5707651" y="2297990"/>
                  <a:pt x="5712061" y="2297990"/>
                </a:cubicBezTo>
                <a:cubicBezTo>
                  <a:pt x="5689998" y="2280338"/>
                  <a:pt x="5663515" y="2258271"/>
                  <a:pt x="5632622" y="2236204"/>
                </a:cubicBezTo>
                <a:cubicBezTo>
                  <a:pt x="5601729" y="2214137"/>
                  <a:pt x="5570840" y="2192070"/>
                  <a:pt x="5544356" y="2174417"/>
                </a:cubicBezTo>
                <a:cubicBezTo>
                  <a:pt x="5548769" y="2174417"/>
                  <a:pt x="5548769" y="2170004"/>
                  <a:pt x="5544356" y="2165590"/>
                </a:cubicBezTo>
                <a:cubicBezTo>
                  <a:pt x="5517876" y="2143524"/>
                  <a:pt x="5495812" y="2125871"/>
                  <a:pt x="5473744" y="2099390"/>
                </a:cubicBezTo>
                <a:cubicBezTo>
                  <a:pt x="5464918" y="2103804"/>
                  <a:pt x="5456093" y="2081738"/>
                  <a:pt x="5447265" y="2072910"/>
                </a:cubicBezTo>
                <a:cubicBezTo>
                  <a:pt x="5442851" y="2068497"/>
                  <a:pt x="5438437" y="2072910"/>
                  <a:pt x="5434025" y="2064083"/>
                </a:cubicBezTo>
                <a:cubicBezTo>
                  <a:pt x="5429612" y="2064083"/>
                  <a:pt x="5425198" y="2050843"/>
                  <a:pt x="5416371" y="2042017"/>
                </a:cubicBezTo>
                <a:cubicBezTo>
                  <a:pt x="5403132" y="2028777"/>
                  <a:pt x="5385478" y="2015537"/>
                  <a:pt x="5372238" y="2002297"/>
                </a:cubicBezTo>
                <a:cubicBezTo>
                  <a:pt x="5354586" y="1984643"/>
                  <a:pt x="5350172" y="1984643"/>
                  <a:pt x="5332519" y="1962577"/>
                </a:cubicBezTo>
                <a:lnTo>
                  <a:pt x="5311377" y="1940889"/>
                </a:lnTo>
                <a:lnTo>
                  <a:pt x="5261420" y="2011150"/>
                </a:lnTo>
                <a:lnTo>
                  <a:pt x="5319280" y="2055257"/>
                </a:lnTo>
                <a:cubicBezTo>
                  <a:pt x="5367826" y="2086150"/>
                  <a:pt x="5411958" y="2117043"/>
                  <a:pt x="5456093" y="2147937"/>
                </a:cubicBezTo>
                <a:cubicBezTo>
                  <a:pt x="5456093" y="2156765"/>
                  <a:pt x="5451678" y="2156764"/>
                  <a:pt x="5442851" y="2156764"/>
                </a:cubicBezTo>
                <a:cubicBezTo>
                  <a:pt x="5482573" y="2178831"/>
                  <a:pt x="5509050" y="2196484"/>
                  <a:pt x="5539945" y="2209723"/>
                </a:cubicBezTo>
                <a:cubicBezTo>
                  <a:pt x="5570840" y="2227377"/>
                  <a:pt x="5601729" y="2240617"/>
                  <a:pt x="5641449" y="2267098"/>
                </a:cubicBezTo>
                <a:cubicBezTo>
                  <a:pt x="5637036" y="2262684"/>
                  <a:pt x="5637036" y="2262684"/>
                  <a:pt x="5637038" y="2267098"/>
                </a:cubicBezTo>
                <a:cubicBezTo>
                  <a:pt x="5637038" y="2267098"/>
                  <a:pt x="5637036" y="2271512"/>
                  <a:pt x="5641449" y="2275923"/>
                </a:cubicBezTo>
                <a:cubicBezTo>
                  <a:pt x="5641449" y="2280338"/>
                  <a:pt x="5641449" y="2280338"/>
                  <a:pt x="5641449" y="2280338"/>
                </a:cubicBezTo>
                <a:cubicBezTo>
                  <a:pt x="5650274" y="2284751"/>
                  <a:pt x="5659105" y="2293577"/>
                  <a:pt x="5663515" y="2289164"/>
                </a:cubicBezTo>
                <a:cubicBezTo>
                  <a:pt x="5663515" y="2293577"/>
                  <a:pt x="5667927" y="2297990"/>
                  <a:pt x="5672342" y="2297990"/>
                </a:cubicBezTo>
                <a:cubicBezTo>
                  <a:pt x="5676755" y="2302405"/>
                  <a:pt x="5676755" y="2297990"/>
                  <a:pt x="5676755" y="2297990"/>
                </a:cubicBezTo>
                <a:cubicBezTo>
                  <a:pt x="5676755" y="2293577"/>
                  <a:pt x="5676755" y="2293577"/>
                  <a:pt x="5676755" y="2293577"/>
                </a:cubicBezTo>
                <a:cubicBezTo>
                  <a:pt x="5698820" y="2311231"/>
                  <a:pt x="5712060" y="2311231"/>
                  <a:pt x="5734126" y="2328884"/>
                </a:cubicBezTo>
                <a:cubicBezTo>
                  <a:pt x="5734126" y="2315644"/>
                  <a:pt x="5742955" y="2328884"/>
                  <a:pt x="5747367" y="2328884"/>
                </a:cubicBezTo>
                <a:close/>
                <a:moveTo>
                  <a:pt x="10908194" y="2330294"/>
                </a:moveTo>
                <a:cubicBezTo>
                  <a:pt x="10908193" y="2313119"/>
                  <a:pt x="10894142" y="2316243"/>
                  <a:pt x="10884774" y="2314682"/>
                </a:cubicBezTo>
                <a:lnTo>
                  <a:pt x="10657053" y="2271206"/>
                </a:lnTo>
                <a:lnTo>
                  <a:pt x="10653836" y="2276771"/>
                </a:lnTo>
                <a:cubicBezTo>
                  <a:pt x="10651240" y="2278894"/>
                  <a:pt x="10651004" y="2280545"/>
                  <a:pt x="10653600" y="2282431"/>
                </a:cubicBezTo>
                <a:cubicBezTo>
                  <a:pt x="10655015" y="2283375"/>
                  <a:pt x="10655959" y="2284317"/>
                  <a:pt x="10655488" y="2286204"/>
                </a:cubicBezTo>
                <a:cubicBezTo>
                  <a:pt x="10655015" y="2288798"/>
                  <a:pt x="10653127" y="2288327"/>
                  <a:pt x="10651477" y="2288798"/>
                </a:cubicBezTo>
                <a:lnTo>
                  <a:pt x="10650774" y="2288899"/>
                </a:lnTo>
                <a:lnTo>
                  <a:pt x="10667603" y="2293239"/>
                </a:lnTo>
                <a:cubicBezTo>
                  <a:pt x="10719761" y="2305119"/>
                  <a:pt x="10772359" y="2315462"/>
                  <a:pt x="10825444" y="2324049"/>
                </a:cubicBezTo>
                <a:cubicBezTo>
                  <a:pt x="10851986" y="2327172"/>
                  <a:pt x="10880090" y="2334978"/>
                  <a:pt x="10908194" y="2330294"/>
                </a:cubicBezTo>
                <a:close/>
                <a:moveTo>
                  <a:pt x="928660" y="2341072"/>
                </a:moveTo>
                <a:lnTo>
                  <a:pt x="938878" y="2336606"/>
                </a:lnTo>
                <a:lnTo>
                  <a:pt x="939276" y="2336361"/>
                </a:lnTo>
                <a:lnTo>
                  <a:pt x="937575" y="2334225"/>
                </a:lnTo>
                <a:lnTo>
                  <a:pt x="935735" y="2334739"/>
                </a:lnTo>
                <a:cubicBezTo>
                  <a:pt x="933755" y="2336387"/>
                  <a:pt x="931501" y="2338359"/>
                  <a:pt x="926722" y="2338716"/>
                </a:cubicBezTo>
                <a:lnTo>
                  <a:pt x="926393" y="2339096"/>
                </a:lnTo>
                <a:close/>
                <a:moveTo>
                  <a:pt x="566704" y="2344008"/>
                </a:moveTo>
                <a:cubicBezTo>
                  <a:pt x="566526" y="2341618"/>
                  <a:pt x="566526" y="2341618"/>
                  <a:pt x="566526" y="2341618"/>
                </a:cubicBezTo>
                <a:cubicBezTo>
                  <a:pt x="568915" y="2341440"/>
                  <a:pt x="568915" y="2341440"/>
                  <a:pt x="568915" y="2341440"/>
                </a:cubicBezTo>
                <a:cubicBezTo>
                  <a:pt x="566526" y="2341618"/>
                  <a:pt x="566704" y="2344008"/>
                  <a:pt x="566704" y="2344008"/>
                </a:cubicBezTo>
                <a:close/>
                <a:moveTo>
                  <a:pt x="9665539" y="2350931"/>
                </a:moveTo>
                <a:cubicBezTo>
                  <a:pt x="9662367" y="2350895"/>
                  <a:pt x="9659339" y="2350103"/>
                  <a:pt x="9656888" y="2346647"/>
                </a:cubicBezTo>
                <a:cubicBezTo>
                  <a:pt x="9656024" y="2345495"/>
                  <a:pt x="9654293" y="2344055"/>
                  <a:pt x="9651986" y="2344055"/>
                </a:cubicBezTo>
                <a:cubicBezTo>
                  <a:pt x="9648814" y="2344343"/>
                  <a:pt x="9647083" y="2342614"/>
                  <a:pt x="9646507" y="2339446"/>
                </a:cubicBezTo>
                <a:cubicBezTo>
                  <a:pt x="9645930" y="2337430"/>
                  <a:pt x="9644488" y="2336278"/>
                  <a:pt x="9643046" y="2334838"/>
                </a:cubicBezTo>
                <a:cubicBezTo>
                  <a:pt x="9639297" y="2331382"/>
                  <a:pt x="9637566" y="2327349"/>
                  <a:pt x="9639008" y="2322165"/>
                </a:cubicBezTo>
                <a:cubicBezTo>
                  <a:pt x="9639873" y="2319285"/>
                  <a:pt x="9639008" y="2316116"/>
                  <a:pt x="9636124" y="2314388"/>
                </a:cubicBezTo>
                <a:cubicBezTo>
                  <a:pt x="9636124" y="2313237"/>
                  <a:pt x="9636124" y="2312084"/>
                  <a:pt x="9636124" y="2310932"/>
                </a:cubicBezTo>
                <a:cubicBezTo>
                  <a:pt x="9638720" y="2309492"/>
                  <a:pt x="9639873" y="2307764"/>
                  <a:pt x="9639586" y="2304020"/>
                </a:cubicBezTo>
                <a:cubicBezTo>
                  <a:pt x="9639297" y="2298835"/>
                  <a:pt x="9641604" y="2294803"/>
                  <a:pt x="9647372" y="2293650"/>
                </a:cubicBezTo>
                <a:cubicBezTo>
                  <a:pt x="9649967" y="2293363"/>
                  <a:pt x="9649390" y="2291347"/>
                  <a:pt x="9649390" y="2289618"/>
                </a:cubicBezTo>
                <a:cubicBezTo>
                  <a:pt x="9649390" y="2286738"/>
                  <a:pt x="9650544" y="2286162"/>
                  <a:pt x="9652851" y="2288179"/>
                </a:cubicBezTo>
                <a:cubicBezTo>
                  <a:pt x="9656312" y="2291058"/>
                  <a:pt x="9658619" y="2291058"/>
                  <a:pt x="9659484" y="2286162"/>
                </a:cubicBezTo>
                <a:cubicBezTo>
                  <a:pt x="9659772" y="2285010"/>
                  <a:pt x="9660637" y="2283569"/>
                  <a:pt x="9661791" y="2285010"/>
                </a:cubicBezTo>
                <a:cubicBezTo>
                  <a:pt x="9665540" y="2288755"/>
                  <a:pt x="9668135" y="2286450"/>
                  <a:pt x="9671019" y="2283858"/>
                </a:cubicBezTo>
                <a:cubicBezTo>
                  <a:pt x="9671308" y="2283282"/>
                  <a:pt x="9672461" y="2283282"/>
                  <a:pt x="9673039" y="2283282"/>
                </a:cubicBezTo>
                <a:cubicBezTo>
                  <a:pt x="9679960" y="2287314"/>
                  <a:pt x="9686593" y="2291923"/>
                  <a:pt x="9693514" y="2296243"/>
                </a:cubicBezTo>
                <a:cubicBezTo>
                  <a:pt x="9696687" y="2298259"/>
                  <a:pt x="9698416" y="2303731"/>
                  <a:pt x="9699858" y="2308051"/>
                </a:cubicBezTo>
                <a:cubicBezTo>
                  <a:pt x="9700435" y="2309780"/>
                  <a:pt x="9700147" y="2311508"/>
                  <a:pt x="9701877" y="2312948"/>
                </a:cubicBezTo>
                <a:cubicBezTo>
                  <a:pt x="9703608" y="2314388"/>
                  <a:pt x="9703319" y="2316116"/>
                  <a:pt x="9702166" y="2317845"/>
                </a:cubicBezTo>
                <a:cubicBezTo>
                  <a:pt x="9701589" y="2318997"/>
                  <a:pt x="9700435" y="2320437"/>
                  <a:pt x="9701300" y="2321589"/>
                </a:cubicBezTo>
                <a:cubicBezTo>
                  <a:pt x="9704184" y="2325045"/>
                  <a:pt x="9704473" y="2327638"/>
                  <a:pt x="9699858" y="2329365"/>
                </a:cubicBezTo>
                <a:cubicBezTo>
                  <a:pt x="9698705" y="2329654"/>
                  <a:pt x="9698416" y="2331382"/>
                  <a:pt x="9699570" y="2332246"/>
                </a:cubicBezTo>
                <a:cubicBezTo>
                  <a:pt x="9703319" y="2335414"/>
                  <a:pt x="9699282" y="2336854"/>
                  <a:pt x="9698705" y="2339159"/>
                </a:cubicBezTo>
                <a:cubicBezTo>
                  <a:pt x="9696687" y="2346935"/>
                  <a:pt x="9687746" y="2344631"/>
                  <a:pt x="9684285" y="2350392"/>
                </a:cubicBezTo>
                <a:cubicBezTo>
                  <a:pt x="9683131" y="2352407"/>
                  <a:pt x="9677652" y="2350968"/>
                  <a:pt x="9675057" y="2350679"/>
                </a:cubicBezTo>
                <a:cubicBezTo>
                  <a:pt x="9672028" y="2350247"/>
                  <a:pt x="9668712" y="2350967"/>
                  <a:pt x="9665539" y="2350931"/>
                </a:cubicBezTo>
                <a:close/>
                <a:moveTo>
                  <a:pt x="454582" y="2354793"/>
                </a:moveTo>
                <a:cubicBezTo>
                  <a:pt x="454582" y="2354793"/>
                  <a:pt x="454582" y="2354793"/>
                  <a:pt x="456972" y="2354614"/>
                </a:cubicBezTo>
                <a:lnTo>
                  <a:pt x="456979" y="2354727"/>
                </a:lnTo>
                <a:close/>
                <a:moveTo>
                  <a:pt x="452371" y="2357361"/>
                </a:moveTo>
                <a:lnTo>
                  <a:pt x="452505" y="2357205"/>
                </a:lnTo>
                <a:lnTo>
                  <a:pt x="454762" y="2357182"/>
                </a:lnTo>
                <a:cubicBezTo>
                  <a:pt x="454762" y="2357182"/>
                  <a:pt x="454762" y="2357182"/>
                  <a:pt x="452371" y="2357361"/>
                </a:cubicBezTo>
                <a:close/>
                <a:moveTo>
                  <a:pt x="946761" y="2358180"/>
                </a:moveTo>
                <a:lnTo>
                  <a:pt x="956161" y="2353831"/>
                </a:lnTo>
                <a:lnTo>
                  <a:pt x="949566" y="2347802"/>
                </a:lnTo>
                <a:lnTo>
                  <a:pt x="940459" y="2351413"/>
                </a:lnTo>
                <a:close/>
                <a:moveTo>
                  <a:pt x="490077" y="2363552"/>
                </a:moveTo>
                <a:cubicBezTo>
                  <a:pt x="482820" y="2362894"/>
                  <a:pt x="475517" y="2361637"/>
                  <a:pt x="469454" y="2360890"/>
                </a:cubicBezTo>
                <a:cubicBezTo>
                  <a:pt x="471844" y="2360711"/>
                  <a:pt x="471844" y="2360711"/>
                  <a:pt x="471665" y="2358321"/>
                </a:cubicBezTo>
                <a:cubicBezTo>
                  <a:pt x="471665" y="2358321"/>
                  <a:pt x="469275" y="2358500"/>
                  <a:pt x="469275" y="2358500"/>
                </a:cubicBezTo>
                <a:cubicBezTo>
                  <a:pt x="459541" y="2356825"/>
                  <a:pt x="459541" y="2356825"/>
                  <a:pt x="459541" y="2356825"/>
                </a:cubicBezTo>
                <a:cubicBezTo>
                  <a:pt x="457149" y="2357004"/>
                  <a:pt x="457149" y="2357004"/>
                  <a:pt x="457149" y="2357004"/>
                </a:cubicBezTo>
                <a:lnTo>
                  <a:pt x="456979" y="2354727"/>
                </a:lnTo>
                <a:lnTo>
                  <a:pt x="460915" y="2354620"/>
                </a:lnTo>
                <a:cubicBezTo>
                  <a:pt x="464991" y="2353414"/>
                  <a:pt x="463828" y="2349897"/>
                  <a:pt x="471129" y="2351153"/>
                </a:cubicBezTo>
                <a:cubicBezTo>
                  <a:pt x="471310" y="2353542"/>
                  <a:pt x="471310" y="2353542"/>
                  <a:pt x="473697" y="2353364"/>
                </a:cubicBezTo>
                <a:cubicBezTo>
                  <a:pt x="476086" y="2353185"/>
                  <a:pt x="476086" y="2353185"/>
                  <a:pt x="476086" y="2353185"/>
                </a:cubicBezTo>
                <a:cubicBezTo>
                  <a:pt x="476265" y="2355574"/>
                  <a:pt x="476265" y="2355574"/>
                  <a:pt x="478656" y="2355396"/>
                </a:cubicBezTo>
                <a:cubicBezTo>
                  <a:pt x="478656" y="2355396"/>
                  <a:pt x="478656" y="2355396"/>
                  <a:pt x="481044" y="2355218"/>
                </a:cubicBezTo>
                <a:cubicBezTo>
                  <a:pt x="480866" y="2352828"/>
                  <a:pt x="478476" y="2353006"/>
                  <a:pt x="480866" y="2352828"/>
                </a:cubicBezTo>
                <a:cubicBezTo>
                  <a:pt x="488033" y="2352291"/>
                  <a:pt x="495382" y="2354145"/>
                  <a:pt x="499802" y="2349009"/>
                </a:cubicBezTo>
                <a:cubicBezTo>
                  <a:pt x="497592" y="2351577"/>
                  <a:pt x="497592" y="2351577"/>
                  <a:pt x="499980" y="2351398"/>
                </a:cubicBezTo>
                <a:cubicBezTo>
                  <a:pt x="502549" y="2353610"/>
                  <a:pt x="504760" y="2351042"/>
                  <a:pt x="504760" y="2351042"/>
                </a:cubicBezTo>
                <a:cubicBezTo>
                  <a:pt x="504760" y="2351042"/>
                  <a:pt x="504760" y="2351042"/>
                  <a:pt x="507148" y="2350862"/>
                </a:cubicBezTo>
                <a:cubicBezTo>
                  <a:pt x="514674" y="2355105"/>
                  <a:pt x="521307" y="2347402"/>
                  <a:pt x="531221" y="2351466"/>
                </a:cubicBezTo>
                <a:cubicBezTo>
                  <a:pt x="531043" y="2349076"/>
                  <a:pt x="531043" y="2349076"/>
                  <a:pt x="531043" y="2349076"/>
                </a:cubicBezTo>
                <a:cubicBezTo>
                  <a:pt x="531221" y="2351466"/>
                  <a:pt x="533611" y="2351288"/>
                  <a:pt x="533611" y="2351288"/>
                </a:cubicBezTo>
                <a:cubicBezTo>
                  <a:pt x="536001" y="2351108"/>
                  <a:pt x="536001" y="2351108"/>
                  <a:pt x="535822" y="2348719"/>
                </a:cubicBezTo>
                <a:cubicBezTo>
                  <a:pt x="542990" y="2348183"/>
                  <a:pt x="550157" y="2347647"/>
                  <a:pt x="550157" y="2347647"/>
                </a:cubicBezTo>
                <a:cubicBezTo>
                  <a:pt x="557327" y="2347112"/>
                  <a:pt x="545200" y="2345615"/>
                  <a:pt x="557147" y="2344722"/>
                </a:cubicBezTo>
                <a:cubicBezTo>
                  <a:pt x="554937" y="2347290"/>
                  <a:pt x="557504" y="2349500"/>
                  <a:pt x="559715" y="2346932"/>
                </a:cubicBezTo>
                <a:cubicBezTo>
                  <a:pt x="561926" y="2344365"/>
                  <a:pt x="549801" y="2342869"/>
                  <a:pt x="561748" y="2341976"/>
                </a:cubicBezTo>
                <a:cubicBezTo>
                  <a:pt x="561748" y="2341976"/>
                  <a:pt x="561748" y="2341976"/>
                  <a:pt x="561926" y="2344365"/>
                </a:cubicBezTo>
                <a:cubicBezTo>
                  <a:pt x="561926" y="2344365"/>
                  <a:pt x="561926" y="2344365"/>
                  <a:pt x="564316" y="2344186"/>
                </a:cubicBezTo>
                <a:cubicBezTo>
                  <a:pt x="564316" y="2344186"/>
                  <a:pt x="566704" y="2344008"/>
                  <a:pt x="566704" y="2344008"/>
                </a:cubicBezTo>
                <a:cubicBezTo>
                  <a:pt x="569094" y="2343829"/>
                  <a:pt x="569094" y="2343829"/>
                  <a:pt x="569094" y="2343829"/>
                </a:cubicBezTo>
                <a:cubicBezTo>
                  <a:pt x="571484" y="2343650"/>
                  <a:pt x="571484" y="2343650"/>
                  <a:pt x="571484" y="2343650"/>
                </a:cubicBezTo>
                <a:cubicBezTo>
                  <a:pt x="571662" y="2346039"/>
                  <a:pt x="574052" y="2345861"/>
                  <a:pt x="576441" y="2345682"/>
                </a:cubicBezTo>
                <a:cubicBezTo>
                  <a:pt x="576263" y="2343293"/>
                  <a:pt x="578652" y="2343115"/>
                  <a:pt x="581041" y="2342935"/>
                </a:cubicBezTo>
                <a:cubicBezTo>
                  <a:pt x="583609" y="2345146"/>
                  <a:pt x="590778" y="2344610"/>
                  <a:pt x="595556" y="2344253"/>
                </a:cubicBezTo>
                <a:cubicBezTo>
                  <a:pt x="576441" y="2345682"/>
                  <a:pt x="569272" y="2346218"/>
                  <a:pt x="552726" y="2349858"/>
                </a:cubicBezTo>
                <a:cubicBezTo>
                  <a:pt x="555472" y="2354458"/>
                  <a:pt x="546094" y="2357562"/>
                  <a:pt x="534147" y="2358455"/>
                </a:cubicBezTo>
                <a:cubicBezTo>
                  <a:pt x="522200" y="2359348"/>
                  <a:pt x="510253" y="2360241"/>
                  <a:pt x="510431" y="2362631"/>
                </a:cubicBezTo>
                <a:cubicBezTo>
                  <a:pt x="504548" y="2364273"/>
                  <a:pt x="497335" y="2364211"/>
                  <a:pt x="490077" y="2363552"/>
                </a:cubicBezTo>
                <a:close/>
                <a:moveTo>
                  <a:pt x="6618879" y="2376768"/>
                </a:moveTo>
                <a:lnTo>
                  <a:pt x="6615850" y="2375398"/>
                </a:lnTo>
                <a:lnTo>
                  <a:pt x="6546672" y="2355879"/>
                </a:lnTo>
                <a:lnTo>
                  <a:pt x="6502626" y="2338663"/>
                </a:lnTo>
                <a:lnTo>
                  <a:pt x="6506820" y="2342538"/>
                </a:lnTo>
                <a:cubicBezTo>
                  <a:pt x="6516270" y="2347943"/>
                  <a:pt x="6528871" y="2353347"/>
                  <a:pt x="6543273" y="2358753"/>
                </a:cubicBezTo>
                <a:cubicBezTo>
                  <a:pt x="6572076" y="2369563"/>
                  <a:pt x="6600878" y="2373165"/>
                  <a:pt x="6618879" y="2376768"/>
                </a:cubicBezTo>
                <a:close/>
                <a:moveTo>
                  <a:pt x="881614" y="2378129"/>
                </a:moveTo>
                <a:cubicBezTo>
                  <a:pt x="881435" y="2375741"/>
                  <a:pt x="888603" y="2375205"/>
                  <a:pt x="888603" y="2375205"/>
                </a:cubicBezTo>
                <a:cubicBezTo>
                  <a:pt x="884003" y="2377951"/>
                  <a:pt x="886392" y="2377773"/>
                  <a:pt x="888782" y="2377594"/>
                </a:cubicBezTo>
                <a:cubicBezTo>
                  <a:pt x="890814" y="2372637"/>
                  <a:pt x="900372" y="2371922"/>
                  <a:pt x="907182" y="2366608"/>
                </a:cubicBezTo>
                <a:cubicBezTo>
                  <a:pt x="907182" y="2366608"/>
                  <a:pt x="909570" y="2366429"/>
                  <a:pt x="911960" y="2366250"/>
                </a:cubicBezTo>
                <a:cubicBezTo>
                  <a:pt x="911960" y="2366250"/>
                  <a:pt x="914350" y="2366071"/>
                  <a:pt x="914350" y="2366071"/>
                </a:cubicBezTo>
                <a:cubicBezTo>
                  <a:pt x="916740" y="2365893"/>
                  <a:pt x="916740" y="2365893"/>
                  <a:pt x="916740" y="2365893"/>
                </a:cubicBezTo>
                <a:lnTo>
                  <a:pt x="916713" y="2365542"/>
                </a:lnTo>
                <a:lnTo>
                  <a:pt x="912162" y="2360295"/>
                </a:lnTo>
                <a:lnTo>
                  <a:pt x="900344" y="2363514"/>
                </a:lnTo>
                <a:cubicBezTo>
                  <a:pt x="893862" y="2365201"/>
                  <a:pt x="889172" y="2366752"/>
                  <a:pt x="892845" y="2367679"/>
                </a:cubicBezTo>
                <a:cubicBezTo>
                  <a:pt x="890455" y="2367857"/>
                  <a:pt x="890455" y="2367857"/>
                  <a:pt x="890455" y="2367857"/>
                </a:cubicBezTo>
                <a:cubicBezTo>
                  <a:pt x="888066" y="2368037"/>
                  <a:pt x="888066" y="2368037"/>
                  <a:pt x="888066" y="2368037"/>
                </a:cubicBezTo>
                <a:cubicBezTo>
                  <a:pt x="888246" y="2370426"/>
                  <a:pt x="888246" y="2370426"/>
                  <a:pt x="888246" y="2370426"/>
                </a:cubicBezTo>
                <a:cubicBezTo>
                  <a:pt x="890636" y="2370247"/>
                  <a:pt x="890636" y="2370247"/>
                  <a:pt x="890636" y="2370247"/>
                </a:cubicBezTo>
                <a:cubicBezTo>
                  <a:pt x="893382" y="2374848"/>
                  <a:pt x="883645" y="2373173"/>
                  <a:pt x="881256" y="2373351"/>
                </a:cubicBezTo>
                <a:cubicBezTo>
                  <a:pt x="886213" y="2375383"/>
                  <a:pt x="872234" y="2381234"/>
                  <a:pt x="881614" y="2378129"/>
                </a:cubicBezTo>
                <a:close/>
                <a:moveTo>
                  <a:pt x="8148586" y="2379700"/>
                </a:moveTo>
                <a:lnTo>
                  <a:pt x="8148721" y="2379618"/>
                </a:lnTo>
                <a:cubicBezTo>
                  <a:pt x="8148721" y="2379618"/>
                  <a:pt x="8148721" y="2379618"/>
                  <a:pt x="8154026" y="2378448"/>
                </a:cubicBezTo>
                <a:close/>
                <a:moveTo>
                  <a:pt x="10672333" y="2395811"/>
                </a:moveTo>
                <a:lnTo>
                  <a:pt x="10671518" y="2389295"/>
                </a:lnTo>
                <a:cubicBezTo>
                  <a:pt x="10673164" y="2388061"/>
                  <a:pt x="10672752" y="2385597"/>
                  <a:pt x="10671107" y="2385186"/>
                </a:cubicBezTo>
                <a:cubicBezTo>
                  <a:pt x="10664523" y="2382719"/>
                  <a:pt x="10664934" y="2379021"/>
                  <a:pt x="10669049" y="2374090"/>
                </a:cubicBezTo>
                <a:cubicBezTo>
                  <a:pt x="10670284" y="2372447"/>
                  <a:pt x="10668637" y="2370391"/>
                  <a:pt x="10667815" y="2368747"/>
                </a:cubicBezTo>
                <a:cubicBezTo>
                  <a:pt x="10666170" y="2366282"/>
                  <a:pt x="10665757" y="2363815"/>
                  <a:pt x="10668227" y="2361761"/>
                </a:cubicBezTo>
                <a:cubicBezTo>
                  <a:pt x="10670695" y="2359706"/>
                  <a:pt x="10670284" y="2357241"/>
                  <a:pt x="10671107" y="2354775"/>
                </a:cubicBezTo>
                <a:lnTo>
                  <a:pt x="10671907" y="2353287"/>
                </a:lnTo>
                <a:lnTo>
                  <a:pt x="10634961" y="2345905"/>
                </a:lnTo>
                <a:cubicBezTo>
                  <a:pt x="10463217" y="2316243"/>
                  <a:pt x="10299277" y="2264723"/>
                  <a:pt x="10147828" y="2180417"/>
                </a:cubicBezTo>
                <a:cubicBezTo>
                  <a:pt x="10133775" y="2172612"/>
                  <a:pt x="10118163" y="2169488"/>
                  <a:pt x="10119725" y="2147632"/>
                </a:cubicBezTo>
                <a:cubicBezTo>
                  <a:pt x="10121284" y="2141386"/>
                  <a:pt x="10115039" y="2136702"/>
                  <a:pt x="10108794" y="2135142"/>
                </a:cubicBezTo>
                <a:lnTo>
                  <a:pt x="10048368" y="2104003"/>
                </a:lnTo>
                <a:lnTo>
                  <a:pt x="10043209" y="2124021"/>
                </a:lnTo>
                <a:cubicBezTo>
                  <a:pt x="10044936" y="2130347"/>
                  <a:pt x="10038607" y="2133222"/>
                  <a:pt x="10034579" y="2134372"/>
                </a:cubicBezTo>
                <a:lnTo>
                  <a:pt x="10026104" y="2140080"/>
                </a:lnTo>
                <a:lnTo>
                  <a:pt x="10048684" y="2154267"/>
                </a:lnTo>
                <a:cubicBezTo>
                  <a:pt x="10118553" y="2196029"/>
                  <a:pt x="10189984" y="2235060"/>
                  <a:pt x="10264928" y="2267845"/>
                </a:cubicBezTo>
                <a:cubicBezTo>
                  <a:pt x="10387492" y="2320927"/>
                  <a:pt x="10512788" y="2361909"/>
                  <a:pt x="10640816" y="2390400"/>
                </a:cubicBezTo>
                <a:close/>
                <a:moveTo>
                  <a:pt x="987316" y="2401729"/>
                </a:moveTo>
                <a:lnTo>
                  <a:pt x="1002536" y="2396230"/>
                </a:lnTo>
                <a:lnTo>
                  <a:pt x="996983" y="2391154"/>
                </a:lnTo>
                <a:lnTo>
                  <a:pt x="982770" y="2396847"/>
                </a:lnTo>
                <a:close/>
                <a:moveTo>
                  <a:pt x="10049089" y="2414553"/>
                </a:moveTo>
                <a:cubicBezTo>
                  <a:pt x="10046466" y="2414758"/>
                  <a:pt x="10044099" y="2414553"/>
                  <a:pt x="10043276" y="2413114"/>
                </a:cubicBezTo>
                <a:cubicBezTo>
                  <a:pt x="10038339" y="2404895"/>
                  <a:pt x="10025583" y="2408184"/>
                  <a:pt x="10022703" y="2397088"/>
                </a:cubicBezTo>
                <a:cubicBezTo>
                  <a:pt x="10021881" y="2393801"/>
                  <a:pt x="10016120" y="2391745"/>
                  <a:pt x="10021469" y="2387224"/>
                </a:cubicBezTo>
                <a:cubicBezTo>
                  <a:pt x="10023115" y="2385991"/>
                  <a:pt x="10022703" y="2383527"/>
                  <a:pt x="10021058" y="2383116"/>
                </a:cubicBezTo>
                <a:cubicBezTo>
                  <a:pt x="10014474" y="2380650"/>
                  <a:pt x="10014885" y="2376951"/>
                  <a:pt x="10019000" y="2372020"/>
                </a:cubicBezTo>
                <a:cubicBezTo>
                  <a:pt x="10020234" y="2370376"/>
                  <a:pt x="10018588" y="2368321"/>
                  <a:pt x="10017765" y="2366678"/>
                </a:cubicBezTo>
                <a:cubicBezTo>
                  <a:pt x="10016120" y="2364211"/>
                  <a:pt x="10015707" y="2361746"/>
                  <a:pt x="10018177" y="2359690"/>
                </a:cubicBezTo>
                <a:cubicBezTo>
                  <a:pt x="10020645" y="2357637"/>
                  <a:pt x="10020234" y="2355171"/>
                  <a:pt x="10021058" y="2352705"/>
                </a:cubicBezTo>
                <a:cubicBezTo>
                  <a:pt x="10023115" y="2346541"/>
                  <a:pt x="10025583" y="2338733"/>
                  <a:pt x="10030110" y="2335855"/>
                </a:cubicBezTo>
                <a:cubicBezTo>
                  <a:pt x="10039985" y="2329692"/>
                  <a:pt x="10049450" y="2323116"/>
                  <a:pt x="10059324" y="2317363"/>
                </a:cubicBezTo>
                <a:cubicBezTo>
                  <a:pt x="10060147" y="2317363"/>
                  <a:pt x="10061793" y="2317363"/>
                  <a:pt x="10062204" y="2318185"/>
                </a:cubicBezTo>
                <a:cubicBezTo>
                  <a:pt x="10066320" y="2321884"/>
                  <a:pt x="10070022" y="2325172"/>
                  <a:pt x="10075372" y="2319830"/>
                </a:cubicBezTo>
                <a:cubicBezTo>
                  <a:pt x="10077017" y="2317774"/>
                  <a:pt x="10078252" y="2319830"/>
                  <a:pt x="10078663" y="2321473"/>
                </a:cubicBezTo>
                <a:cubicBezTo>
                  <a:pt x="10079897" y="2328459"/>
                  <a:pt x="10083190" y="2328459"/>
                  <a:pt x="10088128" y="2324349"/>
                </a:cubicBezTo>
                <a:lnTo>
                  <a:pt x="10089370" y="2324866"/>
                </a:lnTo>
                <a:lnTo>
                  <a:pt x="10091092" y="2320659"/>
                </a:lnTo>
                <a:cubicBezTo>
                  <a:pt x="10091873" y="2317160"/>
                  <a:pt x="10094216" y="2315606"/>
                  <a:pt x="10096950" y="2313662"/>
                </a:cubicBezTo>
                <a:cubicBezTo>
                  <a:pt x="10099683" y="2311718"/>
                  <a:pt x="10103588" y="2312107"/>
                  <a:pt x="10105539" y="2309386"/>
                </a:cubicBezTo>
                <a:cubicBezTo>
                  <a:pt x="10108274" y="2309386"/>
                  <a:pt x="10110616" y="2309386"/>
                  <a:pt x="10113349" y="2309386"/>
                </a:cubicBezTo>
                <a:cubicBezTo>
                  <a:pt x="10113349" y="2310553"/>
                  <a:pt x="10113740" y="2310941"/>
                  <a:pt x="10114520" y="2310941"/>
                </a:cubicBezTo>
                <a:cubicBezTo>
                  <a:pt x="10120378" y="2310941"/>
                  <a:pt x="10123501" y="2314828"/>
                  <a:pt x="10125454" y="2319493"/>
                </a:cubicBezTo>
                <a:cubicBezTo>
                  <a:pt x="10127406" y="2323769"/>
                  <a:pt x="10129749" y="2327657"/>
                  <a:pt x="10128969" y="2332709"/>
                </a:cubicBezTo>
                <a:cubicBezTo>
                  <a:pt x="10127797" y="2338152"/>
                  <a:pt x="10128187" y="2343983"/>
                  <a:pt x="10123501" y="2348259"/>
                </a:cubicBezTo>
                <a:cubicBezTo>
                  <a:pt x="10121940" y="2349813"/>
                  <a:pt x="10120378" y="2350980"/>
                  <a:pt x="10117645" y="2351757"/>
                </a:cubicBezTo>
                <a:lnTo>
                  <a:pt x="10111993" y="2358865"/>
                </a:lnTo>
                <a:lnTo>
                  <a:pt x="10111993" y="2361746"/>
                </a:lnTo>
                <a:cubicBezTo>
                  <a:pt x="10107879" y="2364211"/>
                  <a:pt x="10106644" y="2368732"/>
                  <a:pt x="10107879" y="2372841"/>
                </a:cubicBezTo>
                <a:cubicBezTo>
                  <a:pt x="10109936" y="2380239"/>
                  <a:pt x="10107466" y="2385991"/>
                  <a:pt x="10102117" y="2390923"/>
                </a:cubicBezTo>
                <a:cubicBezTo>
                  <a:pt x="10100061" y="2392978"/>
                  <a:pt x="10098003" y="2394623"/>
                  <a:pt x="10097180" y="2397498"/>
                </a:cubicBezTo>
                <a:cubicBezTo>
                  <a:pt x="10096357" y="2402019"/>
                  <a:pt x="10093888" y="2404484"/>
                  <a:pt x="10089362" y="2404073"/>
                </a:cubicBezTo>
                <a:cubicBezTo>
                  <a:pt x="10086070" y="2404073"/>
                  <a:pt x="10083601" y="2406129"/>
                  <a:pt x="10082367" y="2407773"/>
                </a:cubicBezTo>
                <a:cubicBezTo>
                  <a:pt x="10078870" y="2412704"/>
                  <a:pt x="10074549" y="2413834"/>
                  <a:pt x="10070023" y="2413885"/>
                </a:cubicBezTo>
                <a:cubicBezTo>
                  <a:pt x="10065496" y="2413936"/>
                  <a:pt x="10060764" y="2412908"/>
                  <a:pt x="10056445" y="2413525"/>
                </a:cubicBezTo>
                <a:cubicBezTo>
                  <a:pt x="10054593" y="2413730"/>
                  <a:pt x="10051712" y="2414347"/>
                  <a:pt x="10049089" y="2414553"/>
                </a:cubicBezTo>
                <a:close/>
                <a:moveTo>
                  <a:pt x="4574131" y="2422422"/>
                </a:moveTo>
                <a:lnTo>
                  <a:pt x="4578642" y="2420212"/>
                </a:lnTo>
                <a:lnTo>
                  <a:pt x="4578183" y="2421107"/>
                </a:lnTo>
                <a:cubicBezTo>
                  <a:pt x="4578183" y="2421107"/>
                  <a:pt x="4578183" y="2421107"/>
                  <a:pt x="4574131" y="2422422"/>
                </a:cubicBezTo>
                <a:close/>
                <a:moveTo>
                  <a:pt x="10967534" y="2433289"/>
                </a:moveTo>
                <a:lnTo>
                  <a:pt x="10965764" y="2432353"/>
                </a:lnTo>
                <a:cubicBezTo>
                  <a:pt x="10962621" y="2432638"/>
                  <a:pt x="10960905" y="2430925"/>
                  <a:pt x="10960335" y="2427786"/>
                </a:cubicBezTo>
                <a:cubicBezTo>
                  <a:pt x="10959763" y="2425787"/>
                  <a:pt x="10958333" y="2424646"/>
                  <a:pt x="10956905" y="2423219"/>
                </a:cubicBezTo>
                <a:cubicBezTo>
                  <a:pt x="10953189" y="2419793"/>
                  <a:pt x="10951474" y="2415798"/>
                  <a:pt x="10952903" y="2410660"/>
                </a:cubicBezTo>
                <a:lnTo>
                  <a:pt x="10950528" y="2404254"/>
                </a:lnTo>
                <a:lnTo>
                  <a:pt x="10935761" y="2402769"/>
                </a:lnTo>
                <a:cubicBezTo>
                  <a:pt x="10902046" y="2398060"/>
                  <a:pt x="10868575" y="2392254"/>
                  <a:pt x="10835201" y="2385912"/>
                </a:cubicBezTo>
                <a:lnTo>
                  <a:pt x="10759460" y="2370779"/>
                </a:lnTo>
                <a:lnTo>
                  <a:pt x="10757928" y="2374911"/>
                </a:lnTo>
                <a:cubicBezTo>
                  <a:pt x="10759985" y="2382308"/>
                  <a:pt x="10757516" y="2388061"/>
                  <a:pt x="10752167" y="2392993"/>
                </a:cubicBezTo>
                <a:cubicBezTo>
                  <a:pt x="10750110" y="2395049"/>
                  <a:pt x="10748052" y="2396692"/>
                  <a:pt x="10747229" y="2399568"/>
                </a:cubicBezTo>
                <a:cubicBezTo>
                  <a:pt x="10746406" y="2404089"/>
                  <a:pt x="10743938" y="2406555"/>
                  <a:pt x="10739411" y="2406144"/>
                </a:cubicBezTo>
                <a:lnTo>
                  <a:pt x="10737722" y="2407037"/>
                </a:lnTo>
                <a:lnTo>
                  <a:pt x="10834909" y="2423722"/>
                </a:lnTo>
                <a:close/>
                <a:moveTo>
                  <a:pt x="6060160" y="2444735"/>
                </a:moveTo>
                <a:cubicBezTo>
                  <a:pt x="6057402" y="2443632"/>
                  <a:pt x="6054092" y="2441424"/>
                  <a:pt x="6051887" y="2439218"/>
                </a:cubicBezTo>
                <a:lnTo>
                  <a:pt x="6060462" y="2444667"/>
                </a:lnTo>
                <a:close/>
                <a:moveTo>
                  <a:pt x="12157958" y="2453576"/>
                </a:moveTo>
                <a:lnTo>
                  <a:pt x="12157459" y="2453458"/>
                </a:lnTo>
                <a:lnTo>
                  <a:pt x="12157727" y="2453192"/>
                </a:lnTo>
                <a:close/>
                <a:moveTo>
                  <a:pt x="12191966" y="2462622"/>
                </a:moveTo>
                <a:lnTo>
                  <a:pt x="12191711" y="2461630"/>
                </a:lnTo>
                <a:cubicBezTo>
                  <a:pt x="12189533" y="2458365"/>
                  <a:pt x="12188880" y="2455318"/>
                  <a:pt x="12191276" y="2451400"/>
                </a:cubicBezTo>
                <a:cubicBezTo>
                  <a:pt x="12193889" y="2447264"/>
                  <a:pt x="12192365" y="2444870"/>
                  <a:pt x="12187138" y="2444000"/>
                </a:cubicBezTo>
                <a:cubicBezTo>
                  <a:pt x="12186921" y="2444000"/>
                  <a:pt x="12186703" y="2444000"/>
                  <a:pt x="12186484" y="2444000"/>
                </a:cubicBezTo>
                <a:cubicBezTo>
                  <a:pt x="12184525" y="2443782"/>
                  <a:pt x="12182565" y="2443347"/>
                  <a:pt x="12182348" y="2441388"/>
                </a:cubicBezTo>
                <a:cubicBezTo>
                  <a:pt x="12181912" y="2439429"/>
                  <a:pt x="12184307" y="2439647"/>
                  <a:pt x="12185396" y="2438994"/>
                </a:cubicBezTo>
                <a:lnTo>
                  <a:pt x="12191966" y="2426028"/>
                </a:lnTo>
                <a:close/>
                <a:moveTo>
                  <a:pt x="10398460" y="2479518"/>
                </a:moveTo>
                <a:lnTo>
                  <a:pt x="10397992" y="2479408"/>
                </a:lnTo>
                <a:lnTo>
                  <a:pt x="10398243" y="2479158"/>
                </a:lnTo>
                <a:close/>
                <a:moveTo>
                  <a:pt x="7547164" y="2508703"/>
                </a:moveTo>
                <a:lnTo>
                  <a:pt x="7547488" y="2508397"/>
                </a:lnTo>
                <a:cubicBezTo>
                  <a:pt x="7548411" y="2507846"/>
                  <a:pt x="7549737" y="2507554"/>
                  <a:pt x="7551355" y="2508588"/>
                </a:cubicBezTo>
                <a:close/>
                <a:moveTo>
                  <a:pt x="6152189" y="2511437"/>
                </a:moveTo>
                <a:lnTo>
                  <a:pt x="6148978" y="2509832"/>
                </a:lnTo>
                <a:cubicBezTo>
                  <a:pt x="6144566" y="2509832"/>
                  <a:pt x="6144566" y="2509832"/>
                  <a:pt x="6144566" y="2509832"/>
                </a:cubicBezTo>
                <a:cubicBezTo>
                  <a:pt x="6144566" y="2509832"/>
                  <a:pt x="6144566" y="2509832"/>
                  <a:pt x="6140152" y="2505418"/>
                </a:cubicBezTo>
                <a:cubicBezTo>
                  <a:pt x="6144565" y="2505418"/>
                  <a:pt x="6148978" y="2509832"/>
                  <a:pt x="6148979" y="2505418"/>
                </a:cubicBezTo>
                <a:close/>
                <a:moveTo>
                  <a:pt x="6160433" y="2516872"/>
                </a:moveTo>
                <a:lnTo>
                  <a:pt x="6152839" y="2512659"/>
                </a:lnTo>
                <a:lnTo>
                  <a:pt x="6152189" y="2511437"/>
                </a:lnTo>
                <a:lnTo>
                  <a:pt x="6157804" y="2514245"/>
                </a:lnTo>
                <a:close/>
                <a:moveTo>
                  <a:pt x="7365156" y="2521840"/>
                </a:moveTo>
                <a:cubicBezTo>
                  <a:pt x="7420537" y="2520751"/>
                  <a:pt x="7471517" y="2512289"/>
                  <a:pt x="7520428" y="2507064"/>
                </a:cubicBezTo>
                <a:cubicBezTo>
                  <a:pt x="7524698" y="2507513"/>
                  <a:pt x="7529778" y="2508478"/>
                  <a:pt x="7535116" y="2509040"/>
                </a:cubicBezTo>
                <a:lnTo>
                  <a:pt x="7547164" y="2508703"/>
                </a:lnTo>
                <a:lnTo>
                  <a:pt x="7546050" y="2509758"/>
                </a:lnTo>
                <a:cubicBezTo>
                  <a:pt x="7544432" y="2508724"/>
                  <a:pt x="7543105" y="2509016"/>
                  <a:pt x="7542589" y="2509825"/>
                </a:cubicBezTo>
                <a:lnTo>
                  <a:pt x="7543190" y="2511198"/>
                </a:lnTo>
                <a:lnTo>
                  <a:pt x="7700447" y="2491727"/>
                </a:lnTo>
                <a:lnTo>
                  <a:pt x="7702222" y="2486439"/>
                </a:lnTo>
                <a:cubicBezTo>
                  <a:pt x="7747895" y="2479147"/>
                  <a:pt x="7774419" y="2473297"/>
                  <a:pt x="7820093" y="2466005"/>
                </a:cubicBezTo>
                <a:cubicBezTo>
                  <a:pt x="7832771" y="2460427"/>
                  <a:pt x="7840145" y="2456019"/>
                  <a:pt x="7850755" y="2453680"/>
                </a:cubicBezTo>
                <a:cubicBezTo>
                  <a:pt x="7901734" y="2445218"/>
                  <a:pt x="7954781" y="2433517"/>
                  <a:pt x="8006659" y="2416513"/>
                </a:cubicBezTo>
                <a:cubicBezTo>
                  <a:pt x="8031567" y="2409629"/>
                  <a:pt x="8055663" y="2402229"/>
                  <a:pt x="8079905" y="2395491"/>
                </a:cubicBezTo>
                <a:lnTo>
                  <a:pt x="8148586" y="2379700"/>
                </a:lnTo>
                <a:lnTo>
                  <a:pt x="8141347" y="2384026"/>
                </a:lnTo>
                <a:cubicBezTo>
                  <a:pt x="8144583" y="2386093"/>
                  <a:pt x="8147819" y="2388161"/>
                  <a:pt x="8155193" y="2383754"/>
                </a:cubicBezTo>
                <a:cubicBezTo>
                  <a:pt x="8155193" y="2383754"/>
                  <a:pt x="8160498" y="2382583"/>
                  <a:pt x="8160498" y="2382583"/>
                </a:cubicBezTo>
                <a:cubicBezTo>
                  <a:pt x="8163734" y="2384651"/>
                  <a:pt x="8161665" y="2387889"/>
                  <a:pt x="8158429" y="2385821"/>
                </a:cubicBezTo>
                <a:cubicBezTo>
                  <a:pt x="8122463" y="2399316"/>
                  <a:pt x="8066180" y="2408949"/>
                  <a:pt x="8022840" y="2426852"/>
                </a:cubicBezTo>
                <a:cubicBezTo>
                  <a:pt x="8021940" y="2435394"/>
                  <a:pt x="8016634" y="2436564"/>
                  <a:pt x="8030480" y="2436292"/>
                </a:cubicBezTo>
                <a:cubicBezTo>
                  <a:pt x="8034617" y="2429816"/>
                  <a:pt x="8050532" y="2426306"/>
                  <a:pt x="8066445" y="2422797"/>
                </a:cubicBezTo>
                <a:cubicBezTo>
                  <a:pt x="8068780" y="2433408"/>
                  <a:pt x="8100342" y="2412539"/>
                  <a:pt x="8123630" y="2404622"/>
                </a:cubicBezTo>
                <a:cubicBezTo>
                  <a:pt x="8186120" y="2385277"/>
                  <a:pt x="8255083" y="2370067"/>
                  <a:pt x="8318473" y="2342179"/>
                </a:cubicBezTo>
                <a:cubicBezTo>
                  <a:pt x="8325846" y="2337771"/>
                  <a:pt x="8327914" y="2334534"/>
                  <a:pt x="8335288" y="2330126"/>
                </a:cubicBezTo>
                <a:cubicBezTo>
                  <a:pt x="8355340" y="2320142"/>
                  <a:pt x="8399846" y="2307543"/>
                  <a:pt x="8411358" y="2296660"/>
                </a:cubicBezTo>
                <a:cubicBezTo>
                  <a:pt x="8412524" y="2301965"/>
                  <a:pt x="8415760" y="2304033"/>
                  <a:pt x="8425203" y="2296389"/>
                </a:cubicBezTo>
                <a:cubicBezTo>
                  <a:pt x="8430507" y="2295219"/>
                  <a:pt x="8456765" y="2275520"/>
                  <a:pt x="8460001" y="2277588"/>
                </a:cubicBezTo>
                <a:cubicBezTo>
                  <a:pt x="8454697" y="2278758"/>
                  <a:pt x="8457933" y="2280825"/>
                  <a:pt x="8455864" y="2284064"/>
                </a:cubicBezTo>
                <a:cubicBezTo>
                  <a:pt x="8488593" y="2268500"/>
                  <a:pt x="8505409" y="2256447"/>
                  <a:pt x="8534904" y="2238817"/>
                </a:cubicBezTo>
                <a:cubicBezTo>
                  <a:pt x="8524028" y="2227308"/>
                  <a:pt x="8490397" y="2251414"/>
                  <a:pt x="8468277" y="2264637"/>
                </a:cubicBezTo>
                <a:cubicBezTo>
                  <a:pt x="8448092" y="2267698"/>
                  <a:pt x="8428266" y="2275547"/>
                  <a:pt x="8407259" y="2284353"/>
                </a:cubicBezTo>
                <a:lnTo>
                  <a:pt x="8349912" y="2305783"/>
                </a:lnTo>
                <a:lnTo>
                  <a:pt x="8351837" y="2304225"/>
                </a:lnTo>
                <a:cubicBezTo>
                  <a:pt x="8350671" y="2298920"/>
                  <a:pt x="8345366" y="2300089"/>
                  <a:pt x="8343297" y="2303328"/>
                </a:cubicBezTo>
                <a:cubicBezTo>
                  <a:pt x="8340061" y="2301259"/>
                  <a:pt x="8340061" y="2301259"/>
                  <a:pt x="8340061" y="2301259"/>
                </a:cubicBezTo>
                <a:cubicBezTo>
                  <a:pt x="8382234" y="2278051"/>
                  <a:pt x="8435014" y="2252503"/>
                  <a:pt x="8476285" y="2237838"/>
                </a:cubicBezTo>
                <a:cubicBezTo>
                  <a:pt x="8500475" y="2221377"/>
                  <a:pt x="8529969" y="2203747"/>
                  <a:pt x="8542380" y="2184321"/>
                </a:cubicBezTo>
                <a:cubicBezTo>
                  <a:pt x="8447427" y="2233077"/>
                  <a:pt x="8377830" y="2270679"/>
                  <a:pt x="8304731" y="2292364"/>
                </a:cubicBezTo>
                <a:cubicBezTo>
                  <a:pt x="8282610" y="2305586"/>
                  <a:pt x="8249881" y="2321150"/>
                  <a:pt x="8228662" y="2325829"/>
                </a:cubicBezTo>
                <a:cubicBezTo>
                  <a:pt x="8242241" y="2311708"/>
                  <a:pt x="8221023" y="2316387"/>
                  <a:pt x="8221924" y="2307845"/>
                </a:cubicBezTo>
                <a:cubicBezTo>
                  <a:pt x="8211315" y="2310185"/>
                  <a:pt x="8212482" y="2315491"/>
                  <a:pt x="8199804" y="2321069"/>
                </a:cubicBezTo>
                <a:cubicBezTo>
                  <a:pt x="8181821" y="2327815"/>
                  <a:pt x="8221023" y="2316387"/>
                  <a:pt x="8204208" y="2328441"/>
                </a:cubicBezTo>
                <a:cubicBezTo>
                  <a:pt x="8155563" y="2347513"/>
                  <a:pt x="8115195" y="2353636"/>
                  <a:pt x="8067717" y="2378014"/>
                </a:cubicBezTo>
                <a:cubicBezTo>
                  <a:pt x="8047399" y="2374151"/>
                  <a:pt x="8018807" y="2383239"/>
                  <a:pt x="7992283" y="2389088"/>
                </a:cubicBezTo>
                <a:cubicBezTo>
                  <a:pt x="7963691" y="2398176"/>
                  <a:pt x="7935098" y="2407264"/>
                  <a:pt x="7910645" y="2409876"/>
                </a:cubicBezTo>
                <a:cubicBezTo>
                  <a:pt x="7931863" y="2405196"/>
                  <a:pt x="7930696" y="2399891"/>
                  <a:pt x="7936000" y="2398720"/>
                </a:cubicBezTo>
                <a:cubicBezTo>
                  <a:pt x="7927460" y="2397823"/>
                  <a:pt x="7929528" y="2394586"/>
                  <a:pt x="7926292" y="2392517"/>
                </a:cubicBezTo>
                <a:cubicBezTo>
                  <a:pt x="7897699" y="2401605"/>
                  <a:pt x="7891227" y="2397470"/>
                  <a:pt x="7864704" y="2403320"/>
                </a:cubicBezTo>
                <a:cubicBezTo>
                  <a:pt x="7862636" y="2406557"/>
                  <a:pt x="7860567" y="2409795"/>
                  <a:pt x="7855261" y="2410965"/>
                </a:cubicBezTo>
                <a:cubicBezTo>
                  <a:pt x="7859665" y="2418337"/>
                  <a:pt x="7873510" y="2418065"/>
                  <a:pt x="7864068" y="2425711"/>
                </a:cubicBezTo>
                <a:cubicBezTo>
                  <a:pt x="7834309" y="2429493"/>
                  <a:pt x="7815159" y="2430936"/>
                  <a:pt x="7788635" y="2436785"/>
                </a:cubicBezTo>
                <a:cubicBezTo>
                  <a:pt x="7767415" y="2441465"/>
                  <a:pt x="7742961" y="2444078"/>
                  <a:pt x="7703759" y="2455504"/>
                </a:cubicBezTo>
                <a:cubicBezTo>
                  <a:pt x="7703759" y="2455504"/>
                  <a:pt x="7704926" y="2460810"/>
                  <a:pt x="7699621" y="2461980"/>
                </a:cubicBezTo>
                <a:cubicBezTo>
                  <a:pt x="7666627" y="2463695"/>
                  <a:pt x="7675166" y="2464591"/>
                  <a:pt x="7647476" y="2465137"/>
                </a:cubicBezTo>
                <a:cubicBezTo>
                  <a:pt x="7636866" y="2467477"/>
                  <a:pt x="7626257" y="2469816"/>
                  <a:pt x="7610343" y="2473326"/>
                </a:cubicBezTo>
                <a:cubicBezTo>
                  <a:pt x="7545252" y="2468212"/>
                  <a:pt x="7482764" y="2487558"/>
                  <a:pt x="7404995" y="2488022"/>
                </a:cubicBezTo>
                <a:cubicBezTo>
                  <a:pt x="7402925" y="2491259"/>
                  <a:pt x="7389079" y="2491531"/>
                  <a:pt x="7378470" y="2493870"/>
                </a:cubicBezTo>
                <a:cubicBezTo>
                  <a:pt x="7377304" y="2488565"/>
                  <a:pt x="7356085" y="2493246"/>
                  <a:pt x="7358153" y="2490008"/>
                </a:cubicBezTo>
                <a:cubicBezTo>
                  <a:pt x="7370832" y="2484430"/>
                  <a:pt x="7393217" y="2485056"/>
                  <a:pt x="7390882" y="2474446"/>
                </a:cubicBezTo>
                <a:cubicBezTo>
                  <a:pt x="7346111" y="2473194"/>
                  <a:pt x="7324892" y="2477874"/>
                  <a:pt x="7303672" y="2482554"/>
                </a:cubicBezTo>
                <a:cubicBezTo>
                  <a:pt x="7287758" y="2486064"/>
                  <a:pt x="7318686" y="2487588"/>
                  <a:pt x="7319853" y="2492892"/>
                </a:cubicBezTo>
                <a:cubicBezTo>
                  <a:pt x="7319853" y="2492892"/>
                  <a:pt x="7309243" y="2495233"/>
                  <a:pt x="7310410" y="2500537"/>
                </a:cubicBezTo>
                <a:cubicBezTo>
                  <a:pt x="7308342" y="2503775"/>
                  <a:pt x="7337200" y="2508536"/>
                  <a:pt x="7304204" y="2510250"/>
                </a:cubicBezTo>
                <a:cubicBezTo>
                  <a:pt x="7300969" y="2508183"/>
                  <a:pt x="7300969" y="2508183"/>
                  <a:pt x="7300969" y="2508183"/>
                </a:cubicBezTo>
                <a:cubicBezTo>
                  <a:pt x="7306274" y="2507012"/>
                  <a:pt x="7306274" y="2507012"/>
                  <a:pt x="7306274" y="2507012"/>
                </a:cubicBezTo>
                <a:cubicBezTo>
                  <a:pt x="7306274" y="2507012"/>
                  <a:pt x="7306274" y="2507012"/>
                  <a:pt x="7303038" y="2504945"/>
                </a:cubicBezTo>
                <a:cubicBezTo>
                  <a:pt x="7303038" y="2504945"/>
                  <a:pt x="7299801" y="2502878"/>
                  <a:pt x="7299801" y="2502878"/>
                </a:cubicBezTo>
                <a:cubicBezTo>
                  <a:pt x="7297732" y="2506115"/>
                  <a:pt x="7294496" y="2504047"/>
                  <a:pt x="7294496" y="2504047"/>
                </a:cubicBezTo>
                <a:cubicBezTo>
                  <a:pt x="7292429" y="2507286"/>
                  <a:pt x="7292429" y="2507286"/>
                  <a:pt x="7292429" y="2507286"/>
                </a:cubicBezTo>
                <a:cubicBezTo>
                  <a:pt x="7296566" y="2500809"/>
                  <a:pt x="7263568" y="2502524"/>
                  <a:pt x="7266805" y="2504592"/>
                </a:cubicBezTo>
                <a:cubicBezTo>
                  <a:pt x="7270041" y="2506660"/>
                  <a:pt x="7270041" y="2506660"/>
                  <a:pt x="7270041" y="2506660"/>
                </a:cubicBezTo>
                <a:cubicBezTo>
                  <a:pt x="7270041" y="2506660"/>
                  <a:pt x="7266805" y="2504592"/>
                  <a:pt x="7261500" y="2505763"/>
                </a:cubicBezTo>
                <a:cubicBezTo>
                  <a:pt x="7261500" y="2505763"/>
                  <a:pt x="7256196" y="2506932"/>
                  <a:pt x="7256196" y="2506932"/>
                </a:cubicBezTo>
                <a:cubicBezTo>
                  <a:pt x="7256196" y="2506932"/>
                  <a:pt x="7254128" y="2510170"/>
                  <a:pt x="7259432" y="2509000"/>
                </a:cubicBezTo>
                <a:cubicBezTo>
                  <a:pt x="7259432" y="2509000"/>
                  <a:pt x="7262669" y="2511067"/>
                  <a:pt x="7262669" y="2511067"/>
                </a:cubicBezTo>
                <a:cubicBezTo>
                  <a:pt x="7240282" y="2510442"/>
                  <a:pt x="7175459" y="2519176"/>
                  <a:pt x="7157210" y="2512075"/>
                </a:cubicBezTo>
                <a:cubicBezTo>
                  <a:pt x="7175193" y="2505329"/>
                  <a:pt x="7191107" y="2501817"/>
                  <a:pt x="7188772" y="2491208"/>
                </a:cubicBezTo>
                <a:cubicBezTo>
                  <a:pt x="7183467" y="2492378"/>
                  <a:pt x="7161081" y="2491752"/>
                  <a:pt x="7172591" y="2480870"/>
                </a:cubicBezTo>
                <a:cubicBezTo>
                  <a:pt x="7150206" y="2480243"/>
                  <a:pt x="7133124" y="2478448"/>
                  <a:pt x="7116042" y="2476653"/>
                </a:cubicBezTo>
                <a:cubicBezTo>
                  <a:pt x="7113974" y="2479890"/>
                  <a:pt x="7125751" y="2482856"/>
                  <a:pt x="7115142" y="2485196"/>
                </a:cubicBezTo>
                <a:cubicBezTo>
                  <a:pt x="7096894" y="2478095"/>
                  <a:pt x="7080978" y="2481605"/>
                  <a:pt x="7057424" y="2475675"/>
                </a:cubicBezTo>
                <a:cubicBezTo>
                  <a:pt x="7028833" y="2484762"/>
                  <a:pt x="7007348" y="2475594"/>
                  <a:pt x="6956103" y="2470207"/>
                </a:cubicBezTo>
                <a:cubicBezTo>
                  <a:pt x="6960242" y="2463732"/>
                  <a:pt x="6951700" y="2462833"/>
                  <a:pt x="6953768" y="2459596"/>
                </a:cubicBezTo>
                <a:cubicBezTo>
                  <a:pt x="6911065" y="2455107"/>
                  <a:pt x="6872499" y="2444143"/>
                  <a:pt x="6831866" y="2436419"/>
                </a:cubicBezTo>
                <a:cubicBezTo>
                  <a:pt x="6793298" y="2425453"/>
                  <a:pt x="6754732" y="2414490"/>
                  <a:pt x="6723804" y="2412966"/>
                </a:cubicBezTo>
                <a:cubicBezTo>
                  <a:pt x="6740887" y="2414763"/>
                  <a:pt x="6724973" y="2418272"/>
                  <a:pt x="6716431" y="2417374"/>
                </a:cubicBezTo>
                <a:cubicBezTo>
                  <a:pt x="6706724" y="2411171"/>
                  <a:pt x="6684337" y="2410546"/>
                  <a:pt x="6691712" y="2406138"/>
                </a:cubicBezTo>
                <a:cubicBezTo>
                  <a:pt x="6659615" y="2399310"/>
                  <a:pt x="6647842" y="2396345"/>
                  <a:pt x="6612510" y="2387448"/>
                </a:cubicBezTo>
                <a:cubicBezTo>
                  <a:pt x="6602802" y="2381245"/>
                  <a:pt x="6596330" y="2377109"/>
                  <a:pt x="6586622" y="2370906"/>
                </a:cubicBezTo>
                <a:cubicBezTo>
                  <a:pt x="6572776" y="2371179"/>
                  <a:pt x="6554528" y="2364079"/>
                  <a:pt x="6536278" y="2356978"/>
                </a:cubicBezTo>
                <a:cubicBezTo>
                  <a:pt x="6520100" y="2346640"/>
                  <a:pt x="6505086" y="2341606"/>
                  <a:pt x="6494477" y="2343946"/>
                </a:cubicBezTo>
                <a:cubicBezTo>
                  <a:pt x="6494477" y="2343946"/>
                  <a:pt x="6494477" y="2343946"/>
                  <a:pt x="6492409" y="2347184"/>
                </a:cubicBezTo>
                <a:cubicBezTo>
                  <a:pt x="6498880" y="2351320"/>
                  <a:pt x="6502116" y="2353387"/>
                  <a:pt x="6508589" y="2357523"/>
                </a:cubicBezTo>
                <a:cubicBezTo>
                  <a:pt x="6524768" y="2367862"/>
                  <a:pt x="6543017" y="2374961"/>
                  <a:pt x="6563334" y="2378825"/>
                </a:cubicBezTo>
                <a:cubicBezTo>
                  <a:pt x="6593360" y="2388891"/>
                  <a:pt x="6623385" y="2398956"/>
                  <a:pt x="6649008" y="2401649"/>
                </a:cubicBezTo>
                <a:cubicBezTo>
                  <a:pt x="6652244" y="2403718"/>
                  <a:pt x="6664020" y="2406682"/>
                  <a:pt x="6665187" y="2411988"/>
                </a:cubicBezTo>
                <a:cubicBezTo>
                  <a:pt x="6724973" y="2418272"/>
                  <a:pt x="6752028" y="2440119"/>
                  <a:pt x="6805607" y="2456116"/>
                </a:cubicBezTo>
                <a:cubicBezTo>
                  <a:pt x="6868361" y="2450620"/>
                  <a:pt x="6929580" y="2476056"/>
                  <a:pt x="7020292" y="2483864"/>
                </a:cubicBezTo>
                <a:cubicBezTo>
                  <a:pt x="7012918" y="2488272"/>
                  <a:pt x="7031166" y="2495373"/>
                  <a:pt x="7029099" y="2498611"/>
                </a:cubicBezTo>
                <a:cubicBezTo>
                  <a:pt x="7046180" y="2500406"/>
                  <a:pt x="7063261" y="2502201"/>
                  <a:pt x="7080343" y="2503996"/>
                </a:cubicBezTo>
                <a:cubicBezTo>
                  <a:pt x="7075039" y="2505166"/>
                  <a:pt x="7075039" y="2505166"/>
                  <a:pt x="7075039" y="2505166"/>
                </a:cubicBezTo>
                <a:cubicBezTo>
                  <a:pt x="7069732" y="2506337"/>
                  <a:pt x="7069732" y="2506337"/>
                  <a:pt x="7069732" y="2506337"/>
                </a:cubicBezTo>
                <a:cubicBezTo>
                  <a:pt x="7072969" y="2508404"/>
                  <a:pt x="7076205" y="2510471"/>
                  <a:pt x="7079441" y="2512540"/>
                </a:cubicBezTo>
                <a:cubicBezTo>
                  <a:pt x="7084747" y="2511369"/>
                  <a:pt x="7084747" y="2511369"/>
                  <a:pt x="7084747" y="2511369"/>
                </a:cubicBezTo>
                <a:cubicBezTo>
                  <a:pt x="7084747" y="2511369"/>
                  <a:pt x="7084747" y="2511369"/>
                  <a:pt x="7086814" y="2508132"/>
                </a:cubicBezTo>
                <a:cubicBezTo>
                  <a:pt x="7094454" y="2517572"/>
                  <a:pt x="7130686" y="2517926"/>
                  <a:pt x="7175459" y="2519176"/>
                </a:cubicBezTo>
                <a:cubicBezTo>
                  <a:pt x="7220230" y="2520427"/>
                  <a:pt x="7275611" y="2519337"/>
                  <a:pt x="7320385" y="2520589"/>
                </a:cubicBezTo>
                <a:cubicBezTo>
                  <a:pt x="7337467" y="2522384"/>
                  <a:pt x="7351311" y="2522112"/>
                  <a:pt x="7365156" y="2521840"/>
                </a:cubicBezTo>
                <a:close/>
                <a:moveTo>
                  <a:pt x="6182458" y="2526630"/>
                </a:moveTo>
                <a:lnTo>
                  <a:pt x="6175458" y="2523837"/>
                </a:lnTo>
                <a:lnTo>
                  <a:pt x="6175457" y="2523072"/>
                </a:lnTo>
                <a:close/>
                <a:moveTo>
                  <a:pt x="6175457" y="2527485"/>
                </a:moveTo>
                <a:cubicBezTo>
                  <a:pt x="6171044" y="2523073"/>
                  <a:pt x="6166633" y="2518659"/>
                  <a:pt x="6162218" y="2518659"/>
                </a:cubicBezTo>
                <a:lnTo>
                  <a:pt x="6160433" y="2516872"/>
                </a:lnTo>
                <a:lnTo>
                  <a:pt x="6166633" y="2520313"/>
                </a:lnTo>
                <a:lnTo>
                  <a:pt x="6175458" y="2523837"/>
                </a:lnTo>
                <a:close/>
                <a:moveTo>
                  <a:pt x="6090502" y="2546242"/>
                </a:moveTo>
                <a:cubicBezTo>
                  <a:pt x="6089398" y="2545138"/>
                  <a:pt x="6089398" y="2542932"/>
                  <a:pt x="6091605" y="2540726"/>
                </a:cubicBezTo>
                <a:cubicBezTo>
                  <a:pt x="6091605" y="2545138"/>
                  <a:pt x="6091605" y="2545138"/>
                  <a:pt x="6096019" y="2545139"/>
                </a:cubicBezTo>
                <a:cubicBezTo>
                  <a:pt x="6093813" y="2547345"/>
                  <a:pt x="6091606" y="2547345"/>
                  <a:pt x="6090502" y="2546242"/>
                </a:cubicBezTo>
                <a:close/>
                <a:moveTo>
                  <a:pt x="4159313" y="2565926"/>
                </a:moveTo>
                <a:lnTo>
                  <a:pt x="4160687" y="2562496"/>
                </a:lnTo>
                <a:lnTo>
                  <a:pt x="4155488" y="2565894"/>
                </a:lnTo>
                <a:close/>
                <a:moveTo>
                  <a:pt x="12022672" y="2569085"/>
                </a:moveTo>
                <a:cubicBezTo>
                  <a:pt x="12020049" y="2569291"/>
                  <a:pt x="12017683" y="2569085"/>
                  <a:pt x="12016859" y="2567647"/>
                </a:cubicBezTo>
                <a:cubicBezTo>
                  <a:pt x="12011921" y="2559428"/>
                  <a:pt x="11999166" y="2562716"/>
                  <a:pt x="11996285" y="2551620"/>
                </a:cubicBezTo>
                <a:cubicBezTo>
                  <a:pt x="11995463" y="2548332"/>
                  <a:pt x="11989703" y="2546278"/>
                  <a:pt x="11995051" y="2541757"/>
                </a:cubicBezTo>
                <a:cubicBezTo>
                  <a:pt x="11996697" y="2540524"/>
                  <a:pt x="11996285" y="2538059"/>
                  <a:pt x="11994641" y="2537649"/>
                </a:cubicBezTo>
                <a:cubicBezTo>
                  <a:pt x="11988056" y="2535182"/>
                  <a:pt x="11988467" y="2531483"/>
                  <a:pt x="11992583" y="2526553"/>
                </a:cubicBezTo>
                <a:cubicBezTo>
                  <a:pt x="11993818" y="2524908"/>
                  <a:pt x="11992171" y="2522854"/>
                  <a:pt x="11991348" y="2521210"/>
                </a:cubicBezTo>
                <a:cubicBezTo>
                  <a:pt x="11989703" y="2518744"/>
                  <a:pt x="11989291" y="2516278"/>
                  <a:pt x="11991760" y="2514223"/>
                </a:cubicBezTo>
                <a:cubicBezTo>
                  <a:pt x="11994229" y="2512169"/>
                  <a:pt x="11993818" y="2509704"/>
                  <a:pt x="11994641" y="2507237"/>
                </a:cubicBezTo>
                <a:cubicBezTo>
                  <a:pt x="11996697" y="2501074"/>
                  <a:pt x="11999166" y="2493265"/>
                  <a:pt x="12003692" y="2490388"/>
                </a:cubicBezTo>
                <a:cubicBezTo>
                  <a:pt x="12013568" y="2484224"/>
                  <a:pt x="12023032" y="2477649"/>
                  <a:pt x="12032908" y="2471896"/>
                </a:cubicBezTo>
                <a:cubicBezTo>
                  <a:pt x="12033730" y="2471896"/>
                  <a:pt x="12035376" y="2471896"/>
                  <a:pt x="12035787" y="2472718"/>
                </a:cubicBezTo>
                <a:cubicBezTo>
                  <a:pt x="12039902" y="2476417"/>
                  <a:pt x="12043605" y="2479703"/>
                  <a:pt x="12048954" y="2474362"/>
                </a:cubicBezTo>
                <a:cubicBezTo>
                  <a:pt x="12050600" y="2472307"/>
                  <a:pt x="12051835" y="2474362"/>
                  <a:pt x="12052246" y="2476006"/>
                </a:cubicBezTo>
                <a:cubicBezTo>
                  <a:pt x="12053481" y="2482991"/>
                  <a:pt x="12056773" y="2482991"/>
                  <a:pt x="12061711" y="2478881"/>
                </a:cubicBezTo>
                <a:cubicBezTo>
                  <a:pt x="12065002" y="2476006"/>
                  <a:pt x="12066648" y="2476827"/>
                  <a:pt x="12066648" y="2480937"/>
                </a:cubicBezTo>
                <a:cubicBezTo>
                  <a:pt x="12066648" y="2483402"/>
                  <a:pt x="12065825" y="2486280"/>
                  <a:pt x="12069529" y="2486691"/>
                </a:cubicBezTo>
                <a:cubicBezTo>
                  <a:pt x="12077758" y="2488334"/>
                  <a:pt x="12081049" y="2494087"/>
                  <a:pt x="12080639" y="2501484"/>
                </a:cubicBezTo>
                <a:cubicBezTo>
                  <a:pt x="12080228" y="2506826"/>
                  <a:pt x="12081872" y="2509293"/>
                  <a:pt x="12085576" y="2511347"/>
                </a:cubicBezTo>
                <a:cubicBezTo>
                  <a:pt x="12085576" y="2512991"/>
                  <a:pt x="12085576" y="2514633"/>
                  <a:pt x="12085576" y="2516278"/>
                </a:cubicBezTo>
                <a:cubicBezTo>
                  <a:pt x="12081461" y="2518744"/>
                  <a:pt x="12080228" y="2523265"/>
                  <a:pt x="12081461" y="2527374"/>
                </a:cubicBezTo>
                <a:cubicBezTo>
                  <a:pt x="12083518" y="2534771"/>
                  <a:pt x="12081049" y="2540524"/>
                  <a:pt x="12075700" y="2545456"/>
                </a:cubicBezTo>
                <a:cubicBezTo>
                  <a:pt x="12073643" y="2547510"/>
                  <a:pt x="12071586" y="2549155"/>
                  <a:pt x="12070763" y="2552030"/>
                </a:cubicBezTo>
                <a:cubicBezTo>
                  <a:pt x="12069940" y="2556551"/>
                  <a:pt x="12067471" y="2559017"/>
                  <a:pt x="12062945" y="2558606"/>
                </a:cubicBezTo>
                <a:cubicBezTo>
                  <a:pt x="12059653" y="2558606"/>
                  <a:pt x="12057184" y="2560660"/>
                  <a:pt x="12055949" y="2562305"/>
                </a:cubicBezTo>
                <a:cubicBezTo>
                  <a:pt x="12052452" y="2567237"/>
                  <a:pt x="12048131" y="2568367"/>
                  <a:pt x="12043605" y="2568418"/>
                </a:cubicBezTo>
                <a:cubicBezTo>
                  <a:pt x="12039079" y="2568469"/>
                  <a:pt x="12034346" y="2567441"/>
                  <a:pt x="12030027" y="2568058"/>
                </a:cubicBezTo>
                <a:cubicBezTo>
                  <a:pt x="12028176" y="2568263"/>
                  <a:pt x="12025295" y="2568880"/>
                  <a:pt x="12022672" y="2569085"/>
                </a:cubicBezTo>
                <a:close/>
                <a:moveTo>
                  <a:pt x="11214880" y="2569369"/>
                </a:moveTo>
                <a:cubicBezTo>
                  <a:pt x="11211502" y="2569330"/>
                  <a:pt x="11208277" y="2568487"/>
                  <a:pt x="11205667" y="2564805"/>
                </a:cubicBezTo>
                <a:cubicBezTo>
                  <a:pt x="11204746" y="2563579"/>
                  <a:pt x="11202902" y="2562045"/>
                  <a:pt x="11200447" y="2562045"/>
                </a:cubicBezTo>
                <a:cubicBezTo>
                  <a:pt x="11197067" y="2562352"/>
                  <a:pt x="11195224" y="2560510"/>
                  <a:pt x="11194610" y="2557136"/>
                </a:cubicBezTo>
                <a:cubicBezTo>
                  <a:pt x="11193996" y="2554990"/>
                  <a:pt x="11192460" y="2553763"/>
                  <a:pt x="11190925" y="2552229"/>
                </a:cubicBezTo>
                <a:cubicBezTo>
                  <a:pt x="11186932" y="2548550"/>
                  <a:pt x="11185090" y="2544255"/>
                  <a:pt x="11186625" y="2538733"/>
                </a:cubicBezTo>
                <a:cubicBezTo>
                  <a:pt x="11187545" y="2535666"/>
                  <a:pt x="11186625" y="2532292"/>
                  <a:pt x="11183554" y="2530450"/>
                </a:cubicBezTo>
                <a:cubicBezTo>
                  <a:pt x="11183554" y="2529225"/>
                  <a:pt x="11183554" y="2527998"/>
                  <a:pt x="11183554" y="2526770"/>
                </a:cubicBezTo>
                <a:cubicBezTo>
                  <a:pt x="11186317" y="2525237"/>
                  <a:pt x="11187545" y="2523396"/>
                  <a:pt x="11187240" y="2519409"/>
                </a:cubicBezTo>
                <a:cubicBezTo>
                  <a:pt x="11186932" y="2513888"/>
                  <a:pt x="11189389" y="2509593"/>
                  <a:pt x="11195532" y="2508365"/>
                </a:cubicBezTo>
                <a:cubicBezTo>
                  <a:pt x="11198295" y="2508059"/>
                  <a:pt x="11197681" y="2505912"/>
                  <a:pt x="11197681" y="2504072"/>
                </a:cubicBezTo>
                <a:cubicBezTo>
                  <a:pt x="11197681" y="2501004"/>
                  <a:pt x="11198911" y="2500391"/>
                  <a:pt x="11201367" y="2502539"/>
                </a:cubicBezTo>
                <a:cubicBezTo>
                  <a:pt x="11205054" y="2505605"/>
                  <a:pt x="11207509" y="2505605"/>
                  <a:pt x="11208431" y="2500391"/>
                </a:cubicBezTo>
                <a:cubicBezTo>
                  <a:pt x="11208739" y="2499165"/>
                  <a:pt x="11209659" y="2497630"/>
                  <a:pt x="11210889" y="2499165"/>
                </a:cubicBezTo>
                <a:cubicBezTo>
                  <a:pt x="11214881" y="2503152"/>
                  <a:pt x="11217645" y="2500697"/>
                  <a:pt x="11220716" y="2497937"/>
                </a:cubicBezTo>
                <a:cubicBezTo>
                  <a:pt x="11221023" y="2497323"/>
                  <a:pt x="11222252" y="2497323"/>
                  <a:pt x="11222866" y="2497323"/>
                </a:cubicBezTo>
                <a:cubicBezTo>
                  <a:pt x="11230237" y="2501617"/>
                  <a:pt x="11237301" y="2506526"/>
                  <a:pt x="11244672" y="2511128"/>
                </a:cubicBezTo>
                <a:cubicBezTo>
                  <a:pt x="11248051" y="2513275"/>
                  <a:pt x="11249892" y="2519101"/>
                  <a:pt x="11251428" y="2523703"/>
                </a:cubicBezTo>
                <a:cubicBezTo>
                  <a:pt x="11252044" y="2525543"/>
                  <a:pt x="11251736" y="2527384"/>
                  <a:pt x="11253579" y="2528917"/>
                </a:cubicBezTo>
                <a:cubicBezTo>
                  <a:pt x="11255422" y="2530450"/>
                  <a:pt x="11255115" y="2532292"/>
                  <a:pt x="11253886" y="2534132"/>
                </a:cubicBezTo>
                <a:cubicBezTo>
                  <a:pt x="11253271" y="2535359"/>
                  <a:pt x="11252044" y="2536892"/>
                  <a:pt x="11252964" y="2538119"/>
                </a:cubicBezTo>
                <a:cubicBezTo>
                  <a:pt x="11256035" y="2541800"/>
                  <a:pt x="11256343" y="2544561"/>
                  <a:pt x="11251428" y="2546402"/>
                </a:cubicBezTo>
                <a:cubicBezTo>
                  <a:pt x="11250200" y="2546708"/>
                  <a:pt x="11249892" y="2548550"/>
                  <a:pt x="11251122" y="2549469"/>
                </a:cubicBezTo>
                <a:cubicBezTo>
                  <a:pt x="11255115" y="2552843"/>
                  <a:pt x="11250814" y="2554376"/>
                  <a:pt x="11250200" y="2556831"/>
                </a:cubicBezTo>
                <a:cubicBezTo>
                  <a:pt x="11248051" y="2565112"/>
                  <a:pt x="11238529" y="2562658"/>
                  <a:pt x="11234843" y="2568794"/>
                </a:cubicBezTo>
                <a:cubicBezTo>
                  <a:pt x="11233615" y="2570941"/>
                  <a:pt x="11227780" y="2569407"/>
                  <a:pt x="11225015" y="2569099"/>
                </a:cubicBezTo>
                <a:cubicBezTo>
                  <a:pt x="11221791" y="2568639"/>
                  <a:pt x="11218258" y="2569407"/>
                  <a:pt x="11214880" y="2569369"/>
                </a:cubicBezTo>
                <a:close/>
                <a:moveTo>
                  <a:pt x="3822699" y="2574936"/>
                </a:moveTo>
                <a:lnTo>
                  <a:pt x="3822899" y="2574537"/>
                </a:lnTo>
                <a:cubicBezTo>
                  <a:pt x="3823578" y="2573706"/>
                  <a:pt x="3824727" y="2572980"/>
                  <a:pt x="3826600" y="2573405"/>
                </a:cubicBezTo>
                <a:close/>
                <a:moveTo>
                  <a:pt x="10291084" y="2587353"/>
                </a:moveTo>
                <a:cubicBezTo>
                  <a:pt x="10286833" y="2587401"/>
                  <a:pt x="10282390" y="2586436"/>
                  <a:pt x="10278334" y="2587015"/>
                </a:cubicBezTo>
                <a:cubicBezTo>
                  <a:pt x="10274857" y="2587401"/>
                  <a:pt x="10267516" y="2589331"/>
                  <a:pt x="10265970" y="2586630"/>
                </a:cubicBezTo>
                <a:cubicBezTo>
                  <a:pt x="10261334" y="2578912"/>
                  <a:pt x="10249356" y="2582000"/>
                  <a:pt x="10246651" y="2571581"/>
                </a:cubicBezTo>
                <a:cubicBezTo>
                  <a:pt x="10245880" y="2568494"/>
                  <a:pt x="10240470" y="2566564"/>
                  <a:pt x="10245492" y="2562319"/>
                </a:cubicBezTo>
                <a:cubicBezTo>
                  <a:pt x="10247038" y="2561161"/>
                  <a:pt x="10246651" y="2558847"/>
                  <a:pt x="10245107" y="2558461"/>
                </a:cubicBezTo>
                <a:cubicBezTo>
                  <a:pt x="10238924" y="2556146"/>
                  <a:pt x="10239310" y="2552672"/>
                  <a:pt x="10243175" y="2548043"/>
                </a:cubicBezTo>
                <a:cubicBezTo>
                  <a:pt x="10244334" y="2546499"/>
                  <a:pt x="10242788" y="2544569"/>
                  <a:pt x="10242015" y="2543026"/>
                </a:cubicBezTo>
                <a:cubicBezTo>
                  <a:pt x="10240470" y="2540710"/>
                  <a:pt x="10240083" y="2538395"/>
                  <a:pt x="10242402" y="2536465"/>
                </a:cubicBezTo>
                <a:cubicBezTo>
                  <a:pt x="10244720" y="2534537"/>
                  <a:pt x="10244334" y="2532221"/>
                  <a:pt x="10245107" y="2529906"/>
                </a:cubicBezTo>
                <a:cubicBezTo>
                  <a:pt x="10247038" y="2524118"/>
                  <a:pt x="10249356" y="2516786"/>
                  <a:pt x="10253607" y="2514084"/>
                </a:cubicBezTo>
                <a:cubicBezTo>
                  <a:pt x="10262879" y="2508297"/>
                  <a:pt x="10271766" y="2502122"/>
                  <a:pt x="10281039" y="2496720"/>
                </a:cubicBezTo>
                <a:cubicBezTo>
                  <a:pt x="10281811" y="2496720"/>
                  <a:pt x="10283357" y="2496720"/>
                  <a:pt x="10283743" y="2497492"/>
                </a:cubicBezTo>
                <a:cubicBezTo>
                  <a:pt x="10287607" y="2500966"/>
                  <a:pt x="10291084" y="2504052"/>
                  <a:pt x="10296107" y="2499036"/>
                </a:cubicBezTo>
                <a:cubicBezTo>
                  <a:pt x="10297652" y="2497106"/>
                  <a:pt x="10298812" y="2499036"/>
                  <a:pt x="10299198" y="2500580"/>
                </a:cubicBezTo>
                <a:cubicBezTo>
                  <a:pt x="10300357" y="2507139"/>
                  <a:pt x="10303448" y="2507139"/>
                  <a:pt x="10308085" y="2503280"/>
                </a:cubicBezTo>
                <a:cubicBezTo>
                  <a:pt x="10311175" y="2500580"/>
                  <a:pt x="10312721" y="2501350"/>
                  <a:pt x="10312721" y="2505209"/>
                </a:cubicBezTo>
                <a:cubicBezTo>
                  <a:pt x="10312721" y="2507525"/>
                  <a:pt x="10311948" y="2510226"/>
                  <a:pt x="10315426" y="2510612"/>
                </a:cubicBezTo>
                <a:cubicBezTo>
                  <a:pt x="10323153" y="2512156"/>
                  <a:pt x="10326244" y="2517558"/>
                  <a:pt x="10325858" y="2524504"/>
                </a:cubicBezTo>
                <a:cubicBezTo>
                  <a:pt x="10325472" y="2529520"/>
                  <a:pt x="10327016" y="2531835"/>
                  <a:pt x="10330494" y="2533765"/>
                </a:cubicBezTo>
                <a:cubicBezTo>
                  <a:pt x="10330494" y="2535309"/>
                  <a:pt x="10330494" y="2536851"/>
                  <a:pt x="10330494" y="2538395"/>
                </a:cubicBezTo>
                <a:cubicBezTo>
                  <a:pt x="10326631" y="2540710"/>
                  <a:pt x="10325472" y="2544955"/>
                  <a:pt x="10326631" y="2548813"/>
                </a:cubicBezTo>
                <a:cubicBezTo>
                  <a:pt x="10328562" y="2555760"/>
                  <a:pt x="10326244" y="2561161"/>
                  <a:pt x="10321221" y="2565792"/>
                </a:cubicBezTo>
                <a:cubicBezTo>
                  <a:pt x="10319289" y="2567722"/>
                  <a:pt x="10317358" y="2569266"/>
                  <a:pt x="10316585" y="2571966"/>
                </a:cubicBezTo>
                <a:cubicBezTo>
                  <a:pt x="10315812" y="2576211"/>
                  <a:pt x="10313494" y="2578526"/>
                  <a:pt x="10309244" y="2578141"/>
                </a:cubicBezTo>
                <a:cubicBezTo>
                  <a:pt x="10306153" y="2578141"/>
                  <a:pt x="10303834" y="2580070"/>
                  <a:pt x="10302675" y="2581614"/>
                </a:cubicBezTo>
                <a:cubicBezTo>
                  <a:pt x="10299391" y="2586244"/>
                  <a:pt x="10295334" y="2587305"/>
                  <a:pt x="10291084" y="2587353"/>
                </a:cubicBezTo>
                <a:close/>
                <a:moveTo>
                  <a:pt x="9512919" y="2588246"/>
                </a:moveTo>
                <a:cubicBezTo>
                  <a:pt x="9509747" y="2588210"/>
                  <a:pt x="9506719" y="2587418"/>
                  <a:pt x="9504268" y="2583962"/>
                </a:cubicBezTo>
                <a:cubicBezTo>
                  <a:pt x="9503403" y="2582810"/>
                  <a:pt x="9501672" y="2581370"/>
                  <a:pt x="9499366" y="2581370"/>
                </a:cubicBezTo>
                <a:cubicBezTo>
                  <a:pt x="9496193" y="2581658"/>
                  <a:pt x="9494462" y="2579929"/>
                  <a:pt x="9493886" y="2576761"/>
                </a:cubicBezTo>
                <a:cubicBezTo>
                  <a:pt x="9493309" y="2574745"/>
                  <a:pt x="9491867" y="2573593"/>
                  <a:pt x="9490425" y="2572153"/>
                </a:cubicBezTo>
                <a:cubicBezTo>
                  <a:pt x="9486676" y="2568697"/>
                  <a:pt x="9484946" y="2564664"/>
                  <a:pt x="9486388" y="2559480"/>
                </a:cubicBezTo>
                <a:cubicBezTo>
                  <a:pt x="9487253" y="2556599"/>
                  <a:pt x="9486388" y="2553431"/>
                  <a:pt x="9483504" y="2551703"/>
                </a:cubicBezTo>
                <a:cubicBezTo>
                  <a:pt x="9483504" y="2550552"/>
                  <a:pt x="9483504" y="2549399"/>
                  <a:pt x="9483504" y="2548247"/>
                </a:cubicBezTo>
                <a:cubicBezTo>
                  <a:pt x="9486099" y="2546807"/>
                  <a:pt x="9487253" y="2545079"/>
                  <a:pt x="9486965" y="2541334"/>
                </a:cubicBezTo>
                <a:cubicBezTo>
                  <a:pt x="9486676" y="2536150"/>
                  <a:pt x="9488983" y="2532117"/>
                  <a:pt x="9494751" y="2530965"/>
                </a:cubicBezTo>
                <a:cubicBezTo>
                  <a:pt x="9497346" y="2530678"/>
                  <a:pt x="9496769" y="2528662"/>
                  <a:pt x="9496769" y="2526933"/>
                </a:cubicBezTo>
                <a:cubicBezTo>
                  <a:pt x="9496769" y="2524053"/>
                  <a:pt x="9497924" y="2523476"/>
                  <a:pt x="9500230" y="2525493"/>
                </a:cubicBezTo>
                <a:cubicBezTo>
                  <a:pt x="9503692" y="2528373"/>
                  <a:pt x="9505998" y="2528373"/>
                  <a:pt x="9506863" y="2523476"/>
                </a:cubicBezTo>
                <a:cubicBezTo>
                  <a:pt x="9507152" y="2522325"/>
                  <a:pt x="9508016" y="2520884"/>
                  <a:pt x="9509171" y="2522325"/>
                </a:cubicBezTo>
                <a:cubicBezTo>
                  <a:pt x="9512920" y="2526070"/>
                  <a:pt x="9515515" y="2523765"/>
                  <a:pt x="9518399" y="2521173"/>
                </a:cubicBezTo>
                <a:cubicBezTo>
                  <a:pt x="9518688" y="2520597"/>
                  <a:pt x="9519841" y="2520597"/>
                  <a:pt x="9520418" y="2520597"/>
                </a:cubicBezTo>
                <a:cubicBezTo>
                  <a:pt x="9527339" y="2524629"/>
                  <a:pt x="9533972" y="2529238"/>
                  <a:pt x="9540893" y="2533558"/>
                </a:cubicBezTo>
                <a:cubicBezTo>
                  <a:pt x="9544066" y="2535574"/>
                  <a:pt x="9545795" y="2541046"/>
                  <a:pt x="9547237" y="2545366"/>
                </a:cubicBezTo>
                <a:cubicBezTo>
                  <a:pt x="9547815" y="2547095"/>
                  <a:pt x="9547526" y="2548823"/>
                  <a:pt x="9549257" y="2550263"/>
                </a:cubicBezTo>
                <a:cubicBezTo>
                  <a:pt x="9550987" y="2551703"/>
                  <a:pt x="9550699" y="2553431"/>
                  <a:pt x="9549545" y="2555160"/>
                </a:cubicBezTo>
                <a:cubicBezTo>
                  <a:pt x="9548968" y="2556312"/>
                  <a:pt x="9547815" y="2557752"/>
                  <a:pt x="9548679" y="2558904"/>
                </a:cubicBezTo>
                <a:cubicBezTo>
                  <a:pt x="9551563" y="2562360"/>
                  <a:pt x="9551852" y="2564953"/>
                  <a:pt x="9547237" y="2566680"/>
                </a:cubicBezTo>
                <a:cubicBezTo>
                  <a:pt x="9546084" y="2566969"/>
                  <a:pt x="9545795" y="2568697"/>
                  <a:pt x="9546950" y="2569561"/>
                </a:cubicBezTo>
                <a:cubicBezTo>
                  <a:pt x="9550699" y="2572729"/>
                  <a:pt x="9546661" y="2574169"/>
                  <a:pt x="9546084" y="2576473"/>
                </a:cubicBezTo>
                <a:cubicBezTo>
                  <a:pt x="9544066" y="2584250"/>
                  <a:pt x="9535125" y="2581946"/>
                  <a:pt x="9531664" y="2587706"/>
                </a:cubicBezTo>
                <a:cubicBezTo>
                  <a:pt x="9530511" y="2589722"/>
                  <a:pt x="9525032" y="2588283"/>
                  <a:pt x="9522436" y="2587994"/>
                </a:cubicBezTo>
                <a:cubicBezTo>
                  <a:pt x="9519408" y="2587562"/>
                  <a:pt x="9516091" y="2588282"/>
                  <a:pt x="9512919" y="2588246"/>
                </a:cubicBezTo>
                <a:close/>
                <a:moveTo>
                  <a:pt x="11725680" y="2592190"/>
                </a:moveTo>
                <a:cubicBezTo>
                  <a:pt x="11722536" y="2592155"/>
                  <a:pt x="11719536" y="2591370"/>
                  <a:pt x="11717107" y="2587944"/>
                </a:cubicBezTo>
                <a:cubicBezTo>
                  <a:pt x="11716248" y="2586802"/>
                  <a:pt x="11714534" y="2585375"/>
                  <a:pt x="11712246" y="2585375"/>
                </a:cubicBezTo>
                <a:cubicBezTo>
                  <a:pt x="11709104" y="2585661"/>
                  <a:pt x="11707388" y="2583947"/>
                  <a:pt x="11706817" y="2580809"/>
                </a:cubicBezTo>
                <a:cubicBezTo>
                  <a:pt x="11706245" y="2578810"/>
                  <a:pt x="11704816" y="2577669"/>
                  <a:pt x="11703388" y="2576241"/>
                </a:cubicBezTo>
                <a:cubicBezTo>
                  <a:pt x="11699671" y="2572816"/>
                  <a:pt x="11697956" y="2568820"/>
                  <a:pt x="11699386" y="2563682"/>
                </a:cubicBezTo>
                <a:cubicBezTo>
                  <a:pt x="11700243" y="2560828"/>
                  <a:pt x="11699386" y="2557687"/>
                  <a:pt x="11696528" y="2555975"/>
                </a:cubicBezTo>
                <a:cubicBezTo>
                  <a:pt x="11696528" y="2554833"/>
                  <a:pt x="11696528" y="2553691"/>
                  <a:pt x="11696528" y="2552550"/>
                </a:cubicBezTo>
                <a:cubicBezTo>
                  <a:pt x="11699100" y="2551123"/>
                  <a:pt x="11700243" y="2549409"/>
                  <a:pt x="11699957" y="2545699"/>
                </a:cubicBezTo>
                <a:cubicBezTo>
                  <a:pt x="11699671" y="2540561"/>
                  <a:pt x="11701957" y="2536565"/>
                  <a:pt x="11707674" y="2535423"/>
                </a:cubicBezTo>
                <a:cubicBezTo>
                  <a:pt x="11710246" y="2535138"/>
                  <a:pt x="11709674" y="2533141"/>
                  <a:pt x="11709674" y="2531427"/>
                </a:cubicBezTo>
                <a:cubicBezTo>
                  <a:pt x="11709674" y="2528573"/>
                  <a:pt x="11710818" y="2528002"/>
                  <a:pt x="11713105" y="2530000"/>
                </a:cubicBezTo>
                <a:cubicBezTo>
                  <a:pt x="11716535" y="2532854"/>
                  <a:pt x="11718821" y="2532854"/>
                  <a:pt x="11719679" y="2528002"/>
                </a:cubicBezTo>
                <a:cubicBezTo>
                  <a:pt x="11719963" y="2526860"/>
                  <a:pt x="11720821" y="2525432"/>
                  <a:pt x="11721965" y="2526860"/>
                </a:cubicBezTo>
                <a:cubicBezTo>
                  <a:pt x="11725680" y="2530571"/>
                  <a:pt x="11728252" y="2528287"/>
                  <a:pt x="11731110" y="2525718"/>
                </a:cubicBezTo>
                <a:cubicBezTo>
                  <a:pt x="11731397" y="2525147"/>
                  <a:pt x="11732540" y="2525147"/>
                  <a:pt x="11733111" y="2525147"/>
                </a:cubicBezTo>
                <a:cubicBezTo>
                  <a:pt x="11739971" y="2529143"/>
                  <a:pt x="11746544" y="2533710"/>
                  <a:pt x="11753403" y="2537991"/>
                </a:cubicBezTo>
                <a:cubicBezTo>
                  <a:pt x="11756547" y="2539990"/>
                  <a:pt x="11758262" y="2545413"/>
                  <a:pt x="11759691" y="2549694"/>
                </a:cubicBezTo>
                <a:cubicBezTo>
                  <a:pt x="11760262" y="2551407"/>
                  <a:pt x="11759977" y="2553120"/>
                  <a:pt x="11761692" y="2554548"/>
                </a:cubicBezTo>
                <a:cubicBezTo>
                  <a:pt x="11763407" y="2555975"/>
                  <a:pt x="11763121" y="2557687"/>
                  <a:pt x="11761977" y="2559401"/>
                </a:cubicBezTo>
                <a:cubicBezTo>
                  <a:pt x="11761405" y="2560542"/>
                  <a:pt x="11760262" y="2561969"/>
                  <a:pt x="11761120" y="2563111"/>
                </a:cubicBezTo>
                <a:cubicBezTo>
                  <a:pt x="11763978" y="2566536"/>
                  <a:pt x="11764264" y="2569106"/>
                  <a:pt x="11759691" y="2570818"/>
                </a:cubicBezTo>
                <a:cubicBezTo>
                  <a:pt x="11758547" y="2571104"/>
                  <a:pt x="11758262" y="2572816"/>
                  <a:pt x="11759405" y="2573671"/>
                </a:cubicBezTo>
                <a:cubicBezTo>
                  <a:pt x="11763121" y="2576812"/>
                  <a:pt x="11759119" y="2578239"/>
                  <a:pt x="11758547" y="2580522"/>
                </a:cubicBezTo>
                <a:cubicBezTo>
                  <a:pt x="11756547" y="2588229"/>
                  <a:pt x="11747687" y="2585946"/>
                  <a:pt x="11744257" y="2591655"/>
                </a:cubicBezTo>
                <a:cubicBezTo>
                  <a:pt x="11743113" y="2593653"/>
                  <a:pt x="11737683" y="2592225"/>
                  <a:pt x="11735112" y="2591940"/>
                </a:cubicBezTo>
                <a:cubicBezTo>
                  <a:pt x="11732111" y="2591513"/>
                  <a:pt x="11728824" y="2592226"/>
                  <a:pt x="11725680" y="2592190"/>
                </a:cubicBezTo>
                <a:close/>
                <a:moveTo>
                  <a:pt x="1090" y="2603370"/>
                </a:moveTo>
                <a:lnTo>
                  <a:pt x="0" y="2603195"/>
                </a:lnTo>
                <a:lnTo>
                  <a:pt x="0" y="2602972"/>
                </a:lnTo>
                <a:close/>
                <a:moveTo>
                  <a:pt x="9992555" y="2609676"/>
                </a:moveTo>
                <a:cubicBezTo>
                  <a:pt x="9989603" y="2609643"/>
                  <a:pt x="9986786" y="2608905"/>
                  <a:pt x="9984505" y="2605689"/>
                </a:cubicBezTo>
                <a:cubicBezTo>
                  <a:pt x="9983699" y="2604617"/>
                  <a:pt x="9982089" y="2603276"/>
                  <a:pt x="9979941" y="2603276"/>
                </a:cubicBezTo>
                <a:cubicBezTo>
                  <a:pt x="9976990" y="2603544"/>
                  <a:pt x="9975379" y="2601936"/>
                  <a:pt x="9974843" y="2598989"/>
                </a:cubicBezTo>
                <a:cubicBezTo>
                  <a:pt x="9974306" y="2597112"/>
                  <a:pt x="9972964" y="2596040"/>
                  <a:pt x="9971623" y="2594700"/>
                </a:cubicBezTo>
                <a:cubicBezTo>
                  <a:pt x="9968133" y="2591484"/>
                  <a:pt x="9966523" y="2587732"/>
                  <a:pt x="9967866" y="2582907"/>
                </a:cubicBezTo>
                <a:cubicBezTo>
                  <a:pt x="9968670" y="2580226"/>
                  <a:pt x="9967866" y="2577278"/>
                  <a:pt x="9965182" y="2575670"/>
                </a:cubicBezTo>
                <a:cubicBezTo>
                  <a:pt x="9965182" y="2574597"/>
                  <a:pt x="9965182" y="2573526"/>
                  <a:pt x="9965182" y="2572454"/>
                </a:cubicBezTo>
                <a:cubicBezTo>
                  <a:pt x="9967597" y="2571113"/>
                  <a:pt x="9968670" y="2569505"/>
                  <a:pt x="9968402" y="2566021"/>
                </a:cubicBezTo>
                <a:cubicBezTo>
                  <a:pt x="9968133" y="2561196"/>
                  <a:pt x="9970281" y="2557444"/>
                  <a:pt x="9975648" y="2556372"/>
                </a:cubicBezTo>
                <a:cubicBezTo>
                  <a:pt x="9978063" y="2556104"/>
                  <a:pt x="9977527" y="2554228"/>
                  <a:pt x="9977527" y="2552620"/>
                </a:cubicBezTo>
                <a:cubicBezTo>
                  <a:pt x="9977527" y="2549939"/>
                  <a:pt x="9978600" y="2549404"/>
                  <a:pt x="9980747" y="2551280"/>
                </a:cubicBezTo>
                <a:cubicBezTo>
                  <a:pt x="9983968" y="2553959"/>
                  <a:pt x="9986115" y="2553959"/>
                  <a:pt x="9986920" y="2549404"/>
                </a:cubicBezTo>
                <a:cubicBezTo>
                  <a:pt x="9987187" y="2548331"/>
                  <a:pt x="9987993" y="2546991"/>
                  <a:pt x="9989067" y="2548331"/>
                </a:cubicBezTo>
                <a:cubicBezTo>
                  <a:pt x="9992555" y="2551815"/>
                  <a:pt x="9994970" y="2549672"/>
                  <a:pt x="9997654" y="2547259"/>
                </a:cubicBezTo>
                <a:cubicBezTo>
                  <a:pt x="9997923" y="2546723"/>
                  <a:pt x="9998997" y="2546723"/>
                  <a:pt x="9999533" y="2546723"/>
                </a:cubicBezTo>
                <a:cubicBezTo>
                  <a:pt x="10005974" y="2550475"/>
                  <a:pt x="10012146" y="2554764"/>
                  <a:pt x="10018587" y="2558784"/>
                </a:cubicBezTo>
                <a:cubicBezTo>
                  <a:pt x="10021539" y="2560661"/>
                  <a:pt x="10023150" y="2565753"/>
                  <a:pt x="10024491" y="2569773"/>
                </a:cubicBezTo>
                <a:cubicBezTo>
                  <a:pt x="10025028" y="2571381"/>
                  <a:pt x="10024760" y="2572989"/>
                  <a:pt x="10026370" y="2574330"/>
                </a:cubicBezTo>
                <a:cubicBezTo>
                  <a:pt x="10027981" y="2575670"/>
                  <a:pt x="10027712" y="2577278"/>
                  <a:pt x="10026638" y="2578886"/>
                </a:cubicBezTo>
                <a:cubicBezTo>
                  <a:pt x="10026101" y="2579959"/>
                  <a:pt x="10025028" y="2581299"/>
                  <a:pt x="10025833" y="2582370"/>
                </a:cubicBezTo>
                <a:cubicBezTo>
                  <a:pt x="10028517" y="2585587"/>
                  <a:pt x="10028785" y="2587999"/>
                  <a:pt x="10024491" y="2589608"/>
                </a:cubicBezTo>
                <a:cubicBezTo>
                  <a:pt x="10023417" y="2589875"/>
                  <a:pt x="10023150" y="2591484"/>
                  <a:pt x="10024223" y="2592287"/>
                </a:cubicBezTo>
                <a:cubicBezTo>
                  <a:pt x="10027712" y="2595236"/>
                  <a:pt x="10023954" y="2596576"/>
                  <a:pt x="10023417" y="2598720"/>
                </a:cubicBezTo>
                <a:cubicBezTo>
                  <a:pt x="10021539" y="2605957"/>
                  <a:pt x="10013220" y="2603813"/>
                  <a:pt x="10009999" y="2609173"/>
                </a:cubicBezTo>
                <a:cubicBezTo>
                  <a:pt x="10008925" y="2611049"/>
                  <a:pt x="10003827" y="2609709"/>
                  <a:pt x="10001412" y="2609441"/>
                </a:cubicBezTo>
                <a:cubicBezTo>
                  <a:pt x="9998594" y="2609039"/>
                  <a:pt x="9995507" y="2609710"/>
                  <a:pt x="9992555" y="2609676"/>
                </a:cubicBezTo>
                <a:close/>
                <a:moveTo>
                  <a:pt x="4068790" y="2616586"/>
                </a:moveTo>
                <a:lnTo>
                  <a:pt x="4074041" y="2613741"/>
                </a:lnTo>
                <a:cubicBezTo>
                  <a:pt x="4082160" y="2609428"/>
                  <a:pt x="4089772" y="2605279"/>
                  <a:pt x="4096457" y="2601290"/>
                </a:cubicBezTo>
                <a:lnTo>
                  <a:pt x="4103014" y="2596822"/>
                </a:lnTo>
                <a:close/>
                <a:moveTo>
                  <a:pt x="6353208" y="2642841"/>
                </a:moveTo>
                <a:lnTo>
                  <a:pt x="6343165" y="2642232"/>
                </a:lnTo>
                <a:cubicBezTo>
                  <a:pt x="6343165" y="2642232"/>
                  <a:pt x="6343165" y="2642232"/>
                  <a:pt x="6347576" y="2642232"/>
                </a:cubicBezTo>
                <a:cubicBezTo>
                  <a:pt x="6351990" y="2642232"/>
                  <a:pt x="6351990" y="2642232"/>
                  <a:pt x="6351990" y="2642232"/>
                </a:cubicBezTo>
                <a:close/>
                <a:moveTo>
                  <a:pt x="3932244" y="2651021"/>
                </a:moveTo>
                <a:cubicBezTo>
                  <a:pt x="4093280" y="2581940"/>
                  <a:pt x="4239095" y="2482356"/>
                  <a:pt x="4388834" y="2393995"/>
                </a:cubicBezTo>
                <a:lnTo>
                  <a:pt x="4389847" y="2395674"/>
                </a:lnTo>
                <a:lnTo>
                  <a:pt x="4425044" y="2363275"/>
                </a:lnTo>
                <a:cubicBezTo>
                  <a:pt x="4460316" y="2333919"/>
                  <a:pt x="4490222" y="2301822"/>
                  <a:pt x="4515965" y="2284516"/>
                </a:cubicBezTo>
                <a:cubicBezTo>
                  <a:pt x="4510594" y="2281777"/>
                  <a:pt x="4514647" y="2280463"/>
                  <a:pt x="4521438" y="2273781"/>
                </a:cubicBezTo>
                <a:cubicBezTo>
                  <a:pt x="4518699" y="2279148"/>
                  <a:pt x="4520016" y="2283201"/>
                  <a:pt x="4522755" y="2277832"/>
                </a:cubicBezTo>
                <a:cubicBezTo>
                  <a:pt x="4525490" y="2272465"/>
                  <a:pt x="4571610" y="2235113"/>
                  <a:pt x="4562186" y="2233689"/>
                </a:cubicBezTo>
                <a:cubicBezTo>
                  <a:pt x="4578507" y="2214958"/>
                  <a:pt x="4587930" y="2216381"/>
                  <a:pt x="4587930" y="2216381"/>
                </a:cubicBezTo>
                <a:cubicBezTo>
                  <a:pt x="4600197" y="2198965"/>
                  <a:pt x="4586615" y="2212329"/>
                  <a:pt x="4581248" y="2209590"/>
                </a:cubicBezTo>
                <a:cubicBezTo>
                  <a:pt x="4597569" y="2190858"/>
                  <a:pt x="4597569" y="2190858"/>
                  <a:pt x="4597569" y="2190858"/>
                </a:cubicBezTo>
                <a:cubicBezTo>
                  <a:pt x="4593406" y="2205647"/>
                  <a:pt x="4606988" y="2192283"/>
                  <a:pt x="4611041" y="2190968"/>
                </a:cubicBezTo>
                <a:cubicBezTo>
                  <a:pt x="4620680" y="2165446"/>
                  <a:pt x="4661320" y="2138827"/>
                  <a:pt x="4684542" y="2099941"/>
                </a:cubicBezTo>
                <a:cubicBezTo>
                  <a:pt x="4688595" y="2098627"/>
                  <a:pt x="4687278" y="2094574"/>
                  <a:pt x="4691330" y="2093260"/>
                </a:cubicBezTo>
                <a:cubicBezTo>
                  <a:pt x="4695383" y="2091944"/>
                  <a:pt x="4694070" y="2087891"/>
                  <a:pt x="4694070" y="2087891"/>
                </a:cubicBezTo>
                <a:cubicBezTo>
                  <a:pt x="4696808" y="2082524"/>
                  <a:pt x="4692755" y="2083839"/>
                  <a:pt x="4690015" y="2089206"/>
                </a:cubicBezTo>
                <a:cubicBezTo>
                  <a:pt x="4690015" y="2089206"/>
                  <a:pt x="4690015" y="2089206"/>
                  <a:pt x="4685964" y="2090521"/>
                </a:cubicBezTo>
                <a:cubicBezTo>
                  <a:pt x="4717287" y="2049005"/>
                  <a:pt x="4738979" y="2033012"/>
                  <a:pt x="4766249" y="1992812"/>
                </a:cubicBezTo>
                <a:cubicBezTo>
                  <a:pt x="4771615" y="1995550"/>
                  <a:pt x="4774354" y="1990182"/>
                  <a:pt x="4779723" y="1992921"/>
                </a:cubicBezTo>
                <a:lnTo>
                  <a:pt x="4820822" y="1934037"/>
                </a:lnTo>
                <a:lnTo>
                  <a:pt x="4814885" y="1924093"/>
                </a:lnTo>
                <a:lnTo>
                  <a:pt x="4783995" y="1964660"/>
                </a:lnTo>
                <a:cubicBezTo>
                  <a:pt x="4779942" y="1965974"/>
                  <a:pt x="4769096" y="1973971"/>
                  <a:pt x="4769096" y="1973971"/>
                </a:cubicBezTo>
                <a:cubicBezTo>
                  <a:pt x="4750038" y="1998070"/>
                  <a:pt x="4732294" y="2026222"/>
                  <a:pt x="4715976" y="2044953"/>
                </a:cubicBezTo>
                <a:cubicBezTo>
                  <a:pt x="4711924" y="2046268"/>
                  <a:pt x="4714662" y="2040900"/>
                  <a:pt x="4707871" y="2047582"/>
                </a:cubicBezTo>
                <a:cubicBezTo>
                  <a:pt x="4711924" y="2046268"/>
                  <a:pt x="4709182" y="2051633"/>
                  <a:pt x="4710500" y="2055687"/>
                </a:cubicBezTo>
                <a:cubicBezTo>
                  <a:pt x="4684650" y="2086468"/>
                  <a:pt x="4656171" y="2109143"/>
                  <a:pt x="4633061" y="2134556"/>
                </a:cubicBezTo>
                <a:cubicBezTo>
                  <a:pt x="4635799" y="2129189"/>
                  <a:pt x="4639851" y="2127874"/>
                  <a:pt x="4642588" y="2122507"/>
                </a:cubicBezTo>
                <a:cubicBezTo>
                  <a:pt x="4657596" y="2099723"/>
                  <a:pt x="4673916" y="2080991"/>
                  <a:pt x="4667123" y="2087673"/>
                </a:cubicBezTo>
                <a:cubicBezTo>
                  <a:pt x="4683444" y="2068942"/>
                  <a:pt x="4701188" y="2040791"/>
                  <a:pt x="4713457" y="2023374"/>
                </a:cubicBezTo>
                <a:cubicBezTo>
                  <a:pt x="4716193" y="2018006"/>
                  <a:pt x="4716193" y="2018006"/>
                  <a:pt x="4720246" y="2016691"/>
                </a:cubicBezTo>
                <a:cubicBezTo>
                  <a:pt x="4718823" y="2026113"/>
                  <a:pt x="4725720" y="2005957"/>
                  <a:pt x="4728351" y="2014063"/>
                </a:cubicBezTo>
                <a:cubicBezTo>
                  <a:pt x="4733826" y="2003328"/>
                  <a:pt x="4739305" y="1992593"/>
                  <a:pt x="4742043" y="1987225"/>
                </a:cubicBezTo>
                <a:cubicBezTo>
                  <a:pt x="4751570" y="1975177"/>
                  <a:pt x="4758363" y="1968494"/>
                  <a:pt x="4763841" y="1957760"/>
                </a:cubicBezTo>
                <a:cubicBezTo>
                  <a:pt x="4780168" y="1939029"/>
                  <a:pt x="4800531" y="1918982"/>
                  <a:pt x="4807321" y="1912301"/>
                </a:cubicBezTo>
                <a:cubicBezTo>
                  <a:pt x="4805296" y="1912958"/>
                  <a:pt x="4804967" y="1911945"/>
                  <a:pt x="4805148" y="1910767"/>
                </a:cubicBezTo>
                <a:lnTo>
                  <a:pt x="4805793" y="1908869"/>
                </a:lnTo>
                <a:lnTo>
                  <a:pt x="4796119" y="1892659"/>
                </a:lnTo>
                <a:lnTo>
                  <a:pt x="4729994" y="1977697"/>
                </a:lnTo>
                <a:cubicBezTo>
                  <a:pt x="4723201" y="1984378"/>
                  <a:pt x="4708307" y="1993690"/>
                  <a:pt x="4710937" y="2001795"/>
                </a:cubicBezTo>
                <a:cubicBezTo>
                  <a:pt x="4710937" y="2001795"/>
                  <a:pt x="4710937" y="2001795"/>
                  <a:pt x="4706882" y="2003110"/>
                </a:cubicBezTo>
                <a:cubicBezTo>
                  <a:pt x="4702831" y="2004424"/>
                  <a:pt x="4700093" y="2009791"/>
                  <a:pt x="4696041" y="2011106"/>
                </a:cubicBezTo>
                <a:cubicBezTo>
                  <a:pt x="4696041" y="2011106"/>
                  <a:pt x="4693300" y="2016474"/>
                  <a:pt x="4693300" y="2016474"/>
                </a:cubicBezTo>
                <a:cubicBezTo>
                  <a:pt x="4693300" y="2016474"/>
                  <a:pt x="4697353" y="2015159"/>
                  <a:pt x="4697353" y="2015159"/>
                </a:cubicBezTo>
                <a:cubicBezTo>
                  <a:pt x="4681034" y="2033890"/>
                  <a:pt x="4664714" y="2052621"/>
                  <a:pt x="4648393" y="2071352"/>
                </a:cubicBezTo>
                <a:cubicBezTo>
                  <a:pt x="4608960" y="2115497"/>
                  <a:pt x="4608960" y="2115497"/>
                  <a:pt x="4608960" y="2115497"/>
                </a:cubicBezTo>
                <a:lnTo>
                  <a:pt x="4606795" y="2117627"/>
                </a:lnTo>
                <a:lnTo>
                  <a:pt x="4605974" y="2118623"/>
                </a:lnTo>
                <a:lnTo>
                  <a:pt x="4531525" y="2193962"/>
                </a:lnTo>
                <a:lnTo>
                  <a:pt x="4531515" y="2194367"/>
                </a:lnTo>
                <a:lnTo>
                  <a:pt x="4522074" y="2203527"/>
                </a:lnTo>
                <a:lnTo>
                  <a:pt x="4404140" y="2322871"/>
                </a:lnTo>
                <a:cubicBezTo>
                  <a:pt x="4260310" y="2452367"/>
                  <a:pt x="4105184" y="2562583"/>
                  <a:pt x="3932244" y="2651021"/>
                </a:cubicBezTo>
                <a:close/>
                <a:moveTo>
                  <a:pt x="87548" y="2662583"/>
                </a:moveTo>
                <a:lnTo>
                  <a:pt x="87431" y="2662249"/>
                </a:lnTo>
                <a:lnTo>
                  <a:pt x="87900" y="2662352"/>
                </a:lnTo>
                <a:close/>
                <a:moveTo>
                  <a:pt x="3775262" y="2679989"/>
                </a:moveTo>
                <a:lnTo>
                  <a:pt x="3780969" y="2677717"/>
                </a:lnTo>
                <a:lnTo>
                  <a:pt x="3782506" y="2674705"/>
                </a:lnTo>
                <a:cubicBezTo>
                  <a:pt x="3778454" y="2676019"/>
                  <a:pt x="3774399" y="2677334"/>
                  <a:pt x="3774399" y="2677334"/>
                </a:cubicBezTo>
                <a:close/>
                <a:moveTo>
                  <a:pt x="9280664" y="2680194"/>
                </a:moveTo>
                <a:cubicBezTo>
                  <a:pt x="9294197" y="2671428"/>
                  <a:pt x="9320725" y="2638233"/>
                  <a:pt x="9329206" y="2616729"/>
                </a:cubicBezTo>
                <a:lnTo>
                  <a:pt x="9341941" y="2602152"/>
                </a:lnTo>
                <a:lnTo>
                  <a:pt x="9339837" y="2600698"/>
                </a:lnTo>
                <a:cubicBezTo>
                  <a:pt x="9334745" y="2598735"/>
                  <a:pt x="9329791" y="2598361"/>
                  <a:pt x="9325119" y="2599483"/>
                </a:cubicBezTo>
                <a:cubicBezTo>
                  <a:pt x="9315774" y="2601727"/>
                  <a:pt x="9307550" y="2609954"/>
                  <a:pt x="9301569" y="2623415"/>
                </a:cubicBezTo>
                <a:cubicBezTo>
                  <a:pt x="9295588" y="2638371"/>
                  <a:pt x="9292598" y="2653329"/>
                  <a:pt x="9286617" y="2668287"/>
                </a:cubicBezTo>
                <a:lnTo>
                  <a:pt x="9280595" y="2679129"/>
                </a:lnTo>
                <a:close/>
                <a:moveTo>
                  <a:pt x="10036885" y="2695588"/>
                </a:moveTo>
                <a:cubicBezTo>
                  <a:pt x="10033740" y="2695552"/>
                  <a:pt x="10030740" y="2694767"/>
                  <a:pt x="10028311" y="2691342"/>
                </a:cubicBezTo>
                <a:cubicBezTo>
                  <a:pt x="10027453" y="2690200"/>
                  <a:pt x="10025738" y="2688773"/>
                  <a:pt x="10023452" y="2688773"/>
                </a:cubicBezTo>
                <a:cubicBezTo>
                  <a:pt x="10020308" y="2689058"/>
                  <a:pt x="10018592" y="2687345"/>
                  <a:pt x="10018021" y="2684206"/>
                </a:cubicBezTo>
                <a:cubicBezTo>
                  <a:pt x="10017450" y="2682207"/>
                  <a:pt x="10016021" y="2681066"/>
                  <a:pt x="10014592" y="2679639"/>
                </a:cubicBezTo>
                <a:cubicBezTo>
                  <a:pt x="10010877" y="2676213"/>
                  <a:pt x="10009161" y="2672218"/>
                  <a:pt x="10010591" y="2667080"/>
                </a:cubicBezTo>
                <a:cubicBezTo>
                  <a:pt x="10011448" y="2664225"/>
                  <a:pt x="10010591" y="2661085"/>
                  <a:pt x="10007733" y="2659373"/>
                </a:cubicBezTo>
                <a:cubicBezTo>
                  <a:pt x="10007733" y="2658230"/>
                  <a:pt x="10007733" y="2657090"/>
                  <a:pt x="10007733" y="2655947"/>
                </a:cubicBezTo>
                <a:cubicBezTo>
                  <a:pt x="10010305" y="2654520"/>
                  <a:pt x="10011448" y="2652807"/>
                  <a:pt x="10011162" y="2649097"/>
                </a:cubicBezTo>
                <a:cubicBezTo>
                  <a:pt x="10010877" y="2643958"/>
                  <a:pt x="10013163" y="2639963"/>
                  <a:pt x="10018879" y="2638821"/>
                </a:cubicBezTo>
                <a:cubicBezTo>
                  <a:pt x="10021451" y="2638536"/>
                  <a:pt x="10020880" y="2636538"/>
                  <a:pt x="10020880" y="2634825"/>
                </a:cubicBezTo>
                <a:cubicBezTo>
                  <a:pt x="10020880" y="2631970"/>
                  <a:pt x="10022023" y="2631400"/>
                  <a:pt x="10024309" y="2633398"/>
                </a:cubicBezTo>
                <a:cubicBezTo>
                  <a:pt x="10027739" y="2636251"/>
                  <a:pt x="10030026" y="2636251"/>
                  <a:pt x="10030883" y="2631400"/>
                </a:cubicBezTo>
                <a:cubicBezTo>
                  <a:pt x="10031169" y="2630258"/>
                  <a:pt x="10032026" y="2628830"/>
                  <a:pt x="10033170" y="2630258"/>
                </a:cubicBezTo>
                <a:cubicBezTo>
                  <a:pt x="10036884" y="2633968"/>
                  <a:pt x="10039456" y="2631685"/>
                  <a:pt x="10042315" y="2629116"/>
                </a:cubicBezTo>
                <a:cubicBezTo>
                  <a:pt x="10042601" y="2628545"/>
                  <a:pt x="10043745" y="2628545"/>
                  <a:pt x="10044317" y="2628545"/>
                </a:cubicBezTo>
                <a:cubicBezTo>
                  <a:pt x="10051175" y="2632541"/>
                  <a:pt x="10057748" y="2637109"/>
                  <a:pt x="10064609" y="2641390"/>
                </a:cubicBezTo>
                <a:cubicBezTo>
                  <a:pt x="10067751" y="2643389"/>
                  <a:pt x="10069467" y="2648812"/>
                  <a:pt x="10070895" y="2653093"/>
                </a:cubicBezTo>
                <a:cubicBezTo>
                  <a:pt x="10071467" y="2654805"/>
                  <a:pt x="10071182" y="2656518"/>
                  <a:pt x="10072896" y="2657945"/>
                </a:cubicBezTo>
                <a:cubicBezTo>
                  <a:pt x="10074612" y="2659373"/>
                  <a:pt x="10074325" y="2661085"/>
                  <a:pt x="10073182" y="2662798"/>
                </a:cubicBezTo>
                <a:cubicBezTo>
                  <a:pt x="10072610" y="2663939"/>
                  <a:pt x="10071467" y="2665368"/>
                  <a:pt x="10072325" y="2666508"/>
                </a:cubicBezTo>
                <a:cubicBezTo>
                  <a:pt x="10075183" y="2669933"/>
                  <a:pt x="10075468" y="2672503"/>
                  <a:pt x="10070895" y="2674215"/>
                </a:cubicBezTo>
                <a:cubicBezTo>
                  <a:pt x="10069752" y="2674501"/>
                  <a:pt x="10069467" y="2676213"/>
                  <a:pt x="10070610" y="2677070"/>
                </a:cubicBezTo>
                <a:cubicBezTo>
                  <a:pt x="10074325" y="2680209"/>
                  <a:pt x="10070323" y="2681637"/>
                  <a:pt x="10069752" y="2683921"/>
                </a:cubicBezTo>
                <a:cubicBezTo>
                  <a:pt x="10067751" y="2691628"/>
                  <a:pt x="10058892" y="2689344"/>
                  <a:pt x="10055462" y="2695053"/>
                </a:cubicBezTo>
                <a:cubicBezTo>
                  <a:pt x="10054319" y="2697051"/>
                  <a:pt x="10048889" y="2695623"/>
                  <a:pt x="10046317" y="2695338"/>
                </a:cubicBezTo>
                <a:cubicBezTo>
                  <a:pt x="10043316" y="2694910"/>
                  <a:pt x="10040028" y="2695623"/>
                  <a:pt x="10036885" y="2695588"/>
                </a:cubicBezTo>
                <a:close/>
                <a:moveTo>
                  <a:pt x="3917334" y="2696940"/>
                </a:moveTo>
                <a:lnTo>
                  <a:pt x="3928788" y="2692207"/>
                </a:lnTo>
                <a:cubicBezTo>
                  <a:pt x="3938321" y="2687716"/>
                  <a:pt x="3948765" y="2682369"/>
                  <a:pt x="3959506" y="2676646"/>
                </a:cubicBezTo>
                <a:lnTo>
                  <a:pt x="3981042" y="2664692"/>
                </a:lnTo>
                <a:close/>
                <a:moveTo>
                  <a:pt x="4705449" y="2703447"/>
                </a:moveTo>
                <a:lnTo>
                  <a:pt x="4705661" y="2703086"/>
                </a:lnTo>
                <a:lnTo>
                  <a:pt x="4705915" y="2703336"/>
                </a:lnTo>
                <a:close/>
                <a:moveTo>
                  <a:pt x="10628744" y="2706604"/>
                </a:moveTo>
                <a:lnTo>
                  <a:pt x="10629010" y="2706161"/>
                </a:lnTo>
                <a:lnTo>
                  <a:pt x="10629319" y="2706468"/>
                </a:lnTo>
                <a:close/>
                <a:moveTo>
                  <a:pt x="7411185" y="2712845"/>
                </a:moveTo>
                <a:cubicBezTo>
                  <a:pt x="7411185" y="2712845"/>
                  <a:pt x="7411185" y="2712845"/>
                  <a:pt x="7406773" y="2712845"/>
                </a:cubicBezTo>
                <a:cubicBezTo>
                  <a:pt x="7402360" y="2712845"/>
                  <a:pt x="7402360" y="2712845"/>
                  <a:pt x="7402360" y="2712845"/>
                </a:cubicBezTo>
                <a:lnTo>
                  <a:pt x="7397946" y="2712845"/>
                </a:lnTo>
                <a:cubicBezTo>
                  <a:pt x="7397946" y="2712845"/>
                  <a:pt x="7402360" y="2712845"/>
                  <a:pt x="7406773" y="2708432"/>
                </a:cubicBezTo>
                <a:cubicBezTo>
                  <a:pt x="7415601" y="2708432"/>
                  <a:pt x="7420013" y="2708432"/>
                  <a:pt x="7424427" y="2708432"/>
                </a:cubicBezTo>
                <a:cubicBezTo>
                  <a:pt x="7420013" y="2712845"/>
                  <a:pt x="7415601" y="2712845"/>
                  <a:pt x="7411185" y="2712845"/>
                </a:cubicBezTo>
                <a:close/>
                <a:moveTo>
                  <a:pt x="12129728" y="2734298"/>
                </a:moveTo>
                <a:cubicBezTo>
                  <a:pt x="12125986" y="2733471"/>
                  <a:pt x="12122659" y="2732642"/>
                  <a:pt x="12118917" y="2732642"/>
                </a:cubicBezTo>
                <a:cubicBezTo>
                  <a:pt x="12115174" y="2732642"/>
                  <a:pt x="12111432" y="2730157"/>
                  <a:pt x="12109768" y="2726846"/>
                </a:cubicBezTo>
                <a:cubicBezTo>
                  <a:pt x="12108522" y="2723949"/>
                  <a:pt x="12107274" y="2722291"/>
                  <a:pt x="12104778" y="2721051"/>
                </a:cubicBezTo>
                <a:cubicBezTo>
                  <a:pt x="12104778" y="2716083"/>
                  <a:pt x="12104778" y="2711115"/>
                  <a:pt x="12104778" y="2706148"/>
                </a:cubicBezTo>
                <a:cubicBezTo>
                  <a:pt x="12108937" y="2704077"/>
                  <a:pt x="12112263" y="2700766"/>
                  <a:pt x="12113927" y="2697040"/>
                </a:cubicBezTo>
                <a:cubicBezTo>
                  <a:pt x="12116006" y="2693728"/>
                  <a:pt x="12117669" y="2690003"/>
                  <a:pt x="12119749" y="2686276"/>
                </a:cubicBezTo>
                <a:cubicBezTo>
                  <a:pt x="12121828" y="2682964"/>
                  <a:pt x="12123907" y="2679239"/>
                  <a:pt x="12124323" y="2675098"/>
                </a:cubicBezTo>
                <a:cubicBezTo>
                  <a:pt x="12125155" y="2671373"/>
                  <a:pt x="12127649" y="2669717"/>
                  <a:pt x="12130561" y="2667647"/>
                </a:cubicBezTo>
                <a:cubicBezTo>
                  <a:pt x="12133472" y="2665577"/>
                  <a:pt x="12137631" y="2665992"/>
                  <a:pt x="12139708" y="2663094"/>
                </a:cubicBezTo>
                <a:cubicBezTo>
                  <a:pt x="12142620" y="2663094"/>
                  <a:pt x="12145115" y="2663094"/>
                  <a:pt x="12148026" y="2663094"/>
                </a:cubicBezTo>
                <a:cubicBezTo>
                  <a:pt x="12148026" y="2664336"/>
                  <a:pt x="12148441" y="2664749"/>
                  <a:pt x="12149273" y="2664749"/>
                </a:cubicBezTo>
                <a:cubicBezTo>
                  <a:pt x="12155512" y="2664749"/>
                  <a:pt x="12158838" y="2668889"/>
                  <a:pt x="12160917" y="2673858"/>
                </a:cubicBezTo>
                <a:cubicBezTo>
                  <a:pt x="12162996" y="2678410"/>
                  <a:pt x="12165491" y="2682551"/>
                  <a:pt x="12164660" y="2687932"/>
                </a:cubicBezTo>
                <a:cubicBezTo>
                  <a:pt x="12163412" y="2693728"/>
                  <a:pt x="12163828" y="2699938"/>
                  <a:pt x="12158838" y="2704492"/>
                </a:cubicBezTo>
                <a:cubicBezTo>
                  <a:pt x="12157175" y="2706148"/>
                  <a:pt x="12155512" y="2707389"/>
                  <a:pt x="12152601" y="2708217"/>
                </a:cubicBezTo>
                <a:cubicBezTo>
                  <a:pt x="12148441" y="2709460"/>
                  <a:pt x="12143452" y="2711530"/>
                  <a:pt x="12144699" y="2718153"/>
                </a:cubicBezTo>
                <a:cubicBezTo>
                  <a:pt x="12145115" y="2720637"/>
                  <a:pt x="12142620" y="2721464"/>
                  <a:pt x="12142204" y="2722707"/>
                </a:cubicBezTo>
                <a:cubicBezTo>
                  <a:pt x="12140125" y="2729330"/>
                  <a:pt x="12135135" y="2732228"/>
                  <a:pt x="12129728" y="2734298"/>
                </a:cubicBezTo>
                <a:close/>
                <a:moveTo>
                  <a:pt x="11012714" y="2739144"/>
                </a:moveTo>
                <a:cubicBezTo>
                  <a:pt x="11009336" y="2739105"/>
                  <a:pt x="11006111" y="2738262"/>
                  <a:pt x="11003500" y="2734581"/>
                </a:cubicBezTo>
                <a:cubicBezTo>
                  <a:pt x="11002580" y="2733353"/>
                  <a:pt x="11000736" y="2731821"/>
                  <a:pt x="10998280" y="2731821"/>
                </a:cubicBezTo>
                <a:cubicBezTo>
                  <a:pt x="10994901" y="2732127"/>
                  <a:pt x="10993058" y="2730286"/>
                  <a:pt x="10992445" y="2726911"/>
                </a:cubicBezTo>
                <a:cubicBezTo>
                  <a:pt x="10991830" y="2724765"/>
                  <a:pt x="10990294" y="2723538"/>
                  <a:pt x="10988759" y="2722004"/>
                </a:cubicBezTo>
                <a:cubicBezTo>
                  <a:pt x="10984766" y="2718324"/>
                  <a:pt x="10982924" y="2714029"/>
                  <a:pt x="10984459" y="2708509"/>
                </a:cubicBezTo>
                <a:cubicBezTo>
                  <a:pt x="10985379" y="2705440"/>
                  <a:pt x="10984459" y="2702067"/>
                  <a:pt x="10981388" y="2700225"/>
                </a:cubicBezTo>
                <a:cubicBezTo>
                  <a:pt x="10981388" y="2698999"/>
                  <a:pt x="10981388" y="2697773"/>
                  <a:pt x="10981388" y="2696546"/>
                </a:cubicBezTo>
                <a:cubicBezTo>
                  <a:pt x="10984151" y="2695012"/>
                  <a:pt x="10985379" y="2693171"/>
                  <a:pt x="10985074" y="2689184"/>
                </a:cubicBezTo>
                <a:cubicBezTo>
                  <a:pt x="10984766" y="2683663"/>
                  <a:pt x="10987223" y="2679368"/>
                  <a:pt x="10993366" y="2678141"/>
                </a:cubicBezTo>
                <a:cubicBezTo>
                  <a:pt x="10996129" y="2677834"/>
                  <a:pt x="10995515" y="2675687"/>
                  <a:pt x="10995515" y="2673847"/>
                </a:cubicBezTo>
                <a:cubicBezTo>
                  <a:pt x="10995515" y="2670779"/>
                  <a:pt x="10996744" y="2670165"/>
                  <a:pt x="10999201" y="2672313"/>
                </a:cubicBezTo>
                <a:cubicBezTo>
                  <a:pt x="11002886" y="2675380"/>
                  <a:pt x="11005343" y="2675380"/>
                  <a:pt x="11006265" y="2670165"/>
                </a:cubicBezTo>
                <a:cubicBezTo>
                  <a:pt x="11006571" y="2668940"/>
                  <a:pt x="11007492" y="2667405"/>
                  <a:pt x="11008723" y="2668940"/>
                </a:cubicBezTo>
                <a:cubicBezTo>
                  <a:pt x="11012714" y="2672927"/>
                  <a:pt x="11015479" y="2670473"/>
                  <a:pt x="11018550" y="2667713"/>
                </a:cubicBezTo>
                <a:cubicBezTo>
                  <a:pt x="11018857" y="2667098"/>
                  <a:pt x="11020086" y="2667098"/>
                  <a:pt x="11020700" y="2667098"/>
                </a:cubicBezTo>
                <a:cubicBezTo>
                  <a:pt x="11028071" y="2671392"/>
                  <a:pt x="11035135" y="2676301"/>
                  <a:pt x="11042506" y="2680902"/>
                </a:cubicBezTo>
                <a:cubicBezTo>
                  <a:pt x="11045885" y="2683049"/>
                  <a:pt x="11047726" y="2688876"/>
                  <a:pt x="11049262" y="2693478"/>
                </a:cubicBezTo>
                <a:cubicBezTo>
                  <a:pt x="11049876" y="2695318"/>
                  <a:pt x="11049570" y="2697159"/>
                  <a:pt x="11051412" y="2698693"/>
                </a:cubicBezTo>
                <a:cubicBezTo>
                  <a:pt x="11053255" y="2700225"/>
                  <a:pt x="11052948" y="2702067"/>
                  <a:pt x="11051720" y="2703907"/>
                </a:cubicBezTo>
                <a:cubicBezTo>
                  <a:pt x="11051105" y="2705134"/>
                  <a:pt x="11049876" y="2706667"/>
                  <a:pt x="11050797" y="2707894"/>
                </a:cubicBezTo>
                <a:cubicBezTo>
                  <a:pt x="11053869" y="2711575"/>
                  <a:pt x="11054177" y="2714336"/>
                  <a:pt x="11049262" y="2716176"/>
                </a:cubicBezTo>
                <a:cubicBezTo>
                  <a:pt x="11048034" y="2716483"/>
                  <a:pt x="11047726" y="2718324"/>
                  <a:pt x="11048956" y="2719244"/>
                </a:cubicBezTo>
                <a:cubicBezTo>
                  <a:pt x="11052948" y="2722618"/>
                  <a:pt x="11048648" y="2724151"/>
                  <a:pt x="11048034" y="2726606"/>
                </a:cubicBezTo>
                <a:cubicBezTo>
                  <a:pt x="11045885" y="2734887"/>
                  <a:pt x="11036363" y="2732434"/>
                  <a:pt x="11032677" y="2738569"/>
                </a:cubicBezTo>
                <a:cubicBezTo>
                  <a:pt x="11031449" y="2740716"/>
                  <a:pt x="11025613" y="2739182"/>
                  <a:pt x="11022850" y="2738874"/>
                </a:cubicBezTo>
                <a:cubicBezTo>
                  <a:pt x="11019624" y="2738415"/>
                  <a:pt x="11016092" y="2739182"/>
                  <a:pt x="11012714" y="2739144"/>
                </a:cubicBezTo>
                <a:close/>
                <a:moveTo>
                  <a:pt x="10371953" y="2743114"/>
                </a:moveTo>
                <a:cubicBezTo>
                  <a:pt x="10368439" y="2742336"/>
                  <a:pt x="10365315" y="2741559"/>
                  <a:pt x="10361801" y="2741559"/>
                </a:cubicBezTo>
                <a:cubicBezTo>
                  <a:pt x="10358286" y="2741559"/>
                  <a:pt x="10354773" y="2739226"/>
                  <a:pt x="10353210" y="2736117"/>
                </a:cubicBezTo>
                <a:cubicBezTo>
                  <a:pt x="10352040" y="2733396"/>
                  <a:pt x="10350868" y="2731840"/>
                  <a:pt x="10348525" y="2730675"/>
                </a:cubicBezTo>
                <a:cubicBezTo>
                  <a:pt x="10348525" y="2726010"/>
                  <a:pt x="10348525" y="2721345"/>
                  <a:pt x="10348525" y="2716680"/>
                </a:cubicBezTo>
                <a:cubicBezTo>
                  <a:pt x="10352430" y="2714736"/>
                  <a:pt x="10355553" y="2711627"/>
                  <a:pt x="10357115" y="2708129"/>
                </a:cubicBezTo>
                <a:cubicBezTo>
                  <a:pt x="10359068" y="2705019"/>
                  <a:pt x="10360629" y="2701520"/>
                  <a:pt x="10362582" y="2698022"/>
                </a:cubicBezTo>
                <a:cubicBezTo>
                  <a:pt x="10364534" y="2694912"/>
                  <a:pt x="10366487" y="2691413"/>
                  <a:pt x="10366877" y="2687526"/>
                </a:cubicBezTo>
                <a:cubicBezTo>
                  <a:pt x="10367658" y="2684027"/>
                  <a:pt x="10370000" y="2682473"/>
                  <a:pt x="10372735" y="2680529"/>
                </a:cubicBezTo>
                <a:cubicBezTo>
                  <a:pt x="10375468" y="2678585"/>
                  <a:pt x="10379373" y="2678974"/>
                  <a:pt x="10381324" y="2676253"/>
                </a:cubicBezTo>
                <a:cubicBezTo>
                  <a:pt x="10384058" y="2676253"/>
                  <a:pt x="10386401" y="2676253"/>
                  <a:pt x="10389134" y="2676253"/>
                </a:cubicBezTo>
                <a:cubicBezTo>
                  <a:pt x="10389134" y="2677420"/>
                  <a:pt x="10389525" y="2677808"/>
                  <a:pt x="10390305" y="2677808"/>
                </a:cubicBezTo>
                <a:cubicBezTo>
                  <a:pt x="10396163" y="2677808"/>
                  <a:pt x="10399286" y="2681695"/>
                  <a:pt x="10401239" y="2686360"/>
                </a:cubicBezTo>
                <a:cubicBezTo>
                  <a:pt x="10403191" y="2690636"/>
                  <a:pt x="10405534" y="2694523"/>
                  <a:pt x="10404753" y="2699576"/>
                </a:cubicBezTo>
                <a:cubicBezTo>
                  <a:pt x="10403581" y="2705019"/>
                  <a:pt x="10403972" y="2710850"/>
                  <a:pt x="10399286" y="2715126"/>
                </a:cubicBezTo>
                <a:cubicBezTo>
                  <a:pt x="10397725" y="2716680"/>
                  <a:pt x="10396163" y="2717847"/>
                  <a:pt x="10393430" y="2718624"/>
                </a:cubicBezTo>
                <a:cubicBezTo>
                  <a:pt x="10389525" y="2719790"/>
                  <a:pt x="10384839" y="2721734"/>
                  <a:pt x="10386010" y="2727954"/>
                </a:cubicBezTo>
                <a:cubicBezTo>
                  <a:pt x="10386401" y="2730286"/>
                  <a:pt x="10384058" y="2731063"/>
                  <a:pt x="10383667" y="2732229"/>
                </a:cubicBezTo>
                <a:cubicBezTo>
                  <a:pt x="10381716" y="2738449"/>
                  <a:pt x="10377030" y="2741170"/>
                  <a:pt x="10371953" y="2743114"/>
                </a:cubicBezTo>
                <a:close/>
                <a:moveTo>
                  <a:pt x="7058121" y="2748152"/>
                </a:moveTo>
                <a:cubicBezTo>
                  <a:pt x="7058121" y="2743739"/>
                  <a:pt x="7058121" y="2743739"/>
                  <a:pt x="7058121" y="2743739"/>
                </a:cubicBezTo>
                <a:cubicBezTo>
                  <a:pt x="7062533" y="2743739"/>
                  <a:pt x="7062533" y="2743739"/>
                  <a:pt x="7062533" y="2743739"/>
                </a:cubicBezTo>
                <a:cubicBezTo>
                  <a:pt x="7058121" y="2743739"/>
                  <a:pt x="7058121" y="2748152"/>
                  <a:pt x="7058121" y="2748152"/>
                </a:cubicBezTo>
                <a:close/>
                <a:moveTo>
                  <a:pt x="169370" y="2752079"/>
                </a:moveTo>
                <a:cubicBezTo>
                  <a:pt x="164754" y="2748477"/>
                  <a:pt x="160106" y="2749628"/>
                  <a:pt x="155562" y="2751967"/>
                </a:cubicBezTo>
                <a:cubicBezTo>
                  <a:pt x="153471" y="2752997"/>
                  <a:pt x="151922" y="2753381"/>
                  <a:pt x="150066" y="2751118"/>
                </a:cubicBezTo>
                <a:cubicBezTo>
                  <a:pt x="147924" y="2748035"/>
                  <a:pt x="144451" y="2748167"/>
                  <a:pt x="141078" y="2749030"/>
                </a:cubicBezTo>
                <a:cubicBezTo>
                  <a:pt x="138252" y="2749702"/>
                  <a:pt x="135247" y="2750744"/>
                  <a:pt x="132420" y="2751416"/>
                </a:cubicBezTo>
                <a:cubicBezTo>
                  <a:pt x="131051" y="2751661"/>
                  <a:pt x="129884" y="2751607"/>
                  <a:pt x="129180" y="2751067"/>
                </a:cubicBezTo>
                <a:cubicBezTo>
                  <a:pt x="128476" y="2750527"/>
                  <a:pt x="128236" y="2749501"/>
                  <a:pt x="128718" y="2747803"/>
                </a:cubicBezTo>
                <a:cubicBezTo>
                  <a:pt x="129074" y="2747069"/>
                  <a:pt x="129248" y="2746243"/>
                  <a:pt x="129237" y="2745329"/>
                </a:cubicBezTo>
                <a:cubicBezTo>
                  <a:pt x="129315" y="2744232"/>
                  <a:pt x="130029" y="2742760"/>
                  <a:pt x="128830" y="2741952"/>
                </a:cubicBezTo>
                <a:cubicBezTo>
                  <a:pt x="127726" y="2741417"/>
                  <a:pt x="126544" y="2741979"/>
                  <a:pt x="125635" y="2742446"/>
                </a:cubicBezTo>
                <a:cubicBezTo>
                  <a:pt x="121358" y="2744234"/>
                  <a:pt x="120345" y="2743515"/>
                  <a:pt x="120562" y="2738850"/>
                </a:cubicBezTo>
                <a:cubicBezTo>
                  <a:pt x="120640" y="2737752"/>
                  <a:pt x="120813" y="2736927"/>
                  <a:pt x="120618" y="2735923"/>
                </a:cubicBezTo>
                <a:cubicBezTo>
                  <a:pt x="120417" y="2734464"/>
                  <a:pt x="120127" y="2733187"/>
                  <a:pt x="117931" y="2733029"/>
                </a:cubicBezTo>
                <a:cubicBezTo>
                  <a:pt x="115829" y="2733146"/>
                  <a:pt x="115472" y="2733882"/>
                  <a:pt x="115127" y="2735531"/>
                </a:cubicBezTo>
                <a:lnTo>
                  <a:pt x="114087" y="2738463"/>
                </a:lnTo>
                <a:lnTo>
                  <a:pt x="106646" y="2717186"/>
                </a:lnTo>
                <a:lnTo>
                  <a:pt x="108035" y="2716418"/>
                </a:lnTo>
                <a:cubicBezTo>
                  <a:pt x="109207" y="2714941"/>
                  <a:pt x="109189" y="2713570"/>
                  <a:pt x="108074" y="2712120"/>
                </a:cubicBezTo>
                <a:cubicBezTo>
                  <a:pt x="107237" y="2711033"/>
                  <a:pt x="106313" y="2710129"/>
                  <a:pt x="105477" y="2709043"/>
                </a:cubicBezTo>
                <a:cubicBezTo>
                  <a:pt x="104083" y="2707231"/>
                  <a:pt x="103971" y="2705587"/>
                  <a:pt x="105410" y="2703558"/>
                </a:cubicBezTo>
                <a:cubicBezTo>
                  <a:pt x="109724" y="2697474"/>
                  <a:pt x="109563" y="2691717"/>
                  <a:pt x="105104" y="2685918"/>
                </a:cubicBezTo>
                <a:cubicBezTo>
                  <a:pt x="104451" y="2684920"/>
                  <a:pt x="102339" y="2684122"/>
                  <a:pt x="103510" y="2682646"/>
                </a:cubicBezTo>
                <a:cubicBezTo>
                  <a:pt x="104496" y="2681081"/>
                  <a:pt x="106331" y="2681516"/>
                  <a:pt x="108075" y="2682136"/>
                </a:cubicBezTo>
                <a:cubicBezTo>
                  <a:pt x="108259" y="2682224"/>
                  <a:pt x="108444" y="2682314"/>
                  <a:pt x="108626" y="2682404"/>
                </a:cubicBezTo>
                <a:cubicBezTo>
                  <a:pt x="113398" y="2683810"/>
                  <a:pt x="115669" y="2682411"/>
                  <a:pt x="115155" y="2677847"/>
                </a:cubicBezTo>
                <a:cubicBezTo>
                  <a:pt x="114738" y="2673555"/>
                  <a:pt x="116538" y="2671249"/>
                  <a:pt x="119716" y="2669383"/>
                </a:cubicBezTo>
                <a:cubicBezTo>
                  <a:pt x="123892" y="2666865"/>
                  <a:pt x="127605" y="2663897"/>
                  <a:pt x="128732" y="2658764"/>
                </a:cubicBezTo>
                <a:cubicBezTo>
                  <a:pt x="129162" y="2656474"/>
                  <a:pt x="131631" y="2656536"/>
                  <a:pt x="133096" y="2656793"/>
                </a:cubicBezTo>
                <a:cubicBezTo>
                  <a:pt x="138684" y="2657458"/>
                  <a:pt x="142406" y="2655404"/>
                  <a:pt x="145278" y="2650891"/>
                </a:cubicBezTo>
                <a:cubicBezTo>
                  <a:pt x="147074" y="2648127"/>
                  <a:pt x="148446" y="2648111"/>
                  <a:pt x="150496" y="2651377"/>
                </a:cubicBezTo>
                <a:cubicBezTo>
                  <a:pt x="154879" y="2658274"/>
                  <a:pt x="165416" y="2659978"/>
                  <a:pt x="171296" y="2654881"/>
                </a:cubicBezTo>
                <a:cubicBezTo>
                  <a:pt x="172473" y="2653861"/>
                  <a:pt x="174012" y="2652564"/>
                  <a:pt x="173260" y="2650835"/>
                </a:cubicBezTo>
                <a:cubicBezTo>
                  <a:pt x="172508" y="2649108"/>
                  <a:pt x="170936" y="2647664"/>
                  <a:pt x="168745" y="2647963"/>
                </a:cubicBezTo>
                <a:cubicBezTo>
                  <a:pt x="167373" y="2647980"/>
                  <a:pt x="165824" y="2648363"/>
                  <a:pt x="164363" y="2648563"/>
                </a:cubicBezTo>
                <a:cubicBezTo>
                  <a:pt x="162813" y="2648947"/>
                  <a:pt x="161441" y="2648964"/>
                  <a:pt x="161057" y="2647413"/>
                </a:cubicBezTo>
                <a:cubicBezTo>
                  <a:pt x="160577" y="2645591"/>
                  <a:pt x="161848" y="2644845"/>
                  <a:pt x="163213" y="2644372"/>
                </a:cubicBezTo>
                <a:cubicBezTo>
                  <a:pt x="164396" y="2643809"/>
                  <a:pt x="165858" y="2643609"/>
                  <a:pt x="166950" y="2643231"/>
                </a:cubicBezTo>
                <a:cubicBezTo>
                  <a:pt x="169407" y="2642379"/>
                  <a:pt x="171399" y="2640619"/>
                  <a:pt x="170635" y="2637977"/>
                </a:cubicBezTo>
                <a:cubicBezTo>
                  <a:pt x="169877" y="2635791"/>
                  <a:pt x="167140" y="2636281"/>
                  <a:pt x="165133" y="2636670"/>
                </a:cubicBezTo>
                <a:cubicBezTo>
                  <a:pt x="163398" y="2636965"/>
                  <a:pt x="161676" y="2638173"/>
                  <a:pt x="159752" y="2637922"/>
                </a:cubicBezTo>
                <a:cubicBezTo>
                  <a:pt x="156915" y="2637681"/>
                  <a:pt x="155622" y="2636599"/>
                  <a:pt x="157232" y="2633747"/>
                </a:cubicBezTo>
                <a:cubicBezTo>
                  <a:pt x="159378" y="2629790"/>
                  <a:pt x="162639" y="2627284"/>
                  <a:pt x="166365" y="2625228"/>
                </a:cubicBezTo>
                <a:cubicBezTo>
                  <a:pt x="171086" y="2622523"/>
                  <a:pt x="172342" y="2620405"/>
                  <a:pt x="171271" y="2615115"/>
                </a:cubicBezTo>
                <a:cubicBezTo>
                  <a:pt x="171065" y="2613198"/>
                  <a:pt x="170217" y="2611197"/>
                  <a:pt x="169554" y="2609284"/>
                </a:cubicBezTo>
                <a:cubicBezTo>
                  <a:pt x="169270" y="2608466"/>
                  <a:pt x="168618" y="2607468"/>
                  <a:pt x="169431" y="2606726"/>
                </a:cubicBezTo>
                <a:cubicBezTo>
                  <a:pt x="170333" y="2605801"/>
                  <a:pt x="171342" y="2606064"/>
                  <a:pt x="171991" y="2606605"/>
                </a:cubicBezTo>
                <a:cubicBezTo>
                  <a:pt x="174946" y="2608947"/>
                  <a:pt x="176395" y="2607833"/>
                  <a:pt x="177638" y="2604801"/>
                </a:cubicBezTo>
                <a:cubicBezTo>
                  <a:pt x="179236" y="2601035"/>
                  <a:pt x="182878" y="2599620"/>
                  <a:pt x="186436" y="2598847"/>
                </a:cubicBezTo>
                <a:cubicBezTo>
                  <a:pt x="189262" y="2598174"/>
                  <a:pt x="190070" y="2596977"/>
                  <a:pt x="188761" y="2594524"/>
                </a:cubicBezTo>
                <a:cubicBezTo>
                  <a:pt x="188014" y="2593252"/>
                  <a:pt x="187635" y="2592160"/>
                  <a:pt x="188716" y="2590868"/>
                </a:cubicBezTo>
                <a:cubicBezTo>
                  <a:pt x="190064" y="2589023"/>
                  <a:pt x="191358" y="2590105"/>
                  <a:pt x="192826" y="2590362"/>
                </a:cubicBezTo>
                <a:cubicBezTo>
                  <a:pt x="193650" y="2590535"/>
                  <a:pt x="194570" y="2590981"/>
                  <a:pt x="195579" y="2591244"/>
                </a:cubicBezTo>
                <a:cubicBezTo>
                  <a:pt x="200814" y="2593102"/>
                  <a:pt x="203256" y="2590879"/>
                  <a:pt x="202364" y="2585222"/>
                </a:cubicBezTo>
                <a:cubicBezTo>
                  <a:pt x="202264" y="2584492"/>
                  <a:pt x="202074" y="2583945"/>
                  <a:pt x="202157" y="2583305"/>
                </a:cubicBezTo>
                <a:cubicBezTo>
                  <a:pt x="202141" y="2581934"/>
                  <a:pt x="202488" y="2580284"/>
                  <a:pt x="203948" y="2580084"/>
                </a:cubicBezTo>
                <a:cubicBezTo>
                  <a:pt x="205224" y="2579794"/>
                  <a:pt x="206155" y="2581155"/>
                  <a:pt x="206535" y="2582248"/>
                </a:cubicBezTo>
                <a:cubicBezTo>
                  <a:pt x="206914" y="2583340"/>
                  <a:pt x="207109" y="2584343"/>
                  <a:pt x="207214" y="2585531"/>
                </a:cubicBezTo>
                <a:cubicBezTo>
                  <a:pt x="207694" y="2587353"/>
                  <a:pt x="208618" y="2588256"/>
                  <a:pt x="210627" y="2587867"/>
                </a:cubicBezTo>
                <a:cubicBezTo>
                  <a:pt x="215282" y="2587173"/>
                  <a:pt x="219324" y="2588679"/>
                  <a:pt x="223277" y="2590369"/>
                </a:cubicBezTo>
                <a:cubicBezTo>
                  <a:pt x="228053" y="2592233"/>
                  <a:pt x="232570" y="2595105"/>
                  <a:pt x="237704" y="2596233"/>
                </a:cubicBezTo>
                <a:cubicBezTo>
                  <a:pt x="239538" y="2596669"/>
                  <a:pt x="239923" y="2598219"/>
                  <a:pt x="240213" y="2599495"/>
                </a:cubicBezTo>
                <a:cubicBezTo>
                  <a:pt x="241361" y="2603686"/>
                  <a:pt x="242324" y="2607789"/>
                  <a:pt x="247638" y="2608549"/>
                </a:cubicBezTo>
                <a:cubicBezTo>
                  <a:pt x="248647" y="2608811"/>
                  <a:pt x="248843" y="2609815"/>
                  <a:pt x="248854" y="2610729"/>
                </a:cubicBezTo>
                <a:cubicBezTo>
                  <a:pt x="249093" y="2615388"/>
                  <a:pt x="250978" y="2619937"/>
                  <a:pt x="252221" y="2624402"/>
                </a:cubicBezTo>
                <a:cubicBezTo>
                  <a:pt x="254133" y="2631236"/>
                  <a:pt x="253938" y="2637728"/>
                  <a:pt x="249160" y="2643361"/>
                </a:cubicBezTo>
                <a:cubicBezTo>
                  <a:pt x="247358" y="2645667"/>
                  <a:pt x="248028" y="2648037"/>
                  <a:pt x="248786" y="2650221"/>
                </a:cubicBezTo>
                <a:cubicBezTo>
                  <a:pt x="250403" y="2655322"/>
                  <a:pt x="249326" y="2657071"/>
                  <a:pt x="244309" y="2658044"/>
                </a:cubicBezTo>
                <a:cubicBezTo>
                  <a:pt x="238923" y="2658839"/>
                  <a:pt x="238923" y="2658839"/>
                  <a:pt x="240272" y="2664491"/>
                </a:cubicBezTo>
                <a:cubicBezTo>
                  <a:pt x="240563" y="2665768"/>
                  <a:pt x="240758" y="2666770"/>
                  <a:pt x="239119" y="2667339"/>
                </a:cubicBezTo>
                <a:cubicBezTo>
                  <a:pt x="233387" y="2669782"/>
                  <a:pt x="228023" y="2672406"/>
                  <a:pt x="222198" y="2674577"/>
                </a:cubicBezTo>
                <a:cubicBezTo>
                  <a:pt x="217922" y="2676363"/>
                  <a:pt x="213445" y="2676690"/>
                  <a:pt x="208951" y="2675646"/>
                </a:cubicBezTo>
                <a:cubicBezTo>
                  <a:pt x="206019" y="2675132"/>
                  <a:pt x="197840" y="2679343"/>
                  <a:pt x="196318" y="2682011"/>
                </a:cubicBezTo>
                <a:cubicBezTo>
                  <a:pt x="195871" y="2682931"/>
                  <a:pt x="195515" y="2683666"/>
                  <a:pt x="196441" y="2684569"/>
                </a:cubicBezTo>
                <a:cubicBezTo>
                  <a:pt x="200894" y="2689911"/>
                  <a:pt x="201246" y="2696214"/>
                  <a:pt x="201050" y="2702707"/>
                </a:cubicBezTo>
                <a:cubicBezTo>
                  <a:pt x="201068" y="2704078"/>
                  <a:pt x="200990" y="2705177"/>
                  <a:pt x="201096" y="2706363"/>
                </a:cubicBezTo>
                <a:cubicBezTo>
                  <a:pt x="201508" y="2710198"/>
                  <a:pt x="201179" y="2713219"/>
                  <a:pt x="198107" y="2716272"/>
                </a:cubicBezTo>
                <a:cubicBezTo>
                  <a:pt x="195034" y="2719324"/>
                  <a:pt x="195273" y="2723984"/>
                  <a:pt x="195508" y="2728186"/>
                </a:cubicBezTo>
                <a:cubicBezTo>
                  <a:pt x="195440" y="2730198"/>
                  <a:pt x="195273" y="2731480"/>
                  <a:pt x="193184" y="2732510"/>
                </a:cubicBezTo>
                <a:cubicBezTo>
                  <a:pt x="184642" y="2736999"/>
                  <a:pt x="177033" y="2742848"/>
                  <a:pt x="171925" y="2751501"/>
                </a:cubicBezTo>
                <a:cubicBezTo>
                  <a:pt x="171116" y="2752699"/>
                  <a:pt x="170481" y="2753072"/>
                  <a:pt x="169370" y="2752079"/>
                </a:cubicBezTo>
                <a:close/>
                <a:moveTo>
                  <a:pt x="6855108" y="2752772"/>
                </a:moveTo>
                <a:lnTo>
                  <a:pt x="6850694" y="2752565"/>
                </a:lnTo>
                <a:cubicBezTo>
                  <a:pt x="6850694" y="2752565"/>
                  <a:pt x="6850694" y="2752565"/>
                  <a:pt x="6855110" y="2752565"/>
                </a:cubicBezTo>
                <a:close/>
                <a:moveTo>
                  <a:pt x="6850697" y="2756978"/>
                </a:moveTo>
                <a:cubicBezTo>
                  <a:pt x="6850697" y="2756978"/>
                  <a:pt x="6850697" y="2756978"/>
                  <a:pt x="6846282" y="2756978"/>
                </a:cubicBezTo>
                <a:lnTo>
                  <a:pt x="6846550" y="2756710"/>
                </a:lnTo>
                <a:close/>
                <a:moveTo>
                  <a:pt x="3520392" y="2764203"/>
                </a:moveTo>
                <a:cubicBezTo>
                  <a:pt x="3524443" y="2762889"/>
                  <a:pt x="3524443" y="2762889"/>
                  <a:pt x="3524443" y="2762889"/>
                </a:cubicBezTo>
                <a:cubicBezTo>
                  <a:pt x="3524443" y="2762889"/>
                  <a:pt x="3524443" y="2762889"/>
                  <a:pt x="3528496" y="2761575"/>
                </a:cubicBezTo>
                <a:cubicBezTo>
                  <a:pt x="3532550" y="2760260"/>
                  <a:pt x="3540654" y="2757631"/>
                  <a:pt x="3544708" y="2756317"/>
                </a:cubicBezTo>
                <a:lnTo>
                  <a:pt x="3554088" y="2755672"/>
                </a:lnTo>
                <a:close/>
                <a:moveTo>
                  <a:pt x="10284712" y="2772304"/>
                </a:moveTo>
                <a:cubicBezTo>
                  <a:pt x="10281568" y="2772268"/>
                  <a:pt x="10278567" y="2771483"/>
                  <a:pt x="10276138" y="2768058"/>
                </a:cubicBezTo>
                <a:cubicBezTo>
                  <a:pt x="10275280" y="2766915"/>
                  <a:pt x="10273565" y="2765488"/>
                  <a:pt x="10271277" y="2765488"/>
                </a:cubicBezTo>
                <a:cubicBezTo>
                  <a:pt x="10268135" y="2765773"/>
                  <a:pt x="10266419" y="2764060"/>
                  <a:pt x="10265848" y="2760921"/>
                </a:cubicBezTo>
                <a:cubicBezTo>
                  <a:pt x="10265276" y="2758922"/>
                  <a:pt x="10263847" y="2757782"/>
                  <a:pt x="10262419" y="2756354"/>
                </a:cubicBezTo>
                <a:cubicBezTo>
                  <a:pt x="10258702" y="2752929"/>
                  <a:pt x="10256988" y="2748933"/>
                  <a:pt x="10258418" y="2743795"/>
                </a:cubicBezTo>
                <a:cubicBezTo>
                  <a:pt x="10259274" y="2740940"/>
                  <a:pt x="10258418" y="2737800"/>
                  <a:pt x="10255559" y="2736087"/>
                </a:cubicBezTo>
                <a:cubicBezTo>
                  <a:pt x="10255559" y="2734946"/>
                  <a:pt x="10255559" y="2733804"/>
                  <a:pt x="10255559" y="2732662"/>
                </a:cubicBezTo>
                <a:cubicBezTo>
                  <a:pt x="10258131" y="2731235"/>
                  <a:pt x="10259274" y="2729523"/>
                  <a:pt x="10258989" y="2725811"/>
                </a:cubicBezTo>
                <a:cubicBezTo>
                  <a:pt x="10258702" y="2720674"/>
                  <a:pt x="10260989" y="2716678"/>
                  <a:pt x="10266705" y="2715535"/>
                </a:cubicBezTo>
                <a:cubicBezTo>
                  <a:pt x="10269277" y="2715251"/>
                  <a:pt x="10268705" y="2713253"/>
                  <a:pt x="10268705" y="2711540"/>
                </a:cubicBezTo>
                <a:cubicBezTo>
                  <a:pt x="10268705" y="2708685"/>
                  <a:pt x="10269849" y="2708115"/>
                  <a:pt x="10272136" y="2710112"/>
                </a:cubicBezTo>
                <a:cubicBezTo>
                  <a:pt x="10275566" y="2712967"/>
                  <a:pt x="10277853" y="2712967"/>
                  <a:pt x="10278710" y="2708115"/>
                </a:cubicBezTo>
                <a:cubicBezTo>
                  <a:pt x="10278994" y="2706973"/>
                  <a:pt x="10279853" y="2705545"/>
                  <a:pt x="10280996" y="2706973"/>
                </a:cubicBezTo>
                <a:cubicBezTo>
                  <a:pt x="10284711" y="2710683"/>
                  <a:pt x="10287283" y="2708400"/>
                  <a:pt x="10290141" y="2705830"/>
                </a:cubicBezTo>
                <a:cubicBezTo>
                  <a:pt x="10290428" y="2705259"/>
                  <a:pt x="10291572" y="2705259"/>
                  <a:pt x="10292142" y="2705259"/>
                </a:cubicBezTo>
                <a:cubicBezTo>
                  <a:pt x="10299002" y="2709255"/>
                  <a:pt x="10305575" y="2713823"/>
                  <a:pt x="10312434" y="2718104"/>
                </a:cubicBezTo>
                <a:cubicBezTo>
                  <a:pt x="10315578" y="2720103"/>
                  <a:pt x="10317294" y="2725527"/>
                  <a:pt x="10318722" y="2729807"/>
                </a:cubicBezTo>
                <a:cubicBezTo>
                  <a:pt x="10319294" y="2731521"/>
                  <a:pt x="10319009" y="2733233"/>
                  <a:pt x="10320723" y="2734660"/>
                </a:cubicBezTo>
                <a:cubicBezTo>
                  <a:pt x="10322439" y="2736087"/>
                  <a:pt x="10322152" y="2737800"/>
                  <a:pt x="10321008" y="2739513"/>
                </a:cubicBezTo>
                <a:cubicBezTo>
                  <a:pt x="10320437" y="2740655"/>
                  <a:pt x="10319294" y="2742082"/>
                  <a:pt x="10320151" y="2743224"/>
                </a:cubicBezTo>
                <a:cubicBezTo>
                  <a:pt x="10323010" y="2746649"/>
                  <a:pt x="10323295" y="2749218"/>
                  <a:pt x="10318722" y="2750931"/>
                </a:cubicBezTo>
                <a:cubicBezTo>
                  <a:pt x="10317578" y="2751216"/>
                  <a:pt x="10317294" y="2752929"/>
                  <a:pt x="10318437" y="2753785"/>
                </a:cubicBezTo>
                <a:cubicBezTo>
                  <a:pt x="10322152" y="2756924"/>
                  <a:pt x="10318150" y="2758351"/>
                  <a:pt x="10317578" y="2760635"/>
                </a:cubicBezTo>
                <a:cubicBezTo>
                  <a:pt x="10315578" y="2768342"/>
                  <a:pt x="10306719" y="2766060"/>
                  <a:pt x="10303288" y="2771768"/>
                </a:cubicBezTo>
                <a:cubicBezTo>
                  <a:pt x="10302145" y="2773766"/>
                  <a:pt x="10296715" y="2772338"/>
                  <a:pt x="10294144" y="2772053"/>
                </a:cubicBezTo>
                <a:cubicBezTo>
                  <a:pt x="10291142" y="2771625"/>
                  <a:pt x="10287855" y="2772339"/>
                  <a:pt x="10284712" y="2772304"/>
                </a:cubicBezTo>
                <a:close/>
                <a:moveTo>
                  <a:pt x="6952202" y="2774632"/>
                </a:moveTo>
                <a:cubicBezTo>
                  <a:pt x="6930135" y="2779046"/>
                  <a:pt x="6899240" y="2770218"/>
                  <a:pt x="6877175" y="2765806"/>
                </a:cubicBezTo>
                <a:cubicBezTo>
                  <a:pt x="6881589" y="2765806"/>
                  <a:pt x="6881589" y="2765806"/>
                  <a:pt x="6881588" y="2761391"/>
                </a:cubicBezTo>
                <a:cubicBezTo>
                  <a:pt x="6881588" y="2761391"/>
                  <a:pt x="6877175" y="2761393"/>
                  <a:pt x="6877175" y="2761393"/>
                </a:cubicBezTo>
                <a:cubicBezTo>
                  <a:pt x="6859522" y="2756978"/>
                  <a:pt x="6859522" y="2756978"/>
                  <a:pt x="6859522" y="2756978"/>
                </a:cubicBezTo>
                <a:cubicBezTo>
                  <a:pt x="6855108" y="2756978"/>
                  <a:pt x="6855108" y="2756978"/>
                  <a:pt x="6855108" y="2756978"/>
                </a:cubicBezTo>
                <a:lnTo>
                  <a:pt x="6855108" y="2752772"/>
                </a:lnTo>
                <a:lnTo>
                  <a:pt x="6862348" y="2753117"/>
                </a:lnTo>
                <a:cubicBezTo>
                  <a:pt x="6870003" y="2751462"/>
                  <a:pt x="6868350" y="2744842"/>
                  <a:pt x="6881589" y="2748152"/>
                </a:cubicBezTo>
                <a:cubicBezTo>
                  <a:pt x="6881589" y="2752565"/>
                  <a:pt x="6881589" y="2752565"/>
                  <a:pt x="6886002" y="2752565"/>
                </a:cubicBezTo>
                <a:cubicBezTo>
                  <a:pt x="6890414" y="2752565"/>
                  <a:pt x="6890414" y="2752565"/>
                  <a:pt x="6890414" y="2752565"/>
                </a:cubicBezTo>
                <a:cubicBezTo>
                  <a:pt x="6890414" y="2756978"/>
                  <a:pt x="6890414" y="2756978"/>
                  <a:pt x="6894828" y="2756978"/>
                </a:cubicBezTo>
                <a:cubicBezTo>
                  <a:pt x="6894828" y="2756978"/>
                  <a:pt x="6894828" y="2756978"/>
                  <a:pt x="6899240" y="2756978"/>
                </a:cubicBezTo>
                <a:cubicBezTo>
                  <a:pt x="6899240" y="2752565"/>
                  <a:pt x="6894828" y="2752565"/>
                  <a:pt x="6899240" y="2752565"/>
                </a:cubicBezTo>
                <a:cubicBezTo>
                  <a:pt x="6912482" y="2752565"/>
                  <a:pt x="6925721" y="2756978"/>
                  <a:pt x="6934548" y="2748152"/>
                </a:cubicBezTo>
                <a:cubicBezTo>
                  <a:pt x="6930137" y="2752565"/>
                  <a:pt x="6930137" y="2752565"/>
                  <a:pt x="6934548" y="2752565"/>
                </a:cubicBezTo>
                <a:cubicBezTo>
                  <a:pt x="6938962" y="2756978"/>
                  <a:pt x="6943376" y="2752565"/>
                  <a:pt x="6943376" y="2752565"/>
                </a:cubicBezTo>
                <a:cubicBezTo>
                  <a:pt x="6943376" y="2752565"/>
                  <a:pt x="6943376" y="2752565"/>
                  <a:pt x="6947788" y="2752565"/>
                </a:cubicBezTo>
                <a:cubicBezTo>
                  <a:pt x="6961027" y="2761393"/>
                  <a:pt x="6974267" y="2748152"/>
                  <a:pt x="6991920" y="2756978"/>
                </a:cubicBezTo>
                <a:cubicBezTo>
                  <a:pt x="6991922" y="2752565"/>
                  <a:pt x="6991922" y="2752565"/>
                  <a:pt x="6991922" y="2752565"/>
                </a:cubicBezTo>
                <a:cubicBezTo>
                  <a:pt x="6991920" y="2756978"/>
                  <a:pt x="6996334" y="2756978"/>
                  <a:pt x="6996334" y="2756978"/>
                </a:cubicBezTo>
                <a:cubicBezTo>
                  <a:pt x="7000748" y="2756978"/>
                  <a:pt x="7000748" y="2756978"/>
                  <a:pt x="7000748" y="2752564"/>
                </a:cubicBezTo>
                <a:cubicBezTo>
                  <a:pt x="7013987" y="2752565"/>
                  <a:pt x="7027227" y="2752565"/>
                  <a:pt x="7027227" y="2752565"/>
                </a:cubicBezTo>
                <a:cubicBezTo>
                  <a:pt x="7040469" y="2752565"/>
                  <a:pt x="7018401" y="2748152"/>
                  <a:pt x="7040468" y="2748152"/>
                </a:cubicBezTo>
                <a:cubicBezTo>
                  <a:pt x="7036054" y="2752565"/>
                  <a:pt x="7040469" y="2756978"/>
                  <a:pt x="7044882" y="2752565"/>
                </a:cubicBezTo>
                <a:cubicBezTo>
                  <a:pt x="7049294" y="2748152"/>
                  <a:pt x="7027227" y="2743739"/>
                  <a:pt x="7049294" y="2743739"/>
                </a:cubicBezTo>
                <a:cubicBezTo>
                  <a:pt x="7049294" y="2743739"/>
                  <a:pt x="7049294" y="2743739"/>
                  <a:pt x="7049294" y="2748152"/>
                </a:cubicBezTo>
                <a:cubicBezTo>
                  <a:pt x="7049294" y="2748152"/>
                  <a:pt x="7049294" y="2748152"/>
                  <a:pt x="7053708" y="2748152"/>
                </a:cubicBezTo>
                <a:cubicBezTo>
                  <a:pt x="7053708" y="2748152"/>
                  <a:pt x="7058121" y="2748152"/>
                  <a:pt x="7058121" y="2748152"/>
                </a:cubicBezTo>
                <a:cubicBezTo>
                  <a:pt x="7062533" y="2748151"/>
                  <a:pt x="7062533" y="2748151"/>
                  <a:pt x="7062533" y="2748151"/>
                </a:cubicBezTo>
                <a:cubicBezTo>
                  <a:pt x="7066949" y="2748152"/>
                  <a:pt x="7066949" y="2748152"/>
                  <a:pt x="7066949" y="2748152"/>
                </a:cubicBezTo>
                <a:cubicBezTo>
                  <a:pt x="7066949" y="2752565"/>
                  <a:pt x="7071361" y="2752565"/>
                  <a:pt x="7075774" y="2752565"/>
                </a:cubicBezTo>
                <a:cubicBezTo>
                  <a:pt x="7075774" y="2748152"/>
                  <a:pt x="7080188" y="2748152"/>
                  <a:pt x="7084601" y="2748152"/>
                </a:cubicBezTo>
                <a:cubicBezTo>
                  <a:pt x="7089015" y="2752565"/>
                  <a:pt x="7102254" y="2752565"/>
                  <a:pt x="7111081" y="2752565"/>
                </a:cubicBezTo>
                <a:cubicBezTo>
                  <a:pt x="7075774" y="2752565"/>
                  <a:pt x="7062533" y="2752565"/>
                  <a:pt x="7031641" y="2756978"/>
                </a:cubicBezTo>
                <a:cubicBezTo>
                  <a:pt x="7036054" y="2765806"/>
                  <a:pt x="7018401" y="2770218"/>
                  <a:pt x="6996334" y="2770218"/>
                </a:cubicBezTo>
                <a:cubicBezTo>
                  <a:pt x="6974267" y="2770217"/>
                  <a:pt x="6952202" y="2770218"/>
                  <a:pt x="6952202" y="2774632"/>
                </a:cubicBezTo>
                <a:close/>
                <a:moveTo>
                  <a:pt x="2853179" y="2786640"/>
                </a:moveTo>
                <a:cubicBezTo>
                  <a:pt x="2884838" y="2785919"/>
                  <a:pt x="2916498" y="2785199"/>
                  <a:pt x="2941514" y="2779036"/>
                </a:cubicBezTo>
                <a:cubicBezTo>
                  <a:pt x="2945259" y="2779882"/>
                  <a:pt x="2957344" y="2778676"/>
                  <a:pt x="2960242" y="2783270"/>
                </a:cubicBezTo>
                <a:cubicBezTo>
                  <a:pt x="3018611" y="2768892"/>
                  <a:pt x="3051475" y="2780262"/>
                  <a:pt x="3107303" y="2777126"/>
                </a:cubicBezTo>
                <a:cubicBezTo>
                  <a:pt x="3164469" y="2750659"/>
                  <a:pt x="3230686" y="2753811"/>
                  <a:pt x="3318664" y="2730372"/>
                </a:cubicBezTo>
                <a:cubicBezTo>
                  <a:pt x="3313224" y="2737020"/>
                  <a:pt x="3332800" y="2737506"/>
                  <a:pt x="3331953" y="2741254"/>
                </a:cubicBezTo>
                <a:cubicBezTo>
                  <a:pt x="3348630" y="2737146"/>
                  <a:pt x="3365306" y="2733037"/>
                  <a:pt x="3381984" y="2728929"/>
                </a:cubicBezTo>
                <a:cubicBezTo>
                  <a:pt x="3377392" y="2731830"/>
                  <a:pt x="3377392" y="2731830"/>
                  <a:pt x="3377392" y="2731830"/>
                </a:cubicBezTo>
                <a:cubicBezTo>
                  <a:pt x="3372798" y="2734731"/>
                  <a:pt x="3372798" y="2734731"/>
                  <a:pt x="3372798" y="2734731"/>
                </a:cubicBezTo>
                <a:cubicBezTo>
                  <a:pt x="3376544" y="2735578"/>
                  <a:pt x="3380290" y="2736425"/>
                  <a:pt x="3384035" y="2737271"/>
                </a:cubicBezTo>
                <a:cubicBezTo>
                  <a:pt x="3388628" y="2734371"/>
                  <a:pt x="3388628" y="2734371"/>
                  <a:pt x="3388628" y="2734371"/>
                </a:cubicBezTo>
                <a:cubicBezTo>
                  <a:pt x="3388628" y="2734371"/>
                  <a:pt x="3388628" y="2734371"/>
                  <a:pt x="3389476" y="2730623"/>
                </a:cubicBezTo>
                <a:cubicBezTo>
                  <a:pt x="3399865" y="2736911"/>
                  <a:pt x="3434066" y="2724947"/>
                  <a:pt x="3476607" y="2710930"/>
                </a:cubicBezTo>
                <a:cubicBezTo>
                  <a:pt x="3519146" y="2696912"/>
                  <a:pt x="3570872" y="2677093"/>
                  <a:pt x="3613412" y="2663076"/>
                </a:cubicBezTo>
                <a:cubicBezTo>
                  <a:pt x="3630088" y="2658968"/>
                  <a:pt x="3643020" y="2654014"/>
                  <a:pt x="3655951" y="2649059"/>
                </a:cubicBezTo>
                <a:cubicBezTo>
                  <a:pt x="3707678" y="2629240"/>
                  <a:pt x="3752757" y="2603979"/>
                  <a:pt x="3796992" y="2582466"/>
                </a:cubicBezTo>
                <a:cubicBezTo>
                  <a:pt x="3801162" y="2581440"/>
                  <a:pt x="3806267" y="2580624"/>
                  <a:pt x="3811478" y="2579341"/>
                </a:cubicBezTo>
                <a:lnTo>
                  <a:pt x="3822699" y="2574936"/>
                </a:lnTo>
                <a:lnTo>
                  <a:pt x="3822008" y="2576305"/>
                </a:lnTo>
                <a:cubicBezTo>
                  <a:pt x="3820134" y="2575882"/>
                  <a:pt x="3818985" y="2576607"/>
                  <a:pt x="3818774" y="2577543"/>
                </a:cubicBezTo>
                <a:lnTo>
                  <a:pt x="3819807" y="2578630"/>
                </a:lnTo>
                <a:lnTo>
                  <a:pt x="3961124" y="2506947"/>
                </a:lnTo>
                <a:lnTo>
                  <a:pt x="3960997" y="2501371"/>
                </a:lnTo>
                <a:cubicBezTo>
                  <a:pt x="4001485" y="2479011"/>
                  <a:pt x="4024451" y="2464508"/>
                  <a:pt x="4064939" y="2442148"/>
                </a:cubicBezTo>
                <a:cubicBezTo>
                  <a:pt x="4074973" y="2432599"/>
                  <a:pt x="4080412" y="2425951"/>
                  <a:pt x="4089599" y="2420150"/>
                </a:cubicBezTo>
                <a:cubicBezTo>
                  <a:pt x="4134681" y="2394890"/>
                  <a:pt x="4180608" y="2365881"/>
                  <a:pt x="4223639" y="2332280"/>
                </a:cubicBezTo>
                <a:cubicBezTo>
                  <a:pt x="4244730" y="2317352"/>
                  <a:pt x="4264886" y="2302213"/>
                  <a:pt x="4285403" y="2287648"/>
                </a:cubicBezTo>
                <a:lnTo>
                  <a:pt x="4344648" y="2249487"/>
                </a:lnTo>
                <a:lnTo>
                  <a:pt x="4339308" y="2256012"/>
                </a:lnTo>
                <a:cubicBezTo>
                  <a:pt x="4343053" y="2256859"/>
                  <a:pt x="4346798" y="2257706"/>
                  <a:pt x="4352238" y="2251058"/>
                </a:cubicBezTo>
                <a:cubicBezTo>
                  <a:pt x="4352238" y="2251058"/>
                  <a:pt x="4356833" y="2248156"/>
                  <a:pt x="4356833" y="2248156"/>
                </a:cubicBezTo>
                <a:cubicBezTo>
                  <a:pt x="4360578" y="2249003"/>
                  <a:pt x="4359730" y="2252751"/>
                  <a:pt x="4355985" y="2251904"/>
                </a:cubicBezTo>
                <a:cubicBezTo>
                  <a:pt x="4326732" y="2276803"/>
                  <a:pt x="4277059" y="2304965"/>
                  <a:pt x="4242367" y="2336514"/>
                </a:cubicBezTo>
                <a:cubicBezTo>
                  <a:pt x="4244419" y="2344854"/>
                  <a:pt x="4239825" y="2347756"/>
                  <a:pt x="4252757" y="2342800"/>
                </a:cubicBezTo>
                <a:cubicBezTo>
                  <a:pt x="4254453" y="2335306"/>
                  <a:pt x="4268231" y="2326604"/>
                  <a:pt x="4282008" y="2317902"/>
                </a:cubicBezTo>
                <a:cubicBezTo>
                  <a:pt x="4287807" y="2327090"/>
                  <a:pt x="4310414" y="2296748"/>
                  <a:pt x="4329632" y="2281398"/>
                </a:cubicBezTo>
                <a:cubicBezTo>
                  <a:pt x="4381847" y="2241995"/>
                  <a:pt x="4441555" y="2204285"/>
                  <a:pt x="4491720" y="2156538"/>
                </a:cubicBezTo>
                <a:cubicBezTo>
                  <a:pt x="4497160" y="2149890"/>
                  <a:pt x="4498009" y="2146143"/>
                  <a:pt x="4503447" y="2139495"/>
                </a:cubicBezTo>
                <a:cubicBezTo>
                  <a:pt x="4518922" y="2123297"/>
                  <a:pt x="4556510" y="2096344"/>
                  <a:pt x="4563647" y="2082199"/>
                </a:cubicBezTo>
                <a:cubicBezTo>
                  <a:pt x="4566545" y="2086794"/>
                  <a:pt x="4570290" y="2087640"/>
                  <a:pt x="4576576" y="2077246"/>
                </a:cubicBezTo>
                <a:cubicBezTo>
                  <a:pt x="4581171" y="2074344"/>
                  <a:pt x="4599185" y="2046904"/>
                  <a:pt x="4602931" y="2047751"/>
                </a:cubicBezTo>
                <a:cubicBezTo>
                  <a:pt x="4598337" y="2050652"/>
                  <a:pt x="4602083" y="2051499"/>
                  <a:pt x="4601236" y="2055247"/>
                </a:cubicBezTo>
                <a:cubicBezTo>
                  <a:pt x="4626741" y="2029500"/>
                  <a:pt x="4638468" y="2012455"/>
                  <a:pt x="4660230" y="1985862"/>
                </a:cubicBezTo>
                <a:cubicBezTo>
                  <a:pt x="4646095" y="1978726"/>
                  <a:pt x="4622639" y="2012816"/>
                  <a:pt x="4606321" y="2032761"/>
                </a:cubicBezTo>
                <a:cubicBezTo>
                  <a:pt x="4588370" y="2042491"/>
                  <a:pt x="4572385" y="2056602"/>
                  <a:pt x="4555614" y="2072014"/>
                </a:cubicBezTo>
                <a:lnTo>
                  <a:pt x="4508942" y="2111634"/>
                </a:lnTo>
                <a:lnTo>
                  <a:pt x="4510226" y="2109514"/>
                </a:lnTo>
                <a:cubicBezTo>
                  <a:pt x="4507327" y="2104920"/>
                  <a:pt x="4502734" y="2107820"/>
                  <a:pt x="4501887" y="2111568"/>
                </a:cubicBezTo>
                <a:cubicBezTo>
                  <a:pt x="4498141" y="2110722"/>
                  <a:pt x="4498141" y="2110722"/>
                  <a:pt x="4498141" y="2110722"/>
                </a:cubicBezTo>
                <a:cubicBezTo>
                  <a:pt x="4529934" y="2074578"/>
                  <a:pt x="4570912" y="2032635"/>
                  <a:pt x="4604758" y="2004834"/>
                </a:cubicBezTo>
                <a:cubicBezTo>
                  <a:pt x="4621928" y="1981141"/>
                  <a:pt x="4643685" y="1954548"/>
                  <a:pt x="4648769" y="1932063"/>
                </a:cubicBezTo>
                <a:cubicBezTo>
                  <a:pt x="4575999" y="2010149"/>
                  <a:pt x="4523292" y="2069138"/>
                  <a:pt x="4461888" y="2114344"/>
                </a:cubicBezTo>
                <a:cubicBezTo>
                  <a:pt x="4445569" y="2134288"/>
                  <a:pt x="4420062" y="2160035"/>
                  <a:pt x="4401691" y="2171637"/>
                </a:cubicBezTo>
                <a:cubicBezTo>
                  <a:pt x="4409673" y="2153746"/>
                  <a:pt x="4391300" y="2165349"/>
                  <a:pt x="4389249" y="2157007"/>
                </a:cubicBezTo>
                <a:cubicBezTo>
                  <a:pt x="4380065" y="2162809"/>
                  <a:pt x="4382963" y="2167403"/>
                  <a:pt x="4372932" y="2176952"/>
                </a:cubicBezTo>
                <a:cubicBezTo>
                  <a:pt x="4358303" y="2189402"/>
                  <a:pt x="4391300" y="2165349"/>
                  <a:pt x="4379574" y="2182395"/>
                </a:cubicBezTo>
                <a:cubicBezTo>
                  <a:pt x="4340288" y="2216843"/>
                  <a:pt x="4304393" y="2236301"/>
                  <a:pt x="4268007" y="2275345"/>
                </a:cubicBezTo>
                <a:cubicBezTo>
                  <a:pt x="4247583" y="2278606"/>
                  <a:pt x="4223773" y="2296858"/>
                  <a:pt x="4200809" y="2311361"/>
                </a:cubicBezTo>
                <a:cubicBezTo>
                  <a:pt x="4176996" y="2329612"/>
                  <a:pt x="4153185" y="2347864"/>
                  <a:pt x="4131068" y="2358620"/>
                </a:cubicBezTo>
                <a:cubicBezTo>
                  <a:pt x="4149441" y="2347017"/>
                  <a:pt x="4146543" y="2342423"/>
                  <a:pt x="4151133" y="2339523"/>
                </a:cubicBezTo>
                <a:cubicBezTo>
                  <a:pt x="4142795" y="2341577"/>
                  <a:pt x="4143644" y="2337829"/>
                  <a:pt x="4139897" y="2336982"/>
                </a:cubicBezTo>
                <a:cubicBezTo>
                  <a:pt x="4116086" y="2355233"/>
                  <a:pt x="4108593" y="2353540"/>
                  <a:pt x="4085630" y="2368043"/>
                </a:cubicBezTo>
                <a:cubicBezTo>
                  <a:pt x="4084783" y="2371791"/>
                  <a:pt x="4083934" y="2375538"/>
                  <a:pt x="4079341" y="2378440"/>
                </a:cubicBezTo>
                <a:cubicBezTo>
                  <a:pt x="4085987" y="2383881"/>
                  <a:pt x="4098917" y="2378926"/>
                  <a:pt x="4092630" y="2389322"/>
                </a:cubicBezTo>
                <a:cubicBezTo>
                  <a:pt x="4065922" y="2402979"/>
                  <a:pt x="4048397" y="2410835"/>
                  <a:pt x="4025431" y="2425339"/>
                </a:cubicBezTo>
                <a:cubicBezTo>
                  <a:pt x="4007060" y="2436942"/>
                  <a:pt x="3984943" y="2447697"/>
                  <a:pt x="3951945" y="2471751"/>
                </a:cubicBezTo>
                <a:cubicBezTo>
                  <a:pt x="3951945" y="2471751"/>
                  <a:pt x="3954843" y="2476346"/>
                  <a:pt x="3950253" y="2479246"/>
                </a:cubicBezTo>
                <a:cubicBezTo>
                  <a:pt x="3919796" y="2492057"/>
                  <a:pt x="3928133" y="2490001"/>
                  <a:pt x="3902271" y="2499912"/>
                </a:cubicBezTo>
                <a:cubicBezTo>
                  <a:pt x="3893085" y="2505713"/>
                  <a:pt x="3883901" y="2511514"/>
                  <a:pt x="3870120" y="2520217"/>
                </a:cubicBezTo>
                <a:cubicBezTo>
                  <a:pt x="3807158" y="2537496"/>
                  <a:pt x="3754944" y="2576900"/>
                  <a:pt x="3681947" y="2603728"/>
                </a:cubicBezTo>
                <a:cubicBezTo>
                  <a:pt x="3681101" y="2607474"/>
                  <a:pt x="3668169" y="2612430"/>
                  <a:pt x="3658984" y="2618231"/>
                </a:cubicBezTo>
                <a:cubicBezTo>
                  <a:pt x="3656086" y="2613637"/>
                  <a:pt x="3637714" y="2625241"/>
                  <a:pt x="3638560" y="2621493"/>
                </a:cubicBezTo>
                <a:cubicBezTo>
                  <a:pt x="3648594" y="2611943"/>
                  <a:pt x="3669864" y="2604934"/>
                  <a:pt x="3664067" y="2595746"/>
                </a:cubicBezTo>
                <a:cubicBezTo>
                  <a:pt x="3621527" y="2609764"/>
                  <a:pt x="3603155" y="2621367"/>
                  <a:pt x="3584784" y="2632970"/>
                </a:cubicBezTo>
                <a:cubicBezTo>
                  <a:pt x="3571005" y="2641672"/>
                  <a:pt x="3600614" y="2632609"/>
                  <a:pt x="3603512" y="2637204"/>
                </a:cubicBezTo>
                <a:cubicBezTo>
                  <a:pt x="3603512" y="2637204"/>
                  <a:pt x="3594326" y="2643006"/>
                  <a:pt x="3597226" y="2647598"/>
                </a:cubicBezTo>
                <a:cubicBezTo>
                  <a:pt x="3596378" y="2651346"/>
                  <a:pt x="3625139" y="2646032"/>
                  <a:pt x="3594684" y="2658842"/>
                </a:cubicBezTo>
                <a:cubicBezTo>
                  <a:pt x="3590937" y="2657995"/>
                  <a:pt x="3590937" y="2657995"/>
                  <a:pt x="3590937" y="2657995"/>
                </a:cubicBezTo>
                <a:cubicBezTo>
                  <a:pt x="3595531" y="2655095"/>
                  <a:pt x="3595531" y="2655095"/>
                  <a:pt x="3595531" y="2655095"/>
                </a:cubicBezTo>
                <a:cubicBezTo>
                  <a:pt x="3595531" y="2655095"/>
                  <a:pt x="3595531" y="2655095"/>
                  <a:pt x="3591786" y="2654247"/>
                </a:cubicBezTo>
                <a:cubicBezTo>
                  <a:pt x="3591786" y="2654247"/>
                  <a:pt x="3588039" y="2653400"/>
                  <a:pt x="3588039" y="2653400"/>
                </a:cubicBezTo>
                <a:cubicBezTo>
                  <a:pt x="3587192" y="2657148"/>
                  <a:pt x="3583446" y="2656302"/>
                  <a:pt x="3583446" y="2656302"/>
                </a:cubicBezTo>
                <a:cubicBezTo>
                  <a:pt x="3582599" y="2660049"/>
                  <a:pt x="3582599" y="2660049"/>
                  <a:pt x="3582599" y="2660049"/>
                </a:cubicBezTo>
                <a:cubicBezTo>
                  <a:pt x="3584294" y="2652554"/>
                  <a:pt x="3553837" y="2665365"/>
                  <a:pt x="3557584" y="2666212"/>
                </a:cubicBezTo>
                <a:cubicBezTo>
                  <a:pt x="3561329" y="2667058"/>
                  <a:pt x="3561329" y="2667058"/>
                  <a:pt x="3561329" y="2667058"/>
                </a:cubicBezTo>
                <a:cubicBezTo>
                  <a:pt x="3561329" y="2667058"/>
                  <a:pt x="3557584" y="2666212"/>
                  <a:pt x="3552990" y="2669112"/>
                </a:cubicBezTo>
                <a:cubicBezTo>
                  <a:pt x="3552990" y="2669112"/>
                  <a:pt x="3548398" y="2672013"/>
                  <a:pt x="3548398" y="2672013"/>
                </a:cubicBezTo>
                <a:cubicBezTo>
                  <a:pt x="3548398" y="2672013"/>
                  <a:pt x="3547550" y="2675760"/>
                  <a:pt x="3552144" y="2672859"/>
                </a:cubicBezTo>
                <a:cubicBezTo>
                  <a:pt x="3552144" y="2672859"/>
                  <a:pt x="3555890" y="2673706"/>
                  <a:pt x="3555890" y="2673706"/>
                </a:cubicBezTo>
                <a:cubicBezTo>
                  <a:pt x="3534620" y="2680715"/>
                  <a:pt x="3476607" y="2710930"/>
                  <a:pt x="3457030" y="2710443"/>
                </a:cubicBezTo>
                <a:cubicBezTo>
                  <a:pt x="3471656" y="2697993"/>
                  <a:pt x="3485435" y="2689291"/>
                  <a:pt x="3479638" y="2680104"/>
                </a:cubicBezTo>
                <a:cubicBezTo>
                  <a:pt x="3475046" y="2683004"/>
                  <a:pt x="3453776" y="2690012"/>
                  <a:pt x="3460910" y="2675870"/>
                </a:cubicBezTo>
                <a:cubicBezTo>
                  <a:pt x="3439640" y="2682877"/>
                  <a:pt x="3422962" y="2686986"/>
                  <a:pt x="3406286" y="2691094"/>
                </a:cubicBezTo>
                <a:cubicBezTo>
                  <a:pt x="3405440" y="2694841"/>
                  <a:pt x="3417523" y="2693635"/>
                  <a:pt x="3408338" y="2699435"/>
                </a:cubicBezTo>
                <a:cubicBezTo>
                  <a:pt x="3388762" y="2698949"/>
                  <a:pt x="3374983" y="2707651"/>
                  <a:pt x="3350814" y="2710066"/>
                </a:cubicBezTo>
                <a:cubicBezTo>
                  <a:pt x="3327003" y="2728318"/>
                  <a:pt x="3303682" y="2726984"/>
                  <a:pt x="3253651" y="2739308"/>
                </a:cubicBezTo>
                <a:cubicBezTo>
                  <a:pt x="3255346" y="2731813"/>
                  <a:pt x="3247007" y="2733867"/>
                  <a:pt x="3247854" y="2730119"/>
                </a:cubicBezTo>
                <a:cubicBezTo>
                  <a:pt x="3206160" y="2740389"/>
                  <a:pt x="3166163" y="2743164"/>
                  <a:pt x="3125318" y="2749686"/>
                </a:cubicBezTo>
                <a:cubicBezTo>
                  <a:pt x="3085318" y="2752461"/>
                  <a:pt x="3045321" y="2755235"/>
                  <a:pt x="3015713" y="2764298"/>
                </a:cubicBezTo>
                <a:cubicBezTo>
                  <a:pt x="3032389" y="2760191"/>
                  <a:pt x="3018611" y="2768892"/>
                  <a:pt x="3010273" y="2770946"/>
                </a:cubicBezTo>
                <a:cubicBezTo>
                  <a:pt x="2999036" y="2768407"/>
                  <a:pt x="2977766" y="2775416"/>
                  <a:pt x="2983206" y="2768766"/>
                </a:cubicBezTo>
                <a:cubicBezTo>
                  <a:pt x="2950699" y="2773236"/>
                  <a:pt x="2938616" y="2774441"/>
                  <a:pt x="2902362" y="2778063"/>
                </a:cubicBezTo>
                <a:cubicBezTo>
                  <a:pt x="2891125" y="2775524"/>
                  <a:pt x="2883634" y="2773829"/>
                  <a:pt x="2872397" y="2771290"/>
                </a:cubicBezTo>
                <a:cubicBezTo>
                  <a:pt x="2859466" y="2776244"/>
                  <a:pt x="2839890" y="2775758"/>
                  <a:pt x="2820314" y="2775272"/>
                </a:cubicBezTo>
                <a:cubicBezTo>
                  <a:pt x="2801588" y="2771037"/>
                  <a:pt x="2785758" y="2771398"/>
                  <a:pt x="2776571" y="2777200"/>
                </a:cubicBezTo>
                <a:cubicBezTo>
                  <a:pt x="2776571" y="2777200"/>
                  <a:pt x="2776571" y="2777200"/>
                  <a:pt x="2775724" y="2780947"/>
                </a:cubicBezTo>
                <a:cubicBezTo>
                  <a:pt x="2783215" y="2782641"/>
                  <a:pt x="2786961" y="2783487"/>
                  <a:pt x="2794452" y="2785181"/>
                </a:cubicBezTo>
                <a:cubicBezTo>
                  <a:pt x="2813180" y="2789416"/>
                  <a:pt x="2832756" y="2789901"/>
                  <a:pt x="2853179" y="2786640"/>
                </a:cubicBezTo>
                <a:close/>
                <a:moveTo>
                  <a:pt x="10713734" y="2792078"/>
                </a:moveTo>
                <a:cubicBezTo>
                  <a:pt x="10706121" y="2789163"/>
                  <a:pt x="10699095" y="2785082"/>
                  <a:pt x="10696167" y="2775755"/>
                </a:cubicBezTo>
                <a:cubicBezTo>
                  <a:pt x="10695581" y="2774007"/>
                  <a:pt x="10692068" y="2772840"/>
                  <a:pt x="10692653" y="2769342"/>
                </a:cubicBezTo>
                <a:cubicBezTo>
                  <a:pt x="10694410" y="2760014"/>
                  <a:pt x="10687383" y="2757100"/>
                  <a:pt x="10681526" y="2755350"/>
                </a:cubicBezTo>
                <a:cubicBezTo>
                  <a:pt x="10677427" y="2754185"/>
                  <a:pt x="10675086" y="2752437"/>
                  <a:pt x="10672743" y="2750104"/>
                </a:cubicBezTo>
                <a:cubicBezTo>
                  <a:pt x="10665715" y="2743691"/>
                  <a:pt x="10666301" y="2734947"/>
                  <a:pt x="10664545" y="2726785"/>
                </a:cubicBezTo>
                <a:cubicBezTo>
                  <a:pt x="10663373" y="2719206"/>
                  <a:pt x="10666886" y="2713378"/>
                  <a:pt x="10669815" y="2706964"/>
                </a:cubicBezTo>
                <a:cubicBezTo>
                  <a:pt x="10672743" y="2699969"/>
                  <a:pt x="10677427" y="2694139"/>
                  <a:pt x="10686211" y="2694139"/>
                </a:cubicBezTo>
                <a:cubicBezTo>
                  <a:pt x="10687383" y="2694139"/>
                  <a:pt x="10687967" y="2693555"/>
                  <a:pt x="10687967" y="2691807"/>
                </a:cubicBezTo>
                <a:cubicBezTo>
                  <a:pt x="10692068" y="2691807"/>
                  <a:pt x="10695581" y="2691807"/>
                  <a:pt x="10699680" y="2691807"/>
                </a:cubicBezTo>
                <a:cubicBezTo>
                  <a:pt x="10702609" y="2695888"/>
                  <a:pt x="10708464" y="2695304"/>
                  <a:pt x="10712563" y="2698220"/>
                </a:cubicBezTo>
                <a:cubicBezTo>
                  <a:pt x="10716662" y="2701134"/>
                  <a:pt x="10720177" y="2703466"/>
                  <a:pt x="10721348" y="2708713"/>
                </a:cubicBezTo>
                <a:cubicBezTo>
                  <a:pt x="10721934" y="2714543"/>
                  <a:pt x="10724861" y="2719789"/>
                  <a:pt x="10727790" y="2724453"/>
                </a:cubicBezTo>
                <a:cubicBezTo>
                  <a:pt x="10730718" y="2729701"/>
                  <a:pt x="10733061" y="2734947"/>
                  <a:pt x="10735987" y="2739610"/>
                </a:cubicBezTo>
                <a:cubicBezTo>
                  <a:pt x="10738330" y="2744857"/>
                  <a:pt x="10743015" y="2749521"/>
                  <a:pt x="10748871" y="2752437"/>
                </a:cubicBezTo>
                <a:cubicBezTo>
                  <a:pt x="10748871" y="2759432"/>
                  <a:pt x="10748871" y="2766427"/>
                  <a:pt x="10748871" y="2773423"/>
                </a:cubicBezTo>
                <a:cubicBezTo>
                  <a:pt x="10745357" y="2775172"/>
                  <a:pt x="10743601" y="2777504"/>
                  <a:pt x="10741843" y="2781585"/>
                </a:cubicBezTo>
                <a:cubicBezTo>
                  <a:pt x="10739500" y="2786248"/>
                  <a:pt x="10734231" y="2789746"/>
                  <a:pt x="10728961" y="2789746"/>
                </a:cubicBezTo>
                <a:cubicBezTo>
                  <a:pt x="10723690" y="2789746"/>
                  <a:pt x="10719005" y="2790912"/>
                  <a:pt x="10713734" y="2792078"/>
                </a:cubicBezTo>
                <a:close/>
                <a:moveTo>
                  <a:pt x="11463539" y="2795782"/>
                </a:moveTo>
                <a:cubicBezTo>
                  <a:pt x="11456158" y="2796360"/>
                  <a:pt x="11449500" y="2795782"/>
                  <a:pt x="11447185" y="2791735"/>
                </a:cubicBezTo>
                <a:lnTo>
                  <a:pt x="11437041" y="2782589"/>
                </a:lnTo>
                <a:lnTo>
                  <a:pt x="11424773" y="2793989"/>
                </a:lnTo>
                <a:cubicBezTo>
                  <a:pt x="11419502" y="2792823"/>
                  <a:pt x="11414817" y="2791656"/>
                  <a:pt x="11409547" y="2791656"/>
                </a:cubicBezTo>
                <a:cubicBezTo>
                  <a:pt x="11404276" y="2791656"/>
                  <a:pt x="11399007" y="2788159"/>
                  <a:pt x="11396664" y="2783496"/>
                </a:cubicBezTo>
                <a:cubicBezTo>
                  <a:pt x="11394907" y="2779415"/>
                  <a:pt x="11393150" y="2777082"/>
                  <a:pt x="11389637" y="2775334"/>
                </a:cubicBezTo>
                <a:cubicBezTo>
                  <a:pt x="11389637" y="2768338"/>
                  <a:pt x="11389637" y="2761343"/>
                  <a:pt x="11389637" y="2754347"/>
                </a:cubicBezTo>
                <a:lnTo>
                  <a:pt x="11392379" y="2751616"/>
                </a:lnTo>
                <a:lnTo>
                  <a:pt x="11389297" y="2746640"/>
                </a:lnTo>
                <a:cubicBezTo>
                  <a:pt x="11386982" y="2737391"/>
                  <a:pt x="11370774" y="2731610"/>
                  <a:pt x="11385824" y="2718890"/>
                </a:cubicBezTo>
                <a:cubicBezTo>
                  <a:pt x="11390456" y="2715421"/>
                  <a:pt x="11389297" y="2708484"/>
                  <a:pt x="11384667" y="2707328"/>
                </a:cubicBezTo>
                <a:cubicBezTo>
                  <a:pt x="11366143" y="2700389"/>
                  <a:pt x="11367300" y="2689983"/>
                  <a:pt x="11378878" y="2676108"/>
                </a:cubicBezTo>
                <a:cubicBezTo>
                  <a:pt x="11382352" y="2671484"/>
                  <a:pt x="11377720" y="2665702"/>
                  <a:pt x="11375405" y="2661077"/>
                </a:cubicBezTo>
                <a:cubicBezTo>
                  <a:pt x="11370774" y="2654140"/>
                  <a:pt x="11369616" y="2647201"/>
                  <a:pt x="11376563" y="2641420"/>
                </a:cubicBezTo>
                <a:cubicBezTo>
                  <a:pt x="11383509" y="2635639"/>
                  <a:pt x="11382352" y="2628701"/>
                  <a:pt x="11384667" y="2621763"/>
                </a:cubicBezTo>
                <a:cubicBezTo>
                  <a:pt x="11390456" y="2604419"/>
                  <a:pt x="11397403" y="2582450"/>
                  <a:pt x="11410137" y="2574356"/>
                </a:cubicBezTo>
                <a:cubicBezTo>
                  <a:pt x="11437924" y="2557012"/>
                  <a:pt x="11464552" y="2538512"/>
                  <a:pt x="11492338" y="2522324"/>
                </a:cubicBezTo>
                <a:cubicBezTo>
                  <a:pt x="11494654" y="2522324"/>
                  <a:pt x="11499286" y="2522324"/>
                  <a:pt x="11500442" y="2524636"/>
                </a:cubicBezTo>
                <a:cubicBezTo>
                  <a:pt x="11512021" y="2535043"/>
                  <a:pt x="11522440" y="2544293"/>
                  <a:pt x="11537490" y="2529262"/>
                </a:cubicBezTo>
                <a:cubicBezTo>
                  <a:pt x="11542122" y="2523480"/>
                  <a:pt x="11545595" y="2529262"/>
                  <a:pt x="11546752" y="2533886"/>
                </a:cubicBezTo>
                <a:cubicBezTo>
                  <a:pt x="11550225" y="2553542"/>
                  <a:pt x="11559488" y="2553542"/>
                  <a:pt x="11573382" y="2541980"/>
                </a:cubicBezTo>
                <a:cubicBezTo>
                  <a:pt x="11582643" y="2533886"/>
                  <a:pt x="11587274" y="2536198"/>
                  <a:pt x="11587274" y="2547763"/>
                </a:cubicBezTo>
                <a:cubicBezTo>
                  <a:pt x="11587274" y="2554700"/>
                  <a:pt x="11584959" y="2562793"/>
                  <a:pt x="11595378" y="2563950"/>
                </a:cubicBezTo>
                <a:cubicBezTo>
                  <a:pt x="11618534" y="2568574"/>
                  <a:pt x="11627796" y="2584763"/>
                  <a:pt x="11626638" y="2605575"/>
                </a:cubicBezTo>
                <a:cubicBezTo>
                  <a:pt x="11625481" y="2620607"/>
                  <a:pt x="11630111" y="2627545"/>
                  <a:pt x="11640531" y="2633326"/>
                </a:cubicBezTo>
                <a:cubicBezTo>
                  <a:pt x="11640531" y="2637951"/>
                  <a:pt x="11640531" y="2642577"/>
                  <a:pt x="11640531" y="2647201"/>
                </a:cubicBezTo>
                <a:cubicBezTo>
                  <a:pt x="11628953" y="2654140"/>
                  <a:pt x="11625481" y="2666858"/>
                  <a:pt x="11628953" y="2678421"/>
                </a:cubicBezTo>
                <a:cubicBezTo>
                  <a:pt x="11634743" y="2699234"/>
                  <a:pt x="11627796" y="2715421"/>
                  <a:pt x="11612745" y="2729296"/>
                </a:cubicBezTo>
                <a:cubicBezTo>
                  <a:pt x="11606955" y="2735078"/>
                  <a:pt x="11601167" y="2739704"/>
                  <a:pt x="11598851" y="2747797"/>
                </a:cubicBezTo>
                <a:cubicBezTo>
                  <a:pt x="11596537" y="2760517"/>
                  <a:pt x="11589590" y="2767454"/>
                  <a:pt x="11576855" y="2766298"/>
                </a:cubicBezTo>
                <a:cubicBezTo>
                  <a:pt x="11567592" y="2766298"/>
                  <a:pt x="11560646" y="2772079"/>
                  <a:pt x="11557173" y="2776704"/>
                </a:cubicBezTo>
                <a:cubicBezTo>
                  <a:pt x="11537490" y="2804454"/>
                  <a:pt x="11508547" y="2789423"/>
                  <a:pt x="11484233" y="2792892"/>
                </a:cubicBezTo>
                <a:cubicBezTo>
                  <a:pt x="11479023" y="2793470"/>
                  <a:pt x="11470920" y="2795205"/>
                  <a:pt x="11463539" y="2795782"/>
                </a:cubicBezTo>
                <a:close/>
                <a:moveTo>
                  <a:pt x="7711292" y="2796699"/>
                </a:moveTo>
                <a:cubicBezTo>
                  <a:pt x="7728945" y="2787872"/>
                  <a:pt x="7759839" y="2783458"/>
                  <a:pt x="7764251" y="2774632"/>
                </a:cubicBezTo>
                <a:cubicBezTo>
                  <a:pt x="7764251" y="2774632"/>
                  <a:pt x="7768666" y="2774632"/>
                  <a:pt x="7773079" y="2774632"/>
                </a:cubicBezTo>
                <a:cubicBezTo>
                  <a:pt x="7773079" y="2774632"/>
                  <a:pt x="7777492" y="2774632"/>
                  <a:pt x="7777492" y="2770218"/>
                </a:cubicBezTo>
                <a:cubicBezTo>
                  <a:pt x="7803972" y="2770218"/>
                  <a:pt x="7826038" y="2756978"/>
                  <a:pt x="7848105" y="2748151"/>
                </a:cubicBezTo>
                <a:lnTo>
                  <a:pt x="7991097" y="2694048"/>
                </a:lnTo>
                <a:lnTo>
                  <a:pt x="7988287" y="2676335"/>
                </a:lnTo>
                <a:lnTo>
                  <a:pt x="7984917" y="2677539"/>
                </a:lnTo>
                <a:cubicBezTo>
                  <a:pt x="7984917" y="2677539"/>
                  <a:pt x="7980505" y="2677538"/>
                  <a:pt x="7980505" y="2677538"/>
                </a:cubicBezTo>
                <a:cubicBezTo>
                  <a:pt x="7976091" y="2677538"/>
                  <a:pt x="7976091" y="2677538"/>
                  <a:pt x="7971679" y="2677538"/>
                </a:cubicBezTo>
                <a:cubicBezTo>
                  <a:pt x="7971678" y="2681952"/>
                  <a:pt x="7971678" y="2681952"/>
                  <a:pt x="7971678" y="2681952"/>
                </a:cubicBezTo>
                <a:cubicBezTo>
                  <a:pt x="7945199" y="2695191"/>
                  <a:pt x="7923130" y="2708432"/>
                  <a:pt x="7905478" y="2712845"/>
                </a:cubicBezTo>
                <a:cubicBezTo>
                  <a:pt x="7892240" y="2726085"/>
                  <a:pt x="7852519" y="2734911"/>
                  <a:pt x="7817212" y="2748152"/>
                </a:cubicBezTo>
                <a:cubicBezTo>
                  <a:pt x="7808384" y="2756978"/>
                  <a:pt x="7777492" y="2761393"/>
                  <a:pt x="7768666" y="2765806"/>
                </a:cubicBezTo>
                <a:cubicBezTo>
                  <a:pt x="7768666" y="2765806"/>
                  <a:pt x="7764251" y="2765806"/>
                  <a:pt x="7764251" y="2765806"/>
                </a:cubicBezTo>
                <a:cubicBezTo>
                  <a:pt x="7764251" y="2765806"/>
                  <a:pt x="7759839" y="2765806"/>
                  <a:pt x="7759839" y="2765806"/>
                </a:cubicBezTo>
                <a:cubicBezTo>
                  <a:pt x="7755425" y="2765806"/>
                  <a:pt x="7755425" y="2765806"/>
                  <a:pt x="7755425" y="2765806"/>
                </a:cubicBezTo>
                <a:cubicBezTo>
                  <a:pt x="7751013" y="2770218"/>
                  <a:pt x="7751013" y="2770218"/>
                  <a:pt x="7755425" y="2770218"/>
                </a:cubicBezTo>
                <a:cubicBezTo>
                  <a:pt x="7742185" y="2774632"/>
                  <a:pt x="7751012" y="2774632"/>
                  <a:pt x="7751012" y="2779046"/>
                </a:cubicBezTo>
                <a:cubicBezTo>
                  <a:pt x="7737772" y="2774631"/>
                  <a:pt x="7737772" y="2787872"/>
                  <a:pt x="7720119" y="2787871"/>
                </a:cubicBezTo>
                <a:cubicBezTo>
                  <a:pt x="7724532" y="2792285"/>
                  <a:pt x="7711292" y="2792284"/>
                  <a:pt x="7711292" y="2796699"/>
                </a:cubicBezTo>
                <a:close/>
                <a:moveTo>
                  <a:pt x="9710007" y="2799163"/>
                </a:moveTo>
                <a:cubicBezTo>
                  <a:pt x="9705057" y="2798067"/>
                  <a:pt x="9700658" y="2796973"/>
                  <a:pt x="9695709" y="2796973"/>
                </a:cubicBezTo>
                <a:cubicBezTo>
                  <a:pt x="9690760" y="2796973"/>
                  <a:pt x="9685812" y="2793689"/>
                  <a:pt x="9683612" y="2789309"/>
                </a:cubicBezTo>
                <a:cubicBezTo>
                  <a:pt x="9681963" y="2785478"/>
                  <a:pt x="9680313" y="2783288"/>
                  <a:pt x="9677014" y="2781646"/>
                </a:cubicBezTo>
                <a:cubicBezTo>
                  <a:pt x="9677014" y="2775077"/>
                  <a:pt x="9677014" y="2768508"/>
                  <a:pt x="9677014" y="2761939"/>
                </a:cubicBezTo>
                <a:cubicBezTo>
                  <a:pt x="9682513" y="2759202"/>
                  <a:pt x="9686912" y="2754822"/>
                  <a:pt x="9689111" y="2749896"/>
                </a:cubicBezTo>
                <a:cubicBezTo>
                  <a:pt x="9691860" y="2745517"/>
                  <a:pt x="9694059" y="2740590"/>
                  <a:pt x="9696809" y="2735663"/>
                </a:cubicBezTo>
                <a:cubicBezTo>
                  <a:pt x="9699558" y="2731284"/>
                  <a:pt x="9702308" y="2726358"/>
                  <a:pt x="9702858" y="2720884"/>
                </a:cubicBezTo>
                <a:cubicBezTo>
                  <a:pt x="9703958" y="2715956"/>
                  <a:pt x="9707257" y="2713767"/>
                  <a:pt x="9711106" y="2711030"/>
                </a:cubicBezTo>
                <a:cubicBezTo>
                  <a:pt x="9714956" y="2708293"/>
                  <a:pt x="9720454" y="2708841"/>
                  <a:pt x="9723203" y="2705009"/>
                </a:cubicBezTo>
                <a:cubicBezTo>
                  <a:pt x="9727052" y="2705009"/>
                  <a:pt x="9730352" y="2705009"/>
                  <a:pt x="9734201" y="2705009"/>
                </a:cubicBezTo>
                <a:cubicBezTo>
                  <a:pt x="9734201" y="2706651"/>
                  <a:pt x="9734751" y="2707199"/>
                  <a:pt x="9735851" y="2707199"/>
                </a:cubicBezTo>
                <a:cubicBezTo>
                  <a:pt x="9744098" y="2707199"/>
                  <a:pt x="9748497" y="2712672"/>
                  <a:pt x="9751247" y="2719242"/>
                </a:cubicBezTo>
                <a:cubicBezTo>
                  <a:pt x="9753996" y="2725263"/>
                  <a:pt x="9757296" y="2730737"/>
                  <a:pt x="9756196" y="2737853"/>
                </a:cubicBezTo>
                <a:cubicBezTo>
                  <a:pt x="9754546" y="2745517"/>
                  <a:pt x="9755096" y="2753728"/>
                  <a:pt x="9748497" y="2759749"/>
                </a:cubicBezTo>
                <a:cubicBezTo>
                  <a:pt x="9746298" y="2761939"/>
                  <a:pt x="9744098" y="2763581"/>
                  <a:pt x="9740250" y="2764676"/>
                </a:cubicBezTo>
                <a:cubicBezTo>
                  <a:pt x="9734751" y="2766319"/>
                  <a:pt x="9728152" y="2769055"/>
                  <a:pt x="9729802" y="2777814"/>
                </a:cubicBezTo>
                <a:cubicBezTo>
                  <a:pt x="9730352" y="2781098"/>
                  <a:pt x="9727052" y="2782194"/>
                  <a:pt x="9726502" y="2783836"/>
                </a:cubicBezTo>
                <a:cubicBezTo>
                  <a:pt x="9723753" y="2792594"/>
                  <a:pt x="9717155" y="2796425"/>
                  <a:pt x="9710007" y="2799163"/>
                </a:cubicBezTo>
                <a:close/>
                <a:moveTo>
                  <a:pt x="3229648" y="2823018"/>
                </a:moveTo>
                <a:lnTo>
                  <a:pt x="3425516" y="2787352"/>
                </a:lnTo>
                <a:lnTo>
                  <a:pt x="3449253" y="2781900"/>
                </a:lnTo>
                <a:lnTo>
                  <a:pt x="3452699" y="2780350"/>
                </a:lnTo>
                <a:cubicBezTo>
                  <a:pt x="3467582" y="2775734"/>
                  <a:pt x="3491362" y="2771379"/>
                  <a:pt x="3489392" y="2765300"/>
                </a:cubicBezTo>
                <a:lnTo>
                  <a:pt x="3493443" y="2763985"/>
                </a:lnTo>
                <a:cubicBezTo>
                  <a:pt x="3498811" y="2766723"/>
                  <a:pt x="3506917" y="2764094"/>
                  <a:pt x="3510968" y="2762780"/>
                </a:cubicBezTo>
                <a:cubicBezTo>
                  <a:pt x="3512285" y="2766833"/>
                  <a:pt x="3512285" y="2766833"/>
                  <a:pt x="3512285" y="2766833"/>
                </a:cubicBezTo>
                <a:lnTo>
                  <a:pt x="3512463" y="2767381"/>
                </a:lnTo>
                <a:lnTo>
                  <a:pt x="3544445" y="2760036"/>
                </a:lnTo>
                <a:lnTo>
                  <a:pt x="3560636" y="2755221"/>
                </a:lnTo>
                <a:lnTo>
                  <a:pt x="3554088" y="2755672"/>
                </a:lnTo>
                <a:lnTo>
                  <a:pt x="3587986" y="2747088"/>
                </a:lnTo>
                <a:lnTo>
                  <a:pt x="3622496" y="2736826"/>
                </a:lnTo>
                <a:lnTo>
                  <a:pt x="3635435" y="2731999"/>
                </a:lnTo>
                <a:cubicBezTo>
                  <a:pt x="3641856" y="2729566"/>
                  <a:pt x="3647346" y="2727507"/>
                  <a:pt x="3651398" y="2726191"/>
                </a:cubicBezTo>
                <a:cubicBezTo>
                  <a:pt x="3651398" y="2726191"/>
                  <a:pt x="3655451" y="2724877"/>
                  <a:pt x="3655451" y="2724877"/>
                </a:cubicBezTo>
                <a:lnTo>
                  <a:pt x="3698604" y="2710479"/>
                </a:lnTo>
                <a:lnTo>
                  <a:pt x="3754198" y="2688366"/>
                </a:lnTo>
                <a:lnTo>
                  <a:pt x="3742466" y="2692171"/>
                </a:lnTo>
                <a:cubicBezTo>
                  <a:pt x="3711881" y="2702091"/>
                  <a:pt x="3687566" y="2709979"/>
                  <a:pt x="3654136" y="2720824"/>
                </a:cubicBezTo>
                <a:cubicBezTo>
                  <a:pt x="3656874" y="2715456"/>
                  <a:pt x="3652823" y="2716771"/>
                  <a:pt x="3647454" y="2714033"/>
                </a:cubicBezTo>
                <a:cubicBezTo>
                  <a:pt x="3643402" y="2715348"/>
                  <a:pt x="3643402" y="2715348"/>
                  <a:pt x="3643402" y="2715348"/>
                </a:cubicBezTo>
                <a:cubicBezTo>
                  <a:pt x="3644716" y="2719400"/>
                  <a:pt x="3644716" y="2719400"/>
                  <a:pt x="3644716" y="2719400"/>
                </a:cubicBezTo>
                <a:cubicBezTo>
                  <a:pt x="3609555" y="2735284"/>
                  <a:pt x="3567820" y="2730902"/>
                  <a:pt x="3559604" y="2747006"/>
                </a:cubicBezTo>
                <a:cubicBezTo>
                  <a:pt x="3560920" y="2751058"/>
                  <a:pt x="3560920" y="2751058"/>
                  <a:pt x="3560920" y="2751058"/>
                </a:cubicBezTo>
                <a:cubicBezTo>
                  <a:pt x="3555552" y="2748320"/>
                  <a:pt x="3547447" y="2750949"/>
                  <a:pt x="3543393" y="2752263"/>
                </a:cubicBezTo>
                <a:cubicBezTo>
                  <a:pt x="3539340" y="2753578"/>
                  <a:pt x="3535288" y="2754892"/>
                  <a:pt x="3535288" y="2754892"/>
                </a:cubicBezTo>
                <a:cubicBezTo>
                  <a:pt x="3533974" y="2750841"/>
                  <a:pt x="3531344" y="2742734"/>
                  <a:pt x="3534081" y="2737368"/>
                </a:cubicBezTo>
                <a:cubicBezTo>
                  <a:pt x="3538136" y="2736052"/>
                  <a:pt x="3546241" y="2733423"/>
                  <a:pt x="3550294" y="2732109"/>
                </a:cubicBezTo>
                <a:cubicBezTo>
                  <a:pt x="3558401" y="2729480"/>
                  <a:pt x="3567820" y="2730902"/>
                  <a:pt x="3574612" y="2724221"/>
                </a:cubicBezTo>
                <a:cubicBezTo>
                  <a:pt x="3574612" y="2724221"/>
                  <a:pt x="3578664" y="2722907"/>
                  <a:pt x="3578664" y="2722907"/>
                </a:cubicBezTo>
                <a:cubicBezTo>
                  <a:pt x="3578664" y="2722907"/>
                  <a:pt x="3578664" y="2722907"/>
                  <a:pt x="3582718" y="2721593"/>
                </a:cubicBezTo>
                <a:cubicBezTo>
                  <a:pt x="3586770" y="2720278"/>
                  <a:pt x="3586770" y="2720278"/>
                  <a:pt x="3590824" y="2718964"/>
                </a:cubicBezTo>
                <a:cubicBezTo>
                  <a:pt x="3594876" y="2717649"/>
                  <a:pt x="3594876" y="2717649"/>
                  <a:pt x="3594876" y="2717649"/>
                </a:cubicBezTo>
                <a:lnTo>
                  <a:pt x="3594007" y="2717206"/>
                </a:lnTo>
                <a:lnTo>
                  <a:pt x="3516281" y="2739732"/>
                </a:lnTo>
                <a:lnTo>
                  <a:pt x="3504420" y="2742528"/>
                </a:lnTo>
                <a:lnTo>
                  <a:pt x="3509765" y="2745254"/>
                </a:lnTo>
                <a:cubicBezTo>
                  <a:pt x="3525976" y="2739997"/>
                  <a:pt x="3525976" y="2739997"/>
                  <a:pt x="3525976" y="2739997"/>
                </a:cubicBezTo>
                <a:cubicBezTo>
                  <a:pt x="3523238" y="2745362"/>
                  <a:pt x="3521814" y="2754784"/>
                  <a:pt x="3523128" y="2758837"/>
                </a:cubicBezTo>
                <a:cubicBezTo>
                  <a:pt x="3519075" y="2760151"/>
                  <a:pt x="3515022" y="2761465"/>
                  <a:pt x="3515022" y="2761465"/>
                </a:cubicBezTo>
                <a:cubicBezTo>
                  <a:pt x="3510968" y="2762780"/>
                  <a:pt x="3510968" y="2762780"/>
                  <a:pt x="3510968" y="2762780"/>
                </a:cubicBezTo>
                <a:cubicBezTo>
                  <a:pt x="3513708" y="2757413"/>
                  <a:pt x="3513708" y="2757413"/>
                  <a:pt x="3513708" y="2757413"/>
                </a:cubicBezTo>
                <a:cubicBezTo>
                  <a:pt x="3513708" y="2757413"/>
                  <a:pt x="3509656" y="2758727"/>
                  <a:pt x="3508340" y="2754675"/>
                </a:cubicBezTo>
                <a:cubicBezTo>
                  <a:pt x="3504288" y="2755989"/>
                  <a:pt x="3505603" y="2760041"/>
                  <a:pt x="3501550" y="2761356"/>
                </a:cubicBezTo>
                <a:cubicBezTo>
                  <a:pt x="3501550" y="2761356"/>
                  <a:pt x="3497496" y="2762672"/>
                  <a:pt x="3497496" y="2762672"/>
                </a:cubicBezTo>
                <a:cubicBezTo>
                  <a:pt x="3493443" y="2763985"/>
                  <a:pt x="3488076" y="2761247"/>
                  <a:pt x="3479970" y="2763876"/>
                </a:cubicBezTo>
                <a:cubicBezTo>
                  <a:pt x="3463758" y="2769135"/>
                  <a:pt x="3482710" y="2758509"/>
                  <a:pt x="3469236" y="2758400"/>
                </a:cubicBezTo>
                <a:cubicBezTo>
                  <a:pt x="3463758" y="2769135"/>
                  <a:pt x="3448971" y="2764973"/>
                  <a:pt x="3439552" y="2763548"/>
                </a:cubicBezTo>
                <a:cubicBezTo>
                  <a:pt x="3440866" y="2767602"/>
                  <a:pt x="3442181" y="2771655"/>
                  <a:pt x="3438128" y="2772969"/>
                </a:cubicBezTo>
                <a:cubicBezTo>
                  <a:pt x="3436813" y="2768916"/>
                  <a:pt x="3435499" y="2764862"/>
                  <a:pt x="3431446" y="2766178"/>
                </a:cubicBezTo>
                <a:cubicBezTo>
                  <a:pt x="3428709" y="2771545"/>
                  <a:pt x="3416548" y="2775489"/>
                  <a:pt x="3408442" y="2778118"/>
                </a:cubicBezTo>
                <a:cubicBezTo>
                  <a:pt x="3409867" y="2768698"/>
                  <a:pt x="3381498" y="2777899"/>
                  <a:pt x="3378759" y="2783267"/>
                </a:cubicBezTo>
                <a:cubicBezTo>
                  <a:pt x="3374706" y="2784581"/>
                  <a:pt x="3374706" y="2784581"/>
                  <a:pt x="3374706" y="2784581"/>
                </a:cubicBezTo>
                <a:cubicBezTo>
                  <a:pt x="3362548" y="2788526"/>
                  <a:pt x="3372077" y="2776476"/>
                  <a:pt x="3359917" y="2780419"/>
                </a:cubicBezTo>
                <a:cubicBezTo>
                  <a:pt x="3353127" y="2787101"/>
                  <a:pt x="3350388" y="2792469"/>
                  <a:pt x="3328809" y="2794989"/>
                </a:cubicBezTo>
                <a:cubicBezTo>
                  <a:pt x="3319388" y="2793564"/>
                  <a:pt x="3305914" y="2793456"/>
                  <a:pt x="3293756" y="2797399"/>
                </a:cubicBezTo>
                <a:cubicBezTo>
                  <a:pt x="3289704" y="2798714"/>
                  <a:pt x="3281598" y="2801343"/>
                  <a:pt x="3276231" y="2798604"/>
                </a:cubicBezTo>
                <a:cubicBezTo>
                  <a:pt x="3250598" y="2802439"/>
                  <a:pt x="3270862" y="2795866"/>
                  <a:pt x="3252022" y="2793019"/>
                </a:cubicBezTo>
                <a:cubicBezTo>
                  <a:pt x="3248628" y="2796360"/>
                  <a:pt x="3242546" y="2798332"/>
                  <a:pt x="3235106" y="2799555"/>
                </a:cubicBezTo>
                <a:lnTo>
                  <a:pt x="3234096" y="2799637"/>
                </a:lnTo>
                <a:lnTo>
                  <a:pt x="3234227" y="2801887"/>
                </a:lnTo>
                <a:cubicBezTo>
                  <a:pt x="3233690" y="2802960"/>
                  <a:pt x="3232617" y="2804300"/>
                  <a:pt x="3233423" y="2805371"/>
                </a:cubicBezTo>
                <a:cubicBezTo>
                  <a:pt x="3236106" y="2808588"/>
                  <a:pt x="3236372" y="2811000"/>
                  <a:pt x="3232079" y="2812609"/>
                </a:cubicBezTo>
                <a:cubicBezTo>
                  <a:pt x="3231006" y="2812876"/>
                  <a:pt x="3230738" y="2814485"/>
                  <a:pt x="3231811" y="2815288"/>
                </a:cubicBezTo>
                <a:cubicBezTo>
                  <a:pt x="3235300" y="2818237"/>
                  <a:pt x="3231542" y="2819577"/>
                  <a:pt x="3231006" y="2821721"/>
                </a:cubicBezTo>
                <a:close/>
                <a:moveTo>
                  <a:pt x="3185247" y="2831104"/>
                </a:moveTo>
                <a:lnTo>
                  <a:pt x="3193819" y="2829543"/>
                </a:lnTo>
                <a:lnTo>
                  <a:pt x="3192095" y="2828690"/>
                </a:lnTo>
                <a:cubicBezTo>
                  <a:pt x="3191289" y="2827618"/>
                  <a:pt x="3189680" y="2826277"/>
                  <a:pt x="3187533" y="2826277"/>
                </a:cubicBezTo>
                <a:cubicBezTo>
                  <a:pt x="3184579" y="2826545"/>
                  <a:pt x="3182968" y="2824937"/>
                  <a:pt x="3182433" y="2821990"/>
                </a:cubicBezTo>
                <a:cubicBezTo>
                  <a:pt x="3181897" y="2820113"/>
                  <a:pt x="3180554" y="2819041"/>
                  <a:pt x="3179212" y="2817701"/>
                </a:cubicBezTo>
                <a:lnTo>
                  <a:pt x="3175504" y="2806057"/>
                </a:lnTo>
                <a:lnTo>
                  <a:pt x="3167022" y="2807151"/>
                </a:lnTo>
                <a:cubicBezTo>
                  <a:pt x="3185862" y="2809999"/>
                  <a:pt x="3150810" y="2812410"/>
                  <a:pt x="3150810" y="2812410"/>
                </a:cubicBezTo>
                <a:lnTo>
                  <a:pt x="3145750" y="2814051"/>
                </a:lnTo>
                <a:lnTo>
                  <a:pt x="3157842" y="2829474"/>
                </a:lnTo>
                <a:cubicBezTo>
                  <a:pt x="3164730" y="2832956"/>
                  <a:pt x="3173549" y="2833347"/>
                  <a:pt x="3185247" y="2831104"/>
                </a:cubicBezTo>
                <a:close/>
                <a:moveTo>
                  <a:pt x="221504" y="2832208"/>
                </a:moveTo>
                <a:lnTo>
                  <a:pt x="221720" y="2831847"/>
                </a:lnTo>
                <a:lnTo>
                  <a:pt x="221972" y="2832098"/>
                </a:lnTo>
                <a:close/>
                <a:moveTo>
                  <a:pt x="7625647" y="2855175"/>
                </a:moveTo>
                <a:cubicBezTo>
                  <a:pt x="7625785" y="2855451"/>
                  <a:pt x="7627440" y="2855175"/>
                  <a:pt x="7631853" y="2854072"/>
                </a:cubicBezTo>
                <a:cubicBezTo>
                  <a:pt x="7631852" y="2849658"/>
                  <a:pt x="7645092" y="2849658"/>
                  <a:pt x="7645092" y="2849658"/>
                </a:cubicBezTo>
                <a:cubicBezTo>
                  <a:pt x="7636266" y="2854072"/>
                  <a:pt x="7640679" y="2854072"/>
                  <a:pt x="7645092" y="2854072"/>
                </a:cubicBezTo>
                <a:cubicBezTo>
                  <a:pt x="7649506" y="2845246"/>
                  <a:pt x="7667159" y="2845246"/>
                  <a:pt x="7680399" y="2836418"/>
                </a:cubicBezTo>
                <a:cubicBezTo>
                  <a:pt x="7680399" y="2836418"/>
                  <a:pt x="7684812" y="2836418"/>
                  <a:pt x="7689225" y="2836418"/>
                </a:cubicBezTo>
                <a:cubicBezTo>
                  <a:pt x="7689225" y="2836418"/>
                  <a:pt x="7693639" y="2836418"/>
                  <a:pt x="7693639" y="2836418"/>
                </a:cubicBezTo>
                <a:cubicBezTo>
                  <a:pt x="7698053" y="2836418"/>
                  <a:pt x="7698053" y="2836418"/>
                  <a:pt x="7698053" y="2836418"/>
                </a:cubicBezTo>
                <a:cubicBezTo>
                  <a:pt x="7698053" y="2836418"/>
                  <a:pt x="7698052" y="2832004"/>
                  <a:pt x="7698052" y="2832004"/>
                </a:cubicBezTo>
                <a:cubicBezTo>
                  <a:pt x="7702467" y="2832005"/>
                  <a:pt x="7702467" y="2832005"/>
                  <a:pt x="7706879" y="2832005"/>
                </a:cubicBezTo>
                <a:cubicBezTo>
                  <a:pt x="7711292" y="2836418"/>
                  <a:pt x="7702466" y="2836418"/>
                  <a:pt x="7702464" y="2840833"/>
                </a:cubicBezTo>
                <a:cubicBezTo>
                  <a:pt x="7711292" y="2840833"/>
                  <a:pt x="7711292" y="2836418"/>
                  <a:pt x="7715706" y="2836418"/>
                </a:cubicBezTo>
                <a:cubicBezTo>
                  <a:pt x="7715706" y="2836418"/>
                  <a:pt x="7715706" y="2836418"/>
                  <a:pt x="7720120" y="2836418"/>
                </a:cubicBezTo>
                <a:cubicBezTo>
                  <a:pt x="7720120" y="2836418"/>
                  <a:pt x="7724533" y="2836418"/>
                  <a:pt x="7724533" y="2836418"/>
                </a:cubicBezTo>
                <a:cubicBezTo>
                  <a:pt x="7728945" y="2836418"/>
                  <a:pt x="7728945" y="2836418"/>
                  <a:pt x="7728945" y="2836418"/>
                </a:cubicBezTo>
                <a:cubicBezTo>
                  <a:pt x="7746599" y="2832004"/>
                  <a:pt x="7746599" y="2832004"/>
                  <a:pt x="7746599" y="2832004"/>
                </a:cubicBezTo>
                <a:cubicBezTo>
                  <a:pt x="7751012" y="2827591"/>
                  <a:pt x="7751012" y="2827591"/>
                  <a:pt x="7751012" y="2827591"/>
                </a:cubicBezTo>
                <a:cubicBezTo>
                  <a:pt x="7755425" y="2832005"/>
                  <a:pt x="7755426" y="2827591"/>
                  <a:pt x="7755426" y="2827591"/>
                </a:cubicBezTo>
                <a:lnTo>
                  <a:pt x="7751012" y="2827591"/>
                </a:lnTo>
                <a:cubicBezTo>
                  <a:pt x="7777492" y="2818765"/>
                  <a:pt x="7768666" y="2818766"/>
                  <a:pt x="7795145" y="2814352"/>
                </a:cubicBezTo>
                <a:cubicBezTo>
                  <a:pt x="7799559" y="2814352"/>
                  <a:pt x="7799559" y="2814352"/>
                  <a:pt x="7803972" y="2814351"/>
                </a:cubicBezTo>
                <a:cubicBezTo>
                  <a:pt x="7808384" y="2809939"/>
                  <a:pt x="7808384" y="2809939"/>
                  <a:pt x="7803973" y="2809939"/>
                </a:cubicBezTo>
                <a:cubicBezTo>
                  <a:pt x="7817212" y="2809939"/>
                  <a:pt x="7839278" y="2805526"/>
                  <a:pt x="7843691" y="2796699"/>
                </a:cubicBezTo>
                <a:cubicBezTo>
                  <a:pt x="7834866" y="2801112"/>
                  <a:pt x="7834864" y="2796699"/>
                  <a:pt x="7843691" y="2792285"/>
                </a:cubicBezTo>
                <a:lnTo>
                  <a:pt x="7848105" y="2792285"/>
                </a:lnTo>
                <a:cubicBezTo>
                  <a:pt x="7848105" y="2796699"/>
                  <a:pt x="7848105" y="2796699"/>
                  <a:pt x="7848105" y="2796699"/>
                </a:cubicBezTo>
                <a:cubicBezTo>
                  <a:pt x="7848105" y="2796699"/>
                  <a:pt x="7848105" y="2796699"/>
                  <a:pt x="7852519" y="2796699"/>
                </a:cubicBezTo>
                <a:cubicBezTo>
                  <a:pt x="7852519" y="2796699"/>
                  <a:pt x="7852519" y="2796699"/>
                  <a:pt x="7856931" y="2792285"/>
                </a:cubicBezTo>
                <a:cubicBezTo>
                  <a:pt x="7883411" y="2792285"/>
                  <a:pt x="7949612" y="2761391"/>
                  <a:pt x="7980504" y="2752565"/>
                </a:cubicBezTo>
                <a:lnTo>
                  <a:pt x="7987808" y="2751522"/>
                </a:lnTo>
                <a:lnTo>
                  <a:pt x="7989376" y="2730333"/>
                </a:lnTo>
                <a:lnTo>
                  <a:pt x="7945197" y="2748152"/>
                </a:lnTo>
                <a:cubicBezTo>
                  <a:pt x="7931958" y="2752565"/>
                  <a:pt x="7918719" y="2761393"/>
                  <a:pt x="7909892" y="2765806"/>
                </a:cubicBezTo>
                <a:cubicBezTo>
                  <a:pt x="7909892" y="2765806"/>
                  <a:pt x="7914306" y="2761393"/>
                  <a:pt x="7914306" y="2761393"/>
                </a:cubicBezTo>
                <a:cubicBezTo>
                  <a:pt x="7896651" y="2765806"/>
                  <a:pt x="7878997" y="2774632"/>
                  <a:pt x="7865758" y="2779046"/>
                </a:cubicBezTo>
                <a:cubicBezTo>
                  <a:pt x="7861345" y="2779046"/>
                  <a:pt x="7852519" y="2779046"/>
                  <a:pt x="7852519" y="2779046"/>
                </a:cubicBezTo>
                <a:cubicBezTo>
                  <a:pt x="7808384" y="2792285"/>
                  <a:pt x="7751012" y="2809939"/>
                  <a:pt x="7711292" y="2823178"/>
                </a:cubicBezTo>
                <a:cubicBezTo>
                  <a:pt x="7711292" y="2823178"/>
                  <a:pt x="7711292" y="2823178"/>
                  <a:pt x="7711292" y="2818766"/>
                </a:cubicBezTo>
                <a:cubicBezTo>
                  <a:pt x="7711292" y="2818766"/>
                  <a:pt x="7706879" y="2818766"/>
                  <a:pt x="7706879" y="2818766"/>
                </a:cubicBezTo>
                <a:cubicBezTo>
                  <a:pt x="7706879" y="2818766"/>
                  <a:pt x="7702466" y="2823177"/>
                  <a:pt x="7702466" y="2823177"/>
                </a:cubicBezTo>
                <a:cubicBezTo>
                  <a:pt x="7689225" y="2827591"/>
                  <a:pt x="7640679" y="2832005"/>
                  <a:pt x="7653919" y="2836418"/>
                </a:cubicBezTo>
                <a:cubicBezTo>
                  <a:pt x="7649506" y="2836418"/>
                  <a:pt x="7649506" y="2836418"/>
                  <a:pt x="7649506" y="2836418"/>
                </a:cubicBezTo>
                <a:cubicBezTo>
                  <a:pt x="7645092" y="2836418"/>
                  <a:pt x="7645092" y="2836418"/>
                  <a:pt x="7645092" y="2836418"/>
                </a:cubicBezTo>
                <a:cubicBezTo>
                  <a:pt x="7645092" y="2840833"/>
                  <a:pt x="7645092" y="2840833"/>
                  <a:pt x="7645092" y="2840833"/>
                </a:cubicBezTo>
                <a:cubicBezTo>
                  <a:pt x="7649506" y="2840833"/>
                  <a:pt x="7649506" y="2840833"/>
                  <a:pt x="7649506" y="2840833"/>
                </a:cubicBezTo>
                <a:cubicBezTo>
                  <a:pt x="7653919" y="2849658"/>
                  <a:pt x="7636266" y="2845246"/>
                  <a:pt x="7631852" y="2845245"/>
                </a:cubicBezTo>
                <a:cubicBezTo>
                  <a:pt x="7638472" y="2848555"/>
                  <a:pt x="7625233" y="2854347"/>
                  <a:pt x="7625647" y="2855175"/>
                </a:cubicBezTo>
                <a:close/>
                <a:moveTo>
                  <a:pt x="10498581" y="2860059"/>
                </a:moveTo>
                <a:cubicBezTo>
                  <a:pt x="10496320" y="2860562"/>
                  <a:pt x="10495062" y="2859054"/>
                  <a:pt x="10494057" y="2857799"/>
                </a:cubicBezTo>
                <a:cubicBezTo>
                  <a:pt x="10490541" y="2853781"/>
                  <a:pt x="10487273" y="2849762"/>
                  <a:pt x="10480991" y="2851772"/>
                </a:cubicBezTo>
                <a:cubicBezTo>
                  <a:pt x="10479734" y="2852022"/>
                  <a:pt x="10478981" y="2851017"/>
                  <a:pt x="10478479" y="2850014"/>
                </a:cubicBezTo>
                <a:cubicBezTo>
                  <a:pt x="10475714" y="2844990"/>
                  <a:pt x="10471191" y="2840972"/>
                  <a:pt x="10467421" y="2836703"/>
                </a:cubicBezTo>
                <a:cubicBezTo>
                  <a:pt x="10461642" y="2830172"/>
                  <a:pt x="10458376" y="2822889"/>
                  <a:pt x="10460637" y="2814099"/>
                </a:cubicBezTo>
                <a:cubicBezTo>
                  <a:pt x="10461391" y="2810582"/>
                  <a:pt x="10459380" y="2808321"/>
                  <a:pt x="10457370" y="2806313"/>
                </a:cubicBezTo>
                <a:cubicBezTo>
                  <a:pt x="10452847" y="2801540"/>
                  <a:pt x="10453098" y="2799029"/>
                  <a:pt x="10458125" y="2795261"/>
                </a:cubicBezTo>
                <a:cubicBezTo>
                  <a:pt x="10463652" y="2791493"/>
                  <a:pt x="10463652" y="2791493"/>
                  <a:pt x="10459129" y="2785969"/>
                </a:cubicBezTo>
                <a:cubicBezTo>
                  <a:pt x="10458125" y="2784713"/>
                  <a:pt x="10457370" y="2783709"/>
                  <a:pt x="10458878" y="2782202"/>
                </a:cubicBezTo>
                <a:cubicBezTo>
                  <a:pt x="10463905" y="2776425"/>
                  <a:pt x="10468428" y="2770649"/>
                  <a:pt x="10473703" y="2765124"/>
                </a:cubicBezTo>
                <a:cubicBezTo>
                  <a:pt x="10477472" y="2760854"/>
                  <a:pt x="10482248" y="2758091"/>
                  <a:pt x="10487775" y="2756835"/>
                </a:cubicBezTo>
                <a:cubicBezTo>
                  <a:pt x="10491293" y="2755831"/>
                  <a:pt x="10498077" y="2746789"/>
                  <a:pt x="10498330" y="2743022"/>
                </a:cubicBezTo>
                <a:cubicBezTo>
                  <a:pt x="10498330" y="2741766"/>
                  <a:pt x="10498330" y="2740762"/>
                  <a:pt x="10496822" y="2740259"/>
                </a:cubicBezTo>
                <a:cubicBezTo>
                  <a:pt x="10489033" y="2736743"/>
                  <a:pt x="10485263" y="2729962"/>
                  <a:pt x="10481995" y="2722678"/>
                </a:cubicBezTo>
                <a:cubicBezTo>
                  <a:pt x="10481242" y="2721172"/>
                  <a:pt x="10480740" y="2719916"/>
                  <a:pt x="10479987" y="2718660"/>
                </a:cubicBezTo>
                <a:cubicBezTo>
                  <a:pt x="10477472" y="2714642"/>
                  <a:pt x="10476217" y="2711125"/>
                  <a:pt x="10477976" y="2706102"/>
                </a:cubicBezTo>
                <a:cubicBezTo>
                  <a:pt x="10479734" y="2701079"/>
                  <a:pt x="10476971" y="2696056"/>
                  <a:pt x="10474458" y="2691535"/>
                </a:cubicBezTo>
                <a:cubicBezTo>
                  <a:pt x="10473452" y="2689274"/>
                  <a:pt x="10472950" y="2687768"/>
                  <a:pt x="10474709" y="2685508"/>
                </a:cubicBezTo>
                <a:cubicBezTo>
                  <a:pt x="10481745" y="2675963"/>
                  <a:pt x="10487022" y="2665416"/>
                  <a:pt x="10488026" y="2653109"/>
                </a:cubicBezTo>
                <a:cubicBezTo>
                  <a:pt x="10488279" y="2651350"/>
                  <a:pt x="10488781" y="2650597"/>
                  <a:pt x="10490541" y="2651099"/>
                </a:cubicBezTo>
                <a:cubicBezTo>
                  <a:pt x="10497576" y="2652607"/>
                  <a:pt x="10502099" y="2648839"/>
                  <a:pt x="10505868" y="2643817"/>
                </a:cubicBezTo>
                <a:cubicBezTo>
                  <a:pt x="10507627" y="2641556"/>
                  <a:pt x="10509135" y="2640300"/>
                  <a:pt x="10512400" y="2641807"/>
                </a:cubicBezTo>
                <a:cubicBezTo>
                  <a:pt x="10516422" y="2644067"/>
                  <a:pt x="10520190" y="2642059"/>
                  <a:pt x="10523458" y="2639296"/>
                </a:cubicBezTo>
                <a:cubicBezTo>
                  <a:pt x="10526222" y="2637035"/>
                  <a:pt x="10528986" y="2634273"/>
                  <a:pt x="10531750" y="2632013"/>
                </a:cubicBezTo>
                <a:cubicBezTo>
                  <a:pt x="10533132" y="2631007"/>
                  <a:pt x="10534451" y="2630443"/>
                  <a:pt x="10535519" y="2630661"/>
                </a:cubicBezTo>
                <a:cubicBezTo>
                  <a:pt x="10536587" y="2630882"/>
                  <a:pt x="10537404" y="2631886"/>
                  <a:pt x="10537781" y="2634021"/>
                </a:cubicBezTo>
                <a:cubicBezTo>
                  <a:pt x="10537781" y="2635027"/>
                  <a:pt x="10538032" y="2636030"/>
                  <a:pt x="10538534" y="2637035"/>
                </a:cubicBezTo>
                <a:cubicBezTo>
                  <a:pt x="10539037" y="2638291"/>
                  <a:pt x="10539037" y="2640300"/>
                  <a:pt x="10540796" y="2640551"/>
                </a:cubicBezTo>
                <a:cubicBezTo>
                  <a:pt x="10542304" y="2640551"/>
                  <a:pt x="10543309" y="2639296"/>
                  <a:pt x="10544063" y="2638291"/>
                </a:cubicBezTo>
                <a:cubicBezTo>
                  <a:pt x="10547832" y="2634021"/>
                  <a:pt x="10549340" y="2634273"/>
                  <a:pt x="10551601" y="2639546"/>
                </a:cubicBezTo>
                <a:cubicBezTo>
                  <a:pt x="10552104" y="2640803"/>
                  <a:pt x="10552355" y="2641807"/>
                  <a:pt x="10553108" y="2642811"/>
                </a:cubicBezTo>
                <a:cubicBezTo>
                  <a:pt x="10554114" y="2644318"/>
                  <a:pt x="10555118" y="2645575"/>
                  <a:pt x="10557632" y="2644570"/>
                </a:cubicBezTo>
                <a:cubicBezTo>
                  <a:pt x="10559894" y="2643314"/>
                  <a:pt x="10559894" y="2642309"/>
                  <a:pt x="10559391" y="2640300"/>
                </a:cubicBezTo>
                <a:lnTo>
                  <a:pt x="10558967" y="2636502"/>
                </a:lnTo>
                <a:lnTo>
                  <a:pt x="10578606" y="2656033"/>
                </a:lnTo>
                <a:lnTo>
                  <a:pt x="10577483" y="2657630"/>
                </a:lnTo>
                <a:cubicBezTo>
                  <a:pt x="10576980" y="2659889"/>
                  <a:pt x="10577734" y="2661397"/>
                  <a:pt x="10579745" y="2662402"/>
                </a:cubicBezTo>
                <a:cubicBezTo>
                  <a:pt x="10581252" y="2663156"/>
                  <a:pt x="10582760" y="2663657"/>
                  <a:pt x="10584268" y="2664410"/>
                </a:cubicBezTo>
                <a:cubicBezTo>
                  <a:pt x="10586780" y="2665667"/>
                  <a:pt x="10587784" y="2667425"/>
                  <a:pt x="10587283" y="2670439"/>
                </a:cubicBezTo>
                <a:cubicBezTo>
                  <a:pt x="10585776" y="2679480"/>
                  <a:pt x="10589042" y="2685759"/>
                  <a:pt x="10597083" y="2689778"/>
                </a:cubicBezTo>
                <a:cubicBezTo>
                  <a:pt x="10598339" y="2690531"/>
                  <a:pt x="10601103" y="2690279"/>
                  <a:pt x="10600601" y="2692540"/>
                </a:cubicBezTo>
                <a:cubicBezTo>
                  <a:pt x="10600350" y="2694800"/>
                  <a:pt x="10598088" y="2695303"/>
                  <a:pt x="10595826" y="2695553"/>
                </a:cubicBezTo>
                <a:cubicBezTo>
                  <a:pt x="10595575" y="2695553"/>
                  <a:pt x="10595323" y="2695553"/>
                  <a:pt x="10595072" y="2695553"/>
                </a:cubicBezTo>
                <a:cubicBezTo>
                  <a:pt x="10589042" y="2696559"/>
                  <a:pt x="10587283" y="2699321"/>
                  <a:pt x="10590299" y="2704093"/>
                </a:cubicBezTo>
                <a:cubicBezTo>
                  <a:pt x="10593062" y="2708614"/>
                  <a:pt x="10592308" y="2712131"/>
                  <a:pt x="10589795" y="2715896"/>
                </a:cubicBezTo>
                <a:cubicBezTo>
                  <a:pt x="10586529" y="2720921"/>
                  <a:pt x="10584017" y="2726195"/>
                  <a:pt x="10585523" y="2732474"/>
                </a:cubicBezTo>
                <a:cubicBezTo>
                  <a:pt x="10586278" y="2735236"/>
                  <a:pt x="10583513" y="2736492"/>
                  <a:pt x="10581755" y="2736995"/>
                </a:cubicBezTo>
                <a:cubicBezTo>
                  <a:pt x="10575221" y="2739254"/>
                  <a:pt x="10572206" y="2743524"/>
                  <a:pt x="10571452" y="2750054"/>
                </a:cubicBezTo>
                <a:cubicBezTo>
                  <a:pt x="10570949" y="2754072"/>
                  <a:pt x="10569441" y="2754826"/>
                  <a:pt x="10565422" y="2752314"/>
                </a:cubicBezTo>
                <a:cubicBezTo>
                  <a:pt x="10556878" y="2747039"/>
                  <a:pt x="10544313" y="2750807"/>
                  <a:pt x="10540544" y="2759598"/>
                </a:cubicBezTo>
                <a:cubicBezTo>
                  <a:pt x="10539791" y="2761356"/>
                  <a:pt x="10538785" y="2763617"/>
                  <a:pt x="10540544" y="2765124"/>
                </a:cubicBezTo>
                <a:cubicBezTo>
                  <a:pt x="10542304" y="2766630"/>
                  <a:pt x="10544816" y="2767385"/>
                  <a:pt x="10547077" y="2765877"/>
                </a:cubicBezTo>
                <a:cubicBezTo>
                  <a:pt x="10548585" y="2765124"/>
                  <a:pt x="10550093" y="2763867"/>
                  <a:pt x="10551601" y="2762864"/>
                </a:cubicBezTo>
                <a:cubicBezTo>
                  <a:pt x="10553108" y="2761607"/>
                  <a:pt x="10554616" y="2760854"/>
                  <a:pt x="10555873" y="2762360"/>
                </a:cubicBezTo>
                <a:cubicBezTo>
                  <a:pt x="10557381" y="2764118"/>
                  <a:pt x="10556375" y="2765626"/>
                  <a:pt x="10555118" y="2766881"/>
                </a:cubicBezTo>
                <a:cubicBezTo>
                  <a:pt x="10554114" y="2768138"/>
                  <a:pt x="10552606" y="2769142"/>
                  <a:pt x="10551601" y="2770146"/>
                </a:cubicBezTo>
                <a:cubicBezTo>
                  <a:pt x="10549340" y="2772407"/>
                  <a:pt x="10548083" y="2775421"/>
                  <a:pt x="10550344" y="2777932"/>
                </a:cubicBezTo>
                <a:cubicBezTo>
                  <a:pt x="10552355" y="2779941"/>
                  <a:pt x="10555118" y="2777932"/>
                  <a:pt x="10557129" y="2776425"/>
                </a:cubicBezTo>
                <a:cubicBezTo>
                  <a:pt x="10558887" y="2775170"/>
                  <a:pt x="10560145" y="2772909"/>
                  <a:pt x="10562406" y="2772156"/>
                </a:cubicBezTo>
                <a:cubicBezTo>
                  <a:pt x="10565673" y="2770900"/>
                  <a:pt x="10567683" y="2771402"/>
                  <a:pt x="10567433" y="2775421"/>
                </a:cubicBezTo>
                <a:cubicBezTo>
                  <a:pt x="10567180" y="2780946"/>
                  <a:pt x="10564918" y="2785467"/>
                  <a:pt x="10561903" y="2789736"/>
                </a:cubicBezTo>
                <a:cubicBezTo>
                  <a:pt x="10558135" y="2795261"/>
                  <a:pt x="10557883" y="2798276"/>
                  <a:pt x="10561903" y="2803550"/>
                </a:cubicBezTo>
                <a:cubicBezTo>
                  <a:pt x="10563159" y="2805560"/>
                  <a:pt x="10565170" y="2807318"/>
                  <a:pt x="10566929" y="2809075"/>
                </a:cubicBezTo>
                <a:cubicBezTo>
                  <a:pt x="10567683" y="2809829"/>
                  <a:pt x="10568939" y="2810582"/>
                  <a:pt x="10568437" y="2811839"/>
                </a:cubicBezTo>
                <a:cubicBezTo>
                  <a:pt x="10567934" y="2813345"/>
                  <a:pt x="10566678" y="2813596"/>
                  <a:pt x="10565673" y="2813345"/>
                </a:cubicBezTo>
                <a:cubicBezTo>
                  <a:pt x="10561149" y="2812340"/>
                  <a:pt x="10560145" y="2814350"/>
                  <a:pt x="10560395" y="2818368"/>
                </a:cubicBezTo>
                <a:cubicBezTo>
                  <a:pt x="10560647" y="2823392"/>
                  <a:pt x="10557381" y="2826907"/>
                  <a:pt x="10553863" y="2829670"/>
                </a:cubicBezTo>
                <a:cubicBezTo>
                  <a:pt x="10551098" y="2831931"/>
                  <a:pt x="10550847" y="2833689"/>
                  <a:pt x="10553612" y="2835697"/>
                </a:cubicBezTo>
                <a:cubicBezTo>
                  <a:pt x="10555118" y="2836703"/>
                  <a:pt x="10556124" y="2837706"/>
                  <a:pt x="10555622" y="2839715"/>
                </a:cubicBezTo>
                <a:cubicBezTo>
                  <a:pt x="10555118" y="2842478"/>
                  <a:pt x="10553108" y="2841976"/>
                  <a:pt x="10551351" y="2842478"/>
                </a:cubicBezTo>
                <a:cubicBezTo>
                  <a:pt x="10550344" y="2842730"/>
                  <a:pt x="10549087" y="2842730"/>
                  <a:pt x="10547832" y="2842982"/>
                </a:cubicBezTo>
                <a:cubicBezTo>
                  <a:pt x="10541048" y="2843735"/>
                  <a:pt x="10539540" y="2847501"/>
                  <a:pt x="10543560" y="2853278"/>
                </a:cubicBezTo>
                <a:cubicBezTo>
                  <a:pt x="10544063" y="2854032"/>
                  <a:pt x="10544564" y="2854533"/>
                  <a:pt x="10544816" y="2855287"/>
                </a:cubicBezTo>
                <a:cubicBezTo>
                  <a:pt x="10545571" y="2856794"/>
                  <a:pt x="10546072" y="2858804"/>
                  <a:pt x="10544564" y="2859808"/>
                </a:cubicBezTo>
                <a:cubicBezTo>
                  <a:pt x="10543309" y="2860813"/>
                  <a:pt x="10541550" y="2859808"/>
                  <a:pt x="10540544" y="2858804"/>
                </a:cubicBezTo>
                <a:cubicBezTo>
                  <a:pt x="10539540" y="2857799"/>
                  <a:pt x="10538785" y="2856794"/>
                  <a:pt x="10538032" y="2855538"/>
                </a:cubicBezTo>
                <a:cubicBezTo>
                  <a:pt x="10536524" y="2853781"/>
                  <a:pt x="10535017" y="2853278"/>
                  <a:pt x="10533006" y="2854785"/>
                </a:cubicBezTo>
                <a:cubicBezTo>
                  <a:pt x="10528231" y="2858049"/>
                  <a:pt x="10522955" y="2858553"/>
                  <a:pt x="10517678" y="2858804"/>
                </a:cubicBezTo>
                <a:cubicBezTo>
                  <a:pt x="10511396" y="2859306"/>
                  <a:pt x="10504863" y="2858553"/>
                  <a:pt x="10498581" y="2860059"/>
                </a:cubicBezTo>
                <a:close/>
                <a:moveTo>
                  <a:pt x="4843176" y="2872608"/>
                </a:moveTo>
                <a:cubicBezTo>
                  <a:pt x="4838100" y="2870664"/>
                  <a:pt x="4833412" y="2867943"/>
                  <a:pt x="4831455" y="2861723"/>
                </a:cubicBezTo>
                <a:cubicBezTo>
                  <a:pt x="4831071" y="2860557"/>
                  <a:pt x="4828725" y="2859780"/>
                  <a:pt x="4829115" y="2857448"/>
                </a:cubicBezTo>
                <a:cubicBezTo>
                  <a:pt x="4830283" y="2851228"/>
                  <a:pt x="4825602" y="2849285"/>
                  <a:pt x="4821699" y="2848118"/>
                </a:cubicBezTo>
                <a:cubicBezTo>
                  <a:pt x="4818963" y="2847341"/>
                  <a:pt x="4817404" y="2846174"/>
                  <a:pt x="4815839" y="2844620"/>
                </a:cubicBezTo>
                <a:cubicBezTo>
                  <a:pt x="4811154" y="2840344"/>
                  <a:pt x="4811547" y="2834513"/>
                  <a:pt x="4810368" y="2829071"/>
                </a:cubicBezTo>
                <a:cubicBezTo>
                  <a:pt x="4809596" y="2824018"/>
                  <a:pt x="4811937" y="2820130"/>
                  <a:pt x="4813890" y="2815854"/>
                </a:cubicBezTo>
                <a:cubicBezTo>
                  <a:pt x="4815839" y="2811190"/>
                  <a:pt x="4818963" y="2807302"/>
                  <a:pt x="4824824" y="2807302"/>
                </a:cubicBezTo>
                <a:cubicBezTo>
                  <a:pt x="4825602" y="2807302"/>
                  <a:pt x="4825996" y="2806914"/>
                  <a:pt x="4825996" y="2805747"/>
                </a:cubicBezTo>
                <a:cubicBezTo>
                  <a:pt x="4828725" y="2805747"/>
                  <a:pt x="4831071" y="2805747"/>
                  <a:pt x="4833801" y="2805747"/>
                </a:cubicBezTo>
                <a:cubicBezTo>
                  <a:pt x="4835752" y="2808469"/>
                  <a:pt x="4839657" y="2808079"/>
                  <a:pt x="4842398" y="2810023"/>
                </a:cubicBezTo>
                <a:cubicBezTo>
                  <a:pt x="4845129" y="2811967"/>
                  <a:pt x="4847474" y="2813521"/>
                  <a:pt x="4848252" y="2817020"/>
                </a:cubicBezTo>
                <a:cubicBezTo>
                  <a:pt x="4848641" y="2820907"/>
                  <a:pt x="4850594" y="2824406"/>
                  <a:pt x="4852550" y="2827516"/>
                </a:cubicBezTo>
                <a:cubicBezTo>
                  <a:pt x="4854504" y="2831014"/>
                  <a:pt x="4856059" y="2834513"/>
                  <a:pt x="4858015" y="2837623"/>
                </a:cubicBezTo>
                <a:cubicBezTo>
                  <a:pt x="4859580" y="2841121"/>
                  <a:pt x="4862699" y="2844231"/>
                  <a:pt x="4866602" y="2846174"/>
                </a:cubicBezTo>
                <a:cubicBezTo>
                  <a:pt x="4866602" y="2850839"/>
                  <a:pt x="4866602" y="2855504"/>
                  <a:pt x="4866602" y="2860169"/>
                </a:cubicBezTo>
                <a:cubicBezTo>
                  <a:pt x="4864258" y="2861334"/>
                  <a:pt x="4863088" y="2862890"/>
                  <a:pt x="4861918" y="2865611"/>
                </a:cubicBezTo>
                <a:cubicBezTo>
                  <a:pt x="4860356" y="2868720"/>
                  <a:pt x="4856845" y="2871053"/>
                  <a:pt x="4853326" y="2871053"/>
                </a:cubicBezTo>
                <a:cubicBezTo>
                  <a:pt x="4849813" y="2871053"/>
                  <a:pt x="4846689" y="2871830"/>
                  <a:pt x="4843176" y="2872608"/>
                </a:cubicBezTo>
                <a:close/>
                <a:moveTo>
                  <a:pt x="345261" y="2874607"/>
                </a:moveTo>
                <a:cubicBezTo>
                  <a:pt x="338331" y="2875150"/>
                  <a:pt x="332081" y="2874607"/>
                  <a:pt x="329907" y="2870807"/>
                </a:cubicBezTo>
                <a:cubicBezTo>
                  <a:pt x="316860" y="2849093"/>
                  <a:pt x="283160" y="2857779"/>
                  <a:pt x="275550" y="2828464"/>
                </a:cubicBezTo>
                <a:cubicBezTo>
                  <a:pt x="273376" y="2819778"/>
                  <a:pt x="258156" y="2814350"/>
                  <a:pt x="272288" y="2802406"/>
                </a:cubicBezTo>
                <a:cubicBezTo>
                  <a:pt x="276638" y="2799149"/>
                  <a:pt x="275550" y="2792635"/>
                  <a:pt x="271202" y="2791549"/>
                </a:cubicBezTo>
                <a:cubicBezTo>
                  <a:pt x="253808" y="2785035"/>
                  <a:pt x="254895" y="2775263"/>
                  <a:pt x="265766" y="2762234"/>
                </a:cubicBezTo>
                <a:cubicBezTo>
                  <a:pt x="269026" y="2757892"/>
                  <a:pt x="264679" y="2752463"/>
                  <a:pt x="262505" y="2748120"/>
                </a:cubicBezTo>
                <a:cubicBezTo>
                  <a:pt x="258156" y="2741606"/>
                  <a:pt x="257069" y="2735091"/>
                  <a:pt x="263592" y="2729662"/>
                </a:cubicBezTo>
                <a:cubicBezTo>
                  <a:pt x="270114" y="2724234"/>
                  <a:pt x="269026" y="2717720"/>
                  <a:pt x="271202" y="2711205"/>
                </a:cubicBezTo>
                <a:cubicBezTo>
                  <a:pt x="276638" y="2694919"/>
                  <a:pt x="283160" y="2674291"/>
                  <a:pt x="295119" y="2666690"/>
                </a:cubicBezTo>
                <a:cubicBezTo>
                  <a:pt x="321209" y="2650404"/>
                  <a:pt x="346214" y="2633033"/>
                  <a:pt x="372302" y="2617833"/>
                </a:cubicBezTo>
                <a:cubicBezTo>
                  <a:pt x="374477" y="2617833"/>
                  <a:pt x="378826" y="2617833"/>
                  <a:pt x="379913" y="2620004"/>
                </a:cubicBezTo>
                <a:cubicBezTo>
                  <a:pt x="390784" y="2629775"/>
                  <a:pt x="400569" y="2638461"/>
                  <a:pt x="414700" y="2624347"/>
                </a:cubicBezTo>
                <a:cubicBezTo>
                  <a:pt x="419050" y="2618918"/>
                  <a:pt x="422311" y="2624347"/>
                  <a:pt x="423398" y="2628689"/>
                </a:cubicBezTo>
                <a:cubicBezTo>
                  <a:pt x="426660" y="2647147"/>
                  <a:pt x="435356" y="2647147"/>
                  <a:pt x="448403" y="2636290"/>
                </a:cubicBezTo>
                <a:cubicBezTo>
                  <a:pt x="457098" y="2628689"/>
                  <a:pt x="461448" y="2630861"/>
                  <a:pt x="461448" y="2641719"/>
                </a:cubicBezTo>
                <a:cubicBezTo>
                  <a:pt x="461448" y="2648233"/>
                  <a:pt x="459273" y="2655832"/>
                  <a:pt x="469058" y="2656919"/>
                </a:cubicBezTo>
                <a:cubicBezTo>
                  <a:pt x="490801" y="2661261"/>
                  <a:pt x="499496" y="2676462"/>
                  <a:pt x="498409" y="2696005"/>
                </a:cubicBezTo>
                <a:cubicBezTo>
                  <a:pt x="497322" y="2710119"/>
                  <a:pt x="501671" y="2716634"/>
                  <a:pt x="511454" y="2722062"/>
                </a:cubicBezTo>
                <a:cubicBezTo>
                  <a:pt x="511454" y="2726405"/>
                  <a:pt x="511454" y="2730749"/>
                  <a:pt x="511454" y="2735091"/>
                </a:cubicBezTo>
                <a:cubicBezTo>
                  <a:pt x="500583" y="2741606"/>
                  <a:pt x="497322" y="2753548"/>
                  <a:pt x="500583" y="2764406"/>
                </a:cubicBezTo>
                <a:cubicBezTo>
                  <a:pt x="506019" y="2783949"/>
                  <a:pt x="499496" y="2799149"/>
                  <a:pt x="485364" y="2812178"/>
                </a:cubicBezTo>
                <a:cubicBezTo>
                  <a:pt x="479928" y="2817607"/>
                  <a:pt x="474493" y="2821950"/>
                  <a:pt x="472319" y="2829549"/>
                </a:cubicBezTo>
                <a:cubicBezTo>
                  <a:pt x="470144" y="2841493"/>
                  <a:pt x="463622" y="2848007"/>
                  <a:pt x="451664" y="2846922"/>
                </a:cubicBezTo>
                <a:cubicBezTo>
                  <a:pt x="442967" y="2846922"/>
                  <a:pt x="436443" y="2852350"/>
                  <a:pt x="433182" y="2856693"/>
                </a:cubicBezTo>
                <a:cubicBezTo>
                  <a:pt x="414700" y="2882751"/>
                  <a:pt x="387523" y="2868636"/>
                  <a:pt x="364692" y="2871894"/>
                </a:cubicBezTo>
                <a:cubicBezTo>
                  <a:pt x="359801" y="2872436"/>
                  <a:pt x="352192" y="2874065"/>
                  <a:pt x="345261" y="2874607"/>
                </a:cubicBezTo>
                <a:close/>
                <a:moveTo>
                  <a:pt x="9080513" y="2878288"/>
                </a:moveTo>
                <a:lnTo>
                  <a:pt x="9107684" y="2853091"/>
                </a:lnTo>
                <a:cubicBezTo>
                  <a:pt x="9128113" y="2830252"/>
                  <a:pt x="9147746" y="2811129"/>
                  <a:pt x="9164996" y="2803156"/>
                </a:cubicBezTo>
                <a:lnTo>
                  <a:pt x="9174716" y="2791254"/>
                </a:lnTo>
                <a:lnTo>
                  <a:pt x="9119152" y="2795423"/>
                </a:lnTo>
                <a:cubicBezTo>
                  <a:pt x="9109060" y="2796545"/>
                  <a:pt x="9098967" y="2797292"/>
                  <a:pt x="9088967" y="2796824"/>
                </a:cubicBezTo>
                <a:lnTo>
                  <a:pt x="9062388" y="2791541"/>
                </a:lnTo>
                <a:lnTo>
                  <a:pt x="9059876" y="2793133"/>
                </a:lnTo>
                <a:lnTo>
                  <a:pt x="9071305" y="2840294"/>
                </a:lnTo>
                <a:close/>
                <a:moveTo>
                  <a:pt x="5472783" y="2886996"/>
                </a:moveTo>
                <a:lnTo>
                  <a:pt x="5468744" y="2883832"/>
                </a:lnTo>
                <a:cubicBezTo>
                  <a:pt x="5472346" y="2883832"/>
                  <a:pt x="5472346" y="2883832"/>
                  <a:pt x="5472346" y="2883832"/>
                </a:cubicBezTo>
                <a:cubicBezTo>
                  <a:pt x="5472346" y="2883832"/>
                  <a:pt x="5475947" y="2883832"/>
                  <a:pt x="5475947" y="2883832"/>
                </a:cubicBezTo>
                <a:close/>
                <a:moveTo>
                  <a:pt x="0" y="2921415"/>
                </a:moveTo>
                <a:lnTo>
                  <a:pt x="0" y="2914342"/>
                </a:lnTo>
                <a:lnTo>
                  <a:pt x="1256" y="2917716"/>
                </a:lnTo>
                <a:close/>
                <a:moveTo>
                  <a:pt x="1733324" y="2925714"/>
                </a:moveTo>
                <a:lnTo>
                  <a:pt x="1733694" y="2920707"/>
                </a:lnTo>
                <a:lnTo>
                  <a:pt x="1727687" y="2923149"/>
                </a:lnTo>
                <a:close/>
                <a:moveTo>
                  <a:pt x="115582" y="2957083"/>
                </a:moveTo>
                <a:cubicBezTo>
                  <a:pt x="113742" y="2957492"/>
                  <a:pt x="112720" y="2956265"/>
                  <a:pt x="111901" y="2955244"/>
                </a:cubicBezTo>
                <a:cubicBezTo>
                  <a:pt x="109040" y="2951973"/>
                  <a:pt x="106381" y="2948703"/>
                  <a:pt x="101269" y="2950339"/>
                </a:cubicBezTo>
                <a:cubicBezTo>
                  <a:pt x="100247" y="2950543"/>
                  <a:pt x="99633" y="2949726"/>
                  <a:pt x="99224" y="2948908"/>
                </a:cubicBezTo>
                <a:cubicBezTo>
                  <a:pt x="96975" y="2944820"/>
                  <a:pt x="93294" y="2941550"/>
                  <a:pt x="90227" y="2938076"/>
                </a:cubicBezTo>
                <a:cubicBezTo>
                  <a:pt x="85524" y="2932762"/>
                  <a:pt x="82865" y="2926835"/>
                  <a:pt x="84706" y="2919682"/>
                </a:cubicBezTo>
                <a:cubicBezTo>
                  <a:pt x="85320" y="2916820"/>
                  <a:pt x="83682" y="2914981"/>
                  <a:pt x="82048" y="2913346"/>
                </a:cubicBezTo>
                <a:cubicBezTo>
                  <a:pt x="78367" y="2909463"/>
                  <a:pt x="78571" y="2907420"/>
                  <a:pt x="82661" y="2904354"/>
                </a:cubicBezTo>
                <a:cubicBezTo>
                  <a:pt x="87158" y="2901289"/>
                  <a:pt x="87158" y="2901289"/>
                  <a:pt x="83478" y="2896792"/>
                </a:cubicBezTo>
                <a:cubicBezTo>
                  <a:pt x="82661" y="2895770"/>
                  <a:pt x="82048" y="2894952"/>
                  <a:pt x="83274" y="2893726"/>
                </a:cubicBezTo>
                <a:cubicBezTo>
                  <a:pt x="87363" y="2889026"/>
                  <a:pt x="91044" y="2884325"/>
                  <a:pt x="95339" y="2879828"/>
                </a:cubicBezTo>
                <a:cubicBezTo>
                  <a:pt x="98406" y="2876354"/>
                  <a:pt x="102291" y="2874105"/>
                  <a:pt x="106790" y="2873084"/>
                </a:cubicBezTo>
                <a:cubicBezTo>
                  <a:pt x="109653" y="2872266"/>
                  <a:pt x="115173" y="2864909"/>
                  <a:pt x="115377" y="2861843"/>
                </a:cubicBezTo>
                <a:cubicBezTo>
                  <a:pt x="115377" y="2860821"/>
                  <a:pt x="115377" y="2860004"/>
                  <a:pt x="114151" y="2859595"/>
                </a:cubicBezTo>
                <a:cubicBezTo>
                  <a:pt x="107811" y="2856734"/>
                  <a:pt x="104745" y="2851215"/>
                  <a:pt x="102087" y="2845289"/>
                </a:cubicBezTo>
                <a:cubicBezTo>
                  <a:pt x="101473" y="2844062"/>
                  <a:pt x="101064" y="2843040"/>
                  <a:pt x="100451" y="2842019"/>
                </a:cubicBezTo>
                <a:cubicBezTo>
                  <a:pt x="98406" y="2838749"/>
                  <a:pt x="97384" y="2835887"/>
                  <a:pt x="98816" y="2831799"/>
                </a:cubicBezTo>
                <a:cubicBezTo>
                  <a:pt x="100247" y="2827711"/>
                  <a:pt x="97997" y="2823624"/>
                  <a:pt x="95952" y="2819945"/>
                </a:cubicBezTo>
                <a:cubicBezTo>
                  <a:pt x="95135" y="2818106"/>
                  <a:pt x="94725" y="2816880"/>
                  <a:pt x="96157" y="2815041"/>
                </a:cubicBezTo>
                <a:cubicBezTo>
                  <a:pt x="101882" y="2807274"/>
                  <a:pt x="106176" y="2798690"/>
                  <a:pt x="106994" y="2788675"/>
                </a:cubicBezTo>
                <a:cubicBezTo>
                  <a:pt x="107199" y="2787245"/>
                  <a:pt x="107606" y="2786632"/>
                  <a:pt x="109040" y="2787041"/>
                </a:cubicBezTo>
                <a:cubicBezTo>
                  <a:pt x="114764" y="2788266"/>
                  <a:pt x="118445" y="2785201"/>
                  <a:pt x="121512" y="2781113"/>
                </a:cubicBezTo>
                <a:cubicBezTo>
                  <a:pt x="122944" y="2779274"/>
                  <a:pt x="124171" y="2778252"/>
                  <a:pt x="126829" y="2779479"/>
                </a:cubicBezTo>
                <a:cubicBezTo>
                  <a:pt x="130101" y="2781318"/>
                  <a:pt x="133169" y="2779683"/>
                  <a:pt x="135825" y="2777434"/>
                </a:cubicBezTo>
                <a:cubicBezTo>
                  <a:pt x="138076" y="2775596"/>
                  <a:pt x="140325" y="2773347"/>
                  <a:pt x="142574" y="2771508"/>
                </a:cubicBezTo>
                <a:cubicBezTo>
                  <a:pt x="143698" y="2770690"/>
                  <a:pt x="144772" y="2770230"/>
                  <a:pt x="145641" y="2770409"/>
                </a:cubicBezTo>
                <a:cubicBezTo>
                  <a:pt x="146510" y="2770589"/>
                  <a:pt x="147174" y="2771405"/>
                  <a:pt x="147481" y="2773142"/>
                </a:cubicBezTo>
                <a:cubicBezTo>
                  <a:pt x="147481" y="2773960"/>
                  <a:pt x="147686" y="2774778"/>
                  <a:pt x="148094" y="2775596"/>
                </a:cubicBezTo>
                <a:cubicBezTo>
                  <a:pt x="148504" y="2776618"/>
                  <a:pt x="148504" y="2778252"/>
                  <a:pt x="149936" y="2778457"/>
                </a:cubicBezTo>
                <a:cubicBezTo>
                  <a:pt x="151162" y="2778457"/>
                  <a:pt x="151980" y="2777434"/>
                  <a:pt x="152592" y="2776618"/>
                </a:cubicBezTo>
                <a:cubicBezTo>
                  <a:pt x="155660" y="2773142"/>
                  <a:pt x="156886" y="2773347"/>
                  <a:pt x="158728" y="2777639"/>
                </a:cubicBezTo>
                <a:cubicBezTo>
                  <a:pt x="159136" y="2778661"/>
                  <a:pt x="159341" y="2779479"/>
                  <a:pt x="159954" y="2780297"/>
                </a:cubicBezTo>
                <a:cubicBezTo>
                  <a:pt x="160773" y="2781522"/>
                  <a:pt x="161592" y="2782544"/>
                  <a:pt x="163635" y="2781727"/>
                </a:cubicBezTo>
                <a:cubicBezTo>
                  <a:pt x="165476" y="2780705"/>
                  <a:pt x="165476" y="2779888"/>
                  <a:pt x="165067" y="2778252"/>
                </a:cubicBezTo>
                <a:lnTo>
                  <a:pt x="164723" y="2775162"/>
                </a:lnTo>
                <a:lnTo>
                  <a:pt x="180705" y="2791056"/>
                </a:lnTo>
                <a:lnTo>
                  <a:pt x="179789" y="2792354"/>
                </a:lnTo>
                <a:cubicBezTo>
                  <a:pt x="179381" y="2794194"/>
                  <a:pt x="179993" y="2795420"/>
                  <a:pt x="181630" y="2796237"/>
                </a:cubicBezTo>
                <a:cubicBezTo>
                  <a:pt x="182857" y="2796850"/>
                  <a:pt x="184083" y="2797259"/>
                  <a:pt x="185311" y="2797873"/>
                </a:cubicBezTo>
                <a:cubicBezTo>
                  <a:pt x="187355" y="2798895"/>
                  <a:pt x="188174" y="2800325"/>
                  <a:pt x="187764" y="2802778"/>
                </a:cubicBezTo>
                <a:cubicBezTo>
                  <a:pt x="186538" y="2810135"/>
                  <a:pt x="189196" y="2815245"/>
                  <a:pt x="195739" y="2818515"/>
                </a:cubicBezTo>
                <a:cubicBezTo>
                  <a:pt x="196762" y="2819128"/>
                  <a:pt x="199011" y="2818924"/>
                  <a:pt x="198602" y="2820763"/>
                </a:cubicBezTo>
                <a:cubicBezTo>
                  <a:pt x="198398" y="2822603"/>
                  <a:pt x="196558" y="2823012"/>
                  <a:pt x="194717" y="2823216"/>
                </a:cubicBezTo>
                <a:cubicBezTo>
                  <a:pt x="194512" y="2823216"/>
                  <a:pt x="194308" y="2823216"/>
                  <a:pt x="194104" y="2823216"/>
                </a:cubicBezTo>
                <a:cubicBezTo>
                  <a:pt x="189196" y="2824033"/>
                  <a:pt x="187764" y="2826281"/>
                  <a:pt x="190218" y="2830165"/>
                </a:cubicBezTo>
                <a:cubicBezTo>
                  <a:pt x="192468" y="2833843"/>
                  <a:pt x="191855" y="2836704"/>
                  <a:pt x="189809" y="2839770"/>
                </a:cubicBezTo>
                <a:cubicBezTo>
                  <a:pt x="187150" y="2843857"/>
                  <a:pt x="185106" y="2848150"/>
                  <a:pt x="186333" y="2853259"/>
                </a:cubicBezTo>
                <a:cubicBezTo>
                  <a:pt x="186946" y="2855507"/>
                  <a:pt x="184697" y="2856529"/>
                  <a:pt x="183265" y="2856938"/>
                </a:cubicBezTo>
                <a:cubicBezTo>
                  <a:pt x="177950" y="2858777"/>
                  <a:pt x="175496" y="2862252"/>
                  <a:pt x="174882" y="2867565"/>
                </a:cubicBezTo>
                <a:cubicBezTo>
                  <a:pt x="174473" y="2870835"/>
                  <a:pt x="173247" y="2871449"/>
                  <a:pt x="169975" y="2869405"/>
                </a:cubicBezTo>
                <a:cubicBezTo>
                  <a:pt x="163022" y="2865113"/>
                  <a:pt x="152797" y="2868179"/>
                  <a:pt x="149731" y="2875332"/>
                </a:cubicBezTo>
                <a:cubicBezTo>
                  <a:pt x="149118" y="2876763"/>
                  <a:pt x="148300" y="2878602"/>
                  <a:pt x="149731" y="2879828"/>
                </a:cubicBezTo>
                <a:cubicBezTo>
                  <a:pt x="151162" y="2881055"/>
                  <a:pt x="153206" y="2881668"/>
                  <a:pt x="155048" y="2880442"/>
                </a:cubicBezTo>
                <a:cubicBezTo>
                  <a:pt x="156273" y="2879828"/>
                  <a:pt x="157501" y="2878806"/>
                  <a:pt x="158728" y="2877988"/>
                </a:cubicBezTo>
                <a:cubicBezTo>
                  <a:pt x="159954" y="2876967"/>
                  <a:pt x="161182" y="2876354"/>
                  <a:pt x="162204" y="2877581"/>
                </a:cubicBezTo>
                <a:cubicBezTo>
                  <a:pt x="163430" y="2879011"/>
                  <a:pt x="162613" y="2880237"/>
                  <a:pt x="161592" y="2881259"/>
                </a:cubicBezTo>
                <a:cubicBezTo>
                  <a:pt x="160773" y="2882280"/>
                  <a:pt x="159545" y="2883098"/>
                  <a:pt x="158728" y="2883916"/>
                </a:cubicBezTo>
                <a:cubicBezTo>
                  <a:pt x="156886" y="2885755"/>
                  <a:pt x="155864" y="2888208"/>
                  <a:pt x="157706" y="2890251"/>
                </a:cubicBezTo>
                <a:cubicBezTo>
                  <a:pt x="159341" y="2891887"/>
                  <a:pt x="161592" y="2890251"/>
                  <a:pt x="163226" y="2889026"/>
                </a:cubicBezTo>
                <a:cubicBezTo>
                  <a:pt x="164658" y="2888004"/>
                  <a:pt x="165680" y="2886164"/>
                  <a:pt x="167521" y="2885551"/>
                </a:cubicBezTo>
                <a:cubicBezTo>
                  <a:pt x="170179" y="2884529"/>
                  <a:pt x="171814" y="2884938"/>
                  <a:pt x="171610" y="2888208"/>
                </a:cubicBezTo>
                <a:cubicBezTo>
                  <a:pt x="171406" y="2892705"/>
                  <a:pt x="169566" y="2896383"/>
                  <a:pt x="167111" y="2899858"/>
                </a:cubicBezTo>
                <a:cubicBezTo>
                  <a:pt x="164045" y="2904354"/>
                  <a:pt x="163839" y="2906806"/>
                  <a:pt x="167111" y="2911098"/>
                </a:cubicBezTo>
                <a:cubicBezTo>
                  <a:pt x="168135" y="2912734"/>
                  <a:pt x="169770" y="2914164"/>
                  <a:pt x="171201" y="2915595"/>
                </a:cubicBezTo>
                <a:cubicBezTo>
                  <a:pt x="171814" y="2916208"/>
                  <a:pt x="172838" y="2916820"/>
                  <a:pt x="172429" y="2917842"/>
                </a:cubicBezTo>
                <a:cubicBezTo>
                  <a:pt x="172019" y="2919069"/>
                  <a:pt x="170997" y="2919273"/>
                  <a:pt x="170179" y="2919069"/>
                </a:cubicBezTo>
                <a:cubicBezTo>
                  <a:pt x="166498" y="2918251"/>
                  <a:pt x="165680" y="2919887"/>
                  <a:pt x="165885" y="2923157"/>
                </a:cubicBezTo>
                <a:cubicBezTo>
                  <a:pt x="166089" y="2927244"/>
                  <a:pt x="163430" y="2930105"/>
                  <a:pt x="160568" y="2932354"/>
                </a:cubicBezTo>
                <a:cubicBezTo>
                  <a:pt x="158320" y="2934193"/>
                  <a:pt x="158115" y="2935624"/>
                  <a:pt x="160363" y="2937258"/>
                </a:cubicBezTo>
                <a:cubicBezTo>
                  <a:pt x="161592" y="2938076"/>
                  <a:pt x="162409" y="2938894"/>
                  <a:pt x="162000" y="2940528"/>
                </a:cubicBezTo>
                <a:cubicBezTo>
                  <a:pt x="161592" y="2942777"/>
                  <a:pt x="159954" y="2942368"/>
                  <a:pt x="158524" y="2942777"/>
                </a:cubicBezTo>
                <a:cubicBezTo>
                  <a:pt x="157706" y="2942981"/>
                  <a:pt x="156682" y="2942981"/>
                  <a:pt x="155660" y="2943186"/>
                </a:cubicBezTo>
                <a:cubicBezTo>
                  <a:pt x="150140" y="2943799"/>
                  <a:pt x="148913" y="2946865"/>
                  <a:pt x="152184" y="2951566"/>
                </a:cubicBezTo>
                <a:cubicBezTo>
                  <a:pt x="152592" y="2952178"/>
                  <a:pt x="153003" y="2952587"/>
                  <a:pt x="153206" y="2953200"/>
                </a:cubicBezTo>
                <a:cubicBezTo>
                  <a:pt x="153821" y="2954427"/>
                  <a:pt x="154230" y="2956061"/>
                  <a:pt x="153003" y="2956879"/>
                </a:cubicBezTo>
                <a:cubicBezTo>
                  <a:pt x="151980" y="2957696"/>
                  <a:pt x="150549" y="2956879"/>
                  <a:pt x="149731" y="2956061"/>
                </a:cubicBezTo>
                <a:cubicBezTo>
                  <a:pt x="148913" y="2955244"/>
                  <a:pt x="148300" y="2954427"/>
                  <a:pt x="147686" y="2953404"/>
                </a:cubicBezTo>
                <a:cubicBezTo>
                  <a:pt x="146459" y="2951973"/>
                  <a:pt x="145232" y="2951566"/>
                  <a:pt x="143597" y="2952791"/>
                </a:cubicBezTo>
                <a:cubicBezTo>
                  <a:pt x="139710" y="2955449"/>
                  <a:pt x="135416" y="2955857"/>
                  <a:pt x="131123" y="2956061"/>
                </a:cubicBezTo>
                <a:cubicBezTo>
                  <a:pt x="126011" y="2956470"/>
                  <a:pt x="120695" y="2955857"/>
                  <a:pt x="115582" y="2957083"/>
                </a:cubicBezTo>
                <a:close/>
                <a:moveTo>
                  <a:pt x="10080945" y="2964418"/>
                </a:moveTo>
                <a:cubicBezTo>
                  <a:pt x="10076694" y="2964466"/>
                  <a:pt x="10072251" y="2963501"/>
                  <a:pt x="10068195" y="2964080"/>
                </a:cubicBezTo>
                <a:cubicBezTo>
                  <a:pt x="10064718" y="2964466"/>
                  <a:pt x="10057377" y="2966396"/>
                  <a:pt x="10055831" y="2963694"/>
                </a:cubicBezTo>
                <a:cubicBezTo>
                  <a:pt x="10051194" y="2955977"/>
                  <a:pt x="10039217" y="2959064"/>
                  <a:pt x="10036512" y="2948646"/>
                </a:cubicBezTo>
                <a:cubicBezTo>
                  <a:pt x="10035740" y="2945558"/>
                  <a:pt x="10030331" y="2943629"/>
                  <a:pt x="10035353" y="2939384"/>
                </a:cubicBezTo>
                <a:cubicBezTo>
                  <a:pt x="10036899" y="2938226"/>
                  <a:pt x="10036512" y="2935912"/>
                  <a:pt x="10034967" y="2935526"/>
                </a:cubicBezTo>
                <a:cubicBezTo>
                  <a:pt x="10028785" y="2933210"/>
                  <a:pt x="10029171" y="2929737"/>
                  <a:pt x="10033036" y="2925107"/>
                </a:cubicBezTo>
                <a:cubicBezTo>
                  <a:pt x="10034195" y="2923564"/>
                  <a:pt x="10032649" y="2921634"/>
                  <a:pt x="10031876" y="2920090"/>
                </a:cubicBezTo>
                <a:cubicBezTo>
                  <a:pt x="10030331" y="2917775"/>
                  <a:pt x="10029944" y="2915459"/>
                  <a:pt x="10032263" y="2913530"/>
                </a:cubicBezTo>
                <a:cubicBezTo>
                  <a:pt x="10034580" y="2911601"/>
                  <a:pt x="10034195" y="2909286"/>
                  <a:pt x="10034967" y="2906970"/>
                </a:cubicBezTo>
                <a:cubicBezTo>
                  <a:pt x="10036899" y="2901183"/>
                  <a:pt x="10039217" y="2893850"/>
                  <a:pt x="10043467" y="2891149"/>
                </a:cubicBezTo>
                <a:cubicBezTo>
                  <a:pt x="10052740" y="2885361"/>
                  <a:pt x="10061627" y="2879187"/>
                  <a:pt x="10070900" y="2873785"/>
                </a:cubicBezTo>
                <a:cubicBezTo>
                  <a:pt x="10071672" y="2873785"/>
                  <a:pt x="10073218" y="2873785"/>
                  <a:pt x="10073604" y="2874557"/>
                </a:cubicBezTo>
                <a:cubicBezTo>
                  <a:pt x="10077468" y="2878030"/>
                  <a:pt x="10080945" y="2881116"/>
                  <a:pt x="10085968" y="2876101"/>
                </a:cubicBezTo>
                <a:cubicBezTo>
                  <a:pt x="10087513" y="2874171"/>
                  <a:pt x="10088673" y="2876101"/>
                  <a:pt x="10089059" y="2877644"/>
                </a:cubicBezTo>
                <a:cubicBezTo>
                  <a:pt x="10090218" y="2884204"/>
                  <a:pt x="10093309" y="2884204"/>
                  <a:pt x="10097946" y="2880345"/>
                </a:cubicBezTo>
                <a:cubicBezTo>
                  <a:pt x="10101036" y="2877644"/>
                  <a:pt x="10102582" y="2878415"/>
                  <a:pt x="10102582" y="2882274"/>
                </a:cubicBezTo>
                <a:cubicBezTo>
                  <a:pt x="10102582" y="2884590"/>
                  <a:pt x="10101809" y="2887291"/>
                  <a:pt x="10105287" y="2887677"/>
                </a:cubicBezTo>
                <a:cubicBezTo>
                  <a:pt x="10113014" y="2889221"/>
                  <a:pt x="10116104" y="2894622"/>
                  <a:pt x="10115718" y="2901569"/>
                </a:cubicBezTo>
                <a:cubicBezTo>
                  <a:pt x="10115333" y="2906585"/>
                  <a:pt x="10116877" y="2908900"/>
                  <a:pt x="10120355" y="2910830"/>
                </a:cubicBezTo>
                <a:cubicBezTo>
                  <a:pt x="10120355" y="2912373"/>
                  <a:pt x="10120355" y="2913916"/>
                  <a:pt x="10120355" y="2915459"/>
                </a:cubicBezTo>
                <a:cubicBezTo>
                  <a:pt x="10116491" y="2917775"/>
                  <a:pt x="10115333" y="2922020"/>
                  <a:pt x="10116491" y="2925878"/>
                </a:cubicBezTo>
                <a:cubicBezTo>
                  <a:pt x="10118423" y="2932824"/>
                  <a:pt x="10116104" y="2938226"/>
                  <a:pt x="10111082" y="2942857"/>
                </a:cubicBezTo>
                <a:cubicBezTo>
                  <a:pt x="10109150" y="2944787"/>
                  <a:pt x="10107219" y="2946330"/>
                  <a:pt x="10106446" y="2949031"/>
                </a:cubicBezTo>
                <a:cubicBezTo>
                  <a:pt x="10105673" y="2953276"/>
                  <a:pt x="10103355" y="2955591"/>
                  <a:pt x="10099105" y="2955205"/>
                </a:cubicBezTo>
                <a:cubicBezTo>
                  <a:pt x="10096014" y="2955205"/>
                  <a:pt x="10093695" y="2957135"/>
                  <a:pt x="10092536" y="2958678"/>
                </a:cubicBezTo>
                <a:cubicBezTo>
                  <a:pt x="10089252" y="2963309"/>
                  <a:pt x="10085195" y="2964370"/>
                  <a:pt x="10080945" y="2964418"/>
                </a:cubicBezTo>
                <a:close/>
                <a:moveTo>
                  <a:pt x="11798880" y="2970649"/>
                </a:moveTo>
                <a:cubicBezTo>
                  <a:pt x="11796257" y="2970854"/>
                  <a:pt x="11793890" y="2970650"/>
                  <a:pt x="11793067" y="2969211"/>
                </a:cubicBezTo>
                <a:cubicBezTo>
                  <a:pt x="11788129" y="2960991"/>
                  <a:pt x="11775373" y="2964280"/>
                  <a:pt x="11772493" y="2953184"/>
                </a:cubicBezTo>
                <a:cubicBezTo>
                  <a:pt x="11771671" y="2949897"/>
                  <a:pt x="11765910" y="2947841"/>
                  <a:pt x="11771258" y="2943320"/>
                </a:cubicBezTo>
                <a:cubicBezTo>
                  <a:pt x="11772905" y="2942088"/>
                  <a:pt x="11772493" y="2939623"/>
                  <a:pt x="11770847" y="2939212"/>
                </a:cubicBezTo>
                <a:cubicBezTo>
                  <a:pt x="11764264" y="2936746"/>
                  <a:pt x="11764675" y="2933048"/>
                  <a:pt x="11768791" y="2928117"/>
                </a:cubicBezTo>
                <a:cubicBezTo>
                  <a:pt x="11770024" y="2926472"/>
                  <a:pt x="11768379" y="2924417"/>
                  <a:pt x="11767556" y="2922774"/>
                </a:cubicBezTo>
                <a:cubicBezTo>
                  <a:pt x="11765910" y="2920307"/>
                  <a:pt x="11765498" y="2917842"/>
                  <a:pt x="11767968" y="2915787"/>
                </a:cubicBezTo>
                <a:cubicBezTo>
                  <a:pt x="11770435" y="2913733"/>
                  <a:pt x="11770024" y="2911267"/>
                  <a:pt x="11770847" y="2908801"/>
                </a:cubicBezTo>
                <a:cubicBezTo>
                  <a:pt x="11772905" y="2902637"/>
                  <a:pt x="11775373" y="2894829"/>
                  <a:pt x="11779900" y="2891951"/>
                </a:cubicBezTo>
                <a:cubicBezTo>
                  <a:pt x="11789775" y="2885788"/>
                  <a:pt x="11799240" y="2879212"/>
                  <a:pt x="11809115" y="2873460"/>
                </a:cubicBezTo>
                <a:cubicBezTo>
                  <a:pt x="11809937" y="2873460"/>
                  <a:pt x="11811584" y="2873460"/>
                  <a:pt x="11811995" y="2874281"/>
                </a:cubicBezTo>
                <a:cubicBezTo>
                  <a:pt x="11816110" y="2877981"/>
                  <a:pt x="11819813" y="2881268"/>
                  <a:pt x="11825162" y="2875926"/>
                </a:cubicBezTo>
                <a:cubicBezTo>
                  <a:pt x="11826807" y="2873870"/>
                  <a:pt x="11828043" y="2875926"/>
                  <a:pt x="11828454" y="2877570"/>
                </a:cubicBezTo>
                <a:cubicBezTo>
                  <a:pt x="11829688" y="2884555"/>
                  <a:pt x="11832980" y="2884555"/>
                  <a:pt x="11837918" y="2880445"/>
                </a:cubicBezTo>
                <a:cubicBezTo>
                  <a:pt x="11841209" y="2877570"/>
                  <a:pt x="11842856" y="2878390"/>
                  <a:pt x="11842856" y="2882501"/>
                </a:cubicBezTo>
                <a:cubicBezTo>
                  <a:pt x="11842856" y="2884966"/>
                  <a:pt x="11842032" y="2887843"/>
                  <a:pt x="11845736" y="2888254"/>
                </a:cubicBezTo>
                <a:cubicBezTo>
                  <a:pt x="11853965" y="2889898"/>
                  <a:pt x="11857256" y="2895651"/>
                  <a:pt x="11856845" y="2903048"/>
                </a:cubicBezTo>
                <a:cubicBezTo>
                  <a:pt x="11856434" y="2908390"/>
                  <a:pt x="11858079" y="2910856"/>
                  <a:pt x="11861783" y="2912911"/>
                </a:cubicBezTo>
                <a:cubicBezTo>
                  <a:pt x="11861783" y="2914555"/>
                  <a:pt x="11861783" y="2916198"/>
                  <a:pt x="11861783" y="2917842"/>
                </a:cubicBezTo>
                <a:cubicBezTo>
                  <a:pt x="11857668" y="2920307"/>
                  <a:pt x="11856434" y="2924828"/>
                  <a:pt x="11857668" y="2928937"/>
                </a:cubicBezTo>
                <a:cubicBezTo>
                  <a:pt x="11859726" y="2936335"/>
                  <a:pt x="11857256" y="2942088"/>
                  <a:pt x="11851908" y="2947019"/>
                </a:cubicBezTo>
                <a:cubicBezTo>
                  <a:pt x="11849850" y="2949074"/>
                  <a:pt x="11847793" y="2950719"/>
                  <a:pt x="11846971" y="2953594"/>
                </a:cubicBezTo>
                <a:cubicBezTo>
                  <a:pt x="11846147" y="2958115"/>
                  <a:pt x="11843679" y="2960581"/>
                  <a:pt x="11839152" y="2960170"/>
                </a:cubicBezTo>
                <a:cubicBezTo>
                  <a:pt x="11835861" y="2960170"/>
                  <a:pt x="11833391" y="2962225"/>
                  <a:pt x="11832157" y="2963869"/>
                </a:cubicBezTo>
                <a:cubicBezTo>
                  <a:pt x="11828660" y="2968800"/>
                  <a:pt x="11824339" y="2969930"/>
                  <a:pt x="11819813" y="2969982"/>
                </a:cubicBezTo>
                <a:cubicBezTo>
                  <a:pt x="11815285" y="2970033"/>
                  <a:pt x="11810554" y="2969005"/>
                  <a:pt x="11806234" y="2969622"/>
                </a:cubicBezTo>
                <a:cubicBezTo>
                  <a:pt x="11804382" y="2969828"/>
                  <a:pt x="11801502" y="2970443"/>
                  <a:pt x="11798880" y="2970649"/>
                </a:cubicBezTo>
                <a:close/>
                <a:moveTo>
                  <a:pt x="2827143" y="2975726"/>
                </a:moveTo>
                <a:lnTo>
                  <a:pt x="2811292" y="2972576"/>
                </a:lnTo>
                <a:lnTo>
                  <a:pt x="2810704" y="2972602"/>
                </a:lnTo>
                <a:lnTo>
                  <a:pt x="2804666" y="2972267"/>
                </a:lnTo>
                <a:lnTo>
                  <a:pt x="2805093" y="2974026"/>
                </a:lnTo>
                <a:close/>
                <a:moveTo>
                  <a:pt x="2970192" y="2987455"/>
                </a:moveTo>
                <a:cubicBezTo>
                  <a:pt x="3005242" y="2985044"/>
                  <a:pt x="3053768" y="2982742"/>
                  <a:pt x="3092869" y="2979017"/>
                </a:cubicBezTo>
                <a:cubicBezTo>
                  <a:pt x="3117077" y="2984602"/>
                  <a:pt x="3146762" y="2979454"/>
                  <a:pt x="3176445" y="2974304"/>
                </a:cubicBezTo>
                <a:cubicBezTo>
                  <a:pt x="3192549" y="2982520"/>
                  <a:pt x="3235706" y="2977480"/>
                  <a:pt x="3278862" y="2972440"/>
                </a:cubicBezTo>
                <a:cubicBezTo>
                  <a:pt x="3322020" y="2967399"/>
                  <a:pt x="3365180" y="2962360"/>
                  <a:pt x="3381281" y="2970575"/>
                </a:cubicBezTo>
                <a:cubicBezTo>
                  <a:pt x="3393440" y="2966632"/>
                  <a:pt x="3415020" y="2964113"/>
                  <a:pt x="3420388" y="2966849"/>
                </a:cubicBezTo>
                <a:cubicBezTo>
                  <a:pt x="3429917" y="2954801"/>
                  <a:pt x="3477128" y="2948446"/>
                  <a:pt x="3483807" y="2955238"/>
                </a:cubicBezTo>
                <a:cubicBezTo>
                  <a:pt x="3487860" y="2953923"/>
                  <a:pt x="3495968" y="2951294"/>
                  <a:pt x="3500020" y="2949978"/>
                </a:cubicBezTo>
                <a:cubicBezTo>
                  <a:pt x="3503964" y="2962139"/>
                  <a:pt x="3537810" y="2942200"/>
                  <a:pt x="3568811" y="2941106"/>
                </a:cubicBezTo>
                <a:cubicBezTo>
                  <a:pt x="3572864" y="2939791"/>
                  <a:pt x="3572864" y="2939791"/>
                  <a:pt x="3572864" y="2939791"/>
                </a:cubicBezTo>
                <a:cubicBezTo>
                  <a:pt x="3572864" y="2939791"/>
                  <a:pt x="3574178" y="2943843"/>
                  <a:pt x="3574178" y="2943843"/>
                </a:cubicBezTo>
                <a:cubicBezTo>
                  <a:pt x="3578232" y="2942529"/>
                  <a:pt x="3578232" y="2942529"/>
                  <a:pt x="3582283" y="2941214"/>
                </a:cubicBezTo>
                <a:cubicBezTo>
                  <a:pt x="3582283" y="2941214"/>
                  <a:pt x="3582283" y="2941214"/>
                  <a:pt x="3580969" y="2937161"/>
                </a:cubicBezTo>
                <a:cubicBezTo>
                  <a:pt x="3580969" y="2937161"/>
                  <a:pt x="3576916" y="2938476"/>
                  <a:pt x="3576916" y="2938476"/>
                </a:cubicBezTo>
                <a:cubicBezTo>
                  <a:pt x="3585022" y="2935847"/>
                  <a:pt x="3597180" y="2931904"/>
                  <a:pt x="3595866" y="2927850"/>
                </a:cubicBezTo>
                <a:cubicBezTo>
                  <a:pt x="3667396" y="2913609"/>
                  <a:pt x="3737602" y="2895314"/>
                  <a:pt x="3809235" y="2867599"/>
                </a:cubicBezTo>
                <a:cubicBezTo>
                  <a:pt x="3836292" y="2854345"/>
                  <a:pt x="3856560" y="2847773"/>
                  <a:pt x="3888979" y="2837257"/>
                </a:cubicBezTo>
                <a:cubicBezTo>
                  <a:pt x="3924141" y="2821372"/>
                  <a:pt x="3974201" y="2796177"/>
                  <a:pt x="4021519" y="2776350"/>
                </a:cubicBezTo>
                <a:cubicBezTo>
                  <a:pt x="4071577" y="2751157"/>
                  <a:pt x="4117585" y="2727274"/>
                  <a:pt x="4155483" y="2706024"/>
                </a:cubicBezTo>
                <a:cubicBezTo>
                  <a:pt x="4186591" y="2691454"/>
                  <a:pt x="4201487" y="2682143"/>
                  <a:pt x="4235338" y="2662207"/>
                </a:cubicBezTo>
                <a:cubicBezTo>
                  <a:pt x="4242124" y="2655524"/>
                  <a:pt x="4254282" y="2651581"/>
                  <a:pt x="4262392" y="2648952"/>
                </a:cubicBezTo>
                <a:cubicBezTo>
                  <a:pt x="4281341" y="2638327"/>
                  <a:pt x="4293609" y="2620910"/>
                  <a:pt x="4313875" y="2614338"/>
                </a:cubicBezTo>
                <a:cubicBezTo>
                  <a:pt x="4313875" y="2614338"/>
                  <a:pt x="4315187" y="2618390"/>
                  <a:pt x="4315187" y="2618390"/>
                </a:cubicBezTo>
                <a:cubicBezTo>
                  <a:pt x="4311134" y="2619704"/>
                  <a:pt x="4316501" y="2622443"/>
                  <a:pt x="4319240" y="2617075"/>
                </a:cubicBezTo>
                <a:cubicBezTo>
                  <a:pt x="4323294" y="2615760"/>
                  <a:pt x="4327345" y="2614446"/>
                  <a:pt x="4327345" y="2614446"/>
                </a:cubicBezTo>
                <a:cubicBezTo>
                  <a:pt x="4326033" y="2610393"/>
                  <a:pt x="4330085" y="2609079"/>
                  <a:pt x="4330085" y="2609079"/>
                </a:cubicBezTo>
                <a:cubicBezTo>
                  <a:pt x="4331398" y="2613131"/>
                  <a:pt x="4335451" y="2611817"/>
                  <a:pt x="4339504" y="2610503"/>
                </a:cubicBezTo>
                <a:cubicBezTo>
                  <a:pt x="4342243" y="2605136"/>
                  <a:pt x="4338191" y="2606450"/>
                  <a:pt x="4336874" y="2602397"/>
                </a:cubicBezTo>
                <a:cubicBezTo>
                  <a:pt x="4336874" y="2602397"/>
                  <a:pt x="4340927" y="2601082"/>
                  <a:pt x="4340927" y="2601082"/>
                </a:cubicBezTo>
                <a:cubicBezTo>
                  <a:pt x="4344979" y="2599768"/>
                  <a:pt x="4347718" y="2594400"/>
                  <a:pt x="4347718" y="2594400"/>
                </a:cubicBezTo>
                <a:cubicBezTo>
                  <a:pt x="4346403" y="2590349"/>
                  <a:pt x="4342353" y="2591663"/>
                  <a:pt x="4338300" y="2592978"/>
                </a:cubicBezTo>
                <a:cubicBezTo>
                  <a:pt x="4339613" y="2597030"/>
                  <a:pt x="4339613" y="2597030"/>
                  <a:pt x="4339613" y="2597030"/>
                </a:cubicBezTo>
                <a:cubicBezTo>
                  <a:pt x="4334247" y="2594292"/>
                  <a:pt x="4334247" y="2594292"/>
                  <a:pt x="4334247" y="2594292"/>
                </a:cubicBezTo>
                <a:cubicBezTo>
                  <a:pt x="4365353" y="2579721"/>
                  <a:pt x="4410043" y="2551789"/>
                  <a:pt x="4425049" y="2529005"/>
                </a:cubicBezTo>
                <a:cubicBezTo>
                  <a:pt x="4458896" y="2509069"/>
                  <a:pt x="4505015" y="2471715"/>
                  <a:pt x="4560658" y="2422311"/>
                </a:cubicBezTo>
                <a:cubicBezTo>
                  <a:pt x="4561971" y="2426365"/>
                  <a:pt x="4561971" y="2426365"/>
                  <a:pt x="4561971" y="2426365"/>
                </a:cubicBezTo>
                <a:cubicBezTo>
                  <a:pt x="4561971" y="2426365"/>
                  <a:pt x="4557918" y="2427679"/>
                  <a:pt x="4557918" y="2427679"/>
                </a:cubicBezTo>
                <a:cubicBezTo>
                  <a:pt x="4555180" y="2433048"/>
                  <a:pt x="4551127" y="2434362"/>
                  <a:pt x="4556496" y="2437100"/>
                </a:cubicBezTo>
                <a:cubicBezTo>
                  <a:pt x="4556496" y="2437100"/>
                  <a:pt x="4560548" y="2435786"/>
                  <a:pt x="4563285" y="2430419"/>
                </a:cubicBezTo>
                <a:cubicBezTo>
                  <a:pt x="4567340" y="2429104"/>
                  <a:pt x="4567340" y="2429104"/>
                  <a:pt x="4570076" y="2423736"/>
                </a:cubicBezTo>
                <a:cubicBezTo>
                  <a:pt x="4571393" y="2427790"/>
                  <a:pt x="4575445" y="2426474"/>
                  <a:pt x="4583551" y="2423846"/>
                </a:cubicBezTo>
                <a:cubicBezTo>
                  <a:pt x="4582896" y="2421819"/>
                  <a:pt x="4582236" y="2419791"/>
                  <a:pt x="4580895" y="2419107"/>
                </a:cubicBezTo>
                <a:lnTo>
                  <a:pt x="4578642" y="2420212"/>
                </a:lnTo>
                <a:lnTo>
                  <a:pt x="4583662" y="2410372"/>
                </a:lnTo>
                <a:cubicBezTo>
                  <a:pt x="4579610" y="2411687"/>
                  <a:pt x="4575557" y="2413001"/>
                  <a:pt x="4571504" y="2414317"/>
                </a:cubicBezTo>
                <a:cubicBezTo>
                  <a:pt x="4579718" y="2398214"/>
                  <a:pt x="4585194" y="2387479"/>
                  <a:pt x="4602831" y="2372801"/>
                </a:cubicBezTo>
                <a:cubicBezTo>
                  <a:pt x="4600092" y="2378167"/>
                  <a:pt x="4604145" y="2376853"/>
                  <a:pt x="4608199" y="2375538"/>
                </a:cubicBezTo>
                <a:cubicBezTo>
                  <a:pt x="4625836" y="2360860"/>
                  <a:pt x="4639527" y="2334024"/>
                  <a:pt x="4650370" y="2326027"/>
                </a:cubicBezTo>
                <a:cubicBezTo>
                  <a:pt x="4650370" y="2326027"/>
                  <a:pt x="4651685" y="2330080"/>
                  <a:pt x="4647632" y="2331394"/>
                </a:cubicBezTo>
                <a:cubicBezTo>
                  <a:pt x="4672060" y="2310034"/>
                  <a:pt x="4685749" y="2283197"/>
                  <a:pt x="4699224" y="2283306"/>
                </a:cubicBezTo>
                <a:cubicBezTo>
                  <a:pt x="4695171" y="2284621"/>
                  <a:pt x="4697908" y="2279252"/>
                  <a:pt x="4701961" y="2277939"/>
                </a:cubicBezTo>
                <a:cubicBezTo>
                  <a:pt x="4706121" y="2263150"/>
                  <a:pt x="4689802" y="2281883"/>
                  <a:pt x="4685749" y="2283197"/>
                </a:cubicBezTo>
                <a:cubicBezTo>
                  <a:pt x="4706121" y="2263150"/>
                  <a:pt x="4714227" y="2260522"/>
                  <a:pt x="4718388" y="2245735"/>
                </a:cubicBezTo>
                <a:cubicBezTo>
                  <a:pt x="4723757" y="2248472"/>
                  <a:pt x="4718279" y="2259208"/>
                  <a:pt x="4727810" y="2247158"/>
                </a:cubicBezTo>
                <a:cubicBezTo>
                  <a:pt x="4729236" y="2237738"/>
                  <a:pt x="4726493" y="2243105"/>
                  <a:pt x="4731969" y="2232371"/>
                </a:cubicBezTo>
                <a:cubicBezTo>
                  <a:pt x="4730658" y="2228317"/>
                  <a:pt x="4734710" y="2227003"/>
                  <a:pt x="4734710" y="2227003"/>
                </a:cubicBezTo>
                <a:cubicBezTo>
                  <a:pt x="4737447" y="2221635"/>
                  <a:pt x="4741499" y="2220321"/>
                  <a:pt x="4740185" y="2216268"/>
                </a:cubicBezTo>
                <a:cubicBezTo>
                  <a:pt x="4738872" y="2212216"/>
                  <a:pt x="4734821" y="2213529"/>
                  <a:pt x="4732080" y="2218897"/>
                </a:cubicBezTo>
                <a:cubicBezTo>
                  <a:pt x="4732080" y="2218897"/>
                  <a:pt x="4732080" y="2218897"/>
                  <a:pt x="4728027" y="2220212"/>
                </a:cubicBezTo>
                <a:cubicBezTo>
                  <a:pt x="4757928" y="2188117"/>
                  <a:pt x="4762093" y="2173329"/>
                  <a:pt x="4797469" y="2130500"/>
                </a:cubicBezTo>
                <a:cubicBezTo>
                  <a:pt x="4816314" y="2133346"/>
                  <a:pt x="4800210" y="2125132"/>
                  <a:pt x="4827266" y="2111877"/>
                </a:cubicBezTo>
                <a:cubicBezTo>
                  <a:pt x="4828582" y="2115930"/>
                  <a:pt x="4828582" y="2115930"/>
                  <a:pt x="4828582" y="2115930"/>
                </a:cubicBezTo>
                <a:cubicBezTo>
                  <a:pt x="4825843" y="2121298"/>
                  <a:pt x="4829899" y="2119983"/>
                  <a:pt x="4832635" y="2114615"/>
                </a:cubicBezTo>
                <a:cubicBezTo>
                  <a:pt x="4836686" y="2113301"/>
                  <a:pt x="4839424" y="2107934"/>
                  <a:pt x="4838111" y="2103880"/>
                </a:cubicBezTo>
                <a:cubicBezTo>
                  <a:pt x="4840852" y="2098513"/>
                  <a:pt x="4840852" y="2098513"/>
                  <a:pt x="4840852" y="2098513"/>
                </a:cubicBezTo>
                <a:cubicBezTo>
                  <a:pt x="4847643" y="2091832"/>
                  <a:pt x="4846325" y="2087779"/>
                  <a:pt x="4840959" y="2085039"/>
                </a:cubicBezTo>
                <a:cubicBezTo>
                  <a:pt x="4849064" y="2082410"/>
                  <a:pt x="4850490" y="2072990"/>
                  <a:pt x="4853228" y="2067623"/>
                </a:cubicBezTo>
                <a:cubicBezTo>
                  <a:pt x="4846435" y="2074306"/>
                  <a:pt x="4839644" y="2080987"/>
                  <a:pt x="4832851" y="2087669"/>
                </a:cubicBezTo>
                <a:cubicBezTo>
                  <a:pt x="4834168" y="2091722"/>
                  <a:pt x="4835485" y="2095775"/>
                  <a:pt x="4835485" y="2095775"/>
                </a:cubicBezTo>
                <a:cubicBezTo>
                  <a:pt x="4835485" y="2095775"/>
                  <a:pt x="4831431" y="2097089"/>
                  <a:pt x="4832744" y="2101142"/>
                </a:cubicBezTo>
                <a:cubicBezTo>
                  <a:pt x="4832744" y="2101142"/>
                  <a:pt x="4828692" y="2102457"/>
                  <a:pt x="4828692" y="2102457"/>
                </a:cubicBezTo>
                <a:cubicBezTo>
                  <a:pt x="4824639" y="2103770"/>
                  <a:pt x="4825951" y="2107824"/>
                  <a:pt x="4827266" y="2111877"/>
                </a:cubicBezTo>
                <a:cubicBezTo>
                  <a:pt x="4804374" y="2110344"/>
                  <a:pt x="4781367" y="2122284"/>
                  <a:pt x="4762199" y="2159856"/>
                </a:cubicBezTo>
                <a:cubicBezTo>
                  <a:pt x="4758144" y="2161170"/>
                  <a:pt x="4755411" y="2166538"/>
                  <a:pt x="4754094" y="2162486"/>
                </a:cubicBezTo>
                <a:cubicBezTo>
                  <a:pt x="4758144" y="2161170"/>
                  <a:pt x="4756835" y="2157118"/>
                  <a:pt x="4752779" y="2158432"/>
                </a:cubicBezTo>
                <a:cubicBezTo>
                  <a:pt x="4752779" y="2158432"/>
                  <a:pt x="4752779" y="2158432"/>
                  <a:pt x="4750041" y="2163800"/>
                </a:cubicBezTo>
                <a:cubicBezTo>
                  <a:pt x="4750041" y="2163800"/>
                  <a:pt x="4745989" y="2165115"/>
                  <a:pt x="4745989" y="2165115"/>
                </a:cubicBezTo>
                <a:cubicBezTo>
                  <a:pt x="4752180" y="2149668"/>
                  <a:pt x="4759352" y="2137264"/>
                  <a:pt x="4769048" y="2125720"/>
                </a:cubicBezTo>
                <a:lnTo>
                  <a:pt x="4803751" y="2094615"/>
                </a:lnTo>
                <a:lnTo>
                  <a:pt x="4804483" y="2096871"/>
                </a:lnTo>
                <a:cubicBezTo>
                  <a:pt x="4808536" y="2095555"/>
                  <a:pt x="4808536" y="2095555"/>
                  <a:pt x="4807216" y="2091503"/>
                </a:cubicBezTo>
                <a:cubicBezTo>
                  <a:pt x="4815326" y="2088875"/>
                  <a:pt x="4814014" y="2084822"/>
                  <a:pt x="4820805" y="2078140"/>
                </a:cubicBezTo>
                <a:cubicBezTo>
                  <a:pt x="4820805" y="2078140"/>
                  <a:pt x="4822119" y="2082193"/>
                  <a:pt x="4818067" y="2083508"/>
                </a:cubicBezTo>
                <a:cubicBezTo>
                  <a:pt x="4818067" y="2083508"/>
                  <a:pt x="4822119" y="2082193"/>
                  <a:pt x="4822119" y="2082193"/>
                </a:cubicBezTo>
                <a:cubicBezTo>
                  <a:pt x="4822119" y="2082193"/>
                  <a:pt x="4824858" y="2076825"/>
                  <a:pt x="4824858" y="2076825"/>
                </a:cubicBezTo>
                <a:cubicBezTo>
                  <a:pt x="4835044" y="2066802"/>
                  <a:pt x="4845205" y="2060148"/>
                  <a:pt x="4854529" y="2052645"/>
                </a:cubicBezTo>
                <a:lnTo>
                  <a:pt x="4876235" y="2026872"/>
                </a:lnTo>
                <a:lnTo>
                  <a:pt x="4833187" y="1954747"/>
                </a:lnTo>
                <a:lnTo>
                  <a:pt x="4802944" y="1995467"/>
                </a:lnTo>
                <a:cubicBezTo>
                  <a:pt x="4786626" y="2014198"/>
                  <a:pt x="4768605" y="2034600"/>
                  <a:pt x="4752231" y="2060068"/>
                </a:cubicBezTo>
                <a:cubicBezTo>
                  <a:pt x="4741278" y="2081537"/>
                  <a:pt x="4750806" y="2069488"/>
                  <a:pt x="4730435" y="2089534"/>
                </a:cubicBezTo>
                <a:cubicBezTo>
                  <a:pt x="4716853" y="2102898"/>
                  <a:pt x="4708643" y="2119000"/>
                  <a:pt x="4695056" y="2132364"/>
                </a:cubicBezTo>
                <a:cubicBezTo>
                  <a:pt x="4648836" y="2183189"/>
                  <a:pt x="4601294" y="2229965"/>
                  <a:pt x="4560547" y="2270056"/>
                </a:cubicBezTo>
                <a:cubicBezTo>
                  <a:pt x="4544224" y="2288786"/>
                  <a:pt x="4529325" y="2298099"/>
                  <a:pt x="4521111" y="2314200"/>
                </a:cubicBezTo>
                <a:cubicBezTo>
                  <a:pt x="4517059" y="2315514"/>
                  <a:pt x="4517059" y="2315514"/>
                  <a:pt x="4513006" y="2316829"/>
                </a:cubicBezTo>
                <a:cubicBezTo>
                  <a:pt x="4508953" y="2318144"/>
                  <a:pt x="4496793" y="2322088"/>
                  <a:pt x="4480473" y="2340819"/>
                </a:cubicBezTo>
                <a:cubicBezTo>
                  <a:pt x="4473682" y="2347500"/>
                  <a:pt x="4464152" y="2359551"/>
                  <a:pt x="4457359" y="2366231"/>
                </a:cubicBezTo>
                <a:cubicBezTo>
                  <a:pt x="4424824" y="2390222"/>
                  <a:pt x="4384192" y="2416841"/>
                  <a:pt x="4375975" y="2432942"/>
                </a:cubicBezTo>
                <a:cubicBezTo>
                  <a:pt x="4380136" y="2418154"/>
                  <a:pt x="4339389" y="2458246"/>
                  <a:pt x="4329861" y="2470295"/>
                </a:cubicBezTo>
                <a:cubicBezTo>
                  <a:pt x="4312337" y="2471501"/>
                  <a:pt x="4290540" y="2500967"/>
                  <a:pt x="4259431" y="2515535"/>
                </a:cubicBezTo>
                <a:cubicBezTo>
                  <a:pt x="4255378" y="2516851"/>
                  <a:pt x="4262059" y="2523641"/>
                  <a:pt x="4249899" y="2527585"/>
                </a:cubicBezTo>
                <a:cubicBezTo>
                  <a:pt x="4240480" y="2526161"/>
                  <a:pt x="4214740" y="2543470"/>
                  <a:pt x="4220106" y="2546207"/>
                </a:cubicBezTo>
                <a:cubicBezTo>
                  <a:pt x="4205320" y="2542045"/>
                  <a:pt x="4186259" y="2566144"/>
                  <a:pt x="4176842" y="2564720"/>
                </a:cubicBezTo>
                <a:cubicBezTo>
                  <a:pt x="4179468" y="2572825"/>
                  <a:pt x="4176731" y="2578192"/>
                  <a:pt x="4173991" y="2583561"/>
                </a:cubicBezTo>
                <a:cubicBezTo>
                  <a:pt x="4167204" y="2590243"/>
                  <a:pt x="4163151" y="2591558"/>
                  <a:pt x="4156356" y="2598238"/>
                </a:cubicBezTo>
                <a:cubicBezTo>
                  <a:pt x="4130617" y="2615547"/>
                  <a:pt x="4095457" y="2631430"/>
                  <a:pt x="4064349" y="2646000"/>
                </a:cubicBezTo>
                <a:cubicBezTo>
                  <a:pt x="4056243" y="2648629"/>
                  <a:pt x="4046821" y="2647205"/>
                  <a:pt x="4046821" y="2647205"/>
                </a:cubicBezTo>
                <a:cubicBezTo>
                  <a:pt x="4044083" y="2652573"/>
                  <a:pt x="4040031" y="2653888"/>
                  <a:pt x="4037291" y="2659255"/>
                </a:cubicBezTo>
                <a:cubicBezTo>
                  <a:pt x="4033238" y="2660570"/>
                  <a:pt x="4033238" y="2660570"/>
                  <a:pt x="4033238" y="2660570"/>
                </a:cubicBezTo>
                <a:cubicBezTo>
                  <a:pt x="4002239" y="2661665"/>
                  <a:pt x="3965653" y="2686968"/>
                  <a:pt x="3935858" y="2705591"/>
                </a:cubicBezTo>
                <a:cubicBezTo>
                  <a:pt x="3934544" y="2701538"/>
                  <a:pt x="3934544" y="2701538"/>
                  <a:pt x="3934544" y="2701538"/>
                </a:cubicBezTo>
                <a:cubicBezTo>
                  <a:pt x="3921072" y="2701428"/>
                  <a:pt x="3922280" y="2718955"/>
                  <a:pt x="3914279" y="2708110"/>
                </a:cubicBezTo>
                <a:cubicBezTo>
                  <a:pt x="3894015" y="2714683"/>
                  <a:pt x="3908804" y="2718845"/>
                  <a:pt x="3892591" y="2724103"/>
                </a:cubicBezTo>
                <a:cubicBezTo>
                  <a:pt x="3891279" y="2720052"/>
                  <a:pt x="3883174" y="2722681"/>
                  <a:pt x="3877805" y="2719941"/>
                </a:cubicBezTo>
                <a:cubicBezTo>
                  <a:pt x="3864222" y="2733305"/>
                  <a:pt x="3848010" y="2738564"/>
                  <a:pt x="3826430" y="2741085"/>
                </a:cubicBezTo>
                <a:cubicBezTo>
                  <a:pt x="3822267" y="2755872"/>
                  <a:pt x="3795324" y="2755653"/>
                  <a:pt x="3788532" y="2762335"/>
                </a:cubicBezTo>
                <a:cubicBezTo>
                  <a:pt x="3787218" y="2758281"/>
                  <a:pt x="3783166" y="2759596"/>
                  <a:pt x="3783166" y="2759596"/>
                </a:cubicBezTo>
                <a:cubicBezTo>
                  <a:pt x="3761476" y="2775589"/>
                  <a:pt x="3739898" y="2778109"/>
                  <a:pt x="3719633" y="2784682"/>
                </a:cubicBezTo>
                <a:lnTo>
                  <a:pt x="3711632" y="2787276"/>
                </a:lnTo>
                <a:lnTo>
                  <a:pt x="3668880" y="2803343"/>
                </a:lnTo>
                <a:lnTo>
                  <a:pt x="3660163" y="2808453"/>
                </a:lnTo>
                <a:lnTo>
                  <a:pt x="3662326" y="2805806"/>
                </a:lnTo>
                <a:lnTo>
                  <a:pt x="3607322" y="2826474"/>
                </a:lnTo>
                <a:lnTo>
                  <a:pt x="3466487" y="2868931"/>
                </a:lnTo>
                <a:lnTo>
                  <a:pt x="3466668" y="2869365"/>
                </a:lnTo>
                <a:cubicBezTo>
                  <a:pt x="3468278" y="2870706"/>
                  <a:pt x="3468008" y="2872314"/>
                  <a:pt x="3466934" y="2873922"/>
                </a:cubicBezTo>
                <a:cubicBezTo>
                  <a:pt x="3466398" y="2874994"/>
                  <a:pt x="3465326" y="2876335"/>
                  <a:pt x="3466130" y="2877406"/>
                </a:cubicBezTo>
                <a:cubicBezTo>
                  <a:pt x="3468814" y="2880622"/>
                  <a:pt x="3469082" y="2883035"/>
                  <a:pt x="3464787" y="2884643"/>
                </a:cubicBezTo>
                <a:cubicBezTo>
                  <a:pt x="3463714" y="2884911"/>
                  <a:pt x="3463446" y="2886519"/>
                  <a:pt x="3464518" y="2887323"/>
                </a:cubicBezTo>
                <a:cubicBezTo>
                  <a:pt x="3468008" y="2890271"/>
                  <a:pt x="3464252" y="2891612"/>
                  <a:pt x="3463714" y="2893755"/>
                </a:cubicBezTo>
                <a:cubicBezTo>
                  <a:pt x="3461836" y="2900993"/>
                  <a:pt x="3453517" y="2898849"/>
                  <a:pt x="3450294" y="2904209"/>
                </a:cubicBezTo>
                <a:cubicBezTo>
                  <a:pt x="3449220" y="2906085"/>
                  <a:pt x="3444124" y="2904745"/>
                  <a:pt x="3441708" y="2904477"/>
                </a:cubicBezTo>
                <a:cubicBezTo>
                  <a:pt x="3436072" y="2903673"/>
                  <a:pt x="3429360" y="2907157"/>
                  <a:pt x="3424800" y="2900725"/>
                </a:cubicBezTo>
                <a:cubicBezTo>
                  <a:pt x="3423996" y="2899652"/>
                  <a:pt x="3422382" y="2898312"/>
                  <a:pt x="3420238" y="2898312"/>
                </a:cubicBezTo>
                <a:cubicBezTo>
                  <a:pt x="3417284" y="2898580"/>
                  <a:pt x="3415674" y="2896972"/>
                  <a:pt x="3415138" y="2894024"/>
                </a:cubicBezTo>
                <a:cubicBezTo>
                  <a:pt x="3414601" y="2892147"/>
                  <a:pt x="3413260" y="2891076"/>
                  <a:pt x="3411918" y="2889736"/>
                </a:cubicBezTo>
                <a:lnTo>
                  <a:pt x="3410653" y="2885765"/>
                </a:lnTo>
                <a:lnTo>
                  <a:pt x="3392161" y="2891339"/>
                </a:lnTo>
                <a:cubicBezTo>
                  <a:pt x="3319339" y="2910213"/>
                  <a:pt x="3245431" y="2926355"/>
                  <a:pt x="3170477" y="2939809"/>
                </a:cubicBezTo>
                <a:cubicBezTo>
                  <a:pt x="3110622" y="2950688"/>
                  <a:pt x="3050672" y="2959008"/>
                  <a:pt x="2990689" y="2964547"/>
                </a:cubicBezTo>
                <a:lnTo>
                  <a:pt x="2942806" y="2966690"/>
                </a:lnTo>
                <a:lnTo>
                  <a:pt x="2935616" y="2971581"/>
                </a:lnTo>
                <a:cubicBezTo>
                  <a:pt x="2931503" y="2972704"/>
                  <a:pt x="2927017" y="2972704"/>
                  <a:pt x="2924027" y="2971207"/>
                </a:cubicBezTo>
                <a:cubicBezTo>
                  <a:pt x="2904590" y="2969711"/>
                  <a:pt x="2884404" y="2973451"/>
                  <a:pt x="2864218" y="2975695"/>
                </a:cubicBezTo>
                <a:lnTo>
                  <a:pt x="2840821" y="2976781"/>
                </a:lnTo>
                <a:lnTo>
                  <a:pt x="2892430" y="2980761"/>
                </a:lnTo>
                <a:cubicBezTo>
                  <a:pt x="2919692" y="2983676"/>
                  <a:pt x="2945270" y="2986579"/>
                  <a:pt x="2970192" y="2987455"/>
                </a:cubicBezTo>
                <a:close/>
                <a:moveTo>
                  <a:pt x="359230" y="3001369"/>
                </a:moveTo>
                <a:cubicBezTo>
                  <a:pt x="354154" y="2999425"/>
                  <a:pt x="349466" y="2996704"/>
                  <a:pt x="347514" y="2990485"/>
                </a:cubicBezTo>
                <a:cubicBezTo>
                  <a:pt x="347123" y="2989318"/>
                  <a:pt x="344780" y="2988541"/>
                  <a:pt x="345172" y="2986209"/>
                </a:cubicBezTo>
                <a:cubicBezTo>
                  <a:pt x="346344" y="2979990"/>
                  <a:pt x="341658" y="2978046"/>
                  <a:pt x="337753" y="2976880"/>
                </a:cubicBezTo>
                <a:cubicBezTo>
                  <a:pt x="335019" y="2976102"/>
                  <a:pt x="333458" y="2974936"/>
                  <a:pt x="331896" y="2973381"/>
                </a:cubicBezTo>
                <a:cubicBezTo>
                  <a:pt x="327211" y="2969106"/>
                  <a:pt x="327600" y="2963274"/>
                  <a:pt x="326429" y="2957832"/>
                </a:cubicBezTo>
                <a:cubicBezTo>
                  <a:pt x="325649" y="2952779"/>
                  <a:pt x="327991" y="2948892"/>
                  <a:pt x="329943" y="2944616"/>
                </a:cubicBezTo>
                <a:cubicBezTo>
                  <a:pt x="331896" y="2939951"/>
                  <a:pt x="335019" y="2936063"/>
                  <a:pt x="340877" y="2936063"/>
                </a:cubicBezTo>
                <a:cubicBezTo>
                  <a:pt x="341658" y="2936063"/>
                  <a:pt x="342047" y="2935675"/>
                  <a:pt x="342047" y="2934509"/>
                </a:cubicBezTo>
                <a:cubicBezTo>
                  <a:pt x="344780" y="2934509"/>
                  <a:pt x="347123" y="2934509"/>
                  <a:pt x="349857" y="2934509"/>
                </a:cubicBezTo>
                <a:cubicBezTo>
                  <a:pt x="351810" y="2937230"/>
                  <a:pt x="355715" y="2936841"/>
                  <a:pt x="358447" y="2938785"/>
                </a:cubicBezTo>
                <a:cubicBezTo>
                  <a:pt x="361182" y="2940728"/>
                  <a:pt x="363523" y="2942283"/>
                  <a:pt x="364303" y="2945781"/>
                </a:cubicBezTo>
                <a:cubicBezTo>
                  <a:pt x="364695" y="2949669"/>
                  <a:pt x="366648" y="2953167"/>
                  <a:pt x="368601" y="2956277"/>
                </a:cubicBezTo>
                <a:cubicBezTo>
                  <a:pt x="370553" y="2959776"/>
                  <a:pt x="372113" y="2963274"/>
                  <a:pt x="374066" y="2966384"/>
                </a:cubicBezTo>
                <a:cubicBezTo>
                  <a:pt x="375629" y="2969883"/>
                  <a:pt x="378752" y="2972992"/>
                  <a:pt x="382657" y="2974936"/>
                </a:cubicBezTo>
                <a:cubicBezTo>
                  <a:pt x="382657" y="2979601"/>
                  <a:pt x="382657" y="2984265"/>
                  <a:pt x="382657" y="2988930"/>
                </a:cubicBezTo>
                <a:cubicBezTo>
                  <a:pt x="380314" y="2990096"/>
                  <a:pt x="379143" y="2991651"/>
                  <a:pt x="377971" y="2994372"/>
                </a:cubicBezTo>
                <a:cubicBezTo>
                  <a:pt x="376410" y="2997482"/>
                  <a:pt x="372896" y="2999815"/>
                  <a:pt x="369381" y="2999815"/>
                </a:cubicBezTo>
                <a:cubicBezTo>
                  <a:pt x="365868" y="2999815"/>
                  <a:pt x="362743" y="3000592"/>
                  <a:pt x="359230" y="3001369"/>
                </a:cubicBezTo>
                <a:close/>
                <a:moveTo>
                  <a:pt x="7031641" y="3026193"/>
                </a:moveTo>
                <a:cubicBezTo>
                  <a:pt x="7031641" y="3026193"/>
                  <a:pt x="7036054" y="3026193"/>
                  <a:pt x="7036054" y="3021779"/>
                </a:cubicBezTo>
                <a:lnTo>
                  <a:pt x="7159628" y="3021779"/>
                </a:lnTo>
                <a:cubicBezTo>
                  <a:pt x="7256719" y="3017366"/>
                  <a:pt x="7349399" y="3008539"/>
                  <a:pt x="7446492" y="2995299"/>
                </a:cubicBezTo>
                <a:cubicBezTo>
                  <a:pt x="7603167" y="2973232"/>
                  <a:pt x="7755426" y="2937925"/>
                  <a:pt x="7901617" y="2889930"/>
                </a:cubicBezTo>
                <a:lnTo>
                  <a:pt x="8023676" y="2843594"/>
                </a:lnTo>
                <a:lnTo>
                  <a:pt x="8022639" y="2840798"/>
                </a:lnTo>
                <a:lnTo>
                  <a:pt x="8022639" y="2836696"/>
                </a:lnTo>
                <a:lnTo>
                  <a:pt x="7775837" y="2914755"/>
                </a:lnTo>
                <a:cubicBezTo>
                  <a:pt x="7585513" y="2963302"/>
                  <a:pt x="7386912" y="2990885"/>
                  <a:pt x="7181694" y="2995299"/>
                </a:cubicBezTo>
                <a:cubicBezTo>
                  <a:pt x="7181695" y="2990885"/>
                  <a:pt x="7181695" y="2990885"/>
                  <a:pt x="7181694" y="2986472"/>
                </a:cubicBezTo>
                <a:cubicBezTo>
                  <a:pt x="7243480" y="2982060"/>
                  <a:pt x="7269961" y="2955578"/>
                  <a:pt x="7309679" y="2937925"/>
                </a:cubicBezTo>
                <a:cubicBezTo>
                  <a:pt x="7309679" y="2937925"/>
                  <a:pt x="7300854" y="2933512"/>
                  <a:pt x="7292026" y="2933512"/>
                </a:cubicBezTo>
                <a:cubicBezTo>
                  <a:pt x="7309679" y="2924685"/>
                  <a:pt x="7344986" y="2929099"/>
                  <a:pt x="7371466" y="2924685"/>
                </a:cubicBezTo>
                <a:cubicBezTo>
                  <a:pt x="7393532" y="2915858"/>
                  <a:pt x="7428838" y="2902618"/>
                  <a:pt x="7428838" y="2902618"/>
                </a:cubicBezTo>
                <a:cubicBezTo>
                  <a:pt x="7424426" y="2893791"/>
                  <a:pt x="7406773" y="2893791"/>
                  <a:pt x="7384706" y="2893791"/>
                </a:cubicBezTo>
                <a:cubicBezTo>
                  <a:pt x="7384706" y="2889378"/>
                  <a:pt x="7389120" y="2889378"/>
                  <a:pt x="7389120" y="2889378"/>
                </a:cubicBezTo>
                <a:cubicBezTo>
                  <a:pt x="7393532" y="2889378"/>
                  <a:pt x="7393532" y="2889378"/>
                  <a:pt x="7393532" y="2889378"/>
                </a:cubicBezTo>
                <a:cubicBezTo>
                  <a:pt x="7393532" y="2889378"/>
                  <a:pt x="7397948" y="2889378"/>
                  <a:pt x="7397948" y="2889378"/>
                </a:cubicBezTo>
                <a:cubicBezTo>
                  <a:pt x="7397948" y="2889378"/>
                  <a:pt x="7402360" y="2889378"/>
                  <a:pt x="7406773" y="2889378"/>
                </a:cubicBezTo>
                <a:cubicBezTo>
                  <a:pt x="7406773" y="2884965"/>
                  <a:pt x="7406773" y="2884965"/>
                  <a:pt x="7402360" y="2884966"/>
                </a:cubicBezTo>
                <a:cubicBezTo>
                  <a:pt x="7402360" y="2884966"/>
                  <a:pt x="7397945" y="2884966"/>
                  <a:pt x="7397945" y="2884966"/>
                </a:cubicBezTo>
                <a:cubicBezTo>
                  <a:pt x="7393532" y="2884966"/>
                  <a:pt x="7393532" y="2884966"/>
                  <a:pt x="7393532" y="2884966"/>
                </a:cubicBezTo>
                <a:cubicBezTo>
                  <a:pt x="7420013" y="2876139"/>
                  <a:pt x="7384706" y="2876139"/>
                  <a:pt x="7380292" y="2880552"/>
                </a:cubicBezTo>
                <a:cubicBezTo>
                  <a:pt x="7375880" y="2880552"/>
                  <a:pt x="7375880" y="2884966"/>
                  <a:pt x="7375880" y="2884966"/>
                </a:cubicBezTo>
                <a:cubicBezTo>
                  <a:pt x="7375880" y="2884966"/>
                  <a:pt x="7380292" y="2884966"/>
                  <a:pt x="7380292" y="2884966"/>
                </a:cubicBezTo>
                <a:cubicBezTo>
                  <a:pt x="7384706" y="2889378"/>
                  <a:pt x="7384706" y="2889378"/>
                  <a:pt x="7384706" y="2889378"/>
                </a:cubicBezTo>
                <a:cubicBezTo>
                  <a:pt x="7384706" y="2889378"/>
                  <a:pt x="7375878" y="2889378"/>
                  <a:pt x="7371467" y="2889378"/>
                </a:cubicBezTo>
                <a:cubicBezTo>
                  <a:pt x="7367053" y="2889378"/>
                  <a:pt x="7367053" y="2889378"/>
                  <a:pt x="7367053" y="2889378"/>
                </a:cubicBezTo>
                <a:cubicBezTo>
                  <a:pt x="7336160" y="2889378"/>
                  <a:pt x="7314093" y="2880552"/>
                  <a:pt x="7331747" y="2867311"/>
                </a:cubicBezTo>
                <a:cubicBezTo>
                  <a:pt x="7353813" y="2867312"/>
                  <a:pt x="7353813" y="2862899"/>
                  <a:pt x="7384706" y="2862899"/>
                </a:cubicBezTo>
                <a:cubicBezTo>
                  <a:pt x="7389120" y="2854072"/>
                  <a:pt x="7371467" y="2854072"/>
                  <a:pt x="7367053" y="2845246"/>
                </a:cubicBezTo>
                <a:cubicBezTo>
                  <a:pt x="7406773" y="2832005"/>
                  <a:pt x="7472973" y="2823178"/>
                  <a:pt x="7472973" y="2801112"/>
                </a:cubicBezTo>
                <a:cubicBezTo>
                  <a:pt x="7472973" y="2801112"/>
                  <a:pt x="7477387" y="2801112"/>
                  <a:pt x="7477387" y="2801112"/>
                </a:cubicBezTo>
                <a:cubicBezTo>
                  <a:pt x="7477387" y="2801112"/>
                  <a:pt x="7486213" y="2801112"/>
                  <a:pt x="7486213" y="2801112"/>
                </a:cubicBezTo>
                <a:cubicBezTo>
                  <a:pt x="7490628" y="2796699"/>
                  <a:pt x="7495040" y="2796699"/>
                  <a:pt x="7490628" y="2796699"/>
                </a:cubicBezTo>
                <a:cubicBezTo>
                  <a:pt x="7499453" y="2792285"/>
                  <a:pt x="7512692" y="2792285"/>
                  <a:pt x="7539173" y="2783458"/>
                </a:cubicBezTo>
                <a:cubicBezTo>
                  <a:pt x="7548000" y="2779046"/>
                  <a:pt x="7552413" y="2779046"/>
                  <a:pt x="7556826" y="2779046"/>
                </a:cubicBezTo>
                <a:cubicBezTo>
                  <a:pt x="7556826" y="2779046"/>
                  <a:pt x="7561240" y="2774632"/>
                  <a:pt x="7561240" y="2774632"/>
                </a:cubicBezTo>
                <a:cubicBezTo>
                  <a:pt x="7565652" y="2774632"/>
                  <a:pt x="7565652" y="2774632"/>
                  <a:pt x="7565652" y="2774632"/>
                </a:cubicBezTo>
                <a:cubicBezTo>
                  <a:pt x="7570067" y="2774632"/>
                  <a:pt x="7565652" y="2770218"/>
                  <a:pt x="7565652" y="2770218"/>
                </a:cubicBezTo>
                <a:cubicBezTo>
                  <a:pt x="7570066" y="2770218"/>
                  <a:pt x="7570066" y="2770218"/>
                  <a:pt x="7570066" y="2770218"/>
                </a:cubicBezTo>
                <a:cubicBezTo>
                  <a:pt x="7570066" y="2765806"/>
                  <a:pt x="7587720" y="2765806"/>
                  <a:pt x="7587719" y="2761391"/>
                </a:cubicBezTo>
                <a:cubicBezTo>
                  <a:pt x="7565653" y="2765806"/>
                  <a:pt x="7583306" y="2761393"/>
                  <a:pt x="7574480" y="2756978"/>
                </a:cubicBezTo>
                <a:cubicBezTo>
                  <a:pt x="7600959" y="2752565"/>
                  <a:pt x="7565653" y="2752565"/>
                  <a:pt x="7583306" y="2748152"/>
                </a:cubicBezTo>
                <a:cubicBezTo>
                  <a:pt x="7609785" y="2743739"/>
                  <a:pt x="7609785" y="2739324"/>
                  <a:pt x="7623025" y="2743739"/>
                </a:cubicBezTo>
                <a:cubicBezTo>
                  <a:pt x="7623025" y="2730499"/>
                  <a:pt x="7684812" y="2721671"/>
                  <a:pt x="7728945" y="2708432"/>
                </a:cubicBezTo>
                <a:cubicBezTo>
                  <a:pt x="7733359" y="2708432"/>
                  <a:pt x="7742186" y="2704017"/>
                  <a:pt x="7755426" y="2699606"/>
                </a:cubicBezTo>
                <a:cubicBezTo>
                  <a:pt x="7795145" y="2686366"/>
                  <a:pt x="7821624" y="2677539"/>
                  <a:pt x="7843691" y="2668712"/>
                </a:cubicBezTo>
                <a:cubicBezTo>
                  <a:pt x="7852519" y="2664300"/>
                  <a:pt x="7848105" y="2668712"/>
                  <a:pt x="7856931" y="2668712"/>
                </a:cubicBezTo>
                <a:cubicBezTo>
                  <a:pt x="7856933" y="2664299"/>
                  <a:pt x="7861345" y="2659886"/>
                  <a:pt x="7865757" y="2659885"/>
                </a:cubicBezTo>
                <a:cubicBezTo>
                  <a:pt x="7870172" y="2659885"/>
                  <a:pt x="7856931" y="2668712"/>
                  <a:pt x="7870172" y="2664300"/>
                </a:cubicBezTo>
                <a:cubicBezTo>
                  <a:pt x="7892239" y="2651058"/>
                  <a:pt x="7896651" y="2655471"/>
                  <a:pt x="7931958" y="2637819"/>
                </a:cubicBezTo>
                <a:cubicBezTo>
                  <a:pt x="7931958" y="2646645"/>
                  <a:pt x="7931958" y="2646645"/>
                  <a:pt x="7931958" y="2646645"/>
                </a:cubicBezTo>
                <a:cubicBezTo>
                  <a:pt x="7954024" y="2637818"/>
                  <a:pt x="7962851" y="2633405"/>
                  <a:pt x="7945197" y="2633405"/>
                </a:cubicBezTo>
                <a:lnTo>
                  <a:pt x="7954335" y="2630468"/>
                </a:lnTo>
                <a:lnTo>
                  <a:pt x="7942936" y="2624643"/>
                </a:lnTo>
                <a:lnTo>
                  <a:pt x="7895196" y="2641340"/>
                </a:lnTo>
                <a:cubicBezTo>
                  <a:pt x="7801794" y="2667952"/>
                  <a:pt x="7706163" y="2689307"/>
                  <a:pt x="7608279" y="2705469"/>
                </a:cubicBezTo>
                <a:cubicBezTo>
                  <a:pt x="7534038" y="2717968"/>
                  <a:pt x="7463147" y="2737823"/>
                  <a:pt x="7387959" y="2736543"/>
                </a:cubicBezTo>
                <a:cubicBezTo>
                  <a:pt x="7380734" y="2736281"/>
                  <a:pt x="7373380" y="2739632"/>
                  <a:pt x="7367886" y="2731474"/>
                </a:cubicBezTo>
                <a:cubicBezTo>
                  <a:pt x="7366007" y="2723448"/>
                  <a:pt x="7372561" y="2722239"/>
                  <a:pt x="7376175" y="2722370"/>
                </a:cubicBezTo>
                <a:cubicBezTo>
                  <a:pt x="7495970" y="2710439"/>
                  <a:pt x="7612578" y="2686635"/>
                  <a:pt x="7727442" y="2656076"/>
                </a:cubicBezTo>
                <a:lnTo>
                  <a:pt x="7895794" y="2606638"/>
                </a:lnTo>
                <a:lnTo>
                  <a:pt x="7879988" y="2602101"/>
                </a:lnTo>
                <a:lnTo>
                  <a:pt x="7857386" y="2594011"/>
                </a:lnTo>
                <a:lnTo>
                  <a:pt x="7778095" y="2616999"/>
                </a:lnTo>
                <a:lnTo>
                  <a:pt x="7747772" y="2623383"/>
                </a:lnTo>
                <a:lnTo>
                  <a:pt x="7733359" y="2633405"/>
                </a:lnTo>
                <a:cubicBezTo>
                  <a:pt x="7720120" y="2628993"/>
                  <a:pt x="7715707" y="2633405"/>
                  <a:pt x="7711292" y="2642232"/>
                </a:cubicBezTo>
                <a:cubicBezTo>
                  <a:pt x="7702466" y="2642232"/>
                  <a:pt x="7693639" y="2642233"/>
                  <a:pt x="7684812" y="2646645"/>
                </a:cubicBezTo>
                <a:cubicBezTo>
                  <a:pt x="7675987" y="2651058"/>
                  <a:pt x="7662746" y="2651058"/>
                  <a:pt x="7653920" y="2655471"/>
                </a:cubicBezTo>
                <a:cubicBezTo>
                  <a:pt x="7640679" y="2659885"/>
                  <a:pt x="7623026" y="2659885"/>
                  <a:pt x="7609785" y="2664299"/>
                </a:cubicBezTo>
                <a:cubicBezTo>
                  <a:pt x="7600959" y="2664299"/>
                  <a:pt x="7587720" y="2668712"/>
                  <a:pt x="7583306" y="2673124"/>
                </a:cubicBezTo>
                <a:cubicBezTo>
                  <a:pt x="7578892" y="2673124"/>
                  <a:pt x="7578892" y="2673124"/>
                  <a:pt x="7578892" y="2673124"/>
                </a:cubicBezTo>
                <a:cubicBezTo>
                  <a:pt x="7565652" y="2677538"/>
                  <a:pt x="7556826" y="2677538"/>
                  <a:pt x="7543587" y="2681952"/>
                </a:cubicBezTo>
                <a:cubicBezTo>
                  <a:pt x="7534761" y="2681952"/>
                  <a:pt x="7525934" y="2686366"/>
                  <a:pt x="7512693" y="2690778"/>
                </a:cubicBezTo>
                <a:cubicBezTo>
                  <a:pt x="7499454" y="2686366"/>
                  <a:pt x="7499454" y="2690778"/>
                  <a:pt x="7499453" y="2695190"/>
                </a:cubicBezTo>
                <a:cubicBezTo>
                  <a:pt x="7495040" y="2695191"/>
                  <a:pt x="7495040" y="2695191"/>
                  <a:pt x="7495040" y="2695191"/>
                </a:cubicBezTo>
                <a:cubicBezTo>
                  <a:pt x="7490626" y="2695191"/>
                  <a:pt x="7486213" y="2690778"/>
                  <a:pt x="7481800" y="2690778"/>
                </a:cubicBezTo>
                <a:cubicBezTo>
                  <a:pt x="7481800" y="2690778"/>
                  <a:pt x="7477387" y="2690778"/>
                  <a:pt x="7477387" y="2690778"/>
                </a:cubicBezTo>
                <a:cubicBezTo>
                  <a:pt x="7472973" y="2690778"/>
                  <a:pt x="7472973" y="2690778"/>
                  <a:pt x="7468559" y="2695191"/>
                </a:cubicBezTo>
                <a:cubicBezTo>
                  <a:pt x="7468559" y="2695191"/>
                  <a:pt x="7468559" y="2695191"/>
                  <a:pt x="7468559" y="2699606"/>
                </a:cubicBezTo>
                <a:cubicBezTo>
                  <a:pt x="7446492" y="2699606"/>
                  <a:pt x="7446492" y="2699606"/>
                  <a:pt x="7446492" y="2699606"/>
                </a:cubicBezTo>
                <a:cubicBezTo>
                  <a:pt x="7446492" y="2699606"/>
                  <a:pt x="7442080" y="2704018"/>
                  <a:pt x="7442080" y="2704018"/>
                </a:cubicBezTo>
                <a:cubicBezTo>
                  <a:pt x="7442080" y="2704018"/>
                  <a:pt x="7446492" y="2704018"/>
                  <a:pt x="7446492" y="2704018"/>
                </a:cubicBezTo>
                <a:cubicBezTo>
                  <a:pt x="7468559" y="2699606"/>
                  <a:pt x="7468559" y="2699606"/>
                  <a:pt x="7468559" y="2699606"/>
                </a:cubicBezTo>
                <a:cubicBezTo>
                  <a:pt x="7468559" y="2699606"/>
                  <a:pt x="7468559" y="2704018"/>
                  <a:pt x="7468559" y="2704018"/>
                </a:cubicBezTo>
                <a:cubicBezTo>
                  <a:pt x="7464145" y="2704018"/>
                  <a:pt x="7459733" y="2704018"/>
                  <a:pt x="7459733" y="2704018"/>
                </a:cubicBezTo>
                <a:cubicBezTo>
                  <a:pt x="7455320" y="2704018"/>
                  <a:pt x="7455320" y="2704018"/>
                  <a:pt x="7455320" y="2704018"/>
                </a:cubicBezTo>
                <a:cubicBezTo>
                  <a:pt x="7450906" y="2704018"/>
                  <a:pt x="7446494" y="2708432"/>
                  <a:pt x="7442080" y="2708432"/>
                </a:cubicBezTo>
                <a:cubicBezTo>
                  <a:pt x="7437668" y="2708432"/>
                  <a:pt x="7433252" y="2708432"/>
                  <a:pt x="7424427" y="2708432"/>
                </a:cubicBezTo>
                <a:cubicBezTo>
                  <a:pt x="7428838" y="2708432"/>
                  <a:pt x="7428840" y="2704017"/>
                  <a:pt x="7428840" y="2704017"/>
                </a:cubicBezTo>
                <a:cubicBezTo>
                  <a:pt x="7428840" y="2704017"/>
                  <a:pt x="7424426" y="2704018"/>
                  <a:pt x="7420013" y="2704018"/>
                </a:cubicBezTo>
                <a:cubicBezTo>
                  <a:pt x="7420013" y="2704018"/>
                  <a:pt x="7415601" y="2704017"/>
                  <a:pt x="7411185" y="2704018"/>
                </a:cubicBezTo>
                <a:cubicBezTo>
                  <a:pt x="7406773" y="2708432"/>
                  <a:pt x="7402360" y="2708432"/>
                  <a:pt x="7397945" y="2708432"/>
                </a:cubicBezTo>
                <a:cubicBezTo>
                  <a:pt x="7393532" y="2708432"/>
                  <a:pt x="7393532" y="2708432"/>
                  <a:pt x="7389120" y="2708432"/>
                </a:cubicBezTo>
                <a:cubicBezTo>
                  <a:pt x="7384706" y="2712845"/>
                  <a:pt x="7384706" y="2712845"/>
                  <a:pt x="7384706" y="2712845"/>
                </a:cubicBezTo>
                <a:cubicBezTo>
                  <a:pt x="7380292" y="2712845"/>
                  <a:pt x="7375878" y="2717258"/>
                  <a:pt x="7371466" y="2717258"/>
                </a:cubicBezTo>
                <a:cubicBezTo>
                  <a:pt x="7367053" y="2717258"/>
                  <a:pt x="7362639" y="2717258"/>
                  <a:pt x="7362639" y="2717258"/>
                </a:cubicBezTo>
                <a:cubicBezTo>
                  <a:pt x="7362639" y="2712845"/>
                  <a:pt x="7362639" y="2712845"/>
                  <a:pt x="7358227" y="2712845"/>
                </a:cubicBezTo>
                <a:cubicBezTo>
                  <a:pt x="7358227" y="2712845"/>
                  <a:pt x="7353813" y="2712845"/>
                  <a:pt x="7353813" y="2717258"/>
                </a:cubicBezTo>
                <a:cubicBezTo>
                  <a:pt x="7353813" y="2717258"/>
                  <a:pt x="7349399" y="2717258"/>
                  <a:pt x="7344986" y="2712845"/>
                </a:cubicBezTo>
                <a:cubicBezTo>
                  <a:pt x="7336160" y="2717258"/>
                  <a:pt x="7336160" y="2717258"/>
                  <a:pt x="7336160" y="2717258"/>
                </a:cubicBezTo>
                <a:cubicBezTo>
                  <a:pt x="7336160" y="2717258"/>
                  <a:pt x="7340572" y="2717258"/>
                  <a:pt x="7340572" y="2721672"/>
                </a:cubicBezTo>
                <a:cubicBezTo>
                  <a:pt x="7336160" y="2721672"/>
                  <a:pt x="7331747" y="2721672"/>
                  <a:pt x="7327333" y="2721672"/>
                </a:cubicBezTo>
                <a:cubicBezTo>
                  <a:pt x="7322919" y="2721671"/>
                  <a:pt x="7322919" y="2721671"/>
                  <a:pt x="7322919" y="2721671"/>
                </a:cubicBezTo>
                <a:cubicBezTo>
                  <a:pt x="7314093" y="2726085"/>
                  <a:pt x="7309681" y="2726085"/>
                  <a:pt x="7305267" y="2726085"/>
                </a:cubicBezTo>
                <a:cubicBezTo>
                  <a:pt x="7296440" y="2726085"/>
                  <a:pt x="7292026" y="2726085"/>
                  <a:pt x="7287612" y="2726085"/>
                </a:cubicBezTo>
                <a:cubicBezTo>
                  <a:pt x="7283200" y="2726085"/>
                  <a:pt x="7283200" y="2726085"/>
                  <a:pt x="7274373" y="2726085"/>
                </a:cubicBezTo>
                <a:cubicBezTo>
                  <a:pt x="7269959" y="2721672"/>
                  <a:pt x="7256719" y="2726085"/>
                  <a:pt x="7247894" y="2726085"/>
                </a:cubicBezTo>
                <a:cubicBezTo>
                  <a:pt x="7243480" y="2726084"/>
                  <a:pt x="7239068" y="2721672"/>
                  <a:pt x="7234652" y="2721672"/>
                </a:cubicBezTo>
                <a:cubicBezTo>
                  <a:pt x="7234652" y="2721672"/>
                  <a:pt x="7239068" y="2717258"/>
                  <a:pt x="7239068" y="2717258"/>
                </a:cubicBezTo>
                <a:cubicBezTo>
                  <a:pt x="7243480" y="2717258"/>
                  <a:pt x="7243480" y="2712844"/>
                  <a:pt x="7243480" y="2712844"/>
                </a:cubicBezTo>
                <a:cubicBezTo>
                  <a:pt x="7243480" y="2712844"/>
                  <a:pt x="7243480" y="2712844"/>
                  <a:pt x="7239068" y="2712845"/>
                </a:cubicBezTo>
                <a:cubicBezTo>
                  <a:pt x="7234654" y="2712845"/>
                  <a:pt x="7234654" y="2712845"/>
                  <a:pt x="7234654" y="2712845"/>
                </a:cubicBezTo>
                <a:cubicBezTo>
                  <a:pt x="7230240" y="2712845"/>
                  <a:pt x="7230240" y="2712845"/>
                  <a:pt x="7230240" y="2717258"/>
                </a:cubicBezTo>
                <a:cubicBezTo>
                  <a:pt x="7230240" y="2717258"/>
                  <a:pt x="7225827" y="2721672"/>
                  <a:pt x="7225827" y="2721672"/>
                </a:cubicBezTo>
                <a:cubicBezTo>
                  <a:pt x="7225827" y="2726085"/>
                  <a:pt x="7225827" y="2726085"/>
                  <a:pt x="7225827" y="2726085"/>
                </a:cubicBezTo>
                <a:cubicBezTo>
                  <a:pt x="7230240" y="2726085"/>
                  <a:pt x="7239068" y="2730499"/>
                  <a:pt x="7247894" y="2730499"/>
                </a:cubicBezTo>
                <a:cubicBezTo>
                  <a:pt x="7252305" y="2730498"/>
                  <a:pt x="7252305" y="2730498"/>
                  <a:pt x="7252305" y="2730498"/>
                </a:cubicBezTo>
                <a:cubicBezTo>
                  <a:pt x="7256719" y="2730499"/>
                  <a:pt x="7265545" y="2726085"/>
                  <a:pt x="7269959" y="2730499"/>
                </a:cubicBezTo>
                <a:cubicBezTo>
                  <a:pt x="7274373" y="2730499"/>
                  <a:pt x="7274373" y="2730499"/>
                  <a:pt x="7278787" y="2730499"/>
                </a:cubicBezTo>
                <a:cubicBezTo>
                  <a:pt x="7274373" y="2734911"/>
                  <a:pt x="7265547" y="2734911"/>
                  <a:pt x="7256721" y="2734911"/>
                </a:cubicBezTo>
                <a:cubicBezTo>
                  <a:pt x="7247894" y="2734911"/>
                  <a:pt x="7239068" y="2734911"/>
                  <a:pt x="7230240" y="2739326"/>
                </a:cubicBezTo>
                <a:cubicBezTo>
                  <a:pt x="7225827" y="2739326"/>
                  <a:pt x="7225827" y="2734911"/>
                  <a:pt x="7221413" y="2734911"/>
                </a:cubicBezTo>
                <a:cubicBezTo>
                  <a:pt x="7212587" y="2734911"/>
                  <a:pt x="7212587" y="2734911"/>
                  <a:pt x="7212587" y="2734911"/>
                </a:cubicBezTo>
                <a:cubicBezTo>
                  <a:pt x="7203762" y="2734911"/>
                  <a:pt x="7199348" y="2734911"/>
                  <a:pt x="7190520" y="2734911"/>
                </a:cubicBezTo>
                <a:cubicBezTo>
                  <a:pt x="7194934" y="2730499"/>
                  <a:pt x="7194934" y="2730499"/>
                  <a:pt x="7194934" y="2730499"/>
                </a:cubicBezTo>
                <a:cubicBezTo>
                  <a:pt x="7199348" y="2730499"/>
                  <a:pt x="7199348" y="2730499"/>
                  <a:pt x="7194933" y="2726085"/>
                </a:cubicBezTo>
                <a:cubicBezTo>
                  <a:pt x="7194933" y="2726085"/>
                  <a:pt x="7194933" y="2726085"/>
                  <a:pt x="7190520" y="2726085"/>
                </a:cubicBezTo>
                <a:cubicBezTo>
                  <a:pt x="7190520" y="2726085"/>
                  <a:pt x="7186109" y="2726085"/>
                  <a:pt x="7186109" y="2726085"/>
                </a:cubicBezTo>
                <a:cubicBezTo>
                  <a:pt x="7181695" y="2730499"/>
                  <a:pt x="7181695" y="2730499"/>
                  <a:pt x="7181695" y="2730499"/>
                </a:cubicBezTo>
                <a:cubicBezTo>
                  <a:pt x="7181695" y="2730499"/>
                  <a:pt x="7177278" y="2730499"/>
                  <a:pt x="7177278" y="2730499"/>
                </a:cubicBezTo>
                <a:cubicBezTo>
                  <a:pt x="7177278" y="2730499"/>
                  <a:pt x="7177278" y="2730499"/>
                  <a:pt x="7172867" y="2730499"/>
                </a:cubicBezTo>
                <a:cubicBezTo>
                  <a:pt x="7168455" y="2730499"/>
                  <a:pt x="7159627" y="2734911"/>
                  <a:pt x="7155214" y="2734911"/>
                </a:cubicBezTo>
                <a:cubicBezTo>
                  <a:pt x="7141974" y="2734911"/>
                  <a:pt x="7137560" y="2739326"/>
                  <a:pt x="7133146" y="2734911"/>
                </a:cubicBezTo>
                <a:cubicBezTo>
                  <a:pt x="7133148" y="2730499"/>
                  <a:pt x="7128735" y="2730499"/>
                  <a:pt x="7128735" y="2730499"/>
                </a:cubicBezTo>
                <a:cubicBezTo>
                  <a:pt x="7128735" y="2730499"/>
                  <a:pt x="7128735" y="2726084"/>
                  <a:pt x="7133146" y="2726084"/>
                </a:cubicBezTo>
                <a:cubicBezTo>
                  <a:pt x="7150802" y="2726085"/>
                  <a:pt x="7168453" y="2726085"/>
                  <a:pt x="7186108" y="2721672"/>
                </a:cubicBezTo>
                <a:cubicBezTo>
                  <a:pt x="7190522" y="2721672"/>
                  <a:pt x="7190522" y="2721672"/>
                  <a:pt x="7190522" y="2721672"/>
                </a:cubicBezTo>
                <a:cubicBezTo>
                  <a:pt x="7190522" y="2717258"/>
                  <a:pt x="7186108" y="2717258"/>
                  <a:pt x="7186108" y="2717258"/>
                </a:cubicBezTo>
                <a:cubicBezTo>
                  <a:pt x="7168453" y="2721672"/>
                  <a:pt x="7150800" y="2721672"/>
                  <a:pt x="7133146" y="2721672"/>
                </a:cubicBezTo>
                <a:cubicBezTo>
                  <a:pt x="7133146" y="2717258"/>
                  <a:pt x="7133148" y="2712845"/>
                  <a:pt x="7124321" y="2708432"/>
                </a:cubicBezTo>
                <a:cubicBezTo>
                  <a:pt x="7102254" y="2708432"/>
                  <a:pt x="7097840" y="2699606"/>
                  <a:pt x="7075774" y="2699606"/>
                </a:cubicBezTo>
                <a:cubicBezTo>
                  <a:pt x="7018401" y="2677538"/>
                  <a:pt x="6947788" y="2668712"/>
                  <a:pt x="6899242" y="2664299"/>
                </a:cubicBezTo>
                <a:cubicBezTo>
                  <a:pt x="6894828" y="2664299"/>
                  <a:pt x="6894828" y="2664299"/>
                  <a:pt x="6894828" y="2664299"/>
                </a:cubicBezTo>
                <a:cubicBezTo>
                  <a:pt x="6894828" y="2664299"/>
                  <a:pt x="6890414" y="2664299"/>
                  <a:pt x="6890414" y="2664299"/>
                </a:cubicBezTo>
                <a:cubicBezTo>
                  <a:pt x="6890414" y="2668712"/>
                  <a:pt x="6890414" y="2668712"/>
                  <a:pt x="6894830" y="2668712"/>
                </a:cubicBezTo>
                <a:cubicBezTo>
                  <a:pt x="6943376" y="2673124"/>
                  <a:pt x="7009575" y="2681952"/>
                  <a:pt x="7066949" y="2704018"/>
                </a:cubicBezTo>
                <a:cubicBezTo>
                  <a:pt x="7062533" y="2704018"/>
                  <a:pt x="7062533" y="2704018"/>
                  <a:pt x="7062533" y="2704018"/>
                </a:cubicBezTo>
                <a:cubicBezTo>
                  <a:pt x="7062533" y="2708432"/>
                  <a:pt x="7066947" y="2708432"/>
                  <a:pt x="7071363" y="2712845"/>
                </a:cubicBezTo>
                <a:cubicBezTo>
                  <a:pt x="7066947" y="2712845"/>
                  <a:pt x="7062533" y="2712845"/>
                  <a:pt x="7058122" y="2712845"/>
                </a:cubicBezTo>
                <a:cubicBezTo>
                  <a:pt x="7058122" y="2712845"/>
                  <a:pt x="7058122" y="2712845"/>
                  <a:pt x="7058121" y="2708432"/>
                </a:cubicBezTo>
                <a:cubicBezTo>
                  <a:pt x="7053708" y="2708432"/>
                  <a:pt x="7053708" y="2708432"/>
                  <a:pt x="7053708" y="2708432"/>
                </a:cubicBezTo>
                <a:cubicBezTo>
                  <a:pt x="7053708" y="2708432"/>
                  <a:pt x="7053708" y="2708432"/>
                  <a:pt x="7049294" y="2708432"/>
                </a:cubicBezTo>
                <a:cubicBezTo>
                  <a:pt x="7049294" y="2708432"/>
                  <a:pt x="7049294" y="2712845"/>
                  <a:pt x="7049294" y="2712845"/>
                </a:cubicBezTo>
                <a:cubicBezTo>
                  <a:pt x="7040469" y="2708431"/>
                  <a:pt x="7031641" y="2708432"/>
                  <a:pt x="7027229" y="2708432"/>
                </a:cubicBezTo>
                <a:cubicBezTo>
                  <a:pt x="7022815" y="2708432"/>
                  <a:pt x="7022815" y="2708432"/>
                  <a:pt x="7018401" y="2708432"/>
                </a:cubicBezTo>
                <a:cubicBezTo>
                  <a:pt x="7013989" y="2708432"/>
                  <a:pt x="7009573" y="2708431"/>
                  <a:pt x="7005161" y="2708432"/>
                </a:cubicBezTo>
                <a:lnTo>
                  <a:pt x="7000748" y="2708432"/>
                </a:lnTo>
                <a:cubicBezTo>
                  <a:pt x="7000748" y="2704017"/>
                  <a:pt x="7000748" y="2704017"/>
                  <a:pt x="6996334" y="2704018"/>
                </a:cubicBezTo>
                <a:cubicBezTo>
                  <a:pt x="6991922" y="2704018"/>
                  <a:pt x="6991922" y="2704018"/>
                  <a:pt x="6987509" y="2704018"/>
                </a:cubicBezTo>
                <a:cubicBezTo>
                  <a:pt x="6987509" y="2704018"/>
                  <a:pt x="6983095" y="2708432"/>
                  <a:pt x="6983095" y="2708432"/>
                </a:cubicBezTo>
                <a:cubicBezTo>
                  <a:pt x="6947788" y="2712845"/>
                  <a:pt x="6912482" y="2712845"/>
                  <a:pt x="6877175" y="2708432"/>
                </a:cubicBezTo>
                <a:cubicBezTo>
                  <a:pt x="6859522" y="2704018"/>
                  <a:pt x="6846282" y="2704018"/>
                  <a:pt x="6828629" y="2699606"/>
                </a:cubicBezTo>
                <a:cubicBezTo>
                  <a:pt x="6828629" y="2699606"/>
                  <a:pt x="6828629" y="2704018"/>
                  <a:pt x="6833040" y="2704018"/>
                </a:cubicBezTo>
                <a:cubicBezTo>
                  <a:pt x="6802148" y="2699606"/>
                  <a:pt x="6775667" y="2699606"/>
                  <a:pt x="6744776" y="2695191"/>
                </a:cubicBezTo>
                <a:cubicBezTo>
                  <a:pt x="6740362" y="2695191"/>
                  <a:pt x="6740362" y="2695191"/>
                  <a:pt x="6740362" y="2699606"/>
                </a:cubicBezTo>
                <a:cubicBezTo>
                  <a:pt x="6731537" y="2699606"/>
                  <a:pt x="6727123" y="2695191"/>
                  <a:pt x="6718295" y="2695191"/>
                </a:cubicBezTo>
                <a:cubicBezTo>
                  <a:pt x="6722707" y="2695191"/>
                  <a:pt x="6718295" y="2690778"/>
                  <a:pt x="6713883" y="2690778"/>
                </a:cubicBezTo>
                <a:cubicBezTo>
                  <a:pt x="6713884" y="2695191"/>
                  <a:pt x="6709470" y="2695191"/>
                  <a:pt x="6705056" y="2695191"/>
                </a:cubicBezTo>
                <a:cubicBezTo>
                  <a:pt x="6696230" y="2695191"/>
                  <a:pt x="6687402" y="2690777"/>
                  <a:pt x="6678577" y="2690778"/>
                </a:cubicBezTo>
                <a:cubicBezTo>
                  <a:pt x="6678577" y="2690778"/>
                  <a:pt x="6674163" y="2690777"/>
                  <a:pt x="6674163" y="2690777"/>
                </a:cubicBezTo>
                <a:cubicBezTo>
                  <a:pt x="6669750" y="2690778"/>
                  <a:pt x="6665335" y="2686366"/>
                  <a:pt x="6660922" y="2686366"/>
                </a:cubicBezTo>
                <a:cubicBezTo>
                  <a:pt x="6656510" y="2686366"/>
                  <a:pt x="6656510" y="2686366"/>
                  <a:pt x="6656510" y="2686366"/>
                </a:cubicBezTo>
                <a:cubicBezTo>
                  <a:pt x="6656510" y="2686366"/>
                  <a:pt x="6652096" y="2686366"/>
                  <a:pt x="6652096" y="2686366"/>
                </a:cubicBezTo>
                <a:cubicBezTo>
                  <a:pt x="6625615" y="2681952"/>
                  <a:pt x="6599136" y="2673124"/>
                  <a:pt x="6577069" y="2668712"/>
                </a:cubicBezTo>
                <a:cubicBezTo>
                  <a:pt x="6577069" y="2668712"/>
                  <a:pt x="6568244" y="2673124"/>
                  <a:pt x="6563830" y="2668712"/>
                </a:cubicBezTo>
                <a:cubicBezTo>
                  <a:pt x="6563830" y="2668712"/>
                  <a:pt x="6559416" y="2668713"/>
                  <a:pt x="6559416" y="2668713"/>
                </a:cubicBezTo>
                <a:cubicBezTo>
                  <a:pt x="6563830" y="2668712"/>
                  <a:pt x="6550590" y="2668712"/>
                  <a:pt x="6541763" y="2668713"/>
                </a:cubicBezTo>
                <a:cubicBezTo>
                  <a:pt x="6524111" y="2664299"/>
                  <a:pt x="6506456" y="2655472"/>
                  <a:pt x="6493217" y="2651058"/>
                </a:cubicBezTo>
                <a:cubicBezTo>
                  <a:pt x="6418190" y="2628991"/>
                  <a:pt x="6360816" y="2611338"/>
                  <a:pt x="6307858" y="2593684"/>
                </a:cubicBezTo>
                <a:cubicBezTo>
                  <a:pt x="6303444" y="2593684"/>
                  <a:pt x="6303444" y="2593684"/>
                  <a:pt x="6303444" y="2593684"/>
                </a:cubicBezTo>
                <a:cubicBezTo>
                  <a:pt x="6299031" y="2589272"/>
                  <a:pt x="6299031" y="2589272"/>
                  <a:pt x="6299031" y="2589272"/>
                </a:cubicBezTo>
                <a:cubicBezTo>
                  <a:pt x="6279170" y="2578238"/>
                  <a:pt x="6260415" y="2567205"/>
                  <a:pt x="6240556" y="2556172"/>
                </a:cubicBezTo>
                <a:lnTo>
                  <a:pt x="6182458" y="2526630"/>
                </a:lnTo>
                <a:lnTo>
                  <a:pt x="6183733" y="2527140"/>
                </a:lnTo>
                <a:cubicBezTo>
                  <a:pt x="6189250" y="2529140"/>
                  <a:pt x="6194215" y="2530795"/>
                  <a:pt x="6197526" y="2531898"/>
                </a:cubicBezTo>
                <a:cubicBezTo>
                  <a:pt x="6201938" y="2531898"/>
                  <a:pt x="6206352" y="2536311"/>
                  <a:pt x="6206352" y="2536311"/>
                </a:cubicBezTo>
                <a:cubicBezTo>
                  <a:pt x="6224005" y="2545138"/>
                  <a:pt x="6232830" y="2553965"/>
                  <a:pt x="6237245" y="2549552"/>
                </a:cubicBezTo>
                <a:cubicBezTo>
                  <a:pt x="6241659" y="2558378"/>
                  <a:pt x="6268137" y="2567205"/>
                  <a:pt x="6290205" y="2571618"/>
                </a:cubicBezTo>
                <a:cubicBezTo>
                  <a:pt x="6294619" y="2571618"/>
                  <a:pt x="6299032" y="2571618"/>
                  <a:pt x="6299031" y="2576031"/>
                </a:cubicBezTo>
                <a:cubicBezTo>
                  <a:pt x="6299031" y="2576031"/>
                  <a:pt x="6303445" y="2580445"/>
                  <a:pt x="6307858" y="2580445"/>
                </a:cubicBezTo>
                <a:cubicBezTo>
                  <a:pt x="6312271" y="2580445"/>
                  <a:pt x="6316685" y="2580445"/>
                  <a:pt x="6312271" y="2576031"/>
                </a:cubicBezTo>
                <a:cubicBezTo>
                  <a:pt x="6312271" y="2571619"/>
                  <a:pt x="6303444" y="2567205"/>
                  <a:pt x="6294619" y="2562791"/>
                </a:cubicBezTo>
                <a:cubicBezTo>
                  <a:pt x="6290205" y="2562791"/>
                  <a:pt x="6290205" y="2562791"/>
                  <a:pt x="6290205" y="2562791"/>
                </a:cubicBezTo>
                <a:cubicBezTo>
                  <a:pt x="6254898" y="2545138"/>
                  <a:pt x="6241659" y="2536311"/>
                  <a:pt x="6210766" y="2527484"/>
                </a:cubicBezTo>
                <a:cubicBezTo>
                  <a:pt x="6210766" y="2527484"/>
                  <a:pt x="6206352" y="2527484"/>
                  <a:pt x="6206352" y="2527484"/>
                </a:cubicBezTo>
                <a:cubicBezTo>
                  <a:pt x="6201938" y="2523073"/>
                  <a:pt x="6188698" y="2514244"/>
                  <a:pt x="6184287" y="2509832"/>
                </a:cubicBezTo>
                <a:cubicBezTo>
                  <a:pt x="6175457" y="2514245"/>
                  <a:pt x="6175457" y="2505418"/>
                  <a:pt x="6157804" y="2496590"/>
                </a:cubicBezTo>
                <a:cubicBezTo>
                  <a:pt x="6142359" y="2489972"/>
                  <a:pt x="6123601" y="2482248"/>
                  <a:pt x="6104845" y="2472870"/>
                </a:cubicBezTo>
                <a:lnTo>
                  <a:pt x="6060462" y="2444667"/>
                </a:lnTo>
                <a:lnTo>
                  <a:pt x="6065125" y="2443632"/>
                </a:lnTo>
                <a:cubicBezTo>
                  <a:pt x="5994512" y="2408324"/>
                  <a:pt x="5932727" y="2368605"/>
                  <a:pt x="5862113" y="2320057"/>
                </a:cubicBezTo>
                <a:cubicBezTo>
                  <a:pt x="5862113" y="2320057"/>
                  <a:pt x="5862113" y="2315645"/>
                  <a:pt x="5862113" y="2315645"/>
                </a:cubicBezTo>
                <a:cubicBezTo>
                  <a:pt x="5857700" y="2315644"/>
                  <a:pt x="5857700" y="2315644"/>
                  <a:pt x="5857700" y="2315644"/>
                </a:cubicBezTo>
                <a:cubicBezTo>
                  <a:pt x="5857700" y="2315644"/>
                  <a:pt x="5857700" y="2315644"/>
                  <a:pt x="5853287" y="2315644"/>
                </a:cubicBezTo>
                <a:cubicBezTo>
                  <a:pt x="5848873" y="2311231"/>
                  <a:pt x="5844459" y="2302405"/>
                  <a:pt x="5840046" y="2297990"/>
                </a:cubicBezTo>
                <a:cubicBezTo>
                  <a:pt x="5826806" y="2306817"/>
                  <a:pt x="5800327" y="2275923"/>
                  <a:pt x="5778261" y="2262684"/>
                </a:cubicBezTo>
                <a:cubicBezTo>
                  <a:pt x="5782674" y="2258271"/>
                  <a:pt x="5791499" y="2267098"/>
                  <a:pt x="5791499" y="2262685"/>
                </a:cubicBezTo>
                <a:cubicBezTo>
                  <a:pt x="5769433" y="2240617"/>
                  <a:pt x="5787087" y="2271512"/>
                  <a:pt x="5760606" y="2249444"/>
                </a:cubicBezTo>
                <a:cubicBezTo>
                  <a:pt x="5760606" y="2245031"/>
                  <a:pt x="5765021" y="2249444"/>
                  <a:pt x="5765021" y="2245031"/>
                </a:cubicBezTo>
                <a:cubicBezTo>
                  <a:pt x="5734126" y="2227377"/>
                  <a:pt x="5712060" y="2200898"/>
                  <a:pt x="5689996" y="2192070"/>
                </a:cubicBezTo>
                <a:cubicBezTo>
                  <a:pt x="5689996" y="2192070"/>
                  <a:pt x="5698820" y="2196483"/>
                  <a:pt x="5689996" y="2187657"/>
                </a:cubicBezTo>
                <a:cubicBezTo>
                  <a:pt x="5667927" y="2183244"/>
                  <a:pt x="5654690" y="2156765"/>
                  <a:pt x="5637038" y="2139111"/>
                </a:cubicBezTo>
                <a:cubicBezTo>
                  <a:pt x="5610554" y="2125871"/>
                  <a:pt x="5588490" y="2103804"/>
                  <a:pt x="5570840" y="2081738"/>
                </a:cubicBezTo>
                <a:cubicBezTo>
                  <a:pt x="5562012" y="2070704"/>
                  <a:pt x="5553182" y="2059671"/>
                  <a:pt x="5542701" y="2048086"/>
                </a:cubicBezTo>
                <a:lnTo>
                  <a:pt x="5509183" y="2015537"/>
                </a:lnTo>
                <a:lnTo>
                  <a:pt x="5513462" y="2015537"/>
                </a:lnTo>
                <a:cubicBezTo>
                  <a:pt x="5513464" y="2011123"/>
                  <a:pt x="5513464" y="2011123"/>
                  <a:pt x="5509050" y="2011123"/>
                </a:cubicBezTo>
                <a:cubicBezTo>
                  <a:pt x="5500223" y="2006710"/>
                  <a:pt x="5500223" y="2006710"/>
                  <a:pt x="5500223" y="2006710"/>
                </a:cubicBezTo>
                <a:cubicBezTo>
                  <a:pt x="5504638" y="2006710"/>
                  <a:pt x="5504638" y="2006710"/>
                  <a:pt x="5504638" y="2006710"/>
                </a:cubicBezTo>
                <a:cubicBezTo>
                  <a:pt x="5500223" y="1997884"/>
                  <a:pt x="5491399" y="1989056"/>
                  <a:pt x="5478158" y="1980231"/>
                </a:cubicBezTo>
                <a:cubicBezTo>
                  <a:pt x="5478158" y="1980231"/>
                  <a:pt x="5473744" y="1980231"/>
                  <a:pt x="5473744" y="1980231"/>
                </a:cubicBezTo>
                <a:cubicBezTo>
                  <a:pt x="5469331" y="1980232"/>
                  <a:pt x="5469331" y="1975817"/>
                  <a:pt x="5464918" y="1975817"/>
                </a:cubicBezTo>
                <a:cubicBezTo>
                  <a:pt x="5469331" y="1975817"/>
                  <a:pt x="5473744" y="1980231"/>
                  <a:pt x="5473744" y="1975817"/>
                </a:cubicBezTo>
                <a:cubicBezTo>
                  <a:pt x="5469331" y="1971403"/>
                  <a:pt x="5464918" y="1966990"/>
                  <a:pt x="5460504" y="1962577"/>
                </a:cubicBezTo>
                <a:cubicBezTo>
                  <a:pt x="5464920" y="1962577"/>
                  <a:pt x="5464920" y="1962577"/>
                  <a:pt x="5464920" y="1962577"/>
                </a:cubicBezTo>
                <a:cubicBezTo>
                  <a:pt x="5464920" y="1962577"/>
                  <a:pt x="5464920" y="1962577"/>
                  <a:pt x="5469331" y="1962577"/>
                </a:cubicBezTo>
                <a:cubicBezTo>
                  <a:pt x="5469331" y="1962577"/>
                  <a:pt x="5469331" y="1962577"/>
                  <a:pt x="5469331" y="1958164"/>
                </a:cubicBezTo>
                <a:cubicBezTo>
                  <a:pt x="5464918" y="1958164"/>
                  <a:pt x="5460504" y="1958164"/>
                  <a:pt x="5460504" y="1958164"/>
                </a:cubicBezTo>
                <a:cubicBezTo>
                  <a:pt x="5460504" y="1958164"/>
                  <a:pt x="5460504" y="1958164"/>
                  <a:pt x="5456093" y="1958165"/>
                </a:cubicBezTo>
                <a:cubicBezTo>
                  <a:pt x="5456093" y="1958165"/>
                  <a:pt x="5451678" y="1953750"/>
                  <a:pt x="5451678" y="1953750"/>
                </a:cubicBezTo>
                <a:cubicBezTo>
                  <a:pt x="5451678" y="1953750"/>
                  <a:pt x="5451678" y="1949337"/>
                  <a:pt x="5451678" y="1949337"/>
                </a:cubicBezTo>
                <a:cubicBezTo>
                  <a:pt x="5451678" y="1949337"/>
                  <a:pt x="5451678" y="1944923"/>
                  <a:pt x="5451678" y="1944923"/>
                </a:cubicBezTo>
                <a:cubicBezTo>
                  <a:pt x="5447265" y="1944923"/>
                  <a:pt x="5447265" y="1944923"/>
                  <a:pt x="5447265" y="1944923"/>
                </a:cubicBezTo>
                <a:cubicBezTo>
                  <a:pt x="5442851" y="1944923"/>
                  <a:pt x="5442851" y="1944923"/>
                  <a:pt x="5442851" y="1944923"/>
                </a:cubicBezTo>
                <a:cubicBezTo>
                  <a:pt x="5438437" y="1940510"/>
                  <a:pt x="5434027" y="1936097"/>
                  <a:pt x="5434025" y="1931683"/>
                </a:cubicBezTo>
                <a:cubicBezTo>
                  <a:pt x="5434025" y="1931683"/>
                  <a:pt x="5434025" y="1931683"/>
                  <a:pt x="5438437" y="1931684"/>
                </a:cubicBezTo>
                <a:cubicBezTo>
                  <a:pt x="5438437" y="1931684"/>
                  <a:pt x="5434025" y="1927270"/>
                  <a:pt x="5434025" y="1927270"/>
                </a:cubicBezTo>
                <a:cubicBezTo>
                  <a:pt x="5429612" y="1922856"/>
                  <a:pt x="5429612" y="1922856"/>
                  <a:pt x="5429612" y="1922856"/>
                </a:cubicBezTo>
                <a:cubicBezTo>
                  <a:pt x="5429612" y="1922856"/>
                  <a:pt x="5425198" y="1918444"/>
                  <a:pt x="5420784" y="1918444"/>
                </a:cubicBezTo>
                <a:cubicBezTo>
                  <a:pt x="5425198" y="1918444"/>
                  <a:pt x="5425198" y="1918444"/>
                  <a:pt x="5425198" y="1918444"/>
                </a:cubicBezTo>
                <a:cubicBezTo>
                  <a:pt x="5425198" y="1914030"/>
                  <a:pt x="5420784" y="1909616"/>
                  <a:pt x="5416371" y="1900790"/>
                </a:cubicBezTo>
                <a:cubicBezTo>
                  <a:pt x="5425198" y="1905203"/>
                  <a:pt x="5416373" y="1896377"/>
                  <a:pt x="5425198" y="1900790"/>
                </a:cubicBezTo>
                <a:cubicBezTo>
                  <a:pt x="5411958" y="1883137"/>
                  <a:pt x="5411958" y="1883137"/>
                  <a:pt x="5411958" y="1883137"/>
                </a:cubicBezTo>
                <a:cubicBezTo>
                  <a:pt x="5411958" y="1883137"/>
                  <a:pt x="5416371" y="1883137"/>
                  <a:pt x="5416371" y="1883137"/>
                </a:cubicBezTo>
                <a:cubicBezTo>
                  <a:pt x="5420784" y="1887550"/>
                  <a:pt x="5420784" y="1887550"/>
                  <a:pt x="5420784" y="1887550"/>
                </a:cubicBezTo>
                <a:cubicBezTo>
                  <a:pt x="5420784" y="1887550"/>
                  <a:pt x="5420785" y="1891963"/>
                  <a:pt x="5425198" y="1887550"/>
                </a:cubicBezTo>
                <a:cubicBezTo>
                  <a:pt x="5425198" y="1887550"/>
                  <a:pt x="5425198" y="1887550"/>
                  <a:pt x="5420784" y="1883137"/>
                </a:cubicBezTo>
                <a:cubicBezTo>
                  <a:pt x="5416371" y="1878723"/>
                  <a:pt x="5416371" y="1878723"/>
                  <a:pt x="5416371" y="1878723"/>
                </a:cubicBezTo>
                <a:cubicBezTo>
                  <a:pt x="5411958" y="1878723"/>
                  <a:pt x="5411958" y="1874310"/>
                  <a:pt x="5407545" y="1874310"/>
                </a:cubicBezTo>
                <a:cubicBezTo>
                  <a:pt x="5407545" y="1874310"/>
                  <a:pt x="5403132" y="1878723"/>
                  <a:pt x="5407545" y="1883137"/>
                </a:cubicBezTo>
                <a:cubicBezTo>
                  <a:pt x="5403132" y="1878723"/>
                  <a:pt x="5403132" y="1878723"/>
                  <a:pt x="5403132" y="1878723"/>
                </a:cubicBezTo>
                <a:cubicBezTo>
                  <a:pt x="5385478" y="1865483"/>
                  <a:pt x="5389894" y="1861070"/>
                  <a:pt x="5376652" y="1856656"/>
                </a:cubicBezTo>
                <a:cubicBezTo>
                  <a:pt x="5385478" y="1865483"/>
                  <a:pt x="5381064" y="1869897"/>
                  <a:pt x="5381064" y="1874310"/>
                </a:cubicBezTo>
                <a:cubicBezTo>
                  <a:pt x="5376652" y="1869897"/>
                  <a:pt x="5372238" y="1861070"/>
                  <a:pt x="5367826" y="1856656"/>
                </a:cubicBezTo>
                <a:lnTo>
                  <a:pt x="5362503" y="1851333"/>
                </a:lnTo>
                <a:lnTo>
                  <a:pt x="5359655" y="1856372"/>
                </a:lnTo>
                <a:lnTo>
                  <a:pt x="5363414" y="1861070"/>
                </a:lnTo>
                <a:cubicBezTo>
                  <a:pt x="5367826" y="1865484"/>
                  <a:pt x="5376652" y="1874310"/>
                  <a:pt x="5381064" y="1883137"/>
                </a:cubicBezTo>
                <a:cubicBezTo>
                  <a:pt x="5394305" y="1896377"/>
                  <a:pt x="5398719" y="1909616"/>
                  <a:pt x="5416371" y="1922856"/>
                </a:cubicBezTo>
                <a:cubicBezTo>
                  <a:pt x="5420784" y="1927270"/>
                  <a:pt x="5425198" y="1936097"/>
                  <a:pt x="5425198" y="1936097"/>
                </a:cubicBezTo>
                <a:cubicBezTo>
                  <a:pt x="5429612" y="1940510"/>
                  <a:pt x="5429612" y="1944923"/>
                  <a:pt x="5434025" y="1944923"/>
                </a:cubicBezTo>
                <a:cubicBezTo>
                  <a:pt x="5434025" y="1949337"/>
                  <a:pt x="5434025" y="1949337"/>
                  <a:pt x="5438437" y="1953749"/>
                </a:cubicBezTo>
                <a:cubicBezTo>
                  <a:pt x="5442851" y="1953749"/>
                  <a:pt x="5447265" y="1962577"/>
                  <a:pt x="5451678" y="1966990"/>
                </a:cubicBezTo>
                <a:cubicBezTo>
                  <a:pt x="5447265" y="1966990"/>
                  <a:pt x="5460504" y="1980231"/>
                  <a:pt x="5460504" y="1980231"/>
                </a:cubicBezTo>
                <a:cubicBezTo>
                  <a:pt x="5464918" y="1984643"/>
                  <a:pt x="5469331" y="1989056"/>
                  <a:pt x="5473744" y="1989056"/>
                </a:cubicBezTo>
                <a:cubicBezTo>
                  <a:pt x="5473744" y="1993470"/>
                  <a:pt x="5473744" y="1993470"/>
                  <a:pt x="5473744" y="1993470"/>
                </a:cubicBezTo>
                <a:cubicBezTo>
                  <a:pt x="5504638" y="2037604"/>
                  <a:pt x="5553182" y="2090564"/>
                  <a:pt x="5588490" y="2125871"/>
                </a:cubicBezTo>
                <a:cubicBezTo>
                  <a:pt x="5588490" y="2130283"/>
                  <a:pt x="5588490" y="2130283"/>
                  <a:pt x="5588490" y="2130283"/>
                </a:cubicBezTo>
                <a:cubicBezTo>
                  <a:pt x="5588490" y="2130283"/>
                  <a:pt x="5588490" y="2130283"/>
                  <a:pt x="5588490" y="2134697"/>
                </a:cubicBezTo>
                <a:cubicBezTo>
                  <a:pt x="5584075" y="2130284"/>
                  <a:pt x="5584075" y="2130284"/>
                  <a:pt x="5579663" y="2125871"/>
                </a:cubicBezTo>
                <a:cubicBezTo>
                  <a:pt x="5579663" y="2125871"/>
                  <a:pt x="5575251" y="2121457"/>
                  <a:pt x="5570840" y="2117043"/>
                </a:cubicBezTo>
                <a:cubicBezTo>
                  <a:pt x="5566423" y="2112630"/>
                  <a:pt x="5566423" y="2112630"/>
                  <a:pt x="5562012" y="2108217"/>
                </a:cubicBezTo>
                <a:cubicBezTo>
                  <a:pt x="5562012" y="2108217"/>
                  <a:pt x="5562012" y="2108217"/>
                  <a:pt x="5557598" y="2108217"/>
                </a:cubicBezTo>
                <a:cubicBezTo>
                  <a:pt x="5553182" y="2099390"/>
                  <a:pt x="5544356" y="2094977"/>
                  <a:pt x="5535530" y="2086150"/>
                </a:cubicBezTo>
                <a:cubicBezTo>
                  <a:pt x="5535530" y="2086150"/>
                  <a:pt x="5531116" y="2081737"/>
                  <a:pt x="5531117" y="2086150"/>
                </a:cubicBezTo>
                <a:cubicBezTo>
                  <a:pt x="5526705" y="2086150"/>
                  <a:pt x="5531116" y="2090565"/>
                  <a:pt x="5531116" y="2090565"/>
                </a:cubicBezTo>
                <a:cubicBezTo>
                  <a:pt x="5535530" y="2094978"/>
                  <a:pt x="5535530" y="2094978"/>
                  <a:pt x="5535530" y="2094978"/>
                </a:cubicBezTo>
                <a:cubicBezTo>
                  <a:pt x="5535530" y="2094978"/>
                  <a:pt x="5535530" y="2099390"/>
                  <a:pt x="5539945" y="2099390"/>
                </a:cubicBezTo>
                <a:cubicBezTo>
                  <a:pt x="5544356" y="2103804"/>
                  <a:pt x="5544356" y="2103804"/>
                  <a:pt x="5544356" y="2103804"/>
                </a:cubicBezTo>
                <a:cubicBezTo>
                  <a:pt x="5548769" y="2103805"/>
                  <a:pt x="5548769" y="2108217"/>
                  <a:pt x="5553182" y="2112630"/>
                </a:cubicBezTo>
                <a:cubicBezTo>
                  <a:pt x="5548769" y="2108217"/>
                  <a:pt x="5543529" y="2103252"/>
                  <a:pt x="5538564" y="2098425"/>
                </a:cubicBezTo>
                <a:lnTo>
                  <a:pt x="5526745" y="2086231"/>
                </a:lnTo>
                <a:lnTo>
                  <a:pt x="5526705" y="2086150"/>
                </a:lnTo>
                <a:lnTo>
                  <a:pt x="5526657" y="2086137"/>
                </a:lnTo>
                <a:lnTo>
                  <a:pt x="5525600" y="2085047"/>
                </a:lnTo>
                <a:cubicBezTo>
                  <a:pt x="5518980" y="2077323"/>
                  <a:pt x="5517876" y="2072910"/>
                  <a:pt x="5531116" y="2077324"/>
                </a:cubicBezTo>
                <a:cubicBezTo>
                  <a:pt x="5504638" y="2059671"/>
                  <a:pt x="5500223" y="2050843"/>
                  <a:pt x="5482571" y="2033189"/>
                </a:cubicBezTo>
                <a:cubicBezTo>
                  <a:pt x="5482573" y="2037604"/>
                  <a:pt x="5482573" y="2037604"/>
                  <a:pt x="5482573" y="2037604"/>
                </a:cubicBezTo>
                <a:cubicBezTo>
                  <a:pt x="5469331" y="2024364"/>
                  <a:pt x="5469331" y="2024364"/>
                  <a:pt x="5469331" y="2024364"/>
                </a:cubicBezTo>
                <a:cubicBezTo>
                  <a:pt x="5469331" y="2019950"/>
                  <a:pt x="5469331" y="2019950"/>
                  <a:pt x="5469331" y="2019950"/>
                </a:cubicBezTo>
                <a:cubicBezTo>
                  <a:pt x="5464918" y="2019950"/>
                  <a:pt x="5464918" y="2019950"/>
                  <a:pt x="5464918" y="2019950"/>
                </a:cubicBezTo>
                <a:cubicBezTo>
                  <a:pt x="5464918" y="2015538"/>
                  <a:pt x="5464918" y="2015538"/>
                  <a:pt x="5464918" y="2015538"/>
                </a:cubicBezTo>
                <a:cubicBezTo>
                  <a:pt x="5460504" y="2011125"/>
                  <a:pt x="5456093" y="2011123"/>
                  <a:pt x="5456093" y="2006711"/>
                </a:cubicBezTo>
                <a:cubicBezTo>
                  <a:pt x="5451678" y="2006710"/>
                  <a:pt x="5451678" y="2002297"/>
                  <a:pt x="5447265" y="2002298"/>
                </a:cubicBezTo>
                <a:cubicBezTo>
                  <a:pt x="5447265" y="1997884"/>
                  <a:pt x="5442851" y="1997884"/>
                  <a:pt x="5442851" y="1997884"/>
                </a:cubicBezTo>
                <a:cubicBezTo>
                  <a:pt x="5438437" y="1993470"/>
                  <a:pt x="5434025" y="1989056"/>
                  <a:pt x="5429612" y="1984643"/>
                </a:cubicBezTo>
                <a:cubicBezTo>
                  <a:pt x="5425198" y="1984644"/>
                  <a:pt x="5425198" y="1984644"/>
                  <a:pt x="5425198" y="1984644"/>
                </a:cubicBezTo>
                <a:cubicBezTo>
                  <a:pt x="5425198" y="1984644"/>
                  <a:pt x="5425200" y="1980231"/>
                  <a:pt x="5420784" y="1980231"/>
                </a:cubicBezTo>
                <a:cubicBezTo>
                  <a:pt x="5411958" y="1966990"/>
                  <a:pt x="5398719" y="1953749"/>
                  <a:pt x="5385478" y="1940510"/>
                </a:cubicBezTo>
                <a:cubicBezTo>
                  <a:pt x="5389894" y="1940510"/>
                  <a:pt x="5389894" y="1940510"/>
                  <a:pt x="5389894" y="1936097"/>
                </a:cubicBezTo>
                <a:cubicBezTo>
                  <a:pt x="5394308" y="1940510"/>
                  <a:pt x="5394308" y="1940510"/>
                  <a:pt x="5394308" y="1940510"/>
                </a:cubicBezTo>
                <a:cubicBezTo>
                  <a:pt x="5394305" y="1944923"/>
                  <a:pt x="5398719" y="1944923"/>
                  <a:pt x="5398719" y="1944923"/>
                </a:cubicBezTo>
                <a:cubicBezTo>
                  <a:pt x="5398719" y="1944923"/>
                  <a:pt x="5398719" y="1940510"/>
                  <a:pt x="5398719" y="1940510"/>
                </a:cubicBezTo>
                <a:cubicBezTo>
                  <a:pt x="5394305" y="1936097"/>
                  <a:pt x="5394305" y="1936097"/>
                  <a:pt x="5394305" y="1936097"/>
                </a:cubicBezTo>
                <a:cubicBezTo>
                  <a:pt x="5394305" y="1936097"/>
                  <a:pt x="5389894" y="1931683"/>
                  <a:pt x="5389894" y="1931683"/>
                </a:cubicBezTo>
                <a:cubicBezTo>
                  <a:pt x="5385478" y="1931683"/>
                  <a:pt x="5385478" y="1931683"/>
                  <a:pt x="5385478" y="1931683"/>
                </a:cubicBezTo>
                <a:cubicBezTo>
                  <a:pt x="5385478" y="1931683"/>
                  <a:pt x="5385478" y="1931683"/>
                  <a:pt x="5381064" y="1931683"/>
                </a:cubicBezTo>
                <a:cubicBezTo>
                  <a:pt x="5372238" y="1918444"/>
                  <a:pt x="5358999" y="1905203"/>
                  <a:pt x="5350172" y="1891964"/>
                </a:cubicBezTo>
                <a:cubicBezTo>
                  <a:pt x="5350172" y="1891964"/>
                  <a:pt x="5350172" y="1891964"/>
                  <a:pt x="5345762" y="1891963"/>
                </a:cubicBezTo>
                <a:lnTo>
                  <a:pt x="5342318" y="1887044"/>
                </a:lnTo>
                <a:lnTo>
                  <a:pt x="5336048" y="1898137"/>
                </a:lnTo>
                <a:lnTo>
                  <a:pt x="5341346" y="1905203"/>
                </a:lnTo>
                <a:cubicBezTo>
                  <a:pt x="5345762" y="1909616"/>
                  <a:pt x="5354586" y="1918445"/>
                  <a:pt x="5358999" y="1927270"/>
                </a:cubicBezTo>
                <a:cubicBezTo>
                  <a:pt x="5358999" y="1927270"/>
                  <a:pt x="5358999" y="1931683"/>
                  <a:pt x="5358999" y="1931683"/>
                </a:cubicBezTo>
                <a:cubicBezTo>
                  <a:pt x="5363414" y="1931683"/>
                  <a:pt x="5363414" y="1936097"/>
                  <a:pt x="5363414" y="1936097"/>
                </a:cubicBezTo>
                <a:cubicBezTo>
                  <a:pt x="5367826" y="1936097"/>
                  <a:pt x="5367826" y="1936097"/>
                  <a:pt x="5367826" y="1936097"/>
                </a:cubicBezTo>
                <a:cubicBezTo>
                  <a:pt x="5367826" y="1936097"/>
                  <a:pt x="5367826" y="1936097"/>
                  <a:pt x="5367826" y="1940510"/>
                </a:cubicBezTo>
                <a:cubicBezTo>
                  <a:pt x="5394305" y="1971403"/>
                  <a:pt x="5420784" y="2002297"/>
                  <a:pt x="5442851" y="2024364"/>
                </a:cubicBezTo>
                <a:cubicBezTo>
                  <a:pt x="5442851" y="2028777"/>
                  <a:pt x="5442851" y="2033189"/>
                  <a:pt x="5447265" y="2033189"/>
                </a:cubicBezTo>
                <a:cubicBezTo>
                  <a:pt x="5447265" y="2037604"/>
                  <a:pt x="5447265" y="2037604"/>
                  <a:pt x="5447265" y="2037604"/>
                </a:cubicBezTo>
                <a:cubicBezTo>
                  <a:pt x="5447265" y="2037604"/>
                  <a:pt x="5447265" y="2042017"/>
                  <a:pt x="5451678" y="2042018"/>
                </a:cubicBezTo>
                <a:cubicBezTo>
                  <a:pt x="5456093" y="2042017"/>
                  <a:pt x="5456093" y="2042017"/>
                  <a:pt x="5456093" y="2042017"/>
                </a:cubicBezTo>
                <a:cubicBezTo>
                  <a:pt x="5469331" y="2055257"/>
                  <a:pt x="5495812" y="2086151"/>
                  <a:pt x="5491399" y="2072911"/>
                </a:cubicBezTo>
                <a:cubicBezTo>
                  <a:pt x="5491399" y="2072911"/>
                  <a:pt x="5491399" y="2072911"/>
                  <a:pt x="5495812" y="2077323"/>
                </a:cubicBezTo>
                <a:cubicBezTo>
                  <a:pt x="5495812" y="2081737"/>
                  <a:pt x="5504638" y="2081738"/>
                  <a:pt x="5504638" y="2081738"/>
                </a:cubicBezTo>
                <a:lnTo>
                  <a:pt x="5504638" y="2073095"/>
                </a:lnTo>
                <a:lnTo>
                  <a:pt x="5513462" y="2082289"/>
                </a:lnTo>
                <a:lnTo>
                  <a:pt x="5526657" y="2086137"/>
                </a:lnTo>
                <a:lnTo>
                  <a:pt x="5526745" y="2086231"/>
                </a:lnTo>
                <a:lnTo>
                  <a:pt x="5534978" y="2101598"/>
                </a:lnTo>
                <a:cubicBezTo>
                  <a:pt x="5539945" y="2106010"/>
                  <a:pt x="5546564" y="2110424"/>
                  <a:pt x="5553182" y="2117044"/>
                </a:cubicBezTo>
                <a:cubicBezTo>
                  <a:pt x="5553182" y="2117044"/>
                  <a:pt x="5553182" y="2121457"/>
                  <a:pt x="5553182" y="2121457"/>
                </a:cubicBezTo>
                <a:cubicBezTo>
                  <a:pt x="5557598" y="2121459"/>
                  <a:pt x="5557598" y="2125871"/>
                  <a:pt x="5557598" y="2121459"/>
                </a:cubicBezTo>
                <a:cubicBezTo>
                  <a:pt x="5557598" y="2121459"/>
                  <a:pt x="5557598" y="2121459"/>
                  <a:pt x="5562012" y="2121457"/>
                </a:cubicBezTo>
                <a:cubicBezTo>
                  <a:pt x="5566423" y="2125871"/>
                  <a:pt x="5566423" y="2130283"/>
                  <a:pt x="5566423" y="2134697"/>
                </a:cubicBezTo>
                <a:cubicBezTo>
                  <a:pt x="5562012" y="2130283"/>
                  <a:pt x="5562012" y="2130283"/>
                  <a:pt x="5562012" y="2130283"/>
                </a:cubicBezTo>
                <a:cubicBezTo>
                  <a:pt x="5557598" y="2125871"/>
                  <a:pt x="5553182" y="2125871"/>
                  <a:pt x="5553182" y="2125871"/>
                </a:cubicBezTo>
                <a:cubicBezTo>
                  <a:pt x="5553182" y="2130284"/>
                  <a:pt x="5553183" y="2134697"/>
                  <a:pt x="5557598" y="2134698"/>
                </a:cubicBezTo>
                <a:cubicBezTo>
                  <a:pt x="5557598" y="2139111"/>
                  <a:pt x="5557598" y="2139111"/>
                  <a:pt x="5557598" y="2139111"/>
                </a:cubicBezTo>
                <a:cubicBezTo>
                  <a:pt x="5553182" y="2139111"/>
                  <a:pt x="5539945" y="2117043"/>
                  <a:pt x="5535530" y="2121457"/>
                </a:cubicBezTo>
                <a:cubicBezTo>
                  <a:pt x="5579663" y="2161177"/>
                  <a:pt x="5628211" y="2214137"/>
                  <a:pt x="5676755" y="2258271"/>
                </a:cubicBezTo>
                <a:cubicBezTo>
                  <a:pt x="5681168" y="2262684"/>
                  <a:pt x="5689996" y="2267098"/>
                  <a:pt x="5694409" y="2271511"/>
                </a:cubicBezTo>
                <a:cubicBezTo>
                  <a:pt x="5698820" y="2271511"/>
                  <a:pt x="5694409" y="2271511"/>
                  <a:pt x="5698820" y="2275923"/>
                </a:cubicBezTo>
                <a:cubicBezTo>
                  <a:pt x="5738541" y="2311231"/>
                  <a:pt x="5791499" y="2350951"/>
                  <a:pt x="5848873" y="2386257"/>
                </a:cubicBezTo>
                <a:cubicBezTo>
                  <a:pt x="5853289" y="2390671"/>
                  <a:pt x="5853287" y="2395084"/>
                  <a:pt x="5857700" y="2395084"/>
                </a:cubicBezTo>
                <a:cubicBezTo>
                  <a:pt x="5853287" y="2395084"/>
                  <a:pt x="5848874" y="2395085"/>
                  <a:pt x="5844460" y="2386257"/>
                </a:cubicBezTo>
                <a:cubicBezTo>
                  <a:pt x="5844459" y="2390671"/>
                  <a:pt x="5840047" y="2390671"/>
                  <a:pt x="5835633" y="2386257"/>
                </a:cubicBezTo>
                <a:cubicBezTo>
                  <a:pt x="5840046" y="2381845"/>
                  <a:pt x="5822393" y="2377431"/>
                  <a:pt x="5817980" y="2377431"/>
                </a:cubicBezTo>
                <a:cubicBezTo>
                  <a:pt x="5817980" y="2377431"/>
                  <a:pt x="5817980" y="2373017"/>
                  <a:pt x="5813567" y="2373017"/>
                </a:cubicBezTo>
                <a:cubicBezTo>
                  <a:pt x="5813567" y="2373017"/>
                  <a:pt x="5809153" y="2373017"/>
                  <a:pt x="5809153" y="2373017"/>
                </a:cubicBezTo>
                <a:cubicBezTo>
                  <a:pt x="5795914" y="2368604"/>
                  <a:pt x="5765021" y="2350951"/>
                  <a:pt x="5769434" y="2355364"/>
                </a:cubicBezTo>
                <a:cubicBezTo>
                  <a:pt x="5773846" y="2355364"/>
                  <a:pt x="5773846" y="2359778"/>
                  <a:pt x="5778261" y="2359778"/>
                </a:cubicBezTo>
                <a:cubicBezTo>
                  <a:pt x="5773846" y="2359778"/>
                  <a:pt x="5769433" y="2359778"/>
                  <a:pt x="5769433" y="2359778"/>
                </a:cubicBezTo>
                <a:cubicBezTo>
                  <a:pt x="5769433" y="2359778"/>
                  <a:pt x="5769433" y="2364191"/>
                  <a:pt x="5773846" y="2368604"/>
                </a:cubicBezTo>
                <a:cubicBezTo>
                  <a:pt x="5773846" y="2368604"/>
                  <a:pt x="5773846" y="2368604"/>
                  <a:pt x="5769433" y="2368605"/>
                </a:cubicBezTo>
                <a:cubicBezTo>
                  <a:pt x="5769433" y="2368605"/>
                  <a:pt x="5769433" y="2364191"/>
                  <a:pt x="5765021" y="2364191"/>
                </a:cubicBezTo>
                <a:cubicBezTo>
                  <a:pt x="5765021" y="2364191"/>
                  <a:pt x="5765021" y="2364191"/>
                  <a:pt x="5760607" y="2364193"/>
                </a:cubicBezTo>
                <a:cubicBezTo>
                  <a:pt x="5747367" y="2355364"/>
                  <a:pt x="5738541" y="2350951"/>
                  <a:pt x="5734127" y="2350951"/>
                </a:cubicBezTo>
                <a:cubicBezTo>
                  <a:pt x="5729714" y="2350951"/>
                  <a:pt x="5729714" y="2350951"/>
                  <a:pt x="5729714" y="2350951"/>
                </a:cubicBezTo>
                <a:cubicBezTo>
                  <a:pt x="5729714" y="2350951"/>
                  <a:pt x="5729714" y="2350951"/>
                  <a:pt x="5734126" y="2355365"/>
                </a:cubicBezTo>
                <a:cubicBezTo>
                  <a:pt x="5729714" y="2350951"/>
                  <a:pt x="5729714" y="2355364"/>
                  <a:pt x="5734126" y="2359778"/>
                </a:cubicBezTo>
                <a:cubicBezTo>
                  <a:pt x="5703235" y="2337711"/>
                  <a:pt x="5681167" y="2328884"/>
                  <a:pt x="5654690" y="2315644"/>
                </a:cubicBezTo>
                <a:cubicBezTo>
                  <a:pt x="5632622" y="2302405"/>
                  <a:pt x="5610554" y="2289164"/>
                  <a:pt x="5579663" y="2267098"/>
                </a:cubicBezTo>
                <a:cubicBezTo>
                  <a:pt x="5584077" y="2271511"/>
                  <a:pt x="5579663" y="2271511"/>
                  <a:pt x="5575251" y="2267098"/>
                </a:cubicBezTo>
                <a:cubicBezTo>
                  <a:pt x="5575251" y="2267098"/>
                  <a:pt x="5575251" y="2267098"/>
                  <a:pt x="5575251" y="2262684"/>
                </a:cubicBezTo>
                <a:cubicBezTo>
                  <a:pt x="5575251" y="2262684"/>
                  <a:pt x="5570840" y="2262684"/>
                  <a:pt x="5570840" y="2262684"/>
                </a:cubicBezTo>
                <a:cubicBezTo>
                  <a:pt x="5566423" y="2258271"/>
                  <a:pt x="5566423" y="2258271"/>
                  <a:pt x="5566423" y="2258271"/>
                </a:cubicBezTo>
                <a:cubicBezTo>
                  <a:pt x="5553183" y="2249444"/>
                  <a:pt x="5553183" y="2249444"/>
                  <a:pt x="5553183" y="2249444"/>
                </a:cubicBezTo>
                <a:cubicBezTo>
                  <a:pt x="5553182" y="2253857"/>
                  <a:pt x="5548769" y="2249444"/>
                  <a:pt x="5544356" y="2249445"/>
                </a:cubicBezTo>
                <a:cubicBezTo>
                  <a:pt x="5553182" y="2258271"/>
                  <a:pt x="5553182" y="2253857"/>
                  <a:pt x="5562012" y="2258271"/>
                </a:cubicBezTo>
                <a:cubicBezTo>
                  <a:pt x="5562012" y="2258271"/>
                  <a:pt x="5562012" y="2262685"/>
                  <a:pt x="5562012" y="2262685"/>
                </a:cubicBezTo>
                <a:cubicBezTo>
                  <a:pt x="5562012" y="2262685"/>
                  <a:pt x="5562012" y="2262685"/>
                  <a:pt x="5557598" y="2262684"/>
                </a:cubicBezTo>
                <a:cubicBezTo>
                  <a:pt x="5557598" y="2267098"/>
                  <a:pt x="5562012" y="2267098"/>
                  <a:pt x="5562012" y="2267098"/>
                </a:cubicBezTo>
                <a:cubicBezTo>
                  <a:pt x="5562012" y="2267098"/>
                  <a:pt x="5566423" y="2267098"/>
                  <a:pt x="5566423" y="2267098"/>
                </a:cubicBezTo>
                <a:cubicBezTo>
                  <a:pt x="5570840" y="2271511"/>
                  <a:pt x="5570840" y="2271511"/>
                  <a:pt x="5570840" y="2271511"/>
                </a:cubicBezTo>
                <a:cubicBezTo>
                  <a:pt x="5575251" y="2275923"/>
                  <a:pt x="5588490" y="2275923"/>
                  <a:pt x="5584075" y="2280338"/>
                </a:cubicBezTo>
                <a:cubicBezTo>
                  <a:pt x="5588490" y="2289164"/>
                  <a:pt x="5588490" y="2275923"/>
                  <a:pt x="5592904" y="2280338"/>
                </a:cubicBezTo>
                <a:cubicBezTo>
                  <a:pt x="5597314" y="2284751"/>
                  <a:pt x="5592904" y="2284751"/>
                  <a:pt x="5592904" y="2289164"/>
                </a:cubicBezTo>
                <a:cubicBezTo>
                  <a:pt x="5601729" y="2293577"/>
                  <a:pt x="5623797" y="2302405"/>
                  <a:pt x="5623797" y="2302405"/>
                </a:cubicBezTo>
                <a:cubicBezTo>
                  <a:pt x="5641449" y="2311232"/>
                  <a:pt x="5667927" y="2333298"/>
                  <a:pt x="5676755" y="2337711"/>
                </a:cubicBezTo>
                <a:cubicBezTo>
                  <a:pt x="5681167" y="2342124"/>
                  <a:pt x="5676755" y="2337711"/>
                  <a:pt x="5676755" y="2333298"/>
                </a:cubicBezTo>
                <a:cubicBezTo>
                  <a:pt x="5676755" y="2337711"/>
                  <a:pt x="5685581" y="2342124"/>
                  <a:pt x="5685581" y="2342124"/>
                </a:cubicBezTo>
                <a:cubicBezTo>
                  <a:pt x="5685581" y="2342124"/>
                  <a:pt x="5694409" y="2342124"/>
                  <a:pt x="5694409" y="2342124"/>
                </a:cubicBezTo>
                <a:cubicBezTo>
                  <a:pt x="5698820" y="2346538"/>
                  <a:pt x="5689996" y="2346539"/>
                  <a:pt x="5694409" y="2346538"/>
                </a:cubicBezTo>
                <a:cubicBezTo>
                  <a:pt x="5698820" y="2355364"/>
                  <a:pt x="5707651" y="2346538"/>
                  <a:pt x="5703235" y="2355364"/>
                </a:cubicBezTo>
                <a:cubicBezTo>
                  <a:pt x="5720888" y="2359778"/>
                  <a:pt x="5756194" y="2373018"/>
                  <a:pt x="5765021" y="2386257"/>
                </a:cubicBezTo>
                <a:cubicBezTo>
                  <a:pt x="5760606" y="2386257"/>
                  <a:pt x="5760607" y="2381845"/>
                  <a:pt x="5765021" y="2377431"/>
                </a:cubicBezTo>
                <a:cubicBezTo>
                  <a:pt x="5795913" y="2399498"/>
                  <a:pt x="5844459" y="2425979"/>
                  <a:pt x="5862113" y="2430391"/>
                </a:cubicBezTo>
                <a:cubicBezTo>
                  <a:pt x="5870939" y="2434805"/>
                  <a:pt x="5919486" y="2470111"/>
                  <a:pt x="5941554" y="2470111"/>
                </a:cubicBezTo>
                <a:cubicBezTo>
                  <a:pt x="5950380" y="2474524"/>
                  <a:pt x="5941554" y="2470111"/>
                  <a:pt x="5941552" y="2474526"/>
                </a:cubicBezTo>
                <a:cubicBezTo>
                  <a:pt x="5954792" y="2474526"/>
                  <a:pt x="5981274" y="2492178"/>
                  <a:pt x="5994512" y="2501005"/>
                </a:cubicBezTo>
                <a:cubicBezTo>
                  <a:pt x="5994512" y="2501005"/>
                  <a:pt x="5985685" y="2496591"/>
                  <a:pt x="5981275" y="2501005"/>
                </a:cubicBezTo>
                <a:cubicBezTo>
                  <a:pt x="6012165" y="2509832"/>
                  <a:pt x="6003339" y="2505418"/>
                  <a:pt x="5998926" y="2496590"/>
                </a:cubicBezTo>
                <a:cubicBezTo>
                  <a:pt x="6034231" y="2514244"/>
                  <a:pt x="6038645" y="2514244"/>
                  <a:pt x="6056300" y="2531898"/>
                </a:cubicBezTo>
                <a:cubicBezTo>
                  <a:pt x="6056300" y="2531898"/>
                  <a:pt x="6060713" y="2536311"/>
                  <a:pt x="6060713" y="2536311"/>
                </a:cubicBezTo>
                <a:cubicBezTo>
                  <a:pt x="6060713" y="2536311"/>
                  <a:pt x="6060713" y="2536311"/>
                  <a:pt x="6065125" y="2536311"/>
                </a:cubicBezTo>
                <a:cubicBezTo>
                  <a:pt x="6065125" y="2536311"/>
                  <a:pt x="6065125" y="2531899"/>
                  <a:pt x="6065125" y="2531899"/>
                </a:cubicBezTo>
                <a:cubicBezTo>
                  <a:pt x="6065125" y="2531899"/>
                  <a:pt x="6069540" y="2531898"/>
                  <a:pt x="6073951" y="2536311"/>
                </a:cubicBezTo>
                <a:cubicBezTo>
                  <a:pt x="6073951" y="2536311"/>
                  <a:pt x="6073951" y="2536311"/>
                  <a:pt x="6069539" y="2536312"/>
                </a:cubicBezTo>
                <a:cubicBezTo>
                  <a:pt x="6069539" y="2536312"/>
                  <a:pt x="6069539" y="2536312"/>
                  <a:pt x="6069539" y="2540726"/>
                </a:cubicBezTo>
                <a:cubicBezTo>
                  <a:pt x="6073951" y="2540726"/>
                  <a:pt x="6073951" y="2540726"/>
                  <a:pt x="6078366" y="2540726"/>
                </a:cubicBezTo>
                <a:cubicBezTo>
                  <a:pt x="6082780" y="2545139"/>
                  <a:pt x="6082780" y="2545139"/>
                  <a:pt x="6082780" y="2545139"/>
                </a:cubicBezTo>
                <a:cubicBezTo>
                  <a:pt x="6087191" y="2549551"/>
                  <a:pt x="6109259" y="2558378"/>
                  <a:pt x="6096019" y="2545139"/>
                </a:cubicBezTo>
                <a:cubicBezTo>
                  <a:pt x="6100431" y="2549551"/>
                  <a:pt x="6100431" y="2549551"/>
                  <a:pt x="6104845" y="2549552"/>
                </a:cubicBezTo>
                <a:cubicBezTo>
                  <a:pt x="6104845" y="2549552"/>
                  <a:pt x="6104845" y="2545138"/>
                  <a:pt x="6100431" y="2545139"/>
                </a:cubicBezTo>
                <a:cubicBezTo>
                  <a:pt x="6100431" y="2545139"/>
                  <a:pt x="6100431" y="2540726"/>
                  <a:pt x="6096020" y="2540726"/>
                </a:cubicBezTo>
                <a:cubicBezTo>
                  <a:pt x="6100431" y="2540726"/>
                  <a:pt x="6104845" y="2540726"/>
                  <a:pt x="6104845" y="2540726"/>
                </a:cubicBezTo>
                <a:cubicBezTo>
                  <a:pt x="6109259" y="2545138"/>
                  <a:pt x="6118085" y="2549551"/>
                  <a:pt x="6131326" y="2553965"/>
                </a:cubicBezTo>
                <a:cubicBezTo>
                  <a:pt x="6148978" y="2562791"/>
                  <a:pt x="6166632" y="2571619"/>
                  <a:pt x="6179872" y="2576031"/>
                </a:cubicBezTo>
                <a:cubicBezTo>
                  <a:pt x="6184287" y="2576031"/>
                  <a:pt x="6184285" y="2580445"/>
                  <a:pt x="6184285" y="2580445"/>
                </a:cubicBezTo>
                <a:cubicBezTo>
                  <a:pt x="6184285" y="2580445"/>
                  <a:pt x="6188698" y="2580445"/>
                  <a:pt x="6188698" y="2580445"/>
                </a:cubicBezTo>
                <a:cubicBezTo>
                  <a:pt x="6197526" y="2580445"/>
                  <a:pt x="6206352" y="2584859"/>
                  <a:pt x="6210765" y="2589272"/>
                </a:cubicBezTo>
                <a:cubicBezTo>
                  <a:pt x="6215179" y="2589272"/>
                  <a:pt x="6224005" y="2593684"/>
                  <a:pt x="6228417" y="2593684"/>
                </a:cubicBezTo>
                <a:cubicBezTo>
                  <a:pt x="6237245" y="2598099"/>
                  <a:pt x="6250484" y="2606926"/>
                  <a:pt x="6259311" y="2611338"/>
                </a:cubicBezTo>
                <a:cubicBezTo>
                  <a:pt x="6259311" y="2615752"/>
                  <a:pt x="6259311" y="2615752"/>
                  <a:pt x="6259311" y="2615752"/>
                </a:cubicBezTo>
                <a:cubicBezTo>
                  <a:pt x="6263725" y="2615751"/>
                  <a:pt x="6263725" y="2615751"/>
                  <a:pt x="6268137" y="2615751"/>
                </a:cubicBezTo>
                <a:cubicBezTo>
                  <a:pt x="6272551" y="2620166"/>
                  <a:pt x="6272550" y="2615751"/>
                  <a:pt x="6272550" y="2615751"/>
                </a:cubicBezTo>
                <a:cubicBezTo>
                  <a:pt x="6268137" y="2611339"/>
                  <a:pt x="6268137" y="2611339"/>
                  <a:pt x="6268137" y="2611339"/>
                </a:cubicBezTo>
                <a:cubicBezTo>
                  <a:pt x="6276966" y="2615751"/>
                  <a:pt x="6290205" y="2628993"/>
                  <a:pt x="6299031" y="2624578"/>
                </a:cubicBezTo>
                <a:cubicBezTo>
                  <a:pt x="6299031" y="2628991"/>
                  <a:pt x="6299031" y="2628991"/>
                  <a:pt x="6303445" y="2628991"/>
                </a:cubicBezTo>
                <a:cubicBezTo>
                  <a:pt x="6307858" y="2633405"/>
                  <a:pt x="6307858" y="2628993"/>
                  <a:pt x="6307858" y="2628993"/>
                </a:cubicBezTo>
                <a:cubicBezTo>
                  <a:pt x="6321097" y="2637819"/>
                  <a:pt x="6334337" y="2628991"/>
                  <a:pt x="6338751" y="2637818"/>
                </a:cubicBezTo>
                <a:cubicBezTo>
                  <a:pt x="6334337" y="2637818"/>
                  <a:pt x="6334337" y="2637818"/>
                  <a:pt x="6334337" y="2637818"/>
                </a:cubicBezTo>
                <a:cubicBezTo>
                  <a:pt x="6325511" y="2633405"/>
                  <a:pt x="6321097" y="2633405"/>
                  <a:pt x="6321097" y="2637819"/>
                </a:cubicBezTo>
                <a:cubicBezTo>
                  <a:pt x="6321097" y="2637819"/>
                  <a:pt x="6325511" y="2642233"/>
                  <a:pt x="6329925" y="2642232"/>
                </a:cubicBezTo>
                <a:cubicBezTo>
                  <a:pt x="6334337" y="2646645"/>
                  <a:pt x="6334337" y="2646645"/>
                  <a:pt x="6334337" y="2646645"/>
                </a:cubicBezTo>
                <a:cubicBezTo>
                  <a:pt x="6334337" y="2655471"/>
                  <a:pt x="6321097" y="2651058"/>
                  <a:pt x="6316684" y="2642232"/>
                </a:cubicBezTo>
                <a:cubicBezTo>
                  <a:pt x="6321097" y="2651058"/>
                  <a:pt x="6299031" y="2646645"/>
                  <a:pt x="6312271" y="2651058"/>
                </a:cubicBezTo>
                <a:cubicBezTo>
                  <a:pt x="6321097" y="2642232"/>
                  <a:pt x="6325511" y="2668712"/>
                  <a:pt x="6343165" y="2664299"/>
                </a:cubicBezTo>
                <a:cubicBezTo>
                  <a:pt x="6347578" y="2668712"/>
                  <a:pt x="6347578" y="2668712"/>
                  <a:pt x="6347578" y="2668712"/>
                </a:cubicBezTo>
                <a:cubicBezTo>
                  <a:pt x="6347578" y="2668712"/>
                  <a:pt x="6351990" y="2668712"/>
                  <a:pt x="6351990" y="2668712"/>
                </a:cubicBezTo>
                <a:cubicBezTo>
                  <a:pt x="6356404" y="2673124"/>
                  <a:pt x="6356404" y="2668712"/>
                  <a:pt x="6356404" y="2668712"/>
                </a:cubicBezTo>
                <a:cubicBezTo>
                  <a:pt x="6351990" y="2668712"/>
                  <a:pt x="6351990" y="2664299"/>
                  <a:pt x="6351990" y="2664299"/>
                </a:cubicBezTo>
                <a:cubicBezTo>
                  <a:pt x="6356404" y="2664299"/>
                  <a:pt x="6365230" y="2668712"/>
                  <a:pt x="6365230" y="2664299"/>
                </a:cubicBezTo>
                <a:cubicBezTo>
                  <a:pt x="6360816" y="2659885"/>
                  <a:pt x="6369644" y="2664299"/>
                  <a:pt x="6369646" y="2659885"/>
                </a:cubicBezTo>
                <a:cubicBezTo>
                  <a:pt x="6360816" y="2655472"/>
                  <a:pt x="6356404" y="2655471"/>
                  <a:pt x="6347578" y="2651058"/>
                </a:cubicBezTo>
                <a:cubicBezTo>
                  <a:pt x="6351990" y="2651058"/>
                  <a:pt x="6351990" y="2651058"/>
                  <a:pt x="6351990" y="2651058"/>
                </a:cubicBezTo>
                <a:cubicBezTo>
                  <a:pt x="6356404" y="2651058"/>
                  <a:pt x="6360818" y="2651058"/>
                  <a:pt x="6360816" y="2646645"/>
                </a:cubicBezTo>
                <a:lnTo>
                  <a:pt x="6353208" y="2642841"/>
                </a:lnTo>
                <a:lnTo>
                  <a:pt x="6361369" y="2643335"/>
                </a:lnTo>
                <a:cubicBezTo>
                  <a:pt x="6367437" y="2645542"/>
                  <a:pt x="6374058" y="2648852"/>
                  <a:pt x="6382883" y="2651058"/>
                </a:cubicBezTo>
                <a:cubicBezTo>
                  <a:pt x="6356404" y="2633405"/>
                  <a:pt x="6387297" y="2646645"/>
                  <a:pt x="6396125" y="2637818"/>
                </a:cubicBezTo>
                <a:cubicBezTo>
                  <a:pt x="6400538" y="2642232"/>
                  <a:pt x="6391711" y="2642233"/>
                  <a:pt x="6391711" y="2642233"/>
                </a:cubicBezTo>
                <a:cubicBezTo>
                  <a:pt x="6391710" y="2646645"/>
                  <a:pt x="6391710" y="2646645"/>
                  <a:pt x="6391710" y="2646645"/>
                </a:cubicBezTo>
                <a:cubicBezTo>
                  <a:pt x="6387297" y="2646645"/>
                  <a:pt x="6387297" y="2646645"/>
                  <a:pt x="6391710" y="2651058"/>
                </a:cubicBezTo>
                <a:cubicBezTo>
                  <a:pt x="6391710" y="2651058"/>
                  <a:pt x="6396125" y="2651058"/>
                  <a:pt x="6400538" y="2651060"/>
                </a:cubicBezTo>
                <a:cubicBezTo>
                  <a:pt x="6404950" y="2651060"/>
                  <a:pt x="6404950" y="2651060"/>
                  <a:pt x="6404950" y="2651060"/>
                </a:cubicBezTo>
                <a:cubicBezTo>
                  <a:pt x="6409364" y="2655472"/>
                  <a:pt x="6404950" y="2659885"/>
                  <a:pt x="6413778" y="2659885"/>
                </a:cubicBezTo>
                <a:cubicBezTo>
                  <a:pt x="6409363" y="2659885"/>
                  <a:pt x="6409363" y="2659885"/>
                  <a:pt x="6404950" y="2659885"/>
                </a:cubicBezTo>
                <a:cubicBezTo>
                  <a:pt x="6400538" y="2659885"/>
                  <a:pt x="6400539" y="2664300"/>
                  <a:pt x="6404950" y="2664300"/>
                </a:cubicBezTo>
                <a:cubicBezTo>
                  <a:pt x="6404950" y="2668712"/>
                  <a:pt x="6409364" y="2668713"/>
                  <a:pt x="6413778" y="2668712"/>
                </a:cubicBezTo>
                <a:cubicBezTo>
                  <a:pt x="6418190" y="2668712"/>
                  <a:pt x="6418190" y="2668712"/>
                  <a:pt x="6422605" y="2668712"/>
                </a:cubicBezTo>
                <a:cubicBezTo>
                  <a:pt x="6431429" y="2668712"/>
                  <a:pt x="6440259" y="2664299"/>
                  <a:pt x="6431429" y="2659886"/>
                </a:cubicBezTo>
                <a:cubicBezTo>
                  <a:pt x="6435843" y="2659885"/>
                  <a:pt x="6435843" y="2659885"/>
                  <a:pt x="6435843" y="2655471"/>
                </a:cubicBezTo>
                <a:cubicBezTo>
                  <a:pt x="6435843" y="2655471"/>
                  <a:pt x="6435843" y="2655471"/>
                  <a:pt x="6431429" y="2651058"/>
                </a:cubicBezTo>
                <a:cubicBezTo>
                  <a:pt x="6435845" y="2651060"/>
                  <a:pt x="6444670" y="2655472"/>
                  <a:pt x="6453498" y="2655471"/>
                </a:cubicBezTo>
                <a:cubicBezTo>
                  <a:pt x="6444670" y="2655472"/>
                  <a:pt x="6435845" y="2651060"/>
                  <a:pt x="6440257" y="2655471"/>
                </a:cubicBezTo>
                <a:cubicBezTo>
                  <a:pt x="6444670" y="2664299"/>
                  <a:pt x="6453498" y="2655471"/>
                  <a:pt x="6457910" y="2664299"/>
                </a:cubicBezTo>
                <a:cubicBezTo>
                  <a:pt x="6457912" y="2668713"/>
                  <a:pt x="6457912" y="2668713"/>
                  <a:pt x="6457912" y="2668713"/>
                </a:cubicBezTo>
                <a:cubicBezTo>
                  <a:pt x="6457912" y="2668713"/>
                  <a:pt x="6457912" y="2668713"/>
                  <a:pt x="6462323" y="2668712"/>
                </a:cubicBezTo>
                <a:cubicBezTo>
                  <a:pt x="6462323" y="2668712"/>
                  <a:pt x="6462323" y="2668712"/>
                  <a:pt x="6466735" y="2668712"/>
                </a:cubicBezTo>
                <a:cubicBezTo>
                  <a:pt x="6466735" y="2664299"/>
                  <a:pt x="6466735" y="2664299"/>
                  <a:pt x="6466735" y="2664299"/>
                </a:cubicBezTo>
                <a:cubicBezTo>
                  <a:pt x="6471152" y="2668712"/>
                  <a:pt x="6471152" y="2668712"/>
                  <a:pt x="6475563" y="2673124"/>
                </a:cubicBezTo>
                <a:cubicBezTo>
                  <a:pt x="6484391" y="2668712"/>
                  <a:pt x="6493217" y="2673124"/>
                  <a:pt x="6502042" y="2673124"/>
                </a:cubicBezTo>
                <a:cubicBezTo>
                  <a:pt x="6497630" y="2673126"/>
                  <a:pt x="6493217" y="2673124"/>
                  <a:pt x="6493217" y="2673124"/>
                </a:cubicBezTo>
                <a:cubicBezTo>
                  <a:pt x="6510870" y="2677538"/>
                  <a:pt x="6506456" y="2673124"/>
                  <a:pt x="6519695" y="2681952"/>
                </a:cubicBezTo>
                <a:cubicBezTo>
                  <a:pt x="6515284" y="2681952"/>
                  <a:pt x="6515284" y="2686366"/>
                  <a:pt x="6515284" y="2686366"/>
                </a:cubicBezTo>
                <a:cubicBezTo>
                  <a:pt x="6515284" y="2686366"/>
                  <a:pt x="6519697" y="2686366"/>
                  <a:pt x="6519697" y="2686366"/>
                </a:cubicBezTo>
                <a:cubicBezTo>
                  <a:pt x="6519695" y="2690778"/>
                  <a:pt x="6519695" y="2690778"/>
                  <a:pt x="6519695" y="2690778"/>
                </a:cubicBezTo>
                <a:cubicBezTo>
                  <a:pt x="6493217" y="2681952"/>
                  <a:pt x="6515284" y="2690778"/>
                  <a:pt x="6515284" y="2695191"/>
                </a:cubicBezTo>
                <a:cubicBezTo>
                  <a:pt x="6502042" y="2690778"/>
                  <a:pt x="6488802" y="2686366"/>
                  <a:pt x="6475563" y="2686366"/>
                </a:cubicBezTo>
                <a:cubicBezTo>
                  <a:pt x="6475563" y="2681952"/>
                  <a:pt x="6475563" y="2681952"/>
                  <a:pt x="6475563" y="2681952"/>
                </a:cubicBezTo>
                <a:cubicBezTo>
                  <a:pt x="6466737" y="2677538"/>
                  <a:pt x="6462323" y="2677538"/>
                  <a:pt x="6457910" y="2677538"/>
                </a:cubicBezTo>
                <a:cubicBezTo>
                  <a:pt x="6466735" y="2681952"/>
                  <a:pt x="6471149" y="2681952"/>
                  <a:pt x="6471152" y="2686366"/>
                </a:cubicBezTo>
                <a:cubicBezTo>
                  <a:pt x="6457910" y="2681952"/>
                  <a:pt x="6457912" y="2686366"/>
                  <a:pt x="6449084" y="2681952"/>
                </a:cubicBezTo>
                <a:cubicBezTo>
                  <a:pt x="6449084" y="2681952"/>
                  <a:pt x="6444670" y="2681952"/>
                  <a:pt x="6444670" y="2677538"/>
                </a:cubicBezTo>
                <a:cubicBezTo>
                  <a:pt x="6440259" y="2677538"/>
                  <a:pt x="6440259" y="2677538"/>
                  <a:pt x="6440259" y="2677538"/>
                </a:cubicBezTo>
                <a:cubicBezTo>
                  <a:pt x="6435843" y="2677538"/>
                  <a:pt x="6431429" y="2677538"/>
                  <a:pt x="6435845" y="2681952"/>
                </a:cubicBezTo>
                <a:cubicBezTo>
                  <a:pt x="6440257" y="2686366"/>
                  <a:pt x="6440257" y="2686366"/>
                  <a:pt x="6440257" y="2686366"/>
                </a:cubicBezTo>
                <a:cubicBezTo>
                  <a:pt x="6440257" y="2690777"/>
                  <a:pt x="6444670" y="2690778"/>
                  <a:pt x="6449084" y="2690778"/>
                </a:cubicBezTo>
                <a:cubicBezTo>
                  <a:pt x="6453498" y="2690778"/>
                  <a:pt x="6453498" y="2690778"/>
                  <a:pt x="6453498" y="2690778"/>
                </a:cubicBezTo>
                <a:cubicBezTo>
                  <a:pt x="6453498" y="2686366"/>
                  <a:pt x="6453498" y="2686366"/>
                  <a:pt x="6453498" y="2686366"/>
                </a:cubicBezTo>
                <a:cubicBezTo>
                  <a:pt x="6466735" y="2686366"/>
                  <a:pt x="6497631" y="2699606"/>
                  <a:pt x="6515284" y="2699606"/>
                </a:cubicBezTo>
                <a:cubicBezTo>
                  <a:pt x="6519697" y="2704018"/>
                  <a:pt x="6519697" y="2704018"/>
                  <a:pt x="6519697" y="2704018"/>
                </a:cubicBezTo>
                <a:cubicBezTo>
                  <a:pt x="6519697" y="2704018"/>
                  <a:pt x="6519697" y="2704018"/>
                  <a:pt x="6524109" y="2704017"/>
                </a:cubicBezTo>
                <a:cubicBezTo>
                  <a:pt x="6524109" y="2704017"/>
                  <a:pt x="6528523" y="2704018"/>
                  <a:pt x="6528523" y="2704018"/>
                </a:cubicBezTo>
                <a:cubicBezTo>
                  <a:pt x="6537350" y="2704018"/>
                  <a:pt x="6550590" y="2708432"/>
                  <a:pt x="6555002" y="2712845"/>
                </a:cubicBezTo>
                <a:cubicBezTo>
                  <a:pt x="6555004" y="2708432"/>
                  <a:pt x="6555004" y="2708432"/>
                  <a:pt x="6555004" y="2708432"/>
                </a:cubicBezTo>
                <a:cubicBezTo>
                  <a:pt x="6559416" y="2712845"/>
                  <a:pt x="6559416" y="2712845"/>
                  <a:pt x="6559416" y="2712845"/>
                </a:cubicBezTo>
                <a:cubicBezTo>
                  <a:pt x="6559416" y="2712845"/>
                  <a:pt x="6563830" y="2717258"/>
                  <a:pt x="6568244" y="2717258"/>
                </a:cubicBezTo>
                <a:cubicBezTo>
                  <a:pt x="6568244" y="2717258"/>
                  <a:pt x="6572657" y="2717258"/>
                  <a:pt x="6572657" y="2712845"/>
                </a:cubicBezTo>
                <a:cubicBezTo>
                  <a:pt x="6616789" y="2717258"/>
                  <a:pt x="6638856" y="2730499"/>
                  <a:pt x="6669750" y="2726085"/>
                </a:cubicBezTo>
                <a:cubicBezTo>
                  <a:pt x="6669750" y="2730499"/>
                  <a:pt x="6674163" y="2730499"/>
                  <a:pt x="6678575" y="2730499"/>
                </a:cubicBezTo>
                <a:cubicBezTo>
                  <a:pt x="6678575" y="2730499"/>
                  <a:pt x="6682989" y="2730499"/>
                  <a:pt x="6682989" y="2730499"/>
                </a:cubicBezTo>
                <a:cubicBezTo>
                  <a:pt x="6682989" y="2726085"/>
                  <a:pt x="6682989" y="2726085"/>
                  <a:pt x="6682989" y="2726085"/>
                </a:cubicBezTo>
                <a:cubicBezTo>
                  <a:pt x="6687402" y="2734911"/>
                  <a:pt x="6700642" y="2734911"/>
                  <a:pt x="6709470" y="2734911"/>
                </a:cubicBezTo>
                <a:cubicBezTo>
                  <a:pt x="6709470" y="2734911"/>
                  <a:pt x="6713883" y="2734911"/>
                  <a:pt x="6713883" y="2734911"/>
                </a:cubicBezTo>
                <a:cubicBezTo>
                  <a:pt x="6718295" y="2739326"/>
                  <a:pt x="6718295" y="2739326"/>
                  <a:pt x="6722707" y="2734911"/>
                </a:cubicBezTo>
                <a:cubicBezTo>
                  <a:pt x="6727121" y="2734911"/>
                  <a:pt x="6727121" y="2734911"/>
                  <a:pt x="6727121" y="2734911"/>
                </a:cubicBezTo>
                <a:cubicBezTo>
                  <a:pt x="6727121" y="2734911"/>
                  <a:pt x="6727123" y="2739326"/>
                  <a:pt x="6731535" y="2739326"/>
                </a:cubicBezTo>
                <a:cubicBezTo>
                  <a:pt x="6731535" y="2739326"/>
                  <a:pt x="6731535" y="2739326"/>
                  <a:pt x="6735949" y="2739324"/>
                </a:cubicBezTo>
                <a:cubicBezTo>
                  <a:pt x="6744777" y="2734911"/>
                  <a:pt x="6762427" y="2748152"/>
                  <a:pt x="6762427" y="2739326"/>
                </a:cubicBezTo>
                <a:cubicBezTo>
                  <a:pt x="6762427" y="2739326"/>
                  <a:pt x="6762427" y="2739326"/>
                  <a:pt x="6766843" y="2739326"/>
                </a:cubicBezTo>
                <a:cubicBezTo>
                  <a:pt x="6771255" y="2739326"/>
                  <a:pt x="6775667" y="2739326"/>
                  <a:pt x="6775667" y="2739326"/>
                </a:cubicBezTo>
                <a:cubicBezTo>
                  <a:pt x="6775667" y="2739326"/>
                  <a:pt x="6780081" y="2739326"/>
                  <a:pt x="6780081" y="2739326"/>
                </a:cubicBezTo>
                <a:cubicBezTo>
                  <a:pt x="6784497" y="2748152"/>
                  <a:pt x="6802150" y="2739326"/>
                  <a:pt x="6810975" y="2739326"/>
                </a:cubicBezTo>
                <a:cubicBezTo>
                  <a:pt x="6824215" y="2739326"/>
                  <a:pt x="6815389" y="2748152"/>
                  <a:pt x="6828629" y="2748151"/>
                </a:cubicBezTo>
                <a:cubicBezTo>
                  <a:pt x="6828629" y="2748151"/>
                  <a:pt x="6833042" y="2748152"/>
                  <a:pt x="6833040" y="2752565"/>
                </a:cubicBezTo>
                <a:cubicBezTo>
                  <a:pt x="6833040" y="2752565"/>
                  <a:pt x="6837454" y="2752565"/>
                  <a:pt x="6837454" y="2752565"/>
                </a:cubicBezTo>
                <a:cubicBezTo>
                  <a:pt x="6841870" y="2752565"/>
                  <a:pt x="6841870" y="2752565"/>
                  <a:pt x="6837454" y="2748152"/>
                </a:cubicBezTo>
                <a:cubicBezTo>
                  <a:pt x="6837454" y="2748152"/>
                  <a:pt x="6837454" y="2748152"/>
                  <a:pt x="6833042" y="2748152"/>
                </a:cubicBezTo>
                <a:cubicBezTo>
                  <a:pt x="6841868" y="2743739"/>
                  <a:pt x="6850694" y="2748152"/>
                  <a:pt x="6850694" y="2743739"/>
                </a:cubicBezTo>
                <a:cubicBezTo>
                  <a:pt x="6863935" y="2748151"/>
                  <a:pt x="6850694" y="2748152"/>
                  <a:pt x="6850694" y="2752565"/>
                </a:cubicBezTo>
                <a:lnTo>
                  <a:pt x="6846550" y="2756710"/>
                </a:lnTo>
                <a:lnTo>
                  <a:pt x="6821940" y="2755116"/>
                </a:lnTo>
                <a:cubicBezTo>
                  <a:pt x="6796907" y="2754495"/>
                  <a:pt x="6781186" y="2756978"/>
                  <a:pt x="6758016" y="2756978"/>
                </a:cubicBezTo>
                <a:cubicBezTo>
                  <a:pt x="6758016" y="2756978"/>
                  <a:pt x="6758016" y="2752565"/>
                  <a:pt x="6753602" y="2752564"/>
                </a:cubicBezTo>
                <a:cubicBezTo>
                  <a:pt x="6753602" y="2752564"/>
                  <a:pt x="6749188" y="2752565"/>
                  <a:pt x="6749188" y="2752565"/>
                </a:cubicBezTo>
                <a:cubicBezTo>
                  <a:pt x="6735949" y="2752565"/>
                  <a:pt x="6731537" y="2752565"/>
                  <a:pt x="6727123" y="2756978"/>
                </a:cubicBezTo>
                <a:cubicBezTo>
                  <a:pt x="6744776" y="2756978"/>
                  <a:pt x="6744776" y="2756978"/>
                  <a:pt x="6744776" y="2756978"/>
                </a:cubicBezTo>
                <a:cubicBezTo>
                  <a:pt x="6744776" y="2756978"/>
                  <a:pt x="6740363" y="2756978"/>
                  <a:pt x="6740362" y="2761393"/>
                </a:cubicBezTo>
                <a:cubicBezTo>
                  <a:pt x="6740362" y="2761393"/>
                  <a:pt x="6744776" y="2761393"/>
                  <a:pt x="6744776" y="2761393"/>
                </a:cubicBezTo>
                <a:cubicBezTo>
                  <a:pt x="6749190" y="2761393"/>
                  <a:pt x="6749190" y="2761393"/>
                  <a:pt x="6749190" y="2761393"/>
                </a:cubicBezTo>
                <a:cubicBezTo>
                  <a:pt x="6753602" y="2761393"/>
                  <a:pt x="6753602" y="2761393"/>
                  <a:pt x="6753602" y="2761393"/>
                </a:cubicBezTo>
                <a:cubicBezTo>
                  <a:pt x="6762427" y="2770217"/>
                  <a:pt x="6766843" y="2779046"/>
                  <a:pt x="6797734" y="2783458"/>
                </a:cubicBezTo>
                <a:cubicBezTo>
                  <a:pt x="6819803" y="2801112"/>
                  <a:pt x="6863935" y="2814352"/>
                  <a:pt x="6894828" y="2823178"/>
                </a:cubicBezTo>
                <a:cubicBezTo>
                  <a:pt x="6899240" y="2823178"/>
                  <a:pt x="6899240" y="2827591"/>
                  <a:pt x="6899240" y="2827591"/>
                </a:cubicBezTo>
                <a:cubicBezTo>
                  <a:pt x="6899240" y="2827591"/>
                  <a:pt x="6899240" y="2832005"/>
                  <a:pt x="6903654" y="2832005"/>
                </a:cubicBezTo>
                <a:cubicBezTo>
                  <a:pt x="6903654" y="2832005"/>
                  <a:pt x="6899240" y="2832005"/>
                  <a:pt x="6899240" y="2836418"/>
                </a:cubicBezTo>
                <a:cubicBezTo>
                  <a:pt x="6908068" y="2836418"/>
                  <a:pt x="6912482" y="2836418"/>
                  <a:pt x="6912482" y="2836418"/>
                </a:cubicBezTo>
                <a:cubicBezTo>
                  <a:pt x="6938960" y="2845246"/>
                  <a:pt x="6974267" y="2849658"/>
                  <a:pt x="6996334" y="2854072"/>
                </a:cubicBezTo>
                <a:cubicBezTo>
                  <a:pt x="7000748" y="2858485"/>
                  <a:pt x="6991920" y="2858485"/>
                  <a:pt x="6987509" y="2858485"/>
                </a:cubicBezTo>
                <a:cubicBezTo>
                  <a:pt x="7000748" y="2862899"/>
                  <a:pt x="7053708" y="2871726"/>
                  <a:pt x="7040468" y="2884966"/>
                </a:cubicBezTo>
                <a:cubicBezTo>
                  <a:pt x="7031641" y="2884966"/>
                  <a:pt x="7031641" y="2884966"/>
                  <a:pt x="7031641" y="2884966"/>
                </a:cubicBezTo>
                <a:cubicBezTo>
                  <a:pt x="7027229" y="2884966"/>
                  <a:pt x="7027229" y="2884966"/>
                  <a:pt x="7027229" y="2884966"/>
                </a:cubicBezTo>
                <a:cubicBezTo>
                  <a:pt x="7027229" y="2884966"/>
                  <a:pt x="7027227" y="2889378"/>
                  <a:pt x="7031641" y="2889377"/>
                </a:cubicBezTo>
                <a:cubicBezTo>
                  <a:pt x="7040468" y="2889378"/>
                  <a:pt x="7040468" y="2889378"/>
                  <a:pt x="7040468" y="2889378"/>
                </a:cubicBezTo>
                <a:cubicBezTo>
                  <a:pt x="7022815" y="2893790"/>
                  <a:pt x="6996334" y="2889378"/>
                  <a:pt x="6969855" y="2889378"/>
                </a:cubicBezTo>
                <a:cubicBezTo>
                  <a:pt x="6947788" y="2911445"/>
                  <a:pt x="7022815" y="2929099"/>
                  <a:pt x="7084601" y="2933512"/>
                </a:cubicBezTo>
                <a:cubicBezTo>
                  <a:pt x="7089015" y="2937925"/>
                  <a:pt x="7084601" y="2942340"/>
                  <a:pt x="7097840" y="2951164"/>
                </a:cubicBezTo>
                <a:cubicBezTo>
                  <a:pt x="7084601" y="2946752"/>
                  <a:pt x="7084601" y="2951165"/>
                  <a:pt x="7084602" y="2955578"/>
                </a:cubicBezTo>
                <a:cubicBezTo>
                  <a:pt x="7049294" y="2955578"/>
                  <a:pt x="7013989" y="2951165"/>
                  <a:pt x="6978680" y="2951165"/>
                </a:cubicBezTo>
                <a:cubicBezTo>
                  <a:pt x="6956615" y="2951165"/>
                  <a:pt x="6978680" y="2959993"/>
                  <a:pt x="6961028" y="2968819"/>
                </a:cubicBezTo>
                <a:cubicBezTo>
                  <a:pt x="6938962" y="2964406"/>
                  <a:pt x="6930135" y="2968819"/>
                  <a:pt x="6903654" y="2964406"/>
                </a:cubicBezTo>
                <a:cubicBezTo>
                  <a:pt x="6903654" y="2968819"/>
                  <a:pt x="6912482" y="2973232"/>
                  <a:pt x="6930137" y="2973233"/>
                </a:cubicBezTo>
                <a:cubicBezTo>
                  <a:pt x="6921307" y="2973233"/>
                  <a:pt x="6912482" y="2977646"/>
                  <a:pt x="6894830" y="2973233"/>
                </a:cubicBezTo>
                <a:cubicBezTo>
                  <a:pt x="6903654" y="2977646"/>
                  <a:pt x="6899242" y="2982060"/>
                  <a:pt x="6912482" y="2986472"/>
                </a:cubicBezTo>
                <a:cubicBezTo>
                  <a:pt x="6837454" y="2977645"/>
                  <a:pt x="6762430" y="2968819"/>
                  <a:pt x="6687403" y="2955578"/>
                </a:cubicBezTo>
                <a:cubicBezTo>
                  <a:pt x="6678575" y="2955578"/>
                  <a:pt x="6669750" y="2955578"/>
                  <a:pt x="6665336" y="2951165"/>
                </a:cubicBezTo>
                <a:cubicBezTo>
                  <a:pt x="6108156" y="2851866"/>
                  <a:pt x="5614763" y="2574997"/>
                  <a:pt x="5242262" y="2180899"/>
                </a:cubicBezTo>
                <a:lnTo>
                  <a:pt x="5187451" y="2115178"/>
                </a:lnTo>
                <a:lnTo>
                  <a:pt x="5156970" y="2158047"/>
                </a:lnTo>
                <a:lnTo>
                  <a:pt x="5152103" y="2163609"/>
                </a:lnTo>
                <a:lnTo>
                  <a:pt x="5247562" y="2269443"/>
                </a:lnTo>
                <a:cubicBezTo>
                  <a:pt x="5671238" y="2688572"/>
                  <a:pt x="6233933" y="2959994"/>
                  <a:pt x="6846282" y="3012952"/>
                </a:cubicBezTo>
                <a:cubicBezTo>
                  <a:pt x="6903654" y="3017366"/>
                  <a:pt x="6956616" y="3021779"/>
                  <a:pt x="7013987" y="3021779"/>
                </a:cubicBezTo>
                <a:cubicBezTo>
                  <a:pt x="7013987" y="3021779"/>
                  <a:pt x="7013987" y="3026193"/>
                  <a:pt x="7018401" y="3026193"/>
                </a:cubicBezTo>
                <a:cubicBezTo>
                  <a:pt x="7031641" y="3026193"/>
                  <a:pt x="7031641" y="3026193"/>
                  <a:pt x="7031641" y="3026193"/>
                </a:cubicBezTo>
                <a:close/>
                <a:moveTo>
                  <a:pt x="8800385" y="3028265"/>
                </a:moveTo>
                <a:cubicBezTo>
                  <a:pt x="8797433" y="3028232"/>
                  <a:pt x="8794616" y="3027495"/>
                  <a:pt x="8792335" y="3024278"/>
                </a:cubicBezTo>
                <a:cubicBezTo>
                  <a:pt x="8791529" y="3023206"/>
                  <a:pt x="8789920" y="3021865"/>
                  <a:pt x="8787773" y="3021865"/>
                </a:cubicBezTo>
                <a:cubicBezTo>
                  <a:pt x="8784820" y="3022133"/>
                  <a:pt x="8783211" y="3020525"/>
                  <a:pt x="8782674" y="3017578"/>
                </a:cubicBezTo>
                <a:cubicBezTo>
                  <a:pt x="8782137" y="3015701"/>
                  <a:pt x="8780795" y="3014629"/>
                  <a:pt x="8779454" y="3013289"/>
                </a:cubicBezTo>
                <a:cubicBezTo>
                  <a:pt x="8775965" y="3010073"/>
                  <a:pt x="8774355" y="3006321"/>
                  <a:pt x="8775696" y="3001496"/>
                </a:cubicBezTo>
                <a:cubicBezTo>
                  <a:pt x="8776502" y="2998816"/>
                  <a:pt x="8775696" y="2995867"/>
                  <a:pt x="8773012" y="2994259"/>
                </a:cubicBezTo>
                <a:cubicBezTo>
                  <a:pt x="8773012" y="2993187"/>
                  <a:pt x="8773012" y="2992115"/>
                  <a:pt x="8773012" y="2991043"/>
                </a:cubicBezTo>
                <a:cubicBezTo>
                  <a:pt x="8775428" y="2989702"/>
                  <a:pt x="8776502" y="2988094"/>
                  <a:pt x="8776233" y="2984610"/>
                </a:cubicBezTo>
                <a:cubicBezTo>
                  <a:pt x="8775965" y="2979786"/>
                  <a:pt x="8778111" y="2976034"/>
                  <a:pt x="8783479" y="2974961"/>
                </a:cubicBezTo>
                <a:cubicBezTo>
                  <a:pt x="8785894" y="2974693"/>
                  <a:pt x="8785357" y="2972817"/>
                  <a:pt x="8785357" y="2971209"/>
                </a:cubicBezTo>
                <a:cubicBezTo>
                  <a:pt x="8785357" y="2968529"/>
                  <a:pt x="8786431" y="2967993"/>
                  <a:pt x="8788578" y="2969869"/>
                </a:cubicBezTo>
                <a:cubicBezTo>
                  <a:pt x="8791798" y="2972548"/>
                  <a:pt x="8793946" y="2972548"/>
                  <a:pt x="8794750" y="2967993"/>
                </a:cubicBezTo>
                <a:cubicBezTo>
                  <a:pt x="8795019" y="2966920"/>
                  <a:pt x="8795824" y="2965580"/>
                  <a:pt x="8796897" y="2966920"/>
                </a:cubicBezTo>
                <a:cubicBezTo>
                  <a:pt x="8800386" y="2970405"/>
                  <a:pt x="8802802" y="2968261"/>
                  <a:pt x="8805485" y="2965848"/>
                </a:cubicBezTo>
                <a:cubicBezTo>
                  <a:pt x="8805754" y="2965312"/>
                  <a:pt x="8806827" y="2965312"/>
                  <a:pt x="8807364" y="2965312"/>
                </a:cubicBezTo>
                <a:cubicBezTo>
                  <a:pt x="8813804" y="2969064"/>
                  <a:pt x="8819977" y="2973353"/>
                  <a:pt x="8826418" y="2977373"/>
                </a:cubicBezTo>
                <a:cubicBezTo>
                  <a:pt x="8829370" y="2979250"/>
                  <a:pt x="8830980" y="2984342"/>
                  <a:pt x="8832323" y="2988362"/>
                </a:cubicBezTo>
                <a:cubicBezTo>
                  <a:pt x="8832859" y="2989970"/>
                  <a:pt x="8832590" y="2991578"/>
                  <a:pt x="8834201" y="2992919"/>
                </a:cubicBezTo>
                <a:cubicBezTo>
                  <a:pt x="8835811" y="2994259"/>
                  <a:pt x="8835542" y="2995867"/>
                  <a:pt x="8834469" y="2997475"/>
                </a:cubicBezTo>
                <a:cubicBezTo>
                  <a:pt x="8833932" y="2998548"/>
                  <a:pt x="8832859" y="2999888"/>
                  <a:pt x="8833664" y="3000959"/>
                </a:cubicBezTo>
                <a:cubicBezTo>
                  <a:pt x="8836348" y="3004176"/>
                  <a:pt x="8836616" y="3006589"/>
                  <a:pt x="8832323" y="3008197"/>
                </a:cubicBezTo>
                <a:cubicBezTo>
                  <a:pt x="8831249" y="3008465"/>
                  <a:pt x="8830980" y="3010073"/>
                  <a:pt x="8832054" y="3010876"/>
                </a:cubicBezTo>
                <a:cubicBezTo>
                  <a:pt x="8835542" y="3013825"/>
                  <a:pt x="8831786" y="3015165"/>
                  <a:pt x="8831249" y="3017309"/>
                </a:cubicBezTo>
                <a:cubicBezTo>
                  <a:pt x="8829370" y="3024546"/>
                  <a:pt x="8821050" y="3022402"/>
                  <a:pt x="8817831" y="3027762"/>
                </a:cubicBezTo>
                <a:cubicBezTo>
                  <a:pt x="8816757" y="3029638"/>
                  <a:pt x="8811658" y="3028298"/>
                  <a:pt x="8809242" y="3028030"/>
                </a:cubicBezTo>
                <a:cubicBezTo>
                  <a:pt x="8806424" y="3027628"/>
                  <a:pt x="8803337" y="3028299"/>
                  <a:pt x="8800385" y="3028265"/>
                </a:cubicBezTo>
                <a:close/>
                <a:moveTo>
                  <a:pt x="10281894" y="3045590"/>
                </a:moveTo>
                <a:lnTo>
                  <a:pt x="10281396" y="3045473"/>
                </a:lnTo>
                <a:lnTo>
                  <a:pt x="10281663" y="3045206"/>
                </a:lnTo>
                <a:close/>
                <a:moveTo>
                  <a:pt x="3077084" y="3139797"/>
                </a:moveTo>
                <a:cubicBezTo>
                  <a:pt x="3426983" y="3130866"/>
                  <a:pt x="3780389" y="3048533"/>
                  <a:pt x="4114959" y="2884899"/>
                </a:cubicBezTo>
                <a:cubicBezTo>
                  <a:pt x="4443672" y="2724529"/>
                  <a:pt x="4721680" y="2504462"/>
                  <a:pt x="4940753" y="2240799"/>
                </a:cubicBezTo>
                <a:lnTo>
                  <a:pt x="4986713" y="2178753"/>
                </a:lnTo>
                <a:lnTo>
                  <a:pt x="4949801" y="2129078"/>
                </a:lnTo>
                <a:lnTo>
                  <a:pt x="4809663" y="2300156"/>
                </a:lnTo>
                <a:cubicBezTo>
                  <a:pt x="4737719" y="2377619"/>
                  <a:pt x="4660642" y="2450912"/>
                  <a:pt x="4578733" y="2519470"/>
                </a:cubicBezTo>
                <a:cubicBezTo>
                  <a:pt x="4578733" y="2519470"/>
                  <a:pt x="4578733" y="2519470"/>
                  <a:pt x="4574680" y="2520786"/>
                </a:cubicBezTo>
                <a:cubicBezTo>
                  <a:pt x="4574680" y="2520786"/>
                  <a:pt x="4570627" y="2522100"/>
                  <a:pt x="4570627" y="2522100"/>
                </a:cubicBezTo>
                <a:cubicBezTo>
                  <a:pt x="4577419" y="2515419"/>
                  <a:pt x="4572053" y="2512681"/>
                  <a:pt x="4565261" y="2519363"/>
                </a:cubicBezTo>
                <a:cubicBezTo>
                  <a:pt x="4572053" y="2512681"/>
                  <a:pt x="4572053" y="2512681"/>
                  <a:pt x="4572053" y="2512681"/>
                </a:cubicBezTo>
                <a:cubicBezTo>
                  <a:pt x="4574791" y="2507312"/>
                  <a:pt x="4574791" y="2507312"/>
                  <a:pt x="4569424" y="2504574"/>
                </a:cubicBezTo>
                <a:cubicBezTo>
                  <a:pt x="4569424" y="2504574"/>
                  <a:pt x="4565371" y="2505888"/>
                  <a:pt x="4562633" y="2511256"/>
                </a:cubicBezTo>
                <a:cubicBezTo>
                  <a:pt x="4559895" y="2516623"/>
                  <a:pt x="4559895" y="2516623"/>
                  <a:pt x="4559895" y="2516623"/>
                </a:cubicBezTo>
                <a:cubicBezTo>
                  <a:pt x="4555840" y="2517938"/>
                  <a:pt x="4555840" y="2517938"/>
                  <a:pt x="4555840" y="2517938"/>
                </a:cubicBezTo>
                <a:cubicBezTo>
                  <a:pt x="4553213" y="2509832"/>
                  <a:pt x="4549158" y="2511147"/>
                  <a:pt x="4542368" y="2517829"/>
                </a:cubicBezTo>
                <a:cubicBezTo>
                  <a:pt x="4536888" y="2528564"/>
                  <a:pt x="4543682" y="2521881"/>
                  <a:pt x="4542256" y="2531302"/>
                </a:cubicBezTo>
                <a:cubicBezTo>
                  <a:pt x="4549050" y="2524621"/>
                  <a:pt x="4549050" y="2524621"/>
                  <a:pt x="4549050" y="2524621"/>
                </a:cubicBezTo>
                <a:cubicBezTo>
                  <a:pt x="4546309" y="2529988"/>
                  <a:pt x="4542256" y="2531302"/>
                  <a:pt x="4547626" y="2534040"/>
                </a:cubicBezTo>
                <a:cubicBezTo>
                  <a:pt x="4551681" y="2532726"/>
                  <a:pt x="4555731" y="2531411"/>
                  <a:pt x="4558467" y="2526044"/>
                </a:cubicBezTo>
                <a:cubicBezTo>
                  <a:pt x="4561208" y="2520678"/>
                  <a:pt x="4561208" y="2520678"/>
                  <a:pt x="4561208" y="2520678"/>
                </a:cubicBezTo>
                <a:cubicBezTo>
                  <a:pt x="4562522" y="2524728"/>
                  <a:pt x="4558467" y="2526044"/>
                  <a:pt x="4559783" y="2530097"/>
                </a:cubicBezTo>
                <a:cubicBezTo>
                  <a:pt x="4555731" y="2531411"/>
                  <a:pt x="4555731" y="2531411"/>
                  <a:pt x="4555731" y="2531411"/>
                </a:cubicBezTo>
                <a:cubicBezTo>
                  <a:pt x="4552994" y="2536779"/>
                  <a:pt x="4552994" y="2536779"/>
                  <a:pt x="4552994" y="2536779"/>
                </a:cubicBezTo>
                <a:cubicBezTo>
                  <a:pt x="4554306" y="2540832"/>
                  <a:pt x="4554306" y="2540832"/>
                  <a:pt x="4554306" y="2540832"/>
                </a:cubicBezTo>
                <a:cubicBezTo>
                  <a:pt x="4501399" y="2584866"/>
                  <a:pt x="4443123" y="2626164"/>
                  <a:pt x="4384852" y="2667460"/>
                </a:cubicBezTo>
                <a:cubicBezTo>
                  <a:pt x="4383537" y="2663409"/>
                  <a:pt x="4378171" y="2660669"/>
                  <a:pt x="4371381" y="2667352"/>
                </a:cubicBezTo>
                <a:cubicBezTo>
                  <a:pt x="4372693" y="2671405"/>
                  <a:pt x="4372693" y="2671405"/>
                  <a:pt x="4372693" y="2671405"/>
                </a:cubicBezTo>
                <a:cubicBezTo>
                  <a:pt x="4185719" y="2799239"/>
                  <a:pt x="3973328" y="2903962"/>
                  <a:pt x="3746364" y="2977577"/>
                </a:cubicBezTo>
                <a:cubicBezTo>
                  <a:pt x="3545754" y="3042647"/>
                  <a:pt x="3342888" y="3081362"/>
                  <a:pt x="3141384" y="3095384"/>
                </a:cubicBezTo>
                <a:lnTo>
                  <a:pt x="2954159" y="3100838"/>
                </a:lnTo>
                <a:lnTo>
                  <a:pt x="2948746" y="3104233"/>
                </a:lnTo>
                <a:cubicBezTo>
                  <a:pt x="2947593" y="3106249"/>
                  <a:pt x="2942113" y="3104810"/>
                  <a:pt x="2939516" y="3104521"/>
                </a:cubicBezTo>
                <a:cubicBezTo>
                  <a:pt x="2933462" y="3103657"/>
                  <a:pt x="2926251" y="3107402"/>
                  <a:pt x="2921349" y="3100489"/>
                </a:cubicBezTo>
                <a:lnTo>
                  <a:pt x="2920857" y="3100229"/>
                </a:lnTo>
                <a:lnTo>
                  <a:pt x="2741256" y="3090999"/>
                </a:lnTo>
                <a:lnTo>
                  <a:pt x="2601554" y="3073969"/>
                </a:lnTo>
                <a:lnTo>
                  <a:pt x="2601058" y="3075907"/>
                </a:lnTo>
                <a:lnTo>
                  <a:pt x="2595775" y="3101976"/>
                </a:lnTo>
                <a:lnTo>
                  <a:pt x="2729182" y="3124552"/>
                </a:lnTo>
                <a:cubicBezTo>
                  <a:pt x="2844208" y="3137595"/>
                  <a:pt x="2960451" y="3142774"/>
                  <a:pt x="3077084" y="3139797"/>
                </a:cubicBezTo>
                <a:close/>
                <a:moveTo>
                  <a:pt x="5950458" y="3150238"/>
                </a:moveTo>
                <a:lnTo>
                  <a:pt x="5950642" y="3149930"/>
                </a:lnTo>
                <a:lnTo>
                  <a:pt x="5950857" y="3150143"/>
                </a:lnTo>
                <a:close/>
                <a:moveTo>
                  <a:pt x="1790791" y="3152364"/>
                </a:moveTo>
                <a:lnTo>
                  <a:pt x="1791008" y="3152003"/>
                </a:lnTo>
                <a:lnTo>
                  <a:pt x="1791259" y="3152254"/>
                </a:lnTo>
                <a:close/>
                <a:moveTo>
                  <a:pt x="4864518" y="3152364"/>
                </a:moveTo>
                <a:lnTo>
                  <a:pt x="4864736" y="3152004"/>
                </a:lnTo>
                <a:lnTo>
                  <a:pt x="4864987" y="3152254"/>
                </a:lnTo>
                <a:close/>
                <a:moveTo>
                  <a:pt x="10146609" y="3161099"/>
                </a:moveTo>
                <a:cubicBezTo>
                  <a:pt x="10143985" y="3161304"/>
                  <a:pt x="10141619" y="3161100"/>
                  <a:pt x="10140796" y="3159661"/>
                </a:cubicBezTo>
                <a:cubicBezTo>
                  <a:pt x="10135859" y="3151442"/>
                  <a:pt x="10123102" y="3154730"/>
                  <a:pt x="10120222" y="3143634"/>
                </a:cubicBezTo>
                <a:cubicBezTo>
                  <a:pt x="10119400" y="3140347"/>
                  <a:pt x="10113639" y="3138291"/>
                  <a:pt x="10118987" y="3133771"/>
                </a:cubicBezTo>
                <a:cubicBezTo>
                  <a:pt x="10120634" y="3132537"/>
                  <a:pt x="10120222" y="3130073"/>
                  <a:pt x="10118577" y="3129662"/>
                </a:cubicBezTo>
                <a:cubicBezTo>
                  <a:pt x="10111993" y="3127196"/>
                  <a:pt x="10112404" y="3123497"/>
                  <a:pt x="10116520" y="3118567"/>
                </a:cubicBezTo>
                <a:cubicBezTo>
                  <a:pt x="10117754" y="3116923"/>
                  <a:pt x="10116108" y="3114867"/>
                  <a:pt x="10115284" y="3113224"/>
                </a:cubicBezTo>
                <a:cubicBezTo>
                  <a:pt x="10113639" y="3110758"/>
                  <a:pt x="10113227" y="3108292"/>
                  <a:pt x="10115697" y="3106237"/>
                </a:cubicBezTo>
                <a:cubicBezTo>
                  <a:pt x="10118165" y="3104183"/>
                  <a:pt x="10117754" y="3101717"/>
                  <a:pt x="10118577" y="3099252"/>
                </a:cubicBezTo>
                <a:cubicBezTo>
                  <a:pt x="10120634" y="3093088"/>
                  <a:pt x="10123102" y="3085279"/>
                  <a:pt x="10127629" y="3082402"/>
                </a:cubicBezTo>
                <a:cubicBezTo>
                  <a:pt x="10137504" y="3076239"/>
                  <a:pt x="10146968" y="3069662"/>
                  <a:pt x="10156844" y="3063909"/>
                </a:cubicBezTo>
                <a:cubicBezTo>
                  <a:pt x="10157666" y="3063909"/>
                  <a:pt x="10159313" y="3063909"/>
                  <a:pt x="10159724" y="3064732"/>
                </a:cubicBezTo>
                <a:cubicBezTo>
                  <a:pt x="10163839" y="3068431"/>
                  <a:pt x="10167542" y="3071718"/>
                  <a:pt x="10172891" y="3066376"/>
                </a:cubicBezTo>
                <a:cubicBezTo>
                  <a:pt x="10174536" y="3064320"/>
                  <a:pt x="10175772" y="3066376"/>
                  <a:pt x="10176183" y="3068020"/>
                </a:cubicBezTo>
                <a:cubicBezTo>
                  <a:pt x="10177417" y="3075005"/>
                  <a:pt x="10180709" y="3075005"/>
                  <a:pt x="10185647" y="3070896"/>
                </a:cubicBezTo>
                <a:cubicBezTo>
                  <a:pt x="10188938" y="3068020"/>
                  <a:pt x="10190584" y="3068840"/>
                  <a:pt x="10190584" y="3072950"/>
                </a:cubicBezTo>
                <a:cubicBezTo>
                  <a:pt x="10190584" y="3075416"/>
                  <a:pt x="10189761" y="3078293"/>
                  <a:pt x="10193465" y="3078704"/>
                </a:cubicBezTo>
                <a:cubicBezTo>
                  <a:pt x="10201694" y="3080348"/>
                  <a:pt x="10204986" y="3086101"/>
                  <a:pt x="10204575" y="3093499"/>
                </a:cubicBezTo>
                <a:cubicBezTo>
                  <a:pt x="10204164" y="3098841"/>
                  <a:pt x="10205808" y="3101306"/>
                  <a:pt x="10209512" y="3103361"/>
                </a:cubicBezTo>
                <a:cubicBezTo>
                  <a:pt x="10209512" y="3105006"/>
                  <a:pt x="10209512" y="3106648"/>
                  <a:pt x="10209512" y="3108292"/>
                </a:cubicBezTo>
                <a:cubicBezTo>
                  <a:pt x="10205398" y="3110758"/>
                  <a:pt x="10204164" y="3115278"/>
                  <a:pt x="10205398" y="3119387"/>
                </a:cubicBezTo>
                <a:cubicBezTo>
                  <a:pt x="10207455" y="3126785"/>
                  <a:pt x="10204986" y="3132537"/>
                  <a:pt x="10199637" y="3137469"/>
                </a:cubicBezTo>
                <a:cubicBezTo>
                  <a:pt x="10197579" y="3139525"/>
                  <a:pt x="10195523" y="3141169"/>
                  <a:pt x="10194699" y="3144044"/>
                </a:cubicBezTo>
                <a:cubicBezTo>
                  <a:pt x="10193876" y="3148565"/>
                  <a:pt x="10191408" y="3151031"/>
                  <a:pt x="10186881" y="3150621"/>
                </a:cubicBezTo>
                <a:cubicBezTo>
                  <a:pt x="10183590" y="3150621"/>
                  <a:pt x="10181120" y="3152675"/>
                  <a:pt x="10179886" y="3154319"/>
                </a:cubicBezTo>
                <a:cubicBezTo>
                  <a:pt x="10176388" y="3159250"/>
                  <a:pt x="10172068" y="3160380"/>
                  <a:pt x="10167542" y="3160431"/>
                </a:cubicBezTo>
                <a:cubicBezTo>
                  <a:pt x="10163014" y="3160482"/>
                  <a:pt x="10158283" y="3159455"/>
                  <a:pt x="10153963" y="3160071"/>
                </a:cubicBezTo>
                <a:cubicBezTo>
                  <a:pt x="10152111" y="3160277"/>
                  <a:pt x="10149232" y="3160893"/>
                  <a:pt x="10146609" y="3161099"/>
                </a:cubicBezTo>
                <a:close/>
                <a:moveTo>
                  <a:pt x="10394697" y="3178579"/>
                </a:moveTo>
                <a:cubicBezTo>
                  <a:pt x="10389253" y="3177273"/>
                  <a:pt x="10383592" y="3177925"/>
                  <a:pt x="10378148" y="3177490"/>
                </a:cubicBezTo>
                <a:cubicBezTo>
                  <a:pt x="10373575" y="3177273"/>
                  <a:pt x="10369001" y="3176838"/>
                  <a:pt x="10364863" y="3174008"/>
                </a:cubicBezTo>
                <a:cubicBezTo>
                  <a:pt x="10363122" y="3172703"/>
                  <a:pt x="10361814" y="3173137"/>
                  <a:pt x="10360507" y="3174661"/>
                </a:cubicBezTo>
                <a:cubicBezTo>
                  <a:pt x="10359854" y="3175750"/>
                  <a:pt x="10359202" y="3176621"/>
                  <a:pt x="10358330" y="3177490"/>
                </a:cubicBezTo>
                <a:cubicBezTo>
                  <a:pt x="10357459" y="3178361"/>
                  <a:pt x="10355934" y="3179232"/>
                  <a:pt x="10354846" y="3178361"/>
                </a:cubicBezTo>
                <a:cubicBezTo>
                  <a:pt x="10353539" y="3177490"/>
                  <a:pt x="10353975" y="3175750"/>
                  <a:pt x="10354628" y="3174443"/>
                </a:cubicBezTo>
                <a:cubicBezTo>
                  <a:pt x="10354846" y="3173790"/>
                  <a:pt x="10355281" y="3173355"/>
                  <a:pt x="10355717" y="3172703"/>
                </a:cubicBezTo>
                <a:cubicBezTo>
                  <a:pt x="10359202" y="3167696"/>
                  <a:pt x="10357895" y="3164432"/>
                  <a:pt x="10352015" y="3163778"/>
                </a:cubicBezTo>
                <a:cubicBezTo>
                  <a:pt x="10350926" y="3163561"/>
                  <a:pt x="10349837" y="3163561"/>
                  <a:pt x="10348966" y="3163343"/>
                </a:cubicBezTo>
                <a:cubicBezTo>
                  <a:pt x="10347442" y="3162908"/>
                  <a:pt x="10345699" y="3163343"/>
                  <a:pt x="10345263" y="3160949"/>
                </a:cubicBezTo>
                <a:cubicBezTo>
                  <a:pt x="10344829" y="3159207"/>
                  <a:pt x="10345699" y="3158337"/>
                  <a:pt x="10347007" y="3157466"/>
                </a:cubicBezTo>
                <a:cubicBezTo>
                  <a:pt x="10349402" y="3155725"/>
                  <a:pt x="10349183" y="3154201"/>
                  <a:pt x="10346789" y="3152244"/>
                </a:cubicBezTo>
                <a:cubicBezTo>
                  <a:pt x="10343739" y="3149848"/>
                  <a:pt x="10340909" y="3146802"/>
                  <a:pt x="10341126" y="3142448"/>
                </a:cubicBezTo>
                <a:cubicBezTo>
                  <a:pt x="10341344" y="3138966"/>
                  <a:pt x="10340473" y="3137224"/>
                  <a:pt x="10336554" y="3138094"/>
                </a:cubicBezTo>
                <a:cubicBezTo>
                  <a:pt x="10335682" y="3138313"/>
                  <a:pt x="10334593" y="3138094"/>
                  <a:pt x="10334158" y="3136789"/>
                </a:cubicBezTo>
                <a:cubicBezTo>
                  <a:pt x="10333722" y="3135700"/>
                  <a:pt x="10334811" y="3135047"/>
                  <a:pt x="10335464" y="3134395"/>
                </a:cubicBezTo>
                <a:cubicBezTo>
                  <a:pt x="10336989" y="3132871"/>
                  <a:pt x="10338731" y="3131348"/>
                  <a:pt x="10339820" y="3129607"/>
                </a:cubicBezTo>
                <a:cubicBezTo>
                  <a:pt x="10343305" y="3125036"/>
                  <a:pt x="10343087" y="3122423"/>
                  <a:pt x="10339820" y="3117635"/>
                </a:cubicBezTo>
                <a:cubicBezTo>
                  <a:pt x="10337207" y="3113935"/>
                  <a:pt x="10335246" y="3110017"/>
                  <a:pt x="10335029" y="3105228"/>
                </a:cubicBezTo>
                <a:cubicBezTo>
                  <a:pt x="10334811" y="3101747"/>
                  <a:pt x="10336554" y="3101311"/>
                  <a:pt x="10339385" y="3102400"/>
                </a:cubicBezTo>
                <a:cubicBezTo>
                  <a:pt x="10341344" y="3103051"/>
                  <a:pt x="10342434" y="3105011"/>
                  <a:pt x="10343958" y="3106099"/>
                </a:cubicBezTo>
                <a:cubicBezTo>
                  <a:pt x="10345699" y="3107405"/>
                  <a:pt x="10348095" y="3109146"/>
                  <a:pt x="10349837" y="3107405"/>
                </a:cubicBezTo>
                <a:cubicBezTo>
                  <a:pt x="10351798" y="3105228"/>
                  <a:pt x="10350707" y="3102616"/>
                  <a:pt x="10348749" y="3100657"/>
                </a:cubicBezTo>
                <a:cubicBezTo>
                  <a:pt x="10347878" y="3099787"/>
                  <a:pt x="10346571" y="3098916"/>
                  <a:pt x="10345699" y="3097829"/>
                </a:cubicBezTo>
                <a:cubicBezTo>
                  <a:pt x="10344611" y="3096740"/>
                  <a:pt x="10343739" y="3095434"/>
                  <a:pt x="10345046" y="3093911"/>
                </a:cubicBezTo>
                <a:cubicBezTo>
                  <a:pt x="10346134" y="3092604"/>
                  <a:pt x="10347442" y="3093258"/>
                  <a:pt x="10348749" y="3094345"/>
                </a:cubicBezTo>
                <a:cubicBezTo>
                  <a:pt x="10350055" y="3095216"/>
                  <a:pt x="10351361" y="3096305"/>
                  <a:pt x="10352668" y="3096958"/>
                </a:cubicBezTo>
                <a:cubicBezTo>
                  <a:pt x="10354628" y="3098264"/>
                  <a:pt x="10356807" y="3097610"/>
                  <a:pt x="10358330" y="3096305"/>
                </a:cubicBezTo>
                <a:cubicBezTo>
                  <a:pt x="10359854" y="3094998"/>
                  <a:pt x="10358983" y="3093040"/>
                  <a:pt x="10358330" y="3091516"/>
                </a:cubicBezTo>
                <a:cubicBezTo>
                  <a:pt x="10355063" y="3083898"/>
                  <a:pt x="10344175" y="3080634"/>
                  <a:pt x="10336771" y="3085205"/>
                </a:cubicBezTo>
                <a:cubicBezTo>
                  <a:pt x="10333287" y="3087380"/>
                  <a:pt x="10331981" y="3086728"/>
                  <a:pt x="10331545" y="3083245"/>
                </a:cubicBezTo>
                <a:cubicBezTo>
                  <a:pt x="10330890" y="3077587"/>
                  <a:pt x="10328278" y="3073885"/>
                  <a:pt x="10322617" y="3071928"/>
                </a:cubicBezTo>
                <a:cubicBezTo>
                  <a:pt x="10321093" y="3071492"/>
                  <a:pt x="10318697" y="3070403"/>
                  <a:pt x="10319349" y="3068010"/>
                </a:cubicBezTo>
                <a:cubicBezTo>
                  <a:pt x="10320656" y="3062568"/>
                  <a:pt x="10318478" y="3057997"/>
                  <a:pt x="10315648" y="3053643"/>
                </a:cubicBezTo>
                <a:cubicBezTo>
                  <a:pt x="10313470" y="3050379"/>
                  <a:pt x="10312817" y="3047332"/>
                  <a:pt x="10315212" y="3043414"/>
                </a:cubicBezTo>
                <a:cubicBezTo>
                  <a:pt x="10317825" y="3039279"/>
                  <a:pt x="10316301" y="3036884"/>
                  <a:pt x="10311076" y="3036013"/>
                </a:cubicBezTo>
                <a:cubicBezTo>
                  <a:pt x="10310857" y="3036013"/>
                  <a:pt x="10310640" y="3036013"/>
                  <a:pt x="10310421" y="3036013"/>
                </a:cubicBezTo>
                <a:cubicBezTo>
                  <a:pt x="10308461" y="3035796"/>
                  <a:pt x="10306501" y="3035361"/>
                  <a:pt x="10306284" y="3033401"/>
                </a:cubicBezTo>
                <a:cubicBezTo>
                  <a:pt x="10305849" y="3031443"/>
                  <a:pt x="10308244" y="3031661"/>
                  <a:pt x="10309332" y="3031008"/>
                </a:cubicBezTo>
                <a:cubicBezTo>
                  <a:pt x="10316301" y="3027526"/>
                  <a:pt x="10319132" y="3022084"/>
                  <a:pt x="10317825" y="3014248"/>
                </a:cubicBezTo>
                <a:cubicBezTo>
                  <a:pt x="10317390" y="3011635"/>
                  <a:pt x="10318261" y="3010112"/>
                  <a:pt x="10320438" y="3009024"/>
                </a:cubicBezTo>
                <a:cubicBezTo>
                  <a:pt x="10321746" y="3008371"/>
                  <a:pt x="10323052" y="3007935"/>
                  <a:pt x="10324358" y="3007283"/>
                </a:cubicBezTo>
                <a:cubicBezTo>
                  <a:pt x="10326101" y="3006413"/>
                  <a:pt x="10326754" y="3005106"/>
                  <a:pt x="10326319" y="3003146"/>
                </a:cubicBezTo>
                <a:lnTo>
                  <a:pt x="10325344" y="3001765"/>
                </a:lnTo>
                <a:lnTo>
                  <a:pt x="10342364" y="2984837"/>
                </a:lnTo>
                <a:lnTo>
                  <a:pt x="10341998" y="2988129"/>
                </a:lnTo>
                <a:cubicBezTo>
                  <a:pt x="10341562" y="2989870"/>
                  <a:pt x="10341562" y="2990741"/>
                  <a:pt x="10343522" y="2991829"/>
                </a:cubicBezTo>
                <a:cubicBezTo>
                  <a:pt x="10345699" y="2992700"/>
                  <a:pt x="10346571" y="2991612"/>
                  <a:pt x="10347442" y="2990306"/>
                </a:cubicBezTo>
                <a:cubicBezTo>
                  <a:pt x="10348095" y="2989435"/>
                  <a:pt x="10348313" y="2988565"/>
                  <a:pt x="10348749" y="2987475"/>
                </a:cubicBezTo>
                <a:cubicBezTo>
                  <a:pt x="10350707" y="2982904"/>
                  <a:pt x="10352015" y="2982687"/>
                  <a:pt x="10355281" y="2986388"/>
                </a:cubicBezTo>
                <a:cubicBezTo>
                  <a:pt x="10355934" y="2987258"/>
                  <a:pt x="10356807" y="2988346"/>
                  <a:pt x="10358112" y="2988346"/>
                </a:cubicBezTo>
                <a:cubicBezTo>
                  <a:pt x="10359637" y="2988129"/>
                  <a:pt x="10359637" y="2986388"/>
                  <a:pt x="10360072" y="2985299"/>
                </a:cubicBezTo>
                <a:cubicBezTo>
                  <a:pt x="10360507" y="2984428"/>
                  <a:pt x="10360726" y="2983558"/>
                  <a:pt x="10360726" y="2982687"/>
                </a:cubicBezTo>
                <a:cubicBezTo>
                  <a:pt x="10361053" y="2980837"/>
                  <a:pt x="10361761" y="2979967"/>
                  <a:pt x="10362686" y="2979776"/>
                </a:cubicBezTo>
                <a:cubicBezTo>
                  <a:pt x="10363612" y="2979585"/>
                  <a:pt x="10364754" y="2980076"/>
                  <a:pt x="10365952" y="2980946"/>
                </a:cubicBezTo>
                <a:cubicBezTo>
                  <a:pt x="10368348" y="2982904"/>
                  <a:pt x="10370743" y="2985299"/>
                  <a:pt x="10373139" y="2987258"/>
                </a:cubicBezTo>
                <a:cubicBezTo>
                  <a:pt x="10375969" y="2989653"/>
                  <a:pt x="10379236" y="2991393"/>
                  <a:pt x="10382720" y="2989435"/>
                </a:cubicBezTo>
                <a:cubicBezTo>
                  <a:pt x="10385551" y="2988129"/>
                  <a:pt x="10386857" y="2989217"/>
                  <a:pt x="10388383" y="2991176"/>
                </a:cubicBezTo>
                <a:cubicBezTo>
                  <a:pt x="10391648" y="2995529"/>
                  <a:pt x="10395568" y="2998794"/>
                  <a:pt x="10401665" y="2997488"/>
                </a:cubicBezTo>
                <a:cubicBezTo>
                  <a:pt x="10403189" y="2997052"/>
                  <a:pt x="10403626" y="2997706"/>
                  <a:pt x="10403844" y="2999229"/>
                </a:cubicBezTo>
                <a:cubicBezTo>
                  <a:pt x="10404715" y="3009895"/>
                  <a:pt x="10409288" y="3019037"/>
                  <a:pt x="10415385" y="3027307"/>
                </a:cubicBezTo>
                <a:cubicBezTo>
                  <a:pt x="10416909" y="3029266"/>
                  <a:pt x="10416474" y="3030573"/>
                  <a:pt x="10415604" y="3032531"/>
                </a:cubicBezTo>
                <a:cubicBezTo>
                  <a:pt x="10413426" y="3036448"/>
                  <a:pt x="10411030" y="3040802"/>
                  <a:pt x="10412554" y="3045154"/>
                </a:cubicBezTo>
                <a:cubicBezTo>
                  <a:pt x="10414079" y="3049508"/>
                  <a:pt x="10412989" y="3052556"/>
                  <a:pt x="10410812" y="3056038"/>
                </a:cubicBezTo>
                <a:cubicBezTo>
                  <a:pt x="10410160" y="3057126"/>
                  <a:pt x="10409724" y="3058214"/>
                  <a:pt x="10409070" y="3059521"/>
                </a:cubicBezTo>
                <a:cubicBezTo>
                  <a:pt x="10406239" y="3065832"/>
                  <a:pt x="10402972" y="3071709"/>
                  <a:pt x="10396221" y="3074756"/>
                </a:cubicBezTo>
                <a:cubicBezTo>
                  <a:pt x="10394916" y="3075192"/>
                  <a:pt x="10394916" y="3076063"/>
                  <a:pt x="10394916" y="3077151"/>
                </a:cubicBezTo>
                <a:cubicBezTo>
                  <a:pt x="10395133" y="3080415"/>
                  <a:pt x="10401013" y="3088251"/>
                  <a:pt x="10404062" y="3089123"/>
                </a:cubicBezTo>
                <a:cubicBezTo>
                  <a:pt x="10408853" y="3090210"/>
                  <a:pt x="10412989" y="3092604"/>
                  <a:pt x="10416256" y="3096305"/>
                </a:cubicBezTo>
                <a:cubicBezTo>
                  <a:pt x="10420830" y="3101093"/>
                  <a:pt x="10424750" y="3106099"/>
                  <a:pt x="10429106" y="3111105"/>
                </a:cubicBezTo>
                <a:cubicBezTo>
                  <a:pt x="10430411" y="3112411"/>
                  <a:pt x="10429758" y="3113282"/>
                  <a:pt x="10428887" y="3114371"/>
                </a:cubicBezTo>
                <a:cubicBezTo>
                  <a:pt x="10424967" y="3119159"/>
                  <a:pt x="10424967" y="3119159"/>
                  <a:pt x="10429758" y="3122423"/>
                </a:cubicBezTo>
                <a:cubicBezTo>
                  <a:pt x="10434114" y="3125688"/>
                  <a:pt x="10434331" y="3127864"/>
                  <a:pt x="10430411" y="3132000"/>
                </a:cubicBezTo>
                <a:cubicBezTo>
                  <a:pt x="10428669" y="3133742"/>
                  <a:pt x="10426926" y="3135700"/>
                  <a:pt x="10427580" y="3138748"/>
                </a:cubicBezTo>
                <a:cubicBezTo>
                  <a:pt x="10429541" y="3146366"/>
                  <a:pt x="10426709" y="3152677"/>
                  <a:pt x="10421701" y="3158337"/>
                </a:cubicBezTo>
                <a:cubicBezTo>
                  <a:pt x="10418434" y="3162037"/>
                  <a:pt x="10414514" y="3165520"/>
                  <a:pt x="10412118" y="3169872"/>
                </a:cubicBezTo>
                <a:cubicBezTo>
                  <a:pt x="10411683" y="3170743"/>
                  <a:pt x="10411030" y="3171614"/>
                  <a:pt x="10409941" y="3171396"/>
                </a:cubicBezTo>
                <a:cubicBezTo>
                  <a:pt x="10404497" y="3169655"/>
                  <a:pt x="10401665" y="3173137"/>
                  <a:pt x="10398617" y="3176621"/>
                </a:cubicBezTo>
                <a:cubicBezTo>
                  <a:pt x="10397745" y="3177708"/>
                  <a:pt x="10396657" y="3179014"/>
                  <a:pt x="10394697" y="3178579"/>
                </a:cubicBezTo>
                <a:close/>
                <a:moveTo>
                  <a:pt x="8495450" y="3181607"/>
                </a:moveTo>
                <a:cubicBezTo>
                  <a:pt x="8491935" y="3180830"/>
                  <a:pt x="8488812" y="3180053"/>
                  <a:pt x="8485297" y="3180053"/>
                </a:cubicBezTo>
                <a:cubicBezTo>
                  <a:pt x="8481783" y="3180053"/>
                  <a:pt x="8478268" y="3177720"/>
                  <a:pt x="8476706" y="3174611"/>
                </a:cubicBezTo>
                <a:cubicBezTo>
                  <a:pt x="8475535" y="3171890"/>
                  <a:pt x="8474363" y="3170334"/>
                  <a:pt x="8472021" y="3169168"/>
                </a:cubicBezTo>
                <a:cubicBezTo>
                  <a:pt x="8472021" y="3164504"/>
                  <a:pt x="8472021" y="3159839"/>
                  <a:pt x="8472021" y="3155174"/>
                </a:cubicBezTo>
                <a:cubicBezTo>
                  <a:pt x="8475926" y="3153230"/>
                  <a:pt x="8479049" y="3150121"/>
                  <a:pt x="8480611" y="3146623"/>
                </a:cubicBezTo>
                <a:cubicBezTo>
                  <a:pt x="8482564" y="3143512"/>
                  <a:pt x="8484126" y="3140014"/>
                  <a:pt x="8486077" y="3136516"/>
                </a:cubicBezTo>
                <a:cubicBezTo>
                  <a:pt x="8488030" y="3133405"/>
                  <a:pt x="8489982" y="3129907"/>
                  <a:pt x="8490373" y="3126019"/>
                </a:cubicBezTo>
                <a:cubicBezTo>
                  <a:pt x="8491154" y="3122521"/>
                  <a:pt x="8493497" y="3120966"/>
                  <a:pt x="8496230" y="3119023"/>
                </a:cubicBezTo>
                <a:cubicBezTo>
                  <a:pt x="8498963" y="3117079"/>
                  <a:pt x="8502868" y="3117468"/>
                  <a:pt x="8504821" y="3114747"/>
                </a:cubicBezTo>
                <a:cubicBezTo>
                  <a:pt x="8507554" y="3114747"/>
                  <a:pt x="8509897" y="3114747"/>
                  <a:pt x="8512630" y="3114747"/>
                </a:cubicBezTo>
                <a:cubicBezTo>
                  <a:pt x="8512630" y="3115914"/>
                  <a:pt x="8513020" y="3116302"/>
                  <a:pt x="8513802" y="3116302"/>
                </a:cubicBezTo>
                <a:cubicBezTo>
                  <a:pt x="8519658" y="3116302"/>
                  <a:pt x="8522783" y="3120189"/>
                  <a:pt x="8524734" y="3124854"/>
                </a:cubicBezTo>
                <a:cubicBezTo>
                  <a:pt x="8526687" y="3129130"/>
                  <a:pt x="8529030" y="3133017"/>
                  <a:pt x="8528249" y="3138070"/>
                </a:cubicBezTo>
                <a:cubicBezTo>
                  <a:pt x="8527077" y="3143512"/>
                  <a:pt x="8527469" y="3149344"/>
                  <a:pt x="8522783" y="3153619"/>
                </a:cubicBezTo>
                <a:cubicBezTo>
                  <a:pt x="8521221" y="3155174"/>
                  <a:pt x="8519658" y="3156340"/>
                  <a:pt x="8516925" y="3157118"/>
                </a:cubicBezTo>
                <a:cubicBezTo>
                  <a:pt x="8513020" y="3158284"/>
                  <a:pt x="8508335" y="3160228"/>
                  <a:pt x="8509507" y="3166447"/>
                </a:cubicBezTo>
                <a:cubicBezTo>
                  <a:pt x="8509897" y="3168779"/>
                  <a:pt x="8507554" y="3169557"/>
                  <a:pt x="8507164" y="3170723"/>
                </a:cubicBezTo>
                <a:cubicBezTo>
                  <a:pt x="8505211" y="3176943"/>
                  <a:pt x="8500526" y="3179664"/>
                  <a:pt x="8495450" y="3181607"/>
                </a:cubicBezTo>
                <a:close/>
                <a:moveTo>
                  <a:pt x="9849616" y="3184205"/>
                </a:moveTo>
                <a:cubicBezTo>
                  <a:pt x="9846472" y="3184169"/>
                  <a:pt x="9843472" y="3183383"/>
                  <a:pt x="9841043" y="3179958"/>
                </a:cubicBezTo>
                <a:cubicBezTo>
                  <a:pt x="9840185" y="3178817"/>
                  <a:pt x="9838470" y="3177389"/>
                  <a:pt x="9836183" y="3177389"/>
                </a:cubicBezTo>
                <a:cubicBezTo>
                  <a:pt x="9833040" y="3177674"/>
                  <a:pt x="9831324" y="3175962"/>
                  <a:pt x="9830753" y="3172823"/>
                </a:cubicBezTo>
                <a:cubicBezTo>
                  <a:pt x="9830181" y="3170824"/>
                  <a:pt x="9828752" y="3169683"/>
                  <a:pt x="9827324" y="3168255"/>
                </a:cubicBezTo>
                <a:cubicBezTo>
                  <a:pt x="9823607" y="3164831"/>
                  <a:pt x="9821893" y="3160835"/>
                  <a:pt x="9823323" y="3155696"/>
                </a:cubicBezTo>
                <a:cubicBezTo>
                  <a:pt x="9824179" y="3152841"/>
                  <a:pt x="9823323" y="3149702"/>
                  <a:pt x="9820465" y="3147989"/>
                </a:cubicBezTo>
                <a:cubicBezTo>
                  <a:pt x="9820465" y="3146846"/>
                  <a:pt x="9820465" y="3145706"/>
                  <a:pt x="9820465" y="3144564"/>
                </a:cubicBezTo>
                <a:cubicBezTo>
                  <a:pt x="9823036" y="3143136"/>
                  <a:pt x="9824179" y="3141423"/>
                  <a:pt x="9823894" y="3137713"/>
                </a:cubicBezTo>
                <a:cubicBezTo>
                  <a:pt x="9823607" y="3132575"/>
                  <a:pt x="9825895" y="3128579"/>
                  <a:pt x="9831611" y="3127437"/>
                </a:cubicBezTo>
                <a:cubicBezTo>
                  <a:pt x="9834183" y="3127152"/>
                  <a:pt x="9833612" y="3125154"/>
                  <a:pt x="9833612" y="3123441"/>
                </a:cubicBezTo>
                <a:cubicBezTo>
                  <a:pt x="9833612" y="3120586"/>
                  <a:pt x="9834754" y="3120016"/>
                  <a:pt x="9837041" y="3122014"/>
                </a:cubicBezTo>
                <a:cubicBezTo>
                  <a:pt x="9840471" y="3124867"/>
                  <a:pt x="9842758" y="3124867"/>
                  <a:pt x="9843615" y="3120016"/>
                </a:cubicBezTo>
                <a:cubicBezTo>
                  <a:pt x="9843899" y="3118874"/>
                  <a:pt x="9844758" y="3117447"/>
                  <a:pt x="9845901" y="3118874"/>
                </a:cubicBezTo>
                <a:cubicBezTo>
                  <a:pt x="9849616" y="3122584"/>
                  <a:pt x="9852188" y="3120302"/>
                  <a:pt x="9855046" y="3117732"/>
                </a:cubicBezTo>
                <a:cubicBezTo>
                  <a:pt x="9855333" y="3117161"/>
                  <a:pt x="9856477" y="3117161"/>
                  <a:pt x="9857047" y="3117161"/>
                </a:cubicBezTo>
                <a:cubicBezTo>
                  <a:pt x="9863907" y="3121157"/>
                  <a:pt x="9870480" y="3125725"/>
                  <a:pt x="9877339" y="3130006"/>
                </a:cubicBezTo>
                <a:cubicBezTo>
                  <a:pt x="9880483" y="3132005"/>
                  <a:pt x="9882199" y="3137428"/>
                  <a:pt x="9883627" y="3141709"/>
                </a:cubicBezTo>
                <a:cubicBezTo>
                  <a:pt x="9884199" y="3143421"/>
                  <a:pt x="9883914" y="3145134"/>
                  <a:pt x="9885628" y="3146562"/>
                </a:cubicBezTo>
                <a:cubicBezTo>
                  <a:pt x="9887344" y="3147989"/>
                  <a:pt x="9887057" y="3149702"/>
                  <a:pt x="9885914" y="3151414"/>
                </a:cubicBezTo>
                <a:cubicBezTo>
                  <a:pt x="9885342" y="3152557"/>
                  <a:pt x="9884199" y="3153984"/>
                  <a:pt x="9885056" y="3155124"/>
                </a:cubicBezTo>
                <a:cubicBezTo>
                  <a:pt x="9887915" y="3158550"/>
                  <a:pt x="9888200" y="3161119"/>
                  <a:pt x="9883627" y="3162833"/>
                </a:cubicBezTo>
                <a:cubicBezTo>
                  <a:pt x="9882483" y="3163117"/>
                  <a:pt x="9882199" y="3164831"/>
                  <a:pt x="9883342" y="3165686"/>
                </a:cubicBezTo>
                <a:cubicBezTo>
                  <a:pt x="9887057" y="3168826"/>
                  <a:pt x="9883055" y="3170253"/>
                  <a:pt x="9882483" y="3172537"/>
                </a:cubicBezTo>
                <a:cubicBezTo>
                  <a:pt x="9880483" y="3180244"/>
                  <a:pt x="9871624" y="3177961"/>
                  <a:pt x="9868193" y="3183669"/>
                </a:cubicBezTo>
                <a:cubicBezTo>
                  <a:pt x="9867050" y="3185667"/>
                  <a:pt x="9861620" y="3184240"/>
                  <a:pt x="9859049" y="3183954"/>
                </a:cubicBezTo>
                <a:cubicBezTo>
                  <a:pt x="9856047" y="3183526"/>
                  <a:pt x="9852760" y="3184241"/>
                  <a:pt x="9849616" y="3184205"/>
                </a:cubicBezTo>
                <a:close/>
                <a:moveTo>
                  <a:pt x="5369600" y="3215768"/>
                </a:moveTo>
                <a:cubicBezTo>
                  <a:pt x="5365352" y="3215816"/>
                  <a:pt x="5360910" y="3214852"/>
                  <a:pt x="5356851" y="3215430"/>
                </a:cubicBezTo>
                <a:cubicBezTo>
                  <a:pt x="5353377" y="3215816"/>
                  <a:pt x="5346032" y="3217745"/>
                  <a:pt x="5344487" y="3215044"/>
                </a:cubicBezTo>
                <a:cubicBezTo>
                  <a:pt x="5339851" y="3207327"/>
                  <a:pt x="5327876" y="3210414"/>
                  <a:pt x="5325171" y="3199996"/>
                </a:cubicBezTo>
                <a:cubicBezTo>
                  <a:pt x="5324397" y="3196908"/>
                  <a:pt x="5318988" y="3194979"/>
                  <a:pt x="5324012" y="3190734"/>
                </a:cubicBezTo>
                <a:lnTo>
                  <a:pt x="5323814" y="3188780"/>
                </a:lnTo>
                <a:lnTo>
                  <a:pt x="5312425" y="3182744"/>
                </a:lnTo>
                <a:cubicBezTo>
                  <a:pt x="5307993" y="3179097"/>
                  <a:pt x="5304459" y="3174144"/>
                  <a:pt x="5302556" y="3166815"/>
                </a:cubicBezTo>
                <a:cubicBezTo>
                  <a:pt x="5300383" y="3158129"/>
                  <a:pt x="5285161" y="3152701"/>
                  <a:pt x="5299295" y="3140757"/>
                </a:cubicBezTo>
                <a:cubicBezTo>
                  <a:pt x="5303643" y="3137501"/>
                  <a:pt x="5302556" y="3130986"/>
                  <a:pt x="5298209" y="3129900"/>
                </a:cubicBezTo>
                <a:cubicBezTo>
                  <a:pt x="5280819" y="3123386"/>
                  <a:pt x="5281902" y="3113614"/>
                  <a:pt x="5292774" y="3100585"/>
                </a:cubicBezTo>
                <a:cubicBezTo>
                  <a:pt x="5296033" y="3096243"/>
                  <a:pt x="5291685" y="3090814"/>
                  <a:pt x="5289513" y="3086472"/>
                </a:cubicBezTo>
                <a:cubicBezTo>
                  <a:pt x="5285161" y="3079957"/>
                  <a:pt x="5284075" y="3073442"/>
                  <a:pt x="5290596" y="3068013"/>
                </a:cubicBezTo>
                <a:cubicBezTo>
                  <a:pt x="5297122" y="3062585"/>
                  <a:pt x="5296033" y="3056071"/>
                  <a:pt x="5298209" y="3049556"/>
                </a:cubicBezTo>
                <a:cubicBezTo>
                  <a:pt x="5303643" y="3033270"/>
                  <a:pt x="5310168" y="3012642"/>
                  <a:pt x="5322127" y="3005042"/>
                </a:cubicBezTo>
                <a:cubicBezTo>
                  <a:pt x="5348217" y="2988756"/>
                  <a:pt x="5373218" y="2971384"/>
                  <a:pt x="5399310" y="2956184"/>
                </a:cubicBezTo>
                <a:cubicBezTo>
                  <a:pt x="5401483" y="2956184"/>
                  <a:pt x="5405832" y="2956184"/>
                  <a:pt x="5406919" y="2958355"/>
                </a:cubicBezTo>
                <a:cubicBezTo>
                  <a:pt x="5417789" y="2968126"/>
                  <a:pt x="5427574" y="2976812"/>
                  <a:pt x="5441708" y="2962698"/>
                </a:cubicBezTo>
                <a:cubicBezTo>
                  <a:pt x="5446057" y="2957269"/>
                  <a:pt x="5449318" y="2962698"/>
                  <a:pt x="5450405" y="2967041"/>
                </a:cubicBezTo>
                <a:cubicBezTo>
                  <a:pt x="5453666" y="2985498"/>
                  <a:pt x="5462362" y="2985498"/>
                  <a:pt x="5475407" y="2974641"/>
                </a:cubicBezTo>
                <a:cubicBezTo>
                  <a:pt x="5484105" y="2967041"/>
                  <a:pt x="5488453" y="2969212"/>
                  <a:pt x="5488453" y="2980070"/>
                </a:cubicBezTo>
                <a:cubicBezTo>
                  <a:pt x="5488453" y="2986584"/>
                  <a:pt x="5486277" y="2994184"/>
                  <a:pt x="5496063" y="2995270"/>
                </a:cubicBezTo>
                <a:cubicBezTo>
                  <a:pt x="5517804" y="2999613"/>
                  <a:pt x="5526503" y="3014813"/>
                  <a:pt x="5525414" y="3034356"/>
                </a:cubicBezTo>
                <a:cubicBezTo>
                  <a:pt x="5524329" y="3048471"/>
                  <a:pt x="5528675" y="3054985"/>
                  <a:pt x="5538460" y="3060413"/>
                </a:cubicBezTo>
                <a:cubicBezTo>
                  <a:pt x="5538460" y="3064757"/>
                  <a:pt x="5538460" y="3069100"/>
                  <a:pt x="5538460" y="3073442"/>
                </a:cubicBezTo>
                <a:cubicBezTo>
                  <a:pt x="5527590" y="3079957"/>
                  <a:pt x="5524329" y="3091899"/>
                  <a:pt x="5527590" y="3102758"/>
                </a:cubicBezTo>
                <a:cubicBezTo>
                  <a:pt x="5533023" y="3122300"/>
                  <a:pt x="5526503" y="3137501"/>
                  <a:pt x="5512368" y="3150529"/>
                </a:cubicBezTo>
                <a:cubicBezTo>
                  <a:pt x="5506932" y="3155958"/>
                  <a:pt x="5501498" y="3160301"/>
                  <a:pt x="5499326" y="3167900"/>
                </a:cubicBezTo>
                <a:cubicBezTo>
                  <a:pt x="5497150" y="3179844"/>
                  <a:pt x="5490629" y="3186359"/>
                  <a:pt x="5478672" y="3185273"/>
                </a:cubicBezTo>
                <a:cubicBezTo>
                  <a:pt x="5469973" y="3185273"/>
                  <a:pt x="5463449" y="3190701"/>
                  <a:pt x="5460188" y="3195044"/>
                </a:cubicBezTo>
                <a:cubicBezTo>
                  <a:pt x="5441708" y="3221102"/>
                  <a:pt x="5414531" y="3206987"/>
                  <a:pt x="5391700" y="3210245"/>
                </a:cubicBezTo>
                <a:lnTo>
                  <a:pt x="5376451" y="3212374"/>
                </a:lnTo>
                <a:close/>
                <a:moveTo>
                  <a:pt x="8297528" y="3228327"/>
                </a:moveTo>
                <a:cubicBezTo>
                  <a:pt x="8294355" y="3228291"/>
                  <a:pt x="8291327" y="3227499"/>
                  <a:pt x="8288876" y="3224043"/>
                </a:cubicBezTo>
                <a:cubicBezTo>
                  <a:pt x="8288011" y="3222890"/>
                  <a:pt x="8286280" y="3221450"/>
                  <a:pt x="8283974" y="3221450"/>
                </a:cubicBezTo>
                <a:cubicBezTo>
                  <a:pt x="8280801" y="3221738"/>
                  <a:pt x="8279070" y="3220010"/>
                  <a:pt x="8278494" y="3216841"/>
                </a:cubicBezTo>
                <a:cubicBezTo>
                  <a:pt x="8277917" y="3214825"/>
                  <a:pt x="8276475" y="3213673"/>
                  <a:pt x="8275033" y="3212233"/>
                </a:cubicBezTo>
                <a:cubicBezTo>
                  <a:pt x="8271284" y="3208778"/>
                  <a:pt x="8269554" y="3204745"/>
                  <a:pt x="8270996" y="3199561"/>
                </a:cubicBezTo>
                <a:cubicBezTo>
                  <a:pt x="8271862" y="3196680"/>
                  <a:pt x="8270996" y="3193512"/>
                  <a:pt x="8268112" y="3191783"/>
                </a:cubicBezTo>
                <a:cubicBezTo>
                  <a:pt x="8268112" y="3190632"/>
                  <a:pt x="8268112" y="3189480"/>
                  <a:pt x="8268112" y="3188328"/>
                </a:cubicBezTo>
                <a:cubicBezTo>
                  <a:pt x="8270707" y="3186888"/>
                  <a:pt x="8271862" y="3185159"/>
                  <a:pt x="8271573" y="3181415"/>
                </a:cubicBezTo>
                <a:cubicBezTo>
                  <a:pt x="8271284" y="3176231"/>
                  <a:pt x="8273591" y="3172198"/>
                  <a:pt x="8279359" y="3171046"/>
                </a:cubicBezTo>
                <a:cubicBezTo>
                  <a:pt x="8281954" y="3170758"/>
                  <a:pt x="8281378" y="3168742"/>
                  <a:pt x="8281378" y="3167014"/>
                </a:cubicBezTo>
                <a:cubicBezTo>
                  <a:pt x="8281378" y="3164133"/>
                  <a:pt x="8282532" y="3163557"/>
                  <a:pt x="8284838" y="3165574"/>
                </a:cubicBezTo>
                <a:cubicBezTo>
                  <a:pt x="8288300" y="3168454"/>
                  <a:pt x="8290606" y="3168454"/>
                  <a:pt x="8291472" y="3163557"/>
                </a:cubicBezTo>
                <a:cubicBezTo>
                  <a:pt x="8291760" y="3162406"/>
                  <a:pt x="8292625" y="3160965"/>
                  <a:pt x="8293779" y="3162406"/>
                </a:cubicBezTo>
                <a:cubicBezTo>
                  <a:pt x="8297528" y="3166150"/>
                  <a:pt x="8300123" y="3163846"/>
                  <a:pt x="8303007" y="3161253"/>
                </a:cubicBezTo>
                <a:cubicBezTo>
                  <a:pt x="8303295" y="3160677"/>
                  <a:pt x="8304449" y="3160677"/>
                  <a:pt x="8305026" y="3160677"/>
                </a:cubicBezTo>
                <a:cubicBezTo>
                  <a:pt x="8311947" y="3164709"/>
                  <a:pt x="8318580" y="3169318"/>
                  <a:pt x="8325501" y="3173639"/>
                </a:cubicBezTo>
                <a:cubicBezTo>
                  <a:pt x="8328674" y="3175655"/>
                  <a:pt x="8330405" y="3181126"/>
                  <a:pt x="8331847" y="3185447"/>
                </a:cubicBezTo>
                <a:cubicBezTo>
                  <a:pt x="8332423" y="3187175"/>
                  <a:pt x="8332134" y="3188904"/>
                  <a:pt x="8333865" y="3190343"/>
                </a:cubicBezTo>
                <a:cubicBezTo>
                  <a:pt x="8335595" y="3191783"/>
                  <a:pt x="8335307" y="3193512"/>
                  <a:pt x="8334153" y="3195240"/>
                </a:cubicBezTo>
                <a:cubicBezTo>
                  <a:pt x="8333576" y="3196392"/>
                  <a:pt x="8332423" y="3197832"/>
                  <a:pt x="8333289" y="3198984"/>
                </a:cubicBezTo>
                <a:cubicBezTo>
                  <a:pt x="8336171" y="3202440"/>
                  <a:pt x="8336460" y="3205033"/>
                  <a:pt x="8331847" y="3206761"/>
                </a:cubicBezTo>
                <a:cubicBezTo>
                  <a:pt x="8330692" y="3207049"/>
                  <a:pt x="8330405" y="3208778"/>
                  <a:pt x="8331558" y="3209641"/>
                </a:cubicBezTo>
                <a:cubicBezTo>
                  <a:pt x="8335307" y="3212810"/>
                  <a:pt x="8331269" y="3214249"/>
                  <a:pt x="8330692" y="3216554"/>
                </a:cubicBezTo>
                <a:cubicBezTo>
                  <a:pt x="8328674" y="3224330"/>
                  <a:pt x="8319733" y="3222027"/>
                  <a:pt x="8316273" y="3227787"/>
                </a:cubicBezTo>
                <a:cubicBezTo>
                  <a:pt x="8315120" y="3229803"/>
                  <a:pt x="8309640" y="3228363"/>
                  <a:pt x="8307044" y="3228074"/>
                </a:cubicBezTo>
                <a:cubicBezTo>
                  <a:pt x="8304016" y="3227642"/>
                  <a:pt x="8300700" y="3228363"/>
                  <a:pt x="8297528" y="3228327"/>
                </a:cubicBezTo>
                <a:close/>
                <a:moveTo>
                  <a:pt x="8575915" y="3233995"/>
                </a:moveTo>
                <a:cubicBezTo>
                  <a:pt x="8573394" y="3234428"/>
                  <a:pt x="8571535" y="3234031"/>
                  <a:pt x="8571933" y="3232173"/>
                </a:cubicBezTo>
                <a:cubicBezTo>
                  <a:pt x="8576047" y="3231109"/>
                  <a:pt x="8579232" y="3229847"/>
                  <a:pt x="8581290" y="3229314"/>
                </a:cubicBezTo>
                <a:cubicBezTo>
                  <a:pt x="8583346" y="3228782"/>
                  <a:pt x="8584275" y="3228980"/>
                  <a:pt x="8583879" y="3230838"/>
                </a:cubicBezTo>
                <a:cubicBezTo>
                  <a:pt x="8581623" y="3232299"/>
                  <a:pt x="8578437" y="3233562"/>
                  <a:pt x="8575915" y="3233995"/>
                </a:cubicBezTo>
                <a:close/>
                <a:moveTo>
                  <a:pt x="8605991" y="3237627"/>
                </a:moveTo>
                <a:cubicBezTo>
                  <a:pt x="8611093" y="3237624"/>
                  <a:pt x="8619851" y="3230751"/>
                  <a:pt x="8622638" y="3231346"/>
                </a:cubicBezTo>
                <a:cubicBezTo>
                  <a:pt x="8627944" y="3224708"/>
                  <a:pt x="8640683" y="3219658"/>
                  <a:pt x="8641478" y="3215942"/>
                </a:cubicBezTo>
                <a:cubicBezTo>
                  <a:pt x="8712068" y="3176617"/>
                  <a:pt x="8752922" y="3130939"/>
                  <a:pt x="8813698" y="3101174"/>
                </a:cubicBezTo>
                <a:cubicBezTo>
                  <a:pt x="8822720" y="3095330"/>
                  <a:pt x="8832537" y="3085769"/>
                  <a:pt x="8841559" y="3079924"/>
                </a:cubicBezTo>
                <a:cubicBezTo>
                  <a:pt x="8864115" y="3065312"/>
                  <a:pt x="8859603" y="3068235"/>
                  <a:pt x="8882954" y="3049907"/>
                </a:cubicBezTo>
                <a:cubicBezTo>
                  <a:pt x="8887466" y="3046984"/>
                  <a:pt x="8888259" y="3043267"/>
                  <a:pt x="8884541" y="3042474"/>
                </a:cubicBezTo>
                <a:cubicBezTo>
                  <a:pt x="8913196" y="3017506"/>
                  <a:pt x="8932036" y="3002101"/>
                  <a:pt x="8950876" y="2986694"/>
                </a:cubicBezTo>
                <a:cubicBezTo>
                  <a:pt x="8969714" y="2971289"/>
                  <a:pt x="8987758" y="2959599"/>
                  <a:pt x="9011109" y="2941270"/>
                </a:cubicBezTo>
                <a:cubicBezTo>
                  <a:pt x="9017209" y="2930916"/>
                  <a:pt x="9003675" y="2939682"/>
                  <a:pt x="8997034" y="2934378"/>
                </a:cubicBezTo>
                <a:cubicBezTo>
                  <a:pt x="9002339" y="2927738"/>
                  <a:pt x="9002339" y="2927738"/>
                  <a:pt x="9003134" y="2924022"/>
                </a:cubicBezTo>
                <a:cubicBezTo>
                  <a:pt x="9022766" y="2904900"/>
                  <a:pt x="9030995" y="2902771"/>
                  <a:pt x="9050627" y="2883649"/>
                </a:cubicBezTo>
                <a:cubicBezTo>
                  <a:pt x="9054345" y="2884443"/>
                  <a:pt x="9053550" y="2888159"/>
                  <a:pt x="9058062" y="2885237"/>
                </a:cubicBezTo>
                <a:cubicBezTo>
                  <a:pt x="9057267" y="2888954"/>
                  <a:pt x="9060191" y="2893465"/>
                  <a:pt x="9045864" y="2905948"/>
                </a:cubicBezTo>
                <a:lnTo>
                  <a:pt x="9074936" y="2883276"/>
                </a:lnTo>
                <a:lnTo>
                  <a:pt x="9046634" y="2861609"/>
                </a:lnTo>
                <a:cubicBezTo>
                  <a:pt x="9035419" y="2853008"/>
                  <a:pt x="9024953" y="2844782"/>
                  <a:pt x="9014487" y="2835807"/>
                </a:cubicBezTo>
                <a:cubicBezTo>
                  <a:pt x="8989816" y="2815615"/>
                  <a:pt x="8965145" y="2800470"/>
                  <a:pt x="8936688" y="2801733"/>
                </a:cubicBezTo>
                <a:cubicBezTo>
                  <a:pt x="8927203" y="2802153"/>
                  <a:pt x="8917297" y="2804397"/>
                  <a:pt x="8906830" y="2808884"/>
                </a:cubicBezTo>
                <a:lnTo>
                  <a:pt x="8903396" y="2812116"/>
                </a:lnTo>
                <a:lnTo>
                  <a:pt x="8904499" y="2813329"/>
                </a:lnTo>
                <a:cubicBezTo>
                  <a:pt x="8905208" y="2814036"/>
                  <a:pt x="8906387" y="2814744"/>
                  <a:pt x="8905915" y="2815923"/>
                </a:cubicBezTo>
                <a:cubicBezTo>
                  <a:pt x="8905443" y="2817338"/>
                  <a:pt x="8904263" y="2817574"/>
                  <a:pt x="8903320" y="2817338"/>
                </a:cubicBezTo>
                <a:cubicBezTo>
                  <a:pt x="8899072" y="2816394"/>
                  <a:pt x="8898129" y="2818281"/>
                  <a:pt x="8898365" y="2822054"/>
                </a:cubicBezTo>
                <a:cubicBezTo>
                  <a:pt x="8898600" y="2826772"/>
                  <a:pt x="8895534" y="2830073"/>
                  <a:pt x="8892230" y="2832666"/>
                </a:cubicBezTo>
                <a:cubicBezTo>
                  <a:pt x="8889635" y="2834789"/>
                  <a:pt x="8889398" y="2836440"/>
                  <a:pt x="8891994" y="2838327"/>
                </a:cubicBezTo>
                <a:cubicBezTo>
                  <a:pt x="8893410" y="2839271"/>
                  <a:pt x="8894354" y="2840213"/>
                  <a:pt x="8893882" y="2842100"/>
                </a:cubicBezTo>
                <a:cubicBezTo>
                  <a:pt x="8893410" y="2844694"/>
                  <a:pt x="8891523" y="2844223"/>
                  <a:pt x="8889871" y="2844694"/>
                </a:cubicBezTo>
                <a:cubicBezTo>
                  <a:pt x="8888926" y="2844930"/>
                  <a:pt x="8887747" y="2844930"/>
                  <a:pt x="8886567" y="2845166"/>
                </a:cubicBezTo>
                <a:cubicBezTo>
                  <a:pt x="8880197" y="2845874"/>
                  <a:pt x="8878781" y="2849410"/>
                  <a:pt x="8882556" y="2854835"/>
                </a:cubicBezTo>
                <a:cubicBezTo>
                  <a:pt x="8883028" y="2855542"/>
                  <a:pt x="8883499" y="2856013"/>
                  <a:pt x="8883735" y="2856722"/>
                </a:cubicBezTo>
                <a:cubicBezTo>
                  <a:pt x="8884444" y="2858137"/>
                  <a:pt x="8884915" y="2860023"/>
                  <a:pt x="8883499" y="2860967"/>
                </a:cubicBezTo>
                <a:cubicBezTo>
                  <a:pt x="8882320" y="2861909"/>
                  <a:pt x="8880669" y="2860967"/>
                  <a:pt x="8879724" y="2860023"/>
                </a:cubicBezTo>
                <a:cubicBezTo>
                  <a:pt x="8878781" y="2859080"/>
                  <a:pt x="8878072" y="2858137"/>
                  <a:pt x="8877365" y="2856957"/>
                </a:cubicBezTo>
                <a:cubicBezTo>
                  <a:pt x="8875949" y="2855306"/>
                  <a:pt x="8874534" y="2854835"/>
                  <a:pt x="8872646" y="2856250"/>
                </a:cubicBezTo>
                <a:lnTo>
                  <a:pt x="8865579" y="2858103"/>
                </a:lnTo>
                <a:lnTo>
                  <a:pt x="8855993" y="2895636"/>
                </a:lnTo>
                <a:cubicBezTo>
                  <a:pt x="8847022" y="2958457"/>
                  <a:pt x="8838050" y="2964440"/>
                  <a:pt x="8781232" y="2940508"/>
                </a:cubicBezTo>
                <a:cubicBezTo>
                  <a:pt x="8754318" y="2928542"/>
                  <a:pt x="8754318" y="2928542"/>
                  <a:pt x="8730394" y="2958457"/>
                </a:cubicBezTo>
                <a:cubicBezTo>
                  <a:pt x="8709461" y="2988371"/>
                  <a:pt x="8688529" y="3018285"/>
                  <a:pt x="8646662" y="3009311"/>
                </a:cubicBezTo>
                <a:cubicBezTo>
                  <a:pt x="8625729" y="3003329"/>
                  <a:pt x="8622739" y="3018285"/>
                  <a:pt x="8619748" y="3033243"/>
                </a:cubicBezTo>
                <a:cubicBezTo>
                  <a:pt x="8613768" y="3060166"/>
                  <a:pt x="8622739" y="3084097"/>
                  <a:pt x="8631710" y="3108029"/>
                </a:cubicBezTo>
                <a:cubicBezTo>
                  <a:pt x="8646662" y="3143926"/>
                  <a:pt x="8646662" y="3176832"/>
                  <a:pt x="8628720" y="3209738"/>
                </a:cubicBezTo>
                <a:lnTo>
                  <a:pt x="8622973" y="3209738"/>
                </a:lnTo>
                <a:lnTo>
                  <a:pt x="8617554" y="3221032"/>
                </a:lnTo>
                <a:cubicBezTo>
                  <a:pt x="8612082" y="3226178"/>
                  <a:pt x="8605116" y="3231490"/>
                  <a:pt x="8602464" y="3234809"/>
                </a:cubicBezTo>
                <a:cubicBezTo>
                  <a:pt x="8602996" y="3236866"/>
                  <a:pt x="8604290" y="3237628"/>
                  <a:pt x="8605991" y="3237627"/>
                </a:cubicBezTo>
                <a:close/>
                <a:moveTo>
                  <a:pt x="1145432" y="3267864"/>
                </a:moveTo>
                <a:lnTo>
                  <a:pt x="1145649" y="3267503"/>
                </a:lnTo>
                <a:lnTo>
                  <a:pt x="1145900" y="3267753"/>
                </a:lnTo>
                <a:close/>
                <a:moveTo>
                  <a:pt x="4758595" y="3277240"/>
                </a:moveTo>
                <a:cubicBezTo>
                  <a:pt x="4756753" y="3277648"/>
                  <a:pt x="4755735" y="3276422"/>
                  <a:pt x="4754917" y="3275401"/>
                </a:cubicBezTo>
                <a:cubicBezTo>
                  <a:pt x="4752050" y="3272130"/>
                  <a:pt x="4749395" y="3268860"/>
                  <a:pt x="4744280" y="3270495"/>
                </a:cubicBezTo>
                <a:cubicBezTo>
                  <a:pt x="4743260" y="3270700"/>
                  <a:pt x="4742649" y="3269882"/>
                  <a:pt x="4742238" y="3269064"/>
                </a:cubicBezTo>
                <a:cubicBezTo>
                  <a:pt x="4739989" y="3264977"/>
                  <a:pt x="4736304" y="3261707"/>
                  <a:pt x="4733235" y="3258232"/>
                </a:cubicBezTo>
                <a:cubicBezTo>
                  <a:pt x="4728533" y="3252918"/>
                  <a:pt x="4725874" y="3246992"/>
                  <a:pt x="4727719" y="3239839"/>
                </a:cubicBezTo>
                <a:cubicBezTo>
                  <a:pt x="4728335" y="3236977"/>
                  <a:pt x="4726691" y="3235138"/>
                  <a:pt x="4725059" y="3233502"/>
                </a:cubicBezTo>
                <a:cubicBezTo>
                  <a:pt x="4721380" y="3229619"/>
                  <a:pt x="4721585" y="3227576"/>
                  <a:pt x="4725676" y="3224510"/>
                </a:cubicBezTo>
                <a:cubicBezTo>
                  <a:pt x="4730170" y="3221445"/>
                  <a:pt x="4730170" y="3221445"/>
                  <a:pt x="4726493" y="3216949"/>
                </a:cubicBezTo>
                <a:cubicBezTo>
                  <a:pt x="4725676" y="3215926"/>
                  <a:pt x="4725059" y="3215109"/>
                  <a:pt x="4726281" y="3213882"/>
                </a:cubicBezTo>
                <a:cubicBezTo>
                  <a:pt x="4730381" y="3209182"/>
                  <a:pt x="4734058" y="3204481"/>
                  <a:pt x="4738353" y="3199985"/>
                </a:cubicBezTo>
                <a:cubicBezTo>
                  <a:pt x="4741423" y="3196510"/>
                  <a:pt x="4745306" y="3194262"/>
                  <a:pt x="4749800" y="3193241"/>
                </a:cubicBezTo>
                <a:cubicBezTo>
                  <a:pt x="4752667" y="3192423"/>
                  <a:pt x="4758184" y="3185065"/>
                  <a:pt x="4758391" y="3182000"/>
                </a:cubicBezTo>
                <a:cubicBezTo>
                  <a:pt x="4758391" y="3180978"/>
                  <a:pt x="4758391" y="3180160"/>
                  <a:pt x="4757164" y="3179751"/>
                </a:cubicBezTo>
                <a:cubicBezTo>
                  <a:pt x="4750825" y="3176890"/>
                  <a:pt x="4747757" y="3171371"/>
                  <a:pt x="4745097" y="3165445"/>
                </a:cubicBezTo>
                <a:cubicBezTo>
                  <a:pt x="4744489" y="3164218"/>
                  <a:pt x="4744081" y="3163196"/>
                  <a:pt x="4743462" y="3162175"/>
                </a:cubicBezTo>
                <a:cubicBezTo>
                  <a:pt x="4741423" y="3158905"/>
                  <a:pt x="4740396" y="3156043"/>
                  <a:pt x="4741828" y="3151955"/>
                </a:cubicBezTo>
                <a:cubicBezTo>
                  <a:pt x="4743260" y="3147868"/>
                  <a:pt x="4741013" y="3143780"/>
                  <a:pt x="4738961" y="3140101"/>
                </a:cubicBezTo>
                <a:cubicBezTo>
                  <a:pt x="4738145" y="3138263"/>
                  <a:pt x="4737736" y="3137036"/>
                  <a:pt x="4739172" y="3135197"/>
                </a:cubicBezTo>
                <a:cubicBezTo>
                  <a:pt x="4744899" y="3127431"/>
                  <a:pt x="4749188" y="3118847"/>
                  <a:pt x="4750006" y="3108832"/>
                </a:cubicBezTo>
                <a:cubicBezTo>
                  <a:pt x="4750210" y="3107402"/>
                  <a:pt x="4750621" y="3106788"/>
                  <a:pt x="4752050" y="3107197"/>
                </a:cubicBezTo>
                <a:cubicBezTo>
                  <a:pt x="4757778" y="3108423"/>
                  <a:pt x="4761458" y="3105357"/>
                  <a:pt x="4764526" y="3101270"/>
                </a:cubicBezTo>
                <a:cubicBezTo>
                  <a:pt x="4765961" y="3099431"/>
                  <a:pt x="4767185" y="3098409"/>
                  <a:pt x="4769843" y="3099635"/>
                </a:cubicBezTo>
                <a:cubicBezTo>
                  <a:pt x="4773114" y="3101474"/>
                  <a:pt x="4776184" y="3099840"/>
                  <a:pt x="4778839" y="3097591"/>
                </a:cubicBezTo>
                <a:cubicBezTo>
                  <a:pt x="4781090" y="3095752"/>
                  <a:pt x="4783343" y="3093503"/>
                  <a:pt x="4785590" y="3091664"/>
                </a:cubicBezTo>
                <a:cubicBezTo>
                  <a:pt x="4786716" y="3090847"/>
                  <a:pt x="4787786" y="3090386"/>
                  <a:pt x="4788657" y="3090566"/>
                </a:cubicBezTo>
                <a:cubicBezTo>
                  <a:pt x="4789525" y="3090745"/>
                  <a:pt x="4790187" y="3091562"/>
                  <a:pt x="4790495" y="3093299"/>
                </a:cubicBezTo>
                <a:cubicBezTo>
                  <a:pt x="4790495" y="3094117"/>
                  <a:pt x="4790704" y="3094934"/>
                  <a:pt x="4791111" y="3095752"/>
                </a:cubicBezTo>
                <a:cubicBezTo>
                  <a:pt x="4791519" y="3096774"/>
                  <a:pt x="4791519" y="3098409"/>
                  <a:pt x="4792950" y="3098613"/>
                </a:cubicBezTo>
                <a:cubicBezTo>
                  <a:pt x="4794176" y="3098613"/>
                  <a:pt x="4794992" y="3097591"/>
                  <a:pt x="4795604" y="3096774"/>
                </a:cubicBezTo>
                <a:cubicBezTo>
                  <a:pt x="4798674" y="3093299"/>
                  <a:pt x="4799899" y="3093503"/>
                  <a:pt x="4801742" y="3097795"/>
                </a:cubicBezTo>
                <a:cubicBezTo>
                  <a:pt x="4802151" y="3098817"/>
                  <a:pt x="4802353" y="3099635"/>
                  <a:pt x="4802968" y="3100453"/>
                </a:cubicBezTo>
                <a:cubicBezTo>
                  <a:pt x="4803785" y="3101678"/>
                  <a:pt x="4804607" y="3102701"/>
                  <a:pt x="4806647" y="3101883"/>
                </a:cubicBezTo>
                <a:cubicBezTo>
                  <a:pt x="4808493" y="3100862"/>
                  <a:pt x="4808493" y="3100044"/>
                  <a:pt x="4808080" y="3098409"/>
                </a:cubicBezTo>
                <a:lnTo>
                  <a:pt x="4807734" y="3095318"/>
                </a:lnTo>
                <a:lnTo>
                  <a:pt x="4823718" y="3111213"/>
                </a:lnTo>
                <a:lnTo>
                  <a:pt x="4822801" y="3112510"/>
                </a:lnTo>
                <a:cubicBezTo>
                  <a:pt x="4822394" y="3114350"/>
                  <a:pt x="4823007" y="3115577"/>
                  <a:pt x="4824644" y="3116393"/>
                </a:cubicBezTo>
                <a:cubicBezTo>
                  <a:pt x="4825867" y="3117007"/>
                  <a:pt x="4827099" y="3117416"/>
                  <a:pt x="4828328" y="3118029"/>
                </a:cubicBezTo>
                <a:cubicBezTo>
                  <a:pt x="4830369" y="3119051"/>
                  <a:pt x="4831188" y="3120481"/>
                  <a:pt x="4830773" y="3122934"/>
                </a:cubicBezTo>
                <a:cubicBezTo>
                  <a:pt x="4829550" y="3130292"/>
                  <a:pt x="4832209" y="3135402"/>
                  <a:pt x="4838753" y="3138672"/>
                </a:cubicBezTo>
                <a:cubicBezTo>
                  <a:pt x="4839782" y="3139285"/>
                  <a:pt x="4842030" y="3139080"/>
                  <a:pt x="4841621" y="3140919"/>
                </a:cubicBezTo>
                <a:cubicBezTo>
                  <a:pt x="4841420" y="3142759"/>
                  <a:pt x="4839573" y="3143168"/>
                  <a:pt x="4837732" y="3143372"/>
                </a:cubicBezTo>
                <a:cubicBezTo>
                  <a:pt x="4837531" y="3143372"/>
                  <a:pt x="4837317" y="3143372"/>
                  <a:pt x="4837118" y="3143372"/>
                </a:cubicBezTo>
                <a:cubicBezTo>
                  <a:pt x="4832209" y="3144189"/>
                  <a:pt x="4830773" y="3146438"/>
                  <a:pt x="4833230" y="3150321"/>
                </a:cubicBezTo>
                <a:cubicBezTo>
                  <a:pt x="4835478" y="3154000"/>
                  <a:pt x="4834867" y="3156861"/>
                  <a:pt x="4832820" y="3159926"/>
                </a:cubicBezTo>
                <a:cubicBezTo>
                  <a:pt x="4830164" y="3164014"/>
                  <a:pt x="4828118" y="3168306"/>
                  <a:pt x="4829346" y="3173416"/>
                </a:cubicBezTo>
                <a:cubicBezTo>
                  <a:pt x="4829960" y="3175663"/>
                  <a:pt x="4827714" y="3176686"/>
                  <a:pt x="4826281" y="3177094"/>
                </a:cubicBezTo>
                <a:cubicBezTo>
                  <a:pt x="4820967" y="3178933"/>
                  <a:pt x="4818509" y="3182409"/>
                  <a:pt x="4817898" y="3187722"/>
                </a:cubicBezTo>
                <a:cubicBezTo>
                  <a:pt x="4817488" y="3190992"/>
                  <a:pt x="4816260" y="3191605"/>
                  <a:pt x="4812987" y="3189562"/>
                </a:cubicBezTo>
                <a:cubicBezTo>
                  <a:pt x="4806040" y="3185270"/>
                  <a:pt x="4795809" y="3188335"/>
                  <a:pt x="4792743" y="3195488"/>
                </a:cubicBezTo>
                <a:cubicBezTo>
                  <a:pt x="4792129" y="3196919"/>
                  <a:pt x="4791314" y="3198758"/>
                  <a:pt x="4792743" y="3199985"/>
                </a:cubicBezTo>
                <a:cubicBezTo>
                  <a:pt x="4794176" y="3201211"/>
                  <a:pt x="4796217" y="3201825"/>
                  <a:pt x="4798062" y="3200598"/>
                </a:cubicBezTo>
                <a:cubicBezTo>
                  <a:pt x="4799289" y="3199985"/>
                  <a:pt x="4800517" y="3198963"/>
                  <a:pt x="4801742" y="3198145"/>
                </a:cubicBezTo>
                <a:cubicBezTo>
                  <a:pt x="4802968" y="3197124"/>
                  <a:pt x="4804195" y="3196510"/>
                  <a:pt x="4805215" y="3197737"/>
                </a:cubicBezTo>
                <a:cubicBezTo>
                  <a:pt x="4806442" y="3199167"/>
                  <a:pt x="4805627" y="3200394"/>
                  <a:pt x="4804607" y="3201416"/>
                </a:cubicBezTo>
                <a:cubicBezTo>
                  <a:pt x="4803785" y="3202437"/>
                  <a:pt x="4802557" y="3203255"/>
                  <a:pt x="4801742" y="3204072"/>
                </a:cubicBezTo>
                <a:cubicBezTo>
                  <a:pt x="4799899" y="3205911"/>
                  <a:pt x="4798883" y="3208364"/>
                  <a:pt x="4800720" y="3210408"/>
                </a:cubicBezTo>
                <a:cubicBezTo>
                  <a:pt x="4802353" y="3212043"/>
                  <a:pt x="4804607" y="3210408"/>
                  <a:pt x="4806238" y="3209182"/>
                </a:cubicBezTo>
                <a:cubicBezTo>
                  <a:pt x="4807669" y="3208160"/>
                  <a:pt x="4808697" y="3206320"/>
                  <a:pt x="4810536" y="3205708"/>
                </a:cubicBezTo>
                <a:cubicBezTo>
                  <a:pt x="4813193" y="3204686"/>
                  <a:pt x="4814830" y="3205095"/>
                  <a:pt x="4814626" y="3208364"/>
                </a:cubicBezTo>
                <a:cubicBezTo>
                  <a:pt x="4814418" y="3212861"/>
                  <a:pt x="4812584" y="3216540"/>
                  <a:pt x="4810119" y="3220014"/>
                </a:cubicBezTo>
                <a:cubicBezTo>
                  <a:pt x="4807061" y="3224510"/>
                  <a:pt x="4806854" y="3226963"/>
                  <a:pt x="4810119" y="3231255"/>
                </a:cubicBezTo>
                <a:cubicBezTo>
                  <a:pt x="4811152" y="3232890"/>
                  <a:pt x="4812780" y="3234320"/>
                  <a:pt x="4814214" y="3235751"/>
                </a:cubicBezTo>
                <a:cubicBezTo>
                  <a:pt x="4814830" y="3236364"/>
                  <a:pt x="4815850" y="3236977"/>
                  <a:pt x="4815442" y="3237999"/>
                </a:cubicBezTo>
                <a:cubicBezTo>
                  <a:pt x="4815035" y="3239225"/>
                  <a:pt x="4814007" y="3239430"/>
                  <a:pt x="4813193" y="3239225"/>
                </a:cubicBezTo>
                <a:cubicBezTo>
                  <a:pt x="4809514" y="3238408"/>
                  <a:pt x="4808697" y="3240043"/>
                  <a:pt x="4808893" y="3243313"/>
                </a:cubicBezTo>
                <a:cubicBezTo>
                  <a:pt x="4809099" y="3247401"/>
                  <a:pt x="4806442" y="3250262"/>
                  <a:pt x="4803578" y="3252510"/>
                </a:cubicBezTo>
                <a:cubicBezTo>
                  <a:pt x="4801330" y="3254349"/>
                  <a:pt x="4801127" y="3255780"/>
                  <a:pt x="4803375" y="3257415"/>
                </a:cubicBezTo>
                <a:cubicBezTo>
                  <a:pt x="4804607" y="3258232"/>
                  <a:pt x="4805419" y="3259050"/>
                  <a:pt x="4805008" y="3260685"/>
                </a:cubicBezTo>
                <a:cubicBezTo>
                  <a:pt x="4804607" y="3262933"/>
                  <a:pt x="4802968" y="3262525"/>
                  <a:pt x="4801538" y="3262933"/>
                </a:cubicBezTo>
                <a:cubicBezTo>
                  <a:pt x="4800720" y="3263138"/>
                  <a:pt x="4799694" y="3263138"/>
                  <a:pt x="4798674" y="3263342"/>
                </a:cubicBezTo>
                <a:cubicBezTo>
                  <a:pt x="4793155" y="3263956"/>
                  <a:pt x="4791924" y="3267021"/>
                  <a:pt x="4795196" y="3271722"/>
                </a:cubicBezTo>
                <a:cubicBezTo>
                  <a:pt x="4795604" y="3272334"/>
                  <a:pt x="4796019" y="3272743"/>
                  <a:pt x="4796217" y="3273356"/>
                </a:cubicBezTo>
                <a:cubicBezTo>
                  <a:pt x="4796836" y="3274583"/>
                  <a:pt x="4797246" y="3276217"/>
                  <a:pt x="4796019" y="3277035"/>
                </a:cubicBezTo>
                <a:cubicBezTo>
                  <a:pt x="4794992" y="3277853"/>
                  <a:pt x="4793562" y="3277035"/>
                  <a:pt x="4792743" y="3276217"/>
                </a:cubicBezTo>
                <a:cubicBezTo>
                  <a:pt x="4791924" y="3275401"/>
                  <a:pt x="4791314" y="3274583"/>
                  <a:pt x="4790704" y="3273561"/>
                </a:cubicBezTo>
                <a:cubicBezTo>
                  <a:pt x="4789473" y="3272130"/>
                  <a:pt x="4788249" y="3271722"/>
                  <a:pt x="4786615" y="3272947"/>
                </a:cubicBezTo>
                <a:cubicBezTo>
                  <a:pt x="4782726" y="3275605"/>
                  <a:pt x="4778430" y="3276013"/>
                  <a:pt x="4774139" y="3276217"/>
                </a:cubicBezTo>
                <a:cubicBezTo>
                  <a:pt x="4769024" y="3276626"/>
                  <a:pt x="4763708" y="3276013"/>
                  <a:pt x="4758595" y="3277240"/>
                </a:cubicBezTo>
                <a:close/>
                <a:moveTo>
                  <a:pt x="8797740" y="3284879"/>
                </a:moveTo>
                <a:lnTo>
                  <a:pt x="8797272" y="3284769"/>
                </a:lnTo>
                <a:lnTo>
                  <a:pt x="8797525" y="3284518"/>
                </a:lnTo>
                <a:close/>
                <a:moveTo>
                  <a:pt x="4163420" y="3287192"/>
                </a:moveTo>
                <a:cubicBezTo>
                  <a:pt x="4156489" y="3287734"/>
                  <a:pt x="4150238" y="3287191"/>
                  <a:pt x="4148063" y="3283391"/>
                </a:cubicBezTo>
                <a:cubicBezTo>
                  <a:pt x="4135019" y="3261677"/>
                  <a:pt x="4101319" y="3270363"/>
                  <a:pt x="4093710" y="3241048"/>
                </a:cubicBezTo>
                <a:cubicBezTo>
                  <a:pt x="4091536" y="3232362"/>
                  <a:pt x="4076317" y="3226934"/>
                  <a:pt x="4090447" y="3214991"/>
                </a:cubicBezTo>
                <a:cubicBezTo>
                  <a:pt x="4094796" y="3211734"/>
                  <a:pt x="4093710" y="3205219"/>
                  <a:pt x="4089361" y="3204134"/>
                </a:cubicBezTo>
                <a:cubicBezTo>
                  <a:pt x="4071966" y="3197619"/>
                  <a:pt x="4073053" y="3187848"/>
                  <a:pt x="4083924" y="3174818"/>
                </a:cubicBezTo>
                <a:cubicBezTo>
                  <a:pt x="4087186" y="3170476"/>
                  <a:pt x="4082840" y="3165047"/>
                  <a:pt x="4080662" y="3160705"/>
                </a:cubicBezTo>
                <a:cubicBezTo>
                  <a:pt x="4076317" y="3154190"/>
                  <a:pt x="4075228" y="3147675"/>
                  <a:pt x="4081750" y="3142246"/>
                </a:cubicBezTo>
                <a:cubicBezTo>
                  <a:pt x="4088275" y="3136818"/>
                  <a:pt x="4087186" y="3130304"/>
                  <a:pt x="4089361" y="3123789"/>
                </a:cubicBezTo>
                <a:cubicBezTo>
                  <a:pt x="4094796" y="3107503"/>
                  <a:pt x="4101319" y="3086875"/>
                  <a:pt x="4113276" y="3079275"/>
                </a:cubicBezTo>
                <a:cubicBezTo>
                  <a:pt x="4139367" y="3062989"/>
                  <a:pt x="4164371" y="3045617"/>
                  <a:pt x="4190461" y="3030417"/>
                </a:cubicBezTo>
                <a:cubicBezTo>
                  <a:pt x="4192636" y="3030417"/>
                  <a:pt x="4196986" y="3030417"/>
                  <a:pt x="4198075" y="3032588"/>
                </a:cubicBezTo>
                <a:cubicBezTo>
                  <a:pt x="4208944" y="3042359"/>
                  <a:pt x="4218729" y="3051045"/>
                  <a:pt x="4232858" y="3036931"/>
                </a:cubicBezTo>
                <a:cubicBezTo>
                  <a:pt x="4237208" y="3031502"/>
                  <a:pt x="4240469" y="3036931"/>
                  <a:pt x="4241555" y="3041274"/>
                </a:cubicBezTo>
                <a:cubicBezTo>
                  <a:pt x="4244816" y="3059731"/>
                  <a:pt x="4253514" y="3059731"/>
                  <a:pt x="4266561" y="3048874"/>
                </a:cubicBezTo>
                <a:cubicBezTo>
                  <a:pt x="4275259" y="3041274"/>
                  <a:pt x="4279608" y="3043445"/>
                  <a:pt x="4279608" y="3054303"/>
                </a:cubicBezTo>
                <a:cubicBezTo>
                  <a:pt x="4279608" y="3060818"/>
                  <a:pt x="4277432" y="3068417"/>
                  <a:pt x="4287217" y="3069503"/>
                </a:cubicBezTo>
                <a:cubicBezTo>
                  <a:pt x="4308959" y="3073846"/>
                  <a:pt x="4317656" y="3089046"/>
                  <a:pt x="4316571" y="3108589"/>
                </a:cubicBezTo>
                <a:cubicBezTo>
                  <a:pt x="4315481" y="3122704"/>
                  <a:pt x="4319830" y="3129218"/>
                  <a:pt x="4329614" y="3134646"/>
                </a:cubicBezTo>
                <a:cubicBezTo>
                  <a:pt x="4329614" y="3138990"/>
                  <a:pt x="4329614" y="3143333"/>
                  <a:pt x="4329614" y="3147675"/>
                </a:cubicBezTo>
                <a:cubicBezTo>
                  <a:pt x="4318741" y="3154190"/>
                  <a:pt x="4315481" y="3166133"/>
                  <a:pt x="4318741" y="3176991"/>
                </a:cubicBezTo>
                <a:cubicBezTo>
                  <a:pt x="4324179" y="3196533"/>
                  <a:pt x="4317656" y="3211734"/>
                  <a:pt x="4303524" y="3224762"/>
                </a:cubicBezTo>
                <a:cubicBezTo>
                  <a:pt x="4298089" y="3230191"/>
                  <a:pt x="4292655" y="3234534"/>
                  <a:pt x="4290479" y="3242133"/>
                </a:cubicBezTo>
                <a:cubicBezTo>
                  <a:pt x="4288305" y="3254077"/>
                  <a:pt x="4281781" y="3260592"/>
                  <a:pt x="4269822" y="3259506"/>
                </a:cubicBezTo>
                <a:cubicBezTo>
                  <a:pt x="4261126" y="3259506"/>
                  <a:pt x="4254602" y="3264934"/>
                  <a:pt x="4251342" y="3269277"/>
                </a:cubicBezTo>
                <a:cubicBezTo>
                  <a:pt x="4232858" y="3295335"/>
                  <a:pt x="4205682" y="3281220"/>
                  <a:pt x="4182853" y="3284478"/>
                </a:cubicBezTo>
                <a:cubicBezTo>
                  <a:pt x="4177961" y="3285021"/>
                  <a:pt x="4170351" y="3286649"/>
                  <a:pt x="4163420" y="3287192"/>
                </a:cubicBezTo>
                <a:close/>
                <a:moveTo>
                  <a:pt x="6132891" y="3298325"/>
                </a:moveTo>
                <a:cubicBezTo>
                  <a:pt x="6129718" y="3298289"/>
                  <a:pt x="6126690" y="3297497"/>
                  <a:pt x="6124239" y="3294040"/>
                </a:cubicBezTo>
                <a:cubicBezTo>
                  <a:pt x="6123373" y="3292888"/>
                  <a:pt x="6121644" y="3291448"/>
                  <a:pt x="6119337" y="3291448"/>
                </a:cubicBezTo>
                <a:cubicBezTo>
                  <a:pt x="6116165" y="3291736"/>
                  <a:pt x="6114432" y="3290007"/>
                  <a:pt x="6113857" y="3286839"/>
                </a:cubicBezTo>
                <a:cubicBezTo>
                  <a:pt x="6113282" y="3284823"/>
                  <a:pt x="6111839" y="3283671"/>
                  <a:pt x="6110397" y="3282231"/>
                </a:cubicBezTo>
                <a:cubicBezTo>
                  <a:pt x="6106648" y="3278776"/>
                  <a:pt x="6104916" y="3274743"/>
                  <a:pt x="6106360" y="3269558"/>
                </a:cubicBezTo>
                <a:cubicBezTo>
                  <a:pt x="6107224" y="3266678"/>
                  <a:pt x="6106360" y="3263510"/>
                  <a:pt x="6103475" y="3261781"/>
                </a:cubicBezTo>
                <a:cubicBezTo>
                  <a:pt x="6103475" y="3260630"/>
                  <a:pt x="6103475" y="3259478"/>
                  <a:pt x="6103475" y="3258325"/>
                </a:cubicBezTo>
                <a:cubicBezTo>
                  <a:pt x="6106072" y="3256886"/>
                  <a:pt x="6107224" y="3255157"/>
                  <a:pt x="6106935" y="3251413"/>
                </a:cubicBezTo>
                <a:cubicBezTo>
                  <a:pt x="6106648" y="3246229"/>
                  <a:pt x="6108955" y="3242196"/>
                  <a:pt x="6114723" y="3241043"/>
                </a:cubicBezTo>
                <a:cubicBezTo>
                  <a:pt x="6117317" y="3240756"/>
                  <a:pt x="6116741" y="3238740"/>
                  <a:pt x="6116741" y="3237012"/>
                </a:cubicBezTo>
                <a:cubicBezTo>
                  <a:pt x="6116741" y="3234131"/>
                  <a:pt x="6117896" y="3233555"/>
                  <a:pt x="6120200" y="3235572"/>
                </a:cubicBezTo>
                <a:cubicBezTo>
                  <a:pt x="6123663" y="3238451"/>
                  <a:pt x="6125970" y="3238451"/>
                  <a:pt x="6126835" y="3233555"/>
                </a:cubicBezTo>
                <a:cubicBezTo>
                  <a:pt x="6127122" y="3232404"/>
                  <a:pt x="6127988" y="3230963"/>
                  <a:pt x="6129141" y="3232404"/>
                </a:cubicBezTo>
                <a:cubicBezTo>
                  <a:pt x="6132892" y="3236148"/>
                  <a:pt x="6135487" y="3233843"/>
                  <a:pt x="6138369" y="3231251"/>
                </a:cubicBezTo>
                <a:cubicBezTo>
                  <a:pt x="6138659" y="3230675"/>
                  <a:pt x="6139812" y="3230675"/>
                  <a:pt x="6140388" y="3230675"/>
                </a:cubicBezTo>
                <a:cubicBezTo>
                  <a:pt x="6147311" y="3234707"/>
                  <a:pt x="6153944" y="3239316"/>
                  <a:pt x="6160865" y="3243637"/>
                </a:cubicBezTo>
                <a:cubicBezTo>
                  <a:pt x="6164037" y="3245653"/>
                  <a:pt x="6165767" y="3251124"/>
                  <a:pt x="6167209" y="3255445"/>
                </a:cubicBezTo>
                <a:cubicBezTo>
                  <a:pt x="6167786" y="3257173"/>
                  <a:pt x="6167497" y="3258902"/>
                  <a:pt x="6169228" y="3260341"/>
                </a:cubicBezTo>
                <a:cubicBezTo>
                  <a:pt x="6170958" y="3261781"/>
                  <a:pt x="6170671" y="3263510"/>
                  <a:pt x="6169516" y="3265238"/>
                </a:cubicBezTo>
                <a:cubicBezTo>
                  <a:pt x="6168940" y="3266390"/>
                  <a:pt x="6167786" y="3267830"/>
                  <a:pt x="6168649" y="3268982"/>
                </a:cubicBezTo>
                <a:cubicBezTo>
                  <a:pt x="6171534" y="3272438"/>
                  <a:pt x="6171823" y="3275031"/>
                  <a:pt x="6167209" y="3276759"/>
                </a:cubicBezTo>
                <a:cubicBezTo>
                  <a:pt x="6166055" y="3277047"/>
                  <a:pt x="6165767" y="3278776"/>
                  <a:pt x="6166920" y="3279639"/>
                </a:cubicBezTo>
                <a:cubicBezTo>
                  <a:pt x="6170671" y="3282807"/>
                  <a:pt x="6166631" y="3284247"/>
                  <a:pt x="6166055" y="3286552"/>
                </a:cubicBezTo>
                <a:cubicBezTo>
                  <a:pt x="6164037" y="3294328"/>
                  <a:pt x="6155097" y="3292025"/>
                  <a:pt x="6151635" y="3297785"/>
                </a:cubicBezTo>
                <a:cubicBezTo>
                  <a:pt x="6150482" y="3299801"/>
                  <a:pt x="6145003" y="3298361"/>
                  <a:pt x="6142408" y="3298072"/>
                </a:cubicBezTo>
                <a:cubicBezTo>
                  <a:pt x="6139380" y="3297640"/>
                  <a:pt x="6136063" y="3298361"/>
                  <a:pt x="6132891" y="3298325"/>
                </a:cubicBezTo>
                <a:close/>
                <a:moveTo>
                  <a:pt x="7544424" y="3316834"/>
                </a:moveTo>
                <a:lnTo>
                  <a:pt x="7545083" y="3315734"/>
                </a:lnTo>
                <a:lnTo>
                  <a:pt x="7545847" y="3316497"/>
                </a:lnTo>
                <a:close/>
                <a:moveTo>
                  <a:pt x="1928520" y="3321525"/>
                </a:moveTo>
                <a:cubicBezTo>
                  <a:pt x="1923442" y="3319582"/>
                  <a:pt x="1918757" y="3316860"/>
                  <a:pt x="1916803" y="3310641"/>
                </a:cubicBezTo>
                <a:cubicBezTo>
                  <a:pt x="1916413" y="3309475"/>
                  <a:pt x="1914071" y="3308697"/>
                  <a:pt x="1914462" y="3306365"/>
                </a:cubicBezTo>
                <a:cubicBezTo>
                  <a:pt x="1915632" y="3300146"/>
                  <a:pt x="1910947" y="3298202"/>
                  <a:pt x="1907041" y="3297036"/>
                </a:cubicBezTo>
                <a:cubicBezTo>
                  <a:pt x="1904308" y="3296258"/>
                  <a:pt x="1902746" y="3295092"/>
                  <a:pt x="1901184" y="3293537"/>
                </a:cubicBezTo>
                <a:cubicBezTo>
                  <a:pt x="1896498" y="3289262"/>
                  <a:pt x="1896889" y="3283430"/>
                  <a:pt x="1895719" y="3277988"/>
                </a:cubicBezTo>
                <a:cubicBezTo>
                  <a:pt x="1894938" y="3272935"/>
                  <a:pt x="1897279" y="3269048"/>
                  <a:pt x="1899232" y="3264772"/>
                </a:cubicBezTo>
                <a:cubicBezTo>
                  <a:pt x="1901184" y="3260107"/>
                  <a:pt x="1904308" y="3256220"/>
                  <a:pt x="1910165" y="3256220"/>
                </a:cubicBezTo>
                <a:cubicBezTo>
                  <a:pt x="1910947" y="3256220"/>
                  <a:pt x="1911338" y="3255831"/>
                  <a:pt x="1911338" y="3254665"/>
                </a:cubicBezTo>
                <a:cubicBezTo>
                  <a:pt x="1914071" y="3254665"/>
                  <a:pt x="1916413" y="3254665"/>
                  <a:pt x="1919146" y="3254665"/>
                </a:cubicBezTo>
                <a:cubicBezTo>
                  <a:pt x="1921098" y="3257386"/>
                  <a:pt x="1925002" y="3256997"/>
                  <a:pt x="1927740" y="3258941"/>
                </a:cubicBezTo>
                <a:cubicBezTo>
                  <a:pt x="1930473" y="3260884"/>
                  <a:pt x="1932816" y="3262439"/>
                  <a:pt x="1933596" y="3265937"/>
                </a:cubicBezTo>
                <a:cubicBezTo>
                  <a:pt x="1933987" y="3269825"/>
                  <a:pt x="1935937" y="3273323"/>
                  <a:pt x="1937891" y="3276434"/>
                </a:cubicBezTo>
                <a:cubicBezTo>
                  <a:pt x="1939841" y="3279932"/>
                  <a:pt x="1941406" y="3283430"/>
                  <a:pt x="1943357" y="3286541"/>
                </a:cubicBezTo>
                <a:cubicBezTo>
                  <a:pt x="1944918" y="3290039"/>
                  <a:pt x="1948042" y="3293148"/>
                  <a:pt x="1951946" y="3295092"/>
                </a:cubicBezTo>
                <a:cubicBezTo>
                  <a:pt x="1951946" y="3299757"/>
                  <a:pt x="1951946" y="3304422"/>
                  <a:pt x="1951946" y="3309086"/>
                </a:cubicBezTo>
                <a:cubicBezTo>
                  <a:pt x="1949604" y="3310252"/>
                  <a:pt x="1948432" y="3311808"/>
                  <a:pt x="1947262" y="3314529"/>
                </a:cubicBezTo>
                <a:cubicBezTo>
                  <a:pt x="1945701" y="3317638"/>
                  <a:pt x="1942185" y="3319971"/>
                  <a:pt x="1938669" y="3319971"/>
                </a:cubicBezTo>
                <a:cubicBezTo>
                  <a:pt x="1935156" y="3319971"/>
                  <a:pt x="1932034" y="3320748"/>
                  <a:pt x="1928520" y="3321525"/>
                </a:cubicBezTo>
                <a:close/>
                <a:moveTo>
                  <a:pt x="5002242" y="3321526"/>
                </a:moveTo>
                <a:cubicBezTo>
                  <a:pt x="4997167" y="3319582"/>
                  <a:pt x="4992483" y="3316861"/>
                  <a:pt x="4990529" y="3310641"/>
                </a:cubicBezTo>
                <a:cubicBezTo>
                  <a:pt x="4990138" y="3309475"/>
                  <a:pt x="4987794" y="3308697"/>
                  <a:pt x="4988185" y="3306366"/>
                </a:cubicBezTo>
                <a:cubicBezTo>
                  <a:pt x="4989357" y="3300146"/>
                  <a:pt x="4984674" y="3298202"/>
                  <a:pt x="4980768" y="3297036"/>
                </a:cubicBezTo>
                <a:cubicBezTo>
                  <a:pt x="4978036" y="3296259"/>
                  <a:pt x="4976473" y="3295092"/>
                  <a:pt x="4974907" y="3293538"/>
                </a:cubicBezTo>
                <a:cubicBezTo>
                  <a:pt x="4970222" y="3289262"/>
                  <a:pt x="4970614" y="3283431"/>
                  <a:pt x="4969444" y="3277988"/>
                </a:cubicBezTo>
                <a:cubicBezTo>
                  <a:pt x="4968663" y="3272935"/>
                  <a:pt x="4971003" y="3269048"/>
                  <a:pt x="4972956" y="3264772"/>
                </a:cubicBezTo>
                <a:cubicBezTo>
                  <a:pt x="4974907" y="3260107"/>
                  <a:pt x="4978036" y="3256220"/>
                  <a:pt x="4983891" y="3256220"/>
                </a:cubicBezTo>
                <a:cubicBezTo>
                  <a:pt x="4984674" y="3256220"/>
                  <a:pt x="4985061" y="3255832"/>
                  <a:pt x="4985061" y="3254665"/>
                </a:cubicBezTo>
                <a:cubicBezTo>
                  <a:pt x="4987794" y="3254665"/>
                  <a:pt x="4990138" y="3254665"/>
                  <a:pt x="4992874" y="3254665"/>
                </a:cubicBezTo>
                <a:cubicBezTo>
                  <a:pt x="4994825" y="3257386"/>
                  <a:pt x="4998729" y="3256997"/>
                  <a:pt x="5001461" y="3258941"/>
                </a:cubicBezTo>
                <a:cubicBezTo>
                  <a:pt x="5004192" y="3260885"/>
                  <a:pt x="5006535" y="3262439"/>
                  <a:pt x="5007319" y="3265938"/>
                </a:cubicBezTo>
                <a:cubicBezTo>
                  <a:pt x="5007707" y="3269825"/>
                  <a:pt x="5009666" y="3273324"/>
                  <a:pt x="5011613" y="3276434"/>
                </a:cubicBezTo>
                <a:cubicBezTo>
                  <a:pt x="5013568" y="3279932"/>
                  <a:pt x="5015126" y="3283431"/>
                  <a:pt x="5017080" y="3286541"/>
                </a:cubicBezTo>
                <a:cubicBezTo>
                  <a:pt x="5018639" y="3290039"/>
                  <a:pt x="5021764" y="3293148"/>
                  <a:pt x="5025670" y="3295092"/>
                </a:cubicBezTo>
                <a:cubicBezTo>
                  <a:pt x="5025670" y="3299757"/>
                  <a:pt x="5025670" y="3304422"/>
                  <a:pt x="5025670" y="3309087"/>
                </a:cubicBezTo>
                <a:cubicBezTo>
                  <a:pt x="5023324" y="3310252"/>
                  <a:pt x="5022154" y="3311808"/>
                  <a:pt x="5020982" y="3314529"/>
                </a:cubicBezTo>
                <a:cubicBezTo>
                  <a:pt x="5019422" y="3317638"/>
                  <a:pt x="5015909" y="3319971"/>
                  <a:pt x="5012397" y="3319971"/>
                </a:cubicBezTo>
                <a:cubicBezTo>
                  <a:pt x="5008882" y="3319971"/>
                  <a:pt x="5005755" y="3320748"/>
                  <a:pt x="5002242" y="3321526"/>
                </a:cubicBezTo>
                <a:close/>
                <a:moveTo>
                  <a:pt x="6563517" y="3323640"/>
                </a:moveTo>
                <a:cubicBezTo>
                  <a:pt x="6560002" y="3322863"/>
                  <a:pt x="6556877" y="3322085"/>
                  <a:pt x="6553364" y="3322085"/>
                </a:cubicBezTo>
                <a:cubicBezTo>
                  <a:pt x="6549849" y="3322085"/>
                  <a:pt x="6546334" y="3319752"/>
                  <a:pt x="6544773" y="3316643"/>
                </a:cubicBezTo>
                <a:cubicBezTo>
                  <a:pt x="6543601" y="3313922"/>
                  <a:pt x="6542430" y="3312366"/>
                  <a:pt x="6540088" y="3311201"/>
                </a:cubicBezTo>
                <a:cubicBezTo>
                  <a:pt x="6540088" y="3306536"/>
                  <a:pt x="6540088" y="3301871"/>
                  <a:pt x="6540088" y="3297206"/>
                </a:cubicBezTo>
                <a:cubicBezTo>
                  <a:pt x="6543992" y="3295263"/>
                  <a:pt x="6547114" y="3292154"/>
                  <a:pt x="6548679" y="3288655"/>
                </a:cubicBezTo>
                <a:cubicBezTo>
                  <a:pt x="6550629" y="3285545"/>
                  <a:pt x="6552192" y="3282047"/>
                  <a:pt x="6554144" y="3278548"/>
                </a:cubicBezTo>
                <a:cubicBezTo>
                  <a:pt x="6556096" y="3275438"/>
                  <a:pt x="6558048" y="3271940"/>
                  <a:pt x="6558439" y="3268052"/>
                </a:cubicBezTo>
                <a:cubicBezTo>
                  <a:pt x="6559220" y="3264554"/>
                  <a:pt x="6561564" y="3262999"/>
                  <a:pt x="6564296" y="3261055"/>
                </a:cubicBezTo>
                <a:cubicBezTo>
                  <a:pt x="6567031" y="3259111"/>
                  <a:pt x="6570935" y="3259501"/>
                  <a:pt x="6572887" y="3256780"/>
                </a:cubicBezTo>
                <a:cubicBezTo>
                  <a:pt x="6575619" y="3256780"/>
                  <a:pt x="6577964" y="3256780"/>
                  <a:pt x="6580695" y="3256780"/>
                </a:cubicBezTo>
                <a:cubicBezTo>
                  <a:pt x="6580695" y="3257946"/>
                  <a:pt x="6581086" y="3258334"/>
                  <a:pt x="6581868" y="3258334"/>
                </a:cubicBezTo>
                <a:cubicBezTo>
                  <a:pt x="6587725" y="3258334"/>
                  <a:pt x="6590849" y="3262222"/>
                  <a:pt x="6592801" y="3266887"/>
                </a:cubicBezTo>
                <a:cubicBezTo>
                  <a:pt x="6594755" y="3271162"/>
                  <a:pt x="6597096" y="3275050"/>
                  <a:pt x="6596315" y="3280103"/>
                </a:cubicBezTo>
                <a:cubicBezTo>
                  <a:pt x="6595144" y="3285545"/>
                  <a:pt x="6595533" y="3291376"/>
                  <a:pt x="6590849" y="3295652"/>
                </a:cubicBezTo>
                <a:cubicBezTo>
                  <a:pt x="6589288" y="3297206"/>
                  <a:pt x="6587725" y="3298373"/>
                  <a:pt x="6584992" y="3299150"/>
                </a:cubicBezTo>
                <a:cubicBezTo>
                  <a:pt x="6581086" y="3300317"/>
                  <a:pt x="6576402" y="3302261"/>
                  <a:pt x="6577574" y="3308480"/>
                </a:cubicBezTo>
                <a:cubicBezTo>
                  <a:pt x="6577964" y="3310812"/>
                  <a:pt x="6575619" y="3311589"/>
                  <a:pt x="6575230" y="3312756"/>
                </a:cubicBezTo>
                <a:cubicBezTo>
                  <a:pt x="6573278" y="3318975"/>
                  <a:pt x="6568591" y="3321696"/>
                  <a:pt x="6563517" y="3323640"/>
                </a:cubicBezTo>
                <a:close/>
                <a:moveTo>
                  <a:pt x="10253665" y="3326312"/>
                </a:moveTo>
                <a:cubicBezTo>
                  <a:pt x="10249923" y="3325484"/>
                  <a:pt x="10246596" y="3324656"/>
                  <a:pt x="10242853" y="3324656"/>
                </a:cubicBezTo>
                <a:cubicBezTo>
                  <a:pt x="10239110" y="3324656"/>
                  <a:pt x="10235369" y="3322172"/>
                  <a:pt x="10233704" y="3318861"/>
                </a:cubicBezTo>
                <a:cubicBezTo>
                  <a:pt x="10232458" y="3315963"/>
                  <a:pt x="10231210" y="3314306"/>
                  <a:pt x="10228715" y="3313065"/>
                </a:cubicBezTo>
                <a:cubicBezTo>
                  <a:pt x="10228715" y="3308097"/>
                  <a:pt x="10228715" y="3303129"/>
                  <a:pt x="10228715" y="3298161"/>
                </a:cubicBezTo>
                <a:cubicBezTo>
                  <a:pt x="10232873" y="3296091"/>
                  <a:pt x="10236199" y="3292780"/>
                  <a:pt x="10237863" y="3289054"/>
                </a:cubicBezTo>
                <a:cubicBezTo>
                  <a:pt x="10239943" y="3285742"/>
                  <a:pt x="10241605" y="3282016"/>
                  <a:pt x="10243685" y="3278291"/>
                </a:cubicBezTo>
                <a:cubicBezTo>
                  <a:pt x="10245764" y="3274979"/>
                  <a:pt x="10247844" y="3271252"/>
                  <a:pt x="10248259" y="3267113"/>
                </a:cubicBezTo>
                <a:cubicBezTo>
                  <a:pt x="10249091" y="3263386"/>
                  <a:pt x="10251585" y="3261731"/>
                  <a:pt x="10254498" y="3259661"/>
                </a:cubicBezTo>
                <a:cubicBezTo>
                  <a:pt x="10257408" y="3257591"/>
                  <a:pt x="10261567" y="3258005"/>
                  <a:pt x="10263645" y="3255107"/>
                </a:cubicBezTo>
                <a:cubicBezTo>
                  <a:pt x="10266556" y="3255107"/>
                  <a:pt x="10269052" y="3255107"/>
                  <a:pt x="10271962" y="3255107"/>
                </a:cubicBezTo>
                <a:cubicBezTo>
                  <a:pt x="10271962" y="3256350"/>
                  <a:pt x="10272379" y="3256763"/>
                  <a:pt x="10273209" y="3256763"/>
                </a:cubicBezTo>
                <a:cubicBezTo>
                  <a:pt x="10279448" y="3256763"/>
                  <a:pt x="10282774" y="3260903"/>
                  <a:pt x="10284854" y="3265871"/>
                </a:cubicBezTo>
                <a:cubicBezTo>
                  <a:pt x="10286933" y="3270425"/>
                  <a:pt x="10289428" y="3274564"/>
                  <a:pt x="10288596" y="3279946"/>
                </a:cubicBezTo>
                <a:cubicBezTo>
                  <a:pt x="10287348" y="3285742"/>
                  <a:pt x="10287764" y="3291952"/>
                  <a:pt x="10282774" y="3296506"/>
                </a:cubicBezTo>
                <a:cubicBezTo>
                  <a:pt x="10281111" y="3298161"/>
                  <a:pt x="10279448" y="3299404"/>
                  <a:pt x="10276537" y="3300231"/>
                </a:cubicBezTo>
                <a:cubicBezTo>
                  <a:pt x="10272379" y="3301473"/>
                  <a:pt x="10267388" y="3303543"/>
                  <a:pt x="10268635" y="3310167"/>
                </a:cubicBezTo>
                <a:cubicBezTo>
                  <a:pt x="10269052" y="3312651"/>
                  <a:pt x="10266556" y="3313478"/>
                  <a:pt x="10266140" y="3314720"/>
                </a:cubicBezTo>
                <a:cubicBezTo>
                  <a:pt x="10264062" y="3321344"/>
                  <a:pt x="10259072" y="3324242"/>
                  <a:pt x="10253665" y="3326312"/>
                </a:cubicBezTo>
                <a:close/>
                <a:moveTo>
                  <a:pt x="1650522" y="3331267"/>
                </a:moveTo>
                <a:cubicBezTo>
                  <a:pt x="1646272" y="3331315"/>
                  <a:pt x="1641829" y="3330350"/>
                  <a:pt x="1637772" y="3330929"/>
                </a:cubicBezTo>
                <a:cubicBezTo>
                  <a:pt x="1634293" y="3331315"/>
                  <a:pt x="1626955" y="3333245"/>
                  <a:pt x="1625409" y="3330543"/>
                </a:cubicBezTo>
                <a:cubicBezTo>
                  <a:pt x="1620773" y="3322826"/>
                  <a:pt x="1608795" y="3325914"/>
                  <a:pt x="1606090" y="3315495"/>
                </a:cubicBezTo>
                <a:cubicBezTo>
                  <a:pt x="1605318" y="3312408"/>
                  <a:pt x="1599908" y="3310478"/>
                  <a:pt x="1604930" y="3306233"/>
                </a:cubicBezTo>
                <a:cubicBezTo>
                  <a:pt x="1606476" y="3305075"/>
                  <a:pt x="1606090" y="3302761"/>
                  <a:pt x="1604545" y="3302375"/>
                </a:cubicBezTo>
                <a:cubicBezTo>
                  <a:pt x="1598362" y="3300060"/>
                  <a:pt x="1598750" y="3296586"/>
                  <a:pt x="1602613" y="3291956"/>
                </a:cubicBezTo>
                <a:cubicBezTo>
                  <a:pt x="1603772" y="3290413"/>
                  <a:pt x="1602227" y="3288483"/>
                  <a:pt x="1601454" y="3286940"/>
                </a:cubicBezTo>
                <a:cubicBezTo>
                  <a:pt x="1599908" y="3284624"/>
                  <a:pt x="1599522" y="3282309"/>
                  <a:pt x="1601840" y="3280379"/>
                </a:cubicBezTo>
                <a:cubicBezTo>
                  <a:pt x="1604159" y="3278451"/>
                  <a:pt x="1603772" y="3276135"/>
                  <a:pt x="1604545" y="3273820"/>
                </a:cubicBezTo>
                <a:cubicBezTo>
                  <a:pt x="1606476" y="3268032"/>
                  <a:pt x="1608795" y="3260700"/>
                  <a:pt x="1613044" y="3257998"/>
                </a:cubicBezTo>
                <a:cubicBezTo>
                  <a:pt x="1622318" y="3252211"/>
                  <a:pt x="1631203" y="3246036"/>
                  <a:pt x="1640476" y="3240634"/>
                </a:cubicBezTo>
                <a:cubicBezTo>
                  <a:pt x="1641248" y="3240634"/>
                  <a:pt x="1642794" y="3240634"/>
                  <a:pt x="1643181" y="3241406"/>
                </a:cubicBezTo>
                <a:cubicBezTo>
                  <a:pt x="1645112" y="3243142"/>
                  <a:pt x="1646949" y="3244782"/>
                  <a:pt x="1648929" y="3245362"/>
                </a:cubicBezTo>
                <a:lnTo>
                  <a:pt x="1654989" y="3243152"/>
                </a:lnTo>
                <a:lnTo>
                  <a:pt x="1653993" y="3239838"/>
                </a:lnTo>
                <a:cubicBezTo>
                  <a:pt x="1654608" y="3236976"/>
                  <a:pt x="1652971" y="3235138"/>
                  <a:pt x="1651336" y="3233502"/>
                </a:cubicBezTo>
                <a:cubicBezTo>
                  <a:pt x="1647656" y="3229619"/>
                  <a:pt x="1647860" y="3227576"/>
                  <a:pt x="1651950" y="3224510"/>
                </a:cubicBezTo>
                <a:cubicBezTo>
                  <a:pt x="1656447" y="3221445"/>
                  <a:pt x="1656447" y="3221445"/>
                  <a:pt x="1652768" y="3216948"/>
                </a:cubicBezTo>
                <a:cubicBezTo>
                  <a:pt x="1651950" y="3215926"/>
                  <a:pt x="1651336" y="3215108"/>
                  <a:pt x="1652563" y="3213882"/>
                </a:cubicBezTo>
                <a:cubicBezTo>
                  <a:pt x="1656652" y="3209182"/>
                  <a:pt x="1660332" y="3204481"/>
                  <a:pt x="1664627" y="3199984"/>
                </a:cubicBezTo>
                <a:cubicBezTo>
                  <a:pt x="1667692" y="3196510"/>
                  <a:pt x="1671580" y="3194261"/>
                  <a:pt x="1676078" y="3193240"/>
                </a:cubicBezTo>
                <a:cubicBezTo>
                  <a:pt x="1678941" y="3192423"/>
                  <a:pt x="1684460" y="3185065"/>
                  <a:pt x="1684667" y="3182000"/>
                </a:cubicBezTo>
                <a:cubicBezTo>
                  <a:pt x="1684667" y="3180977"/>
                  <a:pt x="1684667" y="3180160"/>
                  <a:pt x="1683438" y="3179751"/>
                </a:cubicBezTo>
                <a:cubicBezTo>
                  <a:pt x="1677100" y="3176890"/>
                  <a:pt x="1674032" y="3171371"/>
                  <a:pt x="1671373" y="3165445"/>
                </a:cubicBezTo>
                <a:cubicBezTo>
                  <a:pt x="1670761" y="3164218"/>
                  <a:pt x="1670352" y="3163196"/>
                  <a:pt x="1669738" y="3162175"/>
                </a:cubicBezTo>
                <a:cubicBezTo>
                  <a:pt x="1667692" y="3158905"/>
                  <a:pt x="1666671" y="3156043"/>
                  <a:pt x="1668104" y="3151955"/>
                </a:cubicBezTo>
                <a:cubicBezTo>
                  <a:pt x="1669533" y="3147868"/>
                  <a:pt x="1667284" y="3143780"/>
                  <a:pt x="1665240" y="3140101"/>
                </a:cubicBezTo>
                <a:cubicBezTo>
                  <a:pt x="1664420" y="3138262"/>
                  <a:pt x="1664012" y="3137036"/>
                  <a:pt x="1665446" y="3135197"/>
                </a:cubicBezTo>
                <a:cubicBezTo>
                  <a:pt x="1671169" y="3127431"/>
                  <a:pt x="1675465" y="3118846"/>
                  <a:pt x="1676282" y="3108831"/>
                </a:cubicBezTo>
                <a:cubicBezTo>
                  <a:pt x="1676486" y="3107401"/>
                  <a:pt x="1676895" y="3106788"/>
                  <a:pt x="1678326" y="3107197"/>
                </a:cubicBezTo>
                <a:cubicBezTo>
                  <a:pt x="1684052" y="3108422"/>
                  <a:pt x="1687732" y="3105357"/>
                  <a:pt x="1690800" y="3101269"/>
                </a:cubicBezTo>
                <a:cubicBezTo>
                  <a:pt x="1692232" y="3099431"/>
                  <a:pt x="1693459" y="3098408"/>
                  <a:pt x="1696118" y="3099635"/>
                </a:cubicBezTo>
                <a:cubicBezTo>
                  <a:pt x="1699389" y="3101474"/>
                  <a:pt x="1702455" y="3099839"/>
                  <a:pt x="1705114" y="3097591"/>
                </a:cubicBezTo>
                <a:cubicBezTo>
                  <a:pt x="1707363" y="3095752"/>
                  <a:pt x="1709614" y="3093503"/>
                  <a:pt x="1711862" y="3091664"/>
                </a:cubicBezTo>
                <a:cubicBezTo>
                  <a:pt x="1712986" y="3090846"/>
                  <a:pt x="1714060" y="3090386"/>
                  <a:pt x="1714929" y="3090565"/>
                </a:cubicBezTo>
                <a:cubicBezTo>
                  <a:pt x="1715799" y="3090745"/>
                  <a:pt x="1716462" y="3091561"/>
                  <a:pt x="1716769" y="3093299"/>
                </a:cubicBezTo>
                <a:cubicBezTo>
                  <a:pt x="1716769" y="3094116"/>
                  <a:pt x="1716974" y="3094934"/>
                  <a:pt x="1717382" y="3095752"/>
                </a:cubicBezTo>
                <a:cubicBezTo>
                  <a:pt x="1717792" y="3096774"/>
                  <a:pt x="1717792" y="3098408"/>
                  <a:pt x="1719222" y="3098613"/>
                </a:cubicBezTo>
                <a:cubicBezTo>
                  <a:pt x="1720450" y="3098613"/>
                  <a:pt x="1721268" y="3097591"/>
                  <a:pt x="1721881" y="3096774"/>
                </a:cubicBezTo>
                <a:cubicBezTo>
                  <a:pt x="1724948" y="3093299"/>
                  <a:pt x="1726175" y="3093503"/>
                  <a:pt x="1728016" y="3097795"/>
                </a:cubicBezTo>
                <a:cubicBezTo>
                  <a:pt x="1728425" y="3098817"/>
                  <a:pt x="1728630" y="3099635"/>
                  <a:pt x="1729242" y="3100453"/>
                </a:cubicBezTo>
                <a:cubicBezTo>
                  <a:pt x="1730062" y="3101678"/>
                  <a:pt x="1730878" y="3102700"/>
                  <a:pt x="1732924" y="3101883"/>
                </a:cubicBezTo>
                <a:cubicBezTo>
                  <a:pt x="1734764" y="3100862"/>
                  <a:pt x="1734764" y="3100044"/>
                  <a:pt x="1734355" y="3098408"/>
                </a:cubicBezTo>
                <a:lnTo>
                  <a:pt x="1734010" y="3095318"/>
                </a:lnTo>
                <a:lnTo>
                  <a:pt x="1749992" y="3111212"/>
                </a:lnTo>
                <a:lnTo>
                  <a:pt x="1749078" y="3112510"/>
                </a:lnTo>
                <a:cubicBezTo>
                  <a:pt x="1748668" y="3114350"/>
                  <a:pt x="1749282" y="3115577"/>
                  <a:pt x="1750917" y="3116393"/>
                </a:cubicBezTo>
                <a:cubicBezTo>
                  <a:pt x="1752144" y="3117007"/>
                  <a:pt x="1753373" y="3117415"/>
                  <a:pt x="1754598" y="3118029"/>
                </a:cubicBezTo>
                <a:cubicBezTo>
                  <a:pt x="1756644" y="3119051"/>
                  <a:pt x="1757462" y="3120481"/>
                  <a:pt x="1757052" y="3122934"/>
                </a:cubicBezTo>
                <a:cubicBezTo>
                  <a:pt x="1755825" y="3130292"/>
                  <a:pt x="1758484" y="3135401"/>
                  <a:pt x="1765027" y="3138671"/>
                </a:cubicBezTo>
                <a:cubicBezTo>
                  <a:pt x="1766049" y="3139285"/>
                  <a:pt x="1768299" y="3139080"/>
                  <a:pt x="1767890" y="3140919"/>
                </a:cubicBezTo>
                <a:cubicBezTo>
                  <a:pt x="1767684" y="3142759"/>
                  <a:pt x="1765844" y="3143168"/>
                  <a:pt x="1764006" y="3143372"/>
                </a:cubicBezTo>
                <a:cubicBezTo>
                  <a:pt x="1763799" y="3143372"/>
                  <a:pt x="1763596" y="3143372"/>
                  <a:pt x="1763391" y="3143372"/>
                </a:cubicBezTo>
                <a:cubicBezTo>
                  <a:pt x="1758484" y="3144189"/>
                  <a:pt x="1757052" y="3146438"/>
                  <a:pt x="1759506" y="3150321"/>
                </a:cubicBezTo>
                <a:cubicBezTo>
                  <a:pt x="1761755" y="3154000"/>
                  <a:pt x="1761141" y="3156861"/>
                  <a:pt x="1759097" y="3159926"/>
                </a:cubicBezTo>
                <a:cubicBezTo>
                  <a:pt x="1756438" y="3164014"/>
                  <a:pt x="1754394" y="3168306"/>
                  <a:pt x="1755620" y="3173415"/>
                </a:cubicBezTo>
                <a:cubicBezTo>
                  <a:pt x="1756235" y="3175663"/>
                  <a:pt x="1753985" y="3176685"/>
                  <a:pt x="1752553" y="3177094"/>
                </a:cubicBezTo>
                <a:cubicBezTo>
                  <a:pt x="1747238" y="3178933"/>
                  <a:pt x="1744783" y="3182408"/>
                  <a:pt x="1744170" y="3187722"/>
                </a:cubicBezTo>
                <a:cubicBezTo>
                  <a:pt x="1743761" y="3190991"/>
                  <a:pt x="1742534" y="3191605"/>
                  <a:pt x="1739262" y="3189562"/>
                </a:cubicBezTo>
                <a:cubicBezTo>
                  <a:pt x="1732309" y="3185269"/>
                  <a:pt x="1722085" y="3188335"/>
                  <a:pt x="1719019" y="3195488"/>
                </a:cubicBezTo>
                <a:cubicBezTo>
                  <a:pt x="1718404" y="3196919"/>
                  <a:pt x="1717587" y="3198758"/>
                  <a:pt x="1719019" y="3199984"/>
                </a:cubicBezTo>
                <a:cubicBezTo>
                  <a:pt x="1720450" y="3201211"/>
                  <a:pt x="1722495" y="3201824"/>
                  <a:pt x="1724335" y="3200598"/>
                </a:cubicBezTo>
                <a:cubicBezTo>
                  <a:pt x="1725562" y="3199984"/>
                  <a:pt x="1726790" y="3198962"/>
                  <a:pt x="1728016" y="3198145"/>
                </a:cubicBezTo>
                <a:cubicBezTo>
                  <a:pt x="1729242" y="3197123"/>
                  <a:pt x="1730470" y="3196510"/>
                  <a:pt x="1731492" y="3197737"/>
                </a:cubicBezTo>
                <a:cubicBezTo>
                  <a:pt x="1732718" y="3199167"/>
                  <a:pt x="1731900" y="3200393"/>
                  <a:pt x="1730878" y="3201416"/>
                </a:cubicBezTo>
                <a:cubicBezTo>
                  <a:pt x="1730062" y="3202437"/>
                  <a:pt x="1728834" y="3203254"/>
                  <a:pt x="1728016" y="3204072"/>
                </a:cubicBezTo>
                <a:cubicBezTo>
                  <a:pt x="1726175" y="3205911"/>
                  <a:pt x="1725153" y="3208364"/>
                  <a:pt x="1726994" y="3210407"/>
                </a:cubicBezTo>
                <a:cubicBezTo>
                  <a:pt x="1728630" y="3212043"/>
                  <a:pt x="1730878" y="3210407"/>
                  <a:pt x="1732514" y="3209182"/>
                </a:cubicBezTo>
                <a:cubicBezTo>
                  <a:pt x="1733946" y="3208160"/>
                  <a:pt x="1734968" y="3206320"/>
                  <a:pt x="1736809" y="3205708"/>
                </a:cubicBezTo>
                <a:cubicBezTo>
                  <a:pt x="1739467" y="3204685"/>
                  <a:pt x="1741102" y="3205094"/>
                  <a:pt x="1740898" y="3208364"/>
                </a:cubicBezTo>
                <a:cubicBezTo>
                  <a:pt x="1740694" y="3212861"/>
                  <a:pt x="1738854" y="3216539"/>
                  <a:pt x="1736398" y="3220014"/>
                </a:cubicBezTo>
                <a:cubicBezTo>
                  <a:pt x="1733332" y="3224510"/>
                  <a:pt x="1733128" y="3226962"/>
                  <a:pt x="1736398" y="3231254"/>
                </a:cubicBezTo>
                <a:cubicBezTo>
                  <a:pt x="1737421" y="3232890"/>
                  <a:pt x="1739058" y="3234320"/>
                  <a:pt x="1740489" y="3235751"/>
                </a:cubicBezTo>
                <a:cubicBezTo>
                  <a:pt x="1741102" y="3236364"/>
                  <a:pt x="1742126" y="3236976"/>
                  <a:pt x="1741716" y="3237999"/>
                </a:cubicBezTo>
                <a:cubicBezTo>
                  <a:pt x="1741307" y="3239225"/>
                  <a:pt x="1740284" y="3239430"/>
                  <a:pt x="1739467" y="3239225"/>
                </a:cubicBezTo>
                <a:cubicBezTo>
                  <a:pt x="1735786" y="3238407"/>
                  <a:pt x="1734968" y="3240043"/>
                  <a:pt x="1735172" y="3243313"/>
                </a:cubicBezTo>
                <a:cubicBezTo>
                  <a:pt x="1735377" y="3247400"/>
                  <a:pt x="1732718" y="3250261"/>
                  <a:pt x="1729856" y="3252510"/>
                </a:cubicBezTo>
                <a:cubicBezTo>
                  <a:pt x="1727606" y="3254349"/>
                  <a:pt x="1727402" y="3255780"/>
                  <a:pt x="1729652" y="3257414"/>
                </a:cubicBezTo>
                <a:cubicBezTo>
                  <a:pt x="1730878" y="3258232"/>
                  <a:pt x="1731696" y="3259050"/>
                  <a:pt x="1731287" y="3260684"/>
                </a:cubicBezTo>
                <a:cubicBezTo>
                  <a:pt x="1730878" y="3262933"/>
                  <a:pt x="1729242" y="3262524"/>
                  <a:pt x="1727811" y="3262933"/>
                </a:cubicBezTo>
                <a:cubicBezTo>
                  <a:pt x="1726994" y="3263138"/>
                  <a:pt x="1725971" y="3263138"/>
                  <a:pt x="1724948" y="3263342"/>
                </a:cubicBezTo>
                <a:cubicBezTo>
                  <a:pt x="1719429" y="3263955"/>
                  <a:pt x="1718200" y="3267021"/>
                  <a:pt x="1721472" y="3271722"/>
                </a:cubicBezTo>
                <a:cubicBezTo>
                  <a:pt x="1721881" y="3272334"/>
                  <a:pt x="1722290" y="3272743"/>
                  <a:pt x="1722495" y="3273356"/>
                </a:cubicBezTo>
                <a:cubicBezTo>
                  <a:pt x="1723109" y="3274583"/>
                  <a:pt x="1723516" y="3276217"/>
                  <a:pt x="1722290" y="3277035"/>
                </a:cubicBezTo>
                <a:cubicBezTo>
                  <a:pt x="1721268" y="3277853"/>
                  <a:pt x="1719836" y="3277035"/>
                  <a:pt x="1719019" y="3276217"/>
                </a:cubicBezTo>
                <a:cubicBezTo>
                  <a:pt x="1718200" y="3275400"/>
                  <a:pt x="1717587" y="3274583"/>
                  <a:pt x="1716974" y="3273561"/>
                </a:cubicBezTo>
                <a:cubicBezTo>
                  <a:pt x="1715746" y="3272129"/>
                  <a:pt x="1714520" y="3271722"/>
                  <a:pt x="1712885" y="3272947"/>
                </a:cubicBezTo>
                <a:cubicBezTo>
                  <a:pt x="1708997" y="3275605"/>
                  <a:pt x="1704704" y="3276013"/>
                  <a:pt x="1700411" y="3276217"/>
                </a:cubicBezTo>
                <a:lnTo>
                  <a:pt x="1689558" y="3276931"/>
                </a:lnTo>
                <a:lnTo>
                  <a:pt x="1689932" y="3277679"/>
                </a:lnTo>
                <a:cubicBezTo>
                  <a:pt x="1689932" y="3279222"/>
                  <a:pt x="1689932" y="3280765"/>
                  <a:pt x="1689932" y="3282309"/>
                </a:cubicBezTo>
                <a:cubicBezTo>
                  <a:pt x="1686068" y="3284624"/>
                  <a:pt x="1684910" y="3288869"/>
                  <a:pt x="1686068" y="3292727"/>
                </a:cubicBezTo>
                <a:cubicBezTo>
                  <a:pt x="1688000" y="3299674"/>
                  <a:pt x="1685683" y="3305075"/>
                  <a:pt x="1680659" y="3309706"/>
                </a:cubicBezTo>
                <a:cubicBezTo>
                  <a:pt x="1678728" y="3311636"/>
                  <a:pt x="1676796" y="3313180"/>
                  <a:pt x="1676023" y="3315880"/>
                </a:cubicBezTo>
                <a:cubicBezTo>
                  <a:pt x="1675250" y="3320125"/>
                  <a:pt x="1672932" y="3322440"/>
                  <a:pt x="1668682" y="3322054"/>
                </a:cubicBezTo>
                <a:cubicBezTo>
                  <a:pt x="1665590" y="3322054"/>
                  <a:pt x="1663272" y="3323984"/>
                  <a:pt x="1662114" y="3325528"/>
                </a:cubicBezTo>
                <a:cubicBezTo>
                  <a:pt x="1658828" y="3330158"/>
                  <a:pt x="1654771" y="3331219"/>
                  <a:pt x="1650522" y="3331267"/>
                </a:cubicBezTo>
                <a:close/>
                <a:moveTo>
                  <a:pt x="6365596" y="3370359"/>
                </a:moveTo>
                <a:cubicBezTo>
                  <a:pt x="6362425" y="3370323"/>
                  <a:pt x="6359396" y="3369531"/>
                  <a:pt x="6356945" y="3366075"/>
                </a:cubicBezTo>
                <a:cubicBezTo>
                  <a:pt x="6356079" y="3364923"/>
                  <a:pt x="6354350" y="3363483"/>
                  <a:pt x="6352042" y="3363483"/>
                </a:cubicBezTo>
                <a:cubicBezTo>
                  <a:pt x="6348869" y="3363771"/>
                  <a:pt x="6347137" y="3362043"/>
                  <a:pt x="6346561" y="3358875"/>
                </a:cubicBezTo>
                <a:cubicBezTo>
                  <a:pt x="6345986" y="3356858"/>
                  <a:pt x="6344543" y="3355707"/>
                  <a:pt x="6343101" y="3354266"/>
                </a:cubicBezTo>
                <a:cubicBezTo>
                  <a:pt x="6339352" y="3350810"/>
                  <a:pt x="6337621" y="3346777"/>
                  <a:pt x="6339065" y="3341593"/>
                </a:cubicBezTo>
                <a:cubicBezTo>
                  <a:pt x="6339928" y="3338712"/>
                  <a:pt x="6339065" y="3335544"/>
                  <a:pt x="6336179" y="3333816"/>
                </a:cubicBezTo>
                <a:cubicBezTo>
                  <a:pt x="6336179" y="3332665"/>
                  <a:pt x="6336179" y="3331512"/>
                  <a:pt x="6336179" y="3330360"/>
                </a:cubicBezTo>
                <a:cubicBezTo>
                  <a:pt x="6338775" y="3328920"/>
                  <a:pt x="6339928" y="3327192"/>
                  <a:pt x="6339641" y="3323447"/>
                </a:cubicBezTo>
                <a:cubicBezTo>
                  <a:pt x="6339352" y="3318263"/>
                  <a:pt x="6341660" y="3314230"/>
                  <a:pt x="6347427" y="3313078"/>
                </a:cubicBezTo>
                <a:cubicBezTo>
                  <a:pt x="6350022" y="3312791"/>
                  <a:pt x="6349445" y="3310775"/>
                  <a:pt x="6349445" y="3309046"/>
                </a:cubicBezTo>
                <a:cubicBezTo>
                  <a:pt x="6349445" y="3306166"/>
                  <a:pt x="6350601" y="3305589"/>
                  <a:pt x="6352908" y="3307606"/>
                </a:cubicBezTo>
                <a:cubicBezTo>
                  <a:pt x="6356368" y="3310486"/>
                  <a:pt x="6358676" y="3310486"/>
                  <a:pt x="6359539" y="3305589"/>
                </a:cubicBezTo>
                <a:cubicBezTo>
                  <a:pt x="6359829" y="3304438"/>
                  <a:pt x="6360692" y="3302997"/>
                  <a:pt x="6361847" y="3304438"/>
                </a:cubicBezTo>
                <a:cubicBezTo>
                  <a:pt x="6365598" y="3308183"/>
                  <a:pt x="6368191" y="3305878"/>
                  <a:pt x="6371075" y="3303286"/>
                </a:cubicBezTo>
                <a:cubicBezTo>
                  <a:pt x="6371363" y="3302710"/>
                  <a:pt x="6372516" y="3302710"/>
                  <a:pt x="6373093" y="3302710"/>
                </a:cubicBezTo>
                <a:cubicBezTo>
                  <a:pt x="6380016" y="3306742"/>
                  <a:pt x="6386648" y="3311351"/>
                  <a:pt x="6393569" y="3315671"/>
                </a:cubicBezTo>
                <a:cubicBezTo>
                  <a:pt x="6396742" y="3317687"/>
                  <a:pt x="6398471" y="3323159"/>
                  <a:pt x="6399913" y="3327479"/>
                </a:cubicBezTo>
                <a:cubicBezTo>
                  <a:pt x="6400489" y="3329208"/>
                  <a:pt x="6400200" y="3330936"/>
                  <a:pt x="6401931" y="3332376"/>
                </a:cubicBezTo>
                <a:cubicBezTo>
                  <a:pt x="6403662" y="3333816"/>
                  <a:pt x="6403376" y="3335544"/>
                  <a:pt x="6402220" y="3337273"/>
                </a:cubicBezTo>
                <a:cubicBezTo>
                  <a:pt x="6401644" y="3338425"/>
                  <a:pt x="6400489" y="3339865"/>
                  <a:pt x="6401355" y="3341017"/>
                </a:cubicBezTo>
                <a:cubicBezTo>
                  <a:pt x="6404239" y="3344473"/>
                  <a:pt x="6404528" y="3347066"/>
                  <a:pt x="6399913" y="3348793"/>
                </a:cubicBezTo>
                <a:cubicBezTo>
                  <a:pt x="6398760" y="3349082"/>
                  <a:pt x="6398471" y="3350810"/>
                  <a:pt x="6399624" y="3351674"/>
                </a:cubicBezTo>
                <a:cubicBezTo>
                  <a:pt x="6403376" y="3354842"/>
                  <a:pt x="6399337" y="3356283"/>
                  <a:pt x="6398760" y="3358586"/>
                </a:cubicBezTo>
                <a:cubicBezTo>
                  <a:pt x="6396742" y="3366364"/>
                  <a:pt x="6387801" y="3364059"/>
                  <a:pt x="6384341" y="3369820"/>
                </a:cubicBezTo>
                <a:cubicBezTo>
                  <a:pt x="6383186" y="3371835"/>
                  <a:pt x="6377707" y="3370396"/>
                  <a:pt x="6375114" y="3370108"/>
                </a:cubicBezTo>
                <a:cubicBezTo>
                  <a:pt x="6372084" y="3369676"/>
                  <a:pt x="6368769" y="3370395"/>
                  <a:pt x="6365596" y="3370359"/>
                </a:cubicBezTo>
                <a:close/>
                <a:moveTo>
                  <a:pt x="4018893" y="3383363"/>
                </a:moveTo>
                <a:lnTo>
                  <a:pt x="4019109" y="3383002"/>
                </a:lnTo>
                <a:lnTo>
                  <a:pt x="4019363" y="3383252"/>
                </a:lnTo>
                <a:close/>
                <a:moveTo>
                  <a:pt x="5515654" y="3391586"/>
                </a:moveTo>
                <a:cubicBezTo>
                  <a:pt x="5511404" y="3391634"/>
                  <a:pt x="5506960" y="3390670"/>
                  <a:pt x="5502899" y="3391248"/>
                </a:cubicBezTo>
                <a:cubicBezTo>
                  <a:pt x="5499425" y="3391634"/>
                  <a:pt x="5492089" y="3393564"/>
                  <a:pt x="5490538" y="3390862"/>
                </a:cubicBezTo>
                <a:cubicBezTo>
                  <a:pt x="5485904" y="3383145"/>
                  <a:pt x="5473924" y="3386232"/>
                  <a:pt x="5471219" y="3375814"/>
                </a:cubicBezTo>
                <a:cubicBezTo>
                  <a:pt x="5470447" y="3372726"/>
                  <a:pt x="5465040" y="3370797"/>
                  <a:pt x="5470061" y="3366553"/>
                </a:cubicBezTo>
                <a:cubicBezTo>
                  <a:pt x="5471608" y="3365395"/>
                  <a:pt x="5471219" y="3363080"/>
                  <a:pt x="5469676" y="3362694"/>
                </a:cubicBezTo>
                <a:cubicBezTo>
                  <a:pt x="5463494" y="3360378"/>
                  <a:pt x="5463880" y="3356905"/>
                  <a:pt x="5467744" y="3352275"/>
                </a:cubicBezTo>
                <a:cubicBezTo>
                  <a:pt x="5468904" y="3350732"/>
                  <a:pt x="5467357" y="3348802"/>
                  <a:pt x="5466584" y="3347258"/>
                </a:cubicBezTo>
                <a:cubicBezTo>
                  <a:pt x="5465040" y="3344943"/>
                  <a:pt x="5464653" y="3342627"/>
                  <a:pt x="5466971" y="3340698"/>
                </a:cubicBezTo>
                <a:cubicBezTo>
                  <a:pt x="5469290" y="3338769"/>
                  <a:pt x="5468904" y="3336454"/>
                  <a:pt x="5469676" y="3334138"/>
                </a:cubicBezTo>
                <a:cubicBezTo>
                  <a:pt x="5471608" y="3328351"/>
                  <a:pt x="5473924" y="3321018"/>
                  <a:pt x="5478175" y="3318317"/>
                </a:cubicBezTo>
                <a:cubicBezTo>
                  <a:pt x="5487446" y="3312529"/>
                  <a:pt x="5496335" y="3306355"/>
                  <a:pt x="5505603" y="3300953"/>
                </a:cubicBezTo>
                <a:cubicBezTo>
                  <a:pt x="5506378" y="3300953"/>
                  <a:pt x="5507923" y="3300953"/>
                  <a:pt x="5508307" y="3301725"/>
                </a:cubicBezTo>
                <a:cubicBezTo>
                  <a:pt x="5512180" y="3305198"/>
                  <a:pt x="5515650" y="3308284"/>
                  <a:pt x="5520674" y="3303268"/>
                </a:cubicBezTo>
                <a:cubicBezTo>
                  <a:pt x="5522226" y="3301339"/>
                  <a:pt x="5523385" y="3303268"/>
                  <a:pt x="5523770" y="3304812"/>
                </a:cubicBezTo>
                <a:cubicBezTo>
                  <a:pt x="5524931" y="3311372"/>
                  <a:pt x="5528018" y="3311372"/>
                  <a:pt x="5532655" y="3307512"/>
                </a:cubicBezTo>
                <a:cubicBezTo>
                  <a:pt x="5535749" y="3304812"/>
                  <a:pt x="5537295" y="3305583"/>
                  <a:pt x="5537295" y="3309442"/>
                </a:cubicBezTo>
                <a:cubicBezTo>
                  <a:pt x="5537295" y="3311757"/>
                  <a:pt x="5536518" y="3314459"/>
                  <a:pt x="5539998" y="3314845"/>
                </a:cubicBezTo>
                <a:cubicBezTo>
                  <a:pt x="5547724" y="3316388"/>
                  <a:pt x="5550815" y="3321790"/>
                  <a:pt x="5550427" y="3328737"/>
                </a:cubicBezTo>
                <a:cubicBezTo>
                  <a:pt x="5550043" y="3333752"/>
                  <a:pt x="5551588" y="3336068"/>
                  <a:pt x="5555067" y="3337998"/>
                </a:cubicBezTo>
                <a:cubicBezTo>
                  <a:pt x="5555067" y="3339541"/>
                  <a:pt x="5555067" y="3341084"/>
                  <a:pt x="5555067" y="3342627"/>
                </a:cubicBezTo>
                <a:cubicBezTo>
                  <a:pt x="5551201" y="3344943"/>
                  <a:pt x="5550043" y="3349188"/>
                  <a:pt x="5551201" y="3353047"/>
                </a:cubicBezTo>
                <a:cubicBezTo>
                  <a:pt x="5553132" y="3359992"/>
                  <a:pt x="5550815" y="3365395"/>
                  <a:pt x="5545791" y="3370025"/>
                </a:cubicBezTo>
                <a:cubicBezTo>
                  <a:pt x="5543862" y="3371955"/>
                  <a:pt x="5541930" y="3373498"/>
                  <a:pt x="5541158" y="3376200"/>
                </a:cubicBezTo>
                <a:cubicBezTo>
                  <a:pt x="5540381" y="3380444"/>
                  <a:pt x="5538062" y="3382759"/>
                  <a:pt x="5533815" y="3382373"/>
                </a:cubicBezTo>
                <a:cubicBezTo>
                  <a:pt x="5530727" y="3382373"/>
                  <a:pt x="5528407" y="3384303"/>
                  <a:pt x="5527248" y="3385846"/>
                </a:cubicBezTo>
                <a:cubicBezTo>
                  <a:pt x="5523961" y="3390477"/>
                  <a:pt x="5519904" y="3391538"/>
                  <a:pt x="5515654" y="3391586"/>
                </a:cubicBezTo>
                <a:close/>
                <a:moveTo>
                  <a:pt x="8690365" y="3392714"/>
                </a:moveTo>
                <a:cubicBezTo>
                  <a:pt x="8686115" y="3392763"/>
                  <a:pt x="8681672" y="3391798"/>
                  <a:pt x="8677615" y="3392376"/>
                </a:cubicBezTo>
                <a:cubicBezTo>
                  <a:pt x="8674137" y="3392762"/>
                  <a:pt x="8666796" y="3394692"/>
                  <a:pt x="8665251" y="3391990"/>
                </a:cubicBezTo>
                <a:cubicBezTo>
                  <a:pt x="8660614" y="3384273"/>
                  <a:pt x="8648638" y="3387361"/>
                  <a:pt x="8645933" y="3376942"/>
                </a:cubicBezTo>
                <a:cubicBezTo>
                  <a:pt x="8645160" y="3373855"/>
                  <a:pt x="8639751" y="3371925"/>
                  <a:pt x="8644773" y="3367681"/>
                </a:cubicBezTo>
                <a:cubicBezTo>
                  <a:pt x="8646319" y="3366523"/>
                  <a:pt x="8645933" y="3364208"/>
                  <a:pt x="8644387" y="3363822"/>
                </a:cubicBezTo>
                <a:cubicBezTo>
                  <a:pt x="8638205" y="3361507"/>
                  <a:pt x="8638592" y="3358033"/>
                  <a:pt x="8642455" y="3353403"/>
                </a:cubicBezTo>
                <a:cubicBezTo>
                  <a:pt x="8643614" y="3351860"/>
                  <a:pt x="8642068" y="3349930"/>
                  <a:pt x="8641297" y="3348387"/>
                </a:cubicBezTo>
                <a:cubicBezTo>
                  <a:pt x="8639751" y="3346071"/>
                  <a:pt x="8639365" y="3343756"/>
                  <a:pt x="8641682" y="3341826"/>
                </a:cubicBezTo>
                <a:cubicBezTo>
                  <a:pt x="8644001" y="3339898"/>
                  <a:pt x="8643614" y="3337582"/>
                  <a:pt x="8644387" y="3335267"/>
                </a:cubicBezTo>
                <a:cubicBezTo>
                  <a:pt x="8646319" y="3329479"/>
                  <a:pt x="8648638" y="3322147"/>
                  <a:pt x="8652887" y="3319445"/>
                </a:cubicBezTo>
                <a:cubicBezTo>
                  <a:pt x="8662160" y="3313658"/>
                  <a:pt x="8671047" y="3307483"/>
                  <a:pt x="8680320" y="3302081"/>
                </a:cubicBezTo>
                <a:cubicBezTo>
                  <a:pt x="8681093" y="3302081"/>
                  <a:pt x="8682637" y="3302081"/>
                  <a:pt x="8683024" y="3302853"/>
                </a:cubicBezTo>
                <a:cubicBezTo>
                  <a:pt x="8686888" y="3306326"/>
                  <a:pt x="8690366" y="3309412"/>
                  <a:pt x="8695388" y="3304397"/>
                </a:cubicBezTo>
                <a:cubicBezTo>
                  <a:pt x="8696934" y="3302467"/>
                  <a:pt x="8698093" y="3304397"/>
                  <a:pt x="8698478" y="3305940"/>
                </a:cubicBezTo>
                <a:cubicBezTo>
                  <a:pt x="8699638" y="3312500"/>
                  <a:pt x="8702729" y="3312500"/>
                  <a:pt x="8707365" y="3308641"/>
                </a:cubicBezTo>
                <a:cubicBezTo>
                  <a:pt x="8710456" y="3305940"/>
                  <a:pt x="8712002" y="3306711"/>
                  <a:pt x="8712002" y="3310570"/>
                </a:cubicBezTo>
                <a:cubicBezTo>
                  <a:pt x="8712002" y="3312886"/>
                  <a:pt x="8711229" y="3315587"/>
                  <a:pt x="8714706" y="3315973"/>
                </a:cubicBezTo>
                <a:cubicBezTo>
                  <a:pt x="8722433" y="3317517"/>
                  <a:pt x="8725525" y="3322918"/>
                  <a:pt x="8725138" y="3329865"/>
                </a:cubicBezTo>
                <a:cubicBezTo>
                  <a:pt x="8724752" y="3334881"/>
                  <a:pt x="8726297" y="3337196"/>
                  <a:pt x="8729775" y="3339126"/>
                </a:cubicBezTo>
                <a:cubicBezTo>
                  <a:pt x="8729775" y="3340669"/>
                  <a:pt x="8729775" y="3342212"/>
                  <a:pt x="8729775" y="3343756"/>
                </a:cubicBezTo>
                <a:cubicBezTo>
                  <a:pt x="8725911" y="3346071"/>
                  <a:pt x="8724752" y="3350316"/>
                  <a:pt x="8725911" y="3354175"/>
                </a:cubicBezTo>
                <a:cubicBezTo>
                  <a:pt x="8727843" y="3361121"/>
                  <a:pt x="8725525" y="3366523"/>
                  <a:pt x="8720502" y="3371153"/>
                </a:cubicBezTo>
                <a:cubicBezTo>
                  <a:pt x="8718570" y="3373083"/>
                  <a:pt x="8716638" y="3374626"/>
                  <a:pt x="8715865" y="3377328"/>
                </a:cubicBezTo>
                <a:cubicBezTo>
                  <a:pt x="8715092" y="3381572"/>
                  <a:pt x="8712775" y="3383887"/>
                  <a:pt x="8708524" y="3383501"/>
                </a:cubicBezTo>
                <a:cubicBezTo>
                  <a:pt x="8705434" y="3383501"/>
                  <a:pt x="8703115" y="3385431"/>
                  <a:pt x="8701956" y="3386975"/>
                </a:cubicBezTo>
                <a:cubicBezTo>
                  <a:pt x="8698672" y="3391605"/>
                  <a:pt x="8694615" y="3392666"/>
                  <a:pt x="8690365" y="3392714"/>
                </a:cubicBezTo>
                <a:close/>
                <a:moveTo>
                  <a:pt x="1039512" y="3392739"/>
                </a:moveTo>
                <a:cubicBezTo>
                  <a:pt x="1037671" y="3393148"/>
                  <a:pt x="1036649" y="3391923"/>
                  <a:pt x="1035831" y="3390900"/>
                </a:cubicBezTo>
                <a:cubicBezTo>
                  <a:pt x="1032968" y="3387631"/>
                  <a:pt x="1030310" y="3384361"/>
                  <a:pt x="1025198" y="3385995"/>
                </a:cubicBezTo>
                <a:cubicBezTo>
                  <a:pt x="1024175" y="3386200"/>
                  <a:pt x="1023562" y="3385382"/>
                  <a:pt x="1023152" y="3384564"/>
                </a:cubicBezTo>
                <a:cubicBezTo>
                  <a:pt x="1020903" y="3380478"/>
                  <a:pt x="1017223" y="3377207"/>
                  <a:pt x="1014154" y="3373732"/>
                </a:cubicBezTo>
                <a:cubicBezTo>
                  <a:pt x="1009453" y="3368419"/>
                  <a:pt x="1006794" y="3362492"/>
                  <a:pt x="1008634" y="3355338"/>
                </a:cubicBezTo>
                <a:cubicBezTo>
                  <a:pt x="1009249" y="3352477"/>
                  <a:pt x="1007612" y="3350638"/>
                  <a:pt x="1005977" y="3349002"/>
                </a:cubicBezTo>
                <a:cubicBezTo>
                  <a:pt x="1002296" y="3345119"/>
                  <a:pt x="1002500" y="3343076"/>
                  <a:pt x="1006590" y="3340010"/>
                </a:cubicBezTo>
                <a:cubicBezTo>
                  <a:pt x="1011089" y="3336945"/>
                  <a:pt x="1011089" y="3336945"/>
                  <a:pt x="1007408" y="3332448"/>
                </a:cubicBezTo>
                <a:cubicBezTo>
                  <a:pt x="1006590" y="3331426"/>
                  <a:pt x="1005977" y="3330608"/>
                  <a:pt x="1007203" y="3329381"/>
                </a:cubicBezTo>
                <a:cubicBezTo>
                  <a:pt x="1011293" y="3324681"/>
                  <a:pt x="1014974" y="3319981"/>
                  <a:pt x="1019268" y="3315484"/>
                </a:cubicBezTo>
                <a:cubicBezTo>
                  <a:pt x="1022335" y="3312010"/>
                  <a:pt x="1026220" y="3309761"/>
                  <a:pt x="1030719" y="3308740"/>
                </a:cubicBezTo>
                <a:cubicBezTo>
                  <a:pt x="1033581" y="3307922"/>
                  <a:pt x="1039103" y="3300565"/>
                  <a:pt x="1039307" y="3297499"/>
                </a:cubicBezTo>
                <a:cubicBezTo>
                  <a:pt x="1039307" y="3296477"/>
                  <a:pt x="1039307" y="3295659"/>
                  <a:pt x="1038081" y="3295250"/>
                </a:cubicBezTo>
                <a:cubicBezTo>
                  <a:pt x="1031741" y="3292389"/>
                  <a:pt x="1028674" y="3286871"/>
                  <a:pt x="1026016" y="3280944"/>
                </a:cubicBezTo>
                <a:cubicBezTo>
                  <a:pt x="1025402" y="3279718"/>
                  <a:pt x="1024994" y="3278695"/>
                  <a:pt x="1024379" y="3277674"/>
                </a:cubicBezTo>
                <a:cubicBezTo>
                  <a:pt x="1022335" y="3274405"/>
                  <a:pt x="1021312" y="3271542"/>
                  <a:pt x="1022744" y="3267455"/>
                </a:cubicBezTo>
                <a:cubicBezTo>
                  <a:pt x="1024175" y="3263367"/>
                  <a:pt x="1021926" y="3259280"/>
                  <a:pt x="1019882" y="3255601"/>
                </a:cubicBezTo>
                <a:cubicBezTo>
                  <a:pt x="1019063" y="3253762"/>
                  <a:pt x="1018655" y="3252535"/>
                  <a:pt x="1020086" y="3250697"/>
                </a:cubicBezTo>
                <a:cubicBezTo>
                  <a:pt x="1025811" y="3242930"/>
                  <a:pt x="1030106" y="3234346"/>
                  <a:pt x="1030923" y="3224331"/>
                </a:cubicBezTo>
                <a:cubicBezTo>
                  <a:pt x="1031128" y="3222901"/>
                  <a:pt x="1031537" y="3222288"/>
                  <a:pt x="1032968" y="3222697"/>
                </a:cubicBezTo>
                <a:cubicBezTo>
                  <a:pt x="1038692" y="3223922"/>
                  <a:pt x="1042374" y="3220857"/>
                  <a:pt x="1045440" y="3216769"/>
                </a:cubicBezTo>
                <a:cubicBezTo>
                  <a:pt x="1046872" y="3214930"/>
                  <a:pt x="1048100" y="3213908"/>
                  <a:pt x="1050758" y="3215135"/>
                </a:cubicBezTo>
                <a:cubicBezTo>
                  <a:pt x="1054030" y="3216973"/>
                  <a:pt x="1057096" y="3215339"/>
                  <a:pt x="1059755" y="3213090"/>
                </a:cubicBezTo>
                <a:cubicBezTo>
                  <a:pt x="1062003" y="3211251"/>
                  <a:pt x="1064254" y="3209003"/>
                  <a:pt x="1066503" y="3207164"/>
                </a:cubicBezTo>
                <a:cubicBezTo>
                  <a:pt x="1067628" y="3206346"/>
                  <a:pt x="1068701" y="3205886"/>
                  <a:pt x="1069569" y="3206065"/>
                </a:cubicBezTo>
                <a:cubicBezTo>
                  <a:pt x="1070440" y="3206244"/>
                  <a:pt x="1071104" y="3207061"/>
                  <a:pt x="1071410" y="3208798"/>
                </a:cubicBezTo>
                <a:cubicBezTo>
                  <a:pt x="1071410" y="3209616"/>
                  <a:pt x="1071615" y="3210434"/>
                  <a:pt x="1072024" y="3211251"/>
                </a:cubicBezTo>
                <a:cubicBezTo>
                  <a:pt x="1072432" y="3212274"/>
                  <a:pt x="1072432" y="3213908"/>
                  <a:pt x="1073865" y="3214112"/>
                </a:cubicBezTo>
                <a:cubicBezTo>
                  <a:pt x="1075091" y="3214112"/>
                  <a:pt x="1075909" y="3213090"/>
                  <a:pt x="1076522" y="3212274"/>
                </a:cubicBezTo>
                <a:cubicBezTo>
                  <a:pt x="1079590" y="3208798"/>
                  <a:pt x="1080816" y="3209003"/>
                  <a:pt x="1082655" y="3213295"/>
                </a:cubicBezTo>
                <a:cubicBezTo>
                  <a:pt x="1083064" y="3214317"/>
                  <a:pt x="1083271" y="3215135"/>
                  <a:pt x="1083884" y="3215952"/>
                </a:cubicBezTo>
                <a:cubicBezTo>
                  <a:pt x="1084702" y="3217178"/>
                  <a:pt x="1085520" y="3218200"/>
                  <a:pt x="1087565" y="3217382"/>
                </a:cubicBezTo>
                <a:cubicBezTo>
                  <a:pt x="1089405" y="3216361"/>
                  <a:pt x="1089405" y="3215543"/>
                  <a:pt x="1088996" y="3213908"/>
                </a:cubicBezTo>
                <a:lnTo>
                  <a:pt x="1088652" y="3210817"/>
                </a:lnTo>
                <a:lnTo>
                  <a:pt x="1104634" y="3226712"/>
                </a:lnTo>
                <a:lnTo>
                  <a:pt x="1103719" y="3228010"/>
                </a:lnTo>
                <a:cubicBezTo>
                  <a:pt x="1103310" y="3229850"/>
                  <a:pt x="1103923" y="3231076"/>
                  <a:pt x="1105559" y="3231893"/>
                </a:cubicBezTo>
                <a:cubicBezTo>
                  <a:pt x="1106784" y="3232506"/>
                  <a:pt x="1108013" y="3232915"/>
                  <a:pt x="1109240" y="3233528"/>
                </a:cubicBezTo>
                <a:cubicBezTo>
                  <a:pt x="1111285" y="3234550"/>
                  <a:pt x="1112103" y="3235980"/>
                  <a:pt x="1111693" y="3238434"/>
                </a:cubicBezTo>
                <a:cubicBezTo>
                  <a:pt x="1110465" y="3245791"/>
                  <a:pt x="1113125" y="3250901"/>
                  <a:pt x="1119668" y="3254171"/>
                </a:cubicBezTo>
                <a:cubicBezTo>
                  <a:pt x="1120690" y="3254784"/>
                  <a:pt x="1122940" y="3254580"/>
                  <a:pt x="1122531" y="3256419"/>
                </a:cubicBezTo>
                <a:cubicBezTo>
                  <a:pt x="1122326" y="3258258"/>
                  <a:pt x="1120486" y="3258667"/>
                  <a:pt x="1118646" y="3258872"/>
                </a:cubicBezTo>
                <a:cubicBezTo>
                  <a:pt x="1118442" y="3258872"/>
                  <a:pt x="1118237" y="3258872"/>
                  <a:pt x="1118033" y="3258872"/>
                </a:cubicBezTo>
                <a:cubicBezTo>
                  <a:pt x="1113125" y="3259688"/>
                  <a:pt x="1111693" y="3261937"/>
                  <a:pt x="1114146" y="3265820"/>
                </a:cubicBezTo>
                <a:cubicBezTo>
                  <a:pt x="1116397" y="3269499"/>
                  <a:pt x="1115784" y="3272360"/>
                  <a:pt x="1113737" y="3275426"/>
                </a:cubicBezTo>
                <a:cubicBezTo>
                  <a:pt x="1111080" y="3279513"/>
                  <a:pt x="1109035" y="3283805"/>
                  <a:pt x="1110261" y="3288915"/>
                </a:cubicBezTo>
                <a:cubicBezTo>
                  <a:pt x="1110874" y="3291163"/>
                  <a:pt x="1108626" y="3292185"/>
                  <a:pt x="1107195" y="3292594"/>
                </a:cubicBezTo>
                <a:cubicBezTo>
                  <a:pt x="1101879" y="3294433"/>
                  <a:pt x="1099424" y="3297908"/>
                  <a:pt x="1098811" y="3303221"/>
                </a:cubicBezTo>
                <a:cubicBezTo>
                  <a:pt x="1098402" y="3306491"/>
                  <a:pt x="1097175" y="3307104"/>
                  <a:pt x="1093904" y="3305061"/>
                </a:cubicBezTo>
                <a:cubicBezTo>
                  <a:pt x="1086951" y="3300769"/>
                  <a:pt x="1076727" y="3303835"/>
                  <a:pt x="1073660" y="3310988"/>
                </a:cubicBezTo>
                <a:cubicBezTo>
                  <a:pt x="1073046" y="3312419"/>
                  <a:pt x="1072228" y="3314257"/>
                  <a:pt x="1073660" y="3315484"/>
                </a:cubicBezTo>
                <a:cubicBezTo>
                  <a:pt x="1075091" y="3316711"/>
                  <a:pt x="1077136" y="3317324"/>
                  <a:pt x="1078977" y="3316097"/>
                </a:cubicBezTo>
                <a:cubicBezTo>
                  <a:pt x="1080203" y="3315484"/>
                  <a:pt x="1081430" y="3314462"/>
                  <a:pt x="1082655" y="3313644"/>
                </a:cubicBezTo>
                <a:cubicBezTo>
                  <a:pt x="1083884" y="3312623"/>
                  <a:pt x="1085111" y="3312010"/>
                  <a:pt x="1086134" y="3313236"/>
                </a:cubicBezTo>
                <a:cubicBezTo>
                  <a:pt x="1087361" y="3314666"/>
                  <a:pt x="1086541" y="3315893"/>
                  <a:pt x="1085520" y="3316915"/>
                </a:cubicBezTo>
                <a:cubicBezTo>
                  <a:pt x="1084702" y="3317936"/>
                  <a:pt x="1083475" y="3318754"/>
                  <a:pt x="1082655" y="3319572"/>
                </a:cubicBezTo>
                <a:cubicBezTo>
                  <a:pt x="1080816" y="3321411"/>
                  <a:pt x="1079794" y="3323864"/>
                  <a:pt x="1081634" y="3325907"/>
                </a:cubicBezTo>
                <a:cubicBezTo>
                  <a:pt x="1083271" y="3327542"/>
                  <a:pt x="1085520" y="3325907"/>
                  <a:pt x="1087156" y="3324681"/>
                </a:cubicBezTo>
                <a:cubicBezTo>
                  <a:pt x="1088587" y="3323659"/>
                  <a:pt x="1089608" y="3321819"/>
                  <a:pt x="1091449" y="3321207"/>
                </a:cubicBezTo>
                <a:cubicBezTo>
                  <a:pt x="1094108" y="3320185"/>
                  <a:pt x="1095744" y="3320594"/>
                  <a:pt x="1095539" y="3323864"/>
                </a:cubicBezTo>
                <a:cubicBezTo>
                  <a:pt x="1095335" y="3328360"/>
                  <a:pt x="1093494" y="3332039"/>
                  <a:pt x="1091042" y="3335514"/>
                </a:cubicBezTo>
                <a:cubicBezTo>
                  <a:pt x="1087974" y="3340010"/>
                  <a:pt x="1087768" y="3342462"/>
                  <a:pt x="1091042" y="3346754"/>
                </a:cubicBezTo>
                <a:cubicBezTo>
                  <a:pt x="1092063" y="3348390"/>
                  <a:pt x="1093698" y="3349820"/>
                  <a:pt x="1095130" y="3351251"/>
                </a:cubicBezTo>
                <a:cubicBezTo>
                  <a:pt x="1095744" y="3351864"/>
                  <a:pt x="1096766" y="3352477"/>
                  <a:pt x="1096357" y="3353499"/>
                </a:cubicBezTo>
                <a:cubicBezTo>
                  <a:pt x="1095948" y="3354725"/>
                  <a:pt x="1094926" y="3354930"/>
                  <a:pt x="1094108" y="3354725"/>
                </a:cubicBezTo>
                <a:cubicBezTo>
                  <a:pt x="1090427" y="3353907"/>
                  <a:pt x="1089608" y="3355543"/>
                  <a:pt x="1089813" y="3358813"/>
                </a:cubicBezTo>
                <a:cubicBezTo>
                  <a:pt x="1090017" y="3362900"/>
                  <a:pt x="1087361" y="3365761"/>
                  <a:pt x="1084498" y="3368010"/>
                </a:cubicBezTo>
                <a:cubicBezTo>
                  <a:pt x="1082248" y="3369849"/>
                  <a:pt x="1082043" y="3371280"/>
                  <a:pt x="1084293" y="3372916"/>
                </a:cubicBezTo>
                <a:cubicBezTo>
                  <a:pt x="1085520" y="3373732"/>
                  <a:pt x="1086336" y="3374550"/>
                  <a:pt x="1085928" y="3376185"/>
                </a:cubicBezTo>
                <a:cubicBezTo>
                  <a:pt x="1085520" y="3378433"/>
                  <a:pt x="1083884" y="3378024"/>
                  <a:pt x="1082453" y="3378433"/>
                </a:cubicBezTo>
                <a:cubicBezTo>
                  <a:pt x="1081634" y="3378638"/>
                  <a:pt x="1080612" y="3378638"/>
                  <a:pt x="1079590" y="3378842"/>
                </a:cubicBezTo>
                <a:cubicBezTo>
                  <a:pt x="1074069" y="3379455"/>
                  <a:pt x="1072841" y="3382521"/>
                  <a:pt x="1076113" y="3387222"/>
                </a:cubicBezTo>
                <a:cubicBezTo>
                  <a:pt x="1076522" y="3387835"/>
                  <a:pt x="1076931" y="3388244"/>
                  <a:pt x="1077136" y="3388856"/>
                </a:cubicBezTo>
                <a:cubicBezTo>
                  <a:pt x="1077749" y="3390083"/>
                  <a:pt x="1078159" y="3391718"/>
                  <a:pt x="1076931" y="3392535"/>
                </a:cubicBezTo>
                <a:cubicBezTo>
                  <a:pt x="1075909" y="3393353"/>
                  <a:pt x="1074478" y="3392535"/>
                  <a:pt x="1073660" y="3391718"/>
                </a:cubicBezTo>
                <a:cubicBezTo>
                  <a:pt x="1072841" y="3390900"/>
                  <a:pt x="1072228" y="3390083"/>
                  <a:pt x="1071615" y="3389061"/>
                </a:cubicBezTo>
                <a:cubicBezTo>
                  <a:pt x="1070388" y="3387631"/>
                  <a:pt x="1069160" y="3387222"/>
                  <a:pt x="1067525" y="3388447"/>
                </a:cubicBezTo>
                <a:cubicBezTo>
                  <a:pt x="1063641" y="3391105"/>
                  <a:pt x="1059346" y="3391514"/>
                  <a:pt x="1055052" y="3391718"/>
                </a:cubicBezTo>
                <a:cubicBezTo>
                  <a:pt x="1049940" y="3392127"/>
                  <a:pt x="1044624" y="3391514"/>
                  <a:pt x="1039512" y="3392739"/>
                </a:cubicBezTo>
                <a:close/>
                <a:moveTo>
                  <a:pt x="7912199" y="3393607"/>
                </a:moveTo>
                <a:cubicBezTo>
                  <a:pt x="7909027" y="3393571"/>
                  <a:pt x="7905998" y="3392779"/>
                  <a:pt x="7903547" y="3389323"/>
                </a:cubicBezTo>
                <a:cubicBezTo>
                  <a:pt x="7902684" y="3388171"/>
                  <a:pt x="7900953" y="3386731"/>
                  <a:pt x="7898645" y="3386731"/>
                </a:cubicBezTo>
                <a:cubicBezTo>
                  <a:pt x="7895472" y="3387018"/>
                  <a:pt x="7893743" y="3385291"/>
                  <a:pt x="7893166" y="3382123"/>
                </a:cubicBezTo>
                <a:cubicBezTo>
                  <a:pt x="7892588" y="3380106"/>
                  <a:pt x="7891146" y="3378955"/>
                  <a:pt x="7889706" y="3377514"/>
                </a:cubicBezTo>
                <a:cubicBezTo>
                  <a:pt x="7885955" y="3374058"/>
                  <a:pt x="7884225" y="3370025"/>
                  <a:pt x="7885667" y="3364841"/>
                </a:cubicBezTo>
                <a:cubicBezTo>
                  <a:pt x="7886533" y="3361961"/>
                  <a:pt x="7885667" y="3358792"/>
                  <a:pt x="7882783" y="3357065"/>
                </a:cubicBezTo>
                <a:cubicBezTo>
                  <a:pt x="7882783" y="3355912"/>
                  <a:pt x="7882783" y="3354760"/>
                  <a:pt x="7882783" y="3353608"/>
                </a:cubicBezTo>
                <a:cubicBezTo>
                  <a:pt x="7885380" y="3352168"/>
                  <a:pt x="7886533" y="3350440"/>
                  <a:pt x="7886246" y="3346695"/>
                </a:cubicBezTo>
                <a:cubicBezTo>
                  <a:pt x="7885955" y="3341511"/>
                  <a:pt x="7888264" y="3337478"/>
                  <a:pt x="7894030" y="3336326"/>
                </a:cubicBezTo>
                <a:cubicBezTo>
                  <a:pt x="7896627" y="3336038"/>
                  <a:pt x="7896050" y="3334022"/>
                  <a:pt x="7896050" y="3332294"/>
                </a:cubicBezTo>
                <a:cubicBezTo>
                  <a:pt x="7896050" y="3329413"/>
                  <a:pt x="7897203" y="3328837"/>
                  <a:pt x="7899511" y="3330854"/>
                </a:cubicBezTo>
                <a:cubicBezTo>
                  <a:pt x="7902971" y="3333734"/>
                  <a:pt x="7905279" y="3333734"/>
                  <a:pt x="7906144" y="3328837"/>
                </a:cubicBezTo>
                <a:cubicBezTo>
                  <a:pt x="7906431" y="3327686"/>
                  <a:pt x="7907297" y="3326245"/>
                  <a:pt x="7908451" y="3327686"/>
                </a:cubicBezTo>
                <a:cubicBezTo>
                  <a:pt x="7912199" y="3331430"/>
                  <a:pt x="7914795" y="3329126"/>
                  <a:pt x="7917677" y="3326534"/>
                </a:cubicBezTo>
                <a:cubicBezTo>
                  <a:pt x="7917968" y="3325958"/>
                  <a:pt x="7919119" y="3325958"/>
                  <a:pt x="7919698" y="3325958"/>
                </a:cubicBezTo>
                <a:cubicBezTo>
                  <a:pt x="7926618" y="3329989"/>
                  <a:pt x="7933252" y="3334599"/>
                  <a:pt x="7940174" y="3338919"/>
                </a:cubicBezTo>
                <a:cubicBezTo>
                  <a:pt x="7943347" y="3340935"/>
                  <a:pt x="7945076" y="3346407"/>
                  <a:pt x="7946518" y="3350728"/>
                </a:cubicBezTo>
                <a:cubicBezTo>
                  <a:pt x="7947095" y="3352456"/>
                  <a:pt x="7946805" y="3354184"/>
                  <a:pt x="7948537" y="3355624"/>
                </a:cubicBezTo>
                <a:cubicBezTo>
                  <a:pt x="7950267" y="3357065"/>
                  <a:pt x="7949978" y="3358792"/>
                  <a:pt x="7948825" y="3360520"/>
                </a:cubicBezTo>
                <a:cubicBezTo>
                  <a:pt x="7948247" y="3361673"/>
                  <a:pt x="7947095" y="3363112"/>
                  <a:pt x="7947960" y="3364265"/>
                </a:cubicBezTo>
                <a:cubicBezTo>
                  <a:pt x="7950844" y="3367722"/>
                  <a:pt x="7951131" y="3370314"/>
                  <a:pt x="7946518" y="3372042"/>
                </a:cubicBezTo>
                <a:cubicBezTo>
                  <a:pt x="7945365" y="3372330"/>
                  <a:pt x="7945076" y="3374058"/>
                  <a:pt x="7946231" y="3374922"/>
                </a:cubicBezTo>
                <a:cubicBezTo>
                  <a:pt x="7949978" y="3378090"/>
                  <a:pt x="7945941" y="3379531"/>
                  <a:pt x="7945365" y="3381834"/>
                </a:cubicBezTo>
                <a:cubicBezTo>
                  <a:pt x="7943347" y="3389612"/>
                  <a:pt x="7934406" y="3387307"/>
                  <a:pt x="7930944" y="3393067"/>
                </a:cubicBezTo>
                <a:cubicBezTo>
                  <a:pt x="7929791" y="3395083"/>
                  <a:pt x="7924310" y="3393643"/>
                  <a:pt x="7921716" y="3393356"/>
                </a:cubicBezTo>
                <a:cubicBezTo>
                  <a:pt x="7918689" y="3392923"/>
                  <a:pt x="7915372" y="3393643"/>
                  <a:pt x="7912199" y="3393607"/>
                </a:cubicBezTo>
                <a:close/>
                <a:moveTo>
                  <a:pt x="1994291" y="3398917"/>
                </a:moveTo>
                <a:lnTo>
                  <a:pt x="1994540" y="3398501"/>
                </a:lnTo>
                <a:lnTo>
                  <a:pt x="1994830" y="3398789"/>
                </a:lnTo>
                <a:close/>
                <a:moveTo>
                  <a:pt x="8903662" y="3409754"/>
                </a:moveTo>
                <a:cubicBezTo>
                  <a:pt x="8898550" y="3408529"/>
                  <a:pt x="8893233" y="3409142"/>
                  <a:pt x="8888122" y="3408733"/>
                </a:cubicBezTo>
                <a:cubicBezTo>
                  <a:pt x="8883827" y="3408529"/>
                  <a:pt x="8879533" y="3408120"/>
                  <a:pt x="8875648" y="3405462"/>
                </a:cubicBezTo>
                <a:cubicBezTo>
                  <a:pt x="8874012" y="3404237"/>
                  <a:pt x="8872786" y="3404646"/>
                  <a:pt x="8871558" y="3406076"/>
                </a:cubicBezTo>
                <a:cubicBezTo>
                  <a:pt x="8870945" y="3407098"/>
                  <a:pt x="8870331" y="3407916"/>
                  <a:pt x="8869513" y="3408733"/>
                </a:cubicBezTo>
                <a:cubicBezTo>
                  <a:pt x="8868696" y="3409550"/>
                  <a:pt x="8867265" y="3410368"/>
                  <a:pt x="8866241" y="3409550"/>
                </a:cubicBezTo>
                <a:cubicBezTo>
                  <a:pt x="8865015" y="3408733"/>
                  <a:pt x="8865424" y="3407098"/>
                  <a:pt x="8866037" y="3405871"/>
                </a:cubicBezTo>
                <a:cubicBezTo>
                  <a:pt x="8866241" y="3405259"/>
                  <a:pt x="8866650" y="3404850"/>
                  <a:pt x="8867060" y="3404237"/>
                </a:cubicBezTo>
                <a:cubicBezTo>
                  <a:pt x="8870331" y="3399536"/>
                  <a:pt x="8869105" y="3396470"/>
                  <a:pt x="8863584" y="3395857"/>
                </a:cubicBezTo>
                <a:cubicBezTo>
                  <a:pt x="8862562" y="3395653"/>
                  <a:pt x="8861538" y="3395653"/>
                  <a:pt x="8860721" y="3395448"/>
                </a:cubicBezTo>
                <a:cubicBezTo>
                  <a:pt x="8859290" y="3395039"/>
                  <a:pt x="8857654" y="3395448"/>
                  <a:pt x="8857244" y="3393201"/>
                </a:cubicBezTo>
                <a:cubicBezTo>
                  <a:pt x="8856835" y="3391565"/>
                  <a:pt x="8857654" y="3390747"/>
                  <a:pt x="8858881" y="3389931"/>
                </a:cubicBezTo>
                <a:cubicBezTo>
                  <a:pt x="8861129" y="3388295"/>
                  <a:pt x="8860925" y="3386864"/>
                  <a:pt x="8858676" y="3385025"/>
                </a:cubicBezTo>
                <a:cubicBezTo>
                  <a:pt x="8855813" y="3382777"/>
                  <a:pt x="8853155" y="3379916"/>
                  <a:pt x="8853360" y="3375828"/>
                </a:cubicBezTo>
                <a:cubicBezTo>
                  <a:pt x="8853564" y="3372558"/>
                  <a:pt x="8852746" y="3370923"/>
                  <a:pt x="8849066" y="3371740"/>
                </a:cubicBezTo>
                <a:cubicBezTo>
                  <a:pt x="8848248" y="3371945"/>
                  <a:pt x="8847225" y="3371740"/>
                  <a:pt x="8846816" y="3370514"/>
                </a:cubicBezTo>
                <a:cubicBezTo>
                  <a:pt x="8846407" y="3369493"/>
                  <a:pt x="8847429" y="3368879"/>
                  <a:pt x="8848043" y="3368266"/>
                </a:cubicBezTo>
                <a:cubicBezTo>
                  <a:pt x="8849474" y="3366835"/>
                  <a:pt x="8851110" y="3365405"/>
                  <a:pt x="8852132" y="3363770"/>
                </a:cubicBezTo>
                <a:cubicBezTo>
                  <a:pt x="8855404" y="3359477"/>
                  <a:pt x="8855200" y="3357025"/>
                  <a:pt x="8852132" y="3352529"/>
                </a:cubicBezTo>
                <a:cubicBezTo>
                  <a:pt x="8849679" y="3349055"/>
                  <a:pt x="8847839" y="3345376"/>
                  <a:pt x="8847633" y="3340879"/>
                </a:cubicBezTo>
                <a:cubicBezTo>
                  <a:pt x="8847429" y="3337609"/>
                  <a:pt x="8849066" y="3337201"/>
                  <a:pt x="8851723" y="3338223"/>
                </a:cubicBezTo>
                <a:cubicBezTo>
                  <a:pt x="8853564" y="3338835"/>
                  <a:pt x="8854586" y="3340675"/>
                  <a:pt x="8856017" y="3341697"/>
                </a:cubicBezTo>
                <a:cubicBezTo>
                  <a:pt x="8857654" y="3342923"/>
                  <a:pt x="8859903" y="3344558"/>
                  <a:pt x="8861538" y="3342923"/>
                </a:cubicBezTo>
                <a:cubicBezTo>
                  <a:pt x="8863379" y="3340879"/>
                  <a:pt x="8862357" y="3338426"/>
                  <a:pt x="8860516" y="3336587"/>
                </a:cubicBezTo>
                <a:cubicBezTo>
                  <a:pt x="8859698" y="3335769"/>
                  <a:pt x="8858472" y="3334952"/>
                  <a:pt x="8857654" y="3333931"/>
                </a:cubicBezTo>
                <a:cubicBezTo>
                  <a:pt x="8856631" y="3332908"/>
                  <a:pt x="8855813" y="3331682"/>
                  <a:pt x="8857040" y="3330252"/>
                </a:cubicBezTo>
                <a:cubicBezTo>
                  <a:pt x="8858063" y="3329025"/>
                  <a:pt x="8859290" y="3329638"/>
                  <a:pt x="8860516" y="3330660"/>
                </a:cubicBezTo>
                <a:cubicBezTo>
                  <a:pt x="8861743" y="3331477"/>
                  <a:pt x="8862970" y="3332499"/>
                  <a:pt x="8864197" y="3333113"/>
                </a:cubicBezTo>
                <a:cubicBezTo>
                  <a:pt x="8866037" y="3334339"/>
                  <a:pt x="8868082" y="3333726"/>
                  <a:pt x="8869513" y="3332499"/>
                </a:cubicBezTo>
                <a:cubicBezTo>
                  <a:pt x="8870945" y="3331273"/>
                  <a:pt x="8870127" y="3329434"/>
                  <a:pt x="8869513" y="3328003"/>
                </a:cubicBezTo>
                <a:cubicBezTo>
                  <a:pt x="8866446" y="3320850"/>
                  <a:pt x="8856222" y="3317784"/>
                  <a:pt x="8849270" y="3322077"/>
                </a:cubicBezTo>
                <a:cubicBezTo>
                  <a:pt x="8845998" y="3324120"/>
                  <a:pt x="8844771" y="3323507"/>
                  <a:pt x="8844362" y="3320237"/>
                </a:cubicBezTo>
                <a:cubicBezTo>
                  <a:pt x="8843749" y="3314923"/>
                  <a:pt x="8841295" y="3311448"/>
                  <a:pt x="8835978" y="3309609"/>
                </a:cubicBezTo>
                <a:cubicBezTo>
                  <a:pt x="8834547" y="3309200"/>
                  <a:pt x="8832297" y="3308178"/>
                  <a:pt x="8832911" y="3305931"/>
                </a:cubicBezTo>
                <a:cubicBezTo>
                  <a:pt x="8834138" y="3300821"/>
                  <a:pt x="8832093" y="3296529"/>
                  <a:pt x="8829435" y="3292441"/>
                </a:cubicBezTo>
                <a:cubicBezTo>
                  <a:pt x="8827390" y="3289376"/>
                  <a:pt x="8826777" y="3286515"/>
                  <a:pt x="8829026" y="3282836"/>
                </a:cubicBezTo>
                <a:cubicBezTo>
                  <a:pt x="8831480" y="3278953"/>
                  <a:pt x="8830049" y="3276704"/>
                  <a:pt x="8825141" y="3275887"/>
                </a:cubicBezTo>
                <a:cubicBezTo>
                  <a:pt x="8824937" y="3275887"/>
                  <a:pt x="8824732" y="3275887"/>
                  <a:pt x="8824528" y="3275887"/>
                </a:cubicBezTo>
                <a:cubicBezTo>
                  <a:pt x="8822687" y="3275683"/>
                  <a:pt x="8820847" y="3275274"/>
                  <a:pt x="8820642" y="3273434"/>
                </a:cubicBezTo>
                <a:cubicBezTo>
                  <a:pt x="8820234" y="3271595"/>
                  <a:pt x="8822482" y="3271800"/>
                  <a:pt x="8823506" y="3271186"/>
                </a:cubicBezTo>
                <a:cubicBezTo>
                  <a:pt x="8830049" y="3267916"/>
                  <a:pt x="8832706" y="3262807"/>
                  <a:pt x="8831480" y="3255449"/>
                </a:cubicBezTo>
                <a:cubicBezTo>
                  <a:pt x="8831071" y="3252996"/>
                  <a:pt x="8831889" y="3251566"/>
                  <a:pt x="8833934" y="3250544"/>
                </a:cubicBezTo>
                <a:cubicBezTo>
                  <a:pt x="8835161" y="3249930"/>
                  <a:pt x="8836387" y="3249522"/>
                  <a:pt x="8837614" y="3248908"/>
                </a:cubicBezTo>
                <a:cubicBezTo>
                  <a:pt x="8839250" y="3248092"/>
                  <a:pt x="8839864" y="3246865"/>
                  <a:pt x="8839455" y="3245025"/>
                </a:cubicBezTo>
                <a:lnTo>
                  <a:pt x="8838540" y="3243727"/>
                </a:lnTo>
                <a:lnTo>
                  <a:pt x="8854522" y="3227833"/>
                </a:lnTo>
                <a:lnTo>
                  <a:pt x="8854178" y="3230923"/>
                </a:lnTo>
                <a:cubicBezTo>
                  <a:pt x="8853769" y="3232559"/>
                  <a:pt x="8853769" y="3233377"/>
                  <a:pt x="8855609" y="3234398"/>
                </a:cubicBezTo>
                <a:cubicBezTo>
                  <a:pt x="8857654" y="3235215"/>
                  <a:pt x="8858472" y="3234193"/>
                  <a:pt x="8859290" y="3232968"/>
                </a:cubicBezTo>
                <a:cubicBezTo>
                  <a:pt x="8859903" y="3232150"/>
                  <a:pt x="8860107" y="3231332"/>
                  <a:pt x="8860516" y="3230310"/>
                </a:cubicBezTo>
                <a:cubicBezTo>
                  <a:pt x="8862357" y="3226018"/>
                  <a:pt x="8863584" y="3225814"/>
                  <a:pt x="8866650" y="3229289"/>
                </a:cubicBezTo>
                <a:cubicBezTo>
                  <a:pt x="8867265" y="3230106"/>
                  <a:pt x="8868082" y="3231128"/>
                  <a:pt x="8869309" y="3231128"/>
                </a:cubicBezTo>
                <a:cubicBezTo>
                  <a:pt x="8870740" y="3230923"/>
                  <a:pt x="8870740" y="3229289"/>
                  <a:pt x="8871149" y="3228267"/>
                </a:cubicBezTo>
                <a:cubicBezTo>
                  <a:pt x="8871558" y="3227449"/>
                  <a:pt x="8871763" y="3226631"/>
                  <a:pt x="8871763" y="3225814"/>
                </a:cubicBezTo>
                <a:cubicBezTo>
                  <a:pt x="8872069" y="3224076"/>
                  <a:pt x="8872734" y="3223260"/>
                  <a:pt x="8873603" y="3223080"/>
                </a:cubicBezTo>
                <a:cubicBezTo>
                  <a:pt x="8874472" y="3222901"/>
                  <a:pt x="8875546" y="3223361"/>
                  <a:pt x="8876671" y="3224179"/>
                </a:cubicBezTo>
                <a:cubicBezTo>
                  <a:pt x="8878920" y="3226018"/>
                  <a:pt x="8881169" y="3228267"/>
                  <a:pt x="8883418" y="3230106"/>
                </a:cubicBezTo>
                <a:cubicBezTo>
                  <a:pt x="8886076" y="3232354"/>
                  <a:pt x="8889144" y="3233989"/>
                  <a:pt x="8892416" y="3232150"/>
                </a:cubicBezTo>
                <a:cubicBezTo>
                  <a:pt x="8895073" y="3230923"/>
                  <a:pt x="8896301" y="3231946"/>
                  <a:pt x="8897732" y="3233784"/>
                </a:cubicBezTo>
                <a:cubicBezTo>
                  <a:pt x="8900799" y="3237872"/>
                  <a:pt x="8904480" y="3240937"/>
                  <a:pt x="8910205" y="3239712"/>
                </a:cubicBezTo>
                <a:cubicBezTo>
                  <a:pt x="8911637" y="3239303"/>
                  <a:pt x="8912046" y="3239916"/>
                  <a:pt x="8912250" y="3241346"/>
                </a:cubicBezTo>
                <a:cubicBezTo>
                  <a:pt x="8913068" y="3251361"/>
                  <a:pt x="8917362" y="3259946"/>
                  <a:pt x="8923088" y="3267712"/>
                </a:cubicBezTo>
                <a:cubicBezTo>
                  <a:pt x="8924519" y="3269551"/>
                  <a:pt x="8924110" y="3270777"/>
                  <a:pt x="8923292" y="3272616"/>
                </a:cubicBezTo>
                <a:cubicBezTo>
                  <a:pt x="8921248" y="3276295"/>
                  <a:pt x="8918998" y="3280383"/>
                  <a:pt x="8920430" y="3284470"/>
                </a:cubicBezTo>
                <a:cubicBezTo>
                  <a:pt x="8921861" y="3288558"/>
                  <a:pt x="8920839" y="3291420"/>
                  <a:pt x="8918793" y="3294690"/>
                </a:cubicBezTo>
                <a:cubicBezTo>
                  <a:pt x="8918180" y="3295711"/>
                  <a:pt x="8917771" y="3296733"/>
                  <a:pt x="8917158" y="3297960"/>
                </a:cubicBezTo>
                <a:cubicBezTo>
                  <a:pt x="8914499" y="3303886"/>
                  <a:pt x="8911433" y="3309405"/>
                  <a:pt x="8905093" y="3312266"/>
                </a:cubicBezTo>
                <a:cubicBezTo>
                  <a:pt x="8903866" y="3312675"/>
                  <a:pt x="8903866" y="3313492"/>
                  <a:pt x="8903866" y="3314515"/>
                </a:cubicBezTo>
                <a:cubicBezTo>
                  <a:pt x="8904071" y="3317580"/>
                  <a:pt x="8909592" y="3324938"/>
                  <a:pt x="8912455" y="3325755"/>
                </a:cubicBezTo>
                <a:cubicBezTo>
                  <a:pt x="8916953" y="3326776"/>
                  <a:pt x="8920839" y="3329025"/>
                  <a:pt x="8923905" y="3332499"/>
                </a:cubicBezTo>
                <a:cubicBezTo>
                  <a:pt x="8928200" y="3336996"/>
                  <a:pt x="8931881" y="3341697"/>
                  <a:pt x="8935970" y="3346397"/>
                </a:cubicBezTo>
                <a:cubicBezTo>
                  <a:pt x="8937197" y="3347623"/>
                  <a:pt x="8936584" y="3348441"/>
                  <a:pt x="8935766" y="3349463"/>
                </a:cubicBezTo>
                <a:cubicBezTo>
                  <a:pt x="8932085" y="3353960"/>
                  <a:pt x="8932085" y="3353960"/>
                  <a:pt x="8936584" y="3357025"/>
                </a:cubicBezTo>
                <a:cubicBezTo>
                  <a:pt x="8940674" y="3360091"/>
                  <a:pt x="8940878" y="3362135"/>
                  <a:pt x="8937197" y="3366018"/>
                </a:cubicBezTo>
                <a:cubicBezTo>
                  <a:pt x="8935562" y="3367653"/>
                  <a:pt x="8933925" y="3369493"/>
                  <a:pt x="8934539" y="3372354"/>
                </a:cubicBezTo>
                <a:cubicBezTo>
                  <a:pt x="8936379" y="3379507"/>
                  <a:pt x="8933721" y="3385434"/>
                  <a:pt x="8929017" y="3390747"/>
                </a:cubicBezTo>
                <a:cubicBezTo>
                  <a:pt x="8925951" y="3394222"/>
                  <a:pt x="8922270" y="3397493"/>
                  <a:pt x="8920021" y="3401579"/>
                </a:cubicBezTo>
                <a:cubicBezTo>
                  <a:pt x="8919611" y="3402397"/>
                  <a:pt x="8918998" y="3403215"/>
                  <a:pt x="8917976" y="3403010"/>
                </a:cubicBezTo>
                <a:cubicBezTo>
                  <a:pt x="8912864" y="3401376"/>
                  <a:pt x="8910205" y="3404646"/>
                  <a:pt x="8907343" y="3407916"/>
                </a:cubicBezTo>
                <a:cubicBezTo>
                  <a:pt x="8906525" y="3408938"/>
                  <a:pt x="8905502" y="3410163"/>
                  <a:pt x="8903662" y="3409754"/>
                </a:cubicBezTo>
                <a:close/>
                <a:moveTo>
                  <a:pt x="5758970" y="3413382"/>
                </a:moveTo>
                <a:cubicBezTo>
                  <a:pt x="5756018" y="3413349"/>
                  <a:pt x="5753199" y="3412612"/>
                  <a:pt x="5750917" y="3409396"/>
                </a:cubicBezTo>
                <a:cubicBezTo>
                  <a:pt x="5750114" y="3408323"/>
                  <a:pt x="5748503" y="3406984"/>
                  <a:pt x="5746359" y="3406984"/>
                </a:cubicBezTo>
                <a:cubicBezTo>
                  <a:pt x="5743404" y="3407252"/>
                  <a:pt x="5741792" y="3405644"/>
                  <a:pt x="5741259" y="3402695"/>
                </a:cubicBezTo>
                <a:cubicBezTo>
                  <a:pt x="5740721" y="3400819"/>
                  <a:pt x="5739378" y="3399747"/>
                  <a:pt x="5738038" y="3398407"/>
                </a:cubicBezTo>
                <a:cubicBezTo>
                  <a:pt x="5734548" y="3395190"/>
                  <a:pt x="5732938" y="3391438"/>
                  <a:pt x="5734282" y="3386614"/>
                </a:cubicBezTo>
                <a:cubicBezTo>
                  <a:pt x="5735087" y="3383933"/>
                  <a:pt x="5734282" y="3380985"/>
                  <a:pt x="5731597" y="3379377"/>
                </a:cubicBezTo>
                <a:cubicBezTo>
                  <a:pt x="5731597" y="3378305"/>
                  <a:pt x="5731597" y="3377233"/>
                  <a:pt x="5731597" y="3376160"/>
                </a:cubicBezTo>
                <a:cubicBezTo>
                  <a:pt x="5734014" y="3374820"/>
                  <a:pt x="5735087" y="3373212"/>
                  <a:pt x="5734816" y="3369728"/>
                </a:cubicBezTo>
                <a:cubicBezTo>
                  <a:pt x="5734548" y="3364903"/>
                  <a:pt x="5736696" y="3361151"/>
                  <a:pt x="5742061" y="3360079"/>
                </a:cubicBezTo>
                <a:cubicBezTo>
                  <a:pt x="5744477" y="3359811"/>
                  <a:pt x="5743942" y="3357935"/>
                  <a:pt x="5743942" y="3356327"/>
                </a:cubicBezTo>
                <a:cubicBezTo>
                  <a:pt x="5743942" y="3353646"/>
                  <a:pt x="5745015" y="3353110"/>
                  <a:pt x="5747160" y="3354986"/>
                </a:cubicBezTo>
                <a:cubicBezTo>
                  <a:pt x="5750383" y="3357667"/>
                  <a:pt x="5752529" y="3357667"/>
                  <a:pt x="5753334" y="3353110"/>
                </a:cubicBezTo>
                <a:cubicBezTo>
                  <a:pt x="5753603" y="3352038"/>
                  <a:pt x="5754407" y="3350698"/>
                  <a:pt x="5755481" y="3352038"/>
                </a:cubicBezTo>
                <a:cubicBezTo>
                  <a:pt x="5758968" y="3355522"/>
                  <a:pt x="5761384" y="3353378"/>
                  <a:pt x="5764067" y="3350966"/>
                </a:cubicBezTo>
                <a:cubicBezTo>
                  <a:pt x="5764336" y="3350430"/>
                  <a:pt x="5765410" y="3350430"/>
                  <a:pt x="5765946" y="3350430"/>
                </a:cubicBezTo>
                <a:cubicBezTo>
                  <a:pt x="5772388" y="3354182"/>
                  <a:pt x="5778559" y="3358471"/>
                  <a:pt x="5785000" y="3362492"/>
                </a:cubicBezTo>
                <a:cubicBezTo>
                  <a:pt x="5787954" y="3364368"/>
                  <a:pt x="5789564" y="3369460"/>
                  <a:pt x="5790904" y="3373481"/>
                </a:cubicBezTo>
                <a:cubicBezTo>
                  <a:pt x="5791442" y="3375089"/>
                  <a:pt x="5791172" y="3376697"/>
                  <a:pt x="5792785" y="3378036"/>
                </a:cubicBezTo>
                <a:cubicBezTo>
                  <a:pt x="5794393" y="3379377"/>
                  <a:pt x="5794124" y="3380985"/>
                  <a:pt x="5793051" y="3382593"/>
                </a:cubicBezTo>
                <a:cubicBezTo>
                  <a:pt x="5792516" y="3383665"/>
                  <a:pt x="5791442" y="3385006"/>
                  <a:pt x="5792246" y="3386077"/>
                </a:cubicBezTo>
                <a:cubicBezTo>
                  <a:pt x="5794932" y="3389293"/>
                  <a:pt x="5795198" y="3391706"/>
                  <a:pt x="5790904" y="3393314"/>
                </a:cubicBezTo>
                <a:cubicBezTo>
                  <a:pt x="5789830" y="3393582"/>
                  <a:pt x="5789564" y="3395190"/>
                  <a:pt x="5790637" y="3395995"/>
                </a:cubicBezTo>
                <a:cubicBezTo>
                  <a:pt x="5794124" y="3398943"/>
                  <a:pt x="5790368" y="3400283"/>
                  <a:pt x="5789830" y="3402428"/>
                </a:cubicBezTo>
                <a:cubicBezTo>
                  <a:pt x="5787954" y="3409664"/>
                  <a:pt x="5779632" y="3407520"/>
                  <a:pt x="5776414" y="3412880"/>
                </a:cubicBezTo>
                <a:cubicBezTo>
                  <a:pt x="5775339" y="3414756"/>
                  <a:pt x="5770240" y="3413417"/>
                  <a:pt x="5767826" y="3413148"/>
                </a:cubicBezTo>
                <a:cubicBezTo>
                  <a:pt x="5765008" y="3412746"/>
                  <a:pt x="5761922" y="3413416"/>
                  <a:pt x="5758970" y="3413382"/>
                </a:cubicBezTo>
                <a:close/>
                <a:moveTo>
                  <a:pt x="3403700" y="3424921"/>
                </a:moveTo>
                <a:cubicBezTo>
                  <a:pt x="3400184" y="3424144"/>
                  <a:pt x="3397061" y="3423366"/>
                  <a:pt x="3393548" y="3423366"/>
                </a:cubicBezTo>
                <a:cubicBezTo>
                  <a:pt x="3390032" y="3423366"/>
                  <a:pt x="3386520" y="3421033"/>
                  <a:pt x="3384956" y="3417924"/>
                </a:cubicBezTo>
                <a:cubicBezTo>
                  <a:pt x="3383784" y="3415203"/>
                  <a:pt x="3382614" y="3413649"/>
                  <a:pt x="3380272" y="3412482"/>
                </a:cubicBezTo>
                <a:cubicBezTo>
                  <a:pt x="3380272" y="3407817"/>
                  <a:pt x="3380272" y="3403152"/>
                  <a:pt x="3380272" y="3398488"/>
                </a:cubicBezTo>
                <a:cubicBezTo>
                  <a:pt x="3384176" y="3396545"/>
                  <a:pt x="3387300" y="3393435"/>
                  <a:pt x="3388862" y="3389936"/>
                </a:cubicBezTo>
                <a:cubicBezTo>
                  <a:pt x="3390813" y="3386826"/>
                  <a:pt x="3392376" y="3383328"/>
                  <a:pt x="3394329" y="3379829"/>
                </a:cubicBezTo>
                <a:cubicBezTo>
                  <a:pt x="3396282" y="3376719"/>
                  <a:pt x="3398233" y="3373221"/>
                  <a:pt x="3398624" y="3369334"/>
                </a:cubicBezTo>
                <a:cubicBezTo>
                  <a:pt x="3399405" y="3365836"/>
                  <a:pt x="3401748" y="3364280"/>
                  <a:pt x="3404480" y="3362336"/>
                </a:cubicBezTo>
                <a:cubicBezTo>
                  <a:pt x="3407214" y="3360394"/>
                  <a:pt x="3411120" y="3360782"/>
                  <a:pt x="3413072" y="3358061"/>
                </a:cubicBezTo>
                <a:cubicBezTo>
                  <a:pt x="3415804" y="3358061"/>
                  <a:pt x="3418148" y="3358061"/>
                  <a:pt x="3420882" y="3358061"/>
                </a:cubicBezTo>
                <a:cubicBezTo>
                  <a:pt x="3420882" y="3359227"/>
                  <a:pt x="3421272" y="3359615"/>
                  <a:pt x="3422052" y="3359615"/>
                </a:cubicBezTo>
                <a:cubicBezTo>
                  <a:pt x="3427911" y="3359615"/>
                  <a:pt x="3431034" y="3363503"/>
                  <a:pt x="3432986" y="3368168"/>
                </a:cubicBezTo>
                <a:cubicBezTo>
                  <a:pt x="3434940" y="3372443"/>
                  <a:pt x="3437284" y="3376331"/>
                  <a:pt x="3436500" y="3381384"/>
                </a:cubicBezTo>
                <a:cubicBezTo>
                  <a:pt x="3435328" y="3386826"/>
                  <a:pt x="3435720" y="3392657"/>
                  <a:pt x="3431034" y="3396933"/>
                </a:cubicBezTo>
                <a:cubicBezTo>
                  <a:pt x="3429473" y="3398488"/>
                  <a:pt x="3427911" y="3399654"/>
                  <a:pt x="3425176" y="3400431"/>
                </a:cubicBezTo>
                <a:cubicBezTo>
                  <a:pt x="3421272" y="3401598"/>
                  <a:pt x="3416586" y="3403542"/>
                  <a:pt x="3417758" y="3409761"/>
                </a:cubicBezTo>
                <a:cubicBezTo>
                  <a:pt x="3418148" y="3412093"/>
                  <a:pt x="3415804" y="3412870"/>
                  <a:pt x="3415413" y="3414037"/>
                </a:cubicBezTo>
                <a:cubicBezTo>
                  <a:pt x="3413460" y="3420256"/>
                  <a:pt x="3408777" y="3422977"/>
                  <a:pt x="3403700" y="3424921"/>
                </a:cubicBezTo>
                <a:close/>
                <a:moveTo>
                  <a:pt x="6865805" y="3426912"/>
                </a:moveTo>
                <a:lnTo>
                  <a:pt x="6865338" y="3426801"/>
                </a:lnTo>
                <a:lnTo>
                  <a:pt x="6865590" y="3426551"/>
                </a:lnTo>
                <a:close/>
                <a:moveTo>
                  <a:pt x="4523982" y="3446766"/>
                </a:moveTo>
                <a:cubicBezTo>
                  <a:pt x="4519734" y="3446815"/>
                  <a:pt x="4515292" y="3445850"/>
                  <a:pt x="4511235" y="3446428"/>
                </a:cubicBezTo>
                <a:cubicBezTo>
                  <a:pt x="4507756" y="3446814"/>
                  <a:pt x="4500412" y="3448744"/>
                  <a:pt x="4498868" y="3446042"/>
                </a:cubicBezTo>
                <a:cubicBezTo>
                  <a:pt x="4494233" y="3438325"/>
                  <a:pt x="4482253" y="3441412"/>
                  <a:pt x="4479551" y="3430994"/>
                </a:cubicBezTo>
                <a:cubicBezTo>
                  <a:pt x="4478776" y="3427907"/>
                  <a:pt x="4473370" y="3425977"/>
                  <a:pt x="4478392" y="3421733"/>
                </a:cubicBezTo>
                <a:cubicBezTo>
                  <a:pt x="4479935" y="3420575"/>
                  <a:pt x="4479551" y="3418260"/>
                  <a:pt x="4478005" y="3417874"/>
                </a:cubicBezTo>
                <a:cubicBezTo>
                  <a:pt x="4471822" y="3415558"/>
                  <a:pt x="4472208" y="3412085"/>
                  <a:pt x="4476074" y="3407455"/>
                </a:cubicBezTo>
                <a:cubicBezTo>
                  <a:pt x="4477233" y="3405912"/>
                  <a:pt x="4475687" y="3403982"/>
                  <a:pt x="4474915" y="3402438"/>
                </a:cubicBezTo>
                <a:cubicBezTo>
                  <a:pt x="4473370" y="3400123"/>
                  <a:pt x="4472983" y="3397809"/>
                  <a:pt x="4475300" y="3395879"/>
                </a:cubicBezTo>
                <a:cubicBezTo>
                  <a:pt x="4477615" y="3393949"/>
                  <a:pt x="4477233" y="3391634"/>
                  <a:pt x="4478005" y="3389319"/>
                </a:cubicBezTo>
                <a:cubicBezTo>
                  <a:pt x="4479935" y="3383531"/>
                  <a:pt x="4482253" y="3376199"/>
                  <a:pt x="4486504" y="3373498"/>
                </a:cubicBezTo>
                <a:cubicBezTo>
                  <a:pt x="4495776" y="3367710"/>
                  <a:pt x="4504664" y="3361536"/>
                  <a:pt x="4513938" y="3356133"/>
                </a:cubicBezTo>
                <a:cubicBezTo>
                  <a:pt x="4514711" y="3356133"/>
                  <a:pt x="4516255" y="3356133"/>
                  <a:pt x="4516640" y="3356905"/>
                </a:cubicBezTo>
                <a:cubicBezTo>
                  <a:pt x="4520507" y="3360378"/>
                  <a:pt x="4523986" y="3363466"/>
                  <a:pt x="4529004" y="3358449"/>
                </a:cubicBezTo>
                <a:cubicBezTo>
                  <a:pt x="4530550" y="3356519"/>
                  <a:pt x="4531713" y="3358449"/>
                  <a:pt x="4532088" y="3359992"/>
                </a:cubicBezTo>
                <a:cubicBezTo>
                  <a:pt x="4533250" y="3366552"/>
                  <a:pt x="4536351" y="3366552"/>
                  <a:pt x="4540984" y="3362694"/>
                </a:cubicBezTo>
                <a:cubicBezTo>
                  <a:pt x="4544069" y="3359992"/>
                  <a:pt x="4545615" y="3360764"/>
                  <a:pt x="4545615" y="3364622"/>
                </a:cubicBezTo>
                <a:cubicBezTo>
                  <a:pt x="4545615" y="3366938"/>
                  <a:pt x="4544834" y="3369639"/>
                  <a:pt x="4548311" y="3370025"/>
                </a:cubicBezTo>
                <a:cubicBezTo>
                  <a:pt x="4556031" y="3371569"/>
                  <a:pt x="4559131" y="3376970"/>
                  <a:pt x="4558741" y="3383917"/>
                </a:cubicBezTo>
                <a:cubicBezTo>
                  <a:pt x="4558345" y="3388933"/>
                  <a:pt x="4559902" y="3391248"/>
                  <a:pt x="4563381" y="3393178"/>
                </a:cubicBezTo>
                <a:cubicBezTo>
                  <a:pt x="4563381" y="3394721"/>
                  <a:pt x="4563381" y="3396265"/>
                  <a:pt x="4563381" y="3397809"/>
                </a:cubicBezTo>
                <a:cubicBezTo>
                  <a:pt x="4559510" y="3400123"/>
                  <a:pt x="4558345" y="3404368"/>
                  <a:pt x="4559510" y="3408227"/>
                </a:cubicBezTo>
                <a:cubicBezTo>
                  <a:pt x="4561453" y="3415173"/>
                  <a:pt x="4559131" y="3420575"/>
                  <a:pt x="4554105" y="3425205"/>
                </a:cubicBezTo>
                <a:cubicBezTo>
                  <a:pt x="4552182" y="3427135"/>
                  <a:pt x="4550242" y="3428678"/>
                  <a:pt x="4549468" y="3431380"/>
                </a:cubicBezTo>
                <a:cubicBezTo>
                  <a:pt x="4548705" y="3435624"/>
                  <a:pt x="4546389" y="3437939"/>
                  <a:pt x="4542140" y="3437553"/>
                </a:cubicBezTo>
                <a:cubicBezTo>
                  <a:pt x="4539043" y="3437553"/>
                  <a:pt x="4536720" y="3439483"/>
                  <a:pt x="4535564" y="3441027"/>
                </a:cubicBezTo>
                <a:cubicBezTo>
                  <a:pt x="4532284" y="3445657"/>
                  <a:pt x="4528230" y="3446718"/>
                  <a:pt x="4523982" y="3446766"/>
                </a:cubicBezTo>
                <a:close/>
                <a:moveTo>
                  <a:pt x="2074096" y="3479176"/>
                </a:moveTo>
                <a:cubicBezTo>
                  <a:pt x="2066948" y="3476440"/>
                  <a:pt x="2060352" y="3472607"/>
                  <a:pt x="2057600" y="3463849"/>
                </a:cubicBezTo>
                <a:cubicBezTo>
                  <a:pt x="2057052" y="3462207"/>
                  <a:pt x="2053752" y="3461112"/>
                  <a:pt x="2054302" y="3457827"/>
                </a:cubicBezTo>
                <a:cubicBezTo>
                  <a:pt x="2055951" y="3449068"/>
                  <a:pt x="2049353" y="3446332"/>
                  <a:pt x="2043853" y="3444690"/>
                </a:cubicBezTo>
                <a:cubicBezTo>
                  <a:pt x="2040005" y="3443595"/>
                  <a:pt x="2037806" y="3441953"/>
                  <a:pt x="2035607" y="3439763"/>
                </a:cubicBezTo>
                <a:cubicBezTo>
                  <a:pt x="2029008" y="3433741"/>
                  <a:pt x="2029558" y="3425530"/>
                  <a:pt x="2027908" y="3417866"/>
                </a:cubicBezTo>
                <a:cubicBezTo>
                  <a:pt x="2026807" y="3410750"/>
                  <a:pt x="2030106" y="3405277"/>
                  <a:pt x="2032856" y="3399255"/>
                </a:cubicBezTo>
                <a:cubicBezTo>
                  <a:pt x="2035607" y="3392686"/>
                  <a:pt x="2040005" y="3387212"/>
                  <a:pt x="2048253" y="3387212"/>
                </a:cubicBezTo>
                <a:cubicBezTo>
                  <a:pt x="2049353" y="3387212"/>
                  <a:pt x="2049903" y="3386664"/>
                  <a:pt x="2049903" y="3385022"/>
                </a:cubicBezTo>
                <a:cubicBezTo>
                  <a:pt x="2053752" y="3385022"/>
                  <a:pt x="2057052" y="3385022"/>
                  <a:pt x="2060900" y="3385022"/>
                </a:cubicBezTo>
                <a:cubicBezTo>
                  <a:pt x="2063648" y="3388854"/>
                  <a:pt x="2069147" y="3388306"/>
                  <a:pt x="2072998" y="3391044"/>
                </a:cubicBezTo>
                <a:cubicBezTo>
                  <a:pt x="2076847" y="3393781"/>
                  <a:pt x="2080146" y="3395971"/>
                  <a:pt x="2081245" y="3400897"/>
                </a:cubicBezTo>
                <a:cubicBezTo>
                  <a:pt x="2081795" y="3406371"/>
                  <a:pt x="2084546" y="3411298"/>
                  <a:pt x="2087293" y="3415677"/>
                </a:cubicBezTo>
                <a:cubicBezTo>
                  <a:pt x="2090044" y="3420604"/>
                  <a:pt x="2092243" y="3425530"/>
                  <a:pt x="2094994" y="3429909"/>
                </a:cubicBezTo>
                <a:cubicBezTo>
                  <a:pt x="2097193" y="3434837"/>
                  <a:pt x="2101591" y="3439215"/>
                  <a:pt x="2107091" y="3441953"/>
                </a:cubicBezTo>
                <a:cubicBezTo>
                  <a:pt x="2107091" y="3448522"/>
                  <a:pt x="2107091" y="3455090"/>
                  <a:pt x="2107091" y="3461659"/>
                </a:cubicBezTo>
                <a:cubicBezTo>
                  <a:pt x="2103791" y="3463301"/>
                  <a:pt x="2102140" y="3465491"/>
                  <a:pt x="2100492" y="3469323"/>
                </a:cubicBezTo>
                <a:cubicBezTo>
                  <a:pt x="2098292" y="3473702"/>
                  <a:pt x="2093344" y="3476986"/>
                  <a:pt x="2088394" y="3476986"/>
                </a:cubicBezTo>
                <a:cubicBezTo>
                  <a:pt x="2083446" y="3476986"/>
                  <a:pt x="2079046" y="3478082"/>
                  <a:pt x="2074096" y="3479176"/>
                </a:cubicBezTo>
                <a:close/>
                <a:moveTo>
                  <a:pt x="2741762" y="3480970"/>
                </a:moveTo>
                <a:cubicBezTo>
                  <a:pt x="2736814" y="3479876"/>
                  <a:pt x="2732413" y="3478780"/>
                  <a:pt x="2727464" y="3478780"/>
                </a:cubicBezTo>
                <a:cubicBezTo>
                  <a:pt x="2722514" y="3478780"/>
                  <a:pt x="2717567" y="3475496"/>
                  <a:pt x="2715366" y="3471117"/>
                </a:cubicBezTo>
                <a:cubicBezTo>
                  <a:pt x="2713719" y="3467285"/>
                  <a:pt x="2712069" y="3465095"/>
                  <a:pt x="2708771" y="3463453"/>
                </a:cubicBezTo>
                <a:cubicBezTo>
                  <a:pt x="2708771" y="3456884"/>
                  <a:pt x="2708771" y="3450316"/>
                  <a:pt x="2708771" y="3443747"/>
                </a:cubicBezTo>
                <a:cubicBezTo>
                  <a:pt x="2714268" y="3441009"/>
                  <a:pt x="2718667" y="3436631"/>
                  <a:pt x="2720865" y="3431703"/>
                </a:cubicBezTo>
                <a:cubicBezTo>
                  <a:pt x="2723612" y="3427324"/>
                  <a:pt x="2725814" y="3422398"/>
                  <a:pt x="2728565" y="3417471"/>
                </a:cubicBezTo>
                <a:cubicBezTo>
                  <a:pt x="2731314" y="3413092"/>
                  <a:pt x="2734062" y="3408165"/>
                  <a:pt x="2734615" y="3402691"/>
                </a:cubicBezTo>
                <a:cubicBezTo>
                  <a:pt x="2735714" y="3397765"/>
                  <a:pt x="2739013" y="3395575"/>
                  <a:pt x="2742861" y="3392838"/>
                </a:cubicBezTo>
                <a:cubicBezTo>
                  <a:pt x="2746710" y="3390100"/>
                  <a:pt x="2752208" y="3390648"/>
                  <a:pt x="2754959" y="3386816"/>
                </a:cubicBezTo>
                <a:cubicBezTo>
                  <a:pt x="2758809" y="3386816"/>
                  <a:pt x="2762108" y="3386816"/>
                  <a:pt x="2765956" y="3386816"/>
                </a:cubicBezTo>
                <a:cubicBezTo>
                  <a:pt x="2765956" y="3388458"/>
                  <a:pt x="2766507" y="3389006"/>
                  <a:pt x="2767606" y="3389006"/>
                </a:cubicBezTo>
                <a:cubicBezTo>
                  <a:pt x="2775854" y="3389006"/>
                  <a:pt x="2780253" y="3394480"/>
                  <a:pt x="2783002" y="3401049"/>
                </a:cubicBezTo>
                <a:cubicBezTo>
                  <a:pt x="2785752" y="3407071"/>
                  <a:pt x="2789050" y="3412544"/>
                  <a:pt x="2787952" y="3419660"/>
                </a:cubicBezTo>
                <a:cubicBezTo>
                  <a:pt x="2786302" y="3427324"/>
                  <a:pt x="2786851" y="3435535"/>
                  <a:pt x="2780253" y="3441557"/>
                </a:cubicBezTo>
                <a:cubicBezTo>
                  <a:pt x="2778052" y="3443747"/>
                  <a:pt x="2775854" y="3445389"/>
                  <a:pt x="2772005" y="3446484"/>
                </a:cubicBezTo>
                <a:cubicBezTo>
                  <a:pt x="2766507" y="3448126"/>
                  <a:pt x="2759907" y="3450862"/>
                  <a:pt x="2761559" y="3459621"/>
                </a:cubicBezTo>
                <a:cubicBezTo>
                  <a:pt x="2762108" y="3462906"/>
                  <a:pt x="2758809" y="3464001"/>
                  <a:pt x="2758260" y="3465643"/>
                </a:cubicBezTo>
                <a:cubicBezTo>
                  <a:pt x="2755508" y="3474401"/>
                  <a:pt x="2748906" y="3478234"/>
                  <a:pt x="2741762" y="3480970"/>
                </a:cubicBezTo>
                <a:close/>
                <a:moveTo>
                  <a:pt x="3912971" y="3508238"/>
                </a:moveTo>
                <a:cubicBezTo>
                  <a:pt x="3911131" y="3508647"/>
                  <a:pt x="3910111" y="3507421"/>
                  <a:pt x="3909291" y="3506399"/>
                </a:cubicBezTo>
                <a:cubicBezTo>
                  <a:pt x="3906427" y="3503129"/>
                  <a:pt x="3903771" y="3499859"/>
                  <a:pt x="3898657" y="3501494"/>
                </a:cubicBezTo>
                <a:cubicBezTo>
                  <a:pt x="3897638" y="3501698"/>
                  <a:pt x="3897024" y="3500880"/>
                  <a:pt x="3896616" y="3500063"/>
                </a:cubicBezTo>
                <a:cubicBezTo>
                  <a:pt x="3894364" y="3495976"/>
                  <a:pt x="3890685" y="3492705"/>
                  <a:pt x="3887618" y="3489231"/>
                </a:cubicBezTo>
                <a:cubicBezTo>
                  <a:pt x="3882917" y="3483918"/>
                  <a:pt x="3880254" y="3477990"/>
                  <a:pt x="3882096" y="3470837"/>
                </a:cubicBezTo>
                <a:cubicBezTo>
                  <a:pt x="3882711" y="3467976"/>
                  <a:pt x="3881075" y="3466136"/>
                  <a:pt x="3879440" y="3464502"/>
                </a:cubicBezTo>
                <a:cubicBezTo>
                  <a:pt x="3875760" y="3460618"/>
                  <a:pt x="3875962" y="3458574"/>
                  <a:pt x="3880050" y="3455509"/>
                </a:cubicBezTo>
                <a:cubicBezTo>
                  <a:pt x="3884549" y="3452443"/>
                  <a:pt x="3884549" y="3452443"/>
                  <a:pt x="3880869" y="3447947"/>
                </a:cubicBezTo>
                <a:cubicBezTo>
                  <a:pt x="3880050" y="3446925"/>
                  <a:pt x="3879440" y="3446107"/>
                  <a:pt x="3880665" y="3444881"/>
                </a:cubicBezTo>
                <a:cubicBezTo>
                  <a:pt x="3884753" y="3440180"/>
                  <a:pt x="3888433" y="3435479"/>
                  <a:pt x="3892726" y="3430983"/>
                </a:cubicBezTo>
                <a:cubicBezTo>
                  <a:pt x="3895795" y="3427509"/>
                  <a:pt x="3899682" y="3425261"/>
                  <a:pt x="3904179" y="3424239"/>
                </a:cubicBezTo>
                <a:cubicBezTo>
                  <a:pt x="3907043" y="3423421"/>
                  <a:pt x="3912563" y="3416064"/>
                  <a:pt x="3912765" y="3412998"/>
                </a:cubicBezTo>
                <a:cubicBezTo>
                  <a:pt x="3912765" y="3411976"/>
                  <a:pt x="3912765" y="3411158"/>
                  <a:pt x="3911540" y="3410749"/>
                </a:cubicBezTo>
                <a:cubicBezTo>
                  <a:pt x="3905201" y="3407888"/>
                  <a:pt x="3902135" y="3402371"/>
                  <a:pt x="3899474" y="3396443"/>
                </a:cubicBezTo>
                <a:cubicBezTo>
                  <a:pt x="3898864" y="3395217"/>
                  <a:pt x="3898453" y="3394195"/>
                  <a:pt x="3897841" y="3393173"/>
                </a:cubicBezTo>
                <a:cubicBezTo>
                  <a:pt x="3895795" y="3389903"/>
                  <a:pt x="3894775" y="3387042"/>
                  <a:pt x="3896207" y="3382955"/>
                </a:cubicBezTo>
                <a:cubicBezTo>
                  <a:pt x="3897638" y="3378867"/>
                  <a:pt x="3895386" y="3374780"/>
                  <a:pt x="3893344" y="3371101"/>
                </a:cubicBezTo>
                <a:cubicBezTo>
                  <a:pt x="3892523" y="3369261"/>
                  <a:pt x="3892115" y="3368034"/>
                  <a:pt x="3893545" y="3366195"/>
                </a:cubicBezTo>
                <a:lnTo>
                  <a:pt x="3903313" y="3342437"/>
                </a:lnTo>
                <a:lnTo>
                  <a:pt x="3894816" y="3346930"/>
                </a:lnTo>
                <a:cubicBezTo>
                  <a:pt x="3876335" y="3372988"/>
                  <a:pt x="3849155" y="3358873"/>
                  <a:pt x="3826324" y="3362131"/>
                </a:cubicBezTo>
                <a:cubicBezTo>
                  <a:pt x="3816543" y="3363216"/>
                  <a:pt x="3795888" y="3368645"/>
                  <a:pt x="3791538" y="3361045"/>
                </a:cubicBezTo>
                <a:cubicBezTo>
                  <a:pt x="3778494" y="3339330"/>
                  <a:pt x="3744793" y="3348016"/>
                  <a:pt x="3737184" y="3318701"/>
                </a:cubicBezTo>
                <a:cubicBezTo>
                  <a:pt x="3735008" y="3310015"/>
                  <a:pt x="3719786" y="3304587"/>
                  <a:pt x="3733922" y="3292643"/>
                </a:cubicBezTo>
                <a:cubicBezTo>
                  <a:pt x="3738270" y="3289387"/>
                  <a:pt x="3737184" y="3282872"/>
                  <a:pt x="3732835" y="3281786"/>
                </a:cubicBezTo>
                <a:cubicBezTo>
                  <a:pt x="3715440" y="3275272"/>
                  <a:pt x="3716527" y="3265500"/>
                  <a:pt x="3727400" y="3252471"/>
                </a:cubicBezTo>
                <a:cubicBezTo>
                  <a:pt x="3730660" y="3248129"/>
                  <a:pt x="3726310" y="3242700"/>
                  <a:pt x="3724136" y="3238357"/>
                </a:cubicBezTo>
                <a:cubicBezTo>
                  <a:pt x="3719786" y="3231843"/>
                  <a:pt x="3718700" y="3225328"/>
                  <a:pt x="3725223" y="3219899"/>
                </a:cubicBezTo>
                <a:cubicBezTo>
                  <a:pt x="3731748" y="3214471"/>
                  <a:pt x="3730660" y="3207957"/>
                  <a:pt x="3732835" y="3201442"/>
                </a:cubicBezTo>
                <a:cubicBezTo>
                  <a:pt x="3738270" y="3185156"/>
                  <a:pt x="3744793" y="3164528"/>
                  <a:pt x="3756750" y="3156928"/>
                </a:cubicBezTo>
                <a:cubicBezTo>
                  <a:pt x="3782840" y="3140642"/>
                  <a:pt x="3807847" y="3123270"/>
                  <a:pt x="3833938" y="3108070"/>
                </a:cubicBezTo>
                <a:cubicBezTo>
                  <a:pt x="3836111" y="3108070"/>
                  <a:pt x="3840462" y="3108070"/>
                  <a:pt x="3841548" y="3110241"/>
                </a:cubicBezTo>
                <a:cubicBezTo>
                  <a:pt x="3852418" y="3120012"/>
                  <a:pt x="3862202" y="3128698"/>
                  <a:pt x="3876335" y="3114584"/>
                </a:cubicBezTo>
                <a:cubicBezTo>
                  <a:pt x="3880682" y="3109155"/>
                  <a:pt x="3883946" y="3114584"/>
                  <a:pt x="3885034" y="3118927"/>
                </a:cubicBezTo>
                <a:cubicBezTo>
                  <a:pt x="3888291" y="3137384"/>
                  <a:pt x="3896991" y="3137384"/>
                  <a:pt x="3910032" y="3126527"/>
                </a:cubicBezTo>
                <a:cubicBezTo>
                  <a:pt x="3918731" y="3118927"/>
                  <a:pt x="3923081" y="3121098"/>
                  <a:pt x="3923081" y="3131956"/>
                </a:cubicBezTo>
                <a:cubicBezTo>
                  <a:pt x="3923081" y="3138470"/>
                  <a:pt x="3920906" y="3146069"/>
                  <a:pt x="3930690" y="3147156"/>
                </a:cubicBezTo>
                <a:cubicBezTo>
                  <a:pt x="3952433" y="3151498"/>
                  <a:pt x="3961130" y="3166699"/>
                  <a:pt x="3960043" y="3186242"/>
                </a:cubicBezTo>
                <a:cubicBezTo>
                  <a:pt x="3958958" y="3200356"/>
                  <a:pt x="3963304" y="3206871"/>
                  <a:pt x="3973090" y="3212299"/>
                </a:cubicBezTo>
                <a:cubicBezTo>
                  <a:pt x="3973090" y="3216642"/>
                  <a:pt x="3973090" y="3220986"/>
                  <a:pt x="3973090" y="3225328"/>
                </a:cubicBezTo>
                <a:cubicBezTo>
                  <a:pt x="3962219" y="3231843"/>
                  <a:pt x="3958958" y="3243785"/>
                  <a:pt x="3962219" y="3254643"/>
                </a:cubicBezTo>
                <a:cubicBezTo>
                  <a:pt x="3967655" y="3274186"/>
                  <a:pt x="3961130" y="3289387"/>
                  <a:pt x="3946998" y="3302415"/>
                </a:cubicBezTo>
                <a:cubicBezTo>
                  <a:pt x="3941563" y="3307844"/>
                  <a:pt x="3936126" y="3312187"/>
                  <a:pt x="3933951" y="3319786"/>
                </a:cubicBezTo>
                <a:lnTo>
                  <a:pt x="3929182" y="3329505"/>
                </a:lnTo>
                <a:lnTo>
                  <a:pt x="3933216" y="3328589"/>
                </a:lnTo>
                <a:cubicBezTo>
                  <a:pt x="3935464" y="3326750"/>
                  <a:pt x="3937720" y="3324501"/>
                  <a:pt x="3939964" y="3322663"/>
                </a:cubicBezTo>
                <a:cubicBezTo>
                  <a:pt x="3941089" y="3321845"/>
                  <a:pt x="3942163" y="3321385"/>
                  <a:pt x="3943030" y="3321564"/>
                </a:cubicBezTo>
                <a:cubicBezTo>
                  <a:pt x="3943902" y="3321743"/>
                  <a:pt x="3944566" y="3322560"/>
                  <a:pt x="3944874" y="3324297"/>
                </a:cubicBezTo>
                <a:cubicBezTo>
                  <a:pt x="3944874" y="3325115"/>
                  <a:pt x="3945077" y="3325932"/>
                  <a:pt x="3945484" y="3326750"/>
                </a:cubicBezTo>
                <a:cubicBezTo>
                  <a:pt x="3945894" y="3327772"/>
                  <a:pt x="3945894" y="3329407"/>
                  <a:pt x="3947325" y="3329611"/>
                </a:cubicBezTo>
                <a:cubicBezTo>
                  <a:pt x="3948554" y="3329611"/>
                  <a:pt x="3949370" y="3328589"/>
                  <a:pt x="3949982" y="3327772"/>
                </a:cubicBezTo>
                <a:cubicBezTo>
                  <a:pt x="3953051" y="3324297"/>
                  <a:pt x="3954278" y="3324501"/>
                  <a:pt x="3956119" y="3328793"/>
                </a:cubicBezTo>
                <a:cubicBezTo>
                  <a:pt x="3956528" y="3329816"/>
                  <a:pt x="3956732" y="3330633"/>
                  <a:pt x="3957346" y="3331451"/>
                </a:cubicBezTo>
                <a:cubicBezTo>
                  <a:pt x="3958164" y="3332677"/>
                  <a:pt x="3958983" y="3333699"/>
                  <a:pt x="3961027" y="3332881"/>
                </a:cubicBezTo>
                <a:cubicBezTo>
                  <a:pt x="3962868" y="3331860"/>
                  <a:pt x="3962868" y="3331042"/>
                  <a:pt x="3962458" y="3329407"/>
                </a:cubicBezTo>
                <a:lnTo>
                  <a:pt x="3962113" y="3326316"/>
                </a:lnTo>
                <a:lnTo>
                  <a:pt x="3978096" y="3342211"/>
                </a:lnTo>
                <a:lnTo>
                  <a:pt x="3977180" y="3343509"/>
                </a:lnTo>
                <a:cubicBezTo>
                  <a:pt x="3976771" y="3345348"/>
                  <a:pt x="3977384" y="3346575"/>
                  <a:pt x="3979022" y="3347392"/>
                </a:cubicBezTo>
                <a:cubicBezTo>
                  <a:pt x="3980250" y="3348005"/>
                  <a:pt x="3981474" y="3348414"/>
                  <a:pt x="3982704" y="3349027"/>
                </a:cubicBezTo>
                <a:cubicBezTo>
                  <a:pt x="3984745" y="3350049"/>
                  <a:pt x="3985565" y="3351480"/>
                  <a:pt x="3985155" y="3353933"/>
                </a:cubicBezTo>
                <a:cubicBezTo>
                  <a:pt x="3983929" y="3361290"/>
                  <a:pt x="3986586" y="3366400"/>
                  <a:pt x="3993132" y="3369670"/>
                </a:cubicBezTo>
                <a:cubicBezTo>
                  <a:pt x="3994154" y="3370283"/>
                  <a:pt x="3996404" y="3370079"/>
                  <a:pt x="3995993" y="3371917"/>
                </a:cubicBezTo>
                <a:cubicBezTo>
                  <a:pt x="3995790" y="3373757"/>
                  <a:pt x="3993947" y="3374166"/>
                  <a:pt x="3992106" y="3374371"/>
                </a:cubicBezTo>
                <a:cubicBezTo>
                  <a:pt x="3991902" y="3374371"/>
                  <a:pt x="3991697" y="3374371"/>
                  <a:pt x="3991493" y="3374371"/>
                </a:cubicBezTo>
                <a:cubicBezTo>
                  <a:pt x="3986586" y="3375188"/>
                  <a:pt x="3985155" y="3377436"/>
                  <a:pt x="3987608" y="3381319"/>
                </a:cubicBezTo>
                <a:cubicBezTo>
                  <a:pt x="3989859" y="3384998"/>
                  <a:pt x="3989246" y="3387859"/>
                  <a:pt x="3987199" y="3390926"/>
                </a:cubicBezTo>
                <a:cubicBezTo>
                  <a:pt x="3984541" y="3395013"/>
                  <a:pt x="3982498" y="3399304"/>
                  <a:pt x="3983724" y="3404414"/>
                </a:cubicBezTo>
                <a:cubicBezTo>
                  <a:pt x="3984335" y="3406663"/>
                  <a:pt x="3982087" y="3407684"/>
                  <a:pt x="3980657" y="3408093"/>
                </a:cubicBezTo>
                <a:cubicBezTo>
                  <a:pt x="3975340" y="3409933"/>
                  <a:pt x="3972887" y="3413407"/>
                  <a:pt x="3972275" y="3418720"/>
                </a:cubicBezTo>
                <a:cubicBezTo>
                  <a:pt x="3971866" y="3421991"/>
                  <a:pt x="3970636" y="3422603"/>
                  <a:pt x="3967363" y="3420560"/>
                </a:cubicBezTo>
                <a:cubicBezTo>
                  <a:pt x="3960410" y="3416268"/>
                  <a:pt x="3950187" y="3419333"/>
                  <a:pt x="3947121" y="3426486"/>
                </a:cubicBezTo>
                <a:cubicBezTo>
                  <a:pt x="3946506" y="3427918"/>
                  <a:pt x="3945692" y="3429757"/>
                  <a:pt x="3947121" y="3430983"/>
                </a:cubicBezTo>
                <a:cubicBezTo>
                  <a:pt x="3948554" y="3432210"/>
                  <a:pt x="3950597" y="3432823"/>
                  <a:pt x="3952438" y="3431596"/>
                </a:cubicBezTo>
                <a:cubicBezTo>
                  <a:pt x="3953664" y="3430983"/>
                  <a:pt x="3954896" y="3429962"/>
                  <a:pt x="3956119" y="3429144"/>
                </a:cubicBezTo>
                <a:cubicBezTo>
                  <a:pt x="3957346" y="3428122"/>
                  <a:pt x="3958573" y="3427509"/>
                  <a:pt x="3959593" y="3428735"/>
                </a:cubicBezTo>
                <a:cubicBezTo>
                  <a:pt x="3960822" y="3430165"/>
                  <a:pt x="3960004" y="3431392"/>
                  <a:pt x="3958983" y="3432414"/>
                </a:cubicBezTo>
                <a:cubicBezTo>
                  <a:pt x="3958164" y="3433436"/>
                  <a:pt x="3956935" y="3434253"/>
                  <a:pt x="3956119" y="3435071"/>
                </a:cubicBezTo>
                <a:cubicBezTo>
                  <a:pt x="3954278" y="3436910"/>
                  <a:pt x="3953256" y="3439363"/>
                  <a:pt x="3955097" y="3441407"/>
                </a:cubicBezTo>
                <a:cubicBezTo>
                  <a:pt x="3956732" y="3443041"/>
                  <a:pt x="3958983" y="3441407"/>
                  <a:pt x="3960617" y="3440180"/>
                </a:cubicBezTo>
                <a:cubicBezTo>
                  <a:pt x="3962050" y="3439158"/>
                  <a:pt x="3963070" y="3437319"/>
                  <a:pt x="3964911" y="3436706"/>
                </a:cubicBezTo>
                <a:cubicBezTo>
                  <a:pt x="3967571" y="3435684"/>
                  <a:pt x="3969206" y="3436093"/>
                  <a:pt x="3969005" y="3439363"/>
                </a:cubicBezTo>
                <a:cubicBezTo>
                  <a:pt x="3968796" y="3443859"/>
                  <a:pt x="3966957" y="3447538"/>
                  <a:pt x="3964501" y="3451012"/>
                </a:cubicBezTo>
                <a:cubicBezTo>
                  <a:pt x="3961436" y="3455509"/>
                  <a:pt x="3961231" y="3457961"/>
                  <a:pt x="3964501" y="3462253"/>
                </a:cubicBezTo>
                <a:cubicBezTo>
                  <a:pt x="3965526" y="3463888"/>
                  <a:pt x="3967162" y="3465318"/>
                  <a:pt x="3968596" y="3466749"/>
                </a:cubicBezTo>
                <a:cubicBezTo>
                  <a:pt x="3969206" y="3467363"/>
                  <a:pt x="3970227" y="3467976"/>
                  <a:pt x="3969818" y="3468997"/>
                </a:cubicBezTo>
                <a:cubicBezTo>
                  <a:pt x="3969411" y="3470224"/>
                  <a:pt x="3968387" y="3470428"/>
                  <a:pt x="3967571" y="3470224"/>
                </a:cubicBezTo>
                <a:cubicBezTo>
                  <a:pt x="3963891" y="3469406"/>
                  <a:pt x="3963070" y="3471041"/>
                  <a:pt x="3963276" y="3474311"/>
                </a:cubicBezTo>
                <a:cubicBezTo>
                  <a:pt x="3963481" y="3478399"/>
                  <a:pt x="3960822" y="3481260"/>
                  <a:pt x="3957957" y="3483509"/>
                </a:cubicBezTo>
                <a:cubicBezTo>
                  <a:pt x="3955709" y="3485348"/>
                  <a:pt x="3955505" y="3486779"/>
                  <a:pt x="3957754" y="3488414"/>
                </a:cubicBezTo>
                <a:cubicBezTo>
                  <a:pt x="3958983" y="3489231"/>
                  <a:pt x="3959800" y="3490048"/>
                  <a:pt x="3959391" y="3491684"/>
                </a:cubicBezTo>
                <a:cubicBezTo>
                  <a:pt x="3958983" y="3493932"/>
                  <a:pt x="3957346" y="3493523"/>
                  <a:pt x="3955915" y="3493932"/>
                </a:cubicBezTo>
                <a:cubicBezTo>
                  <a:pt x="3955097" y="3494136"/>
                  <a:pt x="3954071" y="3494136"/>
                  <a:pt x="3953051" y="3494341"/>
                </a:cubicBezTo>
                <a:cubicBezTo>
                  <a:pt x="3947529" y="3494954"/>
                  <a:pt x="3946305" y="3498019"/>
                  <a:pt x="3949575" y="3502720"/>
                </a:cubicBezTo>
                <a:cubicBezTo>
                  <a:pt x="3949982" y="3503334"/>
                  <a:pt x="3950390" y="3503742"/>
                  <a:pt x="3950597" y="3504355"/>
                </a:cubicBezTo>
                <a:cubicBezTo>
                  <a:pt x="3951211" y="3505581"/>
                  <a:pt x="3951620" y="3507217"/>
                  <a:pt x="3950390" y="3508033"/>
                </a:cubicBezTo>
                <a:cubicBezTo>
                  <a:pt x="3949370" y="3508851"/>
                  <a:pt x="3947939" y="3508033"/>
                  <a:pt x="3947121" y="3507217"/>
                </a:cubicBezTo>
                <a:cubicBezTo>
                  <a:pt x="3946305" y="3506399"/>
                  <a:pt x="3945692" y="3505581"/>
                  <a:pt x="3945077" y="3504559"/>
                </a:cubicBezTo>
                <a:cubicBezTo>
                  <a:pt x="3943848" y="3503129"/>
                  <a:pt x="3942622" y="3502720"/>
                  <a:pt x="3940986" y="3503946"/>
                </a:cubicBezTo>
                <a:cubicBezTo>
                  <a:pt x="3937102" y="3506603"/>
                  <a:pt x="3932808" y="3507012"/>
                  <a:pt x="3928511" y="3507217"/>
                </a:cubicBezTo>
                <a:cubicBezTo>
                  <a:pt x="3923398" y="3507626"/>
                  <a:pt x="3918084" y="3507012"/>
                  <a:pt x="3912971" y="3508238"/>
                </a:cubicBezTo>
                <a:close/>
                <a:moveTo>
                  <a:pt x="6758432" y="3534747"/>
                </a:moveTo>
                <a:cubicBezTo>
                  <a:pt x="6754181" y="3534795"/>
                  <a:pt x="6749737" y="3533830"/>
                  <a:pt x="6745680" y="3534409"/>
                </a:cubicBezTo>
                <a:cubicBezTo>
                  <a:pt x="6742202" y="3534795"/>
                  <a:pt x="6734862" y="3536724"/>
                  <a:pt x="6733316" y="3534023"/>
                </a:cubicBezTo>
                <a:cubicBezTo>
                  <a:pt x="6728680" y="3526306"/>
                  <a:pt x="6716702" y="3529393"/>
                  <a:pt x="6713999" y="3518974"/>
                </a:cubicBezTo>
                <a:cubicBezTo>
                  <a:pt x="6713225" y="3515887"/>
                  <a:pt x="6707816" y="3513958"/>
                  <a:pt x="6712839" y="3509714"/>
                </a:cubicBezTo>
                <a:cubicBezTo>
                  <a:pt x="6714386" y="3508556"/>
                  <a:pt x="6713999" y="3506240"/>
                  <a:pt x="6712453" y="3505855"/>
                </a:cubicBezTo>
                <a:cubicBezTo>
                  <a:pt x="6706269" y="3503539"/>
                  <a:pt x="6706658" y="3500066"/>
                  <a:pt x="6710520" y="3495436"/>
                </a:cubicBezTo>
                <a:cubicBezTo>
                  <a:pt x="6711679" y="3493892"/>
                  <a:pt x="6710135" y="3491963"/>
                  <a:pt x="6709363" y="3490419"/>
                </a:cubicBezTo>
                <a:cubicBezTo>
                  <a:pt x="6707816" y="3488104"/>
                  <a:pt x="6707430" y="3485789"/>
                  <a:pt x="6709749" y="3483860"/>
                </a:cubicBezTo>
                <a:cubicBezTo>
                  <a:pt x="6712067" y="3481930"/>
                  <a:pt x="6711679" y="3479615"/>
                  <a:pt x="6712453" y="3477299"/>
                </a:cubicBezTo>
                <a:cubicBezTo>
                  <a:pt x="6714386" y="3471512"/>
                  <a:pt x="6716702" y="3464179"/>
                  <a:pt x="6720953" y="3461479"/>
                </a:cubicBezTo>
                <a:cubicBezTo>
                  <a:pt x="6730225" y="3455690"/>
                  <a:pt x="6739113" y="3449517"/>
                  <a:pt x="6748386" y="3444114"/>
                </a:cubicBezTo>
                <a:cubicBezTo>
                  <a:pt x="6749158" y="3444114"/>
                  <a:pt x="6750702" y="3444114"/>
                  <a:pt x="6751090" y="3444886"/>
                </a:cubicBezTo>
                <a:cubicBezTo>
                  <a:pt x="6754953" y="3448359"/>
                  <a:pt x="6758432" y="3451446"/>
                  <a:pt x="6763455" y="3446429"/>
                </a:cubicBezTo>
                <a:cubicBezTo>
                  <a:pt x="6764999" y="3444500"/>
                  <a:pt x="6766158" y="3446429"/>
                  <a:pt x="6766543" y="3447973"/>
                </a:cubicBezTo>
                <a:cubicBezTo>
                  <a:pt x="6767703" y="3454532"/>
                  <a:pt x="6770795" y="3454532"/>
                  <a:pt x="6775431" y="3450674"/>
                </a:cubicBezTo>
                <a:cubicBezTo>
                  <a:pt x="6778522" y="3447973"/>
                  <a:pt x="6780067" y="3448745"/>
                  <a:pt x="6780067" y="3452603"/>
                </a:cubicBezTo>
                <a:cubicBezTo>
                  <a:pt x="6780067" y="3454918"/>
                  <a:pt x="6779295" y="3457620"/>
                  <a:pt x="6782773" y="3458006"/>
                </a:cubicBezTo>
                <a:cubicBezTo>
                  <a:pt x="6790499" y="3459549"/>
                  <a:pt x="6793590" y="3464951"/>
                  <a:pt x="6793204" y="3471897"/>
                </a:cubicBezTo>
                <a:cubicBezTo>
                  <a:pt x="6792818" y="3476913"/>
                  <a:pt x="6794364" y="3479229"/>
                  <a:pt x="6797839" y="3481158"/>
                </a:cubicBezTo>
                <a:cubicBezTo>
                  <a:pt x="6797839" y="3482702"/>
                  <a:pt x="6797839" y="3484246"/>
                  <a:pt x="6797839" y="3485789"/>
                </a:cubicBezTo>
                <a:cubicBezTo>
                  <a:pt x="6793976" y="3488104"/>
                  <a:pt x="6792818" y="3492349"/>
                  <a:pt x="6793976" y="3496208"/>
                </a:cubicBezTo>
                <a:cubicBezTo>
                  <a:pt x="6795909" y="3503153"/>
                  <a:pt x="6793590" y="3508556"/>
                  <a:pt x="6788567" y="3513186"/>
                </a:cubicBezTo>
                <a:cubicBezTo>
                  <a:pt x="6786636" y="3515115"/>
                  <a:pt x="6784704" y="3516659"/>
                  <a:pt x="6783932" y="3519360"/>
                </a:cubicBezTo>
                <a:cubicBezTo>
                  <a:pt x="6783157" y="3523604"/>
                  <a:pt x="6780839" y="3525920"/>
                  <a:pt x="6776589" y="3525534"/>
                </a:cubicBezTo>
                <a:cubicBezTo>
                  <a:pt x="6773499" y="3525534"/>
                  <a:pt x="6771181" y="3527463"/>
                  <a:pt x="6770022" y="3529007"/>
                </a:cubicBezTo>
                <a:cubicBezTo>
                  <a:pt x="6766738" y="3533637"/>
                  <a:pt x="6762681" y="3534699"/>
                  <a:pt x="6758432" y="3534747"/>
                </a:cubicBezTo>
                <a:close/>
                <a:moveTo>
                  <a:pt x="5980272" y="3535640"/>
                </a:moveTo>
                <a:cubicBezTo>
                  <a:pt x="5977100" y="3535603"/>
                  <a:pt x="5974072" y="3534811"/>
                  <a:pt x="5971621" y="3531355"/>
                </a:cubicBezTo>
                <a:cubicBezTo>
                  <a:pt x="5970755" y="3530203"/>
                  <a:pt x="5969026" y="3528763"/>
                  <a:pt x="5966716" y="3528763"/>
                </a:cubicBezTo>
                <a:cubicBezTo>
                  <a:pt x="5963546" y="3529051"/>
                  <a:pt x="5961814" y="3527324"/>
                  <a:pt x="5961238" y="3524155"/>
                </a:cubicBezTo>
                <a:cubicBezTo>
                  <a:pt x="5960661" y="3522138"/>
                  <a:pt x="5959219" y="3520987"/>
                  <a:pt x="5957778" y="3519546"/>
                </a:cubicBezTo>
                <a:cubicBezTo>
                  <a:pt x="5954030" y="3516091"/>
                  <a:pt x="5952299" y="3512058"/>
                  <a:pt x="5953742" y="3506873"/>
                </a:cubicBezTo>
                <a:cubicBezTo>
                  <a:pt x="5954606" y="3503994"/>
                  <a:pt x="5953742" y="3500825"/>
                  <a:pt x="5950857" y="3499097"/>
                </a:cubicBezTo>
                <a:cubicBezTo>
                  <a:pt x="5950857" y="3497945"/>
                  <a:pt x="5950857" y="3496793"/>
                  <a:pt x="5950857" y="3495640"/>
                </a:cubicBezTo>
                <a:cubicBezTo>
                  <a:pt x="5953452" y="3494201"/>
                  <a:pt x="5954606" y="3492472"/>
                  <a:pt x="5954318" y="3488728"/>
                </a:cubicBezTo>
                <a:cubicBezTo>
                  <a:pt x="5954030" y="3483544"/>
                  <a:pt x="5956335" y="3479511"/>
                  <a:pt x="5962103" y="3478360"/>
                </a:cubicBezTo>
                <a:cubicBezTo>
                  <a:pt x="5964697" y="3478071"/>
                  <a:pt x="5964122" y="3476055"/>
                  <a:pt x="5964122" y="3474327"/>
                </a:cubicBezTo>
                <a:cubicBezTo>
                  <a:pt x="5964122" y="3471447"/>
                  <a:pt x="5965276" y="3470871"/>
                  <a:pt x="5967582" y="3472887"/>
                </a:cubicBezTo>
                <a:cubicBezTo>
                  <a:pt x="5971044" y="3475767"/>
                  <a:pt x="5973353" y="3475767"/>
                  <a:pt x="5974216" y="3470871"/>
                </a:cubicBezTo>
                <a:cubicBezTo>
                  <a:pt x="5974505" y="3469719"/>
                  <a:pt x="5975370" y="3468279"/>
                  <a:pt x="5976523" y="3469719"/>
                </a:cubicBezTo>
                <a:cubicBezTo>
                  <a:pt x="5980271" y="3473463"/>
                  <a:pt x="5982868" y="3471158"/>
                  <a:pt x="5985751" y="3468566"/>
                </a:cubicBezTo>
                <a:cubicBezTo>
                  <a:pt x="5986040" y="3467990"/>
                  <a:pt x="5987193" y="3467990"/>
                  <a:pt x="5987770" y="3467990"/>
                </a:cubicBezTo>
                <a:cubicBezTo>
                  <a:pt x="5994690" y="3472023"/>
                  <a:pt x="6001323" y="3476631"/>
                  <a:pt x="6008247" y="3480952"/>
                </a:cubicBezTo>
                <a:cubicBezTo>
                  <a:pt x="6011417" y="3482968"/>
                  <a:pt x="6013148" y="3488440"/>
                  <a:pt x="6014590" y="3492761"/>
                </a:cubicBezTo>
                <a:cubicBezTo>
                  <a:pt x="6015166" y="3494488"/>
                  <a:pt x="6014878" y="3496217"/>
                  <a:pt x="6016607" y="3497656"/>
                </a:cubicBezTo>
                <a:cubicBezTo>
                  <a:pt x="6018339" y="3499097"/>
                  <a:pt x="6018050" y="3500825"/>
                  <a:pt x="6016897" y="3502553"/>
                </a:cubicBezTo>
                <a:cubicBezTo>
                  <a:pt x="6016320" y="3503705"/>
                  <a:pt x="6015166" y="3505145"/>
                  <a:pt x="6016031" y="3506297"/>
                </a:cubicBezTo>
                <a:cubicBezTo>
                  <a:pt x="6018916" y="3509754"/>
                  <a:pt x="6019204" y="3512346"/>
                  <a:pt x="6014590" y="3514075"/>
                </a:cubicBezTo>
                <a:cubicBezTo>
                  <a:pt x="6013436" y="3514362"/>
                  <a:pt x="6013148" y="3516091"/>
                  <a:pt x="6014302" y="3516954"/>
                </a:cubicBezTo>
                <a:cubicBezTo>
                  <a:pt x="6018050" y="3520122"/>
                  <a:pt x="6014012" y="3521563"/>
                  <a:pt x="6013436" y="3523867"/>
                </a:cubicBezTo>
                <a:cubicBezTo>
                  <a:pt x="6011417" y="3531644"/>
                  <a:pt x="6002477" y="3529339"/>
                  <a:pt x="5999016" y="3535100"/>
                </a:cubicBezTo>
                <a:cubicBezTo>
                  <a:pt x="5997863" y="3537116"/>
                  <a:pt x="5992385" y="3535676"/>
                  <a:pt x="5989788" y="3535388"/>
                </a:cubicBezTo>
                <a:cubicBezTo>
                  <a:pt x="5986760" y="3534956"/>
                  <a:pt x="5983444" y="3535676"/>
                  <a:pt x="5980272" y="3535640"/>
                </a:cubicBezTo>
                <a:close/>
                <a:moveTo>
                  <a:pt x="1872069" y="3543010"/>
                </a:moveTo>
                <a:cubicBezTo>
                  <a:pt x="1869946" y="3543482"/>
                  <a:pt x="1868765" y="3542067"/>
                  <a:pt x="1867822" y="3540887"/>
                </a:cubicBezTo>
                <a:cubicBezTo>
                  <a:pt x="1864518" y="3537115"/>
                  <a:pt x="1861452" y="3533341"/>
                  <a:pt x="1855552" y="3535228"/>
                </a:cubicBezTo>
                <a:cubicBezTo>
                  <a:pt x="1854373" y="3535464"/>
                  <a:pt x="1853664" y="3534520"/>
                  <a:pt x="1853192" y="3533577"/>
                </a:cubicBezTo>
                <a:cubicBezTo>
                  <a:pt x="1850597" y="3528861"/>
                  <a:pt x="1846350" y="3525087"/>
                  <a:pt x="1842811" y="3521078"/>
                </a:cubicBezTo>
                <a:cubicBezTo>
                  <a:pt x="1837384" y="3514946"/>
                  <a:pt x="1834316" y="3508107"/>
                  <a:pt x="1836439" y="3499853"/>
                </a:cubicBezTo>
                <a:cubicBezTo>
                  <a:pt x="1837146" y="3496551"/>
                  <a:pt x="1835260" y="3494429"/>
                  <a:pt x="1833372" y="3492542"/>
                </a:cubicBezTo>
                <a:cubicBezTo>
                  <a:pt x="1829126" y="3488061"/>
                  <a:pt x="1829362" y="3485703"/>
                  <a:pt x="1834079" y="3482165"/>
                </a:cubicBezTo>
                <a:cubicBezTo>
                  <a:pt x="1839271" y="3478628"/>
                  <a:pt x="1839271" y="3478628"/>
                  <a:pt x="1835022" y="3473440"/>
                </a:cubicBezTo>
                <a:cubicBezTo>
                  <a:pt x="1834079" y="3472260"/>
                  <a:pt x="1833372" y="3471317"/>
                  <a:pt x="1834788" y="3469902"/>
                </a:cubicBezTo>
                <a:cubicBezTo>
                  <a:pt x="1839507" y="3464479"/>
                  <a:pt x="1843754" y="3459054"/>
                  <a:pt x="1848710" y="3453866"/>
                </a:cubicBezTo>
                <a:cubicBezTo>
                  <a:pt x="1852248" y="3449857"/>
                  <a:pt x="1856731" y="3447262"/>
                  <a:pt x="1861923" y="3446084"/>
                </a:cubicBezTo>
                <a:cubicBezTo>
                  <a:pt x="1865226" y="3445140"/>
                  <a:pt x="1871597" y="3436650"/>
                  <a:pt x="1871834" y="3433113"/>
                </a:cubicBezTo>
                <a:cubicBezTo>
                  <a:pt x="1871834" y="3431934"/>
                  <a:pt x="1871834" y="3430991"/>
                  <a:pt x="1870417" y="3430518"/>
                </a:cubicBezTo>
                <a:cubicBezTo>
                  <a:pt x="1863103" y="3427217"/>
                  <a:pt x="1859564" y="3420850"/>
                  <a:pt x="1856496" y="3414010"/>
                </a:cubicBezTo>
                <a:cubicBezTo>
                  <a:pt x="1855788" y="3412596"/>
                  <a:pt x="1855316" y="3411416"/>
                  <a:pt x="1854608" y="3410238"/>
                </a:cubicBezTo>
                <a:cubicBezTo>
                  <a:pt x="1852248" y="3406464"/>
                  <a:pt x="1851069" y="3403162"/>
                  <a:pt x="1852721" y="3398446"/>
                </a:cubicBezTo>
                <a:cubicBezTo>
                  <a:pt x="1854373" y="3393729"/>
                  <a:pt x="1851776" y="3389012"/>
                  <a:pt x="1849417" y="3384767"/>
                </a:cubicBezTo>
                <a:cubicBezTo>
                  <a:pt x="1848474" y="3382645"/>
                  <a:pt x="1848001" y="3381230"/>
                  <a:pt x="1849653" y="3379108"/>
                </a:cubicBezTo>
                <a:cubicBezTo>
                  <a:pt x="1856260" y="3370146"/>
                  <a:pt x="1861215" y="3360242"/>
                  <a:pt x="1862159" y="3348685"/>
                </a:cubicBezTo>
                <a:cubicBezTo>
                  <a:pt x="1862395" y="3347034"/>
                  <a:pt x="1862866" y="3346327"/>
                  <a:pt x="1864518" y="3346798"/>
                </a:cubicBezTo>
                <a:cubicBezTo>
                  <a:pt x="1871124" y="3348214"/>
                  <a:pt x="1875373" y="3344676"/>
                  <a:pt x="1878912" y="3339960"/>
                </a:cubicBezTo>
                <a:cubicBezTo>
                  <a:pt x="1880562" y="3337837"/>
                  <a:pt x="1881979" y="3336658"/>
                  <a:pt x="1885046" y="3338073"/>
                </a:cubicBezTo>
                <a:cubicBezTo>
                  <a:pt x="1888821" y="3340195"/>
                  <a:pt x="1892360" y="3338309"/>
                  <a:pt x="1895428" y="3335715"/>
                </a:cubicBezTo>
                <a:cubicBezTo>
                  <a:pt x="1898022" y="3333591"/>
                  <a:pt x="1900619" y="3330997"/>
                  <a:pt x="1903214" y="3328875"/>
                </a:cubicBezTo>
                <a:cubicBezTo>
                  <a:pt x="1904511" y="3327932"/>
                  <a:pt x="1905750" y="3327401"/>
                  <a:pt x="1906753" y="3327607"/>
                </a:cubicBezTo>
                <a:cubicBezTo>
                  <a:pt x="1907756" y="3327814"/>
                  <a:pt x="1908523" y="3328757"/>
                  <a:pt x="1908877" y="3330762"/>
                </a:cubicBezTo>
                <a:cubicBezTo>
                  <a:pt x="1908877" y="3331706"/>
                  <a:pt x="1909114" y="3332648"/>
                  <a:pt x="1909584" y="3333591"/>
                </a:cubicBezTo>
                <a:cubicBezTo>
                  <a:pt x="1910057" y="3334771"/>
                  <a:pt x="1910057" y="3336658"/>
                  <a:pt x="1911709" y="3336893"/>
                </a:cubicBezTo>
                <a:cubicBezTo>
                  <a:pt x="1913124" y="3336893"/>
                  <a:pt x="1914068" y="3335715"/>
                  <a:pt x="1914775" y="3334771"/>
                </a:cubicBezTo>
                <a:cubicBezTo>
                  <a:pt x="1918315" y="3330762"/>
                  <a:pt x="1919731" y="3330997"/>
                  <a:pt x="1921855" y="3335950"/>
                </a:cubicBezTo>
                <a:cubicBezTo>
                  <a:pt x="1922326" y="3337129"/>
                  <a:pt x="1922562" y="3338073"/>
                  <a:pt x="1923270" y="3339016"/>
                </a:cubicBezTo>
                <a:cubicBezTo>
                  <a:pt x="1924213" y="3340431"/>
                  <a:pt x="1925159" y="3341611"/>
                  <a:pt x="1927516" y="3340667"/>
                </a:cubicBezTo>
                <a:cubicBezTo>
                  <a:pt x="1929641" y="3339488"/>
                  <a:pt x="1929641" y="3338544"/>
                  <a:pt x="1929170" y="3336658"/>
                </a:cubicBezTo>
                <a:lnTo>
                  <a:pt x="1928772" y="3333091"/>
                </a:lnTo>
                <a:lnTo>
                  <a:pt x="1947213" y="3351432"/>
                </a:lnTo>
                <a:lnTo>
                  <a:pt x="1946158" y="3352930"/>
                </a:lnTo>
                <a:cubicBezTo>
                  <a:pt x="1945686" y="3355053"/>
                  <a:pt x="1946394" y="3356468"/>
                  <a:pt x="1948281" y="3357411"/>
                </a:cubicBezTo>
                <a:cubicBezTo>
                  <a:pt x="1949697" y="3358119"/>
                  <a:pt x="1951112" y="3358591"/>
                  <a:pt x="1952527" y="3359298"/>
                </a:cubicBezTo>
                <a:cubicBezTo>
                  <a:pt x="1954886" y="3360477"/>
                  <a:pt x="1955831" y="3362127"/>
                  <a:pt x="1955358" y="3364958"/>
                </a:cubicBezTo>
                <a:cubicBezTo>
                  <a:pt x="1953944" y="3373448"/>
                  <a:pt x="1957010" y="3379344"/>
                  <a:pt x="1964560" y="3383117"/>
                </a:cubicBezTo>
                <a:cubicBezTo>
                  <a:pt x="1965740" y="3383824"/>
                  <a:pt x="1968336" y="3383589"/>
                  <a:pt x="1967864" y="3385711"/>
                </a:cubicBezTo>
                <a:cubicBezTo>
                  <a:pt x="1967627" y="3387834"/>
                  <a:pt x="1965505" y="3388305"/>
                  <a:pt x="1963381" y="3388541"/>
                </a:cubicBezTo>
                <a:cubicBezTo>
                  <a:pt x="1963144" y="3388541"/>
                  <a:pt x="1962910" y="3388541"/>
                  <a:pt x="1962672" y="3388541"/>
                </a:cubicBezTo>
                <a:cubicBezTo>
                  <a:pt x="1957010" y="3389485"/>
                  <a:pt x="1955358" y="3392078"/>
                  <a:pt x="1958190" y="3396559"/>
                </a:cubicBezTo>
                <a:cubicBezTo>
                  <a:pt x="1960786" y="3400804"/>
                  <a:pt x="1960078" y="3404106"/>
                  <a:pt x="1957719" y="3407643"/>
                </a:cubicBezTo>
                <a:cubicBezTo>
                  <a:pt x="1954651" y="3412360"/>
                  <a:pt x="1952292" y="3417312"/>
                  <a:pt x="1953708" y="3423208"/>
                </a:cubicBezTo>
                <a:cubicBezTo>
                  <a:pt x="1954415" y="3425802"/>
                  <a:pt x="1951820" y="3426982"/>
                  <a:pt x="1950169" y="3427453"/>
                </a:cubicBezTo>
                <a:cubicBezTo>
                  <a:pt x="1944035" y="3429576"/>
                  <a:pt x="1941204" y="3433585"/>
                  <a:pt x="1940495" y="3439716"/>
                </a:cubicBezTo>
                <a:cubicBezTo>
                  <a:pt x="1940024" y="3443490"/>
                  <a:pt x="1938609" y="3444197"/>
                  <a:pt x="1934832" y="3441839"/>
                </a:cubicBezTo>
                <a:cubicBezTo>
                  <a:pt x="1926810" y="3436886"/>
                  <a:pt x="1915012" y="3440423"/>
                  <a:pt x="1911473" y="3448678"/>
                </a:cubicBezTo>
                <a:cubicBezTo>
                  <a:pt x="1910764" y="3450329"/>
                  <a:pt x="1909821" y="3452451"/>
                  <a:pt x="1911473" y="3453866"/>
                </a:cubicBezTo>
                <a:cubicBezTo>
                  <a:pt x="1913124" y="3455281"/>
                  <a:pt x="1915484" y="3455989"/>
                  <a:pt x="1917607" y="3454573"/>
                </a:cubicBezTo>
                <a:cubicBezTo>
                  <a:pt x="1919022" y="3453866"/>
                  <a:pt x="1920439" y="3452687"/>
                  <a:pt x="1921855" y="3451744"/>
                </a:cubicBezTo>
                <a:cubicBezTo>
                  <a:pt x="1923270" y="3450564"/>
                  <a:pt x="1924686" y="3449857"/>
                  <a:pt x="1925866" y="3451271"/>
                </a:cubicBezTo>
                <a:cubicBezTo>
                  <a:pt x="1927281" y="3452922"/>
                  <a:pt x="1926338" y="3454338"/>
                  <a:pt x="1925159" y="3455516"/>
                </a:cubicBezTo>
                <a:cubicBezTo>
                  <a:pt x="1924213" y="3456696"/>
                  <a:pt x="1922798" y="3457639"/>
                  <a:pt x="1921855" y="3458583"/>
                </a:cubicBezTo>
                <a:cubicBezTo>
                  <a:pt x="1919731" y="3460705"/>
                  <a:pt x="1918551" y="3463535"/>
                  <a:pt x="1920676" y="3465893"/>
                </a:cubicBezTo>
                <a:cubicBezTo>
                  <a:pt x="1922562" y="3467780"/>
                  <a:pt x="1925159" y="3465893"/>
                  <a:pt x="1927045" y="3464479"/>
                </a:cubicBezTo>
                <a:cubicBezTo>
                  <a:pt x="1928699" y="3463299"/>
                  <a:pt x="1929877" y="3461177"/>
                  <a:pt x="1932002" y="3460469"/>
                </a:cubicBezTo>
                <a:cubicBezTo>
                  <a:pt x="1935068" y="3459290"/>
                  <a:pt x="1936956" y="3459761"/>
                  <a:pt x="1936719" y="3463535"/>
                </a:cubicBezTo>
                <a:cubicBezTo>
                  <a:pt x="1936484" y="3468724"/>
                  <a:pt x="1934361" y="3472968"/>
                  <a:pt x="1931529" y="3476978"/>
                </a:cubicBezTo>
                <a:cubicBezTo>
                  <a:pt x="1927992" y="3482165"/>
                  <a:pt x="1927752" y="3484996"/>
                  <a:pt x="1931529" y="3489948"/>
                </a:cubicBezTo>
                <a:cubicBezTo>
                  <a:pt x="1932710" y="3491835"/>
                  <a:pt x="1934597" y="3493486"/>
                  <a:pt x="1936249" y="3495136"/>
                </a:cubicBezTo>
                <a:cubicBezTo>
                  <a:pt x="1936956" y="3495844"/>
                  <a:pt x="1938134" y="3496551"/>
                  <a:pt x="1937662" y="3497731"/>
                </a:cubicBezTo>
                <a:cubicBezTo>
                  <a:pt x="1937192" y="3499145"/>
                  <a:pt x="1936012" y="3499381"/>
                  <a:pt x="1935068" y="3499145"/>
                </a:cubicBezTo>
                <a:cubicBezTo>
                  <a:pt x="1930821" y="3498202"/>
                  <a:pt x="1929877" y="3500089"/>
                  <a:pt x="1930114" y="3503862"/>
                </a:cubicBezTo>
                <a:cubicBezTo>
                  <a:pt x="1930350" y="3508579"/>
                  <a:pt x="1927281" y="3511880"/>
                  <a:pt x="1923977" y="3514475"/>
                </a:cubicBezTo>
                <a:cubicBezTo>
                  <a:pt x="1921383" y="3516597"/>
                  <a:pt x="1921147" y="3518247"/>
                  <a:pt x="1923741" y="3520134"/>
                </a:cubicBezTo>
                <a:cubicBezTo>
                  <a:pt x="1925159" y="3521078"/>
                  <a:pt x="1926101" y="3522021"/>
                  <a:pt x="1925630" y="3523907"/>
                </a:cubicBezTo>
                <a:cubicBezTo>
                  <a:pt x="1925159" y="3526501"/>
                  <a:pt x="1923270" y="3526030"/>
                  <a:pt x="1921619" y="3526501"/>
                </a:cubicBezTo>
                <a:cubicBezTo>
                  <a:pt x="1920676" y="3526738"/>
                  <a:pt x="1919495" y="3526738"/>
                  <a:pt x="1918315" y="3526974"/>
                </a:cubicBezTo>
                <a:cubicBezTo>
                  <a:pt x="1911945" y="3527681"/>
                  <a:pt x="1910528" y="3531219"/>
                  <a:pt x="1914304" y="3536642"/>
                </a:cubicBezTo>
                <a:cubicBezTo>
                  <a:pt x="1914775" y="3537350"/>
                  <a:pt x="1915248" y="3537822"/>
                  <a:pt x="1915484" y="3538529"/>
                </a:cubicBezTo>
                <a:cubicBezTo>
                  <a:pt x="1916191" y="3539944"/>
                  <a:pt x="1916662" y="3541831"/>
                  <a:pt x="1915248" y="3542774"/>
                </a:cubicBezTo>
                <a:cubicBezTo>
                  <a:pt x="1914068" y="3543718"/>
                  <a:pt x="1912416" y="3542774"/>
                  <a:pt x="1911473" y="3541831"/>
                </a:cubicBezTo>
                <a:cubicBezTo>
                  <a:pt x="1910528" y="3540887"/>
                  <a:pt x="1909821" y="3539944"/>
                  <a:pt x="1909114" y="3538765"/>
                </a:cubicBezTo>
                <a:cubicBezTo>
                  <a:pt x="1907698" y="3537115"/>
                  <a:pt x="1906281" y="3536642"/>
                  <a:pt x="1904394" y="3538057"/>
                </a:cubicBezTo>
                <a:cubicBezTo>
                  <a:pt x="1899910" y="3541124"/>
                  <a:pt x="1894956" y="3541595"/>
                  <a:pt x="1890000" y="3541831"/>
                </a:cubicBezTo>
                <a:cubicBezTo>
                  <a:pt x="1884102" y="3542302"/>
                  <a:pt x="1877968" y="3541595"/>
                  <a:pt x="1872069" y="3543010"/>
                </a:cubicBezTo>
                <a:close/>
                <a:moveTo>
                  <a:pt x="8771235" y="3548474"/>
                </a:moveTo>
                <a:cubicBezTo>
                  <a:pt x="8767720" y="3547697"/>
                  <a:pt x="8764596" y="3546920"/>
                  <a:pt x="8761082" y="3546920"/>
                </a:cubicBezTo>
                <a:cubicBezTo>
                  <a:pt x="8757568" y="3546920"/>
                  <a:pt x="8754053" y="3544587"/>
                  <a:pt x="8752491" y="3541478"/>
                </a:cubicBezTo>
                <a:cubicBezTo>
                  <a:pt x="8751320" y="3538757"/>
                  <a:pt x="8750148" y="3537202"/>
                  <a:pt x="8747805" y="3536036"/>
                </a:cubicBezTo>
                <a:cubicBezTo>
                  <a:pt x="8747805" y="3531371"/>
                  <a:pt x="8747805" y="3526706"/>
                  <a:pt x="8747805" y="3522041"/>
                </a:cubicBezTo>
                <a:cubicBezTo>
                  <a:pt x="8751710" y="3520098"/>
                  <a:pt x="8754834" y="3516988"/>
                  <a:pt x="8756396" y="3513490"/>
                </a:cubicBezTo>
                <a:cubicBezTo>
                  <a:pt x="8758349" y="3510379"/>
                  <a:pt x="8759911" y="3506881"/>
                  <a:pt x="8761862" y="3503383"/>
                </a:cubicBezTo>
                <a:cubicBezTo>
                  <a:pt x="8763815" y="3500272"/>
                  <a:pt x="8765767" y="3496774"/>
                  <a:pt x="8766158" y="3492888"/>
                </a:cubicBezTo>
                <a:cubicBezTo>
                  <a:pt x="8766939" y="3489389"/>
                  <a:pt x="8769282" y="3487834"/>
                  <a:pt x="8772015" y="3485890"/>
                </a:cubicBezTo>
                <a:cubicBezTo>
                  <a:pt x="8774748" y="3483947"/>
                  <a:pt x="8778653" y="3484335"/>
                  <a:pt x="8780606" y="3481614"/>
                </a:cubicBezTo>
                <a:cubicBezTo>
                  <a:pt x="8783339" y="3481614"/>
                  <a:pt x="8785682" y="3481614"/>
                  <a:pt x="8788415" y="3481614"/>
                </a:cubicBezTo>
                <a:cubicBezTo>
                  <a:pt x="8788415" y="3482781"/>
                  <a:pt x="8788805" y="3483169"/>
                  <a:pt x="8789587" y="3483169"/>
                </a:cubicBezTo>
                <a:cubicBezTo>
                  <a:pt x="8795443" y="3483169"/>
                  <a:pt x="8798568" y="3487056"/>
                  <a:pt x="8800519" y="3491721"/>
                </a:cubicBezTo>
                <a:cubicBezTo>
                  <a:pt x="8802472" y="3495997"/>
                  <a:pt x="8804815" y="3499884"/>
                  <a:pt x="8804034" y="3504937"/>
                </a:cubicBezTo>
                <a:cubicBezTo>
                  <a:pt x="8802862" y="3510379"/>
                  <a:pt x="8803253" y="3516211"/>
                  <a:pt x="8798568" y="3520486"/>
                </a:cubicBezTo>
                <a:cubicBezTo>
                  <a:pt x="8797006" y="3522041"/>
                  <a:pt x="8795443" y="3523208"/>
                  <a:pt x="8792710" y="3523985"/>
                </a:cubicBezTo>
                <a:cubicBezTo>
                  <a:pt x="8788805" y="3525151"/>
                  <a:pt x="8784119" y="3527095"/>
                  <a:pt x="8785291" y="3533314"/>
                </a:cubicBezTo>
                <a:cubicBezTo>
                  <a:pt x="8785682" y="3535646"/>
                  <a:pt x="8783339" y="3536424"/>
                  <a:pt x="8782949" y="3537590"/>
                </a:cubicBezTo>
                <a:cubicBezTo>
                  <a:pt x="8780996" y="3543810"/>
                  <a:pt x="8776310" y="3546531"/>
                  <a:pt x="8771235" y="3548474"/>
                </a:cubicBezTo>
                <a:close/>
                <a:moveTo>
                  <a:pt x="6971727" y="3551787"/>
                </a:moveTo>
                <a:cubicBezTo>
                  <a:pt x="6966615" y="3550561"/>
                  <a:pt x="6961298" y="3551175"/>
                  <a:pt x="6956186" y="3550766"/>
                </a:cubicBezTo>
                <a:cubicBezTo>
                  <a:pt x="6951893" y="3550561"/>
                  <a:pt x="6947598" y="3550153"/>
                  <a:pt x="6943713" y="3547495"/>
                </a:cubicBezTo>
                <a:cubicBezTo>
                  <a:pt x="6942076" y="3546269"/>
                  <a:pt x="6940851" y="3546678"/>
                  <a:pt x="6939622" y="3548108"/>
                </a:cubicBezTo>
                <a:cubicBezTo>
                  <a:pt x="6939010" y="3549130"/>
                  <a:pt x="6938395" y="3549948"/>
                  <a:pt x="6937578" y="3550766"/>
                </a:cubicBezTo>
                <a:cubicBezTo>
                  <a:pt x="6936760" y="3551583"/>
                  <a:pt x="6935329" y="3552400"/>
                  <a:pt x="6934306" y="3551583"/>
                </a:cubicBezTo>
                <a:cubicBezTo>
                  <a:pt x="6933079" y="3550766"/>
                  <a:pt x="6933487" y="3549130"/>
                  <a:pt x="6934102" y="3547904"/>
                </a:cubicBezTo>
                <a:cubicBezTo>
                  <a:pt x="6934306" y="3547292"/>
                  <a:pt x="6934714" y="3546883"/>
                  <a:pt x="6935125" y="3546269"/>
                </a:cubicBezTo>
                <a:cubicBezTo>
                  <a:pt x="6938395" y="3541568"/>
                  <a:pt x="6937170" y="3538503"/>
                  <a:pt x="6931650" y="3537890"/>
                </a:cubicBezTo>
                <a:cubicBezTo>
                  <a:pt x="6930626" y="3537685"/>
                  <a:pt x="6929603" y="3537685"/>
                  <a:pt x="6928786" y="3537481"/>
                </a:cubicBezTo>
                <a:cubicBezTo>
                  <a:pt x="6927353" y="3537072"/>
                  <a:pt x="6925718" y="3537481"/>
                  <a:pt x="6925310" y="3535233"/>
                </a:cubicBezTo>
                <a:cubicBezTo>
                  <a:pt x="6924901" y="3533598"/>
                  <a:pt x="6925718" y="3532780"/>
                  <a:pt x="6926945" y="3531963"/>
                </a:cubicBezTo>
                <a:cubicBezTo>
                  <a:pt x="6929195" y="3530328"/>
                  <a:pt x="6928991" y="3528897"/>
                  <a:pt x="6926741" y="3527058"/>
                </a:cubicBezTo>
                <a:cubicBezTo>
                  <a:pt x="6923879" y="3524809"/>
                  <a:pt x="6921219" y="3521948"/>
                  <a:pt x="6921425" y="3517860"/>
                </a:cubicBezTo>
                <a:cubicBezTo>
                  <a:pt x="6921629" y="3514591"/>
                  <a:pt x="6920811" y="3512955"/>
                  <a:pt x="6917130" y="3513773"/>
                </a:cubicBezTo>
                <a:cubicBezTo>
                  <a:pt x="6916311" y="3513977"/>
                  <a:pt x="6915290" y="3513773"/>
                  <a:pt x="6914880" y="3512546"/>
                </a:cubicBezTo>
                <a:cubicBezTo>
                  <a:pt x="6914471" y="3511525"/>
                  <a:pt x="6915494" y="3510912"/>
                  <a:pt x="6916107" y="3510299"/>
                </a:cubicBezTo>
                <a:cubicBezTo>
                  <a:pt x="6917538" y="3508867"/>
                  <a:pt x="6919175" y="3507438"/>
                  <a:pt x="6920198" y="3505802"/>
                </a:cubicBezTo>
                <a:cubicBezTo>
                  <a:pt x="6923470" y="3501510"/>
                  <a:pt x="6923266" y="3499058"/>
                  <a:pt x="6920198" y="3494561"/>
                </a:cubicBezTo>
                <a:cubicBezTo>
                  <a:pt x="6917742" y="3491087"/>
                  <a:pt x="6915903" y="3487408"/>
                  <a:pt x="6915698" y="3482912"/>
                </a:cubicBezTo>
                <a:cubicBezTo>
                  <a:pt x="6915494" y="3479642"/>
                  <a:pt x="6917130" y="3479233"/>
                  <a:pt x="6919788" y="3480255"/>
                </a:cubicBezTo>
                <a:cubicBezTo>
                  <a:pt x="6921629" y="3480869"/>
                  <a:pt x="6922650" y="3482707"/>
                  <a:pt x="6924083" y="3483730"/>
                </a:cubicBezTo>
                <a:cubicBezTo>
                  <a:pt x="6925718" y="3484956"/>
                  <a:pt x="6927968" y="3486591"/>
                  <a:pt x="6929603" y="3484956"/>
                </a:cubicBezTo>
                <a:cubicBezTo>
                  <a:pt x="6931445" y="3482912"/>
                  <a:pt x="6930422" y="3480460"/>
                  <a:pt x="6928582" y="3478620"/>
                </a:cubicBezTo>
                <a:cubicBezTo>
                  <a:pt x="6927764" y="3477802"/>
                  <a:pt x="6926537" y="3476985"/>
                  <a:pt x="6925718" y="3475963"/>
                </a:cubicBezTo>
                <a:cubicBezTo>
                  <a:pt x="6924697" y="3474941"/>
                  <a:pt x="6923879" y="3473714"/>
                  <a:pt x="6925106" y="3472284"/>
                </a:cubicBezTo>
                <a:cubicBezTo>
                  <a:pt x="6926128" y="3471058"/>
                  <a:pt x="6927353" y="3471671"/>
                  <a:pt x="6928582" y="3472693"/>
                </a:cubicBezTo>
                <a:cubicBezTo>
                  <a:pt x="6929807" y="3473511"/>
                  <a:pt x="6931034" y="3474532"/>
                  <a:pt x="6932263" y="3475145"/>
                </a:cubicBezTo>
                <a:cubicBezTo>
                  <a:pt x="6934102" y="3476372"/>
                  <a:pt x="6936147" y="3475759"/>
                  <a:pt x="6937578" y="3474532"/>
                </a:cubicBezTo>
                <a:cubicBezTo>
                  <a:pt x="6939010" y="3473307"/>
                  <a:pt x="6938191" y="3471467"/>
                  <a:pt x="6937578" y="3470036"/>
                </a:cubicBezTo>
                <a:cubicBezTo>
                  <a:pt x="6934510" y="3462883"/>
                  <a:pt x="6924287" y="3459817"/>
                  <a:pt x="6917334" y="3464109"/>
                </a:cubicBezTo>
                <a:cubicBezTo>
                  <a:pt x="6914063" y="3466152"/>
                  <a:pt x="6912836" y="3465540"/>
                  <a:pt x="6912427" y="3462269"/>
                </a:cubicBezTo>
                <a:cubicBezTo>
                  <a:pt x="6911814" y="3456956"/>
                  <a:pt x="6909360" y="3453482"/>
                  <a:pt x="6904044" y="3451642"/>
                </a:cubicBezTo>
                <a:cubicBezTo>
                  <a:pt x="6902611" y="3451233"/>
                  <a:pt x="6900364" y="3450212"/>
                  <a:pt x="6900976" y="3447963"/>
                </a:cubicBezTo>
                <a:cubicBezTo>
                  <a:pt x="6902203" y="3442853"/>
                  <a:pt x="6900158" y="3438562"/>
                  <a:pt x="6897500" y="3434475"/>
                </a:cubicBezTo>
                <a:cubicBezTo>
                  <a:pt x="6895456" y="3431408"/>
                  <a:pt x="6894842" y="3428547"/>
                  <a:pt x="6897091" y="3424868"/>
                </a:cubicBezTo>
                <a:cubicBezTo>
                  <a:pt x="6899545" y="3420985"/>
                  <a:pt x="6898114" y="3418738"/>
                  <a:pt x="6893206" y="3417920"/>
                </a:cubicBezTo>
                <a:cubicBezTo>
                  <a:pt x="6893000" y="3417920"/>
                  <a:pt x="6892796" y="3417920"/>
                  <a:pt x="6892592" y="3417920"/>
                </a:cubicBezTo>
                <a:cubicBezTo>
                  <a:pt x="6890753" y="3417715"/>
                  <a:pt x="6888912" y="3417307"/>
                  <a:pt x="6888707" y="3415467"/>
                </a:cubicBezTo>
                <a:cubicBezTo>
                  <a:pt x="6888297" y="3413628"/>
                  <a:pt x="6890547" y="3413832"/>
                  <a:pt x="6891570" y="3413219"/>
                </a:cubicBezTo>
                <a:cubicBezTo>
                  <a:pt x="6898114" y="3409949"/>
                  <a:pt x="6900772" y="3404839"/>
                  <a:pt x="6899545" y="3397482"/>
                </a:cubicBezTo>
                <a:cubicBezTo>
                  <a:pt x="6899135" y="3395030"/>
                  <a:pt x="6899954" y="3393599"/>
                  <a:pt x="6901999" y="3392576"/>
                </a:cubicBezTo>
                <a:cubicBezTo>
                  <a:pt x="6903226" y="3391963"/>
                  <a:pt x="6904452" y="3391555"/>
                  <a:pt x="6905677" y="3390942"/>
                </a:cubicBezTo>
                <a:cubicBezTo>
                  <a:pt x="6907315" y="3390124"/>
                  <a:pt x="6907929" y="3388898"/>
                  <a:pt x="6907519" y="3387059"/>
                </a:cubicBezTo>
                <a:lnTo>
                  <a:pt x="6906604" y="3385760"/>
                </a:lnTo>
                <a:lnTo>
                  <a:pt x="6922586" y="3369865"/>
                </a:lnTo>
                <a:lnTo>
                  <a:pt x="6922242" y="3372956"/>
                </a:lnTo>
                <a:cubicBezTo>
                  <a:pt x="6921834" y="3374592"/>
                  <a:pt x="6921834" y="3375409"/>
                  <a:pt x="6923675" y="3376431"/>
                </a:cubicBezTo>
                <a:cubicBezTo>
                  <a:pt x="6925718" y="3377248"/>
                  <a:pt x="6926537" y="3376227"/>
                  <a:pt x="6927353" y="3375000"/>
                </a:cubicBezTo>
                <a:cubicBezTo>
                  <a:pt x="6927968" y="3374183"/>
                  <a:pt x="6928172" y="3373365"/>
                  <a:pt x="6928582" y="3372344"/>
                </a:cubicBezTo>
                <a:cubicBezTo>
                  <a:pt x="6930422" y="3368052"/>
                  <a:pt x="6931650" y="3367847"/>
                  <a:pt x="6934714" y="3371322"/>
                </a:cubicBezTo>
                <a:cubicBezTo>
                  <a:pt x="6935329" y="3372139"/>
                  <a:pt x="6936147" y="3373160"/>
                  <a:pt x="6937374" y="3373160"/>
                </a:cubicBezTo>
                <a:cubicBezTo>
                  <a:pt x="6938805" y="3372956"/>
                  <a:pt x="6938805" y="3371322"/>
                  <a:pt x="6939214" y="3370299"/>
                </a:cubicBezTo>
                <a:cubicBezTo>
                  <a:pt x="6939622" y="3369482"/>
                  <a:pt x="6939828" y="3368664"/>
                  <a:pt x="6939828" y="3367847"/>
                </a:cubicBezTo>
                <a:cubicBezTo>
                  <a:pt x="6940134" y="3366110"/>
                  <a:pt x="6940799" y="3365292"/>
                  <a:pt x="6941668" y="3365113"/>
                </a:cubicBezTo>
                <a:cubicBezTo>
                  <a:pt x="6942536" y="3364935"/>
                  <a:pt x="6943609" y="3365394"/>
                  <a:pt x="6944735" y="3366212"/>
                </a:cubicBezTo>
                <a:cubicBezTo>
                  <a:pt x="6946985" y="3368052"/>
                  <a:pt x="6949233" y="3370299"/>
                  <a:pt x="6951483" y="3372139"/>
                </a:cubicBezTo>
                <a:cubicBezTo>
                  <a:pt x="6954142" y="3374387"/>
                  <a:pt x="6957209" y="3376023"/>
                  <a:pt x="6960481" y="3374183"/>
                </a:cubicBezTo>
                <a:cubicBezTo>
                  <a:pt x="6963137" y="3372956"/>
                  <a:pt x="6964366" y="3373978"/>
                  <a:pt x="6965797" y="3375818"/>
                </a:cubicBezTo>
                <a:cubicBezTo>
                  <a:pt x="6968863" y="3379906"/>
                  <a:pt x="6972544" y="3382971"/>
                  <a:pt x="6978269" y="3381745"/>
                </a:cubicBezTo>
                <a:cubicBezTo>
                  <a:pt x="6979701" y="3381336"/>
                  <a:pt x="6980109" y="3381949"/>
                  <a:pt x="6980315" y="3383380"/>
                </a:cubicBezTo>
                <a:cubicBezTo>
                  <a:pt x="6981132" y="3393394"/>
                  <a:pt x="6985427" y="3401978"/>
                  <a:pt x="6991151" y="3409745"/>
                </a:cubicBezTo>
                <a:cubicBezTo>
                  <a:pt x="6992582" y="3411583"/>
                  <a:pt x="6992174" y="3412810"/>
                  <a:pt x="6991357" y="3414650"/>
                </a:cubicBezTo>
                <a:cubicBezTo>
                  <a:pt x="6989312" y="3418329"/>
                  <a:pt x="6987062" y="3422416"/>
                  <a:pt x="6988495" y="3426504"/>
                </a:cubicBezTo>
                <a:cubicBezTo>
                  <a:pt x="6989926" y="3430592"/>
                  <a:pt x="6988904" y="3433453"/>
                  <a:pt x="6986858" y="3436722"/>
                </a:cubicBezTo>
                <a:cubicBezTo>
                  <a:pt x="6986245" y="3437745"/>
                  <a:pt x="6985835" y="3438766"/>
                  <a:pt x="6985222" y="3439992"/>
                </a:cubicBezTo>
                <a:cubicBezTo>
                  <a:pt x="6982563" y="3445920"/>
                  <a:pt x="6979497" y="3451437"/>
                  <a:pt x="6973158" y="3454298"/>
                </a:cubicBezTo>
                <a:cubicBezTo>
                  <a:pt x="6971931" y="3454707"/>
                  <a:pt x="6971931" y="3455525"/>
                  <a:pt x="6971931" y="3456547"/>
                </a:cubicBezTo>
                <a:cubicBezTo>
                  <a:pt x="6972135" y="3459613"/>
                  <a:pt x="6977657" y="3466970"/>
                  <a:pt x="6980519" y="3467788"/>
                </a:cubicBezTo>
                <a:cubicBezTo>
                  <a:pt x="6985018" y="3468810"/>
                  <a:pt x="6988904" y="3471058"/>
                  <a:pt x="6991970" y="3474532"/>
                </a:cubicBezTo>
                <a:cubicBezTo>
                  <a:pt x="6996265" y="3479029"/>
                  <a:pt x="6999946" y="3483730"/>
                  <a:pt x="7004034" y="3488430"/>
                </a:cubicBezTo>
                <a:cubicBezTo>
                  <a:pt x="7005261" y="3489656"/>
                  <a:pt x="7004649" y="3490474"/>
                  <a:pt x="7003830" y="3491496"/>
                </a:cubicBezTo>
                <a:cubicBezTo>
                  <a:pt x="7000150" y="3495992"/>
                  <a:pt x="7000150" y="3495992"/>
                  <a:pt x="7004649" y="3499058"/>
                </a:cubicBezTo>
                <a:cubicBezTo>
                  <a:pt x="7008738" y="3502123"/>
                  <a:pt x="7008942" y="3504168"/>
                  <a:pt x="7005261" y="3508051"/>
                </a:cubicBezTo>
                <a:cubicBezTo>
                  <a:pt x="7003626" y="3509685"/>
                  <a:pt x="7001989" y="3511525"/>
                  <a:pt x="7002604" y="3514386"/>
                </a:cubicBezTo>
                <a:cubicBezTo>
                  <a:pt x="7004444" y="3521539"/>
                  <a:pt x="7001785" y="3527467"/>
                  <a:pt x="6997081" y="3532780"/>
                </a:cubicBezTo>
                <a:cubicBezTo>
                  <a:pt x="6994015" y="3536254"/>
                  <a:pt x="6990335" y="3539525"/>
                  <a:pt x="6988085" y="3543612"/>
                </a:cubicBezTo>
                <a:cubicBezTo>
                  <a:pt x="6987676" y="3544429"/>
                  <a:pt x="6987062" y="3545247"/>
                  <a:pt x="6986041" y="3545043"/>
                </a:cubicBezTo>
                <a:cubicBezTo>
                  <a:pt x="6980928" y="3543408"/>
                  <a:pt x="6978269" y="3546678"/>
                  <a:pt x="6975407" y="3549948"/>
                </a:cubicBezTo>
                <a:cubicBezTo>
                  <a:pt x="6974589" y="3550970"/>
                  <a:pt x="6973566" y="3552196"/>
                  <a:pt x="6971727" y="3551787"/>
                </a:cubicBezTo>
                <a:close/>
                <a:moveTo>
                  <a:pt x="4156621" y="3552524"/>
                </a:moveTo>
                <a:cubicBezTo>
                  <a:pt x="4151547" y="3550580"/>
                  <a:pt x="4146859" y="3547859"/>
                  <a:pt x="4144906" y="3541640"/>
                </a:cubicBezTo>
                <a:cubicBezTo>
                  <a:pt x="4144517" y="3540473"/>
                  <a:pt x="4142173" y="3539696"/>
                  <a:pt x="4142564" y="3537364"/>
                </a:cubicBezTo>
                <a:cubicBezTo>
                  <a:pt x="4143736" y="3531144"/>
                  <a:pt x="4139050" y="3529201"/>
                  <a:pt x="4135146" y="3528034"/>
                </a:cubicBezTo>
                <a:cubicBezTo>
                  <a:pt x="4132411" y="3527257"/>
                  <a:pt x="4130848" y="3526090"/>
                  <a:pt x="4129287" y="3524536"/>
                </a:cubicBezTo>
                <a:cubicBezTo>
                  <a:pt x="4124601" y="3520260"/>
                  <a:pt x="4124993" y="3514429"/>
                  <a:pt x="4123820" y="3508987"/>
                </a:cubicBezTo>
                <a:cubicBezTo>
                  <a:pt x="4123039" y="3503934"/>
                  <a:pt x="4125384" y="3500046"/>
                  <a:pt x="4127334" y="3495770"/>
                </a:cubicBezTo>
                <a:cubicBezTo>
                  <a:pt x="4129287" y="3491106"/>
                  <a:pt x="4132411" y="3487218"/>
                  <a:pt x="4138270" y="3487218"/>
                </a:cubicBezTo>
                <a:cubicBezTo>
                  <a:pt x="4139050" y="3487218"/>
                  <a:pt x="4139439" y="3486830"/>
                  <a:pt x="4139439" y="3485663"/>
                </a:cubicBezTo>
                <a:cubicBezTo>
                  <a:pt x="4142173" y="3485663"/>
                  <a:pt x="4144517" y="3485663"/>
                  <a:pt x="4147248" y="3485663"/>
                </a:cubicBezTo>
                <a:cubicBezTo>
                  <a:pt x="4149202" y="3488385"/>
                  <a:pt x="4153109" y="3487996"/>
                  <a:pt x="4155838" y="3489939"/>
                </a:cubicBezTo>
                <a:cubicBezTo>
                  <a:pt x="4158575" y="3491883"/>
                  <a:pt x="4160914" y="3493439"/>
                  <a:pt x="4161697" y="3496937"/>
                </a:cubicBezTo>
                <a:cubicBezTo>
                  <a:pt x="4162088" y="3500823"/>
                  <a:pt x="4164039" y="3504322"/>
                  <a:pt x="4165991" y="3507432"/>
                </a:cubicBezTo>
                <a:cubicBezTo>
                  <a:pt x="4167944" y="3510930"/>
                  <a:pt x="4169508" y="3514429"/>
                  <a:pt x="4171461" y="3517539"/>
                </a:cubicBezTo>
                <a:cubicBezTo>
                  <a:pt x="4173021" y="3521037"/>
                  <a:pt x="4176144" y="3524148"/>
                  <a:pt x="4180049" y="3526090"/>
                </a:cubicBezTo>
                <a:cubicBezTo>
                  <a:pt x="4180049" y="3530755"/>
                  <a:pt x="4180049" y="3535420"/>
                  <a:pt x="4180049" y="3540085"/>
                </a:cubicBezTo>
                <a:cubicBezTo>
                  <a:pt x="4177708" y="3541251"/>
                  <a:pt x="4176536" y="3542806"/>
                  <a:pt x="4175366" y="3545527"/>
                </a:cubicBezTo>
                <a:cubicBezTo>
                  <a:pt x="4173801" y="3548636"/>
                  <a:pt x="4170289" y="3550969"/>
                  <a:pt x="4166772" y="3550969"/>
                </a:cubicBezTo>
                <a:cubicBezTo>
                  <a:pt x="4163257" y="3550969"/>
                  <a:pt x="4160136" y="3551747"/>
                  <a:pt x="4156621" y="3552524"/>
                </a:cubicBezTo>
                <a:close/>
                <a:moveTo>
                  <a:pt x="7722368" y="3553024"/>
                </a:moveTo>
                <a:cubicBezTo>
                  <a:pt x="7719195" y="3552988"/>
                  <a:pt x="7716167" y="3552196"/>
                  <a:pt x="7713714" y="3548740"/>
                </a:cubicBezTo>
                <a:cubicBezTo>
                  <a:pt x="7712851" y="3547588"/>
                  <a:pt x="7711120" y="3546148"/>
                  <a:pt x="7708812" y="3546148"/>
                </a:cubicBezTo>
                <a:cubicBezTo>
                  <a:pt x="7705639" y="3546436"/>
                  <a:pt x="7703910" y="3544708"/>
                  <a:pt x="7703334" y="3541540"/>
                </a:cubicBezTo>
                <a:cubicBezTo>
                  <a:pt x="7702755" y="3539523"/>
                  <a:pt x="7701313" y="3538372"/>
                  <a:pt x="7699873" y="3536931"/>
                </a:cubicBezTo>
                <a:cubicBezTo>
                  <a:pt x="7696124" y="3533475"/>
                  <a:pt x="7694393" y="3529442"/>
                  <a:pt x="7695835" y="3524258"/>
                </a:cubicBezTo>
                <a:cubicBezTo>
                  <a:pt x="7696701" y="3521379"/>
                  <a:pt x="7695835" y="3518209"/>
                  <a:pt x="7692951" y="3516482"/>
                </a:cubicBezTo>
                <a:cubicBezTo>
                  <a:pt x="7692951" y="3515330"/>
                  <a:pt x="7692951" y="3514177"/>
                  <a:pt x="7692951" y="3513025"/>
                </a:cubicBezTo>
                <a:cubicBezTo>
                  <a:pt x="7695548" y="3511585"/>
                  <a:pt x="7696701" y="3509857"/>
                  <a:pt x="7696413" y="3506113"/>
                </a:cubicBezTo>
                <a:cubicBezTo>
                  <a:pt x="7696124" y="3500928"/>
                  <a:pt x="7698432" y="3496895"/>
                  <a:pt x="7704197" y="3495744"/>
                </a:cubicBezTo>
                <a:cubicBezTo>
                  <a:pt x="7706794" y="3495456"/>
                  <a:pt x="7706218" y="3493440"/>
                  <a:pt x="7706218" y="3491711"/>
                </a:cubicBezTo>
                <a:cubicBezTo>
                  <a:pt x="7706218" y="3488832"/>
                  <a:pt x="7707372" y="3488256"/>
                  <a:pt x="7709678" y="3490271"/>
                </a:cubicBezTo>
                <a:cubicBezTo>
                  <a:pt x="7713138" y="3493152"/>
                  <a:pt x="7715446" y="3493152"/>
                  <a:pt x="7716313" y="3488256"/>
                </a:cubicBezTo>
                <a:cubicBezTo>
                  <a:pt x="7716598" y="3487103"/>
                  <a:pt x="7717464" y="3485663"/>
                  <a:pt x="7718619" y="3487103"/>
                </a:cubicBezTo>
                <a:cubicBezTo>
                  <a:pt x="7722368" y="3490848"/>
                  <a:pt x="7724962" y="3488543"/>
                  <a:pt x="7727846" y="3485951"/>
                </a:cubicBezTo>
                <a:cubicBezTo>
                  <a:pt x="7728136" y="3485375"/>
                  <a:pt x="7729288" y="3485375"/>
                  <a:pt x="7729867" y="3485375"/>
                </a:cubicBezTo>
                <a:cubicBezTo>
                  <a:pt x="7736787" y="3489408"/>
                  <a:pt x="7743419" y="3494016"/>
                  <a:pt x="7750341" y="3498336"/>
                </a:cubicBezTo>
                <a:cubicBezTo>
                  <a:pt x="7753514" y="3500352"/>
                  <a:pt x="7755244" y="3505825"/>
                  <a:pt x="7756687" y="3510145"/>
                </a:cubicBezTo>
                <a:cubicBezTo>
                  <a:pt x="7757262" y="3511873"/>
                  <a:pt x="7756972" y="3513601"/>
                  <a:pt x="7758704" y="3515041"/>
                </a:cubicBezTo>
                <a:cubicBezTo>
                  <a:pt x="7760435" y="3516482"/>
                  <a:pt x="7760146" y="3518209"/>
                  <a:pt x="7758993" y="3519938"/>
                </a:cubicBezTo>
                <a:cubicBezTo>
                  <a:pt x="7758414" y="3521090"/>
                  <a:pt x="7757262" y="3522530"/>
                  <a:pt x="7758129" y="3523682"/>
                </a:cubicBezTo>
                <a:cubicBezTo>
                  <a:pt x="7761011" y="3527139"/>
                  <a:pt x="7761298" y="3529731"/>
                  <a:pt x="7756687" y="3531459"/>
                </a:cubicBezTo>
                <a:cubicBezTo>
                  <a:pt x="7755532" y="3531747"/>
                  <a:pt x="7755244" y="3533475"/>
                  <a:pt x="7756398" y="3534339"/>
                </a:cubicBezTo>
                <a:cubicBezTo>
                  <a:pt x="7760146" y="3537507"/>
                  <a:pt x="7756109" y="3538948"/>
                  <a:pt x="7755532" y="3541251"/>
                </a:cubicBezTo>
                <a:cubicBezTo>
                  <a:pt x="7753514" y="3549029"/>
                  <a:pt x="7744574" y="3546724"/>
                  <a:pt x="7741114" y="3552484"/>
                </a:cubicBezTo>
                <a:cubicBezTo>
                  <a:pt x="7739959" y="3554500"/>
                  <a:pt x="7734478" y="3553061"/>
                  <a:pt x="7731885" y="3552773"/>
                </a:cubicBezTo>
                <a:cubicBezTo>
                  <a:pt x="7728856" y="3552341"/>
                  <a:pt x="7725539" y="3553060"/>
                  <a:pt x="7722368" y="3553024"/>
                </a:cubicBezTo>
                <a:close/>
                <a:moveTo>
                  <a:pt x="6459903" y="3557069"/>
                </a:moveTo>
                <a:cubicBezTo>
                  <a:pt x="6456951" y="3557036"/>
                  <a:pt x="6454133" y="3556299"/>
                  <a:pt x="6451852" y="3553082"/>
                </a:cubicBezTo>
                <a:cubicBezTo>
                  <a:pt x="6451048" y="3552010"/>
                  <a:pt x="6449438" y="3550671"/>
                  <a:pt x="6447290" y="3550671"/>
                </a:cubicBezTo>
                <a:cubicBezTo>
                  <a:pt x="6444337" y="3550939"/>
                  <a:pt x="6442727" y="3549330"/>
                  <a:pt x="6442191" y="3546382"/>
                </a:cubicBezTo>
                <a:cubicBezTo>
                  <a:pt x="6441655" y="3544506"/>
                  <a:pt x="6440312" y="3543434"/>
                  <a:pt x="6438969" y="3542093"/>
                </a:cubicBezTo>
                <a:cubicBezTo>
                  <a:pt x="6435482" y="3538877"/>
                  <a:pt x="6433872" y="3535125"/>
                  <a:pt x="6435213" y="3530300"/>
                </a:cubicBezTo>
                <a:cubicBezTo>
                  <a:pt x="6436019" y="3527620"/>
                  <a:pt x="6435213" y="3524671"/>
                  <a:pt x="6432529" y="3523063"/>
                </a:cubicBezTo>
                <a:cubicBezTo>
                  <a:pt x="6432529" y="3521992"/>
                  <a:pt x="6432529" y="3520919"/>
                  <a:pt x="6432529" y="3519847"/>
                </a:cubicBezTo>
                <a:cubicBezTo>
                  <a:pt x="6434944" y="3518507"/>
                  <a:pt x="6436019" y="3516898"/>
                  <a:pt x="6435751" y="3513414"/>
                </a:cubicBezTo>
                <a:cubicBezTo>
                  <a:pt x="6435482" y="3508590"/>
                  <a:pt x="6437629" y="3504838"/>
                  <a:pt x="6442997" y="3503765"/>
                </a:cubicBezTo>
                <a:cubicBezTo>
                  <a:pt x="6445412" y="3503497"/>
                  <a:pt x="6444875" y="3501622"/>
                  <a:pt x="6444875" y="3500013"/>
                </a:cubicBezTo>
                <a:cubicBezTo>
                  <a:pt x="6444875" y="3497333"/>
                  <a:pt x="6445947" y="3496797"/>
                  <a:pt x="6448094" y="3498673"/>
                </a:cubicBezTo>
                <a:cubicBezTo>
                  <a:pt x="6451315" y="3501354"/>
                  <a:pt x="6453462" y="3501354"/>
                  <a:pt x="6454268" y="3496797"/>
                </a:cubicBezTo>
                <a:cubicBezTo>
                  <a:pt x="6454536" y="3495725"/>
                  <a:pt x="6455341" y="3494384"/>
                  <a:pt x="6456416" y="3495725"/>
                </a:cubicBezTo>
                <a:cubicBezTo>
                  <a:pt x="6459903" y="3499209"/>
                  <a:pt x="6462319" y="3497065"/>
                  <a:pt x="6465001" y="3494652"/>
                </a:cubicBezTo>
                <a:cubicBezTo>
                  <a:pt x="6465271" y="3494116"/>
                  <a:pt x="6466344" y="3494116"/>
                  <a:pt x="6466882" y="3494116"/>
                </a:cubicBezTo>
                <a:cubicBezTo>
                  <a:pt x="6473322" y="3497868"/>
                  <a:pt x="6479495" y="3502157"/>
                  <a:pt x="6485935" y="3506178"/>
                </a:cubicBezTo>
                <a:cubicBezTo>
                  <a:pt x="6488885" y="3508054"/>
                  <a:pt x="6490497" y="3513146"/>
                  <a:pt x="6491840" y="3517167"/>
                </a:cubicBezTo>
                <a:cubicBezTo>
                  <a:pt x="6492376" y="3518776"/>
                  <a:pt x="6492108" y="3520384"/>
                  <a:pt x="6493718" y="3521723"/>
                </a:cubicBezTo>
                <a:cubicBezTo>
                  <a:pt x="6495328" y="3523063"/>
                  <a:pt x="6495060" y="3524671"/>
                  <a:pt x="6493986" y="3526280"/>
                </a:cubicBezTo>
                <a:cubicBezTo>
                  <a:pt x="6493450" y="3527352"/>
                  <a:pt x="6492376" y="3528692"/>
                  <a:pt x="6493181" y="3529764"/>
                </a:cubicBezTo>
                <a:cubicBezTo>
                  <a:pt x="6495866" y="3532980"/>
                  <a:pt x="6496134" y="3535393"/>
                  <a:pt x="6491840" y="3537001"/>
                </a:cubicBezTo>
                <a:cubicBezTo>
                  <a:pt x="6490766" y="3537269"/>
                  <a:pt x="6490497" y="3538877"/>
                  <a:pt x="6491571" y="3539682"/>
                </a:cubicBezTo>
                <a:cubicBezTo>
                  <a:pt x="6495060" y="3542630"/>
                  <a:pt x="6491303" y="3543969"/>
                  <a:pt x="6490766" y="3546114"/>
                </a:cubicBezTo>
                <a:cubicBezTo>
                  <a:pt x="6488885" y="3553350"/>
                  <a:pt x="6480569" y="3551206"/>
                  <a:pt x="6477347" y="3556567"/>
                </a:cubicBezTo>
                <a:cubicBezTo>
                  <a:pt x="6476274" y="3558443"/>
                  <a:pt x="6471174" y="3557103"/>
                  <a:pt x="6468759" y="3556834"/>
                </a:cubicBezTo>
                <a:cubicBezTo>
                  <a:pt x="6465941" y="3556432"/>
                  <a:pt x="6462856" y="3557103"/>
                  <a:pt x="6459903" y="3557069"/>
                </a:cubicBezTo>
                <a:close/>
                <a:moveTo>
                  <a:pt x="9922816" y="3562663"/>
                </a:moveTo>
                <a:cubicBezTo>
                  <a:pt x="9920193" y="3562869"/>
                  <a:pt x="9917827" y="3562663"/>
                  <a:pt x="9917004" y="3561224"/>
                </a:cubicBezTo>
                <a:cubicBezTo>
                  <a:pt x="9912065" y="3553006"/>
                  <a:pt x="9899310" y="3556293"/>
                  <a:pt x="9896429" y="3545199"/>
                </a:cubicBezTo>
                <a:cubicBezTo>
                  <a:pt x="9895607" y="3541910"/>
                  <a:pt x="9889847" y="3539856"/>
                  <a:pt x="9895195" y="3535335"/>
                </a:cubicBezTo>
                <a:cubicBezTo>
                  <a:pt x="9896841" y="3534102"/>
                  <a:pt x="9896429" y="3531637"/>
                  <a:pt x="9894784" y="3531226"/>
                </a:cubicBezTo>
                <a:cubicBezTo>
                  <a:pt x="9888200" y="3528760"/>
                  <a:pt x="9888611" y="3525061"/>
                  <a:pt x="9892727" y="3520130"/>
                </a:cubicBezTo>
                <a:cubicBezTo>
                  <a:pt x="9893962" y="3518487"/>
                  <a:pt x="9892315" y="3516431"/>
                  <a:pt x="9891492" y="3514787"/>
                </a:cubicBezTo>
                <a:cubicBezTo>
                  <a:pt x="9889847" y="3512322"/>
                  <a:pt x="9889434" y="3509855"/>
                  <a:pt x="9891904" y="3507801"/>
                </a:cubicBezTo>
                <a:cubicBezTo>
                  <a:pt x="9894372" y="3505747"/>
                  <a:pt x="9893962" y="3503281"/>
                  <a:pt x="9894784" y="3500815"/>
                </a:cubicBezTo>
                <a:cubicBezTo>
                  <a:pt x="9896841" y="3494652"/>
                  <a:pt x="9899310" y="3486842"/>
                  <a:pt x="9903836" y="3483966"/>
                </a:cubicBezTo>
                <a:cubicBezTo>
                  <a:pt x="9913712" y="3477802"/>
                  <a:pt x="9923176" y="3471227"/>
                  <a:pt x="9933051" y="3465474"/>
                </a:cubicBezTo>
                <a:cubicBezTo>
                  <a:pt x="9933874" y="3465474"/>
                  <a:pt x="9935520" y="3465474"/>
                  <a:pt x="9935931" y="3466296"/>
                </a:cubicBezTo>
                <a:cubicBezTo>
                  <a:pt x="9940046" y="3469994"/>
                  <a:pt x="9943749" y="3473281"/>
                  <a:pt x="9949099" y="3467940"/>
                </a:cubicBezTo>
                <a:cubicBezTo>
                  <a:pt x="9950744" y="3465885"/>
                  <a:pt x="9951979" y="3467940"/>
                  <a:pt x="9952390" y="3469583"/>
                </a:cubicBezTo>
                <a:cubicBezTo>
                  <a:pt x="9953625" y="3476570"/>
                  <a:pt x="9956917" y="3476570"/>
                  <a:pt x="9961855" y="3472460"/>
                </a:cubicBezTo>
                <a:cubicBezTo>
                  <a:pt x="9965145" y="3469583"/>
                  <a:pt x="9966792" y="3470404"/>
                  <a:pt x="9966792" y="3474514"/>
                </a:cubicBezTo>
                <a:cubicBezTo>
                  <a:pt x="9966792" y="3476981"/>
                  <a:pt x="9965969" y="3479857"/>
                  <a:pt x="9969673" y="3480268"/>
                </a:cubicBezTo>
                <a:cubicBezTo>
                  <a:pt x="9977902" y="3481912"/>
                  <a:pt x="9981192" y="3487664"/>
                  <a:pt x="9980781" y="3495063"/>
                </a:cubicBezTo>
                <a:cubicBezTo>
                  <a:pt x="9980371" y="3500405"/>
                  <a:pt x="9982016" y="3502870"/>
                  <a:pt x="9985720" y="3504926"/>
                </a:cubicBezTo>
                <a:cubicBezTo>
                  <a:pt x="9985720" y="3506569"/>
                  <a:pt x="9985720" y="3508212"/>
                  <a:pt x="9985720" y="3509855"/>
                </a:cubicBezTo>
                <a:cubicBezTo>
                  <a:pt x="9981605" y="3512322"/>
                  <a:pt x="9980371" y="3516843"/>
                  <a:pt x="9981605" y="3520951"/>
                </a:cubicBezTo>
                <a:cubicBezTo>
                  <a:pt x="9983662" y="3528349"/>
                  <a:pt x="9981192" y="3534102"/>
                  <a:pt x="9975844" y="3539033"/>
                </a:cubicBezTo>
                <a:cubicBezTo>
                  <a:pt x="9973787" y="3541089"/>
                  <a:pt x="9971730" y="3542732"/>
                  <a:pt x="9970907" y="3545609"/>
                </a:cubicBezTo>
                <a:cubicBezTo>
                  <a:pt x="9970084" y="3550129"/>
                  <a:pt x="9967615" y="3552595"/>
                  <a:pt x="9963089" y="3552184"/>
                </a:cubicBezTo>
                <a:cubicBezTo>
                  <a:pt x="9959797" y="3552184"/>
                  <a:pt x="9957327" y="3554239"/>
                  <a:pt x="9956093" y="3555882"/>
                </a:cubicBezTo>
                <a:cubicBezTo>
                  <a:pt x="9952596" y="3560814"/>
                  <a:pt x="9948275" y="3561944"/>
                  <a:pt x="9943749" y="3561995"/>
                </a:cubicBezTo>
                <a:cubicBezTo>
                  <a:pt x="9939222" y="3562046"/>
                  <a:pt x="9934490" y="3561019"/>
                  <a:pt x="9930171" y="3561635"/>
                </a:cubicBezTo>
                <a:cubicBezTo>
                  <a:pt x="9928319" y="3561841"/>
                  <a:pt x="9925439" y="3562457"/>
                  <a:pt x="9922816" y="3562663"/>
                </a:cubicBezTo>
                <a:close/>
                <a:moveTo>
                  <a:pt x="7441628" y="3602730"/>
                </a:moveTo>
                <a:cubicBezTo>
                  <a:pt x="7434481" y="3599993"/>
                  <a:pt x="7427882" y="3596160"/>
                  <a:pt x="7425132" y="3587402"/>
                </a:cubicBezTo>
                <a:cubicBezTo>
                  <a:pt x="7424581" y="3585760"/>
                  <a:pt x="7421283" y="3584665"/>
                  <a:pt x="7421833" y="3581381"/>
                </a:cubicBezTo>
                <a:cubicBezTo>
                  <a:pt x="7423483" y="3572622"/>
                  <a:pt x="7416884" y="3569886"/>
                  <a:pt x="7411386" y="3568243"/>
                </a:cubicBezTo>
                <a:cubicBezTo>
                  <a:pt x="7407535" y="3567148"/>
                  <a:pt x="7405337" y="3565506"/>
                  <a:pt x="7403137" y="3563316"/>
                </a:cubicBezTo>
                <a:cubicBezTo>
                  <a:pt x="7396539" y="3557295"/>
                  <a:pt x="7397088" y="3549083"/>
                  <a:pt x="7395437" y="3541420"/>
                </a:cubicBezTo>
                <a:cubicBezTo>
                  <a:pt x="7394339" y="3534304"/>
                  <a:pt x="7397637" y="3528830"/>
                  <a:pt x="7400388" y="3522808"/>
                </a:cubicBezTo>
                <a:cubicBezTo>
                  <a:pt x="7403137" y="3516239"/>
                  <a:pt x="7407535" y="3510765"/>
                  <a:pt x="7415784" y="3510765"/>
                </a:cubicBezTo>
                <a:cubicBezTo>
                  <a:pt x="7416884" y="3510765"/>
                  <a:pt x="7417434" y="3510218"/>
                  <a:pt x="7417434" y="3508576"/>
                </a:cubicBezTo>
                <a:cubicBezTo>
                  <a:pt x="7421283" y="3508576"/>
                  <a:pt x="7424581" y="3508576"/>
                  <a:pt x="7428432" y="3508576"/>
                </a:cubicBezTo>
                <a:cubicBezTo>
                  <a:pt x="7431181" y="3512407"/>
                  <a:pt x="7436679" y="3511860"/>
                  <a:pt x="7440530" y="3514597"/>
                </a:cubicBezTo>
                <a:cubicBezTo>
                  <a:pt x="7444377" y="3517335"/>
                  <a:pt x="7447677" y="3519524"/>
                  <a:pt x="7448777" y="3524451"/>
                </a:cubicBezTo>
                <a:cubicBezTo>
                  <a:pt x="7449326" y="3529924"/>
                  <a:pt x="7452075" y="3534852"/>
                  <a:pt x="7454825" y="3539230"/>
                </a:cubicBezTo>
                <a:cubicBezTo>
                  <a:pt x="7457575" y="3544157"/>
                  <a:pt x="7459775" y="3549083"/>
                  <a:pt x="7462524" y="3553463"/>
                </a:cubicBezTo>
                <a:cubicBezTo>
                  <a:pt x="7464724" y="3558390"/>
                  <a:pt x="7469121" y="3562769"/>
                  <a:pt x="7474621" y="3565506"/>
                </a:cubicBezTo>
                <a:cubicBezTo>
                  <a:pt x="7474621" y="3572075"/>
                  <a:pt x="7474621" y="3578643"/>
                  <a:pt x="7474621" y="3585213"/>
                </a:cubicBezTo>
                <a:cubicBezTo>
                  <a:pt x="7471321" y="3586855"/>
                  <a:pt x="7469672" y="3589045"/>
                  <a:pt x="7468021" y="3592876"/>
                </a:cubicBezTo>
                <a:cubicBezTo>
                  <a:pt x="7465824" y="3597256"/>
                  <a:pt x="7460874" y="3600540"/>
                  <a:pt x="7455926" y="3600540"/>
                </a:cubicBezTo>
                <a:cubicBezTo>
                  <a:pt x="7450977" y="3600540"/>
                  <a:pt x="7446577" y="3601635"/>
                  <a:pt x="7441628" y="3602730"/>
                </a:cubicBezTo>
                <a:close/>
                <a:moveTo>
                  <a:pt x="8109287" y="3604524"/>
                </a:moveTo>
                <a:cubicBezTo>
                  <a:pt x="8104338" y="3603429"/>
                  <a:pt x="8099939" y="3602334"/>
                  <a:pt x="8094991" y="3602334"/>
                </a:cubicBezTo>
                <a:cubicBezTo>
                  <a:pt x="8090042" y="3602334"/>
                  <a:pt x="8085093" y="3599050"/>
                  <a:pt x="8082893" y="3594670"/>
                </a:cubicBezTo>
                <a:cubicBezTo>
                  <a:pt x="8081243" y="3590839"/>
                  <a:pt x="8079594" y="3588649"/>
                  <a:pt x="8076294" y="3587007"/>
                </a:cubicBezTo>
                <a:cubicBezTo>
                  <a:pt x="8076294" y="3580437"/>
                  <a:pt x="8076294" y="3573869"/>
                  <a:pt x="8076294" y="3567300"/>
                </a:cubicBezTo>
                <a:cubicBezTo>
                  <a:pt x="8081793" y="3564563"/>
                  <a:pt x="8086192" y="3560184"/>
                  <a:pt x="8088392" y="3555257"/>
                </a:cubicBezTo>
                <a:cubicBezTo>
                  <a:pt x="8091142" y="3550877"/>
                  <a:pt x="8093341" y="3545951"/>
                  <a:pt x="8096091" y="3541024"/>
                </a:cubicBezTo>
                <a:cubicBezTo>
                  <a:pt x="8098839" y="3536646"/>
                  <a:pt x="8101589" y="3531718"/>
                  <a:pt x="8102138" y="3526245"/>
                </a:cubicBezTo>
                <a:cubicBezTo>
                  <a:pt x="8103238" y="3521318"/>
                  <a:pt x="8106538" y="3519129"/>
                  <a:pt x="8110387" y="3516391"/>
                </a:cubicBezTo>
                <a:cubicBezTo>
                  <a:pt x="8114236" y="3513654"/>
                  <a:pt x="8119735" y="3514201"/>
                  <a:pt x="8122485" y="3510370"/>
                </a:cubicBezTo>
                <a:cubicBezTo>
                  <a:pt x="8126333" y="3510370"/>
                  <a:pt x="8129632" y="3510370"/>
                  <a:pt x="8133482" y="3510370"/>
                </a:cubicBezTo>
                <a:cubicBezTo>
                  <a:pt x="8133482" y="3512012"/>
                  <a:pt x="8134031" y="3512559"/>
                  <a:pt x="8135131" y="3512559"/>
                </a:cubicBezTo>
                <a:cubicBezTo>
                  <a:pt x="8143380" y="3512559"/>
                  <a:pt x="8147779" y="3518033"/>
                  <a:pt x="8150527" y="3524602"/>
                </a:cubicBezTo>
                <a:cubicBezTo>
                  <a:pt x="8153277" y="3530624"/>
                  <a:pt x="8156576" y="3536098"/>
                  <a:pt x="8155476" y="3543214"/>
                </a:cubicBezTo>
                <a:cubicBezTo>
                  <a:pt x="8153827" y="3550877"/>
                  <a:pt x="8154377" y="3559089"/>
                  <a:pt x="8147779" y="3565110"/>
                </a:cubicBezTo>
                <a:cubicBezTo>
                  <a:pt x="8145579" y="3567300"/>
                  <a:pt x="8143380" y="3568942"/>
                  <a:pt x="8139530" y="3570037"/>
                </a:cubicBezTo>
                <a:cubicBezTo>
                  <a:pt x="8134031" y="3571680"/>
                  <a:pt x="8127433" y="3574416"/>
                  <a:pt x="8129082" y="3583175"/>
                </a:cubicBezTo>
                <a:cubicBezTo>
                  <a:pt x="8129632" y="3586459"/>
                  <a:pt x="8126333" y="3587554"/>
                  <a:pt x="8125783" y="3589197"/>
                </a:cubicBezTo>
                <a:cubicBezTo>
                  <a:pt x="8123035" y="3597954"/>
                  <a:pt x="8116436" y="3601787"/>
                  <a:pt x="8109287" y="3604524"/>
                </a:cubicBezTo>
                <a:close/>
                <a:moveTo>
                  <a:pt x="1359527" y="3607411"/>
                </a:moveTo>
                <a:cubicBezTo>
                  <a:pt x="1352596" y="3607954"/>
                  <a:pt x="1346345" y="3607411"/>
                  <a:pt x="1344170" y="3603611"/>
                </a:cubicBezTo>
                <a:cubicBezTo>
                  <a:pt x="1331126" y="3581896"/>
                  <a:pt x="1297426" y="3590582"/>
                  <a:pt x="1289816" y="3561268"/>
                </a:cubicBezTo>
                <a:cubicBezTo>
                  <a:pt x="1287640" y="3552582"/>
                  <a:pt x="1272421" y="3547153"/>
                  <a:pt x="1286554" y="3535209"/>
                </a:cubicBezTo>
                <a:cubicBezTo>
                  <a:pt x="1290902" y="3531952"/>
                  <a:pt x="1289816" y="3525438"/>
                  <a:pt x="1285466" y="3524352"/>
                </a:cubicBezTo>
                <a:cubicBezTo>
                  <a:pt x="1268073" y="3517838"/>
                  <a:pt x="1269160" y="3508066"/>
                  <a:pt x="1280031" y="3495038"/>
                </a:cubicBezTo>
                <a:cubicBezTo>
                  <a:pt x="1283292" y="3490695"/>
                  <a:pt x="1278943" y="3485266"/>
                  <a:pt x="1276770" y="3480923"/>
                </a:cubicBezTo>
                <a:cubicBezTo>
                  <a:pt x="1272421" y="3474409"/>
                  <a:pt x="1271334" y="3467894"/>
                  <a:pt x="1277858" y="3462466"/>
                </a:cubicBezTo>
                <a:cubicBezTo>
                  <a:pt x="1284379" y="3457037"/>
                  <a:pt x="1283292" y="3450522"/>
                  <a:pt x="1285466" y="3444008"/>
                </a:cubicBezTo>
                <a:lnTo>
                  <a:pt x="1288368" y="3436227"/>
                </a:lnTo>
                <a:lnTo>
                  <a:pt x="1283159" y="3437025"/>
                </a:lnTo>
                <a:cubicBezTo>
                  <a:pt x="1278082" y="3435082"/>
                  <a:pt x="1273395" y="3432360"/>
                  <a:pt x="1271442" y="3426141"/>
                </a:cubicBezTo>
                <a:cubicBezTo>
                  <a:pt x="1271053" y="3424975"/>
                  <a:pt x="1268709" y="3424197"/>
                  <a:pt x="1269101" y="3421865"/>
                </a:cubicBezTo>
                <a:cubicBezTo>
                  <a:pt x="1270273" y="3415646"/>
                  <a:pt x="1265587" y="3413702"/>
                  <a:pt x="1261682" y="3412536"/>
                </a:cubicBezTo>
                <a:cubicBezTo>
                  <a:pt x="1258949" y="3411758"/>
                  <a:pt x="1257387" y="3410592"/>
                  <a:pt x="1255823" y="3409037"/>
                </a:cubicBezTo>
                <a:cubicBezTo>
                  <a:pt x="1251140" y="3404762"/>
                  <a:pt x="1251529" y="3398930"/>
                  <a:pt x="1250358" y="3393488"/>
                </a:cubicBezTo>
                <a:cubicBezTo>
                  <a:pt x="1249578" y="3388435"/>
                  <a:pt x="1251920" y="3384548"/>
                  <a:pt x="1253873" y="3380272"/>
                </a:cubicBezTo>
                <a:cubicBezTo>
                  <a:pt x="1255823" y="3375607"/>
                  <a:pt x="1258949" y="3371720"/>
                  <a:pt x="1264805" y="3371720"/>
                </a:cubicBezTo>
                <a:cubicBezTo>
                  <a:pt x="1265587" y="3371720"/>
                  <a:pt x="1265977" y="3371331"/>
                  <a:pt x="1265977" y="3370165"/>
                </a:cubicBezTo>
                <a:cubicBezTo>
                  <a:pt x="1268709" y="3370165"/>
                  <a:pt x="1271053" y="3370165"/>
                  <a:pt x="1273786" y="3370165"/>
                </a:cubicBezTo>
                <a:cubicBezTo>
                  <a:pt x="1275739" y="3372886"/>
                  <a:pt x="1279644" y="3372498"/>
                  <a:pt x="1282377" y="3374441"/>
                </a:cubicBezTo>
                <a:cubicBezTo>
                  <a:pt x="1285111" y="3376384"/>
                  <a:pt x="1287453" y="3377940"/>
                  <a:pt x="1288234" y="3381438"/>
                </a:cubicBezTo>
                <a:cubicBezTo>
                  <a:pt x="1288625" y="3385325"/>
                  <a:pt x="1290578" y="3388823"/>
                  <a:pt x="1292530" y="3391934"/>
                </a:cubicBezTo>
                <a:cubicBezTo>
                  <a:pt x="1294482" y="3395432"/>
                  <a:pt x="1296044" y="3398930"/>
                  <a:pt x="1297996" y="3402041"/>
                </a:cubicBezTo>
                <a:lnTo>
                  <a:pt x="1303386" y="3407405"/>
                </a:lnTo>
                <a:lnTo>
                  <a:pt x="1309383" y="3399493"/>
                </a:lnTo>
                <a:cubicBezTo>
                  <a:pt x="1335474" y="3383207"/>
                  <a:pt x="1360478" y="3365836"/>
                  <a:pt x="1386572" y="3350635"/>
                </a:cubicBezTo>
                <a:cubicBezTo>
                  <a:pt x="1388747" y="3350635"/>
                  <a:pt x="1393095" y="3350635"/>
                  <a:pt x="1394182" y="3352807"/>
                </a:cubicBezTo>
                <a:cubicBezTo>
                  <a:pt x="1405053" y="3362579"/>
                  <a:pt x="1414836" y="3371265"/>
                  <a:pt x="1428970" y="3357150"/>
                </a:cubicBezTo>
                <a:cubicBezTo>
                  <a:pt x="1433318" y="3351721"/>
                  <a:pt x="1436580" y="3357150"/>
                  <a:pt x="1437665" y="3361492"/>
                </a:cubicBezTo>
                <a:cubicBezTo>
                  <a:pt x="1440927" y="3379951"/>
                  <a:pt x="1449625" y="3379951"/>
                  <a:pt x="1462671" y="3369093"/>
                </a:cubicBezTo>
                <a:cubicBezTo>
                  <a:pt x="1471368" y="3361492"/>
                  <a:pt x="1475716" y="3363665"/>
                  <a:pt x="1475716" y="3374522"/>
                </a:cubicBezTo>
                <a:cubicBezTo>
                  <a:pt x="1475716" y="3381036"/>
                  <a:pt x="1473541" y="3388636"/>
                  <a:pt x="1483326" y="3389722"/>
                </a:cubicBezTo>
                <a:cubicBezTo>
                  <a:pt x="1505069" y="3394064"/>
                  <a:pt x="1513766" y="3409265"/>
                  <a:pt x="1512678" y="3428809"/>
                </a:cubicBezTo>
                <a:cubicBezTo>
                  <a:pt x="1511591" y="3442922"/>
                  <a:pt x="1515939" y="3449437"/>
                  <a:pt x="1525723" y="3454866"/>
                </a:cubicBezTo>
                <a:cubicBezTo>
                  <a:pt x="1525723" y="3459208"/>
                  <a:pt x="1525723" y="3463552"/>
                  <a:pt x="1525723" y="3467894"/>
                </a:cubicBezTo>
                <a:cubicBezTo>
                  <a:pt x="1514851" y="3474409"/>
                  <a:pt x="1511591" y="3486352"/>
                  <a:pt x="1514851" y="3497209"/>
                </a:cubicBezTo>
                <a:cubicBezTo>
                  <a:pt x="1520289" y="3516752"/>
                  <a:pt x="1513766" y="3531952"/>
                  <a:pt x="1499633" y="3544982"/>
                </a:cubicBezTo>
                <a:cubicBezTo>
                  <a:pt x="1494196" y="3550409"/>
                  <a:pt x="1488762" y="3554753"/>
                  <a:pt x="1486588" y="3562353"/>
                </a:cubicBezTo>
                <a:cubicBezTo>
                  <a:pt x="1484413" y="3574296"/>
                  <a:pt x="1477891" y="3580810"/>
                  <a:pt x="1465932" y="3579725"/>
                </a:cubicBezTo>
                <a:cubicBezTo>
                  <a:pt x="1457235" y="3579725"/>
                  <a:pt x="1450712" y="3585153"/>
                  <a:pt x="1447450" y="3589496"/>
                </a:cubicBezTo>
                <a:cubicBezTo>
                  <a:pt x="1428970" y="3615553"/>
                  <a:pt x="1401792" y="3601439"/>
                  <a:pt x="1378959" y="3604696"/>
                </a:cubicBezTo>
                <a:cubicBezTo>
                  <a:pt x="1374067" y="3605239"/>
                  <a:pt x="1366457" y="3606868"/>
                  <a:pt x="1359527" y="3607411"/>
                </a:cubicBezTo>
                <a:close/>
                <a:moveTo>
                  <a:pt x="3112698" y="3646226"/>
                </a:moveTo>
                <a:cubicBezTo>
                  <a:pt x="3108448" y="3646274"/>
                  <a:pt x="3104005" y="3645309"/>
                  <a:pt x="3099948" y="3645888"/>
                </a:cubicBezTo>
                <a:cubicBezTo>
                  <a:pt x="3096470" y="3646273"/>
                  <a:pt x="3089128" y="3648203"/>
                  <a:pt x="3087584" y="3645502"/>
                </a:cubicBezTo>
                <a:cubicBezTo>
                  <a:pt x="3082949" y="3637784"/>
                  <a:pt x="3070968" y="3640872"/>
                  <a:pt x="3068265" y="3630453"/>
                </a:cubicBezTo>
                <a:cubicBezTo>
                  <a:pt x="3067493" y="3627366"/>
                  <a:pt x="3062086" y="3625436"/>
                  <a:pt x="3067107" y="3621192"/>
                </a:cubicBezTo>
                <a:cubicBezTo>
                  <a:pt x="3068653" y="3620035"/>
                  <a:pt x="3068265" y="3617719"/>
                  <a:pt x="3066721" y="3617333"/>
                </a:cubicBezTo>
                <a:cubicBezTo>
                  <a:pt x="3060540" y="3615018"/>
                  <a:pt x="3060927" y="3611544"/>
                  <a:pt x="3064788" y="3606915"/>
                </a:cubicBezTo>
                <a:cubicBezTo>
                  <a:pt x="3065950" y="3605371"/>
                  <a:pt x="3064404" y="3603441"/>
                  <a:pt x="3063630" y="3601898"/>
                </a:cubicBezTo>
                <a:cubicBezTo>
                  <a:pt x="3062086" y="3599582"/>
                  <a:pt x="3061699" y="3597268"/>
                  <a:pt x="3064019" y="3595338"/>
                </a:cubicBezTo>
                <a:cubicBezTo>
                  <a:pt x="3066334" y="3593409"/>
                  <a:pt x="3065950" y="3591093"/>
                  <a:pt x="3066721" y="3588778"/>
                </a:cubicBezTo>
                <a:cubicBezTo>
                  <a:pt x="3068653" y="3582990"/>
                  <a:pt x="3070968" y="3575658"/>
                  <a:pt x="3075219" y="3572958"/>
                </a:cubicBezTo>
                <a:cubicBezTo>
                  <a:pt x="3084493" y="3567169"/>
                  <a:pt x="3093379" y="3560995"/>
                  <a:pt x="3102653" y="3555593"/>
                </a:cubicBezTo>
                <a:cubicBezTo>
                  <a:pt x="3103424" y="3555593"/>
                  <a:pt x="3104970" y="3555593"/>
                  <a:pt x="3105358" y="3556364"/>
                </a:cubicBezTo>
                <a:cubicBezTo>
                  <a:pt x="3109221" y="3559838"/>
                  <a:pt x="3112700" y="3562925"/>
                  <a:pt x="3117720" y="3557908"/>
                </a:cubicBezTo>
                <a:cubicBezTo>
                  <a:pt x="3119266" y="3555978"/>
                  <a:pt x="3120424" y="3557908"/>
                  <a:pt x="3120812" y="3559452"/>
                </a:cubicBezTo>
                <a:cubicBezTo>
                  <a:pt x="3121970" y="3566011"/>
                  <a:pt x="3125060" y="3566011"/>
                  <a:pt x="3129697" y="3562153"/>
                </a:cubicBezTo>
                <a:cubicBezTo>
                  <a:pt x="3132789" y="3559452"/>
                  <a:pt x="3134332" y="3560223"/>
                  <a:pt x="3134332" y="3564082"/>
                </a:cubicBezTo>
                <a:cubicBezTo>
                  <a:pt x="3134332" y="3566397"/>
                  <a:pt x="3133561" y="3569098"/>
                  <a:pt x="3137040" y="3569484"/>
                </a:cubicBezTo>
                <a:cubicBezTo>
                  <a:pt x="3144764" y="3571028"/>
                  <a:pt x="3147856" y="3576430"/>
                  <a:pt x="3147469" y="3583376"/>
                </a:cubicBezTo>
                <a:cubicBezTo>
                  <a:pt x="3147084" y="3588392"/>
                  <a:pt x="3148628" y="3590707"/>
                  <a:pt x="3152104" y="3592637"/>
                </a:cubicBezTo>
                <a:cubicBezTo>
                  <a:pt x="3152104" y="3594181"/>
                  <a:pt x="3152104" y="3595724"/>
                  <a:pt x="3152104" y="3597268"/>
                </a:cubicBezTo>
                <a:cubicBezTo>
                  <a:pt x="3148241" y="3599582"/>
                  <a:pt x="3147084" y="3603827"/>
                  <a:pt x="3148241" y="3607686"/>
                </a:cubicBezTo>
                <a:cubicBezTo>
                  <a:pt x="3150174" y="3614632"/>
                  <a:pt x="3147856" y="3620035"/>
                  <a:pt x="3142834" y="3624664"/>
                </a:cubicBezTo>
                <a:cubicBezTo>
                  <a:pt x="3140901" y="3626594"/>
                  <a:pt x="3138970" y="3628138"/>
                  <a:pt x="3138196" y="3630839"/>
                </a:cubicBezTo>
                <a:cubicBezTo>
                  <a:pt x="3137424" y="3635083"/>
                  <a:pt x="3135106" y="3637399"/>
                  <a:pt x="3130856" y="3637013"/>
                </a:cubicBezTo>
                <a:cubicBezTo>
                  <a:pt x="3127766" y="3637013"/>
                  <a:pt x="3125447" y="3638942"/>
                  <a:pt x="3124288" y="3640486"/>
                </a:cubicBezTo>
                <a:cubicBezTo>
                  <a:pt x="3121004" y="3645116"/>
                  <a:pt x="3116948" y="3646177"/>
                  <a:pt x="3112698" y="3646226"/>
                </a:cubicBezTo>
                <a:close/>
                <a:moveTo>
                  <a:pt x="5429898" y="3664503"/>
                </a:moveTo>
                <a:lnTo>
                  <a:pt x="5430148" y="3664087"/>
                </a:lnTo>
                <a:lnTo>
                  <a:pt x="5430435" y="3664375"/>
                </a:lnTo>
                <a:close/>
                <a:moveTo>
                  <a:pt x="6839299" y="3690507"/>
                </a:moveTo>
                <a:cubicBezTo>
                  <a:pt x="6835784" y="3689730"/>
                  <a:pt x="6832660" y="3688952"/>
                  <a:pt x="6829147" y="3688952"/>
                </a:cubicBezTo>
                <a:cubicBezTo>
                  <a:pt x="6825632" y="3688952"/>
                  <a:pt x="6822117" y="3686619"/>
                  <a:pt x="6820554" y="3683510"/>
                </a:cubicBezTo>
                <a:cubicBezTo>
                  <a:pt x="6819385" y="3680789"/>
                  <a:pt x="6818213" y="3679235"/>
                  <a:pt x="6815870" y="3678068"/>
                </a:cubicBezTo>
                <a:cubicBezTo>
                  <a:pt x="6815870" y="3673403"/>
                  <a:pt x="6815870" y="3668738"/>
                  <a:pt x="6815870" y="3664074"/>
                </a:cubicBezTo>
                <a:cubicBezTo>
                  <a:pt x="6819774" y="3662131"/>
                  <a:pt x="6822900" y="3659021"/>
                  <a:pt x="6824461" y="3655522"/>
                </a:cubicBezTo>
                <a:cubicBezTo>
                  <a:pt x="6826415" y="3652412"/>
                  <a:pt x="6827976" y="3648914"/>
                  <a:pt x="6829927" y="3645415"/>
                </a:cubicBezTo>
                <a:cubicBezTo>
                  <a:pt x="6831879" y="3642305"/>
                  <a:pt x="6833832" y="3638807"/>
                  <a:pt x="6834222" y="3634920"/>
                </a:cubicBezTo>
                <a:cubicBezTo>
                  <a:pt x="6835003" y="3631422"/>
                  <a:pt x="6837347" y="3629866"/>
                  <a:pt x="6840079" y="3627922"/>
                </a:cubicBezTo>
                <a:cubicBezTo>
                  <a:pt x="6842814" y="3625980"/>
                  <a:pt x="6846718" y="3626368"/>
                  <a:pt x="6848670" y="3623647"/>
                </a:cubicBezTo>
                <a:cubicBezTo>
                  <a:pt x="6851404" y="3623647"/>
                  <a:pt x="6853746" y="3623647"/>
                  <a:pt x="6856480" y="3623647"/>
                </a:cubicBezTo>
                <a:cubicBezTo>
                  <a:pt x="6856480" y="3624813"/>
                  <a:pt x="6856871" y="3625201"/>
                  <a:pt x="6857650" y="3625201"/>
                </a:cubicBezTo>
                <a:cubicBezTo>
                  <a:pt x="6863508" y="3625201"/>
                  <a:pt x="6866632" y="3629089"/>
                  <a:pt x="6868584" y="3633754"/>
                </a:cubicBezTo>
                <a:cubicBezTo>
                  <a:pt x="6870536" y="3638029"/>
                  <a:pt x="6872879" y="3641917"/>
                  <a:pt x="6872099" y="3646970"/>
                </a:cubicBezTo>
                <a:cubicBezTo>
                  <a:pt x="6870928" y="3652412"/>
                  <a:pt x="6871318" y="3658243"/>
                  <a:pt x="6866632" y="3662519"/>
                </a:cubicBezTo>
                <a:cubicBezTo>
                  <a:pt x="6865069" y="3664074"/>
                  <a:pt x="6863508" y="3665240"/>
                  <a:pt x="6860775" y="3666017"/>
                </a:cubicBezTo>
                <a:cubicBezTo>
                  <a:pt x="6856871" y="3667184"/>
                  <a:pt x="6852184" y="3669128"/>
                  <a:pt x="6853356" y="3675347"/>
                </a:cubicBezTo>
                <a:cubicBezTo>
                  <a:pt x="6853746" y="3677679"/>
                  <a:pt x="6851404" y="3678456"/>
                  <a:pt x="6851014" y="3679623"/>
                </a:cubicBezTo>
                <a:cubicBezTo>
                  <a:pt x="6849061" y="3685842"/>
                  <a:pt x="6844375" y="3688563"/>
                  <a:pt x="6839299" y="3690507"/>
                </a:cubicBezTo>
                <a:close/>
                <a:moveTo>
                  <a:pt x="5790440" y="3695057"/>
                </a:moveTo>
                <a:cubicBezTo>
                  <a:pt x="5787268" y="3695021"/>
                  <a:pt x="5784240" y="3694229"/>
                  <a:pt x="5781788" y="3690773"/>
                </a:cubicBezTo>
                <a:cubicBezTo>
                  <a:pt x="5780923" y="3689620"/>
                  <a:pt x="5779194" y="3688181"/>
                  <a:pt x="5776888" y="3688181"/>
                </a:cubicBezTo>
                <a:cubicBezTo>
                  <a:pt x="5773715" y="3688468"/>
                  <a:pt x="5771983" y="3686741"/>
                  <a:pt x="5771407" y="3683573"/>
                </a:cubicBezTo>
                <a:cubicBezTo>
                  <a:pt x="5770830" y="3681556"/>
                  <a:pt x="5769388" y="3680404"/>
                  <a:pt x="5767945" y="3678963"/>
                </a:cubicBezTo>
                <a:cubicBezTo>
                  <a:pt x="5764199" y="3675508"/>
                  <a:pt x="5762466" y="3671475"/>
                  <a:pt x="5763908" y="3666291"/>
                </a:cubicBezTo>
                <a:cubicBezTo>
                  <a:pt x="5764774" y="3663411"/>
                  <a:pt x="5763908" y="3660242"/>
                  <a:pt x="5761024" y="3658514"/>
                </a:cubicBezTo>
                <a:cubicBezTo>
                  <a:pt x="5761024" y="3657362"/>
                  <a:pt x="5761024" y="3656210"/>
                  <a:pt x="5761024" y="3655058"/>
                </a:cubicBezTo>
                <a:cubicBezTo>
                  <a:pt x="5763621" y="3653618"/>
                  <a:pt x="5764774" y="3651889"/>
                  <a:pt x="5764486" y="3648145"/>
                </a:cubicBezTo>
                <a:cubicBezTo>
                  <a:pt x="5764199" y="3642961"/>
                  <a:pt x="5766505" y="3638928"/>
                  <a:pt x="5772273" y="3637777"/>
                </a:cubicBezTo>
                <a:cubicBezTo>
                  <a:pt x="5774869" y="3637488"/>
                  <a:pt x="5774290" y="3635472"/>
                  <a:pt x="5774290" y="3633744"/>
                </a:cubicBezTo>
                <a:cubicBezTo>
                  <a:pt x="5774290" y="3630864"/>
                  <a:pt x="5775446" y="3630288"/>
                  <a:pt x="5777751" y="3632304"/>
                </a:cubicBezTo>
                <a:cubicBezTo>
                  <a:pt x="5781213" y="3635185"/>
                  <a:pt x="5783519" y="3635185"/>
                  <a:pt x="5784385" y="3630288"/>
                </a:cubicBezTo>
                <a:cubicBezTo>
                  <a:pt x="5784672" y="3629136"/>
                  <a:pt x="5785537" y="3627696"/>
                  <a:pt x="5786692" y="3629136"/>
                </a:cubicBezTo>
                <a:cubicBezTo>
                  <a:pt x="5790442" y="3632880"/>
                  <a:pt x="5793037" y="3630576"/>
                  <a:pt x="5795919" y="3627984"/>
                </a:cubicBezTo>
                <a:cubicBezTo>
                  <a:pt x="5796209" y="3627407"/>
                  <a:pt x="5797361" y="3627407"/>
                  <a:pt x="5797936" y="3627407"/>
                </a:cubicBezTo>
                <a:cubicBezTo>
                  <a:pt x="5804860" y="3631440"/>
                  <a:pt x="5811494" y="3636048"/>
                  <a:pt x="5818416" y="3640369"/>
                </a:cubicBezTo>
                <a:cubicBezTo>
                  <a:pt x="5821587" y="3642385"/>
                  <a:pt x="5823317" y="3647858"/>
                  <a:pt x="5824759" y="3652178"/>
                </a:cubicBezTo>
                <a:cubicBezTo>
                  <a:pt x="5825337" y="3653905"/>
                  <a:pt x="5825047" y="3655634"/>
                  <a:pt x="5826777" y="3657074"/>
                </a:cubicBezTo>
                <a:cubicBezTo>
                  <a:pt x="5828509" y="3658514"/>
                  <a:pt x="5828217" y="3660242"/>
                  <a:pt x="5827066" y="3661970"/>
                </a:cubicBezTo>
                <a:cubicBezTo>
                  <a:pt x="5826490" y="3663122"/>
                  <a:pt x="5825337" y="3664562"/>
                  <a:pt x="5826202" y="3665714"/>
                </a:cubicBezTo>
                <a:cubicBezTo>
                  <a:pt x="5829084" y="3669171"/>
                  <a:pt x="5829373" y="3671763"/>
                  <a:pt x="5824759" y="3673492"/>
                </a:cubicBezTo>
                <a:cubicBezTo>
                  <a:pt x="5823605" y="3673779"/>
                  <a:pt x="5823317" y="3675508"/>
                  <a:pt x="5824471" y="3676371"/>
                </a:cubicBezTo>
                <a:cubicBezTo>
                  <a:pt x="5828217" y="3679540"/>
                  <a:pt x="5824183" y="3680980"/>
                  <a:pt x="5823605" y="3683284"/>
                </a:cubicBezTo>
                <a:cubicBezTo>
                  <a:pt x="5821587" y="3691061"/>
                  <a:pt x="5812645" y="3688757"/>
                  <a:pt x="5809184" y="3694517"/>
                </a:cubicBezTo>
                <a:cubicBezTo>
                  <a:pt x="5808031" y="3696533"/>
                  <a:pt x="5802552" y="3695093"/>
                  <a:pt x="5799956" y="3694806"/>
                </a:cubicBezTo>
                <a:cubicBezTo>
                  <a:pt x="5796928" y="3694373"/>
                  <a:pt x="5793612" y="3695093"/>
                  <a:pt x="5790440" y="3695057"/>
                </a:cubicBezTo>
                <a:close/>
                <a:moveTo>
                  <a:pt x="7221727" y="3697276"/>
                </a:moveTo>
                <a:cubicBezTo>
                  <a:pt x="7216121" y="3698521"/>
                  <a:pt x="7213007" y="3694786"/>
                  <a:pt x="7210514" y="3691672"/>
                </a:cubicBezTo>
                <a:cubicBezTo>
                  <a:pt x="7201793" y="3681710"/>
                  <a:pt x="7193694" y="3671748"/>
                  <a:pt x="7178121" y="3676729"/>
                </a:cubicBezTo>
                <a:cubicBezTo>
                  <a:pt x="7175004" y="3677352"/>
                  <a:pt x="7173136" y="3674861"/>
                  <a:pt x="7171890" y="3672370"/>
                </a:cubicBezTo>
                <a:cubicBezTo>
                  <a:pt x="7165037" y="3659917"/>
                  <a:pt x="7153824" y="3649955"/>
                  <a:pt x="7144481" y="3639370"/>
                </a:cubicBezTo>
                <a:cubicBezTo>
                  <a:pt x="7130151" y="3623181"/>
                  <a:pt x="7122052" y="3605124"/>
                  <a:pt x="7127660" y="3583330"/>
                </a:cubicBezTo>
                <a:cubicBezTo>
                  <a:pt x="7129529" y="3574614"/>
                  <a:pt x="7124544" y="3569010"/>
                  <a:pt x="7119560" y="3564028"/>
                </a:cubicBezTo>
                <a:cubicBezTo>
                  <a:pt x="7108347" y="3552198"/>
                  <a:pt x="7108970" y="3545971"/>
                  <a:pt x="7121431" y="3536631"/>
                </a:cubicBezTo>
                <a:cubicBezTo>
                  <a:pt x="7135134" y="3527292"/>
                  <a:pt x="7135134" y="3527292"/>
                  <a:pt x="7123921" y="3513594"/>
                </a:cubicBezTo>
                <a:cubicBezTo>
                  <a:pt x="7121431" y="3510480"/>
                  <a:pt x="7119560" y="3507990"/>
                  <a:pt x="7123298" y="3504254"/>
                </a:cubicBezTo>
                <a:cubicBezTo>
                  <a:pt x="7135759" y="3489933"/>
                  <a:pt x="7146972" y="3475611"/>
                  <a:pt x="7160054" y="3461913"/>
                </a:cubicBezTo>
                <a:cubicBezTo>
                  <a:pt x="7169398" y="3451328"/>
                  <a:pt x="7181235" y="3444479"/>
                  <a:pt x="7194940" y="3441365"/>
                </a:cubicBezTo>
                <a:cubicBezTo>
                  <a:pt x="7203662" y="3438875"/>
                  <a:pt x="7220481" y="3416459"/>
                  <a:pt x="7221104" y="3407120"/>
                </a:cubicBezTo>
                <a:cubicBezTo>
                  <a:pt x="7221104" y="3404006"/>
                  <a:pt x="7221104" y="3401516"/>
                  <a:pt x="7217366" y="3400271"/>
                </a:cubicBezTo>
                <a:cubicBezTo>
                  <a:pt x="7198055" y="3391553"/>
                  <a:pt x="7188709" y="3374741"/>
                  <a:pt x="7180611" y="3356684"/>
                </a:cubicBezTo>
                <a:cubicBezTo>
                  <a:pt x="7178742" y="3352949"/>
                  <a:pt x="7177496" y="3349835"/>
                  <a:pt x="7175627" y="3346722"/>
                </a:cubicBezTo>
                <a:cubicBezTo>
                  <a:pt x="7169398" y="3336759"/>
                  <a:pt x="7166283" y="3328042"/>
                  <a:pt x="7170645" y="3315588"/>
                </a:cubicBezTo>
                <a:cubicBezTo>
                  <a:pt x="7175004" y="3303135"/>
                  <a:pt x="7168152" y="3290683"/>
                  <a:pt x="7161923" y="3279475"/>
                </a:cubicBezTo>
                <a:cubicBezTo>
                  <a:pt x="7159431" y="3273871"/>
                  <a:pt x="7158185" y="3270135"/>
                  <a:pt x="7162545" y="3264532"/>
                </a:cubicBezTo>
                <a:lnTo>
                  <a:pt x="7177992" y="3226953"/>
                </a:lnTo>
                <a:lnTo>
                  <a:pt x="7107742" y="3235796"/>
                </a:lnTo>
                <a:cubicBezTo>
                  <a:pt x="7031011" y="3241752"/>
                  <a:pt x="6954051" y="3243584"/>
                  <a:pt x="6877092" y="3239919"/>
                </a:cubicBezTo>
                <a:cubicBezTo>
                  <a:pt x="6684695" y="3232589"/>
                  <a:pt x="6503288" y="3177614"/>
                  <a:pt x="6321885" y="3115309"/>
                </a:cubicBezTo>
                <a:cubicBezTo>
                  <a:pt x="6010382" y="3007191"/>
                  <a:pt x="5715373" y="2867921"/>
                  <a:pt x="5455179" y="2662681"/>
                </a:cubicBezTo>
                <a:cubicBezTo>
                  <a:pt x="5380509" y="2603125"/>
                  <a:pt x="5309735" y="2540476"/>
                  <a:pt x="5242768" y="2474735"/>
                </a:cubicBezTo>
                <a:lnTo>
                  <a:pt x="5056953" y="2272317"/>
                </a:lnTo>
                <a:lnTo>
                  <a:pt x="5036826" y="2295308"/>
                </a:lnTo>
                <a:lnTo>
                  <a:pt x="5043401" y="2306318"/>
                </a:lnTo>
                <a:cubicBezTo>
                  <a:pt x="5047614" y="2307268"/>
                  <a:pt x="5053049" y="2304553"/>
                  <a:pt x="5059572" y="2299125"/>
                </a:cubicBezTo>
                <a:cubicBezTo>
                  <a:pt x="5068268" y="2291525"/>
                  <a:pt x="5072617" y="2293696"/>
                  <a:pt x="5072617" y="2304554"/>
                </a:cubicBezTo>
                <a:cubicBezTo>
                  <a:pt x="5072617" y="2311069"/>
                  <a:pt x="5070444" y="2318668"/>
                  <a:pt x="5080227" y="2319755"/>
                </a:cubicBezTo>
                <a:cubicBezTo>
                  <a:pt x="5101971" y="2324097"/>
                  <a:pt x="5110668" y="2339297"/>
                  <a:pt x="5109576" y="2358840"/>
                </a:cubicBezTo>
                <a:cubicBezTo>
                  <a:pt x="5108494" y="2372955"/>
                  <a:pt x="5112841" y="2379470"/>
                  <a:pt x="5122627" y="2384897"/>
                </a:cubicBezTo>
                <a:cubicBezTo>
                  <a:pt x="5122627" y="2389241"/>
                  <a:pt x="5122627" y="2393584"/>
                  <a:pt x="5122627" y="2397927"/>
                </a:cubicBezTo>
                <a:cubicBezTo>
                  <a:pt x="5111755" y="2404441"/>
                  <a:pt x="5108494" y="2416384"/>
                  <a:pt x="5111755" y="2427242"/>
                </a:cubicBezTo>
                <a:cubicBezTo>
                  <a:pt x="5117189" y="2446785"/>
                  <a:pt x="5110668" y="2461985"/>
                  <a:pt x="5096535" y="2475013"/>
                </a:cubicBezTo>
                <a:cubicBezTo>
                  <a:pt x="5091098" y="2480442"/>
                  <a:pt x="5085662" y="2484786"/>
                  <a:pt x="5083490" y="2492385"/>
                </a:cubicBezTo>
                <a:cubicBezTo>
                  <a:pt x="5081314" y="2504328"/>
                  <a:pt x="5074793" y="2510843"/>
                  <a:pt x="5062833" y="2509757"/>
                </a:cubicBezTo>
                <a:lnTo>
                  <a:pt x="5060019" y="2511245"/>
                </a:lnTo>
                <a:lnTo>
                  <a:pt x="5114563" y="2568546"/>
                </a:lnTo>
                <a:cubicBezTo>
                  <a:pt x="5137517" y="2590165"/>
                  <a:pt x="5160918" y="2611785"/>
                  <a:pt x="5180721" y="2635205"/>
                </a:cubicBezTo>
                <a:cubicBezTo>
                  <a:pt x="5191523" y="2649620"/>
                  <a:pt x="5191523" y="2638809"/>
                  <a:pt x="5202322" y="2646016"/>
                </a:cubicBezTo>
                <a:cubicBezTo>
                  <a:pt x="5220324" y="2664032"/>
                  <a:pt x="5227523" y="2674842"/>
                  <a:pt x="5234724" y="2685652"/>
                </a:cubicBezTo>
                <a:cubicBezTo>
                  <a:pt x="5249126" y="2700064"/>
                  <a:pt x="5256329" y="2696462"/>
                  <a:pt x="5270726" y="2707272"/>
                </a:cubicBezTo>
                <a:cubicBezTo>
                  <a:pt x="5281528" y="2721684"/>
                  <a:pt x="5292329" y="2736098"/>
                  <a:pt x="5303130" y="2750510"/>
                </a:cubicBezTo>
                <a:cubicBezTo>
                  <a:pt x="5303130" y="2750510"/>
                  <a:pt x="5303130" y="2750510"/>
                  <a:pt x="5295930" y="2757717"/>
                </a:cubicBezTo>
                <a:cubicBezTo>
                  <a:pt x="5303130" y="2764924"/>
                  <a:pt x="5313931" y="2775734"/>
                  <a:pt x="5324733" y="2782940"/>
                </a:cubicBezTo>
                <a:cubicBezTo>
                  <a:pt x="5324733" y="2782940"/>
                  <a:pt x="5324733" y="2782940"/>
                  <a:pt x="5324733" y="2779337"/>
                </a:cubicBezTo>
                <a:cubicBezTo>
                  <a:pt x="5321132" y="2779337"/>
                  <a:pt x="5317531" y="2775734"/>
                  <a:pt x="5321132" y="2775734"/>
                </a:cubicBezTo>
                <a:cubicBezTo>
                  <a:pt x="5321132" y="2775734"/>
                  <a:pt x="5324733" y="2775734"/>
                  <a:pt x="5324733" y="2775734"/>
                </a:cubicBezTo>
                <a:cubicBezTo>
                  <a:pt x="5324733" y="2772130"/>
                  <a:pt x="5313931" y="2764924"/>
                  <a:pt x="5321132" y="2764924"/>
                </a:cubicBezTo>
                <a:cubicBezTo>
                  <a:pt x="5335535" y="2772130"/>
                  <a:pt x="5331932" y="2775734"/>
                  <a:pt x="5342734" y="2782940"/>
                </a:cubicBezTo>
                <a:cubicBezTo>
                  <a:pt x="5342734" y="2782940"/>
                  <a:pt x="5342734" y="2782940"/>
                  <a:pt x="5346336" y="2782940"/>
                </a:cubicBezTo>
                <a:cubicBezTo>
                  <a:pt x="5346336" y="2782940"/>
                  <a:pt x="5346336" y="2782940"/>
                  <a:pt x="5346336" y="2786543"/>
                </a:cubicBezTo>
                <a:cubicBezTo>
                  <a:pt x="5349937" y="2786543"/>
                  <a:pt x="5353535" y="2790147"/>
                  <a:pt x="5353535" y="2790147"/>
                </a:cubicBezTo>
                <a:cubicBezTo>
                  <a:pt x="5353535" y="2793750"/>
                  <a:pt x="5353535" y="2793750"/>
                  <a:pt x="5353535" y="2793750"/>
                </a:cubicBezTo>
                <a:cubicBezTo>
                  <a:pt x="5364335" y="2797352"/>
                  <a:pt x="5382338" y="2808162"/>
                  <a:pt x="5396739" y="2818972"/>
                </a:cubicBezTo>
                <a:cubicBezTo>
                  <a:pt x="5411140" y="2833386"/>
                  <a:pt x="5421943" y="2844196"/>
                  <a:pt x="5421941" y="2851402"/>
                </a:cubicBezTo>
                <a:cubicBezTo>
                  <a:pt x="5425541" y="2851402"/>
                  <a:pt x="5425543" y="2855006"/>
                  <a:pt x="5425543" y="2855006"/>
                </a:cubicBezTo>
                <a:cubicBezTo>
                  <a:pt x="5429142" y="2855006"/>
                  <a:pt x="5432743" y="2858609"/>
                  <a:pt x="5432743" y="2862212"/>
                </a:cubicBezTo>
                <a:cubicBezTo>
                  <a:pt x="5432743" y="2862212"/>
                  <a:pt x="5432743" y="2862212"/>
                  <a:pt x="5429142" y="2862212"/>
                </a:cubicBezTo>
                <a:cubicBezTo>
                  <a:pt x="5425541" y="2858609"/>
                  <a:pt x="5425541" y="2858609"/>
                  <a:pt x="5425541" y="2858609"/>
                </a:cubicBezTo>
                <a:cubicBezTo>
                  <a:pt x="5425541" y="2858609"/>
                  <a:pt x="5425541" y="2858609"/>
                  <a:pt x="5421941" y="2858609"/>
                </a:cubicBezTo>
                <a:cubicBezTo>
                  <a:pt x="5436343" y="2869419"/>
                  <a:pt x="5436343" y="2865815"/>
                  <a:pt x="5447143" y="2873022"/>
                </a:cubicBezTo>
                <a:cubicBezTo>
                  <a:pt x="5447143" y="2873022"/>
                  <a:pt x="5443546" y="2869419"/>
                  <a:pt x="5443546" y="2869419"/>
                </a:cubicBezTo>
                <a:cubicBezTo>
                  <a:pt x="5443546" y="2869419"/>
                  <a:pt x="5443546" y="2869419"/>
                  <a:pt x="5447143" y="2869419"/>
                </a:cubicBezTo>
                <a:cubicBezTo>
                  <a:pt x="5447143" y="2869419"/>
                  <a:pt x="5447143" y="2869419"/>
                  <a:pt x="5450745" y="2869419"/>
                </a:cubicBezTo>
                <a:cubicBezTo>
                  <a:pt x="5450745" y="2869419"/>
                  <a:pt x="5443543" y="2865815"/>
                  <a:pt x="5447143" y="2862212"/>
                </a:cubicBezTo>
                <a:cubicBezTo>
                  <a:pt x="5457945" y="2869419"/>
                  <a:pt x="5468746" y="2876625"/>
                  <a:pt x="5465146" y="2880228"/>
                </a:cubicBezTo>
                <a:cubicBezTo>
                  <a:pt x="5465146" y="2880228"/>
                  <a:pt x="5468746" y="2880228"/>
                  <a:pt x="5468744" y="2883832"/>
                </a:cubicBezTo>
                <a:cubicBezTo>
                  <a:pt x="5468746" y="2887435"/>
                  <a:pt x="5472346" y="2887435"/>
                  <a:pt x="5472346" y="2887435"/>
                </a:cubicBezTo>
                <a:lnTo>
                  <a:pt x="5472783" y="2886996"/>
                </a:lnTo>
                <a:lnTo>
                  <a:pt x="5551554" y="2948691"/>
                </a:lnTo>
                <a:cubicBezTo>
                  <a:pt x="5551554" y="2948691"/>
                  <a:pt x="5555153" y="2948691"/>
                  <a:pt x="5555153" y="2952294"/>
                </a:cubicBezTo>
                <a:cubicBezTo>
                  <a:pt x="5558754" y="2952294"/>
                  <a:pt x="5562355" y="2955896"/>
                  <a:pt x="5562355" y="2955896"/>
                </a:cubicBezTo>
                <a:cubicBezTo>
                  <a:pt x="5562355" y="2955896"/>
                  <a:pt x="5562355" y="2955896"/>
                  <a:pt x="5558757" y="2955896"/>
                </a:cubicBezTo>
                <a:cubicBezTo>
                  <a:pt x="5569556" y="2959501"/>
                  <a:pt x="5587556" y="2966706"/>
                  <a:pt x="5594757" y="2966706"/>
                </a:cubicBezTo>
                <a:cubicBezTo>
                  <a:pt x="5591158" y="2966706"/>
                  <a:pt x="5591158" y="2966706"/>
                  <a:pt x="5587556" y="2963104"/>
                </a:cubicBezTo>
                <a:cubicBezTo>
                  <a:pt x="5587556" y="2963104"/>
                  <a:pt x="5587556" y="2959501"/>
                  <a:pt x="5587556" y="2959501"/>
                </a:cubicBezTo>
                <a:cubicBezTo>
                  <a:pt x="5591158" y="2959501"/>
                  <a:pt x="5591158" y="2959501"/>
                  <a:pt x="5594757" y="2963104"/>
                </a:cubicBezTo>
                <a:lnTo>
                  <a:pt x="5596066" y="2963104"/>
                </a:lnTo>
                <a:lnTo>
                  <a:pt x="5597907" y="2964455"/>
                </a:lnTo>
                <a:cubicBezTo>
                  <a:pt x="5599259" y="2965805"/>
                  <a:pt x="5600158" y="2966706"/>
                  <a:pt x="5601959" y="2966706"/>
                </a:cubicBezTo>
                <a:cubicBezTo>
                  <a:pt x="5598357" y="2966706"/>
                  <a:pt x="5598357" y="2963104"/>
                  <a:pt x="5598357" y="2963104"/>
                </a:cubicBezTo>
                <a:lnTo>
                  <a:pt x="5596066" y="2963104"/>
                </a:lnTo>
                <a:lnTo>
                  <a:pt x="5591158" y="2959501"/>
                </a:lnTo>
                <a:cubicBezTo>
                  <a:pt x="5637961" y="2973914"/>
                  <a:pt x="5688365" y="3013549"/>
                  <a:pt x="5735170" y="3031566"/>
                </a:cubicBezTo>
                <a:cubicBezTo>
                  <a:pt x="5735170" y="3035169"/>
                  <a:pt x="5749569" y="3042375"/>
                  <a:pt x="5753171" y="3045979"/>
                </a:cubicBezTo>
                <a:cubicBezTo>
                  <a:pt x="5753171" y="3042375"/>
                  <a:pt x="5753171" y="3042375"/>
                  <a:pt x="5760372" y="3042376"/>
                </a:cubicBezTo>
                <a:cubicBezTo>
                  <a:pt x="5760372" y="3042376"/>
                  <a:pt x="5760371" y="3045979"/>
                  <a:pt x="5763972" y="3045979"/>
                </a:cubicBezTo>
                <a:cubicBezTo>
                  <a:pt x="5767572" y="3045979"/>
                  <a:pt x="5767572" y="3049582"/>
                  <a:pt x="5771173" y="3049581"/>
                </a:cubicBezTo>
                <a:cubicBezTo>
                  <a:pt x="5807176" y="3063993"/>
                  <a:pt x="5814377" y="3074804"/>
                  <a:pt x="5832378" y="3085614"/>
                </a:cubicBezTo>
                <a:cubicBezTo>
                  <a:pt x="5832378" y="3085614"/>
                  <a:pt x="5828778" y="3085613"/>
                  <a:pt x="5828778" y="3082011"/>
                </a:cubicBezTo>
                <a:cubicBezTo>
                  <a:pt x="5828778" y="3082011"/>
                  <a:pt x="5828778" y="3078408"/>
                  <a:pt x="5832379" y="3078408"/>
                </a:cubicBezTo>
                <a:cubicBezTo>
                  <a:pt x="5832379" y="3078408"/>
                  <a:pt x="5835978" y="3082010"/>
                  <a:pt x="5835978" y="3082010"/>
                </a:cubicBezTo>
                <a:cubicBezTo>
                  <a:pt x="5839580" y="3082011"/>
                  <a:pt x="5839580" y="3082011"/>
                  <a:pt x="5839580" y="3082011"/>
                </a:cubicBezTo>
                <a:cubicBezTo>
                  <a:pt x="5848580" y="3082011"/>
                  <a:pt x="5863882" y="3087416"/>
                  <a:pt x="5876482" y="3094172"/>
                </a:cubicBezTo>
                <a:lnTo>
                  <a:pt x="5881985" y="3099560"/>
                </a:lnTo>
                <a:lnTo>
                  <a:pt x="5883188" y="3098504"/>
                </a:lnTo>
                <a:cubicBezTo>
                  <a:pt x="5884146" y="3097807"/>
                  <a:pt x="5885060" y="3097415"/>
                  <a:pt x="5885802" y="3097568"/>
                </a:cubicBezTo>
                <a:cubicBezTo>
                  <a:pt x="5886542" y="3097720"/>
                  <a:pt x="5887110" y="3098417"/>
                  <a:pt x="5887370" y="3099898"/>
                </a:cubicBezTo>
                <a:cubicBezTo>
                  <a:pt x="5887370" y="3100594"/>
                  <a:pt x="5887545" y="3101291"/>
                  <a:pt x="5887894" y="3101988"/>
                </a:cubicBezTo>
                <a:cubicBezTo>
                  <a:pt x="5888242" y="3102859"/>
                  <a:pt x="5888242" y="3104252"/>
                  <a:pt x="5889463" y="3104427"/>
                </a:cubicBezTo>
                <a:cubicBezTo>
                  <a:pt x="5890510" y="3104427"/>
                  <a:pt x="5891206" y="3103556"/>
                  <a:pt x="5891728" y="3102859"/>
                </a:cubicBezTo>
                <a:cubicBezTo>
                  <a:pt x="5894342" y="3099898"/>
                  <a:pt x="5895388" y="3100071"/>
                  <a:pt x="5896955" y="3103729"/>
                </a:cubicBezTo>
                <a:cubicBezTo>
                  <a:pt x="5897304" y="3104601"/>
                  <a:pt x="5897480" y="3105297"/>
                  <a:pt x="5898002" y="3105995"/>
                </a:cubicBezTo>
                <a:cubicBezTo>
                  <a:pt x="5898698" y="3107039"/>
                  <a:pt x="5899397" y="3107910"/>
                  <a:pt x="5901138" y="3107214"/>
                </a:cubicBezTo>
                <a:cubicBezTo>
                  <a:pt x="5902705" y="3106342"/>
                  <a:pt x="5902705" y="3105646"/>
                  <a:pt x="5902358" y="3104252"/>
                </a:cubicBezTo>
                <a:lnTo>
                  <a:pt x="5902066" y="3101617"/>
                </a:lnTo>
                <a:lnTo>
                  <a:pt x="5915685" y="3115165"/>
                </a:lnTo>
                <a:lnTo>
                  <a:pt x="5914904" y="3116271"/>
                </a:lnTo>
                <a:cubicBezTo>
                  <a:pt x="5914557" y="3117839"/>
                  <a:pt x="5915081" y="3118884"/>
                  <a:pt x="5916473" y="3119580"/>
                </a:cubicBezTo>
                <a:cubicBezTo>
                  <a:pt x="5917520" y="3120103"/>
                  <a:pt x="5918567" y="3120452"/>
                  <a:pt x="5919612" y="3120974"/>
                </a:cubicBezTo>
                <a:lnTo>
                  <a:pt x="5919769" y="3121290"/>
                </a:lnTo>
                <a:lnTo>
                  <a:pt x="5941739" y="3127953"/>
                </a:lnTo>
                <a:cubicBezTo>
                  <a:pt x="5957490" y="3133358"/>
                  <a:pt x="5972791" y="3139664"/>
                  <a:pt x="5983593" y="3146870"/>
                </a:cubicBezTo>
                <a:cubicBezTo>
                  <a:pt x="5974592" y="3145069"/>
                  <a:pt x="5962891" y="3143267"/>
                  <a:pt x="5949840" y="3140565"/>
                </a:cubicBezTo>
                <a:lnTo>
                  <a:pt x="5926152" y="3133937"/>
                </a:lnTo>
                <a:lnTo>
                  <a:pt x="5928499" y="3138568"/>
                </a:lnTo>
                <a:cubicBezTo>
                  <a:pt x="5929371" y="3139090"/>
                  <a:pt x="5931285" y="3138915"/>
                  <a:pt x="5930940" y="3140483"/>
                </a:cubicBezTo>
                <a:cubicBezTo>
                  <a:pt x="5930765" y="3142051"/>
                  <a:pt x="5929195" y="3142399"/>
                  <a:pt x="5927626" y="3142573"/>
                </a:cubicBezTo>
                <a:cubicBezTo>
                  <a:pt x="5927454" y="3142573"/>
                  <a:pt x="5927278" y="3142573"/>
                  <a:pt x="5927105" y="3142573"/>
                </a:cubicBezTo>
                <a:cubicBezTo>
                  <a:pt x="5922922" y="3143270"/>
                  <a:pt x="5921701" y="3145186"/>
                  <a:pt x="5923795" y="3148495"/>
                </a:cubicBezTo>
                <a:cubicBezTo>
                  <a:pt x="5925709" y="3151631"/>
                  <a:pt x="5925187" y="3154070"/>
                  <a:pt x="5923444" y="3156683"/>
                </a:cubicBezTo>
                <a:cubicBezTo>
                  <a:pt x="5921178" y="3160167"/>
                  <a:pt x="5919436" y="3163825"/>
                  <a:pt x="5920484" y="3168179"/>
                </a:cubicBezTo>
                <a:cubicBezTo>
                  <a:pt x="5921006" y="3170096"/>
                  <a:pt x="5919089" y="3170966"/>
                  <a:pt x="5917869" y="3171315"/>
                </a:cubicBezTo>
                <a:cubicBezTo>
                  <a:pt x="5913337" y="3172882"/>
                  <a:pt x="5911246" y="3175843"/>
                  <a:pt x="5910723" y="3180372"/>
                </a:cubicBezTo>
                <a:cubicBezTo>
                  <a:pt x="5910374" y="3183159"/>
                  <a:pt x="5909329" y="3183681"/>
                  <a:pt x="5906540" y="3181940"/>
                </a:cubicBezTo>
                <a:cubicBezTo>
                  <a:pt x="5900616" y="3178282"/>
                  <a:pt x="5891902" y="3180895"/>
                  <a:pt x="5889287" y="3186992"/>
                </a:cubicBezTo>
                <a:cubicBezTo>
                  <a:pt x="5888764" y="3188211"/>
                  <a:pt x="5888067" y="3189778"/>
                  <a:pt x="5889287" y="3190823"/>
                </a:cubicBezTo>
                <a:cubicBezTo>
                  <a:pt x="5890510" y="3191869"/>
                  <a:pt x="5892251" y="3192391"/>
                  <a:pt x="5893819" y="3191346"/>
                </a:cubicBezTo>
                <a:cubicBezTo>
                  <a:pt x="5894864" y="3190823"/>
                  <a:pt x="5895911" y="3189952"/>
                  <a:pt x="5896955" y="3189256"/>
                </a:cubicBezTo>
                <a:cubicBezTo>
                  <a:pt x="5898002" y="3188384"/>
                  <a:pt x="5899046" y="3187862"/>
                  <a:pt x="5899920" y="3188907"/>
                </a:cubicBezTo>
                <a:cubicBezTo>
                  <a:pt x="5900963" y="3190127"/>
                  <a:pt x="5900270" y="3191172"/>
                  <a:pt x="5899397" y="3192042"/>
                </a:cubicBezTo>
                <a:cubicBezTo>
                  <a:pt x="5898698" y="3192914"/>
                  <a:pt x="5897652" y="3193610"/>
                  <a:pt x="5896955" y="3194308"/>
                </a:cubicBezTo>
                <a:cubicBezTo>
                  <a:pt x="5895388" y="3195875"/>
                  <a:pt x="5894515" y="3197966"/>
                  <a:pt x="5896085" y="3199707"/>
                </a:cubicBezTo>
                <a:cubicBezTo>
                  <a:pt x="5897480" y="3201101"/>
                  <a:pt x="5899397" y="3199707"/>
                  <a:pt x="5900790" y="3198662"/>
                </a:cubicBezTo>
                <a:cubicBezTo>
                  <a:pt x="5902011" y="3197791"/>
                  <a:pt x="5902881" y="3196223"/>
                  <a:pt x="5904449" y="3195700"/>
                </a:cubicBezTo>
                <a:cubicBezTo>
                  <a:pt x="5906713" y="3194830"/>
                  <a:pt x="5908108" y="3195178"/>
                  <a:pt x="5907935" y="3197966"/>
                </a:cubicBezTo>
                <a:cubicBezTo>
                  <a:pt x="5907760" y="3201797"/>
                  <a:pt x="5906194" y="3204933"/>
                  <a:pt x="5904101" y="3207893"/>
                </a:cubicBezTo>
                <a:cubicBezTo>
                  <a:pt x="5901487" y="3211726"/>
                  <a:pt x="5901312" y="3213816"/>
                  <a:pt x="5904101" y="3217474"/>
                </a:cubicBezTo>
                <a:cubicBezTo>
                  <a:pt x="5904972" y="3218867"/>
                  <a:pt x="5906367" y="3220087"/>
                  <a:pt x="5907585" y="3221306"/>
                </a:cubicBezTo>
                <a:cubicBezTo>
                  <a:pt x="5908108" y="3221829"/>
                  <a:pt x="5908981" y="3222351"/>
                  <a:pt x="5908631" y="3223223"/>
                </a:cubicBezTo>
                <a:cubicBezTo>
                  <a:pt x="5908284" y="3224268"/>
                  <a:pt x="5907412" y="3224442"/>
                  <a:pt x="5906713" y="3224268"/>
                </a:cubicBezTo>
                <a:cubicBezTo>
                  <a:pt x="5903578" y="3223570"/>
                  <a:pt x="5902881" y="3224964"/>
                  <a:pt x="5903054" y="3227751"/>
                </a:cubicBezTo>
                <a:cubicBezTo>
                  <a:pt x="5903230" y="3231235"/>
                  <a:pt x="5900963" y="3233674"/>
                  <a:pt x="5898524" y="3235589"/>
                </a:cubicBezTo>
                <a:cubicBezTo>
                  <a:pt x="5896608" y="3237157"/>
                  <a:pt x="5896432" y="3238376"/>
                  <a:pt x="5898350" y="3239770"/>
                </a:cubicBezTo>
                <a:cubicBezTo>
                  <a:pt x="5899397" y="3240466"/>
                  <a:pt x="5900092" y="3241164"/>
                  <a:pt x="5899743" y="3242557"/>
                </a:cubicBezTo>
                <a:cubicBezTo>
                  <a:pt x="5899397" y="3244473"/>
                  <a:pt x="5898002" y="3244124"/>
                  <a:pt x="5896781" y="3244473"/>
                </a:cubicBezTo>
                <a:cubicBezTo>
                  <a:pt x="5896085" y="3244647"/>
                  <a:pt x="5895214" y="3244647"/>
                  <a:pt x="5894342" y="3244822"/>
                </a:cubicBezTo>
                <a:cubicBezTo>
                  <a:pt x="5889636" y="3245344"/>
                  <a:pt x="5888591" y="3247957"/>
                  <a:pt x="5891380" y="3251963"/>
                </a:cubicBezTo>
                <a:cubicBezTo>
                  <a:pt x="5891728" y="3252485"/>
                  <a:pt x="5892077" y="3252834"/>
                  <a:pt x="5892251" y="3253357"/>
                </a:cubicBezTo>
                <a:cubicBezTo>
                  <a:pt x="5892773" y="3254402"/>
                  <a:pt x="5893122" y="3255796"/>
                  <a:pt x="5892077" y="3256492"/>
                </a:cubicBezTo>
                <a:cubicBezTo>
                  <a:pt x="5891206" y="3257188"/>
                  <a:pt x="5889985" y="3256492"/>
                  <a:pt x="5889287" y="3255796"/>
                </a:cubicBezTo>
                <a:cubicBezTo>
                  <a:pt x="5888591" y="3255098"/>
                  <a:pt x="5888067" y="3254402"/>
                  <a:pt x="5887545" y="3253530"/>
                </a:cubicBezTo>
                <a:cubicBezTo>
                  <a:pt x="5886499" y="3252312"/>
                  <a:pt x="5885455" y="3251963"/>
                  <a:pt x="5884060" y="3253008"/>
                </a:cubicBezTo>
                <a:cubicBezTo>
                  <a:pt x="5880747" y="3255273"/>
                  <a:pt x="5877086" y="3255621"/>
                  <a:pt x="5873428" y="3255796"/>
                </a:cubicBezTo>
                <a:cubicBezTo>
                  <a:pt x="5869070" y="3256143"/>
                  <a:pt x="5864539" y="3255621"/>
                  <a:pt x="5860183" y="3256666"/>
                </a:cubicBezTo>
                <a:cubicBezTo>
                  <a:pt x="5858615" y="3257015"/>
                  <a:pt x="5857745" y="3255969"/>
                  <a:pt x="5857045" y="3255098"/>
                </a:cubicBezTo>
                <a:cubicBezTo>
                  <a:pt x="5854607" y="3252312"/>
                  <a:pt x="5852339" y="3249525"/>
                  <a:pt x="5847985" y="3250918"/>
                </a:cubicBezTo>
                <a:cubicBezTo>
                  <a:pt x="5847114" y="3251093"/>
                  <a:pt x="5846589" y="3250395"/>
                  <a:pt x="5846242" y="3249699"/>
                </a:cubicBezTo>
                <a:cubicBezTo>
                  <a:pt x="5844325" y="3246215"/>
                  <a:pt x="5841188" y="3243428"/>
                  <a:pt x="5838573" y="3240466"/>
                </a:cubicBezTo>
                <a:cubicBezTo>
                  <a:pt x="5834564" y="3235938"/>
                  <a:pt x="5832299" y="3230886"/>
                  <a:pt x="5833866" y="3224790"/>
                </a:cubicBezTo>
                <a:cubicBezTo>
                  <a:pt x="5834392" y="3222351"/>
                  <a:pt x="5832997" y="3220784"/>
                  <a:pt x="5831601" y="3219390"/>
                </a:cubicBezTo>
                <a:cubicBezTo>
                  <a:pt x="5828465" y="3216080"/>
                  <a:pt x="5828640" y="3214339"/>
                  <a:pt x="5832125" y="3211726"/>
                </a:cubicBezTo>
                <a:cubicBezTo>
                  <a:pt x="5835961" y="3209113"/>
                  <a:pt x="5835961" y="3209113"/>
                  <a:pt x="5832823" y="3205280"/>
                </a:cubicBezTo>
                <a:cubicBezTo>
                  <a:pt x="5832125" y="3204410"/>
                  <a:pt x="5831601" y="3203714"/>
                  <a:pt x="5832648" y="3202669"/>
                </a:cubicBezTo>
                <a:cubicBezTo>
                  <a:pt x="5836135" y="3198662"/>
                  <a:pt x="5839270" y="3194655"/>
                  <a:pt x="5842931" y="3190823"/>
                </a:cubicBezTo>
                <a:cubicBezTo>
                  <a:pt x="5845545" y="3187862"/>
                  <a:pt x="5848853" y="3185946"/>
                  <a:pt x="5852691" y="3185075"/>
                </a:cubicBezTo>
                <a:cubicBezTo>
                  <a:pt x="5855129" y="3184379"/>
                  <a:pt x="5859835" y="3178108"/>
                  <a:pt x="5860010" y="3175495"/>
                </a:cubicBezTo>
                <a:cubicBezTo>
                  <a:pt x="5860010" y="3174624"/>
                  <a:pt x="5860010" y="3173927"/>
                  <a:pt x="5858962" y="3173579"/>
                </a:cubicBezTo>
                <a:cubicBezTo>
                  <a:pt x="5853562" y="3171141"/>
                  <a:pt x="5850946" y="3166438"/>
                  <a:pt x="5848681" y="3161386"/>
                </a:cubicBezTo>
                <a:cubicBezTo>
                  <a:pt x="5848158" y="3160341"/>
                  <a:pt x="5847810" y="3159469"/>
                  <a:pt x="5847287" y="3158599"/>
                </a:cubicBezTo>
                <a:cubicBezTo>
                  <a:pt x="5845545" y="3155811"/>
                  <a:pt x="5844673" y="3153373"/>
                  <a:pt x="5845892" y="3149889"/>
                </a:cubicBezTo>
                <a:cubicBezTo>
                  <a:pt x="5847114" y="3146405"/>
                  <a:pt x="5845194" y="3142922"/>
                  <a:pt x="5843452" y="3139787"/>
                </a:cubicBezTo>
                <a:cubicBezTo>
                  <a:pt x="5842755" y="3138219"/>
                  <a:pt x="5842408" y="3137174"/>
                  <a:pt x="5843627" y="3135606"/>
                </a:cubicBezTo>
                <a:cubicBezTo>
                  <a:pt x="5848507" y="3128986"/>
                  <a:pt x="5852165" y="3121671"/>
                  <a:pt x="5852863" y="3113136"/>
                </a:cubicBezTo>
                <a:cubicBezTo>
                  <a:pt x="5853041" y="3111917"/>
                  <a:pt x="5853386" y="3111394"/>
                  <a:pt x="5854607" y="3111742"/>
                </a:cubicBezTo>
                <a:lnTo>
                  <a:pt x="5865143" y="3106736"/>
                </a:lnTo>
                <a:lnTo>
                  <a:pt x="5853981" y="3096424"/>
                </a:lnTo>
                <a:cubicBezTo>
                  <a:pt x="5853981" y="3100028"/>
                  <a:pt x="5853981" y="3100028"/>
                  <a:pt x="5850379" y="3100028"/>
                </a:cubicBezTo>
                <a:cubicBezTo>
                  <a:pt x="5846779" y="3096424"/>
                  <a:pt x="5839578" y="3096423"/>
                  <a:pt x="5839580" y="3092821"/>
                </a:cubicBezTo>
                <a:cubicBezTo>
                  <a:pt x="5839580" y="3092821"/>
                  <a:pt x="5835978" y="3092820"/>
                  <a:pt x="5835979" y="3089218"/>
                </a:cubicBezTo>
                <a:cubicBezTo>
                  <a:pt x="5835979" y="3089218"/>
                  <a:pt x="5835979" y="3089218"/>
                  <a:pt x="5835978" y="3092820"/>
                </a:cubicBezTo>
                <a:cubicBezTo>
                  <a:pt x="5828778" y="3100027"/>
                  <a:pt x="5807176" y="3085613"/>
                  <a:pt x="5781973" y="3071200"/>
                </a:cubicBezTo>
                <a:cubicBezTo>
                  <a:pt x="5781973" y="3071200"/>
                  <a:pt x="5781973" y="3071200"/>
                  <a:pt x="5778374" y="3071201"/>
                </a:cubicBezTo>
                <a:cubicBezTo>
                  <a:pt x="5778373" y="3074804"/>
                  <a:pt x="5778373" y="3074804"/>
                  <a:pt x="5774772" y="3071201"/>
                </a:cubicBezTo>
                <a:cubicBezTo>
                  <a:pt x="5774772" y="3071201"/>
                  <a:pt x="5771173" y="3071201"/>
                  <a:pt x="5771173" y="3071201"/>
                </a:cubicBezTo>
                <a:cubicBezTo>
                  <a:pt x="5771173" y="3067599"/>
                  <a:pt x="5771173" y="3067599"/>
                  <a:pt x="5771173" y="3067599"/>
                </a:cubicBezTo>
                <a:cubicBezTo>
                  <a:pt x="5771173" y="3067599"/>
                  <a:pt x="5771173" y="3067599"/>
                  <a:pt x="5767571" y="3071201"/>
                </a:cubicBezTo>
                <a:cubicBezTo>
                  <a:pt x="5760371" y="3067599"/>
                  <a:pt x="5756773" y="3071201"/>
                  <a:pt x="5738768" y="3063995"/>
                </a:cubicBezTo>
                <a:cubicBezTo>
                  <a:pt x="5738769" y="3071201"/>
                  <a:pt x="5760371" y="3078408"/>
                  <a:pt x="5749569" y="3082011"/>
                </a:cubicBezTo>
                <a:cubicBezTo>
                  <a:pt x="5745972" y="3080209"/>
                  <a:pt x="5744169" y="3080209"/>
                  <a:pt x="5742370" y="3080209"/>
                </a:cubicBezTo>
                <a:lnTo>
                  <a:pt x="5738769" y="3079309"/>
                </a:lnTo>
                <a:lnTo>
                  <a:pt x="5738768" y="3078408"/>
                </a:lnTo>
                <a:cubicBezTo>
                  <a:pt x="5735173" y="3078408"/>
                  <a:pt x="5735173" y="3078408"/>
                  <a:pt x="5735173" y="3078408"/>
                </a:cubicBezTo>
                <a:lnTo>
                  <a:pt x="5738769" y="3079309"/>
                </a:lnTo>
                <a:lnTo>
                  <a:pt x="5738769" y="3082011"/>
                </a:lnTo>
                <a:cubicBezTo>
                  <a:pt x="5738769" y="3082011"/>
                  <a:pt x="5735170" y="3082011"/>
                  <a:pt x="5735170" y="3082011"/>
                </a:cubicBezTo>
                <a:cubicBezTo>
                  <a:pt x="5731570" y="3082011"/>
                  <a:pt x="5731570" y="3082011"/>
                  <a:pt x="5731570" y="3082011"/>
                </a:cubicBezTo>
                <a:cubicBezTo>
                  <a:pt x="5727969" y="3078408"/>
                  <a:pt x="5720769" y="3074804"/>
                  <a:pt x="5713568" y="3071201"/>
                </a:cubicBezTo>
                <a:cubicBezTo>
                  <a:pt x="5713568" y="3071201"/>
                  <a:pt x="5709968" y="3067599"/>
                  <a:pt x="5709968" y="3067599"/>
                </a:cubicBezTo>
                <a:cubicBezTo>
                  <a:pt x="5709968" y="3067599"/>
                  <a:pt x="5706365" y="3067599"/>
                  <a:pt x="5702767" y="3063995"/>
                </a:cubicBezTo>
                <a:cubicBezTo>
                  <a:pt x="5702767" y="3063995"/>
                  <a:pt x="5699167" y="3063995"/>
                  <a:pt x="5699167" y="3060391"/>
                </a:cubicBezTo>
                <a:cubicBezTo>
                  <a:pt x="5702767" y="3060391"/>
                  <a:pt x="5702767" y="3060391"/>
                  <a:pt x="5706367" y="3063995"/>
                </a:cubicBezTo>
                <a:cubicBezTo>
                  <a:pt x="5706367" y="3063995"/>
                  <a:pt x="5709968" y="3063995"/>
                  <a:pt x="5713569" y="3067599"/>
                </a:cubicBezTo>
                <a:cubicBezTo>
                  <a:pt x="5706367" y="3060391"/>
                  <a:pt x="5699167" y="3056789"/>
                  <a:pt x="5695566" y="3049582"/>
                </a:cubicBezTo>
                <a:cubicBezTo>
                  <a:pt x="5699167" y="3045979"/>
                  <a:pt x="5709968" y="3049582"/>
                  <a:pt x="5706365" y="3038772"/>
                </a:cubicBezTo>
                <a:cubicBezTo>
                  <a:pt x="5652365" y="3013549"/>
                  <a:pt x="5609158" y="2995533"/>
                  <a:pt x="5558754" y="2959501"/>
                </a:cubicBezTo>
                <a:cubicBezTo>
                  <a:pt x="5555153" y="2959501"/>
                  <a:pt x="5555153" y="2959501"/>
                  <a:pt x="5551554" y="2955896"/>
                </a:cubicBezTo>
                <a:cubicBezTo>
                  <a:pt x="5547956" y="2955896"/>
                  <a:pt x="5547956" y="2952294"/>
                  <a:pt x="5547956" y="2952294"/>
                </a:cubicBezTo>
                <a:cubicBezTo>
                  <a:pt x="5529951" y="2945087"/>
                  <a:pt x="5508348" y="2930674"/>
                  <a:pt x="5490347" y="2916262"/>
                </a:cubicBezTo>
                <a:cubicBezTo>
                  <a:pt x="5472346" y="2909054"/>
                  <a:pt x="5443546" y="2894642"/>
                  <a:pt x="5418340" y="2873022"/>
                </a:cubicBezTo>
                <a:cubicBezTo>
                  <a:pt x="5389538" y="2855006"/>
                  <a:pt x="5364335" y="2833386"/>
                  <a:pt x="5349935" y="2818973"/>
                </a:cubicBezTo>
                <a:cubicBezTo>
                  <a:pt x="5317532" y="2793750"/>
                  <a:pt x="5281528" y="2764924"/>
                  <a:pt x="5249126" y="2739700"/>
                </a:cubicBezTo>
                <a:lnTo>
                  <a:pt x="5244024" y="2734769"/>
                </a:lnTo>
                <a:lnTo>
                  <a:pt x="5240674" y="2745289"/>
                </a:lnTo>
                <a:cubicBezTo>
                  <a:pt x="5238742" y="2747219"/>
                  <a:pt x="5236809" y="2748762"/>
                  <a:pt x="5236033" y="2751463"/>
                </a:cubicBezTo>
                <a:cubicBezTo>
                  <a:pt x="5235263" y="2755708"/>
                  <a:pt x="5232943" y="2758023"/>
                  <a:pt x="5228695" y="2757637"/>
                </a:cubicBezTo>
                <a:cubicBezTo>
                  <a:pt x="5225606" y="2757637"/>
                  <a:pt x="5223288" y="2759567"/>
                  <a:pt x="5222125" y="2761110"/>
                </a:cubicBezTo>
                <a:cubicBezTo>
                  <a:pt x="5215555" y="2770371"/>
                  <a:pt x="5205897" y="2765354"/>
                  <a:pt x="5197780" y="2766512"/>
                </a:cubicBezTo>
                <a:cubicBezTo>
                  <a:pt x="5194303" y="2766898"/>
                  <a:pt x="5186963" y="2768828"/>
                  <a:pt x="5185418" y="2766126"/>
                </a:cubicBezTo>
                <a:cubicBezTo>
                  <a:pt x="5180782" y="2758409"/>
                  <a:pt x="5168806" y="2761496"/>
                  <a:pt x="5166102" y="2751078"/>
                </a:cubicBezTo>
                <a:cubicBezTo>
                  <a:pt x="5165330" y="2747991"/>
                  <a:pt x="5159921" y="2746061"/>
                  <a:pt x="5164942" y="2741816"/>
                </a:cubicBezTo>
                <a:cubicBezTo>
                  <a:pt x="5166489" y="2740658"/>
                  <a:pt x="5166102" y="2738344"/>
                  <a:pt x="5164555" y="2737958"/>
                </a:cubicBezTo>
                <a:cubicBezTo>
                  <a:pt x="5158375" y="2735642"/>
                  <a:pt x="5158762" y="2732169"/>
                  <a:pt x="5162625" y="2727539"/>
                </a:cubicBezTo>
                <a:cubicBezTo>
                  <a:pt x="5163784" y="2725996"/>
                  <a:pt x="5162238" y="2724066"/>
                  <a:pt x="5161466" y="2722522"/>
                </a:cubicBezTo>
                <a:cubicBezTo>
                  <a:pt x="5159921" y="2720207"/>
                  <a:pt x="5159535" y="2717891"/>
                  <a:pt x="5161851" y="2715962"/>
                </a:cubicBezTo>
                <a:cubicBezTo>
                  <a:pt x="5164169" y="2714033"/>
                  <a:pt x="5163784" y="2711718"/>
                  <a:pt x="5164555" y="2709402"/>
                </a:cubicBezTo>
                <a:cubicBezTo>
                  <a:pt x="5166489" y="2703615"/>
                  <a:pt x="5168806" y="2696283"/>
                  <a:pt x="5173058" y="2693581"/>
                </a:cubicBezTo>
                <a:lnTo>
                  <a:pt x="5194959" y="2679719"/>
                </a:lnTo>
                <a:lnTo>
                  <a:pt x="5184320" y="2664032"/>
                </a:lnTo>
                <a:cubicBezTo>
                  <a:pt x="5187919" y="2667636"/>
                  <a:pt x="5191523" y="2671239"/>
                  <a:pt x="5195123" y="2674842"/>
                </a:cubicBezTo>
                <a:cubicBezTo>
                  <a:pt x="5195123" y="2674842"/>
                  <a:pt x="5195123" y="2674842"/>
                  <a:pt x="5191523" y="2667636"/>
                </a:cubicBezTo>
                <a:cubicBezTo>
                  <a:pt x="5187919" y="2667636"/>
                  <a:pt x="5187919" y="2664032"/>
                  <a:pt x="5187919" y="2664032"/>
                </a:cubicBezTo>
                <a:cubicBezTo>
                  <a:pt x="5191523" y="2664032"/>
                  <a:pt x="5191523" y="2664032"/>
                  <a:pt x="5195122" y="2667636"/>
                </a:cubicBezTo>
                <a:cubicBezTo>
                  <a:pt x="5195122" y="2667636"/>
                  <a:pt x="5195122" y="2667636"/>
                  <a:pt x="5198721" y="2667636"/>
                </a:cubicBezTo>
                <a:cubicBezTo>
                  <a:pt x="5173521" y="2642412"/>
                  <a:pt x="5144717" y="2613587"/>
                  <a:pt x="5115913" y="2591968"/>
                </a:cubicBezTo>
                <a:cubicBezTo>
                  <a:pt x="5110512" y="2579356"/>
                  <a:pt x="5099714" y="2564943"/>
                  <a:pt x="5087562" y="2549629"/>
                </a:cubicBezTo>
                <a:lnTo>
                  <a:pt x="5058764" y="2511910"/>
                </a:lnTo>
                <a:lnTo>
                  <a:pt x="5044352" y="2519529"/>
                </a:lnTo>
                <a:cubicBezTo>
                  <a:pt x="5025874" y="2545586"/>
                  <a:pt x="4998695" y="2531471"/>
                  <a:pt x="4975864" y="2534729"/>
                </a:cubicBezTo>
                <a:cubicBezTo>
                  <a:pt x="4966082" y="2535815"/>
                  <a:pt x="4945424" y="2541243"/>
                  <a:pt x="4941078" y="2533642"/>
                </a:cubicBezTo>
                <a:cubicBezTo>
                  <a:pt x="4928032" y="2511929"/>
                  <a:pt x="4894333" y="2520614"/>
                  <a:pt x="4886721" y="2491299"/>
                </a:cubicBezTo>
                <a:cubicBezTo>
                  <a:pt x="4884547" y="2482613"/>
                  <a:pt x="4869328" y="2477185"/>
                  <a:pt x="4883460" y="2465242"/>
                </a:cubicBezTo>
                <a:lnTo>
                  <a:pt x="4883202" y="2462668"/>
                </a:lnTo>
                <a:lnTo>
                  <a:pt x="4842340" y="2505786"/>
                </a:lnTo>
                <a:cubicBezTo>
                  <a:pt x="4796713" y="2552199"/>
                  <a:pt x="4748662" y="2596145"/>
                  <a:pt x="4693542" y="2632621"/>
                </a:cubicBezTo>
                <a:lnTo>
                  <a:pt x="4657828" y="2655498"/>
                </a:lnTo>
                <a:lnTo>
                  <a:pt x="4664661" y="2662295"/>
                </a:lnTo>
                <a:lnTo>
                  <a:pt x="4663746" y="2663592"/>
                </a:lnTo>
                <a:cubicBezTo>
                  <a:pt x="4663338" y="2665432"/>
                  <a:pt x="4663940" y="2666659"/>
                  <a:pt x="4665584" y="2667476"/>
                </a:cubicBezTo>
                <a:cubicBezTo>
                  <a:pt x="4666813" y="2668089"/>
                  <a:pt x="4668029" y="2668498"/>
                  <a:pt x="4669254" y="2669111"/>
                </a:cubicBezTo>
                <a:cubicBezTo>
                  <a:pt x="4671307" y="2670133"/>
                  <a:pt x="4672128" y="2671563"/>
                  <a:pt x="4671718" y="2674017"/>
                </a:cubicBezTo>
                <a:cubicBezTo>
                  <a:pt x="4670487" y="2681374"/>
                  <a:pt x="4673143" y="2686484"/>
                  <a:pt x="4679686" y="2689754"/>
                </a:cubicBezTo>
                <a:cubicBezTo>
                  <a:pt x="4680703" y="2690367"/>
                  <a:pt x="4682955" y="2690163"/>
                  <a:pt x="4682551" y="2692001"/>
                </a:cubicBezTo>
                <a:cubicBezTo>
                  <a:pt x="4682343" y="2693841"/>
                  <a:pt x="4680507" y="2694250"/>
                  <a:pt x="4678671" y="2694455"/>
                </a:cubicBezTo>
                <a:cubicBezTo>
                  <a:pt x="4678455" y="2694455"/>
                  <a:pt x="4678260" y="2694455"/>
                  <a:pt x="4678043" y="2694455"/>
                </a:cubicBezTo>
                <a:cubicBezTo>
                  <a:pt x="4673143" y="2695271"/>
                  <a:pt x="4671718" y="2697520"/>
                  <a:pt x="4674164" y="2701403"/>
                </a:cubicBezTo>
                <a:cubicBezTo>
                  <a:pt x="4676418" y="2705082"/>
                  <a:pt x="4675796" y="2707943"/>
                  <a:pt x="4673762" y="2711008"/>
                </a:cubicBezTo>
                <a:cubicBezTo>
                  <a:pt x="4671095" y="2715096"/>
                  <a:pt x="4669060" y="2719388"/>
                  <a:pt x="4670287" y="2724498"/>
                </a:cubicBezTo>
                <a:cubicBezTo>
                  <a:pt x="4670897" y="2726746"/>
                  <a:pt x="4668651" y="2727768"/>
                  <a:pt x="4667218" y="2728177"/>
                </a:cubicBezTo>
                <a:cubicBezTo>
                  <a:pt x="4661896" y="2730015"/>
                  <a:pt x="4659449" y="2733491"/>
                  <a:pt x="4658829" y="2738804"/>
                </a:cubicBezTo>
                <a:cubicBezTo>
                  <a:pt x="4658427" y="2742074"/>
                  <a:pt x="4657204" y="2742687"/>
                  <a:pt x="4653919" y="2740644"/>
                </a:cubicBezTo>
                <a:cubicBezTo>
                  <a:pt x="4646966" y="2736352"/>
                  <a:pt x="4636750" y="2739417"/>
                  <a:pt x="4633683" y="2746570"/>
                </a:cubicBezTo>
                <a:cubicBezTo>
                  <a:pt x="4633073" y="2748001"/>
                  <a:pt x="4632253" y="2749840"/>
                  <a:pt x="4633683" y="2751067"/>
                </a:cubicBezTo>
                <a:cubicBezTo>
                  <a:pt x="4635107" y="2752294"/>
                  <a:pt x="4637162" y="2752907"/>
                  <a:pt x="4638993" y="2751680"/>
                </a:cubicBezTo>
                <a:cubicBezTo>
                  <a:pt x="4640230" y="2751067"/>
                  <a:pt x="4641459" y="2750045"/>
                  <a:pt x="4642685" y="2749227"/>
                </a:cubicBezTo>
                <a:cubicBezTo>
                  <a:pt x="4643902" y="2748206"/>
                  <a:pt x="4645127" y="2747593"/>
                  <a:pt x="4646152" y="2748819"/>
                </a:cubicBezTo>
                <a:cubicBezTo>
                  <a:pt x="4647376" y="2750249"/>
                  <a:pt x="4646561" y="2751476"/>
                  <a:pt x="4645540" y="2752498"/>
                </a:cubicBezTo>
                <a:cubicBezTo>
                  <a:pt x="4644719" y="2753519"/>
                  <a:pt x="4643488" y="2754337"/>
                  <a:pt x="4642685" y="2755155"/>
                </a:cubicBezTo>
                <a:cubicBezTo>
                  <a:pt x="4640832" y="2756993"/>
                  <a:pt x="4639816" y="2759447"/>
                  <a:pt x="4641651" y="2761490"/>
                </a:cubicBezTo>
                <a:cubicBezTo>
                  <a:pt x="4643297" y="2763125"/>
                  <a:pt x="4645540" y="2761490"/>
                  <a:pt x="4647187" y="2760264"/>
                </a:cubicBezTo>
                <a:cubicBezTo>
                  <a:pt x="4648610" y="2759242"/>
                  <a:pt x="4649629" y="2757402"/>
                  <a:pt x="4651480" y="2756790"/>
                </a:cubicBezTo>
                <a:cubicBezTo>
                  <a:pt x="4654136" y="2755768"/>
                  <a:pt x="4655761" y="2756177"/>
                  <a:pt x="4655561" y="2759447"/>
                </a:cubicBezTo>
                <a:cubicBezTo>
                  <a:pt x="4655361" y="2763943"/>
                  <a:pt x="4653509" y="2767622"/>
                  <a:pt x="4651068" y="2771096"/>
                </a:cubicBezTo>
                <a:cubicBezTo>
                  <a:pt x="4648002" y="2775593"/>
                  <a:pt x="4647783" y="2778045"/>
                  <a:pt x="4651068" y="2782337"/>
                </a:cubicBezTo>
                <a:cubicBezTo>
                  <a:pt x="4652085" y="2783972"/>
                  <a:pt x="4653725" y="2785402"/>
                  <a:pt x="4655152" y="2786833"/>
                </a:cubicBezTo>
                <a:cubicBezTo>
                  <a:pt x="4655761" y="2787447"/>
                  <a:pt x="4656795" y="2788059"/>
                  <a:pt x="4656387" y="2789081"/>
                </a:cubicBezTo>
                <a:cubicBezTo>
                  <a:pt x="4655976" y="2790308"/>
                  <a:pt x="4654952" y="2790512"/>
                  <a:pt x="4654136" y="2790308"/>
                </a:cubicBezTo>
                <a:cubicBezTo>
                  <a:pt x="4650441" y="2789490"/>
                  <a:pt x="4649629" y="2791125"/>
                  <a:pt x="4649841" y="2794395"/>
                </a:cubicBezTo>
                <a:cubicBezTo>
                  <a:pt x="4650032" y="2798483"/>
                  <a:pt x="4647376" y="2801344"/>
                  <a:pt x="4644523" y="2803593"/>
                </a:cubicBezTo>
                <a:cubicBezTo>
                  <a:pt x="4642274" y="2805431"/>
                  <a:pt x="4642062" y="2806863"/>
                  <a:pt x="4644308" y="2808497"/>
                </a:cubicBezTo>
                <a:cubicBezTo>
                  <a:pt x="4645540" y="2809315"/>
                  <a:pt x="4646363" y="2810132"/>
                  <a:pt x="4645953" y="2811767"/>
                </a:cubicBezTo>
                <a:cubicBezTo>
                  <a:pt x="4645540" y="2814016"/>
                  <a:pt x="4643902" y="2813607"/>
                  <a:pt x="4642472" y="2814016"/>
                </a:cubicBezTo>
                <a:cubicBezTo>
                  <a:pt x="4641651" y="2814220"/>
                  <a:pt x="4640638" y="2814220"/>
                  <a:pt x="4639616" y="2814424"/>
                </a:cubicBezTo>
                <a:cubicBezTo>
                  <a:pt x="4634094" y="2815038"/>
                  <a:pt x="4632856" y="2818103"/>
                  <a:pt x="4636142" y="2822804"/>
                </a:cubicBezTo>
                <a:cubicBezTo>
                  <a:pt x="4636552" y="2823416"/>
                  <a:pt x="4636958" y="2823825"/>
                  <a:pt x="4637162" y="2824439"/>
                </a:cubicBezTo>
                <a:cubicBezTo>
                  <a:pt x="4637764" y="2825665"/>
                  <a:pt x="4638174" y="2827300"/>
                  <a:pt x="4636958" y="2828117"/>
                </a:cubicBezTo>
                <a:cubicBezTo>
                  <a:pt x="4635926" y="2828935"/>
                  <a:pt x="4634504" y="2828117"/>
                  <a:pt x="4633683" y="2827300"/>
                </a:cubicBezTo>
                <a:cubicBezTo>
                  <a:pt x="4632856" y="2826483"/>
                  <a:pt x="4632253" y="2825665"/>
                  <a:pt x="4631628" y="2824643"/>
                </a:cubicBezTo>
                <a:cubicBezTo>
                  <a:pt x="4630409" y="2823212"/>
                  <a:pt x="4629187" y="2822804"/>
                  <a:pt x="4627547" y="2824030"/>
                </a:cubicBezTo>
                <a:cubicBezTo>
                  <a:pt x="4623653" y="2826687"/>
                  <a:pt x="4619358" y="2827095"/>
                  <a:pt x="4615062" y="2827300"/>
                </a:cubicBezTo>
                <a:cubicBezTo>
                  <a:pt x="4609963" y="2827708"/>
                  <a:pt x="4604650" y="2827095"/>
                  <a:pt x="4599531" y="2828322"/>
                </a:cubicBezTo>
                <a:cubicBezTo>
                  <a:pt x="4597697" y="2828731"/>
                  <a:pt x="4596658" y="2827504"/>
                  <a:pt x="4595857" y="2826483"/>
                </a:cubicBezTo>
                <a:cubicBezTo>
                  <a:pt x="4592981" y="2823212"/>
                  <a:pt x="4590329" y="2819942"/>
                  <a:pt x="4585210" y="2821578"/>
                </a:cubicBezTo>
                <a:cubicBezTo>
                  <a:pt x="4584194" y="2821782"/>
                  <a:pt x="4583587" y="2820964"/>
                  <a:pt x="4583176" y="2820146"/>
                </a:cubicBezTo>
                <a:cubicBezTo>
                  <a:pt x="4580914" y="2816059"/>
                  <a:pt x="4577232" y="2812789"/>
                  <a:pt x="4574164" y="2809315"/>
                </a:cubicBezTo>
                <a:cubicBezTo>
                  <a:pt x="4569457" y="2804000"/>
                  <a:pt x="4566800" y="2798074"/>
                  <a:pt x="4568643" y="2790921"/>
                </a:cubicBezTo>
                <a:cubicBezTo>
                  <a:pt x="4569269" y="2788059"/>
                  <a:pt x="4567621" y="2786220"/>
                  <a:pt x="4565979" y="2784585"/>
                </a:cubicBezTo>
                <a:cubicBezTo>
                  <a:pt x="4562309" y="2780701"/>
                  <a:pt x="4562507" y="2778658"/>
                  <a:pt x="4566610" y="2775593"/>
                </a:cubicBezTo>
                <a:cubicBezTo>
                  <a:pt x="4571095" y="2772527"/>
                  <a:pt x="4571095" y="2772527"/>
                  <a:pt x="4567425" y="2768031"/>
                </a:cubicBezTo>
                <a:cubicBezTo>
                  <a:pt x="4566610" y="2767009"/>
                  <a:pt x="4565979" y="2766191"/>
                  <a:pt x="4567211" y="2764964"/>
                </a:cubicBezTo>
                <a:cubicBezTo>
                  <a:pt x="4571312" y="2760264"/>
                  <a:pt x="4574992" y="2755563"/>
                  <a:pt x="4579289" y="2751067"/>
                </a:cubicBezTo>
                <a:cubicBezTo>
                  <a:pt x="4582358" y="2747593"/>
                  <a:pt x="4586244" y="2745344"/>
                  <a:pt x="4590742" y="2744323"/>
                </a:cubicBezTo>
                <a:cubicBezTo>
                  <a:pt x="4593595" y="2743505"/>
                  <a:pt x="4599116" y="2736147"/>
                  <a:pt x="4599334" y="2733082"/>
                </a:cubicBezTo>
                <a:cubicBezTo>
                  <a:pt x="4599334" y="2732060"/>
                  <a:pt x="4599334" y="2731242"/>
                  <a:pt x="4598106" y="2730833"/>
                </a:cubicBezTo>
                <a:cubicBezTo>
                  <a:pt x="4591749" y="2727972"/>
                  <a:pt x="4588682" y="2722454"/>
                  <a:pt x="4586026" y="2716527"/>
                </a:cubicBezTo>
                <a:cubicBezTo>
                  <a:pt x="4585428" y="2715300"/>
                  <a:pt x="4585017" y="2714278"/>
                  <a:pt x="4584389" y="2713257"/>
                </a:cubicBezTo>
                <a:lnTo>
                  <a:pt x="4582846" y="2703525"/>
                </a:lnTo>
                <a:lnTo>
                  <a:pt x="4480592" y="2769018"/>
                </a:lnTo>
                <a:cubicBezTo>
                  <a:pt x="4266015" y="2902517"/>
                  <a:pt x="4045152" y="3024714"/>
                  <a:pt x="3805690" y="3112147"/>
                </a:cubicBezTo>
                <a:cubicBezTo>
                  <a:pt x="3721799" y="3143077"/>
                  <a:pt x="3636426" y="3167980"/>
                  <a:pt x="3550026" y="3189030"/>
                </a:cubicBezTo>
                <a:lnTo>
                  <a:pt x="3536746" y="3191757"/>
                </a:lnTo>
                <a:lnTo>
                  <a:pt x="3539636" y="3197424"/>
                </a:lnTo>
                <a:cubicBezTo>
                  <a:pt x="3541399" y="3199749"/>
                  <a:pt x="3543497" y="3201793"/>
                  <a:pt x="3544928" y="3202202"/>
                </a:cubicBezTo>
                <a:cubicBezTo>
                  <a:pt x="3549426" y="3203223"/>
                  <a:pt x="3553311" y="3205472"/>
                  <a:pt x="3556376" y="3208946"/>
                </a:cubicBezTo>
                <a:cubicBezTo>
                  <a:pt x="3560673" y="3213442"/>
                  <a:pt x="3564352" y="3218143"/>
                  <a:pt x="3568442" y="3222843"/>
                </a:cubicBezTo>
                <a:cubicBezTo>
                  <a:pt x="3569669" y="3224070"/>
                  <a:pt x="3569056" y="3224888"/>
                  <a:pt x="3568239" y="3225910"/>
                </a:cubicBezTo>
                <a:cubicBezTo>
                  <a:pt x="3564558" y="3230406"/>
                  <a:pt x="3564558" y="3230406"/>
                  <a:pt x="3569056" y="3233472"/>
                </a:cubicBezTo>
                <a:cubicBezTo>
                  <a:pt x="3573146" y="3236537"/>
                  <a:pt x="3573350" y="3238580"/>
                  <a:pt x="3569669" y="3242464"/>
                </a:cubicBezTo>
                <a:cubicBezTo>
                  <a:pt x="3568032" y="3244099"/>
                  <a:pt x="3566397" y="3245938"/>
                  <a:pt x="3567008" y="3248800"/>
                </a:cubicBezTo>
                <a:cubicBezTo>
                  <a:pt x="3568852" y="3255953"/>
                  <a:pt x="3566195" y="3261880"/>
                  <a:pt x="3561488" y="3267194"/>
                </a:cubicBezTo>
                <a:cubicBezTo>
                  <a:pt x="3558425" y="3270668"/>
                  <a:pt x="3554742" y="3273938"/>
                  <a:pt x="3552493" y="3278026"/>
                </a:cubicBezTo>
                <a:cubicBezTo>
                  <a:pt x="3552084" y="3278843"/>
                  <a:pt x="3551470" y="3279661"/>
                  <a:pt x="3550449" y="3279457"/>
                </a:cubicBezTo>
                <a:cubicBezTo>
                  <a:pt x="3545336" y="3277821"/>
                  <a:pt x="3542677" y="3281091"/>
                  <a:pt x="3539815" y="3284362"/>
                </a:cubicBezTo>
                <a:cubicBezTo>
                  <a:pt x="3538998" y="3285383"/>
                  <a:pt x="3537975" y="3286610"/>
                  <a:pt x="3536135" y="3286201"/>
                </a:cubicBezTo>
                <a:cubicBezTo>
                  <a:pt x="3531022" y="3284974"/>
                  <a:pt x="3525706" y="3285588"/>
                  <a:pt x="3520592" y="3285179"/>
                </a:cubicBezTo>
                <a:cubicBezTo>
                  <a:pt x="3516300" y="3284974"/>
                  <a:pt x="3512002" y="3284566"/>
                  <a:pt x="3508118" y="3281909"/>
                </a:cubicBezTo>
                <a:cubicBezTo>
                  <a:pt x="3506484" y="3280683"/>
                  <a:pt x="3505256" y="3281091"/>
                  <a:pt x="3504028" y="3282522"/>
                </a:cubicBezTo>
                <a:cubicBezTo>
                  <a:pt x="3503414" y="3283544"/>
                  <a:pt x="3502801" y="3284362"/>
                  <a:pt x="3501984" y="3285179"/>
                </a:cubicBezTo>
                <a:cubicBezTo>
                  <a:pt x="3501164" y="3285996"/>
                  <a:pt x="3499734" y="3286814"/>
                  <a:pt x="3498712" y="3285996"/>
                </a:cubicBezTo>
                <a:cubicBezTo>
                  <a:pt x="3497486" y="3285179"/>
                  <a:pt x="3497894" y="3283544"/>
                  <a:pt x="3498507" y="3282318"/>
                </a:cubicBezTo>
                <a:cubicBezTo>
                  <a:pt x="3498712" y="3281704"/>
                  <a:pt x="3499122" y="3281295"/>
                  <a:pt x="3499529" y="3280683"/>
                </a:cubicBezTo>
                <a:cubicBezTo>
                  <a:pt x="3502801" y="3275982"/>
                  <a:pt x="3501574" y="3272917"/>
                  <a:pt x="3496052" y="3272304"/>
                </a:cubicBezTo>
                <a:cubicBezTo>
                  <a:pt x="3495032" y="3272099"/>
                  <a:pt x="3494008" y="3272099"/>
                  <a:pt x="3493190" y="3271895"/>
                </a:cubicBezTo>
                <a:cubicBezTo>
                  <a:pt x="3491758" y="3271486"/>
                  <a:pt x="3490122" y="3271895"/>
                  <a:pt x="3489713" y="3269646"/>
                </a:cubicBezTo>
                <a:cubicBezTo>
                  <a:pt x="3489304" y="3268012"/>
                  <a:pt x="3490122" y="3267194"/>
                  <a:pt x="3491350" y="3266376"/>
                </a:cubicBezTo>
                <a:cubicBezTo>
                  <a:pt x="3493600" y="3264742"/>
                  <a:pt x="3493395" y="3263311"/>
                  <a:pt x="3491145" y="3261472"/>
                </a:cubicBezTo>
                <a:cubicBezTo>
                  <a:pt x="3488283" y="3259223"/>
                  <a:pt x="3485626" y="3256362"/>
                  <a:pt x="3485830" y="3252274"/>
                </a:cubicBezTo>
                <a:cubicBezTo>
                  <a:pt x="3486034" y="3249004"/>
                  <a:pt x="3485216" y="3247369"/>
                  <a:pt x="3481534" y="3248187"/>
                </a:cubicBezTo>
                <a:cubicBezTo>
                  <a:pt x="3480716" y="3248391"/>
                  <a:pt x="3479694" y="3248187"/>
                  <a:pt x="3479286" y="3246960"/>
                </a:cubicBezTo>
                <a:cubicBezTo>
                  <a:pt x="3478876" y="3245938"/>
                  <a:pt x="3479898" y="3245326"/>
                  <a:pt x="3480512" y="3244712"/>
                </a:cubicBezTo>
                <a:cubicBezTo>
                  <a:pt x="3481942" y="3243281"/>
                  <a:pt x="3483580" y="3241851"/>
                  <a:pt x="3484602" y="3240216"/>
                </a:cubicBezTo>
                <a:cubicBezTo>
                  <a:pt x="3487873" y="3235924"/>
                  <a:pt x="3487668" y="3233472"/>
                  <a:pt x="3484602" y="3228975"/>
                </a:cubicBezTo>
                <a:cubicBezTo>
                  <a:pt x="3482148" y="3225501"/>
                  <a:pt x="3480308" y="3221822"/>
                  <a:pt x="3480102" y="3217326"/>
                </a:cubicBezTo>
                <a:cubicBezTo>
                  <a:pt x="3479898" y="3214056"/>
                  <a:pt x="3481534" y="3213647"/>
                  <a:pt x="3484192" y="3214669"/>
                </a:cubicBezTo>
                <a:cubicBezTo>
                  <a:pt x="3486034" y="3215281"/>
                  <a:pt x="3487056" y="3217121"/>
                  <a:pt x="3488488" y="3218143"/>
                </a:cubicBezTo>
                <a:cubicBezTo>
                  <a:pt x="3490122" y="3219369"/>
                  <a:pt x="3492372" y="3221004"/>
                  <a:pt x="3494008" y="3219369"/>
                </a:cubicBezTo>
                <a:cubicBezTo>
                  <a:pt x="3495850" y="3217326"/>
                  <a:pt x="3494826" y="3214872"/>
                  <a:pt x="3492985" y="3213034"/>
                </a:cubicBezTo>
                <a:cubicBezTo>
                  <a:pt x="3492167" y="3212216"/>
                  <a:pt x="3490940" y="3211398"/>
                  <a:pt x="3490122" y="3210377"/>
                </a:cubicBezTo>
                <a:cubicBezTo>
                  <a:pt x="3489100" y="3209355"/>
                  <a:pt x="3488283" y="3208128"/>
                  <a:pt x="3489508" y="3206698"/>
                </a:cubicBezTo>
                <a:cubicBezTo>
                  <a:pt x="3490530" y="3205472"/>
                  <a:pt x="3491758" y="3206085"/>
                  <a:pt x="3492985" y="3207106"/>
                </a:cubicBezTo>
                <a:cubicBezTo>
                  <a:pt x="3494212" y="3207924"/>
                  <a:pt x="3495440" y="3208946"/>
                  <a:pt x="3496667" y="3209559"/>
                </a:cubicBezTo>
                <a:cubicBezTo>
                  <a:pt x="3498507" y="3210786"/>
                  <a:pt x="3500551" y="3210173"/>
                  <a:pt x="3501984" y="3208946"/>
                </a:cubicBezTo>
                <a:cubicBezTo>
                  <a:pt x="3503414" y="3207719"/>
                  <a:pt x="3502596" y="3205881"/>
                  <a:pt x="3501984" y="3204450"/>
                </a:cubicBezTo>
                <a:lnTo>
                  <a:pt x="3496657" y="3199989"/>
                </a:lnTo>
                <a:lnTo>
                  <a:pt x="3359274" y="3228201"/>
                </a:lnTo>
                <a:lnTo>
                  <a:pt x="3358376" y="3230621"/>
                </a:lnTo>
                <a:cubicBezTo>
                  <a:pt x="3360308" y="3237567"/>
                  <a:pt x="3357990" y="3242969"/>
                  <a:pt x="3352966" y="3247600"/>
                </a:cubicBezTo>
                <a:cubicBezTo>
                  <a:pt x="3351036" y="3249529"/>
                  <a:pt x="3349102" y="3251073"/>
                  <a:pt x="3348331" y="3253773"/>
                </a:cubicBezTo>
                <a:cubicBezTo>
                  <a:pt x="3347557" y="3258018"/>
                  <a:pt x="3345239" y="3260334"/>
                  <a:pt x="3340988" y="3259948"/>
                </a:cubicBezTo>
                <a:cubicBezTo>
                  <a:pt x="3337899" y="3259948"/>
                  <a:pt x="3335580" y="3261877"/>
                  <a:pt x="3334420" y="3263421"/>
                </a:cubicBezTo>
                <a:cubicBezTo>
                  <a:pt x="3327852" y="3272682"/>
                  <a:pt x="3318194" y="3267665"/>
                  <a:pt x="3310080" y="3268823"/>
                </a:cubicBezTo>
                <a:cubicBezTo>
                  <a:pt x="3306601" y="3269209"/>
                  <a:pt x="3299261" y="3271138"/>
                  <a:pt x="3297716" y="3268437"/>
                </a:cubicBezTo>
                <a:cubicBezTo>
                  <a:pt x="3293080" y="3260720"/>
                  <a:pt x="3281102" y="3263807"/>
                  <a:pt x="3278398" y="3253388"/>
                </a:cubicBezTo>
                <a:lnTo>
                  <a:pt x="3277277" y="3244427"/>
                </a:lnTo>
                <a:lnTo>
                  <a:pt x="3107325" y="3269855"/>
                </a:lnTo>
                <a:cubicBezTo>
                  <a:pt x="3094727" y="3271151"/>
                  <a:pt x="3081573" y="3272164"/>
                  <a:pt x="3068354" y="3272266"/>
                </a:cubicBezTo>
                <a:lnTo>
                  <a:pt x="3056260" y="3271331"/>
                </a:lnTo>
                <a:lnTo>
                  <a:pt x="3056245" y="3271415"/>
                </a:lnTo>
                <a:cubicBezTo>
                  <a:pt x="3055172" y="3271683"/>
                  <a:pt x="3054903" y="3273291"/>
                  <a:pt x="3055978" y="3274094"/>
                </a:cubicBezTo>
                <a:cubicBezTo>
                  <a:pt x="3059466" y="3277043"/>
                  <a:pt x="3055709" y="3278383"/>
                  <a:pt x="3055172" y="3280527"/>
                </a:cubicBezTo>
                <a:cubicBezTo>
                  <a:pt x="3053293" y="3287764"/>
                  <a:pt x="3044974" y="3285620"/>
                  <a:pt x="3041754" y="3290980"/>
                </a:cubicBezTo>
                <a:cubicBezTo>
                  <a:pt x="3040681" y="3292856"/>
                  <a:pt x="3035582" y="3291516"/>
                  <a:pt x="3033165" y="3291248"/>
                </a:cubicBezTo>
                <a:cubicBezTo>
                  <a:pt x="3030350" y="3290846"/>
                  <a:pt x="3027263" y="3291516"/>
                  <a:pt x="3024311" y="3291483"/>
                </a:cubicBezTo>
                <a:lnTo>
                  <a:pt x="3024309" y="3291483"/>
                </a:lnTo>
                <a:cubicBezTo>
                  <a:pt x="3021357" y="3291449"/>
                  <a:pt x="3018539" y="3290713"/>
                  <a:pt x="3016260" y="3287496"/>
                </a:cubicBezTo>
                <a:cubicBezTo>
                  <a:pt x="3015454" y="3286424"/>
                  <a:pt x="3013844" y="3285084"/>
                  <a:pt x="3011698" y="3285084"/>
                </a:cubicBezTo>
                <a:cubicBezTo>
                  <a:pt x="3008744" y="3285351"/>
                  <a:pt x="3007135" y="3283743"/>
                  <a:pt x="3006596" y="3280796"/>
                </a:cubicBezTo>
                <a:cubicBezTo>
                  <a:pt x="3006061" y="3278919"/>
                  <a:pt x="3004719" y="3277847"/>
                  <a:pt x="3003378" y="3276507"/>
                </a:cubicBezTo>
                <a:lnTo>
                  <a:pt x="3000724" y="3268178"/>
                </a:lnTo>
                <a:lnTo>
                  <a:pt x="2975596" y="3267252"/>
                </a:lnTo>
                <a:cubicBezTo>
                  <a:pt x="2957955" y="3269486"/>
                  <a:pt x="2940569" y="3274659"/>
                  <a:pt x="2923717" y="3282915"/>
                </a:cubicBezTo>
                <a:cubicBezTo>
                  <a:pt x="2904615" y="3292830"/>
                  <a:pt x="2887831" y="3292695"/>
                  <a:pt x="2872868" y="3275231"/>
                </a:cubicBezTo>
                <a:cubicBezTo>
                  <a:pt x="2855129" y="3254948"/>
                  <a:pt x="2833344" y="3250855"/>
                  <a:pt x="2808100" y="3259044"/>
                </a:cubicBezTo>
                <a:cubicBezTo>
                  <a:pt x="2769396" y="3271597"/>
                  <a:pt x="2729690" y="3269598"/>
                  <a:pt x="2690030" y="3262005"/>
                </a:cubicBezTo>
                <a:cubicBezTo>
                  <a:pt x="2655396" y="3255571"/>
                  <a:pt x="2620625" y="3248717"/>
                  <a:pt x="2585780" y="3242351"/>
                </a:cubicBezTo>
                <a:lnTo>
                  <a:pt x="2580296" y="3241475"/>
                </a:lnTo>
                <a:lnTo>
                  <a:pt x="2578994" y="3248487"/>
                </a:lnTo>
                <a:cubicBezTo>
                  <a:pt x="2577840" y="3248776"/>
                  <a:pt x="2577552" y="3250504"/>
                  <a:pt x="2578705" y="3251368"/>
                </a:cubicBezTo>
                <a:cubicBezTo>
                  <a:pt x="2582454" y="3254536"/>
                  <a:pt x="2578418" y="3255976"/>
                  <a:pt x="2577840" y="3258280"/>
                </a:cubicBezTo>
                <a:cubicBezTo>
                  <a:pt x="2575821" y="3266057"/>
                  <a:pt x="2566882" y="3263753"/>
                  <a:pt x="2563420" y="3269513"/>
                </a:cubicBezTo>
                <a:cubicBezTo>
                  <a:pt x="2562267" y="3271529"/>
                  <a:pt x="2556788" y="3270090"/>
                  <a:pt x="2554193" y="3269801"/>
                </a:cubicBezTo>
                <a:cubicBezTo>
                  <a:pt x="2548137" y="3268937"/>
                  <a:pt x="2540926" y="3272682"/>
                  <a:pt x="2536022" y="3265769"/>
                </a:cubicBezTo>
                <a:cubicBezTo>
                  <a:pt x="2535158" y="3264617"/>
                  <a:pt x="2533427" y="3263177"/>
                  <a:pt x="2531120" y="3263177"/>
                </a:cubicBezTo>
                <a:cubicBezTo>
                  <a:pt x="2527947" y="3263464"/>
                  <a:pt x="2526218" y="3261736"/>
                  <a:pt x="2525640" y="3258568"/>
                </a:cubicBezTo>
                <a:cubicBezTo>
                  <a:pt x="2525064" y="3256552"/>
                  <a:pt x="2523622" y="3255400"/>
                  <a:pt x="2522180" y="3253960"/>
                </a:cubicBezTo>
                <a:cubicBezTo>
                  <a:pt x="2518431" y="3250504"/>
                  <a:pt x="2516700" y="3246471"/>
                  <a:pt x="2518143" y="3241287"/>
                </a:cubicBezTo>
                <a:cubicBezTo>
                  <a:pt x="2519008" y="3238406"/>
                  <a:pt x="2518143" y="3235238"/>
                  <a:pt x="2515258" y="3233510"/>
                </a:cubicBezTo>
                <a:lnTo>
                  <a:pt x="2515258" y="3231088"/>
                </a:lnTo>
                <a:lnTo>
                  <a:pt x="2481086" y="3225631"/>
                </a:lnTo>
                <a:lnTo>
                  <a:pt x="2367985" y="3204175"/>
                </a:lnTo>
                <a:lnTo>
                  <a:pt x="2364815" y="3213514"/>
                </a:lnTo>
                <a:cubicBezTo>
                  <a:pt x="2358834" y="3240438"/>
                  <a:pt x="2367805" y="3264369"/>
                  <a:pt x="2376776" y="3288301"/>
                </a:cubicBezTo>
                <a:cubicBezTo>
                  <a:pt x="2384252" y="3306248"/>
                  <a:pt x="2387990" y="3323449"/>
                  <a:pt x="2387616" y="3340277"/>
                </a:cubicBezTo>
                <a:lnTo>
                  <a:pt x="2378737" y="3372204"/>
                </a:lnTo>
                <a:lnTo>
                  <a:pt x="2382813" y="3374783"/>
                </a:lnTo>
                <a:cubicBezTo>
                  <a:pt x="2385984" y="3376799"/>
                  <a:pt x="2387715" y="3382272"/>
                  <a:pt x="2389156" y="3386592"/>
                </a:cubicBezTo>
                <a:cubicBezTo>
                  <a:pt x="2389734" y="3388319"/>
                  <a:pt x="2389446" y="3390048"/>
                  <a:pt x="2391176" y="3391488"/>
                </a:cubicBezTo>
                <a:cubicBezTo>
                  <a:pt x="2392907" y="3392928"/>
                  <a:pt x="2392617" y="3394656"/>
                  <a:pt x="2391462" y="3396384"/>
                </a:cubicBezTo>
                <a:cubicBezTo>
                  <a:pt x="2390886" y="3397536"/>
                  <a:pt x="2389734" y="3398976"/>
                  <a:pt x="2390600" y="3400128"/>
                </a:cubicBezTo>
                <a:cubicBezTo>
                  <a:pt x="2393483" y="3403585"/>
                  <a:pt x="2393772" y="3406177"/>
                  <a:pt x="2389156" y="3407906"/>
                </a:cubicBezTo>
                <a:cubicBezTo>
                  <a:pt x="2388001" y="3408193"/>
                  <a:pt x="2387715" y="3409922"/>
                  <a:pt x="2388869" y="3410785"/>
                </a:cubicBezTo>
                <a:cubicBezTo>
                  <a:pt x="2392617" y="3413954"/>
                  <a:pt x="2388580" y="3415394"/>
                  <a:pt x="2388001" y="3417698"/>
                </a:cubicBezTo>
                <a:cubicBezTo>
                  <a:pt x="2385984" y="3425475"/>
                  <a:pt x="2377045" y="3423171"/>
                  <a:pt x="2373584" y="3428931"/>
                </a:cubicBezTo>
                <a:cubicBezTo>
                  <a:pt x="2372430" y="3430947"/>
                  <a:pt x="2366951" y="3429507"/>
                  <a:pt x="2364354" y="3429220"/>
                </a:cubicBezTo>
                <a:cubicBezTo>
                  <a:pt x="2358299" y="3428355"/>
                  <a:pt x="2351089" y="3432099"/>
                  <a:pt x="2346186" y="3425187"/>
                </a:cubicBezTo>
                <a:cubicBezTo>
                  <a:pt x="2345319" y="3424034"/>
                  <a:pt x="2343590" y="3422595"/>
                  <a:pt x="2341283" y="3422595"/>
                </a:cubicBezTo>
                <a:cubicBezTo>
                  <a:pt x="2338110" y="3422882"/>
                  <a:pt x="2336381" y="3421155"/>
                  <a:pt x="2335804" y="3417987"/>
                </a:cubicBezTo>
                <a:cubicBezTo>
                  <a:pt x="2335226" y="3415970"/>
                  <a:pt x="2333784" y="3414818"/>
                  <a:pt x="2332344" y="3413377"/>
                </a:cubicBezTo>
                <a:cubicBezTo>
                  <a:pt x="2328594" y="3409922"/>
                  <a:pt x="2326863" y="3405889"/>
                  <a:pt x="2328304" y="3400705"/>
                </a:cubicBezTo>
                <a:cubicBezTo>
                  <a:pt x="2329171" y="3397825"/>
                  <a:pt x="2328304" y="3394656"/>
                  <a:pt x="2325422" y="3392928"/>
                </a:cubicBezTo>
                <a:cubicBezTo>
                  <a:pt x="2325422" y="3391776"/>
                  <a:pt x="2325422" y="3390624"/>
                  <a:pt x="2325422" y="3389472"/>
                </a:cubicBezTo>
                <a:cubicBezTo>
                  <a:pt x="2328016" y="3388032"/>
                  <a:pt x="2329171" y="3386303"/>
                  <a:pt x="2328881" y="3382559"/>
                </a:cubicBezTo>
                <a:cubicBezTo>
                  <a:pt x="2328594" y="3377375"/>
                  <a:pt x="2330900" y="3373342"/>
                  <a:pt x="2336668" y="3372191"/>
                </a:cubicBezTo>
                <a:lnTo>
                  <a:pt x="2337902" y="3369729"/>
                </a:lnTo>
                <a:lnTo>
                  <a:pt x="2337902" y="3324197"/>
                </a:lnTo>
                <a:cubicBezTo>
                  <a:pt x="2337902" y="3306248"/>
                  <a:pt x="2340892" y="3288301"/>
                  <a:pt x="2334910" y="3273343"/>
                </a:cubicBezTo>
                <a:cubicBezTo>
                  <a:pt x="2328929" y="3241933"/>
                  <a:pt x="2316967" y="3222489"/>
                  <a:pt x="2299398" y="3214262"/>
                </a:cubicBezTo>
                <a:lnTo>
                  <a:pt x="2299024" y="3214213"/>
                </a:lnTo>
                <a:lnTo>
                  <a:pt x="2295884" y="3215768"/>
                </a:lnTo>
                <a:cubicBezTo>
                  <a:pt x="2291633" y="3215816"/>
                  <a:pt x="2287189" y="3214851"/>
                  <a:pt x="2283131" y="3215430"/>
                </a:cubicBezTo>
                <a:cubicBezTo>
                  <a:pt x="2279654" y="3215816"/>
                  <a:pt x="2272310" y="3217745"/>
                  <a:pt x="2270764" y="3215044"/>
                </a:cubicBezTo>
                <a:lnTo>
                  <a:pt x="2265046" y="3211459"/>
                </a:lnTo>
                <a:lnTo>
                  <a:pt x="2230245" y="3222489"/>
                </a:lnTo>
                <a:cubicBezTo>
                  <a:pt x="2191369" y="3246420"/>
                  <a:pt x="2182398" y="3243429"/>
                  <a:pt x="2155484" y="3213514"/>
                </a:cubicBezTo>
                <a:cubicBezTo>
                  <a:pt x="2125579" y="3177617"/>
                  <a:pt x="2104647" y="3177617"/>
                  <a:pt x="2077732" y="3216505"/>
                </a:cubicBezTo>
                <a:cubicBezTo>
                  <a:pt x="2074741" y="3222489"/>
                  <a:pt x="2071751" y="3231463"/>
                  <a:pt x="2068760" y="3237445"/>
                </a:cubicBezTo>
                <a:cubicBezTo>
                  <a:pt x="2047828" y="3282317"/>
                  <a:pt x="2014934" y="3282317"/>
                  <a:pt x="1976058" y="3249411"/>
                </a:cubicBezTo>
                <a:cubicBezTo>
                  <a:pt x="1967086" y="3237445"/>
                  <a:pt x="1958114" y="3225480"/>
                  <a:pt x="1949144" y="3210522"/>
                </a:cubicBezTo>
                <a:cubicBezTo>
                  <a:pt x="1913258" y="3162659"/>
                  <a:pt x="1883354" y="3111805"/>
                  <a:pt x="1862421" y="3054967"/>
                </a:cubicBezTo>
                <a:cubicBezTo>
                  <a:pt x="1858682" y="3044497"/>
                  <a:pt x="1854384" y="3035523"/>
                  <a:pt x="1849384" y="3028138"/>
                </a:cubicBezTo>
                <a:lnTo>
                  <a:pt x="1833566" y="3012272"/>
                </a:lnTo>
                <a:lnTo>
                  <a:pt x="1824112" y="3008250"/>
                </a:lnTo>
                <a:lnTo>
                  <a:pt x="1809854" y="3003645"/>
                </a:lnTo>
                <a:cubicBezTo>
                  <a:pt x="1801490" y="3002992"/>
                  <a:pt x="1792146" y="3004113"/>
                  <a:pt x="1781679" y="3007104"/>
                </a:cubicBezTo>
                <a:cubicBezTo>
                  <a:pt x="1775698" y="3007104"/>
                  <a:pt x="1769717" y="3007104"/>
                  <a:pt x="1763736" y="3007104"/>
                </a:cubicBezTo>
                <a:cubicBezTo>
                  <a:pt x="1747289" y="3004113"/>
                  <a:pt x="1736074" y="2999625"/>
                  <a:pt x="1730467" y="2992148"/>
                </a:cubicBezTo>
                <a:lnTo>
                  <a:pt x="1730736" y="2968527"/>
                </a:lnTo>
                <a:lnTo>
                  <a:pt x="1728538" y="2967592"/>
                </a:lnTo>
                <a:lnTo>
                  <a:pt x="1690980" y="2948239"/>
                </a:lnTo>
                <a:lnTo>
                  <a:pt x="1685157" y="2973311"/>
                </a:lnTo>
                <a:cubicBezTo>
                  <a:pt x="1684346" y="2992801"/>
                  <a:pt x="1679468" y="3012292"/>
                  <a:pt x="1673782" y="3031783"/>
                </a:cubicBezTo>
                <a:cubicBezTo>
                  <a:pt x="1670532" y="3040716"/>
                  <a:pt x="1665657" y="3046401"/>
                  <a:pt x="1655905" y="3048838"/>
                </a:cubicBezTo>
                <a:cubicBezTo>
                  <a:pt x="1622594" y="3058583"/>
                  <a:pt x="1589281" y="3061018"/>
                  <a:pt x="1558404" y="3039904"/>
                </a:cubicBezTo>
                <a:cubicBezTo>
                  <a:pt x="1547030" y="3031783"/>
                  <a:pt x="1539718" y="3022849"/>
                  <a:pt x="1541342" y="3007419"/>
                </a:cubicBezTo>
                <a:cubicBezTo>
                  <a:pt x="1544592" y="2984681"/>
                  <a:pt x="1533218" y="2964378"/>
                  <a:pt x="1521842" y="2944887"/>
                </a:cubicBezTo>
                <a:cubicBezTo>
                  <a:pt x="1519403" y="2939202"/>
                  <a:pt x="1514530" y="2938391"/>
                  <a:pt x="1508842" y="2937579"/>
                </a:cubicBezTo>
                <a:cubicBezTo>
                  <a:pt x="1489341" y="2935142"/>
                  <a:pt x="1469841" y="2933517"/>
                  <a:pt x="1450341" y="2934330"/>
                </a:cubicBezTo>
                <a:cubicBezTo>
                  <a:pt x="1438152" y="2934330"/>
                  <a:pt x="1430028" y="2930269"/>
                  <a:pt x="1422714" y="2921336"/>
                </a:cubicBezTo>
                <a:cubicBezTo>
                  <a:pt x="1415401" y="2913215"/>
                  <a:pt x="1408902" y="2904282"/>
                  <a:pt x="1398339" y="2899409"/>
                </a:cubicBezTo>
                <a:cubicBezTo>
                  <a:pt x="1386965" y="2894537"/>
                  <a:pt x="1377211" y="2892912"/>
                  <a:pt x="1365022" y="2901034"/>
                </a:cubicBezTo>
                <a:cubicBezTo>
                  <a:pt x="1350397" y="2911591"/>
                  <a:pt x="1337398" y="2906719"/>
                  <a:pt x="1331710" y="2888852"/>
                </a:cubicBezTo>
                <a:cubicBezTo>
                  <a:pt x="1321148" y="2857992"/>
                  <a:pt x="1306522" y="2854743"/>
                  <a:pt x="1281335" y="2877482"/>
                </a:cubicBezTo>
                <a:cubicBezTo>
                  <a:pt x="1267522" y="2888852"/>
                  <a:pt x="1258584" y="2904282"/>
                  <a:pt x="1246396" y="2917276"/>
                </a:cubicBezTo>
                <a:cubicBezTo>
                  <a:pt x="1236646" y="2927021"/>
                  <a:pt x="1226896" y="2935954"/>
                  <a:pt x="1208208" y="2938391"/>
                </a:cubicBezTo>
                <a:cubicBezTo>
                  <a:pt x="1223646" y="2913215"/>
                  <a:pt x="1235834" y="2891288"/>
                  <a:pt x="1250459" y="2868549"/>
                </a:cubicBezTo>
                <a:cubicBezTo>
                  <a:pt x="1265083" y="2844998"/>
                  <a:pt x="1245583" y="2797896"/>
                  <a:pt x="1217146" y="2800332"/>
                </a:cubicBezTo>
                <a:cubicBezTo>
                  <a:pt x="1183832" y="2802768"/>
                  <a:pt x="1173270" y="2784902"/>
                  <a:pt x="1166770" y="2758103"/>
                </a:cubicBezTo>
                <a:cubicBezTo>
                  <a:pt x="1165146" y="2754042"/>
                  <a:pt x="1164332" y="2749981"/>
                  <a:pt x="1162708" y="2745921"/>
                </a:cubicBezTo>
                <a:cubicBezTo>
                  <a:pt x="1157833" y="2728054"/>
                  <a:pt x="1156207" y="2727243"/>
                  <a:pt x="1139956" y="2736176"/>
                </a:cubicBezTo>
                <a:cubicBezTo>
                  <a:pt x="1126144" y="2744296"/>
                  <a:pt x="1115582" y="2755666"/>
                  <a:pt x="1105830" y="2768660"/>
                </a:cubicBezTo>
                <a:cubicBezTo>
                  <a:pt x="1100144" y="2776781"/>
                  <a:pt x="1095269" y="2780030"/>
                  <a:pt x="1084706" y="2775968"/>
                </a:cubicBezTo>
                <a:cubicBezTo>
                  <a:pt x="1075769" y="2772720"/>
                  <a:pt x="1066018" y="2771908"/>
                  <a:pt x="1056268" y="2771096"/>
                </a:cubicBezTo>
                <a:cubicBezTo>
                  <a:pt x="1049768" y="2770284"/>
                  <a:pt x="1044079" y="2773533"/>
                  <a:pt x="1042456" y="2780030"/>
                </a:cubicBezTo>
                <a:cubicBezTo>
                  <a:pt x="1040830" y="2787338"/>
                  <a:pt x="1043268" y="2792211"/>
                  <a:pt x="1049768" y="2795460"/>
                </a:cubicBezTo>
                <a:cubicBezTo>
                  <a:pt x="1054643" y="2797896"/>
                  <a:pt x="1059518" y="2799520"/>
                  <a:pt x="1064394" y="2801956"/>
                </a:cubicBezTo>
                <a:cubicBezTo>
                  <a:pt x="1072519" y="2806017"/>
                  <a:pt x="1075769" y="2811702"/>
                  <a:pt x="1074143" y="2821447"/>
                </a:cubicBezTo>
                <a:cubicBezTo>
                  <a:pt x="1069269" y="2850683"/>
                  <a:pt x="1079832" y="2870985"/>
                  <a:pt x="1105830" y="2883979"/>
                </a:cubicBezTo>
                <a:cubicBezTo>
                  <a:pt x="1109893" y="2886415"/>
                  <a:pt x="1118832" y="2885604"/>
                  <a:pt x="1117207" y="2892912"/>
                </a:cubicBezTo>
                <a:cubicBezTo>
                  <a:pt x="1116394" y="2900222"/>
                  <a:pt x="1109081" y="2901845"/>
                  <a:pt x="1101768" y="2902657"/>
                </a:cubicBezTo>
                <a:cubicBezTo>
                  <a:pt x="1100956" y="2902657"/>
                  <a:pt x="1100144" y="2902657"/>
                  <a:pt x="1099332" y="2902657"/>
                </a:cubicBezTo>
                <a:cubicBezTo>
                  <a:pt x="1079832" y="2905906"/>
                  <a:pt x="1074143" y="2914839"/>
                  <a:pt x="1083894" y="2930269"/>
                </a:cubicBezTo>
                <a:cubicBezTo>
                  <a:pt x="1092831" y="2944887"/>
                  <a:pt x="1090393" y="2956257"/>
                  <a:pt x="1082268" y="2968439"/>
                </a:cubicBezTo>
                <a:cubicBezTo>
                  <a:pt x="1071707" y="2984681"/>
                  <a:pt x="1063579" y="3001734"/>
                  <a:pt x="1068456" y="3022038"/>
                </a:cubicBezTo>
                <a:cubicBezTo>
                  <a:pt x="1070893" y="3030971"/>
                  <a:pt x="1061956" y="3035031"/>
                  <a:pt x="1056268" y="3036656"/>
                </a:cubicBezTo>
                <a:cubicBezTo>
                  <a:pt x="1035143" y="3043964"/>
                  <a:pt x="1025393" y="3057770"/>
                  <a:pt x="1022956" y="3078885"/>
                </a:cubicBezTo>
                <a:cubicBezTo>
                  <a:pt x="1021330" y="3091878"/>
                  <a:pt x="1016454" y="3094315"/>
                  <a:pt x="1003455" y="3086194"/>
                </a:cubicBezTo>
                <a:cubicBezTo>
                  <a:pt x="975830" y="3069140"/>
                  <a:pt x="935204" y="3081321"/>
                  <a:pt x="923016" y="3109745"/>
                </a:cubicBezTo>
                <a:cubicBezTo>
                  <a:pt x="920578" y="3115430"/>
                  <a:pt x="917328" y="3122739"/>
                  <a:pt x="923016" y="3127612"/>
                </a:cubicBezTo>
                <a:cubicBezTo>
                  <a:pt x="928703" y="3132485"/>
                  <a:pt x="936828" y="3134920"/>
                  <a:pt x="944141" y="3130048"/>
                </a:cubicBezTo>
                <a:cubicBezTo>
                  <a:pt x="949017" y="3127612"/>
                  <a:pt x="953892" y="3123551"/>
                  <a:pt x="958765" y="3120303"/>
                </a:cubicBezTo>
                <a:cubicBezTo>
                  <a:pt x="963642" y="3116242"/>
                  <a:pt x="968517" y="3113806"/>
                  <a:pt x="972579" y="3118678"/>
                </a:cubicBezTo>
                <a:cubicBezTo>
                  <a:pt x="977454" y="3124363"/>
                  <a:pt x="974204" y="3129236"/>
                  <a:pt x="970140" y="3133297"/>
                </a:cubicBezTo>
                <a:cubicBezTo>
                  <a:pt x="966890" y="3137357"/>
                  <a:pt x="962016" y="3140605"/>
                  <a:pt x="958765" y="3143854"/>
                </a:cubicBezTo>
                <a:cubicBezTo>
                  <a:pt x="951454" y="3151163"/>
                  <a:pt x="947390" y="3160908"/>
                  <a:pt x="954704" y="3169029"/>
                </a:cubicBezTo>
                <a:cubicBezTo>
                  <a:pt x="961204" y="3175527"/>
                  <a:pt x="970140" y="3169029"/>
                  <a:pt x="976642" y="3164157"/>
                </a:cubicBezTo>
                <a:cubicBezTo>
                  <a:pt x="982329" y="3160095"/>
                  <a:pt x="986392" y="3152787"/>
                  <a:pt x="993704" y="3150350"/>
                </a:cubicBezTo>
                <a:cubicBezTo>
                  <a:pt x="1004267" y="3146290"/>
                  <a:pt x="1010767" y="3147915"/>
                  <a:pt x="1009955" y="3160908"/>
                </a:cubicBezTo>
                <a:cubicBezTo>
                  <a:pt x="1009143" y="3178775"/>
                  <a:pt x="1001829" y="3193392"/>
                  <a:pt x="992079" y="3207199"/>
                </a:cubicBezTo>
                <a:cubicBezTo>
                  <a:pt x="979892" y="3225064"/>
                  <a:pt x="979080" y="3234810"/>
                  <a:pt x="992079" y="3251864"/>
                </a:cubicBezTo>
                <a:cubicBezTo>
                  <a:pt x="996142" y="3258361"/>
                  <a:pt x="1002642" y="3264046"/>
                  <a:pt x="1008330" y="3269731"/>
                </a:cubicBezTo>
                <a:cubicBezTo>
                  <a:pt x="1010767" y="3272167"/>
                  <a:pt x="1014830" y="3274603"/>
                  <a:pt x="1013204" y="3278664"/>
                </a:cubicBezTo>
                <a:cubicBezTo>
                  <a:pt x="1011581" y="3283536"/>
                  <a:pt x="1007517" y="3284349"/>
                  <a:pt x="1004267" y="3283536"/>
                </a:cubicBezTo>
                <a:cubicBezTo>
                  <a:pt x="989643" y="3280288"/>
                  <a:pt x="986392" y="3286784"/>
                  <a:pt x="987205" y="3299779"/>
                </a:cubicBezTo>
                <a:cubicBezTo>
                  <a:pt x="988017" y="3316021"/>
                  <a:pt x="977454" y="3327391"/>
                  <a:pt x="966079" y="3336324"/>
                </a:cubicBezTo>
                <a:cubicBezTo>
                  <a:pt x="957142" y="3343633"/>
                  <a:pt x="956329" y="3349318"/>
                  <a:pt x="965267" y="3355815"/>
                </a:cubicBezTo>
                <a:cubicBezTo>
                  <a:pt x="970140" y="3359063"/>
                  <a:pt x="973392" y="3362311"/>
                  <a:pt x="971767" y="3368808"/>
                </a:cubicBezTo>
                <a:cubicBezTo>
                  <a:pt x="970140" y="3377741"/>
                  <a:pt x="963642" y="3376118"/>
                  <a:pt x="957954" y="3377741"/>
                </a:cubicBezTo>
                <a:cubicBezTo>
                  <a:pt x="954704" y="3378553"/>
                  <a:pt x="950640" y="3378553"/>
                  <a:pt x="946579" y="3379366"/>
                </a:cubicBezTo>
                <a:cubicBezTo>
                  <a:pt x="924641" y="3381803"/>
                  <a:pt x="919765" y="3393983"/>
                  <a:pt x="932766" y="3412662"/>
                </a:cubicBezTo>
                <a:cubicBezTo>
                  <a:pt x="934391" y="3415098"/>
                  <a:pt x="936016" y="3416723"/>
                  <a:pt x="936828" y="3419160"/>
                </a:cubicBezTo>
                <a:cubicBezTo>
                  <a:pt x="939265" y="3424032"/>
                  <a:pt x="940892" y="3430528"/>
                  <a:pt x="936016" y="3433777"/>
                </a:cubicBezTo>
                <a:cubicBezTo>
                  <a:pt x="931954" y="3437025"/>
                  <a:pt x="926266" y="3433777"/>
                  <a:pt x="923016" y="3430528"/>
                </a:cubicBezTo>
                <a:cubicBezTo>
                  <a:pt x="919765" y="3427280"/>
                  <a:pt x="917328" y="3424032"/>
                  <a:pt x="914891" y="3419971"/>
                </a:cubicBezTo>
                <a:cubicBezTo>
                  <a:pt x="910015" y="3414286"/>
                  <a:pt x="905141" y="3412662"/>
                  <a:pt x="898640" y="3417535"/>
                </a:cubicBezTo>
                <a:cubicBezTo>
                  <a:pt x="883203" y="3428092"/>
                  <a:pt x="866139" y="3429717"/>
                  <a:pt x="849077" y="3430528"/>
                </a:cubicBezTo>
                <a:cubicBezTo>
                  <a:pt x="828765" y="3432153"/>
                  <a:pt x="807639" y="3429717"/>
                  <a:pt x="787327" y="3434590"/>
                </a:cubicBezTo>
                <a:cubicBezTo>
                  <a:pt x="780014" y="3436213"/>
                  <a:pt x="775950" y="3431340"/>
                  <a:pt x="772700" y="3427280"/>
                </a:cubicBezTo>
                <a:cubicBezTo>
                  <a:pt x="761325" y="3414286"/>
                  <a:pt x="750763" y="3401293"/>
                  <a:pt x="730450" y="3407790"/>
                </a:cubicBezTo>
                <a:cubicBezTo>
                  <a:pt x="726386" y="3408602"/>
                  <a:pt x="723950" y="3405353"/>
                  <a:pt x="722325" y="3402105"/>
                </a:cubicBezTo>
                <a:cubicBezTo>
                  <a:pt x="713388" y="3385863"/>
                  <a:pt x="698762" y="3372869"/>
                  <a:pt x="686575" y="3359063"/>
                </a:cubicBezTo>
                <a:cubicBezTo>
                  <a:pt x="667887" y="3337948"/>
                  <a:pt x="657324" y="3314396"/>
                  <a:pt x="664636" y="3285973"/>
                </a:cubicBezTo>
                <a:cubicBezTo>
                  <a:pt x="667074" y="3274603"/>
                  <a:pt x="660574" y="3267294"/>
                  <a:pt x="654074" y="3260797"/>
                </a:cubicBezTo>
                <a:cubicBezTo>
                  <a:pt x="639449" y="3245367"/>
                  <a:pt x="640261" y="3237246"/>
                  <a:pt x="656511" y="3225064"/>
                </a:cubicBezTo>
                <a:cubicBezTo>
                  <a:pt x="674386" y="3212883"/>
                  <a:pt x="674386" y="3212883"/>
                  <a:pt x="659762" y="3195017"/>
                </a:cubicBezTo>
                <a:cubicBezTo>
                  <a:pt x="656511" y="3190957"/>
                  <a:pt x="654074" y="3187707"/>
                  <a:pt x="658949" y="3182835"/>
                </a:cubicBezTo>
                <a:cubicBezTo>
                  <a:pt x="675200" y="3164157"/>
                  <a:pt x="689824" y="3145478"/>
                  <a:pt x="706886" y="3127612"/>
                </a:cubicBezTo>
                <a:cubicBezTo>
                  <a:pt x="719075" y="3113806"/>
                  <a:pt x="734513" y="3104873"/>
                  <a:pt x="752388" y="3100812"/>
                </a:cubicBezTo>
                <a:cubicBezTo>
                  <a:pt x="763763" y="3097563"/>
                  <a:pt x="785701" y="3068328"/>
                  <a:pt x="786513" y="3056146"/>
                </a:cubicBezTo>
                <a:cubicBezTo>
                  <a:pt x="786513" y="3052086"/>
                  <a:pt x="786513" y="3048838"/>
                  <a:pt x="781638" y="3047213"/>
                </a:cubicBezTo>
                <a:cubicBezTo>
                  <a:pt x="756450" y="3035843"/>
                  <a:pt x="744263" y="3013916"/>
                  <a:pt x="733700" y="2990366"/>
                </a:cubicBezTo>
                <a:cubicBezTo>
                  <a:pt x="731262" y="2985493"/>
                  <a:pt x="729638" y="2981432"/>
                  <a:pt x="727200" y="2977371"/>
                </a:cubicBezTo>
                <a:cubicBezTo>
                  <a:pt x="719075" y="2964378"/>
                  <a:pt x="715011" y="2953009"/>
                  <a:pt x="720700" y="2936766"/>
                </a:cubicBezTo>
                <a:lnTo>
                  <a:pt x="710656" y="2895174"/>
                </a:lnTo>
                <a:lnTo>
                  <a:pt x="701475" y="2894888"/>
                </a:lnTo>
                <a:cubicBezTo>
                  <a:pt x="696839" y="2887171"/>
                  <a:pt x="684862" y="2890258"/>
                  <a:pt x="682157" y="2879839"/>
                </a:cubicBezTo>
                <a:cubicBezTo>
                  <a:pt x="681384" y="2876752"/>
                  <a:pt x="675975" y="2874822"/>
                  <a:pt x="680998" y="2870577"/>
                </a:cubicBezTo>
                <a:cubicBezTo>
                  <a:pt x="682543" y="2869420"/>
                  <a:pt x="682157" y="2867105"/>
                  <a:pt x="680611" y="2866719"/>
                </a:cubicBezTo>
                <a:cubicBezTo>
                  <a:pt x="674429" y="2864404"/>
                  <a:pt x="674816" y="2860931"/>
                  <a:pt x="678680" y="2856301"/>
                </a:cubicBezTo>
                <a:cubicBezTo>
                  <a:pt x="679839" y="2854757"/>
                  <a:pt x="678294" y="2852828"/>
                  <a:pt x="677521" y="2851284"/>
                </a:cubicBezTo>
                <a:cubicBezTo>
                  <a:pt x="675975" y="2848968"/>
                  <a:pt x="675589" y="2846653"/>
                  <a:pt x="677907" y="2844723"/>
                </a:cubicBezTo>
                <a:cubicBezTo>
                  <a:pt x="680225" y="2842795"/>
                  <a:pt x="679839" y="2840479"/>
                  <a:pt x="680611" y="2838164"/>
                </a:cubicBezTo>
                <a:cubicBezTo>
                  <a:pt x="682543" y="2832376"/>
                  <a:pt x="684862" y="2825044"/>
                  <a:pt x="689111" y="2822343"/>
                </a:cubicBezTo>
                <a:cubicBezTo>
                  <a:pt x="698383" y="2816555"/>
                  <a:pt x="707271" y="2810380"/>
                  <a:pt x="716544" y="2804979"/>
                </a:cubicBezTo>
                <a:cubicBezTo>
                  <a:pt x="717316" y="2804979"/>
                  <a:pt x="718862" y="2804979"/>
                  <a:pt x="719248" y="2805750"/>
                </a:cubicBezTo>
                <a:cubicBezTo>
                  <a:pt x="723112" y="2809224"/>
                  <a:pt x="726588" y="2812310"/>
                  <a:pt x="731611" y="2807294"/>
                </a:cubicBezTo>
                <a:cubicBezTo>
                  <a:pt x="733157" y="2805365"/>
                  <a:pt x="734316" y="2807294"/>
                  <a:pt x="734702" y="2808838"/>
                </a:cubicBezTo>
                <a:cubicBezTo>
                  <a:pt x="735283" y="2812117"/>
                  <a:pt x="736346" y="2813757"/>
                  <a:pt x="737842" y="2814095"/>
                </a:cubicBezTo>
                <a:lnTo>
                  <a:pt x="741156" y="2812621"/>
                </a:lnTo>
                <a:lnTo>
                  <a:pt x="753200" y="2765411"/>
                </a:lnTo>
                <a:cubicBezTo>
                  <a:pt x="754014" y="2759726"/>
                  <a:pt x="755638" y="2757290"/>
                  <a:pt x="761325" y="2758915"/>
                </a:cubicBezTo>
                <a:cubicBezTo>
                  <a:pt x="784075" y="2763788"/>
                  <a:pt x="798702" y="2751606"/>
                  <a:pt x="810889" y="2735363"/>
                </a:cubicBezTo>
                <a:cubicBezTo>
                  <a:pt x="816576" y="2728054"/>
                  <a:pt x="821452" y="2723994"/>
                  <a:pt x="832015" y="2728866"/>
                </a:cubicBezTo>
                <a:cubicBezTo>
                  <a:pt x="845015" y="2736176"/>
                  <a:pt x="857202" y="2729679"/>
                  <a:pt x="867765" y="2720746"/>
                </a:cubicBezTo>
                <a:cubicBezTo>
                  <a:pt x="876702" y="2713436"/>
                  <a:pt x="885641" y="2704503"/>
                  <a:pt x="894578" y="2697194"/>
                </a:cubicBezTo>
                <a:cubicBezTo>
                  <a:pt x="903515" y="2690698"/>
                  <a:pt x="911641" y="2689886"/>
                  <a:pt x="914078" y="2703691"/>
                </a:cubicBezTo>
                <a:cubicBezTo>
                  <a:pt x="914078" y="2706939"/>
                  <a:pt x="914891" y="2710188"/>
                  <a:pt x="916515" y="2713436"/>
                </a:cubicBezTo>
                <a:cubicBezTo>
                  <a:pt x="918142" y="2717497"/>
                  <a:pt x="918142" y="2723994"/>
                  <a:pt x="923828" y="2724806"/>
                </a:cubicBezTo>
                <a:cubicBezTo>
                  <a:pt x="928703" y="2724806"/>
                  <a:pt x="931954" y="2720746"/>
                  <a:pt x="934391" y="2717497"/>
                </a:cubicBezTo>
                <a:cubicBezTo>
                  <a:pt x="946579" y="2703691"/>
                  <a:pt x="951454" y="2704503"/>
                  <a:pt x="958765" y="2721558"/>
                </a:cubicBezTo>
                <a:cubicBezTo>
                  <a:pt x="960392" y="2725618"/>
                  <a:pt x="961204" y="2728866"/>
                  <a:pt x="963642" y="2732115"/>
                </a:cubicBezTo>
                <a:cubicBezTo>
                  <a:pt x="966890" y="2736988"/>
                  <a:pt x="970140" y="2741048"/>
                  <a:pt x="978265" y="2737800"/>
                </a:cubicBezTo>
                <a:cubicBezTo>
                  <a:pt x="985579" y="2733739"/>
                  <a:pt x="985579" y="2730491"/>
                  <a:pt x="983954" y="2723994"/>
                </a:cubicBezTo>
                <a:cubicBezTo>
                  <a:pt x="975830" y="2687449"/>
                  <a:pt x="984767" y="2655777"/>
                  <a:pt x="1006705" y="2625729"/>
                </a:cubicBezTo>
                <a:cubicBezTo>
                  <a:pt x="1019706" y="2607862"/>
                  <a:pt x="1036768" y="2596493"/>
                  <a:pt x="1058706" y="2593245"/>
                </a:cubicBezTo>
                <a:cubicBezTo>
                  <a:pt x="1068456" y="2591620"/>
                  <a:pt x="1070081" y="2588372"/>
                  <a:pt x="1066830" y="2579439"/>
                </a:cubicBezTo>
                <a:cubicBezTo>
                  <a:pt x="1062768" y="2568882"/>
                  <a:pt x="1059518" y="2556700"/>
                  <a:pt x="1052204" y="2547767"/>
                </a:cubicBezTo>
                <a:lnTo>
                  <a:pt x="1053262" y="2543275"/>
                </a:lnTo>
                <a:lnTo>
                  <a:pt x="894722" y="2592205"/>
                </a:lnTo>
                <a:cubicBezTo>
                  <a:pt x="845861" y="2605835"/>
                  <a:pt x="796556" y="2613513"/>
                  <a:pt x="745812" y="2615310"/>
                </a:cubicBezTo>
                <a:cubicBezTo>
                  <a:pt x="741769" y="2614615"/>
                  <a:pt x="737801" y="2614911"/>
                  <a:pt x="733833" y="2615209"/>
                </a:cubicBezTo>
                <a:cubicBezTo>
                  <a:pt x="727806" y="2614661"/>
                  <a:pt x="722772" y="2614040"/>
                  <a:pt x="721261" y="2607169"/>
                </a:cubicBezTo>
                <a:cubicBezTo>
                  <a:pt x="719675" y="2599307"/>
                  <a:pt x="725479" y="2596877"/>
                  <a:pt x="731357" y="2595440"/>
                </a:cubicBezTo>
                <a:cubicBezTo>
                  <a:pt x="745097" y="2592417"/>
                  <a:pt x="758912" y="2590387"/>
                  <a:pt x="772652" y="2587364"/>
                </a:cubicBezTo>
                <a:cubicBezTo>
                  <a:pt x="777538" y="2586001"/>
                  <a:pt x="782351" y="2583646"/>
                  <a:pt x="787088" y="2580299"/>
                </a:cubicBezTo>
                <a:cubicBezTo>
                  <a:pt x="769705" y="2574615"/>
                  <a:pt x="752914" y="2576868"/>
                  <a:pt x="736271" y="2581105"/>
                </a:cubicBezTo>
                <a:cubicBezTo>
                  <a:pt x="654969" y="2601151"/>
                  <a:pt x="572230" y="2615318"/>
                  <a:pt x="488600" y="2617580"/>
                </a:cubicBezTo>
                <a:cubicBezTo>
                  <a:pt x="384139" y="2621400"/>
                  <a:pt x="283700" y="2598979"/>
                  <a:pt x="182966" y="2572590"/>
                </a:cubicBezTo>
                <a:lnTo>
                  <a:pt x="47128" y="2529842"/>
                </a:lnTo>
                <a:lnTo>
                  <a:pt x="50676" y="2534681"/>
                </a:lnTo>
                <a:cubicBezTo>
                  <a:pt x="54668" y="2536188"/>
                  <a:pt x="55742" y="2539283"/>
                  <a:pt x="54585" y="2543440"/>
                </a:cubicBezTo>
                <a:cubicBezTo>
                  <a:pt x="54102" y="2546207"/>
                  <a:pt x="55166" y="2548439"/>
                  <a:pt x="56062" y="2551018"/>
                </a:cubicBezTo>
                <a:cubicBezTo>
                  <a:pt x="58560" y="2557376"/>
                  <a:pt x="58288" y="2563249"/>
                  <a:pt x="53518" y="2568655"/>
                </a:cubicBezTo>
                <a:cubicBezTo>
                  <a:pt x="50792" y="2571620"/>
                  <a:pt x="49982" y="2575946"/>
                  <a:pt x="52446" y="2579716"/>
                </a:cubicBezTo>
                <a:cubicBezTo>
                  <a:pt x="51774" y="2581104"/>
                  <a:pt x="51100" y="2582492"/>
                  <a:pt x="50427" y="2583881"/>
                </a:cubicBezTo>
                <a:cubicBezTo>
                  <a:pt x="46454" y="2584100"/>
                  <a:pt x="44054" y="2585508"/>
                  <a:pt x="42212" y="2590190"/>
                </a:cubicBezTo>
                <a:cubicBezTo>
                  <a:pt x="39527" y="2596607"/>
                  <a:pt x="34390" y="2600119"/>
                  <a:pt x="26762" y="2598135"/>
                </a:cubicBezTo>
                <a:cubicBezTo>
                  <a:pt x="23466" y="2596965"/>
                  <a:pt x="22982" y="2599732"/>
                  <a:pt x="21971" y="2601815"/>
                </a:cubicBezTo>
                <a:cubicBezTo>
                  <a:pt x="20287" y="2605287"/>
                  <a:pt x="18560" y="2605306"/>
                  <a:pt x="16957" y="2601527"/>
                </a:cubicBezTo>
                <a:cubicBezTo>
                  <a:pt x="14471" y="2596032"/>
                  <a:pt x="11689" y="2594683"/>
                  <a:pt x="7784" y="2600078"/>
                </a:cubicBezTo>
                <a:cubicBezTo>
                  <a:pt x="6763" y="2601298"/>
                  <a:pt x="4878" y="2602529"/>
                  <a:pt x="4329" y="2600119"/>
                </a:cubicBezTo>
                <a:lnTo>
                  <a:pt x="0" y="2595649"/>
                </a:lnTo>
                <a:lnTo>
                  <a:pt x="0" y="2410086"/>
                </a:lnTo>
                <a:lnTo>
                  <a:pt x="20236" y="2418138"/>
                </a:lnTo>
                <a:cubicBezTo>
                  <a:pt x="58532" y="2431495"/>
                  <a:pt x="97477" y="2443222"/>
                  <a:pt x="136971" y="2453250"/>
                </a:cubicBezTo>
                <a:lnTo>
                  <a:pt x="150625" y="2455875"/>
                </a:lnTo>
                <a:lnTo>
                  <a:pt x="150990" y="2450102"/>
                </a:lnTo>
                <a:cubicBezTo>
                  <a:pt x="150761" y="2446102"/>
                  <a:pt x="150883" y="2442274"/>
                  <a:pt x="150483" y="2438623"/>
                </a:cubicBezTo>
                <a:lnTo>
                  <a:pt x="147000" y="2428652"/>
                </a:lnTo>
                <a:lnTo>
                  <a:pt x="10713" y="2386927"/>
                </a:lnTo>
                <a:lnTo>
                  <a:pt x="0" y="2381972"/>
                </a:lnTo>
                <a:lnTo>
                  <a:pt x="0" y="2257625"/>
                </a:lnTo>
                <a:lnTo>
                  <a:pt x="2898" y="2258813"/>
                </a:lnTo>
                <a:cubicBezTo>
                  <a:pt x="7258" y="2260890"/>
                  <a:pt x="10423" y="2263056"/>
                  <a:pt x="15559" y="2267478"/>
                </a:cubicBezTo>
                <a:cubicBezTo>
                  <a:pt x="15559" y="2267478"/>
                  <a:pt x="18128" y="2269689"/>
                  <a:pt x="18128" y="2269689"/>
                </a:cubicBezTo>
                <a:cubicBezTo>
                  <a:pt x="18128" y="2269689"/>
                  <a:pt x="18128" y="2269689"/>
                  <a:pt x="20518" y="2269510"/>
                </a:cubicBezTo>
                <a:cubicBezTo>
                  <a:pt x="20518" y="2269510"/>
                  <a:pt x="20339" y="2267121"/>
                  <a:pt x="20339" y="2267121"/>
                </a:cubicBezTo>
                <a:cubicBezTo>
                  <a:pt x="20339" y="2267121"/>
                  <a:pt x="22730" y="2266942"/>
                  <a:pt x="25296" y="2269153"/>
                </a:cubicBezTo>
                <a:cubicBezTo>
                  <a:pt x="25296" y="2269153"/>
                  <a:pt x="25296" y="2269153"/>
                  <a:pt x="22908" y="2269332"/>
                </a:cubicBezTo>
                <a:cubicBezTo>
                  <a:pt x="22908" y="2269332"/>
                  <a:pt x="22908" y="2269332"/>
                  <a:pt x="23086" y="2271722"/>
                </a:cubicBezTo>
                <a:cubicBezTo>
                  <a:pt x="25475" y="2271543"/>
                  <a:pt x="25475" y="2271543"/>
                  <a:pt x="27864" y="2271364"/>
                </a:cubicBezTo>
                <a:cubicBezTo>
                  <a:pt x="30432" y="2273575"/>
                  <a:pt x="30432" y="2273575"/>
                  <a:pt x="30432" y="2273575"/>
                </a:cubicBezTo>
                <a:cubicBezTo>
                  <a:pt x="33001" y="2275785"/>
                  <a:pt x="45304" y="2279672"/>
                  <a:pt x="37601" y="2273039"/>
                </a:cubicBezTo>
                <a:cubicBezTo>
                  <a:pt x="40169" y="2275250"/>
                  <a:pt x="40169" y="2275250"/>
                  <a:pt x="42559" y="2275071"/>
                </a:cubicBezTo>
                <a:cubicBezTo>
                  <a:pt x="42559" y="2275071"/>
                  <a:pt x="42379" y="2272682"/>
                  <a:pt x="39990" y="2272861"/>
                </a:cubicBezTo>
                <a:cubicBezTo>
                  <a:pt x="39990" y="2272861"/>
                  <a:pt x="39811" y="2270471"/>
                  <a:pt x="37423" y="2270649"/>
                </a:cubicBezTo>
                <a:cubicBezTo>
                  <a:pt x="39811" y="2270471"/>
                  <a:pt x="42201" y="2270292"/>
                  <a:pt x="42201" y="2270292"/>
                </a:cubicBezTo>
                <a:cubicBezTo>
                  <a:pt x="44769" y="2272502"/>
                  <a:pt x="49726" y="2274535"/>
                  <a:pt x="57073" y="2276389"/>
                </a:cubicBezTo>
                <a:cubicBezTo>
                  <a:pt x="66988" y="2280452"/>
                  <a:pt x="76903" y="2284518"/>
                  <a:pt x="84249" y="2286370"/>
                </a:cubicBezTo>
                <a:cubicBezTo>
                  <a:pt x="86640" y="2286192"/>
                  <a:pt x="86817" y="2288581"/>
                  <a:pt x="86817" y="2288581"/>
                </a:cubicBezTo>
                <a:cubicBezTo>
                  <a:pt x="86817" y="2288581"/>
                  <a:pt x="89207" y="2288402"/>
                  <a:pt x="89207" y="2288402"/>
                </a:cubicBezTo>
                <a:cubicBezTo>
                  <a:pt x="93986" y="2288045"/>
                  <a:pt x="98942" y="2290077"/>
                  <a:pt x="101512" y="2292289"/>
                </a:cubicBezTo>
                <a:cubicBezTo>
                  <a:pt x="103900" y="2292110"/>
                  <a:pt x="108858" y="2294142"/>
                  <a:pt x="111247" y="2293963"/>
                </a:cubicBezTo>
                <a:cubicBezTo>
                  <a:pt x="116205" y="2295995"/>
                  <a:pt x="123731" y="2300238"/>
                  <a:pt x="128687" y="2302270"/>
                </a:cubicBezTo>
                <a:cubicBezTo>
                  <a:pt x="128866" y="2304660"/>
                  <a:pt x="128866" y="2304660"/>
                  <a:pt x="128866" y="2304660"/>
                </a:cubicBezTo>
                <a:cubicBezTo>
                  <a:pt x="131256" y="2304481"/>
                  <a:pt x="131256" y="2304481"/>
                  <a:pt x="133645" y="2304303"/>
                </a:cubicBezTo>
                <a:cubicBezTo>
                  <a:pt x="136214" y="2306513"/>
                  <a:pt x="136034" y="2304123"/>
                  <a:pt x="136034" y="2304123"/>
                </a:cubicBezTo>
                <a:cubicBezTo>
                  <a:pt x="133466" y="2301914"/>
                  <a:pt x="133466" y="2301914"/>
                  <a:pt x="133466" y="2301914"/>
                </a:cubicBezTo>
                <a:cubicBezTo>
                  <a:pt x="138425" y="2303945"/>
                  <a:pt x="146129" y="2310578"/>
                  <a:pt x="150728" y="2307830"/>
                </a:cubicBezTo>
                <a:cubicBezTo>
                  <a:pt x="150908" y="2310220"/>
                  <a:pt x="150908" y="2310220"/>
                  <a:pt x="153297" y="2310041"/>
                </a:cubicBezTo>
                <a:cubicBezTo>
                  <a:pt x="155864" y="2312253"/>
                  <a:pt x="155686" y="2309863"/>
                  <a:pt x="155686" y="2309863"/>
                </a:cubicBezTo>
                <a:cubicBezTo>
                  <a:pt x="163211" y="2314107"/>
                  <a:pt x="170023" y="2308791"/>
                  <a:pt x="172769" y="2313392"/>
                </a:cubicBezTo>
                <a:cubicBezTo>
                  <a:pt x="170379" y="2313570"/>
                  <a:pt x="170379" y="2313570"/>
                  <a:pt x="170379" y="2313570"/>
                </a:cubicBezTo>
                <a:cubicBezTo>
                  <a:pt x="165422" y="2311538"/>
                  <a:pt x="163033" y="2311716"/>
                  <a:pt x="163211" y="2314107"/>
                </a:cubicBezTo>
                <a:cubicBezTo>
                  <a:pt x="163211" y="2314107"/>
                  <a:pt x="165780" y="2316317"/>
                  <a:pt x="168169" y="2316138"/>
                </a:cubicBezTo>
                <a:cubicBezTo>
                  <a:pt x="170736" y="2318348"/>
                  <a:pt x="170736" y="2318348"/>
                  <a:pt x="170736" y="2318348"/>
                </a:cubicBezTo>
                <a:cubicBezTo>
                  <a:pt x="171094" y="2323127"/>
                  <a:pt x="163748" y="2321274"/>
                  <a:pt x="161000" y="2316674"/>
                </a:cubicBezTo>
                <a:cubicBezTo>
                  <a:pt x="163748" y="2321274"/>
                  <a:pt x="151620" y="2319777"/>
                  <a:pt x="158969" y="2321631"/>
                </a:cubicBezTo>
                <a:cubicBezTo>
                  <a:pt x="163389" y="2316494"/>
                  <a:pt x="166851" y="2330653"/>
                  <a:pt x="176230" y="2327549"/>
                </a:cubicBezTo>
                <a:cubicBezTo>
                  <a:pt x="178798" y="2329760"/>
                  <a:pt x="178798" y="2329760"/>
                  <a:pt x="178798" y="2329760"/>
                </a:cubicBezTo>
                <a:cubicBezTo>
                  <a:pt x="178798" y="2329760"/>
                  <a:pt x="181187" y="2329581"/>
                  <a:pt x="181187" y="2329581"/>
                </a:cubicBezTo>
                <a:cubicBezTo>
                  <a:pt x="183756" y="2331791"/>
                  <a:pt x="183577" y="2329402"/>
                  <a:pt x="183577" y="2329402"/>
                </a:cubicBezTo>
                <a:cubicBezTo>
                  <a:pt x="181187" y="2329581"/>
                  <a:pt x="181009" y="2327192"/>
                  <a:pt x="181009" y="2327192"/>
                </a:cubicBezTo>
                <a:cubicBezTo>
                  <a:pt x="183398" y="2327012"/>
                  <a:pt x="188356" y="2329046"/>
                  <a:pt x="188177" y="2326656"/>
                </a:cubicBezTo>
                <a:cubicBezTo>
                  <a:pt x="185609" y="2324444"/>
                  <a:pt x="190567" y="2326477"/>
                  <a:pt x="190389" y="2324088"/>
                </a:cubicBezTo>
                <a:cubicBezTo>
                  <a:pt x="185429" y="2322056"/>
                  <a:pt x="183041" y="2322234"/>
                  <a:pt x="178084" y="2320203"/>
                </a:cubicBezTo>
                <a:cubicBezTo>
                  <a:pt x="180473" y="2320023"/>
                  <a:pt x="180473" y="2320023"/>
                  <a:pt x="180473" y="2320023"/>
                </a:cubicBezTo>
                <a:cubicBezTo>
                  <a:pt x="182863" y="2319845"/>
                  <a:pt x="185253" y="2319666"/>
                  <a:pt x="185072" y="2317277"/>
                </a:cubicBezTo>
                <a:lnTo>
                  <a:pt x="180800" y="2315525"/>
                </a:lnTo>
                <a:lnTo>
                  <a:pt x="185237" y="2315462"/>
                </a:lnTo>
                <a:cubicBezTo>
                  <a:pt x="188612" y="2316411"/>
                  <a:pt x="192331" y="2317935"/>
                  <a:pt x="197197" y="2318773"/>
                </a:cubicBezTo>
                <a:cubicBezTo>
                  <a:pt x="182148" y="2310287"/>
                  <a:pt x="199409" y="2316205"/>
                  <a:pt x="203831" y="2311069"/>
                </a:cubicBezTo>
                <a:cubicBezTo>
                  <a:pt x="206399" y="2313279"/>
                  <a:pt x="201620" y="2313637"/>
                  <a:pt x="201620" y="2313637"/>
                </a:cubicBezTo>
                <a:cubicBezTo>
                  <a:pt x="201798" y="2316026"/>
                  <a:pt x="201798" y="2316026"/>
                  <a:pt x="201798" y="2316026"/>
                </a:cubicBezTo>
                <a:cubicBezTo>
                  <a:pt x="199409" y="2316205"/>
                  <a:pt x="199409" y="2316205"/>
                  <a:pt x="201977" y="2318415"/>
                </a:cubicBezTo>
                <a:cubicBezTo>
                  <a:pt x="201977" y="2318415"/>
                  <a:pt x="204368" y="2318237"/>
                  <a:pt x="206757" y="2318059"/>
                </a:cubicBezTo>
                <a:cubicBezTo>
                  <a:pt x="209144" y="2317881"/>
                  <a:pt x="209144" y="2317881"/>
                  <a:pt x="209144" y="2317881"/>
                </a:cubicBezTo>
                <a:cubicBezTo>
                  <a:pt x="211714" y="2320090"/>
                  <a:pt x="209504" y="2322658"/>
                  <a:pt x="214282" y="2322301"/>
                </a:cubicBezTo>
                <a:cubicBezTo>
                  <a:pt x="211893" y="2322480"/>
                  <a:pt x="211893" y="2322480"/>
                  <a:pt x="209504" y="2322658"/>
                </a:cubicBezTo>
                <a:cubicBezTo>
                  <a:pt x="207114" y="2322837"/>
                  <a:pt x="207293" y="2325227"/>
                  <a:pt x="209681" y="2325048"/>
                </a:cubicBezTo>
                <a:cubicBezTo>
                  <a:pt x="209860" y="2327438"/>
                  <a:pt x="212249" y="2327259"/>
                  <a:pt x="214639" y="2327080"/>
                </a:cubicBezTo>
                <a:cubicBezTo>
                  <a:pt x="217029" y="2326902"/>
                  <a:pt x="217029" y="2326902"/>
                  <a:pt x="219418" y="2326723"/>
                </a:cubicBezTo>
                <a:cubicBezTo>
                  <a:pt x="224196" y="2326365"/>
                  <a:pt x="228798" y="2323619"/>
                  <a:pt x="223840" y="2321587"/>
                </a:cubicBezTo>
                <a:cubicBezTo>
                  <a:pt x="226228" y="2321407"/>
                  <a:pt x="226228" y="2321407"/>
                  <a:pt x="226050" y="2319019"/>
                </a:cubicBezTo>
                <a:cubicBezTo>
                  <a:pt x="226050" y="2319019"/>
                  <a:pt x="226050" y="2319019"/>
                  <a:pt x="223481" y="2316808"/>
                </a:cubicBezTo>
                <a:cubicBezTo>
                  <a:pt x="225872" y="2316630"/>
                  <a:pt x="230829" y="2318661"/>
                  <a:pt x="235608" y="2318304"/>
                </a:cubicBezTo>
                <a:cubicBezTo>
                  <a:pt x="230829" y="2318661"/>
                  <a:pt x="225872" y="2316630"/>
                  <a:pt x="228440" y="2318839"/>
                </a:cubicBezTo>
                <a:cubicBezTo>
                  <a:pt x="231186" y="2323440"/>
                  <a:pt x="235608" y="2318304"/>
                  <a:pt x="238354" y="2322904"/>
                </a:cubicBezTo>
                <a:cubicBezTo>
                  <a:pt x="238534" y="2325294"/>
                  <a:pt x="238534" y="2325294"/>
                  <a:pt x="238534" y="2325294"/>
                </a:cubicBezTo>
                <a:cubicBezTo>
                  <a:pt x="238534" y="2325294"/>
                  <a:pt x="238534" y="2325294"/>
                  <a:pt x="240922" y="2325116"/>
                </a:cubicBezTo>
                <a:cubicBezTo>
                  <a:pt x="240922" y="2325116"/>
                  <a:pt x="240922" y="2325116"/>
                  <a:pt x="243312" y="2324936"/>
                </a:cubicBezTo>
                <a:cubicBezTo>
                  <a:pt x="243133" y="2322546"/>
                  <a:pt x="243133" y="2322546"/>
                  <a:pt x="243133" y="2322546"/>
                </a:cubicBezTo>
                <a:cubicBezTo>
                  <a:pt x="245702" y="2324758"/>
                  <a:pt x="245702" y="2324758"/>
                  <a:pt x="248269" y="2326969"/>
                </a:cubicBezTo>
                <a:lnTo>
                  <a:pt x="257827" y="2326254"/>
                </a:lnTo>
                <a:lnTo>
                  <a:pt x="266002" y="2327144"/>
                </a:lnTo>
                <a:cubicBezTo>
                  <a:pt x="267519" y="2327332"/>
                  <a:pt x="268758" y="2327839"/>
                  <a:pt x="272520" y="2329961"/>
                </a:cubicBezTo>
                <a:cubicBezTo>
                  <a:pt x="270131" y="2330139"/>
                  <a:pt x="270310" y="2332529"/>
                  <a:pt x="270310" y="2332529"/>
                </a:cubicBezTo>
                <a:cubicBezTo>
                  <a:pt x="270310" y="2332529"/>
                  <a:pt x="272699" y="2332351"/>
                  <a:pt x="272699" y="2332351"/>
                </a:cubicBezTo>
                <a:cubicBezTo>
                  <a:pt x="272877" y="2334739"/>
                  <a:pt x="272877" y="2334739"/>
                  <a:pt x="272877" y="2334739"/>
                </a:cubicBezTo>
                <a:cubicBezTo>
                  <a:pt x="258184" y="2331032"/>
                  <a:pt x="270488" y="2334918"/>
                  <a:pt x="270667" y="2337307"/>
                </a:cubicBezTo>
                <a:cubicBezTo>
                  <a:pt x="263320" y="2335454"/>
                  <a:pt x="255973" y="2333601"/>
                  <a:pt x="248805" y="2334137"/>
                </a:cubicBezTo>
                <a:cubicBezTo>
                  <a:pt x="248627" y="2331747"/>
                  <a:pt x="248627" y="2331747"/>
                  <a:pt x="248627" y="2331747"/>
                </a:cubicBezTo>
                <a:cubicBezTo>
                  <a:pt x="243670" y="2329715"/>
                  <a:pt x="241280" y="2329894"/>
                  <a:pt x="238891" y="2330072"/>
                </a:cubicBezTo>
                <a:cubicBezTo>
                  <a:pt x="243848" y="2332105"/>
                  <a:pt x="246237" y="2331925"/>
                  <a:pt x="246416" y="2334315"/>
                </a:cubicBezTo>
                <a:cubicBezTo>
                  <a:pt x="239070" y="2332462"/>
                  <a:pt x="239249" y="2334852"/>
                  <a:pt x="234291" y="2332819"/>
                </a:cubicBezTo>
                <a:cubicBezTo>
                  <a:pt x="234291" y="2332819"/>
                  <a:pt x="231899" y="2332998"/>
                  <a:pt x="231721" y="2330608"/>
                </a:cubicBezTo>
                <a:cubicBezTo>
                  <a:pt x="229333" y="2330787"/>
                  <a:pt x="229333" y="2330787"/>
                  <a:pt x="229333" y="2330787"/>
                </a:cubicBezTo>
                <a:cubicBezTo>
                  <a:pt x="226942" y="2330966"/>
                  <a:pt x="224554" y="2331144"/>
                  <a:pt x="227123" y="2333355"/>
                </a:cubicBezTo>
                <a:cubicBezTo>
                  <a:pt x="229691" y="2335566"/>
                  <a:pt x="229691" y="2335566"/>
                  <a:pt x="229691" y="2335566"/>
                </a:cubicBezTo>
                <a:cubicBezTo>
                  <a:pt x="229869" y="2337955"/>
                  <a:pt x="232259" y="2337776"/>
                  <a:pt x="234647" y="2337598"/>
                </a:cubicBezTo>
                <a:cubicBezTo>
                  <a:pt x="237037" y="2337419"/>
                  <a:pt x="237037" y="2337419"/>
                  <a:pt x="237037" y="2337419"/>
                </a:cubicBezTo>
                <a:cubicBezTo>
                  <a:pt x="236858" y="2335030"/>
                  <a:pt x="236858" y="2335030"/>
                  <a:pt x="236858" y="2335030"/>
                </a:cubicBezTo>
                <a:cubicBezTo>
                  <a:pt x="244026" y="2334495"/>
                  <a:pt x="261288" y="2340412"/>
                  <a:pt x="270846" y="2339697"/>
                </a:cubicBezTo>
                <a:cubicBezTo>
                  <a:pt x="273414" y="2341908"/>
                  <a:pt x="273414" y="2341908"/>
                  <a:pt x="273414" y="2341908"/>
                </a:cubicBezTo>
                <a:cubicBezTo>
                  <a:pt x="273414" y="2341908"/>
                  <a:pt x="273414" y="2341908"/>
                  <a:pt x="275804" y="2341728"/>
                </a:cubicBezTo>
                <a:cubicBezTo>
                  <a:pt x="275804" y="2341728"/>
                  <a:pt x="278192" y="2341550"/>
                  <a:pt x="278192" y="2341550"/>
                </a:cubicBezTo>
                <a:cubicBezTo>
                  <a:pt x="282971" y="2341193"/>
                  <a:pt x="290318" y="2343047"/>
                  <a:pt x="292886" y="2345257"/>
                </a:cubicBezTo>
                <a:cubicBezTo>
                  <a:pt x="292708" y="2342868"/>
                  <a:pt x="292708" y="2342868"/>
                  <a:pt x="292708" y="2342868"/>
                </a:cubicBezTo>
                <a:cubicBezTo>
                  <a:pt x="295275" y="2345079"/>
                  <a:pt x="295275" y="2345079"/>
                  <a:pt x="295275" y="2345079"/>
                </a:cubicBezTo>
                <a:cubicBezTo>
                  <a:pt x="295275" y="2345079"/>
                  <a:pt x="297843" y="2347290"/>
                  <a:pt x="300233" y="2347112"/>
                </a:cubicBezTo>
                <a:cubicBezTo>
                  <a:pt x="300233" y="2347112"/>
                  <a:pt x="302622" y="2346932"/>
                  <a:pt x="302445" y="2344542"/>
                </a:cubicBezTo>
                <a:cubicBezTo>
                  <a:pt x="326516" y="2345146"/>
                  <a:pt x="338999" y="2351421"/>
                  <a:pt x="355546" y="2347781"/>
                </a:cubicBezTo>
                <a:cubicBezTo>
                  <a:pt x="355725" y="2350170"/>
                  <a:pt x="358112" y="2349992"/>
                  <a:pt x="360502" y="2349813"/>
                </a:cubicBezTo>
                <a:cubicBezTo>
                  <a:pt x="360502" y="2349813"/>
                  <a:pt x="362893" y="2349635"/>
                  <a:pt x="362893" y="2349635"/>
                </a:cubicBezTo>
                <a:cubicBezTo>
                  <a:pt x="362715" y="2347245"/>
                  <a:pt x="362715" y="2347245"/>
                  <a:pt x="362715" y="2347245"/>
                </a:cubicBezTo>
                <a:cubicBezTo>
                  <a:pt x="365460" y="2351845"/>
                  <a:pt x="372629" y="2351309"/>
                  <a:pt x="377408" y="2350952"/>
                </a:cubicBezTo>
                <a:cubicBezTo>
                  <a:pt x="377408" y="2350952"/>
                  <a:pt x="379798" y="2350773"/>
                  <a:pt x="379798" y="2350773"/>
                </a:cubicBezTo>
                <a:cubicBezTo>
                  <a:pt x="382365" y="2352984"/>
                  <a:pt x="382365" y="2352984"/>
                  <a:pt x="384575" y="2350415"/>
                </a:cubicBezTo>
                <a:cubicBezTo>
                  <a:pt x="386965" y="2350237"/>
                  <a:pt x="386965" y="2350237"/>
                  <a:pt x="386965" y="2350237"/>
                </a:cubicBezTo>
                <a:cubicBezTo>
                  <a:pt x="386965" y="2350237"/>
                  <a:pt x="387143" y="2352627"/>
                  <a:pt x="389533" y="2352448"/>
                </a:cubicBezTo>
                <a:cubicBezTo>
                  <a:pt x="389533" y="2352448"/>
                  <a:pt x="389533" y="2352448"/>
                  <a:pt x="391923" y="2352268"/>
                </a:cubicBezTo>
                <a:cubicBezTo>
                  <a:pt x="396523" y="2349522"/>
                  <a:pt x="406615" y="2355977"/>
                  <a:pt x="406258" y="2351198"/>
                </a:cubicBezTo>
                <a:cubicBezTo>
                  <a:pt x="406258" y="2351198"/>
                  <a:pt x="406258" y="2351198"/>
                  <a:pt x="408648" y="2351019"/>
                </a:cubicBezTo>
                <a:cubicBezTo>
                  <a:pt x="411037" y="2350841"/>
                  <a:pt x="413427" y="2350661"/>
                  <a:pt x="413427" y="2350661"/>
                </a:cubicBezTo>
                <a:cubicBezTo>
                  <a:pt x="413427" y="2350661"/>
                  <a:pt x="415817" y="2350483"/>
                  <a:pt x="415817" y="2350483"/>
                </a:cubicBezTo>
                <a:cubicBezTo>
                  <a:pt x="418563" y="2355083"/>
                  <a:pt x="427764" y="2349590"/>
                  <a:pt x="432542" y="2349232"/>
                </a:cubicBezTo>
                <a:cubicBezTo>
                  <a:pt x="439711" y="2348697"/>
                  <a:pt x="435288" y="2353833"/>
                  <a:pt x="442457" y="2353296"/>
                </a:cubicBezTo>
                <a:cubicBezTo>
                  <a:pt x="442457" y="2353296"/>
                  <a:pt x="444847" y="2353119"/>
                  <a:pt x="445025" y="2355508"/>
                </a:cubicBezTo>
                <a:cubicBezTo>
                  <a:pt x="445025" y="2355508"/>
                  <a:pt x="447414" y="2355328"/>
                  <a:pt x="447414" y="2355328"/>
                </a:cubicBezTo>
                <a:cubicBezTo>
                  <a:pt x="449802" y="2355150"/>
                  <a:pt x="449802" y="2355150"/>
                  <a:pt x="447235" y="2352940"/>
                </a:cubicBezTo>
                <a:cubicBezTo>
                  <a:pt x="447235" y="2352940"/>
                  <a:pt x="447235" y="2352940"/>
                  <a:pt x="444847" y="2353119"/>
                </a:cubicBezTo>
                <a:cubicBezTo>
                  <a:pt x="449446" y="2350372"/>
                  <a:pt x="454404" y="2352404"/>
                  <a:pt x="454224" y="2350014"/>
                </a:cubicBezTo>
                <a:cubicBezTo>
                  <a:pt x="461571" y="2351867"/>
                  <a:pt x="454404" y="2352404"/>
                  <a:pt x="454582" y="2354793"/>
                </a:cubicBezTo>
                <a:lnTo>
                  <a:pt x="452505" y="2357205"/>
                </a:lnTo>
                <a:lnTo>
                  <a:pt x="439117" y="2357339"/>
                </a:lnTo>
                <a:cubicBezTo>
                  <a:pt x="425539" y="2358016"/>
                  <a:pt x="417128" y="2359996"/>
                  <a:pt x="404585" y="2360933"/>
                </a:cubicBezTo>
                <a:cubicBezTo>
                  <a:pt x="404585" y="2360933"/>
                  <a:pt x="404407" y="2358545"/>
                  <a:pt x="402017" y="2358723"/>
                </a:cubicBezTo>
                <a:cubicBezTo>
                  <a:pt x="402017" y="2358723"/>
                  <a:pt x="399625" y="2358901"/>
                  <a:pt x="399625" y="2358901"/>
                </a:cubicBezTo>
                <a:cubicBezTo>
                  <a:pt x="392458" y="2359438"/>
                  <a:pt x="390070" y="2359616"/>
                  <a:pt x="387858" y="2362184"/>
                </a:cubicBezTo>
                <a:cubicBezTo>
                  <a:pt x="397416" y="2361470"/>
                  <a:pt x="397416" y="2361470"/>
                  <a:pt x="397416" y="2361470"/>
                </a:cubicBezTo>
                <a:cubicBezTo>
                  <a:pt x="397416" y="2361470"/>
                  <a:pt x="395028" y="2361648"/>
                  <a:pt x="395206" y="2364038"/>
                </a:cubicBezTo>
                <a:cubicBezTo>
                  <a:pt x="395206" y="2364038"/>
                  <a:pt x="397595" y="2363859"/>
                  <a:pt x="397595" y="2363859"/>
                </a:cubicBezTo>
                <a:cubicBezTo>
                  <a:pt x="399984" y="2363681"/>
                  <a:pt x="399984" y="2363681"/>
                  <a:pt x="399984" y="2363681"/>
                </a:cubicBezTo>
                <a:cubicBezTo>
                  <a:pt x="402373" y="2363503"/>
                  <a:pt x="402373" y="2363503"/>
                  <a:pt x="402373" y="2363503"/>
                </a:cubicBezTo>
                <a:cubicBezTo>
                  <a:pt x="407509" y="2367922"/>
                  <a:pt x="410256" y="2372524"/>
                  <a:pt x="427161" y="2373662"/>
                </a:cubicBezTo>
                <a:cubicBezTo>
                  <a:pt x="439822" y="2382327"/>
                  <a:pt x="464252" y="2387709"/>
                  <a:pt x="481334" y="2391237"/>
                </a:cubicBezTo>
                <a:cubicBezTo>
                  <a:pt x="483723" y="2391058"/>
                  <a:pt x="483903" y="2393447"/>
                  <a:pt x="483903" y="2393447"/>
                </a:cubicBezTo>
                <a:cubicBezTo>
                  <a:pt x="483903" y="2393447"/>
                  <a:pt x="484081" y="2395837"/>
                  <a:pt x="486470" y="2395658"/>
                </a:cubicBezTo>
                <a:cubicBezTo>
                  <a:pt x="486470" y="2395658"/>
                  <a:pt x="484081" y="2395837"/>
                  <a:pt x="484260" y="2398227"/>
                </a:cubicBezTo>
                <a:cubicBezTo>
                  <a:pt x="489039" y="2397870"/>
                  <a:pt x="491428" y="2397690"/>
                  <a:pt x="491428" y="2397690"/>
                </a:cubicBezTo>
                <a:cubicBezTo>
                  <a:pt x="506122" y="2401399"/>
                  <a:pt x="525415" y="2402357"/>
                  <a:pt x="537541" y="2403854"/>
                </a:cubicBezTo>
                <a:cubicBezTo>
                  <a:pt x="540109" y="2406064"/>
                  <a:pt x="535330" y="2406422"/>
                  <a:pt x="532941" y="2406600"/>
                </a:cubicBezTo>
                <a:cubicBezTo>
                  <a:pt x="540288" y="2408454"/>
                  <a:pt x="569317" y="2411089"/>
                  <a:pt x="562686" y="2418794"/>
                </a:cubicBezTo>
                <a:cubicBezTo>
                  <a:pt x="557907" y="2419151"/>
                  <a:pt x="557907" y="2419151"/>
                  <a:pt x="557907" y="2419151"/>
                </a:cubicBezTo>
                <a:cubicBezTo>
                  <a:pt x="555517" y="2419330"/>
                  <a:pt x="555517" y="2419330"/>
                  <a:pt x="555517" y="2419330"/>
                </a:cubicBezTo>
                <a:cubicBezTo>
                  <a:pt x="555517" y="2419330"/>
                  <a:pt x="555696" y="2421719"/>
                  <a:pt x="558084" y="2421539"/>
                </a:cubicBezTo>
                <a:cubicBezTo>
                  <a:pt x="562864" y="2421183"/>
                  <a:pt x="562864" y="2421183"/>
                  <a:pt x="562864" y="2421183"/>
                </a:cubicBezTo>
                <a:cubicBezTo>
                  <a:pt x="553485" y="2424287"/>
                  <a:pt x="538969" y="2422969"/>
                  <a:pt x="524633" y="2424041"/>
                </a:cubicBezTo>
                <a:cubicBezTo>
                  <a:pt x="513580" y="2436882"/>
                  <a:pt x="554914" y="2443402"/>
                  <a:pt x="588544" y="2443290"/>
                </a:cubicBezTo>
                <a:cubicBezTo>
                  <a:pt x="591112" y="2445502"/>
                  <a:pt x="588902" y="2448070"/>
                  <a:pt x="596428" y="2452312"/>
                </a:cubicBezTo>
                <a:cubicBezTo>
                  <a:pt x="589080" y="2450459"/>
                  <a:pt x="589259" y="2452847"/>
                  <a:pt x="589438" y="2455237"/>
                </a:cubicBezTo>
                <a:cubicBezTo>
                  <a:pt x="570322" y="2456666"/>
                  <a:pt x="551030" y="2455706"/>
                  <a:pt x="531913" y="2457135"/>
                </a:cubicBezTo>
                <a:cubicBezTo>
                  <a:pt x="519966" y="2458028"/>
                  <a:pt x="532271" y="2461915"/>
                  <a:pt x="523071" y="2467408"/>
                </a:cubicBezTo>
                <a:cubicBezTo>
                  <a:pt x="510945" y="2465912"/>
                  <a:pt x="506345" y="2468659"/>
                  <a:pt x="491830" y="2467341"/>
                </a:cubicBezTo>
                <a:cubicBezTo>
                  <a:pt x="492008" y="2469730"/>
                  <a:pt x="496967" y="2471763"/>
                  <a:pt x="506524" y="2471048"/>
                </a:cubicBezTo>
                <a:cubicBezTo>
                  <a:pt x="501744" y="2471405"/>
                  <a:pt x="497145" y="2474151"/>
                  <a:pt x="487409" y="2472477"/>
                </a:cubicBezTo>
                <a:cubicBezTo>
                  <a:pt x="492365" y="2474509"/>
                  <a:pt x="490155" y="2477077"/>
                  <a:pt x="497502" y="2478930"/>
                </a:cubicBezTo>
                <a:cubicBezTo>
                  <a:pt x="456525" y="2477188"/>
                  <a:pt x="415549" y="2475447"/>
                  <a:pt x="374393" y="2471316"/>
                </a:cubicBezTo>
                <a:cubicBezTo>
                  <a:pt x="369613" y="2471673"/>
                  <a:pt x="364835" y="2472029"/>
                  <a:pt x="362268" y="2469819"/>
                </a:cubicBezTo>
                <a:lnTo>
                  <a:pt x="186658" y="2440207"/>
                </a:lnTo>
                <a:lnTo>
                  <a:pt x="187735" y="2445031"/>
                </a:lnTo>
                <a:cubicBezTo>
                  <a:pt x="189855" y="2446923"/>
                  <a:pt x="190753" y="2448654"/>
                  <a:pt x="191480" y="2450734"/>
                </a:cubicBezTo>
                <a:lnTo>
                  <a:pt x="190029" y="2463451"/>
                </a:lnTo>
                <a:lnTo>
                  <a:pt x="297638" y="2484140"/>
                </a:lnTo>
                <a:cubicBezTo>
                  <a:pt x="352010" y="2491310"/>
                  <a:pt x="407120" y="2495299"/>
                  <a:pt x="462732" y="2495946"/>
                </a:cubicBezTo>
                <a:cubicBezTo>
                  <a:pt x="493974" y="2496013"/>
                  <a:pt x="522825" y="2496259"/>
                  <a:pt x="553886" y="2493937"/>
                </a:cubicBezTo>
                <a:cubicBezTo>
                  <a:pt x="553886" y="2493937"/>
                  <a:pt x="554066" y="2496327"/>
                  <a:pt x="556455" y="2496147"/>
                </a:cubicBezTo>
                <a:cubicBezTo>
                  <a:pt x="563624" y="2495612"/>
                  <a:pt x="563624" y="2495612"/>
                  <a:pt x="563624" y="2495612"/>
                </a:cubicBezTo>
                <a:cubicBezTo>
                  <a:pt x="563624" y="2495612"/>
                  <a:pt x="566012" y="2495433"/>
                  <a:pt x="565833" y="2493044"/>
                </a:cubicBezTo>
                <a:lnTo>
                  <a:pt x="632737" y="2488041"/>
                </a:lnTo>
                <a:cubicBezTo>
                  <a:pt x="685125" y="2481722"/>
                  <a:pt x="734944" y="2473192"/>
                  <a:pt x="786976" y="2462095"/>
                </a:cubicBezTo>
                <a:cubicBezTo>
                  <a:pt x="828941" y="2452950"/>
                  <a:pt x="870174" y="2442058"/>
                  <a:pt x="910568" y="2429464"/>
                </a:cubicBezTo>
                <a:lnTo>
                  <a:pt x="957465" y="2412517"/>
                </a:lnTo>
                <a:lnTo>
                  <a:pt x="953180" y="2407577"/>
                </a:lnTo>
                <a:lnTo>
                  <a:pt x="806512" y="2447718"/>
                </a:lnTo>
                <a:cubicBezTo>
                  <a:pt x="753409" y="2459047"/>
                  <a:pt x="699076" y="2467464"/>
                  <a:pt x="643612" y="2472812"/>
                </a:cubicBezTo>
                <a:cubicBezTo>
                  <a:pt x="643434" y="2470422"/>
                  <a:pt x="643434" y="2470422"/>
                  <a:pt x="643254" y="2468034"/>
                </a:cubicBezTo>
                <a:cubicBezTo>
                  <a:pt x="676528" y="2463142"/>
                  <a:pt x="689792" y="2447734"/>
                  <a:pt x="710582" y="2436569"/>
                </a:cubicBezTo>
                <a:cubicBezTo>
                  <a:pt x="710582" y="2436569"/>
                  <a:pt x="705624" y="2434537"/>
                  <a:pt x="700846" y="2434894"/>
                </a:cubicBezTo>
                <a:cubicBezTo>
                  <a:pt x="710046" y="2429401"/>
                  <a:pt x="729340" y="2430361"/>
                  <a:pt x="743498" y="2426899"/>
                </a:cubicBezTo>
                <a:cubicBezTo>
                  <a:pt x="755087" y="2421228"/>
                  <a:pt x="773666" y="2412630"/>
                  <a:pt x="773666" y="2412630"/>
                </a:cubicBezTo>
                <a:cubicBezTo>
                  <a:pt x="770919" y="2408030"/>
                  <a:pt x="761362" y="2408745"/>
                  <a:pt x="749415" y="2409638"/>
                </a:cubicBezTo>
                <a:cubicBezTo>
                  <a:pt x="749236" y="2407248"/>
                  <a:pt x="751626" y="2407070"/>
                  <a:pt x="751626" y="2407070"/>
                </a:cubicBezTo>
                <a:cubicBezTo>
                  <a:pt x="754015" y="2406891"/>
                  <a:pt x="754015" y="2406891"/>
                  <a:pt x="754015" y="2406891"/>
                </a:cubicBezTo>
                <a:cubicBezTo>
                  <a:pt x="754015" y="2406891"/>
                  <a:pt x="756406" y="2406713"/>
                  <a:pt x="756406" y="2406713"/>
                </a:cubicBezTo>
                <a:cubicBezTo>
                  <a:pt x="756406" y="2406713"/>
                  <a:pt x="758794" y="2406533"/>
                  <a:pt x="761183" y="2406355"/>
                </a:cubicBezTo>
                <a:cubicBezTo>
                  <a:pt x="761005" y="2403965"/>
                  <a:pt x="761005" y="2403965"/>
                  <a:pt x="758616" y="2404145"/>
                </a:cubicBezTo>
                <a:cubicBezTo>
                  <a:pt x="758616" y="2404145"/>
                  <a:pt x="756225" y="2404324"/>
                  <a:pt x="756225" y="2404324"/>
                </a:cubicBezTo>
                <a:cubicBezTo>
                  <a:pt x="753836" y="2404502"/>
                  <a:pt x="753836" y="2404502"/>
                  <a:pt x="753836" y="2404502"/>
                </a:cubicBezTo>
                <a:cubicBezTo>
                  <a:pt x="767816" y="2398652"/>
                  <a:pt x="748700" y="2400081"/>
                  <a:pt x="746490" y="2402648"/>
                </a:cubicBezTo>
                <a:cubicBezTo>
                  <a:pt x="744101" y="2402827"/>
                  <a:pt x="744280" y="2405217"/>
                  <a:pt x="744280" y="2405217"/>
                </a:cubicBezTo>
                <a:cubicBezTo>
                  <a:pt x="744280" y="2405217"/>
                  <a:pt x="746667" y="2405038"/>
                  <a:pt x="746667" y="2405038"/>
                </a:cubicBezTo>
                <a:cubicBezTo>
                  <a:pt x="749236" y="2407248"/>
                  <a:pt x="749236" y="2407248"/>
                  <a:pt x="749236" y="2407248"/>
                </a:cubicBezTo>
                <a:cubicBezTo>
                  <a:pt x="749236" y="2407248"/>
                  <a:pt x="744458" y="2407606"/>
                  <a:pt x="742069" y="2407784"/>
                </a:cubicBezTo>
                <a:cubicBezTo>
                  <a:pt x="739679" y="2407963"/>
                  <a:pt x="739679" y="2407963"/>
                  <a:pt x="739679" y="2407963"/>
                </a:cubicBezTo>
                <a:cubicBezTo>
                  <a:pt x="722954" y="2409213"/>
                  <a:pt x="710649" y="2405328"/>
                  <a:pt x="719670" y="2397445"/>
                </a:cubicBezTo>
                <a:cubicBezTo>
                  <a:pt x="731617" y="2396552"/>
                  <a:pt x="731439" y="2394162"/>
                  <a:pt x="748165" y="2392912"/>
                </a:cubicBezTo>
                <a:cubicBezTo>
                  <a:pt x="750197" y="2387955"/>
                  <a:pt x="740640" y="2388669"/>
                  <a:pt x="737893" y="2384070"/>
                </a:cubicBezTo>
                <a:cubicBezTo>
                  <a:pt x="758861" y="2375293"/>
                  <a:pt x="794345" y="2367834"/>
                  <a:pt x="793451" y="2355889"/>
                </a:cubicBezTo>
                <a:cubicBezTo>
                  <a:pt x="793451" y="2355889"/>
                  <a:pt x="795842" y="2355709"/>
                  <a:pt x="795842" y="2355709"/>
                </a:cubicBezTo>
                <a:cubicBezTo>
                  <a:pt x="795842" y="2355709"/>
                  <a:pt x="800619" y="2355352"/>
                  <a:pt x="800619" y="2355352"/>
                </a:cubicBezTo>
                <a:cubicBezTo>
                  <a:pt x="802830" y="2352785"/>
                  <a:pt x="805220" y="2352606"/>
                  <a:pt x="802830" y="2352785"/>
                </a:cubicBezTo>
                <a:cubicBezTo>
                  <a:pt x="807430" y="2350038"/>
                  <a:pt x="814599" y="2349502"/>
                  <a:pt x="828578" y="2343651"/>
                </a:cubicBezTo>
                <a:cubicBezTo>
                  <a:pt x="833178" y="2340905"/>
                  <a:pt x="835568" y="2340725"/>
                  <a:pt x="837956" y="2340547"/>
                </a:cubicBezTo>
                <a:cubicBezTo>
                  <a:pt x="837956" y="2340547"/>
                  <a:pt x="840167" y="2337979"/>
                  <a:pt x="840167" y="2337979"/>
                </a:cubicBezTo>
                <a:cubicBezTo>
                  <a:pt x="842556" y="2337800"/>
                  <a:pt x="842556" y="2337800"/>
                  <a:pt x="842556" y="2337800"/>
                </a:cubicBezTo>
                <a:cubicBezTo>
                  <a:pt x="844947" y="2337622"/>
                  <a:pt x="842378" y="2335411"/>
                  <a:pt x="842378" y="2335411"/>
                </a:cubicBezTo>
                <a:cubicBezTo>
                  <a:pt x="844768" y="2335232"/>
                  <a:pt x="844768" y="2335232"/>
                  <a:pt x="844768" y="2335232"/>
                </a:cubicBezTo>
                <a:cubicBezTo>
                  <a:pt x="844590" y="2332843"/>
                  <a:pt x="854146" y="2332129"/>
                  <a:pt x="853968" y="2329738"/>
                </a:cubicBezTo>
                <a:cubicBezTo>
                  <a:pt x="842200" y="2333022"/>
                  <a:pt x="851578" y="2329918"/>
                  <a:pt x="846620" y="2327885"/>
                </a:cubicBezTo>
                <a:cubicBezTo>
                  <a:pt x="860778" y="2324424"/>
                  <a:pt x="841664" y="2325853"/>
                  <a:pt x="851043" y="2322749"/>
                </a:cubicBezTo>
                <a:cubicBezTo>
                  <a:pt x="865200" y="2319288"/>
                  <a:pt x="865021" y="2316898"/>
                  <a:pt x="872369" y="2318752"/>
                </a:cubicBezTo>
                <a:lnTo>
                  <a:pt x="874864" y="2317303"/>
                </a:lnTo>
                <a:lnTo>
                  <a:pt x="859450" y="2299533"/>
                </a:lnTo>
                <a:lnTo>
                  <a:pt x="804225" y="2314284"/>
                </a:lnTo>
                <a:cubicBezTo>
                  <a:pt x="784774" y="2319204"/>
                  <a:pt x="765191" y="2323196"/>
                  <a:pt x="744811" y="2324371"/>
                </a:cubicBezTo>
                <a:cubicBezTo>
                  <a:pt x="740889" y="2324522"/>
                  <a:pt x="737042" y="2326633"/>
                  <a:pt x="733737" y="2322439"/>
                </a:cubicBezTo>
                <a:cubicBezTo>
                  <a:pt x="732396" y="2318170"/>
                  <a:pt x="735896" y="2317250"/>
                  <a:pt x="737856" y="2317174"/>
                </a:cubicBezTo>
                <a:cubicBezTo>
                  <a:pt x="770045" y="2311520"/>
                  <a:pt x="801680" y="2304292"/>
                  <a:pt x="832888" y="2295827"/>
                </a:cubicBezTo>
                <a:lnTo>
                  <a:pt x="851272" y="2290107"/>
                </a:lnTo>
                <a:lnTo>
                  <a:pt x="844753" y="2282593"/>
                </a:lnTo>
                <a:lnTo>
                  <a:pt x="826859" y="2288516"/>
                </a:lnTo>
                <a:cubicBezTo>
                  <a:pt x="822080" y="2288873"/>
                  <a:pt x="817479" y="2291620"/>
                  <a:pt x="810490" y="2294545"/>
                </a:cubicBezTo>
                <a:cubicBezTo>
                  <a:pt x="803144" y="2292692"/>
                  <a:pt x="803322" y="2295082"/>
                  <a:pt x="803500" y="2297470"/>
                </a:cubicBezTo>
                <a:cubicBezTo>
                  <a:pt x="801111" y="2297650"/>
                  <a:pt x="801111" y="2297650"/>
                  <a:pt x="801111" y="2297650"/>
                </a:cubicBezTo>
                <a:cubicBezTo>
                  <a:pt x="798722" y="2297828"/>
                  <a:pt x="796154" y="2295617"/>
                  <a:pt x="793764" y="2295795"/>
                </a:cubicBezTo>
                <a:cubicBezTo>
                  <a:pt x="793764" y="2295795"/>
                  <a:pt x="791375" y="2295975"/>
                  <a:pt x="791375" y="2295975"/>
                </a:cubicBezTo>
                <a:cubicBezTo>
                  <a:pt x="788986" y="2296153"/>
                  <a:pt x="788986" y="2296153"/>
                  <a:pt x="786775" y="2298721"/>
                </a:cubicBezTo>
                <a:cubicBezTo>
                  <a:pt x="786775" y="2298721"/>
                  <a:pt x="786775" y="2298721"/>
                  <a:pt x="786953" y="2301111"/>
                </a:cubicBezTo>
                <a:cubicBezTo>
                  <a:pt x="775007" y="2302003"/>
                  <a:pt x="775007" y="2302003"/>
                  <a:pt x="775007" y="2302003"/>
                </a:cubicBezTo>
                <a:cubicBezTo>
                  <a:pt x="775007" y="2302003"/>
                  <a:pt x="772795" y="2304571"/>
                  <a:pt x="772795" y="2304571"/>
                </a:cubicBezTo>
                <a:cubicBezTo>
                  <a:pt x="772795" y="2304571"/>
                  <a:pt x="775185" y="2304392"/>
                  <a:pt x="775185" y="2304392"/>
                </a:cubicBezTo>
                <a:cubicBezTo>
                  <a:pt x="786953" y="2301111"/>
                  <a:pt x="786953" y="2301111"/>
                  <a:pt x="786953" y="2301111"/>
                </a:cubicBezTo>
                <a:cubicBezTo>
                  <a:pt x="786953" y="2301111"/>
                  <a:pt x="787132" y="2303499"/>
                  <a:pt x="787132" y="2303499"/>
                </a:cubicBezTo>
                <a:cubicBezTo>
                  <a:pt x="784742" y="2303678"/>
                  <a:pt x="782354" y="2303856"/>
                  <a:pt x="782354" y="2303856"/>
                </a:cubicBezTo>
                <a:cubicBezTo>
                  <a:pt x="779964" y="2304035"/>
                  <a:pt x="779964" y="2304035"/>
                  <a:pt x="779964" y="2304035"/>
                </a:cubicBezTo>
                <a:cubicBezTo>
                  <a:pt x="777575" y="2304214"/>
                  <a:pt x="775364" y="2306782"/>
                  <a:pt x="772975" y="2306961"/>
                </a:cubicBezTo>
                <a:cubicBezTo>
                  <a:pt x="770585" y="2307139"/>
                  <a:pt x="768195" y="2307318"/>
                  <a:pt x="763418" y="2307675"/>
                </a:cubicBezTo>
                <a:cubicBezTo>
                  <a:pt x="765806" y="2307497"/>
                  <a:pt x="765628" y="2305106"/>
                  <a:pt x="765628" y="2305106"/>
                </a:cubicBezTo>
                <a:cubicBezTo>
                  <a:pt x="765628" y="2305106"/>
                  <a:pt x="763238" y="2305285"/>
                  <a:pt x="760848" y="2305465"/>
                </a:cubicBezTo>
                <a:cubicBezTo>
                  <a:pt x="760848" y="2305465"/>
                  <a:pt x="758460" y="2305643"/>
                  <a:pt x="756070" y="2305821"/>
                </a:cubicBezTo>
                <a:cubicBezTo>
                  <a:pt x="753859" y="2308390"/>
                  <a:pt x="751470" y="2308568"/>
                  <a:pt x="749080" y="2308748"/>
                </a:cubicBezTo>
                <a:cubicBezTo>
                  <a:pt x="746691" y="2308926"/>
                  <a:pt x="746691" y="2308926"/>
                  <a:pt x="744302" y="2309104"/>
                </a:cubicBezTo>
                <a:cubicBezTo>
                  <a:pt x="742091" y="2311672"/>
                  <a:pt x="742091" y="2311672"/>
                  <a:pt x="742091" y="2311672"/>
                </a:cubicBezTo>
                <a:cubicBezTo>
                  <a:pt x="739701" y="2311851"/>
                  <a:pt x="737490" y="2314419"/>
                  <a:pt x="735102" y="2314599"/>
                </a:cubicBezTo>
                <a:cubicBezTo>
                  <a:pt x="732713" y="2314777"/>
                  <a:pt x="730322" y="2314955"/>
                  <a:pt x="730322" y="2314955"/>
                </a:cubicBezTo>
                <a:cubicBezTo>
                  <a:pt x="730144" y="2312566"/>
                  <a:pt x="730144" y="2312566"/>
                  <a:pt x="727754" y="2312745"/>
                </a:cubicBezTo>
                <a:cubicBezTo>
                  <a:pt x="727754" y="2312745"/>
                  <a:pt x="725365" y="2312923"/>
                  <a:pt x="725544" y="2315313"/>
                </a:cubicBezTo>
                <a:cubicBezTo>
                  <a:pt x="725544" y="2315313"/>
                  <a:pt x="723154" y="2315491"/>
                  <a:pt x="720586" y="2313280"/>
                </a:cubicBezTo>
                <a:cubicBezTo>
                  <a:pt x="715986" y="2316028"/>
                  <a:pt x="715986" y="2316028"/>
                  <a:pt x="715986" y="2316028"/>
                </a:cubicBezTo>
                <a:cubicBezTo>
                  <a:pt x="715986" y="2316028"/>
                  <a:pt x="718375" y="2315848"/>
                  <a:pt x="718554" y="2318238"/>
                </a:cubicBezTo>
                <a:cubicBezTo>
                  <a:pt x="716163" y="2318416"/>
                  <a:pt x="713776" y="2318594"/>
                  <a:pt x="711386" y="2318774"/>
                </a:cubicBezTo>
                <a:cubicBezTo>
                  <a:pt x="708996" y="2318952"/>
                  <a:pt x="708996" y="2318952"/>
                  <a:pt x="708996" y="2318952"/>
                </a:cubicBezTo>
                <a:cubicBezTo>
                  <a:pt x="704397" y="2321699"/>
                  <a:pt x="702007" y="2321877"/>
                  <a:pt x="699618" y="2322057"/>
                </a:cubicBezTo>
                <a:cubicBezTo>
                  <a:pt x="694839" y="2322414"/>
                  <a:pt x="692450" y="2322592"/>
                  <a:pt x="690060" y="2322771"/>
                </a:cubicBezTo>
                <a:cubicBezTo>
                  <a:pt x="687670" y="2322950"/>
                  <a:pt x="687670" y="2322950"/>
                  <a:pt x="682892" y="2323307"/>
                </a:cubicBezTo>
                <a:cubicBezTo>
                  <a:pt x="680324" y="2321096"/>
                  <a:pt x="673335" y="2324021"/>
                  <a:pt x="668556" y="2324379"/>
                </a:cubicBezTo>
                <a:cubicBezTo>
                  <a:pt x="666166" y="2324557"/>
                  <a:pt x="663598" y="2322346"/>
                  <a:pt x="661208" y="2322525"/>
                </a:cubicBezTo>
                <a:cubicBezTo>
                  <a:pt x="661208" y="2322525"/>
                  <a:pt x="663419" y="2319958"/>
                  <a:pt x="663419" y="2319958"/>
                </a:cubicBezTo>
                <a:cubicBezTo>
                  <a:pt x="665809" y="2319778"/>
                  <a:pt x="665631" y="2317389"/>
                  <a:pt x="665631" y="2317389"/>
                </a:cubicBezTo>
                <a:cubicBezTo>
                  <a:pt x="665631" y="2317389"/>
                  <a:pt x="665631" y="2317389"/>
                  <a:pt x="663241" y="2317568"/>
                </a:cubicBezTo>
                <a:cubicBezTo>
                  <a:pt x="660852" y="2317746"/>
                  <a:pt x="660852" y="2317746"/>
                  <a:pt x="660852" y="2317746"/>
                </a:cubicBezTo>
                <a:cubicBezTo>
                  <a:pt x="658461" y="2317925"/>
                  <a:pt x="658461" y="2317925"/>
                  <a:pt x="658639" y="2320315"/>
                </a:cubicBezTo>
                <a:cubicBezTo>
                  <a:pt x="658639" y="2320315"/>
                  <a:pt x="656430" y="2322882"/>
                  <a:pt x="656430" y="2322882"/>
                </a:cubicBezTo>
                <a:cubicBezTo>
                  <a:pt x="656608" y="2325272"/>
                  <a:pt x="656608" y="2325272"/>
                  <a:pt x="656608" y="2325272"/>
                </a:cubicBezTo>
                <a:cubicBezTo>
                  <a:pt x="658998" y="2325094"/>
                  <a:pt x="663956" y="2327126"/>
                  <a:pt x="668734" y="2326769"/>
                </a:cubicBezTo>
                <a:cubicBezTo>
                  <a:pt x="671123" y="2326589"/>
                  <a:pt x="671123" y="2326589"/>
                  <a:pt x="671123" y="2326589"/>
                </a:cubicBezTo>
                <a:cubicBezTo>
                  <a:pt x="673513" y="2326411"/>
                  <a:pt x="678113" y="2323664"/>
                  <a:pt x="680681" y="2325875"/>
                </a:cubicBezTo>
                <a:cubicBezTo>
                  <a:pt x="683071" y="2325696"/>
                  <a:pt x="683071" y="2325696"/>
                  <a:pt x="685460" y="2325518"/>
                </a:cubicBezTo>
                <a:cubicBezTo>
                  <a:pt x="683249" y="2328085"/>
                  <a:pt x="678471" y="2328442"/>
                  <a:pt x="673691" y="2328800"/>
                </a:cubicBezTo>
                <a:cubicBezTo>
                  <a:pt x="668912" y="2329157"/>
                  <a:pt x="664134" y="2329515"/>
                  <a:pt x="659534" y="2332261"/>
                </a:cubicBezTo>
                <a:cubicBezTo>
                  <a:pt x="657145" y="2332440"/>
                  <a:pt x="656966" y="2330050"/>
                  <a:pt x="654576" y="2330229"/>
                </a:cubicBezTo>
                <a:cubicBezTo>
                  <a:pt x="649798" y="2330586"/>
                  <a:pt x="649798" y="2330586"/>
                  <a:pt x="649798" y="2330586"/>
                </a:cubicBezTo>
                <a:cubicBezTo>
                  <a:pt x="645020" y="2330944"/>
                  <a:pt x="642629" y="2331122"/>
                  <a:pt x="637851" y="2331479"/>
                </a:cubicBezTo>
                <a:cubicBezTo>
                  <a:pt x="640062" y="2328912"/>
                  <a:pt x="640062" y="2328912"/>
                  <a:pt x="640062" y="2328912"/>
                </a:cubicBezTo>
                <a:cubicBezTo>
                  <a:pt x="642451" y="2328733"/>
                  <a:pt x="642451" y="2328733"/>
                  <a:pt x="639883" y="2326523"/>
                </a:cubicBezTo>
                <a:cubicBezTo>
                  <a:pt x="639883" y="2326523"/>
                  <a:pt x="639883" y="2326523"/>
                  <a:pt x="637494" y="2326701"/>
                </a:cubicBezTo>
                <a:cubicBezTo>
                  <a:pt x="637494" y="2326701"/>
                  <a:pt x="635104" y="2326880"/>
                  <a:pt x="635104" y="2326880"/>
                </a:cubicBezTo>
                <a:cubicBezTo>
                  <a:pt x="632894" y="2329448"/>
                  <a:pt x="632894" y="2329448"/>
                  <a:pt x="632894" y="2329448"/>
                </a:cubicBezTo>
                <a:cubicBezTo>
                  <a:pt x="632894" y="2329448"/>
                  <a:pt x="630504" y="2329626"/>
                  <a:pt x="630504" y="2329626"/>
                </a:cubicBezTo>
                <a:cubicBezTo>
                  <a:pt x="630504" y="2329626"/>
                  <a:pt x="630504" y="2329626"/>
                  <a:pt x="628115" y="2329806"/>
                </a:cubicBezTo>
                <a:cubicBezTo>
                  <a:pt x="625725" y="2329984"/>
                  <a:pt x="621125" y="2332730"/>
                  <a:pt x="618736" y="2332908"/>
                </a:cubicBezTo>
                <a:cubicBezTo>
                  <a:pt x="611568" y="2333445"/>
                  <a:pt x="609357" y="2336013"/>
                  <a:pt x="606788" y="2333801"/>
                </a:cubicBezTo>
                <a:cubicBezTo>
                  <a:pt x="606610" y="2331413"/>
                  <a:pt x="604220" y="2331592"/>
                  <a:pt x="604220" y="2331592"/>
                </a:cubicBezTo>
                <a:cubicBezTo>
                  <a:pt x="604220" y="2331592"/>
                  <a:pt x="604042" y="2329202"/>
                  <a:pt x="606431" y="2329023"/>
                </a:cubicBezTo>
                <a:cubicBezTo>
                  <a:pt x="615989" y="2328309"/>
                  <a:pt x="625546" y="2327594"/>
                  <a:pt x="634926" y="2324490"/>
                </a:cubicBezTo>
                <a:cubicBezTo>
                  <a:pt x="637316" y="2324311"/>
                  <a:pt x="637316" y="2324311"/>
                  <a:pt x="637316" y="2324311"/>
                </a:cubicBezTo>
                <a:cubicBezTo>
                  <a:pt x="637136" y="2321922"/>
                  <a:pt x="634747" y="2322102"/>
                  <a:pt x="634747" y="2322102"/>
                </a:cubicBezTo>
                <a:cubicBezTo>
                  <a:pt x="625368" y="2325204"/>
                  <a:pt x="615810" y="2325919"/>
                  <a:pt x="606252" y="2326634"/>
                </a:cubicBezTo>
                <a:cubicBezTo>
                  <a:pt x="606074" y="2324245"/>
                  <a:pt x="605896" y="2321856"/>
                  <a:pt x="600937" y="2319823"/>
                </a:cubicBezTo>
                <a:cubicBezTo>
                  <a:pt x="588991" y="2320716"/>
                  <a:pt x="586245" y="2316116"/>
                  <a:pt x="574297" y="2317009"/>
                </a:cubicBezTo>
                <a:cubicBezTo>
                  <a:pt x="542342" y="2307384"/>
                  <a:pt x="503755" y="2305465"/>
                  <a:pt x="477293" y="2305039"/>
                </a:cubicBezTo>
                <a:cubicBezTo>
                  <a:pt x="474903" y="2305219"/>
                  <a:pt x="474903" y="2305219"/>
                  <a:pt x="474903" y="2305219"/>
                </a:cubicBezTo>
                <a:cubicBezTo>
                  <a:pt x="474903" y="2305219"/>
                  <a:pt x="472513" y="2305397"/>
                  <a:pt x="472513" y="2305397"/>
                </a:cubicBezTo>
                <a:cubicBezTo>
                  <a:pt x="472692" y="2307787"/>
                  <a:pt x="472692" y="2307787"/>
                  <a:pt x="475081" y="2307608"/>
                </a:cubicBezTo>
                <a:cubicBezTo>
                  <a:pt x="501543" y="2308032"/>
                  <a:pt x="537742" y="2310132"/>
                  <a:pt x="569698" y="2319755"/>
                </a:cubicBezTo>
                <a:cubicBezTo>
                  <a:pt x="567308" y="2319935"/>
                  <a:pt x="567308" y="2319935"/>
                  <a:pt x="567308" y="2319935"/>
                </a:cubicBezTo>
                <a:cubicBezTo>
                  <a:pt x="567487" y="2322325"/>
                  <a:pt x="569876" y="2322145"/>
                  <a:pt x="572444" y="2324356"/>
                </a:cubicBezTo>
                <a:cubicBezTo>
                  <a:pt x="570053" y="2324535"/>
                  <a:pt x="567666" y="2324713"/>
                  <a:pt x="565277" y="2324893"/>
                </a:cubicBezTo>
                <a:cubicBezTo>
                  <a:pt x="565277" y="2324893"/>
                  <a:pt x="565277" y="2324893"/>
                  <a:pt x="565097" y="2322503"/>
                </a:cubicBezTo>
                <a:cubicBezTo>
                  <a:pt x="562706" y="2322681"/>
                  <a:pt x="562706" y="2322681"/>
                  <a:pt x="562706" y="2322681"/>
                </a:cubicBezTo>
                <a:cubicBezTo>
                  <a:pt x="562706" y="2322681"/>
                  <a:pt x="562706" y="2322681"/>
                  <a:pt x="560319" y="2322860"/>
                </a:cubicBezTo>
                <a:cubicBezTo>
                  <a:pt x="560319" y="2322860"/>
                  <a:pt x="560497" y="2325249"/>
                  <a:pt x="560497" y="2325249"/>
                </a:cubicBezTo>
                <a:cubicBezTo>
                  <a:pt x="555540" y="2323217"/>
                  <a:pt x="550760" y="2323574"/>
                  <a:pt x="548372" y="2323753"/>
                </a:cubicBezTo>
                <a:cubicBezTo>
                  <a:pt x="545982" y="2323932"/>
                  <a:pt x="545982" y="2323932"/>
                  <a:pt x="543592" y="2324111"/>
                </a:cubicBezTo>
                <a:cubicBezTo>
                  <a:pt x="541204" y="2324289"/>
                  <a:pt x="538814" y="2324467"/>
                  <a:pt x="536424" y="2324647"/>
                </a:cubicBezTo>
                <a:lnTo>
                  <a:pt x="534035" y="2324825"/>
                </a:lnTo>
                <a:cubicBezTo>
                  <a:pt x="533856" y="2322435"/>
                  <a:pt x="533856" y="2322435"/>
                  <a:pt x="531467" y="2322614"/>
                </a:cubicBezTo>
                <a:cubicBezTo>
                  <a:pt x="529077" y="2322792"/>
                  <a:pt x="529077" y="2322792"/>
                  <a:pt x="526689" y="2322972"/>
                </a:cubicBezTo>
                <a:cubicBezTo>
                  <a:pt x="526689" y="2322972"/>
                  <a:pt x="524477" y="2325540"/>
                  <a:pt x="524477" y="2325540"/>
                </a:cubicBezTo>
                <a:cubicBezTo>
                  <a:pt x="505541" y="2329358"/>
                  <a:pt x="486426" y="2330787"/>
                  <a:pt x="467132" y="2329827"/>
                </a:cubicBezTo>
                <a:cubicBezTo>
                  <a:pt x="457397" y="2328152"/>
                  <a:pt x="450228" y="2328688"/>
                  <a:pt x="440491" y="2327013"/>
                </a:cubicBezTo>
                <a:cubicBezTo>
                  <a:pt x="440491" y="2327013"/>
                  <a:pt x="440672" y="2329402"/>
                  <a:pt x="443058" y="2329224"/>
                </a:cubicBezTo>
                <a:cubicBezTo>
                  <a:pt x="426157" y="2328086"/>
                  <a:pt x="411819" y="2329157"/>
                  <a:pt x="394914" y="2328018"/>
                </a:cubicBezTo>
                <a:cubicBezTo>
                  <a:pt x="392525" y="2328196"/>
                  <a:pt x="392525" y="2328196"/>
                  <a:pt x="392704" y="2330586"/>
                </a:cubicBezTo>
                <a:cubicBezTo>
                  <a:pt x="387926" y="2330944"/>
                  <a:pt x="385357" y="2328733"/>
                  <a:pt x="380578" y="2329090"/>
                </a:cubicBezTo>
                <a:cubicBezTo>
                  <a:pt x="382967" y="2328911"/>
                  <a:pt x="380399" y="2326701"/>
                  <a:pt x="378009" y="2326879"/>
                </a:cubicBezTo>
                <a:cubicBezTo>
                  <a:pt x="378191" y="2329269"/>
                  <a:pt x="375801" y="2329447"/>
                  <a:pt x="373410" y="2329626"/>
                </a:cubicBezTo>
                <a:cubicBezTo>
                  <a:pt x="368632" y="2329983"/>
                  <a:pt x="363674" y="2327950"/>
                  <a:pt x="358894" y="2328308"/>
                </a:cubicBezTo>
                <a:cubicBezTo>
                  <a:pt x="358894" y="2328308"/>
                  <a:pt x="356505" y="2328486"/>
                  <a:pt x="356505" y="2328486"/>
                </a:cubicBezTo>
                <a:cubicBezTo>
                  <a:pt x="354116" y="2328665"/>
                  <a:pt x="351548" y="2326455"/>
                  <a:pt x="349160" y="2326634"/>
                </a:cubicBezTo>
                <a:cubicBezTo>
                  <a:pt x="346770" y="2326812"/>
                  <a:pt x="346770" y="2326812"/>
                  <a:pt x="346770" y="2326812"/>
                </a:cubicBezTo>
                <a:cubicBezTo>
                  <a:pt x="346770" y="2326812"/>
                  <a:pt x="344380" y="2326992"/>
                  <a:pt x="344380" y="2326992"/>
                </a:cubicBezTo>
                <a:cubicBezTo>
                  <a:pt x="329866" y="2325673"/>
                  <a:pt x="315172" y="2321966"/>
                  <a:pt x="303047" y="2320470"/>
                </a:cubicBezTo>
                <a:cubicBezTo>
                  <a:pt x="303047" y="2320470"/>
                  <a:pt x="298447" y="2323217"/>
                  <a:pt x="295879" y="2321006"/>
                </a:cubicBezTo>
                <a:cubicBezTo>
                  <a:pt x="295879" y="2321006"/>
                  <a:pt x="293488" y="2321185"/>
                  <a:pt x="293488" y="2321185"/>
                </a:cubicBezTo>
                <a:cubicBezTo>
                  <a:pt x="295879" y="2321006"/>
                  <a:pt x="288709" y="2321542"/>
                  <a:pt x="283932" y="2321900"/>
                </a:cubicBezTo>
                <a:cubicBezTo>
                  <a:pt x="274195" y="2320224"/>
                  <a:pt x="264281" y="2316161"/>
                  <a:pt x="256934" y="2314307"/>
                </a:cubicBezTo>
                <a:cubicBezTo>
                  <a:pt x="215421" y="2305397"/>
                  <a:pt x="183644" y="2298162"/>
                  <a:pt x="154257" y="2290747"/>
                </a:cubicBezTo>
                <a:cubicBezTo>
                  <a:pt x="151866" y="2290926"/>
                  <a:pt x="151866" y="2290926"/>
                  <a:pt x="151866" y="2290926"/>
                </a:cubicBezTo>
                <a:cubicBezTo>
                  <a:pt x="149298" y="2288715"/>
                  <a:pt x="149298" y="2288715"/>
                  <a:pt x="149298" y="2288715"/>
                </a:cubicBezTo>
                <a:cubicBezTo>
                  <a:pt x="138099" y="2283545"/>
                  <a:pt x="127498" y="2278332"/>
                  <a:pt x="116301" y="2273162"/>
                </a:cubicBezTo>
                <a:lnTo>
                  <a:pt x="83650" y="2259520"/>
                </a:lnTo>
                <a:lnTo>
                  <a:pt x="84361" y="2259744"/>
                </a:lnTo>
                <a:cubicBezTo>
                  <a:pt x="87430" y="2260604"/>
                  <a:pt x="90184" y="2261299"/>
                  <a:pt x="92020" y="2261761"/>
                </a:cubicBezTo>
                <a:cubicBezTo>
                  <a:pt x="94410" y="2261583"/>
                  <a:pt x="96978" y="2263794"/>
                  <a:pt x="96978" y="2263794"/>
                </a:cubicBezTo>
                <a:cubicBezTo>
                  <a:pt x="106894" y="2267858"/>
                  <a:pt x="112030" y="2272279"/>
                  <a:pt x="114240" y="2269712"/>
                </a:cubicBezTo>
                <a:cubicBezTo>
                  <a:pt x="116986" y="2274312"/>
                  <a:pt x="131681" y="2278019"/>
                  <a:pt x="143806" y="2279516"/>
                </a:cubicBezTo>
                <a:cubicBezTo>
                  <a:pt x="146196" y="2279336"/>
                  <a:pt x="148585" y="2279158"/>
                  <a:pt x="148764" y="2281547"/>
                </a:cubicBezTo>
                <a:cubicBezTo>
                  <a:pt x="148764" y="2281547"/>
                  <a:pt x="151332" y="2283757"/>
                  <a:pt x="153720" y="2283579"/>
                </a:cubicBezTo>
                <a:cubicBezTo>
                  <a:pt x="156110" y="2283401"/>
                  <a:pt x="158500" y="2283222"/>
                  <a:pt x="155932" y="2281011"/>
                </a:cubicBezTo>
                <a:cubicBezTo>
                  <a:pt x="155753" y="2278622"/>
                  <a:pt x="150795" y="2276590"/>
                  <a:pt x="145837" y="2274558"/>
                </a:cubicBezTo>
                <a:cubicBezTo>
                  <a:pt x="143448" y="2274736"/>
                  <a:pt x="143448" y="2274736"/>
                  <a:pt x="143448" y="2274736"/>
                </a:cubicBezTo>
                <a:cubicBezTo>
                  <a:pt x="123619" y="2266608"/>
                  <a:pt x="116093" y="2262365"/>
                  <a:pt x="99011" y="2258836"/>
                </a:cubicBezTo>
                <a:cubicBezTo>
                  <a:pt x="99011" y="2258836"/>
                  <a:pt x="96620" y="2259015"/>
                  <a:pt x="96620" y="2259015"/>
                </a:cubicBezTo>
                <a:cubicBezTo>
                  <a:pt x="94052" y="2256805"/>
                  <a:pt x="86528" y="2252562"/>
                  <a:pt x="83960" y="2250351"/>
                </a:cubicBezTo>
                <a:cubicBezTo>
                  <a:pt x="79359" y="2253097"/>
                  <a:pt x="79002" y="2248319"/>
                  <a:pt x="69087" y="2244254"/>
                </a:cubicBezTo>
                <a:cubicBezTo>
                  <a:pt x="60456" y="2241296"/>
                  <a:pt x="49988" y="2237873"/>
                  <a:pt x="39454" y="2233555"/>
                </a:cubicBezTo>
                <a:lnTo>
                  <a:pt x="14283" y="2220083"/>
                </a:lnTo>
                <a:lnTo>
                  <a:pt x="16766" y="2219333"/>
                </a:lnTo>
                <a:lnTo>
                  <a:pt x="0" y="2210770"/>
                </a:lnTo>
                <a:lnTo>
                  <a:pt x="0" y="2036971"/>
                </a:lnTo>
                <a:lnTo>
                  <a:pt x="37484" y="2055831"/>
                </a:lnTo>
                <a:cubicBezTo>
                  <a:pt x="47813" y="2062906"/>
                  <a:pt x="60092" y="2069834"/>
                  <a:pt x="70130" y="2073007"/>
                </a:cubicBezTo>
                <a:cubicBezTo>
                  <a:pt x="70130" y="2073007"/>
                  <a:pt x="70277" y="2074957"/>
                  <a:pt x="72226" y="2074812"/>
                </a:cubicBezTo>
                <a:cubicBezTo>
                  <a:pt x="74321" y="2076618"/>
                  <a:pt x="74321" y="2076618"/>
                  <a:pt x="76271" y="2076472"/>
                </a:cubicBezTo>
                <a:lnTo>
                  <a:pt x="85732" y="2081254"/>
                </a:lnTo>
                <a:lnTo>
                  <a:pt x="83052" y="2076373"/>
                </a:lnTo>
                <a:lnTo>
                  <a:pt x="76124" y="2074521"/>
                </a:lnTo>
                <a:cubicBezTo>
                  <a:pt x="78073" y="2074375"/>
                  <a:pt x="78073" y="2074375"/>
                  <a:pt x="78073" y="2074375"/>
                </a:cubicBezTo>
                <a:cubicBezTo>
                  <a:pt x="78073" y="2074375"/>
                  <a:pt x="75977" y="2072570"/>
                  <a:pt x="74029" y="2072716"/>
                </a:cubicBezTo>
                <a:cubicBezTo>
                  <a:pt x="73883" y="2070765"/>
                  <a:pt x="71933" y="2070911"/>
                  <a:pt x="71933" y="2070911"/>
                </a:cubicBezTo>
                <a:lnTo>
                  <a:pt x="26791" y="2040697"/>
                </a:lnTo>
                <a:lnTo>
                  <a:pt x="28374" y="2038856"/>
                </a:lnTo>
                <a:cubicBezTo>
                  <a:pt x="28374" y="2038856"/>
                  <a:pt x="26425" y="2039002"/>
                  <a:pt x="26425" y="2039002"/>
                </a:cubicBezTo>
                <a:cubicBezTo>
                  <a:pt x="26425" y="2039002"/>
                  <a:pt x="26425" y="2039002"/>
                  <a:pt x="24475" y="2039148"/>
                </a:cubicBezTo>
                <a:cubicBezTo>
                  <a:pt x="24329" y="2037197"/>
                  <a:pt x="22380" y="2037342"/>
                  <a:pt x="22380" y="2037342"/>
                </a:cubicBezTo>
                <a:cubicBezTo>
                  <a:pt x="24185" y="2035247"/>
                  <a:pt x="18045" y="2031781"/>
                  <a:pt x="11904" y="2028318"/>
                </a:cubicBezTo>
                <a:cubicBezTo>
                  <a:pt x="10102" y="2030413"/>
                  <a:pt x="14145" y="2032073"/>
                  <a:pt x="14145" y="2032073"/>
                </a:cubicBezTo>
                <a:cubicBezTo>
                  <a:pt x="12197" y="2032218"/>
                  <a:pt x="12197" y="2032218"/>
                  <a:pt x="12197" y="2032218"/>
                </a:cubicBezTo>
                <a:cubicBezTo>
                  <a:pt x="10247" y="2032365"/>
                  <a:pt x="10247" y="2032365"/>
                  <a:pt x="10247" y="2032365"/>
                </a:cubicBezTo>
                <a:cubicBezTo>
                  <a:pt x="10247" y="2032365"/>
                  <a:pt x="12344" y="2034170"/>
                  <a:pt x="12344" y="2034170"/>
                </a:cubicBezTo>
                <a:cubicBezTo>
                  <a:pt x="9274" y="2032437"/>
                  <a:pt x="7775" y="2032059"/>
                  <a:pt x="6015" y="2031455"/>
                </a:cubicBezTo>
                <a:lnTo>
                  <a:pt x="0" y="2028357"/>
                </a:lnTo>
                <a:lnTo>
                  <a:pt x="0" y="2027245"/>
                </a:lnTo>
                <a:lnTo>
                  <a:pt x="63" y="2027241"/>
                </a:lnTo>
                <a:cubicBezTo>
                  <a:pt x="63" y="2027241"/>
                  <a:pt x="63" y="2027241"/>
                  <a:pt x="2159" y="2029046"/>
                </a:cubicBezTo>
                <a:cubicBezTo>
                  <a:pt x="4107" y="2028900"/>
                  <a:pt x="4107" y="2028900"/>
                  <a:pt x="4107" y="2028900"/>
                </a:cubicBezTo>
                <a:lnTo>
                  <a:pt x="0" y="2025360"/>
                </a:lnTo>
                <a:lnTo>
                  <a:pt x="0" y="1953744"/>
                </a:lnTo>
                <a:lnTo>
                  <a:pt x="34490" y="1978075"/>
                </a:lnTo>
                <a:cubicBezTo>
                  <a:pt x="74633" y="2002398"/>
                  <a:pt x="116921" y="2024185"/>
                  <a:pt x="161434" y="2043340"/>
                </a:cubicBezTo>
                <a:lnTo>
                  <a:pt x="228711" y="2067064"/>
                </a:lnTo>
                <a:lnTo>
                  <a:pt x="301964" y="2083497"/>
                </a:lnTo>
                <a:cubicBezTo>
                  <a:pt x="328334" y="2088671"/>
                  <a:pt x="354910" y="2092855"/>
                  <a:pt x="381707" y="2095166"/>
                </a:cubicBezTo>
                <a:cubicBezTo>
                  <a:pt x="388819" y="2096268"/>
                  <a:pt x="395566" y="2098071"/>
                  <a:pt x="402203" y="2098307"/>
                </a:cubicBezTo>
                <a:cubicBezTo>
                  <a:pt x="408841" y="2098543"/>
                  <a:pt x="415369" y="2097212"/>
                  <a:pt x="422044" y="2092046"/>
                </a:cubicBezTo>
                <a:cubicBezTo>
                  <a:pt x="429662" y="2085861"/>
                  <a:pt x="441580" y="2089332"/>
                  <a:pt x="451807" y="2089725"/>
                </a:cubicBezTo>
                <a:cubicBezTo>
                  <a:pt x="505825" y="2095115"/>
                  <a:pt x="559965" y="2093430"/>
                  <a:pt x="613682" y="2090974"/>
                </a:cubicBezTo>
                <a:cubicBezTo>
                  <a:pt x="617604" y="2090824"/>
                  <a:pt x="620756" y="2091096"/>
                  <a:pt x="623336" y="2086676"/>
                </a:cubicBezTo>
                <a:cubicBezTo>
                  <a:pt x="621496" y="2079676"/>
                  <a:pt x="614918" y="2082285"/>
                  <a:pt x="610997" y="2082436"/>
                </a:cubicBezTo>
                <a:cubicBezTo>
                  <a:pt x="527939" y="2087981"/>
                  <a:pt x="446391" y="2081684"/>
                  <a:pt x="365039" y="2070273"/>
                </a:cubicBezTo>
                <a:cubicBezTo>
                  <a:pt x="361887" y="2070002"/>
                  <a:pt x="358734" y="2069730"/>
                  <a:pt x="355582" y="2069457"/>
                </a:cubicBezTo>
                <a:cubicBezTo>
                  <a:pt x="351236" y="2068840"/>
                  <a:pt x="348009" y="2066606"/>
                  <a:pt x="350166" y="2061417"/>
                </a:cubicBezTo>
                <a:cubicBezTo>
                  <a:pt x="350709" y="2055112"/>
                  <a:pt x="354284" y="2056153"/>
                  <a:pt x="358627" y="2056771"/>
                </a:cubicBezTo>
                <a:cubicBezTo>
                  <a:pt x="374660" y="2059985"/>
                  <a:pt x="390802" y="2062264"/>
                  <a:pt x="407018" y="2063906"/>
                </a:cubicBezTo>
                <a:lnTo>
                  <a:pt x="425141" y="2065139"/>
                </a:lnTo>
                <a:lnTo>
                  <a:pt x="347239" y="2050203"/>
                </a:lnTo>
                <a:cubicBezTo>
                  <a:pt x="222283" y="2018073"/>
                  <a:pt x="105739" y="1963408"/>
                  <a:pt x="2594" y="1890494"/>
                </a:cubicBezTo>
                <a:lnTo>
                  <a:pt x="0" y="1888467"/>
                </a:lnTo>
                <a:lnTo>
                  <a:pt x="0" y="0"/>
                </a:lnTo>
                <a:lnTo>
                  <a:pt x="3273106" y="0"/>
                </a:lnTo>
                <a:lnTo>
                  <a:pt x="4690035" y="0"/>
                </a:lnTo>
                <a:lnTo>
                  <a:pt x="4706280" y="0"/>
                </a:lnTo>
                <a:lnTo>
                  <a:pt x="5921828" y="0"/>
                </a:lnTo>
                <a:lnTo>
                  <a:pt x="9622100" y="0"/>
                </a:lnTo>
                <a:lnTo>
                  <a:pt x="9624381" y="11128"/>
                </a:lnTo>
                <a:cubicBezTo>
                  <a:pt x="9622225" y="13680"/>
                  <a:pt x="9622225" y="13680"/>
                  <a:pt x="9622225" y="13680"/>
                </a:cubicBezTo>
                <a:cubicBezTo>
                  <a:pt x="9622225" y="13680"/>
                  <a:pt x="9624778" y="15838"/>
                  <a:pt x="9624778" y="15838"/>
                </a:cubicBezTo>
                <a:cubicBezTo>
                  <a:pt x="9622622" y="18389"/>
                  <a:pt x="9625571" y="25257"/>
                  <a:pt x="9625571" y="25257"/>
                </a:cubicBezTo>
                <a:cubicBezTo>
                  <a:pt x="9625968" y="29967"/>
                  <a:pt x="9628125" y="27414"/>
                  <a:pt x="9627728" y="22704"/>
                </a:cubicBezTo>
                <a:cubicBezTo>
                  <a:pt x="9629884" y="20152"/>
                  <a:pt x="9629884" y="20152"/>
                  <a:pt x="9627331" y="17995"/>
                </a:cubicBezTo>
                <a:cubicBezTo>
                  <a:pt x="9632835" y="27019"/>
                  <a:pt x="9629713" y="46253"/>
                  <a:pt x="9636975" y="48015"/>
                </a:cubicBezTo>
                <a:cubicBezTo>
                  <a:pt x="9636466" y="27901"/>
                  <a:pt x="9640723" y="15093"/>
                  <a:pt x="9643753" y="1796"/>
                </a:cubicBezTo>
                <a:lnTo>
                  <a:pt x="9643995" y="0"/>
                </a:lnTo>
                <a:lnTo>
                  <a:pt x="12192000" y="0"/>
                </a:lnTo>
                <a:lnTo>
                  <a:pt x="12192000" y="1489687"/>
                </a:lnTo>
                <a:lnTo>
                  <a:pt x="12191966" y="1489706"/>
                </a:lnTo>
                <a:lnTo>
                  <a:pt x="12191966" y="1558333"/>
                </a:lnTo>
                <a:lnTo>
                  <a:pt x="12192000" y="1558338"/>
                </a:lnTo>
                <a:lnTo>
                  <a:pt x="12192000" y="1666860"/>
                </a:lnTo>
                <a:lnTo>
                  <a:pt x="12191966" y="1666888"/>
                </a:lnTo>
                <a:lnTo>
                  <a:pt x="12191966" y="1677676"/>
                </a:lnTo>
                <a:lnTo>
                  <a:pt x="12192000" y="1677680"/>
                </a:lnTo>
                <a:lnTo>
                  <a:pt x="12192000" y="1752352"/>
                </a:lnTo>
                <a:lnTo>
                  <a:pt x="12191966" y="1752433"/>
                </a:lnTo>
                <a:lnTo>
                  <a:pt x="12191966" y="1897821"/>
                </a:lnTo>
                <a:lnTo>
                  <a:pt x="12192000" y="1897755"/>
                </a:lnTo>
                <a:lnTo>
                  <a:pt x="12192000" y="1932117"/>
                </a:lnTo>
                <a:lnTo>
                  <a:pt x="12191966" y="1931987"/>
                </a:lnTo>
                <a:lnTo>
                  <a:pt x="12191966" y="1991446"/>
                </a:lnTo>
                <a:lnTo>
                  <a:pt x="12126735" y="2027095"/>
                </a:lnTo>
                <a:lnTo>
                  <a:pt x="12062127" y="2057074"/>
                </a:lnTo>
                <a:lnTo>
                  <a:pt x="12045229" y="2069962"/>
                </a:lnTo>
                <a:cubicBezTo>
                  <a:pt x="12037032" y="2074646"/>
                  <a:pt x="12028445" y="2078157"/>
                  <a:pt x="12019858" y="2080498"/>
                </a:cubicBezTo>
                <a:cubicBezTo>
                  <a:pt x="11944913" y="2106259"/>
                  <a:pt x="11870848" y="2139045"/>
                  <a:pt x="11792393" y="2159097"/>
                </a:cubicBezTo>
                <a:lnTo>
                  <a:pt x="11770781" y="2163165"/>
                </a:lnTo>
                <a:lnTo>
                  <a:pt x="11738016" y="2173887"/>
                </a:lnTo>
                <a:lnTo>
                  <a:pt x="11717062" y="2179513"/>
                </a:lnTo>
                <a:lnTo>
                  <a:pt x="11719645" y="2182393"/>
                </a:lnTo>
                <a:cubicBezTo>
                  <a:pt x="11728280" y="2187735"/>
                  <a:pt x="11739990" y="2186271"/>
                  <a:pt x="11748188" y="2194467"/>
                </a:cubicBezTo>
                <a:cubicBezTo>
                  <a:pt x="11713838" y="2211642"/>
                  <a:pt x="11677927" y="2219447"/>
                  <a:pt x="11642016" y="2225692"/>
                </a:cubicBezTo>
                <a:lnTo>
                  <a:pt x="11586933" y="2234639"/>
                </a:lnTo>
                <a:lnTo>
                  <a:pt x="11580647" y="2239947"/>
                </a:lnTo>
                <a:cubicBezTo>
                  <a:pt x="11575143" y="2242339"/>
                  <a:pt x="11569300" y="2243119"/>
                  <a:pt x="11563320" y="2243187"/>
                </a:cubicBezTo>
                <a:lnTo>
                  <a:pt x="11538370" y="2242526"/>
                </a:lnTo>
                <a:lnTo>
                  <a:pt x="11455780" y="2255941"/>
                </a:lnTo>
                <a:lnTo>
                  <a:pt x="11408421" y="2260648"/>
                </a:lnTo>
                <a:lnTo>
                  <a:pt x="11413965" y="2270969"/>
                </a:lnTo>
                <a:cubicBezTo>
                  <a:pt x="11414580" y="2272809"/>
                  <a:pt x="11414273" y="2274650"/>
                  <a:pt x="11416115" y="2276183"/>
                </a:cubicBezTo>
                <a:cubicBezTo>
                  <a:pt x="11417959" y="2277716"/>
                  <a:pt x="11417651" y="2279558"/>
                  <a:pt x="11416423" y="2281398"/>
                </a:cubicBezTo>
                <a:cubicBezTo>
                  <a:pt x="11415809" y="2282625"/>
                  <a:pt x="11414580" y="2284158"/>
                  <a:pt x="11415501" y="2285385"/>
                </a:cubicBezTo>
                <a:lnTo>
                  <a:pt x="11415318" y="2286373"/>
                </a:lnTo>
                <a:lnTo>
                  <a:pt x="11439727" y="2283580"/>
                </a:lnTo>
                <a:cubicBezTo>
                  <a:pt x="11587858" y="2261405"/>
                  <a:pt x="11733354" y="2224521"/>
                  <a:pt x="11876216" y="2178856"/>
                </a:cubicBezTo>
                <a:cubicBezTo>
                  <a:pt x="11915249" y="2166366"/>
                  <a:pt x="11955844" y="2153877"/>
                  <a:pt x="11996438" y="2147632"/>
                </a:cubicBezTo>
                <a:cubicBezTo>
                  <a:pt x="11851235" y="2210860"/>
                  <a:pt x="11702128" y="2258479"/>
                  <a:pt x="11549119" y="2290092"/>
                </a:cubicBezTo>
                <a:lnTo>
                  <a:pt x="11403438" y="2312261"/>
                </a:lnTo>
                <a:lnTo>
                  <a:pt x="11397380" y="2316060"/>
                </a:lnTo>
                <a:cubicBezTo>
                  <a:pt x="11396151" y="2318207"/>
                  <a:pt x="11390316" y="2316673"/>
                  <a:pt x="11387553" y="2316365"/>
                </a:cubicBezTo>
                <a:cubicBezTo>
                  <a:pt x="11384327" y="2315906"/>
                  <a:pt x="11380797" y="2316673"/>
                  <a:pt x="11377418" y="2316635"/>
                </a:cubicBezTo>
                <a:lnTo>
                  <a:pt x="11376777" y="2316318"/>
                </a:lnTo>
                <a:lnTo>
                  <a:pt x="11316676" y="2325463"/>
                </a:lnTo>
                <a:cubicBezTo>
                  <a:pt x="11238219" y="2333221"/>
                  <a:pt x="11158786" y="2336929"/>
                  <a:pt x="11078378" y="2336538"/>
                </a:cubicBezTo>
                <a:cubicBezTo>
                  <a:pt x="11089307" y="2355273"/>
                  <a:pt x="11108044" y="2347467"/>
                  <a:pt x="11128342" y="2359957"/>
                </a:cubicBezTo>
                <a:cubicBezTo>
                  <a:pt x="11072133" y="2359957"/>
                  <a:pt x="11023732" y="2359957"/>
                  <a:pt x="10976893" y="2355273"/>
                </a:cubicBezTo>
                <a:cubicBezTo>
                  <a:pt x="10906632" y="2347467"/>
                  <a:pt x="10836373" y="2338099"/>
                  <a:pt x="10764552" y="2331854"/>
                </a:cubicBezTo>
                <a:cubicBezTo>
                  <a:pt x="10759869" y="2330294"/>
                  <a:pt x="10748938" y="2324049"/>
                  <a:pt x="10747377" y="2334978"/>
                </a:cubicBezTo>
                <a:lnTo>
                  <a:pt x="10748409" y="2337442"/>
                </a:lnTo>
                <a:lnTo>
                  <a:pt x="10753294" y="2343947"/>
                </a:lnTo>
                <a:lnTo>
                  <a:pt x="10761428" y="2345905"/>
                </a:lnTo>
                <a:cubicBezTo>
                  <a:pt x="10827004" y="2358786"/>
                  <a:pt x="10890824" y="2375178"/>
                  <a:pt x="10956839" y="2379277"/>
                </a:cubicBezTo>
                <a:lnTo>
                  <a:pt x="10962783" y="2379224"/>
                </a:lnTo>
                <a:lnTo>
                  <a:pt x="10963192" y="2378405"/>
                </a:lnTo>
                <a:cubicBezTo>
                  <a:pt x="10963192" y="2375550"/>
                  <a:pt x="10964336" y="2374979"/>
                  <a:pt x="10966622" y="2376977"/>
                </a:cubicBezTo>
                <a:cubicBezTo>
                  <a:pt x="10970052" y="2379831"/>
                  <a:pt x="10972339" y="2379831"/>
                  <a:pt x="10973196" y="2374979"/>
                </a:cubicBezTo>
                <a:cubicBezTo>
                  <a:pt x="10973481" y="2373838"/>
                  <a:pt x="10974339" y="2372411"/>
                  <a:pt x="10975483" y="2373838"/>
                </a:cubicBezTo>
                <a:cubicBezTo>
                  <a:pt x="10979197" y="2377548"/>
                  <a:pt x="10981769" y="2375265"/>
                  <a:pt x="10984628" y="2372696"/>
                </a:cubicBezTo>
                <a:cubicBezTo>
                  <a:pt x="10984914" y="2372125"/>
                  <a:pt x="10986058" y="2372125"/>
                  <a:pt x="10986629" y="2372125"/>
                </a:cubicBezTo>
                <a:lnTo>
                  <a:pt x="10997367" y="2378922"/>
                </a:lnTo>
                <a:lnTo>
                  <a:pt x="11023732" y="2378692"/>
                </a:lnTo>
                <a:cubicBezTo>
                  <a:pt x="11044029" y="2375569"/>
                  <a:pt x="11065888" y="2386497"/>
                  <a:pt x="11087746" y="2389619"/>
                </a:cubicBezTo>
                <a:cubicBezTo>
                  <a:pt x="11178303" y="2405232"/>
                  <a:pt x="11267298" y="2386497"/>
                  <a:pt x="11357857" y="2377131"/>
                </a:cubicBezTo>
                <a:lnTo>
                  <a:pt x="11602115" y="2337380"/>
                </a:lnTo>
                <a:lnTo>
                  <a:pt x="11605895" y="2332346"/>
                </a:lnTo>
                <a:cubicBezTo>
                  <a:pt x="11608659" y="2332041"/>
                  <a:pt x="11608045" y="2329894"/>
                  <a:pt x="11608045" y="2328052"/>
                </a:cubicBezTo>
                <a:cubicBezTo>
                  <a:pt x="11608045" y="2324985"/>
                  <a:pt x="11609274" y="2324372"/>
                  <a:pt x="11611731" y="2326520"/>
                </a:cubicBezTo>
                <a:cubicBezTo>
                  <a:pt x="11615417" y="2329586"/>
                  <a:pt x="11617874" y="2329586"/>
                  <a:pt x="11618794" y="2324372"/>
                </a:cubicBezTo>
                <a:cubicBezTo>
                  <a:pt x="11619101" y="2323145"/>
                  <a:pt x="11620023" y="2321610"/>
                  <a:pt x="11621252" y="2323145"/>
                </a:cubicBezTo>
                <a:cubicBezTo>
                  <a:pt x="11625244" y="2327133"/>
                  <a:pt x="11628008" y="2324678"/>
                  <a:pt x="11631079" y="2321918"/>
                </a:cubicBezTo>
                <a:cubicBezTo>
                  <a:pt x="11631387" y="2321305"/>
                  <a:pt x="11632615" y="2321305"/>
                  <a:pt x="11633229" y="2321305"/>
                </a:cubicBezTo>
                <a:lnTo>
                  <a:pt x="11647070" y="2330066"/>
                </a:lnTo>
                <a:lnTo>
                  <a:pt x="11656460" y="2328537"/>
                </a:lnTo>
                <a:lnTo>
                  <a:pt x="11833171" y="2281347"/>
                </a:lnTo>
                <a:lnTo>
                  <a:pt x="11836858" y="2276943"/>
                </a:lnTo>
                <a:cubicBezTo>
                  <a:pt x="11839768" y="2274874"/>
                  <a:pt x="11843927" y="2275288"/>
                  <a:pt x="11846005" y="2272390"/>
                </a:cubicBezTo>
                <a:cubicBezTo>
                  <a:pt x="11848916" y="2272390"/>
                  <a:pt x="11851412" y="2272390"/>
                  <a:pt x="11854322" y="2272390"/>
                </a:cubicBezTo>
                <a:cubicBezTo>
                  <a:pt x="11854322" y="2273632"/>
                  <a:pt x="11854739" y="2274045"/>
                  <a:pt x="11855569" y="2274045"/>
                </a:cubicBezTo>
                <a:lnTo>
                  <a:pt x="11856827" y="2275029"/>
                </a:lnTo>
                <a:lnTo>
                  <a:pt x="11948037" y="2250671"/>
                </a:lnTo>
                <a:cubicBezTo>
                  <a:pt x="11978092" y="2241304"/>
                  <a:pt x="12007464" y="2230278"/>
                  <a:pt x="12036422" y="2218203"/>
                </a:cubicBezTo>
                <a:lnTo>
                  <a:pt x="12117219" y="2181744"/>
                </a:lnTo>
                <a:lnTo>
                  <a:pt x="12114816" y="2180221"/>
                </a:lnTo>
                <a:cubicBezTo>
                  <a:pt x="12113646" y="2177500"/>
                  <a:pt x="12112474" y="2175944"/>
                  <a:pt x="12110131" y="2174779"/>
                </a:cubicBezTo>
                <a:cubicBezTo>
                  <a:pt x="12110131" y="2170114"/>
                  <a:pt x="12110131" y="2165449"/>
                  <a:pt x="12110131" y="2160785"/>
                </a:cubicBezTo>
                <a:cubicBezTo>
                  <a:pt x="12114036" y="2158841"/>
                  <a:pt x="12117159" y="2155732"/>
                  <a:pt x="12118721" y="2152233"/>
                </a:cubicBezTo>
                <a:cubicBezTo>
                  <a:pt x="12120674" y="2149123"/>
                  <a:pt x="12122235" y="2145625"/>
                  <a:pt x="12124188" y="2142126"/>
                </a:cubicBezTo>
                <a:lnTo>
                  <a:pt x="12124584" y="2141159"/>
                </a:lnTo>
                <a:lnTo>
                  <a:pt x="12123102" y="2131905"/>
                </a:lnTo>
                <a:cubicBezTo>
                  <a:pt x="12124862" y="2126883"/>
                  <a:pt x="12122098" y="2121861"/>
                  <a:pt x="12119586" y="2117340"/>
                </a:cubicBezTo>
                <a:cubicBezTo>
                  <a:pt x="12118579" y="2115079"/>
                  <a:pt x="12118078" y="2113572"/>
                  <a:pt x="12119836" y="2111312"/>
                </a:cubicBezTo>
                <a:cubicBezTo>
                  <a:pt x="12126872" y="2101768"/>
                  <a:pt x="12132149" y="2091219"/>
                  <a:pt x="12133154" y="2078912"/>
                </a:cubicBezTo>
                <a:cubicBezTo>
                  <a:pt x="12133405" y="2077155"/>
                  <a:pt x="12133909" y="2076401"/>
                  <a:pt x="12135667" y="2076903"/>
                </a:cubicBezTo>
                <a:cubicBezTo>
                  <a:pt x="12142703" y="2078411"/>
                  <a:pt x="12147226" y="2074643"/>
                  <a:pt x="12150995" y="2069621"/>
                </a:cubicBezTo>
                <a:cubicBezTo>
                  <a:pt x="12152754" y="2067360"/>
                  <a:pt x="12154262" y="2066105"/>
                  <a:pt x="12157528" y="2067611"/>
                </a:cubicBezTo>
                <a:cubicBezTo>
                  <a:pt x="12161549" y="2069871"/>
                  <a:pt x="12165318" y="2067862"/>
                  <a:pt x="12168585" y="2065100"/>
                </a:cubicBezTo>
                <a:cubicBezTo>
                  <a:pt x="12171349" y="2062839"/>
                  <a:pt x="12174112" y="2060076"/>
                  <a:pt x="12176877" y="2057816"/>
                </a:cubicBezTo>
                <a:cubicBezTo>
                  <a:pt x="12178258" y="2056811"/>
                  <a:pt x="12179578" y="2056247"/>
                  <a:pt x="12180645" y="2056466"/>
                </a:cubicBezTo>
                <a:cubicBezTo>
                  <a:pt x="12181714" y="2056685"/>
                  <a:pt x="12182530" y="2057691"/>
                  <a:pt x="12182908" y="2059826"/>
                </a:cubicBezTo>
                <a:cubicBezTo>
                  <a:pt x="12182908" y="2060830"/>
                  <a:pt x="12183159" y="2061834"/>
                  <a:pt x="12183661" y="2062839"/>
                </a:cubicBezTo>
                <a:cubicBezTo>
                  <a:pt x="12184164" y="2064095"/>
                  <a:pt x="12184164" y="2066105"/>
                  <a:pt x="12185923" y="2066355"/>
                </a:cubicBezTo>
                <a:cubicBezTo>
                  <a:pt x="12187431" y="2066355"/>
                  <a:pt x="12188435" y="2065100"/>
                  <a:pt x="12189190" y="2064095"/>
                </a:cubicBezTo>
                <a:lnTo>
                  <a:pt x="12191966" y="2064558"/>
                </a:lnTo>
                <a:lnTo>
                  <a:pt x="12191966" y="2180131"/>
                </a:lnTo>
                <a:lnTo>
                  <a:pt x="12185672" y="2185401"/>
                </a:lnTo>
                <a:cubicBezTo>
                  <a:pt x="12184919" y="2187159"/>
                  <a:pt x="12183912" y="2189420"/>
                  <a:pt x="12185672" y="2190927"/>
                </a:cubicBezTo>
                <a:lnTo>
                  <a:pt x="12191966" y="2191654"/>
                </a:lnTo>
                <a:lnTo>
                  <a:pt x="12191966" y="2271177"/>
                </a:lnTo>
                <a:lnTo>
                  <a:pt x="12188687" y="2279083"/>
                </a:lnTo>
                <a:cubicBezTo>
                  <a:pt x="12189190" y="2279836"/>
                  <a:pt x="12189692" y="2280337"/>
                  <a:pt x="12189943" y="2281092"/>
                </a:cubicBezTo>
                <a:cubicBezTo>
                  <a:pt x="12190698" y="2282598"/>
                  <a:pt x="12191200" y="2284608"/>
                  <a:pt x="12189692" y="2285613"/>
                </a:cubicBezTo>
                <a:cubicBezTo>
                  <a:pt x="12188435" y="2286616"/>
                  <a:pt x="12186676" y="2285613"/>
                  <a:pt x="12185672" y="2284608"/>
                </a:cubicBezTo>
                <a:cubicBezTo>
                  <a:pt x="12184667" y="2283603"/>
                  <a:pt x="12183912" y="2282598"/>
                  <a:pt x="12183159" y="2281343"/>
                </a:cubicBezTo>
                <a:cubicBezTo>
                  <a:pt x="12181651" y="2279584"/>
                  <a:pt x="12180143" y="2279083"/>
                  <a:pt x="12178133" y="2280589"/>
                </a:cubicBezTo>
                <a:cubicBezTo>
                  <a:pt x="12173358" y="2283854"/>
                  <a:pt x="12168081" y="2284356"/>
                  <a:pt x="12162805" y="2284608"/>
                </a:cubicBezTo>
                <a:cubicBezTo>
                  <a:pt x="12156523" y="2285109"/>
                  <a:pt x="12149990" y="2284356"/>
                  <a:pt x="12143707" y="2285863"/>
                </a:cubicBezTo>
                <a:cubicBezTo>
                  <a:pt x="12141446" y="2286366"/>
                  <a:pt x="12140190" y="2284858"/>
                  <a:pt x="12139184" y="2283603"/>
                </a:cubicBezTo>
                <a:cubicBezTo>
                  <a:pt x="12135667" y="2279584"/>
                  <a:pt x="12132400" y="2275566"/>
                  <a:pt x="12126118" y="2277576"/>
                </a:cubicBezTo>
                <a:cubicBezTo>
                  <a:pt x="12124862" y="2277826"/>
                  <a:pt x="12124108" y="2276822"/>
                  <a:pt x="12123606" y="2275817"/>
                </a:cubicBezTo>
                <a:cubicBezTo>
                  <a:pt x="12120841" y="2270794"/>
                  <a:pt x="12116318" y="2266776"/>
                  <a:pt x="12112548" y="2262506"/>
                </a:cubicBezTo>
                <a:cubicBezTo>
                  <a:pt x="12106769" y="2255976"/>
                  <a:pt x="12103503" y="2248693"/>
                  <a:pt x="12105765" y="2239902"/>
                </a:cubicBezTo>
                <a:cubicBezTo>
                  <a:pt x="12106519" y="2236386"/>
                  <a:pt x="12104508" y="2234125"/>
                  <a:pt x="12102497" y="2232116"/>
                </a:cubicBezTo>
                <a:cubicBezTo>
                  <a:pt x="12097974" y="2227344"/>
                  <a:pt x="12098226" y="2224833"/>
                  <a:pt x="12103252" y="2221065"/>
                </a:cubicBezTo>
                <a:cubicBezTo>
                  <a:pt x="12108779" y="2217298"/>
                  <a:pt x="12108779" y="2217298"/>
                  <a:pt x="12104257" y="2211773"/>
                </a:cubicBezTo>
                <a:lnTo>
                  <a:pt x="12104246" y="2211622"/>
                </a:lnTo>
                <a:lnTo>
                  <a:pt x="12001122" y="2260039"/>
                </a:lnTo>
                <a:lnTo>
                  <a:pt x="11869061" y="2302621"/>
                </a:lnTo>
                <a:lnTo>
                  <a:pt x="11865134" y="2313788"/>
                </a:lnTo>
                <a:cubicBezTo>
                  <a:pt x="11863471" y="2315444"/>
                  <a:pt x="11861808" y="2316686"/>
                  <a:pt x="11858897" y="2317513"/>
                </a:cubicBezTo>
                <a:lnTo>
                  <a:pt x="11852751" y="2325242"/>
                </a:lnTo>
                <a:lnTo>
                  <a:pt x="11853804" y="2327006"/>
                </a:lnTo>
                <a:cubicBezTo>
                  <a:pt x="11855301" y="2327343"/>
                  <a:pt x="11857233" y="2326379"/>
                  <a:pt x="11859552" y="2324449"/>
                </a:cubicBezTo>
                <a:cubicBezTo>
                  <a:pt x="11862642" y="2321749"/>
                  <a:pt x="11864188" y="2322519"/>
                  <a:pt x="11864188" y="2326379"/>
                </a:cubicBezTo>
                <a:cubicBezTo>
                  <a:pt x="11864188" y="2328694"/>
                  <a:pt x="11863415" y="2331395"/>
                  <a:pt x="11866893" y="2331781"/>
                </a:cubicBezTo>
                <a:cubicBezTo>
                  <a:pt x="11874620" y="2333325"/>
                  <a:pt x="11877710" y="2338727"/>
                  <a:pt x="11877324" y="2345673"/>
                </a:cubicBezTo>
                <a:cubicBezTo>
                  <a:pt x="11876938" y="2350689"/>
                  <a:pt x="11878483" y="2353004"/>
                  <a:pt x="11881961" y="2354934"/>
                </a:cubicBezTo>
                <a:cubicBezTo>
                  <a:pt x="11881961" y="2356478"/>
                  <a:pt x="11881961" y="2358020"/>
                  <a:pt x="11881961" y="2359564"/>
                </a:cubicBezTo>
                <a:cubicBezTo>
                  <a:pt x="11878097" y="2361879"/>
                  <a:pt x="11876938" y="2366124"/>
                  <a:pt x="11878097" y="2369982"/>
                </a:cubicBezTo>
                <a:cubicBezTo>
                  <a:pt x="11880029" y="2376929"/>
                  <a:pt x="11877710" y="2382331"/>
                  <a:pt x="11872688" y="2386961"/>
                </a:cubicBezTo>
                <a:cubicBezTo>
                  <a:pt x="11870756" y="2388891"/>
                  <a:pt x="11868824" y="2390435"/>
                  <a:pt x="11868052" y="2393135"/>
                </a:cubicBezTo>
                <a:cubicBezTo>
                  <a:pt x="11867279" y="2397380"/>
                  <a:pt x="11864961" y="2399696"/>
                  <a:pt x="11860710" y="2399310"/>
                </a:cubicBezTo>
                <a:cubicBezTo>
                  <a:pt x="11857620" y="2399310"/>
                  <a:pt x="11855301" y="2401239"/>
                  <a:pt x="11854142" y="2402783"/>
                </a:cubicBezTo>
                <a:cubicBezTo>
                  <a:pt x="11850858" y="2407413"/>
                  <a:pt x="11846801" y="2408474"/>
                  <a:pt x="11842551" y="2408523"/>
                </a:cubicBezTo>
                <a:cubicBezTo>
                  <a:pt x="11838300" y="2408571"/>
                  <a:pt x="11833857" y="2407606"/>
                  <a:pt x="11829801" y="2408185"/>
                </a:cubicBezTo>
                <a:cubicBezTo>
                  <a:pt x="11826324" y="2408570"/>
                  <a:pt x="11818983" y="2410500"/>
                  <a:pt x="11817437" y="2407799"/>
                </a:cubicBezTo>
                <a:cubicBezTo>
                  <a:pt x="11812800" y="2400081"/>
                  <a:pt x="11800823" y="2403169"/>
                  <a:pt x="11798118" y="2392750"/>
                </a:cubicBezTo>
                <a:cubicBezTo>
                  <a:pt x="11797346" y="2389663"/>
                  <a:pt x="11791937" y="2387733"/>
                  <a:pt x="11796959" y="2383488"/>
                </a:cubicBezTo>
                <a:cubicBezTo>
                  <a:pt x="11798505" y="2382331"/>
                  <a:pt x="11798118" y="2380016"/>
                  <a:pt x="11796573" y="2379630"/>
                </a:cubicBezTo>
                <a:cubicBezTo>
                  <a:pt x="11790391" y="2377315"/>
                  <a:pt x="11790777" y="2373842"/>
                  <a:pt x="11794642" y="2369212"/>
                </a:cubicBezTo>
                <a:cubicBezTo>
                  <a:pt x="11795800" y="2367668"/>
                  <a:pt x="11794255" y="2365738"/>
                  <a:pt x="11793482" y="2364195"/>
                </a:cubicBezTo>
                <a:cubicBezTo>
                  <a:pt x="11791937" y="2361879"/>
                  <a:pt x="11791550" y="2359564"/>
                  <a:pt x="11793869" y="2357634"/>
                </a:cubicBezTo>
                <a:cubicBezTo>
                  <a:pt x="11796186" y="2355706"/>
                  <a:pt x="11795800" y="2353390"/>
                  <a:pt x="11796573" y="2351075"/>
                </a:cubicBezTo>
                <a:cubicBezTo>
                  <a:pt x="11798505" y="2345287"/>
                  <a:pt x="11800823" y="2337955"/>
                  <a:pt x="11805073" y="2335253"/>
                </a:cubicBezTo>
                <a:lnTo>
                  <a:pt x="11811692" y="2331064"/>
                </a:lnTo>
                <a:lnTo>
                  <a:pt x="11811075" y="2330347"/>
                </a:lnTo>
                <a:lnTo>
                  <a:pt x="11811075" y="2321317"/>
                </a:lnTo>
                <a:lnTo>
                  <a:pt x="11766288" y="2335757"/>
                </a:lnTo>
                <a:lnTo>
                  <a:pt x="11664220" y="2357627"/>
                </a:lnTo>
                <a:lnTo>
                  <a:pt x="11664250" y="2358113"/>
                </a:lnTo>
                <a:cubicBezTo>
                  <a:pt x="11663634" y="2359340"/>
                  <a:pt x="11662407" y="2360874"/>
                  <a:pt x="11663328" y="2362101"/>
                </a:cubicBezTo>
                <a:cubicBezTo>
                  <a:pt x="11666399" y="2365781"/>
                  <a:pt x="11666706" y="2368543"/>
                  <a:pt x="11661792" y="2370382"/>
                </a:cubicBezTo>
                <a:cubicBezTo>
                  <a:pt x="11660563" y="2370690"/>
                  <a:pt x="11660256" y="2372530"/>
                  <a:pt x="11661485" y="2373450"/>
                </a:cubicBezTo>
                <a:cubicBezTo>
                  <a:pt x="11665478" y="2376824"/>
                  <a:pt x="11661179" y="2378357"/>
                  <a:pt x="11660563" y="2380812"/>
                </a:cubicBezTo>
                <a:cubicBezTo>
                  <a:pt x="11658414" y="2389093"/>
                  <a:pt x="11648893" y="2386640"/>
                  <a:pt x="11645207" y="2392775"/>
                </a:cubicBezTo>
                <a:cubicBezTo>
                  <a:pt x="11643978" y="2394921"/>
                  <a:pt x="11638143" y="2393388"/>
                  <a:pt x="11635380" y="2393081"/>
                </a:cubicBezTo>
                <a:cubicBezTo>
                  <a:pt x="11628929" y="2392160"/>
                  <a:pt x="11621252" y="2396149"/>
                  <a:pt x="11616030" y="2388787"/>
                </a:cubicBezTo>
                <a:cubicBezTo>
                  <a:pt x="11615109" y="2387560"/>
                  <a:pt x="11613266" y="2386026"/>
                  <a:pt x="11610810" y="2386026"/>
                </a:cubicBezTo>
                <a:cubicBezTo>
                  <a:pt x="11607430" y="2386333"/>
                  <a:pt x="11605588" y="2384492"/>
                  <a:pt x="11604975" y="2381118"/>
                </a:cubicBezTo>
                <a:cubicBezTo>
                  <a:pt x="11604359" y="2378971"/>
                  <a:pt x="11602823" y="2377744"/>
                  <a:pt x="11601288" y="2376210"/>
                </a:cubicBezTo>
                <a:lnTo>
                  <a:pt x="11599768" y="2371436"/>
                </a:lnTo>
                <a:lnTo>
                  <a:pt x="11527650" y="2386888"/>
                </a:lnTo>
                <a:cubicBezTo>
                  <a:pt x="11367225" y="2412647"/>
                  <a:pt x="11204065" y="2421625"/>
                  <a:pt x="11037785" y="2413038"/>
                </a:cubicBezTo>
                <a:lnTo>
                  <a:pt x="11014525" y="2410697"/>
                </a:lnTo>
                <a:lnTo>
                  <a:pt x="11013208" y="2417795"/>
                </a:lnTo>
                <a:cubicBezTo>
                  <a:pt x="11012065" y="2418081"/>
                  <a:pt x="11011779" y="2419793"/>
                  <a:pt x="11012923" y="2420650"/>
                </a:cubicBezTo>
                <a:cubicBezTo>
                  <a:pt x="11016639" y="2423789"/>
                  <a:pt x="11012636" y="2425217"/>
                  <a:pt x="11012065" y="2427499"/>
                </a:cubicBezTo>
                <a:cubicBezTo>
                  <a:pt x="11011065" y="2431354"/>
                  <a:pt x="11008350" y="2432710"/>
                  <a:pt x="11005455" y="2433816"/>
                </a:cubicBezTo>
                <a:lnTo>
                  <a:pt x="11002299" y="2435796"/>
                </a:lnTo>
                <a:lnTo>
                  <a:pt x="11033100" y="2438017"/>
                </a:lnTo>
                <a:cubicBezTo>
                  <a:pt x="11182987" y="2441140"/>
                  <a:pt x="11332874" y="2444262"/>
                  <a:pt x="11481200" y="2420843"/>
                </a:cubicBezTo>
                <a:cubicBezTo>
                  <a:pt x="11538970" y="2409915"/>
                  <a:pt x="11598299" y="2417721"/>
                  <a:pt x="11656068" y="2417722"/>
                </a:cubicBezTo>
                <a:cubicBezTo>
                  <a:pt x="11467148" y="2452068"/>
                  <a:pt x="11276668" y="2472364"/>
                  <a:pt x="11084623" y="2472364"/>
                </a:cubicBezTo>
                <a:cubicBezTo>
                  <a:pt x="10891020" y="2470802"/>
                  <a:pt x="10702099" y="2447385"/>
                  <a:pt x="10514740" y="2395864"/>
                </a:cubicBezTo>
                <a:cubicBezTo>
                  <a:pt x="10680241" y="2453629"/>
                  <a:pt x="10855109" y="2478608"/>
                  <a:pt x="11025294" y="2514516"/>
                </a:cubicBezTo>
                <a:cubicBezTo>
                  <a:pt x="11025294" y="2517639"/>
                  <a:pt x="11023732" y="2520761"/>
                  <a:pt x="11023732" y="2522323"/>
                </a:cubicBezTo>
                <a:cubicBezTo>
                  <a:pt x="10975331" y="2517639"/>
                  <a:pt x="10926929" y="2512955"/>
                  <a:pt x="10876966" y="2506711"/>
                </a:cubicBezTo>
                <a:cubicBezTo>
                  <a:pt x="10801437" y="2496466"/>
                  <a:pt x="10726951" y="2483201"/>
                  <a:pt x="10653507" y="2466980"/>
                </a:cubicBezTo>
                <a:lnTo>
                  <a:pt x="10479930" y="2421050"/>
                </a:lnTo>
                <a:lnTo>
                  <a:pt x="10484138" y="2424745"/>
                </a:lnTo>
                <a:cubicBezTo>
                  <a:pt x="10486795" y="2426994"/>
                  <a:pt x="10489863" y="2428628"/>
                  <a:pt x="10493135" y="2426789"/>
                </a:cubicBezTo>
                <a:cubicBezTo>
                  <a:pt x="10495793" y="2425563"/>
                  <a:pt x="10497019" y="2426585"/>
                  <a:pt x="10498452" y="2428424"/>
                </a:cubicBezTo>
                <a:cubicBezTo>
                  <a:pt x="10501518" y="2432511"/>
                  <a:pt x="10505199" y="2435577"/>
                  <a:pt x="10510924" y="2434351"/>
                </a:cubicBezTo>
                <a:cubicBezTo>
                  <a:pt x="10512355" y="2433942"/>
                  <a:pt x="10512765" y="2434556"/>
                  <a:pt x="10512970" y="2435986"/>
                </a:cubicBezTo>
                <a:cubicBezTo>
                  <a:pt x="10513788" y="2446001"/>
                  <a:pt x="10518082" y="2454585"/>
                  <a:pt x="10523807" y="2462351"/>
                </a:cubicBezTo>
                <a:cubicBezTo>
                  <a:pt x="10525238" y="2464190"/>
                  <a:pt x="10524829" y="2465417"/>
                  <a:pt x="10524012" y="2467256"/>
                </a:cubicBezTo>
                <a:cubicBezTo>
                  <a:pt x="10521967" y="2470934"/>
                  <a:pt x="10519717" y="2475022"/>
                  <a:pt x="10521148" y="2479109"/>
                </a:cubicBezTo>
                <a:cubicBezTo>
                  <a:pt x="10522580" y="2483197"/>
                  <a:pt x="10521557" y="2486059"/>
                  <a:pt x="10519513" y="2489329"/>
                </a:cubicBezTo>
                <a:cubicBezTo>
                  <a:pt x="10518900" y="2490350"/>
                  <a:pt x="10518491" y="2491372"/>
                  <a:pt x="10517877" y="2492599"/>
                </a:cubicBezTo>
                <a:cubicBezTo>
                  <a:pt x="10515219" y="2498525"/>
                  <a:pt x="10512151" y="2504044"/>
                  <a:pt x="10505812" y="2506905"/>
                </a:cubicBezTo>
                <a:cubicBezTo>
                  <a:pt x="10504586" y="2507314"/>
                  <a:pt x="10504586" y="2508132"/>
                  <a:pt x="10504586" y="2509154"/>
                </a:cubicBezTo>
                <a:cubicBezTo>
                  <a:pt x="10504790" y="2512219"/>
                  <a:pt x="10510311" y="2519577"/>
                  <a:pt x="10513174" y="2520395"/>
                </a:cubicBezTo>
                <a:cubicBezTo>
                  <a:pt x="10517673" y="2521416"/>
                  <a:pt x="10521557" y="2523664"/>
                  <a:pt x="10524625" y="2527139"/>
                </a:cubicBezTo>
                <a:cubicBezTo>
                  <a:pt x="10528919" y="2531635"/>
                  <a:pt x="10532600" y="2536336"/>
                  <a:pt x="10536690" y="2541036"/>
                </a:cubicBezTo>
                <a:cubicBezTo>
                  <a:pt x="10537916" y="2542263"/>
                  <a:pt x="10537303" y="2543080"/>
                  <a:pt x="10536485" y="2544103"/>
                </a:cubicBezTo>
                <a:cubicBezTo>
                  <a:pt x="10532804" y="2548599"/>
                  <a:pt x="10532804" y="2548599"/>
                  <a:pt x="10537303" y="2551664"/>
                </a:cubicBezTo>
                <a:cubicBezTo>
                  <a:pt x="10541393" y="2554730"/>
                  <a:pt x="10541597" y="2556773"/>
                  <a:pt x="10537916" y="2560656"/>
                </a:cubicBezTo>
                <a:cubicBezTo>
                  <a:pt x="10536280" y="2562292"/>
                  <a:pt x="10534644" y="2564131"/>
                  <a:pt x="10535258" y="2566993"/>
                </a:cubicBezTo>
                <a:cubicBezTo>
                  <a:pt x="10537099" y="2574146"/>
                  <a:pt x="10534440" y="2580072"/>
                  <a:pt x="10529737" y="2585387"/>
                </a:cubicBezTo>
                <a:cubicBezTo>
                  <a:pt x="10526670" y="2588861"/>
                  <a:pt x="10522989" y="2592131"/>
                  <a:pt x="10520739" y="2596218"/>
                </a:cubicBezTo>
                <a:cubicBezTo>
                  <a:pt x="10520331" y="2597036"/>
                  <a:pt x="10519717" y="2597854"/>
                  <a:pt x="10518695" y="2597649"/>
                </a:cubicBezTo>
                <a:cubicBezTo>
                  <a:pt x="10513583" y="2596014"/>
                  <a:pt x="10510924" y="2599284"/>
                  <a:pt x="10508062" y="2602555"/>
                </a:cubicBezTo>
                <a:cubicBezTo>
                  <a:pt x="10507243" y="2603576"/>
                  <a:pt x="10506221" y="2604802"/>
                  <a:pt x="10504381" y="2604394"/>
                </a:cubicBezTo>
                <a:cubicBezTo>
                  <a:pt x="10499269" y="2603167"/>
                  <a:pt x="10493953" y="2603780"/>
                  <a:pt x="10488841" y="2603371"/>
                </a:cubicBezTo>
                <a:cubicBezTo>
                  <a:pt x="10484547" y="2603167"/>
                  <a:pt x="10480252" y="2602759"/>
                  <a:pt x="10476367" y="2600102"/>
                </a:cubicBezTo>
                <a:cubicBezTo>
                  <a:pt x="10474732" y="2598876"/>
                  <a:pt x="10473504" y="2599284"/>
                  <a:pt x="10472277" y="2600715"/>
                </a:cubicBezTo>
                <a:cubicBezTo>
                  <a:pt x="10471664" y="2601737"/>
                  <a:pt x="10471051" y="2602555"/>
                  <a:pt x="10470233" y="2603371"/>
                </a:cubicBezTo>
                <a:cubicBezTo>
                  <a:pt x="10469415" y="2604189"/>
                  <a:pt x="10467983" y="2605007"/>
                  <a:pt x="10466961" y="2604189"/>
                </a:cubicBezTo>
                <a:cubicBezTo>
                  <a:pt x="10465734" y="2603371"/>
                  <a:pt x="10466143" y="2601737"/>
                  <a:pt x="10466756" y="2600510"/>
                </a:cubicBezTo>
                <a:cubicBezTo>
                  <a:pt x="10466961" y="2599897"/>
                  <a:pt x="10467370" y="2599488"/>
                  <a:pt x="10467779" y="2598876"/>
                </a:cubicBezTo>
                <a:cubicBezTo>
                  <a:pt x="10471051" y="2594175"/>
                  <a:pt x="10469824" y="2591110"/>
                  <a:pt x="10464303" y="2590496"/>
                </a:cubicBezTo>
                <a:cubicBezTo>
                  <a:pt x="10463280" y="2590292"/>
                  <a:pt x="10462258" y="2590292"/>
                  <a:pt x="10461440" y="2590087"/>
                </a:cubicBezTo>
                <a:cubicBezTo>
                  <a:pt x="10460009" y="2589679"/>
                  <a:pt x="10458372" y="2590087"/>
                  <a:pt x="10457963" y="2587839"/>
                </a:cubicBezTo>
                <a:cubicBezTo>
                  <a:pt x="10457555" y="2586204"/>
                  <a:pt x="10458372" y="2585387"/>
                  <a:pt x="10459600" y="2584569"/>
                </a:cubicBezTo>
                <a:cubicBezTo>
                  <a:pt x="10461849" y="2582934"/>
                  <a:pt x="10461644" y="2581503"/>
                  <a:pt x="10459396" y="2579665"/>
                </a:cubicBezTo>
                <a:cubicBezTo>
                  <a:pt x="10456532" y="2577416"/>
                  <a:pt x="10453874" y="2574555"/>
                  <a:pt x="10454078" y="2570467"/>
                </a:cubicBezTo>
                <a:cubicBezTo>
                  <a:pt x="10454283" y="2567197"/>
                  <a:pt x="10453465" y="2565562"/>
                  <a:pt x="10449785" y="2566379"/>
                </a:cubicBezTo>
                <a:cubicBezTo>
                  <a:pt x="10448966" y="2566584"/>
                  <a:pt x="10447944" y="2566379"/>
                  <a:pt x="10447535" y="2565153"/>
                </a:cubicBezTo>
                <a:cubicBezTo>
                  <a:pt x="10447126" y="2564131"/>
                  <a:pt x="10448148" y="2563518"/>
                  <a:pt x="10448762" y="2562905"/>
                </a:cubicBezTo>
                <a:cubicBezTo>
                  <a:pt x="10450194" y="2561474"/>
                  <a:pt x="10451829" y="2560044"/>
                  <a:pt x="10452852" y="2558409"/>
                </a:cubicBezTo>
                <a:cubicBezTo>
                  <a:pt x="10456124" y="2554117"/>
                  <a:pt x="10455919" y="2551664"/>
                  <a:pt x="10452852" y="2547168"/>
                </a:cubicBezTo>
                <a:cubicBezTo>
                  <a:pt x="10450398" y="2543694"/>
                  <a:pt x="10448557" y="2540015"/>
                  <a:pt x="10448353" y="2535518"/>
                </a:cubicBezTo>
                <a:cubicBezTo>
                  <a:pt x="10448148" y="2532249"/>
                  <a:pt x="10449785" y="2531840"/>
                  <a:pt x="10452443" y="2532862"/>
                </a:cubicBezTo>
                <a:cubicBezTo>
                  <a:pt x="10454283" y="2533474"/>
                  <a:pt x="10455306" y="2535314"/>
                  <a:pt x="10456737" y="2536336"/>
                </a:cubicBezTo>
                <a:cubicBezTo>
                  <a:pt x="10458372" y="2537562"/>
                  <a:pt x="10460622" y="2539197"/>
                  <a:pt x="10462258" y="2537562"/>
                </a:cubicBezTo>
                <a:cubicBezTo>
                  <a:pt x="10464099" y="2535518"/>
                  <a:pt x="10463075" y="2533065"/>
                  <a:pt x="10461236" y="2531226"/>
                </a:cubicBezTo>
                <a:cubicBezTo>
                  <a:pt x="10460418" y="2530409"/>
                  <a:pt x="10459191" y="2529591"/>
                  <a:pt x="10458372" y="2528570"/>
                </a:cubicBezTo>
                <a:cubicBezTo>
                  <a:pt x="10457350" y="2527548"/>
                  <a:pt x="10456532" y="2526321"/>
                  <a:pt x="10457759" y="2524891"/>
                </a:cubicBezTo>
                <a:cubicBezTo>
                  <a:pt x="10458781" y="2523664"/>
                  <a:pt x="10460009" y="2524278"/>
                  <a:pt x="10461236" y="2525299"/>
                </a:cubicBezTo>
                <a:cubicBezTo>
                  <a:pt x="10462462" y="2526117"/>
                  <a:pt x="10463689" y="2527139"/>
                  <a:pt x="10464916" y="2527752"/>
                </a:cubicBezTo>
                <a:cubicBezTo>
                  <a:pt x="10466756" y="2528979"/>
                  <a:pt x="10468802" y="2528365"/>
                  <a:pt x="10470233" y="2527139"/>
                </a:cubicBezTo>
                <a:cubicBezTo>
                  <a:pt x="10471664" y="2525912"/>
                  <a:pt x="10470846" y="2524073"/>
                  <a:pt x="10470233" y="2522642"/>
                </a:cubicBezTo>
                <a:cubicBezTo>
                  <a:pt x="10467165" y="2515489"/>
                  <a:pt x="10456941" y="2512424"/>
                  <a:pt x="10449989" y="2516716"/>
                </a:cubicBezTo>
                <a:cubicBezTo>
                  <a:pt x="10446717" y="2518759"/>
                  <a:pt x="10445491" y="2518146"/>
                  <a:pt x="10445082" y="2514876"/>
                </a:cubicBezTo>
                <a:cubicBezTo>
                  <a:pt x="10444467" y="2509563"/>
                  <a:pt x="10442014" y="2506087"/>
                  <a:pt x="10436698" y="2504249"/>
                </a:cubicBezTo>
                <a:cubicBezTo>
                  <a:pt x="10435267" y="2503840"/>
                  <a:pt x="10433017" y="2502817"/>
                  <a:pt x="10433630" y="2500570"/>
                </a:cubicBezTo>
                <a:cubicBezTo>
                  <a:pt x="10434857" y="2495460"/>
                  <a:pt x="10432812" y="2491168"/>
                  <a:pt x="10430154" y="2487080"/>
                </a:cubicBezTo>
                <a:cubicBezTo>
                  <a:pt x="10428109" y="2484015"/>
                  <a:pt x="10427496" y="2481154"/>
                  <a:pt x="10429745" y="2477475"/>
                </a:cubicBezTo>
                <a:cubicBezTo>
                  <a:pt x="10432199" y="2473592"/>
                  <a:pt x="10430768" y="2471343"/>
                  <a:pt x="10425861" y="2470526"/>
                </a:cubicBezTo>
                <a:cubicBezTo>
                  <a:pt x="10425656" y="2470526"/>
                  <a:pt x="10425452" y="2470526"/>
                  <a:pt x="10425246" y="2470526"/>
                </a:cubicBezTo>
                <a:cubicBezTo>
                  <a:pt x="10423406" y="2470322"/>
                  <a:pt x="10421566" y="2469913"/>
                  <a:pt x="10421362" y="2468073"/>
                </a:cubicBezTo>
                <a:cubicBezTo>
                  <a:pt x="10420953" y="2466234"/>
                  <a:pt x="10423202" y="2466439"/>
                  <a:pt x="10424224" y="2465826"/>
                </a:cubicBezTo>
                <a:cubicBezTo>
                  <a:pt x="10430768" y="2462556"/>
                  <a:pt x="10433426" y="2457446"/>
                  <a:pt x="10432199" y="2450088"/>
                </a:cubicBezTo>
                <a:cubicBezTo>
                  <a:pt x="10431790" y="2447635"/>
                  <a:pt x="10432608" y="2446205"/>
                  <a:pt x="10434652" y="2445183"/>
                </a:cubicBezTo>
                <a:cubicBezTo>
                  <a:pt x="10435880" y="2444570"/>
                  <a:pt x="10437107" y="2444161"/>
                  <a:pt x="10438333" y="2443548"/>
                </a:cubicBezTo>
                <a:cubicBezTo>
                  <a:pt x="10439970" y="2442731"/>
                  <a:pt x="10440583" y="2441504"/>
                  <a:pt x="10440174" y="2439664"/>
                </a:cubicBezTo>
                <a:lnTo>
                  <a:pt x="10439259" y="2438367"/>
                </a:lnTo>
                <a:lnTo>
                  <a:pt x="10455241" y="2422472"/>
                </a:lnTo>
                <a:lnTo>
                  <a:pt x="10454897" y="2425563"/>
                </a:lnTo>
                <a:cubicBezTo>
                  <a:pt x="10454487" y="2427198"/>
                  <a:pt x="10454487" y="2428016"/>
                  <a:pt x="10456328" y="2429037"/>
                </a:cubicBezTo>
                <a:cubicBezTo>
                  <a:pt x="10458372" y="2429855"/>
                  <a:pt x="10459191" y="2428833"/>
                  <a:pt x="10460009" y="2427607"/>
                </a:cubicBezTo>
                <a:cubicBezTo>
                  <a:pt x="10460622" y="2426789"/>
                  <a:pt x="10460827" y="2425972"/>
                  <a:pt x="10461236" y="2424949"/>
                </a:cubicBezTo>
                <a:cubicBezTo>
                  <a:pt x="10463075" y="2420657"/>
                  <a:pt x="10464303" y="2420453"/>
                  <a:pt x="10467370" y="2423928"/>
                </a:cubicBezTo>
                <a:cubicBezTo>
                  <a:pt x="10467983" y="2424745"/>
                  <a:pt x="10468802" y="2425767"/>
                  <a:pt x="10470028" y="2425767"/>
                </a:cubicBezTo>
                <a:cubicBezTo>
                  <a:pt x="10471460" y="2425563"/>
                  <a:pt x="10471460" y="2423928"/>
                  <a:pt x="10471868" y="2422906"/>
                </a:cubicBezTo>
                <a:cubicBezTo>
                  <a:pt x="10472277" y="2422088"/>
                  <a:pt x="10472482" y="2421271"/>
                  <a:pt x="10472482" y="2420453"/>
                </a:cubicBezTo>
                <a:lnTo>
                  <a:pt x="10473267" y="2419287"/>
                </a:lnTo>
                <a:lnTo>
                  <a:pt x="10436307" y="2409507"/>
                </a:lnTo>
                <a:cubicBezTo>
                  <a:pt x="10293592" y="2365360"/>
                  <a:pt x="10155049" y="2309632"/>
                  <a:pt x="10020677" y="2242817"/>
                </a:cubicBezTo>
                <a:lnTo>
                  <a:pt x="9998670" y="2230419"/>
                </a:lnTo>
                <a:lnTo>
                  <a:pt x="9989127" y="2255134"/>
                </a:lnTo>
                <a:cubicBezTo>
                  <a:pt x="9980497" y="2267785"/>
                  <a:pt x="9979922" y="2274686"/>
                  <a:pt x="9989127" y="2286762"/>
                </a:cubicBezTo>
                <a:cubicBezTo>
                  <a:pt x="9992003" y="2291362"/>
                  <a:pt x="9996607" y="2295387"/>
                  <a:pt x="10000634" y="2299413"/>
                </a:cubicBezTo>
                <a:cubicBezTo>
                  <a:pt x="10002359" y="2301138"/>
                  <a:pt x="10005237" y="2302863"/>
                  <a:pt x="10004086" y="2305738"/>
                </a:cubicBezTo>
                <a:cubicBezTo>
                  <a:pt x="10002936" y="2309190"/>
                  <a:pt x="10000058" y="2309765"/>
                  <a:pt x="9997757" y="2309190"/>
                </a:cubicBezTo>
                <a:cubicBezTo>
                  <a:pt x="9987401" y="2306889"/>
                  <a:pt x="9985099" y="2311490"/>
                  <a:pt x="9985674" y="2320690"/>
                </a:cubicBezTo>
                <a:cubicBezTo>
                  <a:pt x="9986251" y="2332191"/>
                  <a:pt x="9978771" y="2340242"/>
                  <a:pt x="9970716" y="2346567"/>
                </a:cubicBezTo>
                <a:cubicBezTo>
                  <a:pt x="9964387" y="2351743"/>
                  <a:pt x="9963812" y="2355769"/>
                  <a:pt x="9970141" y="2360370"/>
                </a:cubicBezTo>
                <a:cubicBezTo>
                  <a:pt x="9973592" y="2362670"/>
                  <a:pt x="9975894" y="2364970"/>
                  <a:pt x="9974743" y="2369570"/>
                </a:cubicBezTo>
                <a:cubicBezTo>
                  <a:pt x="9973592" y="2375896"/>
                  <a:pt x="9968989" y="2374746"/>
                  <a:pt x="9964962" y="2375896"/>
                </a:cubicBezTo>
                <a:cubicBezTo>
                  <a:pt x="9962661" y="2376471"/>
                  <a:pt x="9959784" y="2376471"/>
                  <a:pt x="9956908" y="2377046"/>
                </a:cubicBezTo>
                <a:cubicBezTo>
                  <a:pt x="9941373" y="2378771"/>
                  <a:pt x="9937922" y="2387397"/>
                  <a:pt x="9947127" y="2400623"/>
                </a:cubicBezTo>
                <a:cubicBezTo>
                  <a:pt x="9948277" y="2402348"/>
                  <a:pt x="9949428" y="2403498"/>
                  <a:pt x="9950003" y="2405223"/>
                </a:cubicBezTo>
                <a:cubicBezTo>
                  <a:pt x="9951729" y="2408673"/>
                  <a:pt x="9952881" y="2413274"/>
                  <a:pt x="9949428" y="2415574"/>
                </a:cubicBezTo>
                <a:cubicBezTo>
                  <a:pt x="9946552" y="2417875"/>
                  <a:pt x="9942524" y="2415574"/>
                  <a:pt x="9940223" y="2413274"/>
                </a:cubicBezTo>
                <a:cubicBezTo>
                  <a:pt x="9937922" y="2410973"/>
                  <a:pt x="9936196" y="2408673"/>
                  <a:pt x="9934469" y="2405798"/>
                </a:cubicBezTo>
                <a:lnTo>
                  <a:pt x="9932131" y="2405448"/>
                </a:lnTo>
                <a:lnTo>
                  <a:pt x="9931411" y="2411193"/>
                </a:lnTo>
                <a:cubicBezTo>
                  <a:pt x="9929393" y="2418969"/>
                  <a:pt x="9920453" y="2416666"/>
                  <a:pt x="9916992" y="2422426"/>
                </a:cubicBezTo>
                <a:cubicBezTo>
                  <a:pt x="9915838" y="2424442"/>
                  <a:pt x="9910359" y="2423002"/>
                  <a:pt x="9907764" y="2422714"/>
                </a:cubicBezTo>
                <a:cubicBezTo>
                  <a:pt x="9901707" y="2421850"/>
                  <a:pt x="9894498" y="2425594"/>
                  <a:pt x="9889595" y="2418682"/>
                </a:cubicBezTo>
                <a:cubicBezTo>
                  <a:pt x="9888730" y="2417530"/>
                  <a:pt x="9887000" y="2416090"/>
                  <a:pt x="9884693" y="2416090"/>
                </a:cubicBezTo>
                <a:lnTo>
                  <a:pt x="9881819" y="2413671"/>
                </a:lnTo>
                <a:lnTo>
                  <a:pt x="9844140" y="2416150"/>
                </a:lnTo>
                <a:cubicBezTo>
                  <a:pt x="9838962" y="2417300"/>
                  <a:pt x="9836085" y="2413849"/>
                  <a:pt x="9833784" y="2410973"/>
                </a:cubicBezTo>
                <a:cubicBezTo>
                  <a:pt x="9825729" y="2401773"/>
                  <a:pt x="9818250" y="2392572"/>
                  <a:pt x="9803867" y="2397172"/>
                </a:cubicBezTo>
                <a:cubicBezTo>
                  <a:pt x="9800989" y="2397747"/>
                  <a:pt x="9799264" y="2395447"/>
                  <a:pt x="9798113" y="2393147"/>
                </a:cubicBezTo>
                <a:cubicBezTo>
                  <a:pt x="9791784" y="2381646"/>
                  <a:pt x="9781428" y="2372445"/>
                  <a:pt x="9772798" y="2362670"/>
                </a:cubicBezTo>
                <a:cubicBezTo>
                  <a:pt x="9759564" y="2347717"/>
                  <a:pt x="9752085" y="2331041"/>
                  <a:pt x="9757263" y="2310915"/>
                </a:cubicBezTo>
                <a:cubicBezTo>
                  <a:pt x="9758989" y="2302863"/>
                  <a:pt x="9754387" y="2297688"/>
                  <a:pt x="9749784" y="2293087"/>
                </a:cubicBezTo>
                <a:cubicBezTo>
                  <a:pt x="9739428" y="2282161"/>
                  <a:pt x="9740003" y="2276411"/>
                  <a:pt x="9751510" y="2267785"/>
                </a:cubicBezTo>
                <a:cubicBezTo>
                  <a:pt x="9764168" y="2259160"/>
                  <a:pt x="9764168" y="2259160"/>
                  <a:pt x="9753812" y="2246509"/>
                </a:cubicBezTo>
                <a:cubicBezTo>
                  <a:pt x="9751510" y="2243632"/>
                  <a:pt x="9749784" y="2241332"/>
                  <a:pt x="9753235" y="2237882"/>
                </a:cubicBezTo>
                <a:cubicBezTo>
                  <a:pt x="9764743" y="2224656"/>
                  <a:pt x="9775099" y="2211430"/>
                  <a:pt x="9787182" y="2198779"/>
                </a:cubicBezTo>
                <a:cubicBezTo>
                  <a:pt x="9795812" y="2189002"/>
                  <a:pt x="9806743" y="2182677"/>
                  <a:pt x="9819400" y="2179801"/>
                </a:cubicBezTo>
                <a:cubicBezTo>
                  <a:pt x="9827455" y="2177501"/>
                  <a:pt x="9842989" y="2156800"/>
                  <a:pt x="9843565" y="2148174"/>
                </a:cubicBezTo>
                <a:cubicBezTo>
                  <a:pt x="9843565" y="2145299"/>
                  <a:pt x="9843565" y="2142999"/>
                  <a:pt x="9840113" y="2141849"/>
                </a:cubicBezTo>
                <a:lnTo>
                  <a:pt x="9837050" y="2139369"/>
                </a:lnTo>
                <a:lnTo>
                  <a:pt x="9763519" y="2097944"/>
                </a:lnTo>
                <a:lnTo>
                  <a:pt x="9750998" y="2135521"/>
                </a:lnTo>
                <a:cubicBezTo>
                  <a:pt x="9736045" y="2183384"/>
                  <a:pt x="9700160" y="2219280"/>
                  <a:pt x="9664274" y="2252187"/>
                </a:cubicBezTo>
                <a:cubicBezTo>
                  <a:pt x="9661284" y="2258169"/>
                  <a:pt x="9649322" y="2261161"/>
                  <a:pt x="9643341" y="2258169"/>
                </a:cubicBezTo>
                <a:cubicBezTo>
                  <a:pt x="9604465" y="2255178"/>
                  <a:pt x="9562600" y="2273127"/>
                  <a:pt x="9523724" y="2258169"/>
                </a:cubicBezTo>
                <a:cubicBezTo>
                  <a:pt x="9517743" y="2297058"/>
                  <a:pt x="9553629" y="2317999"/>
                  <a:pt x="9547647" y="2356888"/>
                </a:cubicBezTo>
                <a:cubicBezTo>
                  <a:pt x="9520733" y="2335948"/>
                  <a:pt x="9499800" y="2320990"/>
                  <a:pt x="9478867" y="2303041"/>
                </a:cubicBezTo>
                <a:cubicBezTo>
                  <a:pt x="9470643" y="2296310"/>
                  <a:pt x="9462420" y="2290141"/>
                  <a:pt x="9454055" y="2284952"/>
                </a:cubicBezTo>
                <a:lnTo>
                  <a:pt x="9438598" y="2277602"/>
                </a:lnTo>
                <a:lnTo>
                  <a:pt x="9435702" y="2280358"/>
                </a:lnTo>
                <a:cubicBezTo>
                  <a:pt x="9435876" y="2283842"/>
                  <a:pt x="9433611" y="2286281"/>
                  <a:pt x="9431170" y="2288196"/>
                </a:cubicBezTo>
                <a:cubicBezTo>
                  <a:pt x="9429254" y="2289764"/>
                  <a:pt x="9429079" y="2290983"/>
                  <a:pt x="9430997" y="2292377"/>
                </a:cubicBezTo>
                <a:cubicBezTo>
                  <a:pt x="9432042" y="2293073"/>
                  <a:pt x="9432739" y="2293771"/>
                  <a:pt x="9432391" y="2295163"/>
                </a:cubicBezTo>
                <a:lnTo>
                  <a:pt x="9430056" y="2296673"/>
                </a:lnTo>
                <a:lnTo>
                  <a:pt x="9451090" y="2300339"/>
                </a:lnTo>
                <a:cubicBezTo>
                  <a:pt x="9457071" y="2297348"/>
                  <a:pt x="9460063" y="2300339"/>
                  <a:pt x="9463053" y="2306322"/>
                </a:cubicBezTo>
                <a:cubicBezTo>
                  <a:pt x="9451090" y="2321279"/>
                  <a:pt x="9430158" y="2318287"/>
                  <a:pt x="9418196" y="2330253"/>
                </a:cubicBezTo>
                <a:cubicBezTo>
                  <a:pt x="9418196" y="2333245"/>
                  <a:pt x="9418196" y="2336236"/>
                  <a:pt x="9418196" y="2342218"/>
                </a:cubicBezTo>
                <a:cubicBezTo>
                  <a:pt x="9421187" y="2405039"/>
                  <a:pt x="9433148" y="2470851"/>
                  <a:pt x="9397263" y="2533671"/>
                </a:cubicBezTo>
                <a:lnTo>
                  <a:pt x="9397859" y="2538145"/>
                </a:lnTo>
                <a:lnTo>
                  <a:pt x="9405740" y="2529125"/>
                </a:lnTo>
                <a:cubicBezTo>
                  <a:pt x="9430872" y="2495633"/>
                  <a:pt x="9456533" y="2457397"/>
                  <a:pt x="9485440" y="2413052"/>
                </a:cubicBezTo>
                <a:cubicBezTo>
                  <a:pt x="9484393" y="2436145"/>
                  <a:pt x="9466889" y="2463495"/>
                  <a:pt x="9453102" y="2491638"/>
                </a:cubicBezTo>
                <a:cubicBezTo>
                  <a:pt x="9440236" y="2506378"/>
                  <a:pt x="9425249" y="2526493"/>
                  <a:pt x="9410529" y="2547637"/>
                </a:cubicBezTo>
                <a:lnTo>
                  <a:pt x="9401043" y="2562031"/>
                </a:lnTo>
                <a:lnTo>
                  <a:pt x="9403158" y="2577902"/>
                </a:lnTo>
                <a:lnTo>
                  <a:pt x="9415086" y="2562696"/>
                </a:lnTo>
                <a:cubicBezTo>
                  <a:pt x="9429111" y="2544806"/>
                  <a:pt x="9443303" y="2528407"/>
                  <a:pt x="9459490" y="2516321"/>
                </a:cubicBezTo>
                <a:cubicBezTo>
                  <a:pt x="9472482" y="2491893"/>
                  <a:pt x="9491574" y="2457110"/>
                  <a:pt x="9501931" y="2463209"/>
                </a:cubicBezTo>
                <a:cubicBezTo>
                  <a:pt x="9488145" y="2491353"/>
                  <a:pt x="9480458" y="2509141"/>
                  <a:pt x="9458442" y="2539414"/>
                </a:cubicBezTo>
                <a:cubicBezTo>
                  <a:pt x="9458442" y="2539414"/>
                  <a:pt x="9454727" y="2538619"/>
                  <a:pt x="9456314" y="2531186"/>
                </a:cubicBezTo>
                <a:cubicBezTo>
                  <a:pt x="9456314" y="2531186"/>
                  <a:pt x="9438810" y="2558535"/>
                  <a:pt x="9440940" y="2566763"/>
                </a:cubicBezTo>
                <a:cubicBezTo>
                  <a:pt x="9431916" y="2572608"/>
                  <a:pt x="9427406" y="2575531"/>
                  <a:pt x="9424483" y="2571018"/>
                </a:cubicBezTo>
                <a:cubicBezTo>
                  <a:pt x="9421306" y="2585885"/>
                  <a:pt x="9387346" y="2617491"/>
                  <a:pt x="9375147" y="2638202"/>
                </a:cubicBezTo>
                <a:cubicBezTo>
                  <a:pt x="9369842" y="2644841"/>
                  <a:pt x="9369048" y="2648557"/>
                  <a:pt x="9363743" y="2655196"/>
                </a:cubicBezTo>
                <a:lnTo>
                  <a:pt x="9338172" y="2684817"/>
                </a:lnTo>
                <a:lnTo>
                  <a:pt x="9351061" y="2692975"/>
                </a:lnTo>
                <a:cubicBezTo>
                  <a:pt x="9354234" y="2694991"/>
                  <a:pt x="9355963" y="2700463"/>
                  <a:pt x="9357405" y="2704784"/>
                </a:cubicBezTo>
                <a:cubicBezTo>
                  <a:pt x="9357983" y="2706512"/>
                  <a:pt x="9357694" y="2708240"/>
                  <a:pt x="9359424" y="2709680"/>
                </a:cubicBezTo>
                <a:cubicBezTo>
                  <a:pt x="9361155" y="2711120"/>
                  <a:pt x="9360866" y="2712848"/>
                  <a:pt x="9359713" y="2714577"/>
                </a:cubicBezTo>
                <a:cubicBezTo>
                  <a:pt x="9359136" y="2715729"/>
                  <a:pt x="9357983" y="2717169"/>
                  <a:pt x="9358847" y="2718321"/>
                </a:cubicBezTo>
                <a:cubicBezTo>
                  <a:pt x="9361731" y="2721777"/>
                  <a:pt x="9362020" y="2724370"/>
                  <a:pt x="9357405" y="2726097"/>
                </a:cubicBezTo>
                <a:cubicBezTo>
                  <a:pt x="9356252" y="2726386"/>
                  <a:pt x="9355963" y="2728114"/>
                  <a:pt x="9357118" y="2728978"/>
                </a:cubicBezTo>
                <a:cubicBezTo>
                  <a:pt x="9360866" y="2732146"/>
                  <a:pt x="9356829" y="2733586"/>
                  <a:pt x="9356252" y="2735891"/>
                </a:cubicBezTo>
                <a:cubicBezTo>
                  <a:pt x="9354234" y="2743667"/>
                  <a:pt x="9345293" y="2741363"/>
                  <a:pt x="9341832" y="2747124"/>
                </a:cubicBezTo>
                <a:cubicBezTo>
                  <a:pt x="9340679" y="2749140"/>
                  <a:pt x="9335199" y="2747700"/>
                  <a:pt x="9332604" y="2747411"/>
                </a:cubicBezTo>
                <a:cubicBezTo>
                  <a:pt x="9326548" y="2746547"/>
                  <a:pt x="9319339" y="2750292"/>
                  <a:pt x="9314436" y="2743379"/>
                </a:cubicBezTo>
                <a:cubicBezTo>
                  <a:pt x="9313571" y="2742227"/>
                  <a:pt x="9311840" y="2740787"/>
                  <a:pt x="9309533" y="2740787"/>
                </a:cubicBezTo>
                <a:cubicBezTo>
                  <a:pt x="9306361" y="2741075"/>
                  <a:pt x="9304630" y="2739346"/>
                  <a:pt x="9304054" y="2736178"/>
                </a:cubicBezTo>
                <a:cubicBezTo>
                  <a:pt x="9303477" y="2734162"/>
                  <a:pt x="9302035" y="2733010"/>
                  <a:pt x="9300593" y="2731570"/>
                </a:cubicBezTo>
                <a:lnTo>
                  <a:pt x="9299843" y="2729215"/>
                </a:lnTo>
                <a:lnTo>
                  <a:pt x="9297887" y="2731480"/>
                </a:lnTo>
                <a:cubicBezTo>
                  <a:pt x="9274275" y="2755582"/>
                  <a:pt x="9249932" y="2778555"/>
                  <a:pt x="9227647" y="2800997"/>
                </a:cubicBezTo>
                <a:cubicBezTo>
                  <a:pt x="9212526" y="2817197"/>
                  <a:pt x="9189717" y="2851186"/>
                  <a:pt x="9183870" y="2842164"/>
                </a:cubicBezTo>
                <a:cubicBezTo>
                  <a:pt x="9173260" y="2855443"/>
                  <a:pt x="9163444" y="2865003"/>
                  <a:pt x="9161855" y="2872437"/>
                </a:cubicBezTo>
                <a:cubicBezTo>
                  <a:pt x="9148321" y="2881204"/>
                  <a:pt x="9149911" y="2873771"/>
                  <a:pt x="9150703" y="2870055"/>
                </a:cubicBezTo>
                <a:cubicBezTo>
                  <a:pt x="9178023" y="2833144"/>
                  <a:pt x="9221007" y="2795692"/>
                  <a:pt x="9245945" y="2769930"/>
                </a:cubicBezTo>
                <a:cubicBezTo>
                  <a:pt x="9250456" y="2767010"/>
                  <a:pt x="9251250" y="2763293"/>
                  <a:pt x="9247533" y="2762497"/>
                </a:cubicBezTo>
                <a:cubicBezTo>
                  <a:pt x="9246739" y="2766214"/>
                  <a:pt x="9246739" y="2766214"/>
                  <a:pt x="9242228" y="2769137"/>
                </a:cubicBezTo>
                <a:cubicBezTo>
                  <a:pt x="9241433" y="2772854"/>
                  <a:pt x="9236924" y="2775775"/>
                  <a:pt x="9233206" y="2774982"/>
                </a:cubicBezTo>
                <a:cubicBezTo>
                  <a:pt x="9233206" y="2774982"/>
                  <a:pt x="9233999" y="2771266"/>
                  <a:pt x="9238511" y="2768342"/>
                </a:cubicBezTo>
                <a:cubicBezTo>
                  <a:pt x="9238511" y="2768342"/>
                  <a:pt x="9238511" y="2768342"/>
                  <a:pt x="9239305" y="2764626"/>
                </a:cubicBezTo>
                <a:cubicBezTo>
                  <a:pt x="9201627" y="2795438"/>
                  <a:pt x="9166872" y="2830761"/>
                  <a:pt x="9127606" y="2869007"/>
                </a:cubicBezTo>
                <a:cubicBezTo>
                  <a:pt x="9092852" y="2904328"/>
                  <a:pt x="9054379" y="2938857"/>
                  <a:pt x="9012190" y="2972591"/>
                </a:cubicBezTo>
                <a:cubicBezTo>
                  <a:pt x="9006092" y="2982946"/>
                  <a:pt x="9000786" y="2989585"/>
                  <a:pt x="8991764" y="2995430"/>
                </a:cubicBezTo>
                <a:cubicBezTo>
                  <a:pt x="8954086" y="3026243"/>
                  <a:pt x="8934453" y="3045365"/>
                  <a:pt x="8898364" y="3068744"/>
                </a:cubicBezTo>
                <a:cubicBezTo>
                  <a:pt x="8897569" y="3072459"/>
                  <a:pt x="8899698" y="3080687"/>
                  <a:pt x="8902621" y="3085198"/>
                </a:cubicBezTo>
                <a:cubicBezTo>
                  <a:pt x="8892806" y="3094758"/>
                  <a:pt x="8887501" y="3101399"/>
                  <a:pt x="8886706" y="3105115"/>
                </a:cubicBezTo>
                <a:cubicBezTo>
                  <a:pt x="8886706" y="3105115"/>
                  <a:pt x="8891218" y="3102191"/>
                  <a:pt x="8891218" y="3102191"/>
                </a:cubicBezTo>
                <a:cubicBezTo>
                  <a:pt x="8894936" y="3102986"/>
                  <a:pt x="8894936" y="3102986"/>
                  <a:pt x="8894936" y="3102986"/>
                </a:cubicBezTo>
                <a:cubicBezTo>
                  <a:pt x="8894140" y="3106703"/>
                  <a:pt x="8889630" y="3109624"/>
                  <a:pt x="8885913" y="3108832"/>
                </a:cubicBezTo>
                <a:cubicBezTo>
                  <a:pt x="8885913" y="3108832"/>
                  <a:pt x="8885118" y="3112547"/>
                  <a:pt x="8881401" y="3111753"/>
                </a:cubicBezTo>
                <a:cubicBezTo>
                  <a:pt x="8887248" y="3120774"/>
                  <a:pt x="8872919" y="3133259"/>
                  <a:pt x="8850363" y="3147869"/>
                </a:cubicBezTo>
                <a:cubicBezTo>
                  <a:pt x="8827806" y="3162481"/>
                  <a:pt x="8800740" y="3180017"/>
                  <a:pt x="8778184" y="3194628"/>
                </a:cubicBezTo>
                <a:cubicBezTo>
                  <a:pt x="8766238" y="3195962"/>
                  <a:pt x="8792511" y="3182144"/>
                  <a:pt x="8788794" y="3181350"/>
                </a:cubicBezTo>
                <a:cubicBezTo>
                  <a:pt x="8788794" y="3181350"/>
                  <a:pt x="8784283" y="3184273"/>
                  <a:pt x="8784283" y="3184273"/>
                </a:cubicBezTo>
                <a:cubicBezTo>
                  <a:pt x="8779773" y="3187194"/>
                  <a:pt x="8778978" y="3190911"/>
                  <a:pt x="8776055" y="3186401"/>
                </a:cubicBezTo>
                <a:cubicBezTo>
                  <a:pt x="8776055" y="3186401"/>
                  <a:pt x="8776055" y="3186401"/>
                  <a:pt x="8780566" y="3183478"/>
                </a:cubicBezTo>
                <a:cubicBezTo>
                  <a:pt x="8780566" y="3183478"/>
                  <a:pt x="8780566" y="3183478"/>
                  <a:pt x="8781360" y="3179761"/>
                </a:cubicBezTo>
                <a:cubicBezTo>
                  <a:pt x="8767827" y="3188529"/>
                  <a:pt x="8754293" y="3197296"/>
                  <a:pt x="8751369" y="3192784"/>
                </a:cubicBezTo>
                <a:cubicBezTo>
                  <a:pt x="8757469" y="3182429"/>
                  <a:pt x="8780025" y="3167817"/>
                  <a:pt x="8785330" y="3161179"/>
                </a:cubicBezTo>
                <a:cubicBezTo>
                  <a:pt x="8785330" y="3161179"/>
                  <a:pt x="8785330" y="3161179"/>
                  <a:pt x="8780819" y="3164101"/>
                </a:cubicBezTo>
                <a:cubicBezTo>
                  <a:pt x="8776307" y="3167024"/>
                  <a:pt x="8776307" y="3167024"/>
                  <a:pt x="8771798" y="3169946"/>
                </a:cubicBezTo>
                <a:cubicBezTo>
                  <a:pt x="8771798" y="3169946"/>
                  <a:pt x="8772591" y="3166229"/>
                  <a:pt x="8772591" y="3166229"/>
                </a:cubicBezTo>
                <a:cubicBezTo>
                  <a:pt x="8776307" y="3167024"/>
                  <a:pt x="8777101" y="3163308"/>
                  <a:pt x="8777101" y="3163308"/>
                </a:cubicBezTo>
                <a:cubicBezTo>
                  <a:pt x="8771798" y="3169946"/>
                  <a:pt x="8759851" y="3171280"/>
                  <a:pt x="8750829" y="3177125"/>
                </a:cubicBezTo>
                <a:cubicBezTo>
                  <a:pt x="8710227" y="3203426"/>
                  <a:pt x="8668039" y="3237160"/>
                  <a:pt x="8623721" y="3262668"/>
                </a:cubicBezTo>
                <a:cubicBezTo>
                  <a:pt x="8610186" y="3271434"/>
                  <a:pt x="8601959" y="3273563"/>
                  <a:pt x="8584707" y="3281536"/>
                </a:cubicBezTo>
                <a:cubicBezTo>
                  <a:pt x="8544900" y="3304120"/>
                  <a:pt x="8496864" y="3328833"/>
                  <a:pt x="8457058" y="3351418"/>
                </a:cubicBezTo>
                <a:lnTo>
                  <a:pt x="8420509" y="3369062"/>
                </a:lnTo>
                <a:lnTo>
                  <a:pt x="8423773" y="3375135"/>
                </a:lnTo>
                <a:cubicBezTo>
                  <a:pt x="8424309" y="3376743"/>
                  <a:pt x="8424040" y="3378351"/>
                  <a:pt x="8425651" y="3379690"/>
                </a:cubicBezTo>
                <a:cubicBezTo>
                  <a:pt x="8427261" y="3381031"/>
                  <a:pt x="8426992" y="3382639"/>
                  <a:pt x="8425919" y="3384247"/>
                </a:cubicBezTo>
                <a:cubicBezTo>
                  <a:pt x="8425382" y="3385319"/>
                  <a:pt x="8424309" y="3386660"/>
                  <a:pt x="8425114" y="3387731"/>
                </a:cubicBezTo>
                <a:cubicBezTo>
                  <a:pt x="8427798" y="3390947"/>
                  <a:pt x="8428066" y="3393360"/>
                  <a:pt x="8423773" y="3394968"/>
                </a:cubicBezTo>
                <a:cubicBezTo>
                  <a:pt x="8422699" y="3395236"/>
                  <a:pt x="8422430" y="3396844"/>
                  <a:pt x="8423504" y="3397649"/>
                </a:cubicBezTo>
                <a:cubicBezTo>
                  <a:pt x="8426992" y="3400597"/>
                  <a:pt x="8423236" y="3401937"/>
                  <a:pt x="8422699" y="3404082"/>
                </a:cubicBezTo>
                <a:cubicBezTo>
                  <a:pt x="8420820" y="3411318"/>
                  <a:pt x="8412500" y="3409174"/>
                  <a:pt x="8409281" y="3414534"/>
                </a:cubicBezTo>
                <a:cubicBezTo>
                  <a:pt x="8408207" y="3416410"/>
                  <a:pt x="8403108" y="3415071"/>
                  <a:pt x="8400692" y="3414802"/>
                </a:cubicBezTo>
                <a:cubicBezTo>
                  <a:pt x="8395057" y="3413998"/>
                  <a:pt x="8388347" y="3417483"/>
                  <a:pt x="8383785" y="3411050"/>
                </a:cubicBezTo>
                <a:cubicBezTo>
                  <a:pt x="8382980" y="3409977"/>
                  <a:pt x="8381370" y="3408638"/>
                  <a:pt x="8379223" y="3408638"/>
                </a:cubicBezTo>
                <a:cubicBezTo>
                  <a:pt x="8376270" y="3408906"/>
                  <a:pt x="8374661" y="3407298"/>
                  <a:pt x="8374124" y="3404349"/>
                </a:cubicBezTo>
                <a:cubicBezTo>
                  <a:pt x="8373587" y="3402473"/>
                  <a:pt x="8372245" y="3401401"/>
                  <a:pt x="8370904" y="3400061"/>
                </a:cubicBezTo>
                <a:cubicBezTo>
                  <a:pt x="8367415" y="3396844"/>
                  <a:pt x="8365805" y="3393092"/>
                  <a:pt x="8367146" y="3388268"/>
                </a:cubicBezTo>
                <a:lnTo>
                  <a:pt x="8366704" y="3387076"/>
                </a:lnTo>
                <a:lnTo>
                  <a:pt x="8359653" y="3388900"/>
                </a:lnTo>
                <a:cubicBezTo>
                  <a:pt x="8359653" y="3388900"/>
                  <a:pt x="8359653" y="3388900"/>
                  <a:pt x="8364164" y="3385978"/>
                </a:cubicBezTo>
                <a:lnTo>
                  <a:pt x="8365883" y="3384864"/>
                </a:lnTo>
                <a:lnTo>
                  <a:pt x="8365633" y="3384187"/>
                </a:lnTo>
                <a:lnTo>
                  <a:pt x="8322228" y="3400335"/>
                </a:lnTo>
                <a:cubicBezTo>
                  <a:pt x="8319305" y="3395824"/>
                  <a:pt x="8302847" y="3400080"/>
                  <a:pt x="8304437" y="3392647"/>
                </a:cubicBezTo>
                <a:cubicBezTo>
                  <a:pt x="8222693" y="3429590"/>
                  <a:pt x="8159248" y="3435466"/>
                  <a:pt x="8105113" y="3470534"/>
                </a:cubicBezTo>
                <a:cubicBezTo>
                  <a:pt x="8052025" y="3482509"/>
                  <a:pt x="8018570" y="3475362"/>
                  <a:pt x="7963895" y="3494770"/>
                </a:cubicBezTo>
                <a:cubicBezTo>
                  <a:pt x="7960177" y="3493975"/>
                  <a:pt x="7948232" y="3495309"/>
                  <a:pt x="7943719" y="3498232"/>
                </a:cubicBezTo>
                <a:cubicBezTo>
                  <a:pt x="7919033" y="3504617"/>
                  <a:pt x="7886120" y="3513130"/>
                  <a:pt x="7857717" y="3518720"/>
                </a:cubicBezTo>
                <a:cubicBezTo>
                  <a:pt x="7829317" y="3524311"/>
                  <a:pt x="7797991" y="3525391"/>
                  <a:pt x="7783123" y="3522214"/>
                </a:cubicBezTo>
                <a:cubicBezTo>
                  <a:pt x="7788427" y="3515575"/>
                  <a:pt x="7804884" y="3511317"/>
                  <a:pt x="7825059" y="3507856"/>
                </a:cubicBezTo>
                <a:cubicBezTo>
                  <a:pt x="7844439" y="3508111"/>
                  <a:pt x="7864612" y="3504648"/>
                  <a:pt x="7873633" y="3498803"/>
                </a:cubicBezTo>
                <a:cubicBezTo>
                  <a:pt x="7885580" y="3497469"/>
                  <a:pt x="7893013" y="3499057"/>
                  <a:pt x="7904165" y="3501440"/>
                </a:cubicBezTo>
                <a:cubicBezTo>
                  <a:pt x="7940795" y="3493722"/>
                  <a:pt x="7953537" y="3488671"/>
                  <a:pt x="7982732" y="3479364"/>
                </a:cubicBezTo>
                <a:cubicBezTo>
                  <a:pt x="7977427" y="3486002"/>
                  <a:pt x="7998397" y="3478824"/>
                  <a:pt x="8010342" y="3477490"/>
                </a:cubicBezTo>
                <a:cubicBezTo>
                  <a:pt x="8014853" y="3474568"/>
                  <a:pt x="8028387" y="3465800"/>
                  <a:pt x="8011930" y="3470058"/>
                </a:cubicBezTo>
                <a:cubicBezTo>
                  <a:pt x="8041127" y="3460750"/>
                  <a:pt x="8078552" y="3449314"/>
                  <a:pt x="8119694" y="3438674"/>
                </a:cubicBezTo>
                <a:cubicBezTo>
                  <a:pt x="8156325" y="3430955"/>
                  <a:pt x="8198259" y="3416598"/>
                  <a:pt x="8235685" y="3405163"/>
                </a:cubicBezTo>
                <a:cubicBezTo>
                  <a:pt x="8235685" y="3405163"/>
                  <a:pt x="8243914" y="3403034"/>
                  <a:pt x="8242326" y="3410468"/>
                </a:cubicBezTo>
                <a:cubicBezTo>
                  <a:pt x="8288773" y="3393189"/>
                  <a:pt x="8313459" y="3386803"/>
                  <a:pt x="8333092" y="3367681"/>
                </a:cubicBezTo>
                <a:cubicBezTo>
                  <a:pt x="8357776" y="3361297"/>
                  <a:pt x="8371309" y="3352530"/>
                  <a:pt x="8387766" y="3348272"/>
                </a:cubicBezTo>
                <a:cubicBezTo>
                  <a:pt x="8396789" y="3342427"/>
                  <a:pt x="8384050" y="3347478"/>
                  <a:pt x="8384842" y="3343762"/>
                </a:cubicBezTo>
                <a:cubicBezTo>
                  <a:pt x="8402095" y="3335789"/>
                  <a:pt x="8419346" y="3327816"/>
                  <a:pt x="8436595" y="3319843"/>
                </a:cubicBezTo>
                <a:cubicBezTo>
                  <a:pt x="8434214" y="3330992"/>
                  <a:pt x="8447747" y="3322225"/>
                  <a:pt x="8455976" y="3320097"/>
                </a:cubicBezTo>
                <a:cubicBezTo>
                  <a:pt x="8462616" y="3325402"/>
                  <a:pt x="8448289" y="3337886"/>
                  <a:pt x="8437678" y="3351164"/>
                </a:cubicBezTo>
                <a:cubicBezTo>
                  <a:pt x="8457058" y="3351418"/>
                  <a:pt x="8508270" y="3311839"/>
                  <a:pt x="8530032" y="3300944"/>
                </a:cubicBezTo>
                <a:cubicBezTo>
                  <a:pt x="8526315" y="3300149"/>
                  <a:pt x="8526315" y="3300149"/>
                  <a:pt x="8526315" y="3300149"/>
                </a:cubicBezTo>
                <a:cubicBezTo>
                  <a:pt x="8521803" y="3303072"/>
                  <a:pt x="8518086" y="3302278"/>
                  <a:pt x="8518086" y="3302278"/>
                </a:cubicBezTo>
                <a:cubicBezTo>
                  <a:pt x="8522597" y="3299355"/>
                  <a:pt x="8523391" y="3295639"/>
                  <a:pt x="8527108" y="3296432"/>
                </a:cubicBezTo>
                <a:cubicBezTo>
                  <a:pt x="8524186" y="3291922"/>
                  <a:pt x="8554971" y="3275182"/>
                  <a:pt x="8553382" y="3282615"/>
                </a:cubicBezTo>
                <a:cubicBezTo>
                  <a:pt x="8554176" y="3278899"/>
                  <a:pt x="8554176" y="3278899"/>
                  <a:pt x="8558687" y="3275976"/>
                </a:cubicBezTo>
                <a:cubicBezTo>
                  <a:pt x="8558687" y="3275976"/>
                  <a:pt x="8558687" y="3275976"/>
                  <a:pt x="8562404" y="3276771"/>
                </a:cubicBezTo>
                <a:cubicBezTo>
                  <a:pt x="8562404" y="3276771"/>
                  <a:pt x="8566121" y="3277565"/>
                  <a:pt x="8566121" y="3277565"/>
                </a:cubicBezTo>
                <a:cubicBezTo>
                  <a:pt x="8566121" y="3277565"/>
                  <a:pt x="8566121" y="3277565"/>
                  <a:pt x="8561610" y="3280486"/>
                </a:cubicBezTo>
                <a:cubicBezTo>
                  <a:pt x="8592395" y="3263748"/>
                  <a:pt x="8566916" y="3273848"/>
                  <a:pt x="8563993" y="3269338"/>
                </a:cubicBezTo>
                <a:cubicBezTo>
                  <a:pt x="8561070" y="3264827"/>
                  <a:pt x="8570092" y="3258982"/>
                  <a:pt x="8570092" y="3258982"/>
                </a:cubicBezTo>
                <a:cubicBezTo>
                  <a:pt x="8567168" y="3254471"/>
                  <a:pt x="8540896" y="3268289"/>
                  <a:pt x="8550712" y="3258728"/>
                </a:cubicBezTo>
                <a:cubicBezTo>
                  <a:pt x="8560528" y="3249167"/>
                  <a:pt x="8570344" y="3239606"/>
                  <a:pt x="8583879" y="3230838"/>
                </a:cubicBezTo>
                <a:lnTo>
                  <a:pt x="8621068" y="3209738"/>
                </a:lnTo>
                <a:lnTo>
                  <a:pt x="8592834" y="3209738"/>
                </a:lnTo>
                <a:cubicBezTo>
                  <a:pt x="8589844" y="3188798"/>
                  <a:pt x="8589844" y="3167858"/>
                  <a:pt x="8592834" y="3143926"/>
                </a:cubicBezTo>
                <a:cubicBezTo>
                  <a:pt x="8592834" y="3125977"/>
                  <a:pt x="8595824" y="3108029"/>
                  <a:pt x="8589844" y="3093071"/>
                </a:cubicBezTo>
                <a:cubicBezTo>
                  <a:pt x="8577882" y="3030251"/>
                  <a:pt x="8541997" y="3015294"/>
                  <a:pt x="8485179" y="3042217"/>
                </a:cubicBezTo>
                <a:cubicBezTo>
                  <a:pt x="8446302" y="3066148"/>
                  <a:pt x="8437331" y="3063157"/>
                  <a:pt x="8410418" y="3033243"/>
                </a:cubicBezTo>
                <a:lnTo>
                  <a:pt x="8393348" y="3016852"/>
                </a:lnTo>
                <a:lnTo>
                  <a:pt x="8326874" y="3049752"/>
                </a:lnTo>
                <a:lnTo>
                  <a:pt x="8323694" y="3057174"/>
                </a:lnTo>
                <a:cubicBezTo>
                  <a:pt x="8307995" y="3090828"/>
                  <a:pt x="8285566" y="3099242"/>
                  <a:pt x="8258933" y="3087462"/>
                </a:cubicBezTo>
                <a:lnTo>
                  <a:pt x="8249577" y="3081327"/>
                </a:lnTo>
                <a:lnTo>
                  <a:pt x="8205788" y="3098708"/>
                </a:lnTo>
                <a:cubicBezTo>
                  <a:pt x="8168488" y="3111930"/>
                  <a:pt x="8132725" y="3122931"/>
                  <a:pt x="8103045" y="3129834"/>
                </a:cubicBezTo>
                <a:lnTo>
                  <a:pt x="8099950" y="3130357"/>
                </a:lnTo>
                <a:lnTo>
                  <a:pt x="8099140" y="3134726"/>
                </a:lnTo>
                <a:cubicBezTo>
                  <a:pt x="8097985" y="3135015"/>
                  <a:pt x="8097698" y="3136743"/>
                  <a:pt x="8098851" y="3137607"/>
                </a:cubicBezTo>
                <a:cubicBezTo>
                  <a:pt x="8102600" y="3140775"/>
                  <a:pt x="8098562" y="3142215"/>
                  <a:pt x="8097985" y="3144519"/>
                </a:cubicBezTo>
                <a:cubicBezTo>
                  <a:pt x="8095967" y="3152295"/>
                  <a:pt x="8087027" y="3149992"/>
                  <a:pt x="8083566" y="3155752"/>
                </a:cubicBezTo>
                <a:cubicBezTo>
                  <a:pt x="8082413" y="3157768"/>
                  <a:pt x="8076933" y="3156328"/>
                  <a:pt x="8074337" y="3156040"/>
                </a:cubicBezTo>
                <a:cubicBezTo>
                  <a:pt x="8068282" y="3155176"/>
                  <a:pt x="8061072" y="3158920"/>
                  <a:pt x="8056169" y="3152008"/>
                </a:cubicBezTo>
                <a:cubicBezTo>
                  <a:pt x="8055304" y="3150856"/>
                  <a:pt x="8053573" y="3149416"/>
                  <a:pt x="8051267" y="3149416"/>
                </a:cubicBezTo>
                <a:cubicBezTo>
                  <a:pt x="8048094" y="3149703"/>
                  <a:pt x="8046364" y="3147975"/>
                  <a:pt x="8045787" y="3144807"/>
                </a:cubicBezTo>
                <a:cubicBezTo>
                  <a:pt x="8045210" y="3142791"/>
                  <a:pt x="8043768" y="3141639"/>
                  <a:pt x="8042326" y="3140199"/>
                </a:cubicBezTo>
                <a:cubicBezTo>
                  <a:pt x="8038578" y="3136743"/>
                  <a:pt x="8036847" y="3132710"/>
                  <a:pt x="8038289" y="3127526"/>
                </a:cubicBezTo>
                <a:cubicBezTo>
                  <a:pt x="8039155" y="3124645"/>
                  <a:pt x="8038289" y="3121477"/>
                  <a:pt x="8035405" y="3119749"/>
                </a:cubicBezTo>
                <a:cubicBezTo>
                  <a:pt x="8035405" y="3118597"/>
                  <a:pt x="8035405" y="3117445"/>
                  <a:pt x="8035405" y="3116293"/>
                </a:cubicBezTo>
                <a:cubicBezTo>
                  <a:pt x="8038000" y="3114853"/>
                  <a:pt x="8039155" y="3113125"/>
                  <a:pt x="8038866" y="3109380"/>
                </a:cubicBezTo>
                <a:cubicBezTo>
                  <a:pt x="8038578" y="3104196"/>
                  <a:pt x="8040884" y="3100163"/>
                  <a:pt x="8046652" y="3099011"/>
                </a:cubicBezTo>
                <a:cubicBezTo>
                  <a:pt x="8049248" y="3098723"/>
                  <a:pt x="8048671" y="3096708"/>
                  <a:pt x="8048671" y="3094979"/>
                </a:cubicBezTo>
                <a:cubicBezTo>
                  <a:pt x="8048671" y="3092098"/>
                  <a:pt x="8049825" y="3091522"/>
                  <a:pt x="8052131" y="3093539"/>
                </a:cubicBezTo>
                <a:cubicBezTo>
                  <a:pt x="8055593" y="3096419"/>
                  <a:pt x="8057899" y="3096419"/>
                  <a:pt x="8058765" y="3091522"/>
                </a:cubicBezTo>
                <a:cubicBezTo>
                  <a:pt x="8059053" y="3090371"/>
                  <a:pt x="8059919" y="3088930"/>
                  <a:pt x="8061072" y="3090371"/>
                </a:cubicBezTo>
                <a:cubicBezTo>
                  <a:pt x="8064821" y="3094115"/>
                  <a:pt x="8067416" y="3091811"/>
                  <a:pt x="8070300" y="3089219"/>
                </a:cubicBezTo>
                <a:cubicBezTo>
                  <a:pt x="8070589" y="3088643"/>
                  <a:pt x="8071742" y="3088643"/>
                  <a:pt x="8072319" y="3088643"/>
                </a:cubicBezTo>
                <a:lnTo>
                  <a:pt x="8087414" y="3098198"/>
                </a:lnTo>
                <a:lnTo>
                  <a:pt x="8101115" y="3082324"/>
                </a:lnTo>
                <a:cubicBezTo>
                  <a:pt x="8053474" y="3080492"/>
                  <a:pt x="8014993" y="3100649"/>
                  <a:pt x="7976512" y="3115309"/>
                </a:cubicBezTo>
                <a:cubicBezTo>
                  <a:pt x="7969184" y="3118974"/>
                  <a:pt x="7965520" y="3124470"/>
                  <a:pt x="7971017" y="3131800"/>
                </a:cubicBezTo>
                <a:cubicBezTo>
                  <a:pt x="7993005" y="3162953"/>
                  <a:pt x="7969184" y="3170283"/>
                  <a:pt x="7947196" y="3175782"/>
                </a:cubicBezTo>
                <a:cubicBezTo>
                  <a:pt x="7894055" y="3189526"/>
                  <a:pt x="7840918" y="3202811"/>
                  <a:pt x="7787551" y="3215180"/>
                </a:cubicBezTo>
                <a:lnTo>
                  <a:pt x="7721558" y="3229075"/>
                </a:lnTo>
                <a:lnTo>
                  <a:pt x="7722832" y="3231447"/>
                </a:lnTo>
                <a:cubicBezTo>
                  <a:pt x="7723367" y="3233055"/>
                  <a:pt x="7723099" y="3234663"/>
                  <a:pt x="7724711" y="3236004"/>
                </a:cubicBezTo>
                <a:cubicBezTo>
                  <a:pt x="7726320" y="3237344"/>
                  <a:pt x="7726052" y="3238952"/>
                  <a:pt x="7724979" y="3240560"/>
                </a:cubicBezTo>
                <a:cubicBezTo>
                  <a:pt x="7724441" y="3241633"/>
                  <a:pt x="7723367" y="3242973"/>
                  <a:pt x="7724172" y="3244044"/>
                </a:cubicBezTo>
                <a:cubicBezTo>
                  <a:pt x="7726857" y="3247261"/>
                  <a:pt x="7727125" y="3249674"/>
                  <a:pt x="7722832" y="3251282"/>
                </a:cubicBezTo>
                <a:cubicBezTo>
                  <a:pt x="7721759" y="3251550"/>
                  <a:pt x="7721489" y="3253158"/>
                  <a:pt x="7722564" y="3253961"/>
                </a:cubicBezTo>
                <a:cubicBezTo>
                  <a:pt x="7726052" y="3256910"/>
                  <a:pt x="7722294" y="3258250"/>
                  <a:pt x="7721759" y="3260394"/>
                </a:cubicBezTo>
                <a:cubicBezTo>
                  <a:pt x="7719879" y="3267631"/>
                  <a:pt x="7711558" y="3265487"/>
                  <a:pt x="7708340" y="3270847"/>
                </a:cubicBezTo>
                <a:cubicBezTo>
                  <a:pt x="7707266" y="3272723"/>
                  <a:pt x="7702168" y="3271383"/>
                  <a:pt x="7699752" y="3271115"/>
                </a:cubicBezTo>
                <a:cubicBezTo>
                  <a:pt x="7694117" y="3270312"/>
                  <a:pt x="7687407" y="3273796"/>
                  <a:pt x="7682844" y="3267363"/>
                </a:cubicBezTo>
                <a:cubicBezTo>
                  <a:pt x="7682038" y="3266291"/>
                  <a:pt x="7680429" y="3264950"/>
                  <a:pt x="7678283" y="3264950"/>
                </a:cubicBezTo>
                <a:cubicBezTo>
                  <a:pt x="7675328" y="3265218"/>
                  <a:pt x="7673721" y="3263610"/>
                  <a:pt x="7673183" y="3260663"/>
                </a:cubicBezTo>
                <a:cubicBezTo>
                  <a:pt x="7672646" y="3258786"/>
                  <a:pt x="7671305" y="3257714"/>
                  <a:pt x="7669963" y="3256374"/>
                </a:cubicBezTo>
                <a:cubicBezTo>
                  <a:pt x="7666473" y="3253158"/>
                  <a:pt x="7664865" y="3249406"/>
                  <a:pt x="7666205" y="3244581"/>
                </a:cubicBezTo>
                <a:lnTo>
                  <a:pt x="7664879" y="3241007"/>
                </a:lnTo>
                <a:lnTo>
                  <a:pt x="7626531" y="3249081"/>
                </a:lnTo>
                <a:cubicBezTo>
                  <a:pt x="7580721" y="3258243"/>
                  <a:pt x="7534912" y="3264657"/>
                  <a:pt x="7488875" y="3268322"/>
                </a:cubicBezTo>
                <a:lnTo>
                  <a:pt x="7459168" y="3268910"/>
                </a:lnTo>
                <a:lnTo>
                  <a:pt x="7465929" y="3275116"/>
                </a:lnTo>
                <a:cubicBezTo>
                  <a:pt x="7469044" y="3276985"/>
                  <a:pt x="7475897" y="3276362"/>
                  <a:pt x="7474652" y="3281966"/>
                </a:cubicBezTo>
                <a:cubicBezTo>
                  <a:pt x="7474028" y="3287570"/>
                  <a:pt x="7468423" y="3288815"/>
                  <a:pt x="7462815" y="3289438"/>
                </a:cubicBezTo>
                <a:cubicBezTo>
                  <a:pt x="7462192" y="3289438"/>
                  <a:pt x="7461570" y="3289438"/>
                  <a:pt x="7460947" y="3289438"/>
                </a:cubicBezTo>
                <a:cubicBezTo>
                  <a:pt x="7445995" y="3291928"/>
                  <a:pt x="7441634" y="3298777"/>
                  <a:pt x="7449110" y="3310607"/>
                </a:cubicBezTo>
                <a:cubicBezTo>
                  <a:pt x="7455962" y="3321815"/>
                  <a:pt x="7454095" y="3330533"/>
                  <a:pt x="7447864" y="3339872"/>
                </a:cubicBezTo>
                <a:cubicBezTo>
                  <a:pt x="7439764" y="3352326"/>
                  <a:pt x="7433536" y="3365402"/>
                  <a:pt x="7437272" y="3380968"/>
                </a:cubicBezTo>
                <a:cubicBezTo>
                  <a:pt x="7439141" y="3387818"/>
                  <a:pt x="7432290" y="3390931"/>
                  <a:pt x="7427928" y="3392176"/>
                </a:cubicBezTo>
                <a:cubicBezTo>
                  <a:pt x="7411733" y="3397780"/>
                  <a:pt x="7404257" y="3408365"/>
                  <a:pt x="7402387" y="3424554"/>
                </a:cubicBezTo>
                <a:cubicBezTo>
                  <a:pt x="7401141" y="3434516"/>
                  <a:pt x="7397403" y="3436385"/>
                  <a:pt x="7387436" y="3430158"/>
                </a:cubicBezTo>
                <a:cubicBezTo>
                  <a:pt x="7366256" y="3417082"/>
                  <a:pt x="7335107" y="3426422"/>
                  <a:pt x="7325761" y="3448215"/>
                </a:cubicBezTo>
                <a:cubicBezTo>
                  <a:pt x="7323894" y="3452573"/>
                  <a:pt x="7321402" y="3458177"/>
                  <a:pt x="7325761" y="3461913"/>
                </a:cubicBezTo>
                <a:cubicBezTo>
                  <a:pt x="7330123" y="3465648"/>
                  <a:pt x="7336354" y="3467517"/>
                  <a:pt x="7341959" y="3463781"/>
                </a:cubicBezTo>
                <a:cubicBezTo>
                  <a:pt x="7345697" y="3461913"/>
                  <a:pt x="7349435" y="3458799"/>
                  <a:pt x="7353173" y="3456309"/>
                </a:cubicBezTo>
                <a:cubicBezTo>
                  <a:pt x="7356910" y="3453195"/>
                  <a:pt x="7360649" y="3451328"/>
                  <a:pt x="7363764" y="3455064"/>
                </a:cubicBezTo>
                <a:cubicBezTo>
                  <a:pt x="7367502" y="3459422"/>
                  <a:pt x="7365009" y="3463158"/>
                  <a:pt x="7361895" y="3466272"/>
                </a:cubicBezTo>
                <a:cubicBezTo>
                  <a:pt x="7359402" y="3469385"/>
                  <a:pt x="7355664" y="3471876"/>
                  <a:pt x="7353173" y="3474366"/>
                </a:cubicBezTo>
                <a:cubicBezTo>
                  <a:pt x="7347566" y="3479970"/>
                  <a:pt x="7344451" y="3487442"/>
                  <a:pt x="7350059" y="3493668"/>
                </a:cubicBezTo>
                <a:cubicBezTo>
                  <a:pt x="7355041" y="3498650"/>
                  <a:pt x="7361895" y="3493668"/>
                  <a:pt x="7366879" y="3489933"/>
                </a:cubicBezTo>
                <a:cubicBezTo>
                  <a:pt x="7371240" y="3486819"/>
                  <a:pt x="7374354" y="3481215"/>
                  <a:pt x="7379961" y="3479348"/>
                </a:cubicBezTo>
                <a:cubicBezTo>
                  <a:pt x="7388059" y="3476234"/>
                  <a:pt x="7393043" y="3477480"/>
                  <a:pt x="7392421" y="3487442"/>
                </a:cubicBezTo>
                <a:cubicBezTo>
                  <a:pt x="7391797" y="3501140"/>
                  <a:pt x="7386190" y="3512348"/>
                  <a:pt x="7378715" y="3522933"/>
                </a:cubicBezTo>
                <a:cubicBezTo>
                  <a:pt x="7369371" y="3536631"/>
                  <a:pt x="7368746" y="3544104"/>
                  <a:pt x="7378715" y="3557179"/>
                </a:cubicBezTo>
                <a:cubicBezTo>
                  <a:pt x="7381830" y="3562161"/>
                  <a:pt x="7386813" y="3566519"/>
                  <a:pt x="7391174" y="3570877"/>
                </a:cubicBezTo>
                <a:cubicBezTo>
                  <a:pt x="7393043" y="3572745"/>
                  <a:pt x="7396158" y="3574614"/>
                  <a:pt x="7394912" y="3577727"/>
                </a:cubicBezTo>
                <a:cubicBezTo>
                  <a:pt x="7393667" y="3581463"/>
                  <a:pt x="7390551" y="3582085"/>
                  <a:pt x="7388059" y="3581463"/>
                </a:cubicBezTo>
                <a:cubicBezTo>
                  <a:pt x="7376846" y="3578973"/>
                  <a:pt x="7374354" y="3583953"/>
                  <a:pt x="7374977" y="3593916"/>
                </a:cubicBezTo>
                <a:cubicBezTo>
                  <a:pt x="7375599" y="3606369"/>
                  <a:pt x="7367502" y="3615087"/>
                  <a:pt x="7358779" y="3621936"/>
                </a:cubicBezTo>
                <a:cubicBezTo>
                  <a:pt x="7351927" y="3627540"/>
                  <a:pt x="7351305" y="3631898"/>
                  <a:pt x="7358156" y="3636879"/>
                </a:cubicBezTo>
                <a:cubicBezTo>
                  <a:pt x="7361895" y="3639370"/>
                  <a:pt x="7364387" y="3641860"/>
                  <a:pt x="7363141" y="3646842"/>
                </a:cubicBezTo>
                <a:cubicBezTo>
                  <a:pt x="7361895" y="3653691"/>
                  <a:pt x="7356910" y="3652446"/>
                  <a:pt x="7352550" y="3653691"/>
                </a:cubicBezTo>
                <a:cubicBezTo>
                  <a:pt x="7350059" y="3654313"/>
                  <a:pt x="7346943" y="3654313"/>
                  <a:pt x="7343828" y="3654936"/>
                </a:cubicBezTo>
                <a:cubicBezTo>
                  <a:pt x="7327009" y="3656805"/>
                  <a:pt x="7323271" y="3666144"/>
                  <a:pt x="7333238" y="3680464"/>
                </a:cubicBezTo>
                <a:cubicBezTo>
                  <a:pt x="7334484" y="3682333"/>
                  <a:pt x="7335730" y="3683578"/>
                  <a:pt x="7336354" y="3685446"/>
                </a:cubicBezTo>
                <a:cubicBezTo>
                  <a:pt x="7338222" y="3689182"/>
                  <a:pt x="7339468" y="3694163"/>
                  <a:pt x="7335730" y="3696654"/>
                </a:cubicBezTo>
                <a:cubicBezTo>
                  <a:pt x="7332615" y="3699145"/>
                  <a:pt x="7328255" y="3696654"/>
                  <a:pt x="7325761" y="3694163"/>
                </a:cubicBezTo>
                <a:cubicBezTo>
                  <a:pt x="7323271" y="3691672"/>
                  <a:pt x="7321402" y="3689182"/>
                  <a:pt x="7319533" y="3686068"/>
                </a:cubicBezTo>
                <a:cubicBezTo>
                  <a:pt x="7315794" y="3681710"/>
                  <a:pt x="7312058" y="3680464"/>
                  <a:pt x="7307073" y="3684201"/>
                </a:cubicBezTo>
                <a:cubicBezTo>
                  <a:pt x="7295238" y="3692295"/>
                  <a:pt x="7282155" y="3693541"/>
                  <a:pt x="7269074" y="3694163"/>
                </a:cubicBezTo>
                <a:cubicBezTo>
                  <a:pt x="7253499" y="3695409"/>
                  <a:pt x="7237302" y="3693541"/>
                  <a:pt x="7221727" y="3697276"/>
                </a:cubicBezTo>
                <a:close/>
                <a:moveTo>
                  <a:pt x="5509698" y="3744762"/>
                </a:moveTo>
                <a:cubicBezTo>
                  <a:pt x="5502550" y="3742026"/>
                  <a:pt x="5495952" y="3738194"/>
                  <a:pt x="5493205" y="3729435"/>
                </a:cubicBezTo>
                <a:cubicBezTo>
                  <a:pt x="5492652" y="3727793"/>
                  <a:pt x="5489353" y="3726698"/>
                  <a:pt x="5489902" y="3723413"/>
                </a:cubicBezTo>
                <a:cubicBezTo>
                  <a:pt x="5491557" y="3714654"/>
                  <a:pt x="5484959" y="3711918"/>
                  <a:pt x="5479458" y="3710276"/>
                </a:cubicBezTo>
                <a:cubicBezTo>
                  <a:pt x="5475609" y="3709181"/>
                  <a:pt x="5473408" y="3707539"/>
                  <a:pt x="5471210" y="3705349"/>
                </a:cubicBezTo>
                <a:cubicBezTo>
                  <a:pt x="5464613" y="3699327"/>
                  <a:pt x="5465163" y="3691116"/>
                  <a:pt x="5463512" y="3683452"/>
                </a:cubicBezTo>
                <a:cubicBezTo>
                  <a:pt x="5462413" y="3676336"/>
                  <a:pt x="5465714" y="3670863"/>
                  <a:pt x="5468462" y="3664841"/>
                </a:cubicBezTo>
                <a:cubicBezTo>
                  <a:pt x="5471210" y="3658272"/>
                  <a:pt x="5475609" y="3652798"/>
                  <a:pt x="5483859" y="3652798"/>
                </a:cubicBezTo>
                <a:cubicBezTo>
                  <a:pt x="5484959" y="3652798"/>
                  <a:pt x="5485506" y="3652250"/>
                  <a:pt x="5485506" y="3650608"/>
                </a:cubicBezTo>
                <a:cubicBezTo>
                  <a:pt x="5489353" y="3650608"/>
                  <a:pt x="5492652" y="3650608"/>
                  <a:pt x="5496501" y="3650608"/>
                </a:cubicBezTo>
                <a:cubicBezTo>
                  <a:pt x="5499252" y="3654440"/>
                  <a:pt x="5504753" y="3653892"/>
                  <a:pt x="5508601" y="3656630"/>
                </a:cubicBezTo>
                <a:cubicBezTo>
                  <a:pt x="5512450" y="3659367"/>
                  <a:pt x="5515747" y="3661557"/>
                  <a:pt x="5516856" y="3666483"/>
                </a:cubicBezTo>
                <a:cubicBezTo>
                  <a:pt x="5517404" y="3671957"/>
                  <a:pt x="5520155" y="3676884"/>
                  <a:pt x="5522894" y="3681263"/>
                </a:cubicBezTo>
                <a:cubicBezTo>
                  <a:pt x="5525645" y="3686190"/>
                  <a:pt x="5527849" y="3691116"/>
                  <a:pt x="5530600" y="3695495"/>
                </a:cubicBezTo>
                <a:cubicBezTo>
                  <a:pt x="5532801" y="3700423"/>
                  <a:pt x="5537196" y="3704801"/>
                  <a:pt x="5542700" y="3707539"/>
                </a:cubicBezTo>
                <a:cubicBezTo>
                  <a:pt x="5542700" y="3714108"/>
                  <a:pt x="5542700" y="3720676"/>
                  <a:pt x="5542700" y="3727245"/>
                </a:cubicBezTo>
                <a:cubicBezTo>
                  <a:pt x="5539402" y="3728887"/>
                  <a:pt x="5537746" y="3731077"/>
                  <a:pt x="5536100" y="3734909"/>
                </a:cubicBezTo>
                <a:cubicBezTo>
                  <a:pt x="5533899" y="3739288"/>
                  <a:pt x="5528952" y="3742572"/>
                  <a:pt x="5524003" y="3742572"/>
                </a:cubicBezTo>
                <a:cubicBezTo>
                  <a:pt x="5519047" y="3742572"/>
                  <a:pt x="5514653" y="3743668"/>
                  <a:pt x="5509698" y="3744762"/>
                </a:cubicBezTo>
                <a:close/>
                <a:moveTo>
                  <a:pt x="6177356" y="3746556"/>
                </a:moveTo>
                <a:cubicBezTo>
                  <a:pt x="6172407" y="3745462"/>
                  <a:pt x="6168010" y="3744366"/>
                  <a:pt x="6163061" y="3744366"/>
                </a:cubicBezTo>
                <a:cubicBezTo>
                  <a:pt x="6158111" y="3744366"/>
                  <a:pt x="6153163" y="3741082"/>
                  <a:pt x="6150963" y="3736703"/>
                </a:cubicBezTo>
                <a:cubicBezTo>
                  <a:pt x="6149314" y="3732871"/>
                  <a:pt x="6147664" y="3730681"/>
                  <a:pt x="6144364" y="3729039"/>
                </a:cubicBezTo>
                <a:cubicBezTo>
                  <a:pt x="6144364" y="3722470"/>
                  <a:pt x="6144364" y="3715902"/>
                  <a:pt x="6144364" y="3709333"/>
                </a:cubicBezTo>
                <a:cubicBezTo>
                  <a:pt x="6149864" y="3706595"/>
                  <a:pt x="6154262" y="3702217"/>
                  <a:pt x="6156461" y="3697289"/>
                </a:cubicBezTo>
                <a:cubicBezTo>
                  <a:pt x="6159211" y="3692910"/>
                  <a:pt x="6161409" y="3687984"/>
                  <a:pt x="6164160" y="3683057"/>
                </a:cubicBezTo>
                <a:cubicBezTo>
                  <a:pt x="6166908" y="3678678"/>
                  <a:pt x="6169658" y="3673751"/>
                  <a:pt x="6170209" y="3668277"/>
                </a:cubicBezTo>
                <a:cubicBezTo>
                  <a:pt x="6171308" y="3663351"/>
                  <a:pt x="6174608" y="3661161"/>
                  <a:pt x="6178456" y="3658424"/>
                </a:cubicBezTo>
                <a:cubicBezTo>
                  <a:pt x="6182304" y="3655686"/>
                  <a:pt x="6187803" y="3656234"/>
                  <a:pt x="6190554" y="3652402"/>
                </a:cubicBezTo>
                <a:cubicBezTo>
                  <a:pt x="6194402" y="3652402"/>
                  <a:pt x="6197703" y="3652402"/>
                  <a:pt x="6201552" y="3652402"/>
                </a:cubicBezTo>
                <a:cubicBezTo>
                  <a:pt x="6201552" y="3654044"/>
                  <a:pt x="6202102" y="3654592"/>
                  <a:pt x="6203199" y="3654592"/>
                </a:cubicBezTo>
                <a:cubicBezTo>
                  <a:pt x="6211449" y="3654592"/>
                  <a:pt x="6215848" y="3660066"/>
                  <a:pt x="6218598" y="3666635"/>
                </a:cubicBezTo>
                <a:cubicBezTo>
                  <a:pt x="6221346" y="3672657"/>
                  <a:pt x="6224646" y="3678130"/>
                  <a:pt x="6223547" y="3685246"/>
                </a:cubicBezTo>
                <a:cubicBezTo>
                  <a:pt x="6221897" y="3692910"/>
                  <a:pt x="6222447" y="3701121"/>
                  <a:pt x="6215848" y="3707143"/>
                </a:cubicBezTo>
                <a:cubicBezTo>
                  <a:pt x="6213647" y="3709333"/>
                  <a:pt x="6211449" y="3710975"/>
                  <a:pt x="6207600" y="3712070"/>
                </a:cubicBezTo>
                <a:cubicBezTo>
                  <a:pt x="6202102" y="3713712"/>
                  <a:pt x="6195503" y="3716448"/>
                  <a:pt x="6197151" y="3725207"/>
                </a:cubicBezTo>
                <a:cubicBezTo>
                  <a:pt x="6197703" y="3728492"/>
                  <a:pt x="6194402" y="3729587"/>
                  <a:pt x="6193852" y="3731229"/>
                </a:cubicBezTo>
                <a:cubicBezTo>
                  <a:pt x="6191104" y="3739988"/>
                  <a:pt x="6184507" y="3743820"/>
                  <a:pt x="6177356" y="3746556"/>
                </a:cubicBezTo>
                <a:close/>
                <a:moveTo>
                  <a:pt x="8480226" y="3769779"/>
                </a:moveTo>
                <a:cubicBezTo>
                  <a:pt x="8475976" y="3769828"/>
                  <a:pt x="8471533" y="3768863"/>
                  <a:pt x="8467476" y="3769442"/>
                </a:cubicBezTo>
                <a:cubicBezTo>
                  <a:pt x="8463998" y="3769828"/>
                  <a:pt x="8456657" y="3771756"/>
                  <a:pt x="8455111" y="3769056"/>
                </a:cubicBezTo>
                <a:cubicBezTo>
                  <a:pt x="8450475" y="3761338"/>
                  <a:pt x="8438499" y="3764425"/>
                  <a:pt x="8435794" y="3754007"/>
                </a:cubicBezTo>
                <a:cubicBezTo>
                  <a:pt x="8435021" y="3750919"/>
                  <a:pt x="8429612" y="3748990"/>
                  <a:pt x="8434634" y="3744746"/>
                </a:cubicBezTo>
                <a:cubicBezTo>
                  <a:pt x="8436180" y="3743588"/>
                  <a:pt x="8435794" y="3741273"/>
                  <a:pt x="8434248" y="3740887"/>
                </a:cubicBezTo>
                <a:cubicBezTo>
                  <a:pt x="8428066" y="3738571"/>
                  <a:pt x="8428453" y="3735098"/>
                  <a:pt x="8432316" y="3730468"/>
                </a:cubicBezTo>
                <a:cubicBezTo>
                  <a:pt x="8433475" y="3728924"/>
                  <a:pt x="8431929" y="3726995"/>
                  <a:pt x="8431157" y="3725451"/>
                </a:cubicBezTo>
                <a:cubicBezTo>
                  <a:pt x="8429612" y="3723136"/>
                  <a:pt x="8429226" y="3720821"/>
                  <a:pt x="8431543" y="3718892"/>
                </a:cubicBezTo>
                <a:cubicBezTo>
                  <a:pt x="8433862" y="3716962"/>
                  <a:pt x="8433475" y="3714647"/>
                  <a:pt x="8434248" y="3712331"/>
                </a:cubicBezTo>
                <a:cubicBezTo>
                  <a:pt x="8436180" y="3706544"/>
                  <a:pt x="8438499" y="3699211"/>
                  <a:pt x="8442748" y="3696511"/>
                </a:cubicBezTo>
                <a:cubicBezTo>
                  <a:pt x="8452021" y="3690722"/>
                  <a:pt x="8460908" y="3684549"/>
                  <a:pt x="8470181" y="3679146"/>
                </a:cubicBezTo>
                <a:cubicBezTo>
                  <a:pt x="8470954" y="3679146"/>
                  <a:pt x="8472498" y="3679146"/>
                  <a:pt x="8472885" y="3679918"/>
                </a:cubicBezTo>
                <a:cubicBezTo>
                  <a:pt x="8476749" y="3683391"/>
                  <a:pt x="8480226" y="3686478"/>
                  <a:pt x="8485249" y="3681461"/>
                </a:cubicBezTo>
                <a:cubicBezTo>
                  <a:pt x="8486795" y="3679532"/>
                  <a:pt x="8487953" y="3681461"/>
                  <a:pt x="8488339" y="3683005"/>
                </a:cubicBezTo>
                <a:cubicBezTo>
                  <a:pt x="8489499" y="3689565"/>
                  <a:pt x="8492590" y="3689565"/>
                  <a:pt x="8497226" y="3685707"/>
                </a:cubicBezTo>
                <a:cubicBezTo>
                  <a:pt x="8500317" y="3683005"/>
                  <a:pt x="8501863" y="3683777"/>
                  <a:pt x="8501863" y="3687635"/>
                </a:cubicBezTo>
                <a:cubicBezTo>
                  <a:pt x="8501863" y="3689950"/>
                  <a:pt x="8501090" y="3692652"/>
                  <a:pt x="8504567" y="3693038"/>
                </a:cubicBezTo>
                <a:cubicBezTo>
                  <a:pt x="8512294" y="3694581"/>
                  <a:pt x="8515386" y="3699983"/>
                  <a:pt x="8514999" y="3706930"/>
                </a:cubicBezTo>
                <a:cubicBezTo>
                  <a:pt x="8514613" y="3711945"/>
                  <a:pt x="8516158" y="3714261"/>
                  <a:pt x="8519635" y="3716190"/>
                </a:cubicBezTo>
                <a:cubicBezTo>
                  <a:pt x="8519635" y="3717734"/>
                  <a:pt x="8519635" y="3719278"/>
                  <a:pt x="8519635" y="3720821"/>
                </a:cubicBezTo>
                <a:cubicBezTo>
                  <a:pt x="8515772" y="3723136"/>
                  <a:pt x="8514613" y="3727381"/>
                  <a:pt x="8515772" y="3731240"/>
                </a:cubicBezTo>
                <a:cubicBezTo>
                  <a:pt x="8517704" y="3738185"/>
                  <a:pt x="8515386" y="3743588"/>
                  <a:pt x="8510363" y="3748218"/>
                </a:cubicBezTo>
                <a:cubicBezTo>
                  <a:pt x="8508431" y="3750148"/>
                  <a:pt x="8506499" y="3751691"/>
                  <a:pt x="8505726" y="3754393"/>
                </a:cubicBezTo>
                <a:cubicBezTo>
                  <a:pt x="8504953" y="3758637"/>
                  <a:pt x="8502636" y="3760952"/>
                  <a:pt x="8498385" y="3760566"/>
                </a:cubicBezTo>
                <a:cubicBezTo>
                  <a:pt x="8495295" y="3760566"/>
                  <a:pt x="8492976" y="3762496"/>
                  <a:pt x="8491817" y="3764039"/>
                </a:cubicBezTo>
                <a:cubicBezTo>
                  <a:pt x="8488533" y="3768670"/>
                  <a:pt x="8484476" y="3769731"/>
                  <a:pt x="8480226" y="3769779"/>
                </a:cubicBezTo>
                <a:close/>
                <a:moveTo>
                  <a:pt x="5307678" y="3808596"/>
                </a:moveTo>
                <a:cubicBezTo>
                  <a:pt x="5305552" y="3809068"/>
                  <a:pt x="5304373" y="3807653"/>
                  <a:pt x="5303429" y="3806473"/>
                </a:cubicBezTo>
                <a:cubicBezTo>
                  <a:pt x="5300127" y="3802701"/>
                  <a:pt x="5297059" y="3798927"/>
                  <a:pt x="5291161" y="3800814"/>
                </a:cubicBezTo>
                <a:cubicBezTo>
                  <a:pt x="5289980" y="3801050"/>
                  <a:pt x="5289274" y="3800106"/>
                  <a:pt x="5288801" y="3799163"/>
                </a:cubicBezTo>
                <a:cubicBezTo>
                  <a:pt x="5286208" y="3794447"/>
                  <a:pt x="5281958" y="3790673"/>
                  <a:pt x="5278418" y="3786664"/>
                </a:cubicBezTo>
                <a:cubicBezTo>
                  <a:pt x="5272993" y="3780532"/>
                  <a:pt x="5269925" y="3773693"/>
                  <a:pt x="5272049" y="3765439"/>
                </a:cubicBezTo>
                <a:cubicBezTo>
                  <a:pt x="5272757" y="3762137"/>
                  <a:pt x="5270872" y="3760015"/>
                  <a:pt x="5268980" y="3758128"/>
                </a:cubicBezTo>
                <a:cubicBezTo>
                  <a:pt x="5264734" y="3753647"/>
                  <a:pt x="5264973" y="3751289"/>
                  <a:pt x="5269690" y="3747752"/>
                </a:cubicBezTo>
                <a:cubicBezTo>
                  <a:pt x="5274876" y="3744215"/>
                  <a:pt x="5274876" y="3744215"/>
                  <a:pt x="5270633" y="3739026"/>
                </a:cubicBezTo>
                <a:cubicBezTo>
                  <a:pt x="5269690" y="3737846"/>
                  <a:pt x="5268980" y="3736904"/>
                  <a:pt x="5270399" y="3735488"/>
                </a:cubicBezTo>
                <a:cubicBezTo>
                  <a:pt x="5275116" y="3730065"/>
                  <a:pt x="5279362" y="3724640"/>
                  <a:pt x="5284316" y="3719452"/>
                </a:cubicBezTo>
                <a:cubicBezTo>
                  <a:pt x="5287856" y="3715443"/>
                  <a:pt x="5292339" y="3712848"/>
                  <a:pt x="5297529" y="3711670"/>
                </a:cubicBezTo>
                <a:cubicBezTo>
                  <a:pt x="5300832" y="3710726"/>
                  <a:pt x="5307202" y="3702236"/>
                  <a:pt x="5307443" y="3698699"/>
                </a:cubicBezTo>
                <a:cubicBezTo>
                  <a:pt x="5307443" y="3697520"/>
                  <a:pt x="5307443" y="3696577"/>
                  <a:pt x="5306026" y="3696104"/>
                </a:cubicBezTo>
                <a:cubicBezTo>
                  <a:pt x="5298707" y="3692803"/>
                  <a:pt x="5295171" y="3686436"/>
                  <a:pt x="5292104" y="3679596"/>
                </a:cubicBezTo>
                <a:cubicBezTo>
                  <a:pt x="5291396" y="3678182"/>
                  <a:pt x="5290925" y="3677002"/>
                  <a:pt x="5290212" y="3675824"/>
                </a:cubicBezTo>
                <a:cubicBezTo>
                  <a:pt x="5287856" y="3672050"/>
                  <a:pt x="5286677" y="3668748"/>
                  <a:pt x="5288330" y="3664032"/>
                </a:cubicBezTo>
                <a:cubicBezTo>
                  <a:pt x="5289980" y="3659315"/>
                  <a:pt x="5287387" y="3654598"/>
                  <a:pt x="5285024" y="3650353"/>
                </a:cubicBezTo>
                <a:cubicBezTo>
                  <a:pt x="5284080" y="3648231"/>
                  <a:pt x="5283610" y="3646816"/>
                  <a:pt x="5285263" y="3644694"/>
                </a:cubicBezTo>
                <a:cubicBezTo>
                  <a:pt x="5291866" y="3635732"/>
                  <a:pt x="5296827" y="3625828"/>
                  <a:pt x="5297765" y="3614271"/>
                </a:cubicBezTo>
                <a:cubicBezTo>
                  <a:pt x="5298003" y="3612620"/>
                  <a:pt x="5298476" y="3611913"/>
                  <a:pt x="5300127" y="3612385"/>
                </a:cubicBezTo>
                <a:cubicBezTo>
                  <a:pt x="5306734" y="3613800"/>
                  <a:pt x="5310981" y="3610262"/>
                  <a:pt x="5314518" y="3605546"/>
                </a:cubicBezTo>
                <a:cubicBezTo>
                  <a:pt x="5316168" y="3603423"/>
                  <a:pt x="5317587" y="3602244"/>
                  <a:pt x="5320655" y="3603659"/>
                </a:cubicBezTo>
                <a:cubicBezTo>
                  <a:pt x="5324430" y="3605782"/>
                  <a:pt x="5327967" y="3603895"/>
                  <a:pt x="5331035" y="3601301"/>
                </a:cubicBezTo>
                <a:cubicBezTo>
                  <a:pt x="5333632" y="3599179"/>
                  <a:pt x="5336227" y="3596585"/>
                  <a:pt x="5338821" y="3594462"/>
                </a:cubicBezTo>
                <a:cubicBezTo>
                  <a:pt x="5340116" y="3593518"/>
                  <a:pt x="5341354" y="3592988"/>
                  <a:pt x="5342360" y="3593194"/>
                </a:cubicBezTo>
                <a:cubicBezTo>
                  <a:pt x="5343364" y="3593400"/>
                  <a:pt x="5344132" y="3594343"/>
                  <a:pt x="5344484" y="3596348"/>
                </a:cubicBezTo>
                <a:cubicBezTo>
                  <a:pt x="5344484" y="3597292"/>
                  <a:pt x="5344719" y="3598235"/>
                  <a:pt x="5345195" y="3599179"/>
                </a:cubicBezTo>
                <a:cubicBezTo>
                  <a:pt x="5345665" y="3600357"/>
                  <a:pt x="5345665" y="3602244"/>
                  <a:pt x="5347315" y="3602480"/>
                </a:cubicBezTo>
                <a:cubicBezTo>
                  <a:pt x="5348730" y="3602480"/>
                  <a:pt x="5349673" y="3601301"/>
                  <a:pt x="5350384" y="3600357"/>
                </a:cubicBezTo>
                <a:cubicBezTo>
                  <a:pt x="5353920" y="3596348"/>
                  <a:pt x="5355338" y="3596585"/>
                  <a:pt x="5357464" y="3601537"/>
                </a:cubicBezTo>
                <a:cubicBezTo>
                  <a:pt x="5357932" y="3602715"/>
                  <a:pt x="5358168" y="3603659"/>
                  <a:pt x="5358877" y="3604602"/>
                </a:cubicBezTo>
                <a:cubicBezTo>
                  <a:pt x="5359819" y="3606017"/>
                  <a:pt x="5360763" y="3607197"/>
                  <a:pt x="5363125" y="3606253"/>
                </a:cubicBezTo>
                <a:cubicBezTo>
                  <a:pt x="5365247" y="3605074"/>
                  <a:pt x="5365247" y="3604131"/>
                  <a:pt x="5364776" y="3602244"/>
                </a:cubicBezTo>
                <a:lnTo>
                  <a:pt x="5364378" y="3598677"/>
                </a:lnTo>
                <a:lnTo>
                  <a:pt x="5382818" y="3617018"/>
                </a:lnTo>
                <a:lnTo>
                  <a:pt x="5381765" y="3618516"/>
                </a:lnTo>
                <a:cubicBezTo>
                  <a:pt x="5381289" y="3620639"/>
                  <a:pt x="5381998" y="3622054"/>
                  <a:pt x="5383886" y="3622997"/>
                </a:cubicBezTo>
                <a:cubicBezTo>
                  <a:pt x="5385303" y="3623705"/>
                  <a:pt x="5386716" y="3624177"/>
                  <a:pt x="5388135" y="3624884"/>
                </a:cubicBezTo>
                <a:cubicBezTo>
                  <a:pt x="5390492" y="3626063"/>
                  <a:pt x="5391437" y="3627713"/>
                  <a:pt x="5390964" y="3630544"/>
                </a:cubicBezTo>
                <a:cubicBezTo>
                  <a:pt x="5389547" y="3639034"/>
                  <a:pt x="5392614" y="3644930"/>
                  <a:pt x="5400166" y="3648703"/>
                </a:cubicBezTo>
                <a:cubicBezTo>
                  <a:pt x="5401343" y="3649410"/>
                  <a:pt x="5403945" y="3649175"/>
                  <a:pt x="5403470" y="3651297"/>
                </a:cubicBezTo>
                <a:cubicBezTo>
                  <a:pt x="5403234" y="3653420"/>
                  <a:pt x="5401110" y="3653891"/>
                  <a:pt x="5398988" y="3654127"/>
                </a:cubicBezTo>
                <a:cubicBezTo>
                  <a:pt x="5398752" y="3654127"/>
                  <a:pt x="5398516" y="3654127"/>
                  <a:pt x="5398277" y="3654127"/>
                </a:cubicBezTo>
                <a:cubicBezTo>
                  <a:pt x="5392614" y="3655071"/>
                  <a:pt x="5390964" y="3657664"/>
                  <a:pt x="5393796" y="3662145"/>
                </a:cubicBezTo>
                <a:cubicBezTo>
                  <a:pt x="5396390" y="3666390"/>
                  <a:pt x="5395686" y="3669692"/>
                  <a:pt x="5393324" y="3673229"/>
                </a:cubicBezTo>
                <a:cubicBezTo>
                  <a:pt x="5390257" y="3677946"/>
                  <a:pt x="5387895" y="3682898"/>
                  <a:pt x="5389313" y="3688794"/>
                </a:cubicBezTo>
                <a:cubicBezTo>
                  <a:pt x="5390019" y="3691388"/>
                  <a:pt x="5387427" y="3692568"/>
                  <a:pt x="5385773" y="3693039"/>
                </a:cubicBezTo>
                <a:cubicBezTo>
                  <a:pt x="5379638" y="3695162"/>
                  <a:pt x="5376806" y="3699171"/>
                  <a:pt x="5376098" y="3705302"/>
                </a:cubicBezTo>
                <a:cubicBezTo>
                  <a:pt x="5375628" y="3709076"/>
                  <a:pt x="5374212" y="3709783"/>
                  <a:pt x="5370435" y="3707425"/>
                </a:cubicBezTo>
                <a:cubicBezTo>
                  <a:pt x="5362415" y="3702472"/>
                  <a:pt x="5350616" y="3706009"/>
                  <a:pt x="5347079" y="3714264"/>
                </a:cubicBezTo>
                <a:cubicBezTo>
                  <a:pt x="5346370" y="3715915"/>
                  <a:pt x="5345425" y="3718037"/>
                  <a:pt x="5347079" y="3719452"/>
                </a:cubicBezTo>
                <a:cubicBezTo>
                  <a:pt x="5348730" y="3720867"/>
                  <a:pt x="5351091" y="3721575"/>
                  <a:pt x="5353214" y="3720159"/>
                </a:cubicBezTo>
                <a:cubicBezTo>
                  <a:pt x="5354629" y="3719452"/>
                  <a:pt x="5356044" y="3718273"/>
                  <a:pt x="5357464" y="3717330"/>
                </a:cubicBezTo>
                <a:cubicBezTo>
                  <a:pt x="5358877" y="3716150"/>
                  <a:pt x="5360290" y="3715443"/>
                  <a:pt x="5361471" y="3716857"/>
                </a:cubicBezTo>
                <a:cubicBezTo>
                  <a:pt x="5362887" y="3718508"/>
                  <a:pt x="5361943" y="3719924"/>
                  <a:pt x="5360763" y="3721102"/>
                </a:cubicBezTo>
                <a:cubicBezTo>
                  <a:pt x="5359819" y="3722282"/>
                  <a:pt x="5358405" y="3723225"/>
                  <a:pt x="5357464" y="3724169"/>
                </a:cubicBezTo>
                <a:cubicBezTo>
                  <a:pt x="5355338" y="3726291"/>
                  <a:pt x="5354159" y="3729121"/>
                  <a:pt x="5356281" y="3731479"/>
                </a:cubicBezTo>
                <a:cubicBezTo>
                  <a:pt x="5358168" y="3733366"/>
                  <a:pt x="5360763" y="3731479"/>
                  <a:pt x="5362652" y="3730065"/>
                </a:cubicBezTo>
                <a:cubicBezTo>
                  <a:pt x="5364301" y="3728885"/>
                  <a:pt x="5365479" y="3726763"/>
                  <a:pt x="5367604" y="3726055"/>
                </a:cubicBezTo>
                <a:cubicBezTo>
                  <a:pt x="5370671" y="3724876"/>
                  <a:pt x="5372565" y="3725347"/>
                  <a:pt x="5372329" y="3729121"/>
                </a:cubicBezTo>
                <a:cubicBezTo>
                  <a:pt x="5372088" y="3734310"/>
                  <a:pt x="5369969" y="3738555"/>
                  <a:pt x="5367133" y="3742564"/>
                </a:cubicBezTo>
                <a:cubicBezTo>
                  <a:pt x="5363597" y="3747752"/>
                  <a:pt x="5363361" y="3750582"/>
                  <a:pt x="5367133" y="3755534"/>
                </a:cubicBezTo>
                <a:cubicBezTo>
                  <a:pt x="5368314" y="3757421"/>
                  <a:pt x="5370203" y="3759072"/>
                  <a:pt x="5371850" y="3760722"/>
                </a:cubicBezTo>
                <a:cubicBezTo>
                  <a:pt x="5372565" y="3761430"/>
                  <a:pt x="5373739" y="3762137"/>
                  <a:pt x="5373268" y="3763317"/>
                </a:cubicBezTo>
                <a:cubicBezTo>
                  <a:pt x="5372797" y="3764731"/>
                  <a:pt x="5371615" y="3764967"/>
                  <a:pt x="5370671" y="3764731"/>
                </a:cubicBezTo>
                <a:cubicBezTo>
                  <a:pt x="5366425" y="3763788"/>
                  <a:pt x="5365479" y="3765675"/>
                  <a:pt x="5365717" y="3769449"/>
                </a:cubicBezTo>
                <a:cubicBezTo>
                  <a:pt x="5365955" y="3774165"/>
                  <a:pt x="5362887" y="3777466"/>
                  <a:pt x="5359584" y="3780061"/>
                </a:cubicBezTo>
                <a:cubicBezTo>
                  <a:pt x="5356986" y="3782183"/>
                  <a:pt x="5356753" y="3783833"/>
                  <a:pt x="5359347" y="3785720"/>
                </a:cubicBezTo>
                <a:cubicBezTo>
                  <a:pt x="5360763" y="3786664"/>
                  <a:pt x="5361708" y="3787607"/>
                  <a:pt x="5361233" y="3789494"/>
                </a:cubicBezTo>
                <a:cubicBezTo>
                  <a:pt x="5360763" y="3792087"/>
                  <a:pt x="5358877" y="3791616"/>
                  <a:pt x="5357223" y="3792087"/>
                </a:cubicBezTo>
                <a:cubicBezTo>
                  <a:pt x="5356281" y="3792324"/>
                  <a:pt x="5355100" y="3792324"/>
                  <a:pt x="5353920" y="3792560"/>
                </a:cubicBezTo>
                <a:cubicBezTo>
                  <a:pt x="5347552" y="3793267"/>
                  <a:pt x="5346137" y="3796805"/>
                  <a:pt x="5349911" y="3802228"/>
                </a:cubicBezTo>
                <a:cubicBezTo>
                  <a:pt x="5350384" y="3802936"/>
                  <a:pt x="5350852" y="3803408"/>
                  <a:pt x="5351091" y="3804115"/>
                </a:cubicBezTo>
                <a:cubicBezTo>
                  <a:pt x="5351798" y="3805530"/>
                  <a:pt x="5352269" y="3807417"/>
                  <a:pt x="5350852" y="3808360"/>
                </a:cubicBezTo>
                <a:cubicBezTo>
                  <a:pt x="5349673" y="3809304"/>
                  <a:pt x="5348023" y="3808360"/>
                  <a:pt x="5347079" y="3807417"/>
                </a:cubicBezTo>
                <a:cubicBezTo>
                  <a:pt x="5346137" y="3806473"/>
                  <a:pt x="5345425" y="3805530"/>
                  <a:pt x="5344719" y="3804351"/>
                </a:cubicBezTo>
                <a:cubicBezTo>
                  <a:pt x="5343302" y="3802701"/>
                  <a:pt x="5341890" y="3802228"/>
                  <a:pt x="5340000" y="3803644"/>
                </a:cubicBezTo>
                <a:cubicBezTo>
                  <a:pt x="5335517" y="3806710"/>
                  <a:pt x="5330562" y="3807181"/>
                  <a:pt x="5325609" y="3807417"/>
                </a:cubicBezTo>
                <a:cubicBezTo>
                  <a:pt x="5319709" y="3807888"/>
                  <a:pt x="5313575" y="3807181"/>
                  <a:pt x="5307678" y="3808596"/>
                </a:cubicBezTo>
                <a:close/>
                <a:moveTo>
                  <a:pt x="6548294" y="3911812"/>
                </a:moveTo>
                <a:cubicBezTo>
                  <a:pt x="6544043" y="3911860"/>
                  <a:pt x="6539600" y="3910896"/>
                  <a:pt x="6535543" y="3911475"/>
                </a:cubicBezTo>
                <a:cubicBezTo>
                  <a:pt x="6532066" y="3911861"/>
                  <a:pt x="6524724" y="3913789"/>
                  <a:pt x="6523180" y="3911089"/>
                </a:cubicBezTo>
                <a:cubicBezTo>
                  <a:pt x="6518543" y="3903370"/>
                  <a:pt x="6506564" y="3906458"/>
                  <a:pt x="6503861" y="3896039"/>
                </a:cubicBezTo>
                <a:cubicBezTo>
                  <a:pt x="6503087" y="3892952"/>
                  <a:pt x="6497678" y="3891022"/>
                  <a:pt x="6502701" y="3886778"/>
                </a:cubicBezTo>
                <a:cubicBezTo>
                  <a:pt x="6504247" y="3885621"/>
                  <a:pt x="6503861" y="3883305"/>
                  <a:pt x="6502315" y="3882919"/>
                </a:cubicBezTo>
                <a:cubicBezTo>
                  <a:pt x="6496134" y="3880604"/>
                  <a:pt x="6496520" y="3877131"/>
                  <a:pt x="6500382" y="3872501"/>
                </a:cubicBezTo>
                <a:cubicBezTo>
                  <a:pt x="6501543" y="3870957"/>
                  <a:pt x="6499996" y="3869027"/>
                  <a:pt x="6499224" y="3867484"/>
                </a:cubicBezTo>
                <a:cubicBezTo>
                  <a:pt x="6497678" y="3865169"/>
                  <a:pt x="6497294" y="3862854"/>
                  <a:pt x="6499610" y="3860924"/>
                </a:cubicBezTo>
                <a:cubicBezTo>
                  <a:pt x="6501928" y="3858995"/>
                  <a:pt x="6501543" y="3856679"/>
                  <a:pt x="6502315" y="3854364"/>
                </a:cubicBezTo>
                <a:cubicBezTo>
                  <a:pt x="6504247" y="3848576"/>
                  <a:pt x="6506564" y="3841245"/>
                  <a:pt x="6510815" y="3838544"/>
                </a:cubicBezTo>
                <a:cubicBezTo>
                  <a:pt x="6520087" y="3832755"/>
                  <a:pt x="6528975" y="3826581"/>
                  <a:pt x="6538247" y="3821179"/>
                </a:cubicBezTo>
                <a:cubicBezTo>
                  <a:pt x="6539019" y="3821179"/>
                  <a:pt x="6540566" y="3821179"/>
                  <a:pt x="6540954" y="3821950"/>
                </a:cubicBezTo>
                <a:cubicBezTo>
                  <a:pt x="6544815" y="3825424"/>
                  <a:pt x="6548294" y="3828511"/>
                  <a:pt x="6553317" y="3823494"/>
                </a:cubicBezTo>
                <a:cubicBezTo>
                  <a:pt x="6554861" y="3821564"/>
                  <a:pt x="6556019" y="3823494"/>
                  <a:pt x="6556405" y="3825038"/>
                </a:cubicBezTo>
                <a:cubicBezTo>
                  <a:pt x="6557566" y="3831597"/>
                  <a:pt x="6560657" y="3831597"/>
                  <a:pt x="6565293" y="3827739"/>
                </a:cubicBezTo>
                <a:cubicBezTo>
                  <a:pt x="6568384" y="3825038"/>
                  <a:pt x="6569928" y="3825809"/>
                  <a:pt x="6569928" y="3829669"/>
                </a:cubicBezTo>
                <a:cubicBezTo>
                  <a:pt x="6569928" y="3831983"/>
                  <a:pt x="6569156" y="3834684"/>
                  <a:pt x="6572633" y="3835070"/>
                </a:cubicBezTo>
                <a:cubicBezTo>
                  <a:pt x="6580360" y="3836614"/>
                  <a:pt x="6583452" y="3842016"/>
                  <a:pt x="6583066" y="3848962"/>
                </a:cubicBezTo>
                <a:cubicBezTo>
                  <a:pt x="6582679" y="3853978"/>
                  <a:pt x="6584223" y="3856293"/>
                  <a:pt x="6587703" y="3858223"/>
                </a:cubicBezTo>
                <a:cubicBezTo>
                  <a:pt x="6587703" y="3859767"/>
                  <a:pt x="6587703" y="3861310"/>
                  <a:pt x="6587703" y="3862854"/>
                </a:cubicBezTo>
                <a:cubicBezTo>
                  <a:pt x="6583838" y="3865169"/>
                  <a:pt x="6582679" y="3869413"/>
                  <a:pt x="6583838" y="3873272"/>
                </a:cubicBezTo>
                <a:cubicBezTo>
                  <a:pt x="6585770" y="3880218"/>
                  <a:pt x="6583452" y="3885621"/>
                  <a:pt x="6578430" y="3890250"/>
                </a:cubicBezTo>
                <a:cubicBezTo>
                  <a:pt x="6576498" y="3892180"/>
                  <a:pt x="6574566" y="3893724"/>
                  <a:pt x="6573793" y="3896425"/>
                </a:cubicBezTo>
                <a:cubicBezTo>
                  <a:pt x="6573019" y="3900669"/>
                  <a:pt x="6570703" y="3902985"/>
                  <a:pt x="6566452" y="3902599"/>
                </a:cubicBezTo>
                <a:cubicBezTo>
                  <a:pt x="6563360" y="3902599"/>
                  <a:pt x="6561042" y="3904528"/>
                  <a:pt x="6559884" y="3906072"/>
                </a:cubicBezTo>
                <a:cubicBezTo>
                  <a:pt x="6556600" y="3910702"/>
                  <a:pt x="6552544" y="3911763"/>
                  <a:pt x="6548294" y="3911812"/>
                </a:cubicBezTo>
                <a:close/>
              </a:path>
            </a:pathLst>
          </a:custGeom>
          <a:solidFill>
            <a:schemeClr val="lt1">
              <a:alpha val="89803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2"/>
          <p:cNvSpPr txBox="1"/>
          <p:nvPr/>
        </p:nvSpPr>
        <p:spPr>
          <a:xfrm>
            <a:off x="6962181" y="4972084"/>
            <a:ext cx="4539834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sp>
        <p:nvSpPr>
          <p:cNvPr id="1387" name="Google Shape;1387;p32"/>
          <p:cNvSpPr txBox="1"/>
          <p:nvPr/>
        </p:nvSpPr>
        <p:spPr>
          <a:xfrm>
            <a:off x="1304696" y="4972084"/>
            <a:ext cx="419149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Designed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3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93" name="Google Shape;1393;p33"/>
          <p:cNvGrpSpPr/>
          <p:nvPr/>
        </p:nvGrpSpPr>
        <p:grpSpPr>
          <a:xfrm>
            <a:off x="726931" y="1764930"/>
            <a:ext cx="4835782" cy="4582905"/>
            <a:chOff x="21230" y="1617134"/>
            <a:chExt cx="4021170" cy="3810892"/>
          </a:xfrm>
        </p:grpSpPr>
        <p:grpSp>
          <p:nvGrpSpPr>
            <p:cNvPr id="1394" name="Google Shape;1394;p33"/>
            <p:cNvGrpSpPr/>
            <p:nvPr/>
          </p:nvGrpSpPr>
          <p:grpSpPr>
            <a:xfrm>
              <a:off x="853314" y="1617134"/>
              <a:ext cx="2195070" cy="925854"/>
              <a:chOff x="853314" y="1617134"/>
              <a:chExt cx="2195070" cy="925854"/>
            </a:xfrm>
          </p:grpSpPr>
          <p:sp>
            <p:nvSpPr>
              <p:cNvPr id="1395" name="Google Shape;1395;p33"/>
              <p:cNvSpPr/>
              <p:nvPr/>
            </p:nvSpPr>
            <p:spPr>
              <a:xfrm rot="-1650734">
                <a:off x="1199615" y="1717912"/>
                <a:ext cx="531261" cy="531261"/>
              </a:xfrm>
              <a:custGeom>
                <a:rect b="b" l="l" r="r" t="t"/>
                <a:pathLst>
                  <a:path extrusionOk="0" h="3931865" w="3942192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33"/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rect b="b" l="l" r="r" t="t"/>
                <a:pathLst>
                  <a:path extrusionOk="0" h="3921971" w="3888432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33"/>
              <p:cNvSpPr/>
              <p:nvPr/>
            </p:nvSpPr>
            <p:spPr>
              <a:xfrm rot="-900000">
                <a:off x="2300573" y="1797574"/>
                <a:ext cx="456968" cy="360000"/>
              </a:xfrm>
              <a:custGeom>
                <a:rect b="b" l="l" r="r" t="t"/>
                <a:pathLst>
                  <a:path extrusionOk="0" h="2998234" w="3805825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33"/>
              <p:cNvSpPr/>
              <p:nvPr/>
            </p:nvSpPr>
            <p:spPr>
              <a:xfrm rot="-2407326">
                <a:off x="926950" y="2109352"/>
                <a:ext cx="360000" cy="360000"/>
              </a:xfrm>
              <a:custGeom>
                <a:rect b="b" l="l" r="r" t="t"/>
                <a:pathLst>
                  <a:path extrusionOk="0" h="3970014" w="3888423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33"/>
              <p:cNvSpPr/>
              <p:nvPr/>
            </p:nvSpPr>
            <p:spPr>
              <a:xfrm rot="2229245">
                <a:off x="2616513" y="2030577"/>
                <a:ext cx="359661" cy="360000"/>
              </a:xfrm>
              <a:custGeom>
                <a:rect b="b" l="l" r="r" t="t"/>
                <a:pathLst>
                  <a:path extrusionOk="0" h="3938802" w="3935086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00" name="Google Shape;1400;p33"/>
            <p:cNvGrpSpPr/>
            <p:nvPr/>
          </p:nvGrpSpPr>
          <p:grpSpPr>
            <a:xfrm rot="4990866">
              <a:off x="2354900" y="2755376"/>
              <a:ext cx="2195070" cy="925854"/>
              <a:chOff x="853314" y="1617134"/>
              <a:chExt cx="2195070" cy="925854"/>
            </a:xfrm>
          </p:grpSpPr>
          <p:sp>
            <p:nvSpPr>
              <p:cNvPr id="1401" name="Google Shape;1401;p33"/>
              <p:cNvSpPr/>
              <p:nvPr/>
            </p:nvSpPr>
            <p:spPr>
              <a:xfrm rot="-1650734">
                <a:off x="1199615" y="1717912"/>
                <a:ext cx="531261" cy="531261"/>
              </a:xfrm>
              <a:custGeom>
                <a:rect b="b" l="l" r="r" t="t"/>
                <a:pathLst>
                  <a:path extrusionOk="0" h="3931865" w="3942192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33"/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rect b="b" l="l" r="r" t="t"/>
                <a:pathLst>
                  <a:path extrusionOk="0" h="3921971" w="3888432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33"/>
              <p:cNvSpPr/>
              <p:nvPr/>
            </p:nvSpPr>
            <p:spPr>
              <a:xfrm rot="-900000">
                <a:off x="2300573" y="1797574"/>
                <a:ext cx="456968" cy="360000"/>
              </a:xfrm>
              <a:custGeom>
                <a:rect b="b" l="l" r="r" t="t"/>
                <a:pathLst>
                  <a:path extrusionOk="0" h="2998234" w="3805825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33"/>
              <p:cNvSpPr/>
              <p:nvPr/>
            </p:nvSpPr>
            <p:spPr>
              <a:xfrm rot="-2407326">
                <a:off x="926950" y="2109352"/>
                <a:ext cx="360000" cy="360000"/>
              </a:xfrm>
              <a:custGeom>
                <a:rect b="b" l="l" r="r" t="t"/>
                <a:pathLst>
                  <a:path extrusionOk="0" h="3970014" w="3888423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33"/>
              <p:cNvSpPr/>
              <p:nvPr/>
            </p:nvSpPr>
            <p:spPr>
              <a:xfrm rot="2229245">
                <a:off x="2616513" y="2030577"/>
                <a:ext cx="359661" cy="360000"/>
              </a:xfrm>
              <a:custGeom>
                <a:rect b="b" l="l" r="r" t="t"/>
                <a:pathLst>
                  <a:path extrusionOk="0" h="3938802" w="3935086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06" name="Google Shape;1406;p33"/>
            <p:cNvGrpSpPr/>
            <p:nvPr/>
          </p:nvGrpSpPr>
          <p:grpSpPr>
            <a:xfrm rot="10066674">
              <a:off x="1364629" y="4278820"/>
              <a:ext cx="2209185" cy="925854"/>
              <a:chOff x="853314" y="1617134"/>
              <a:chExt cx="2209185" cy="925854"/>
            </a:xfrm>
          </p:grpSpPr>
          <p:sp>
            <p:nvSpPr>
              <p:cNvPr id="1407" name="Google Shape;1407;p33"/>
              <p:cNvSpPr/>
              <p:nvPr/>
            </p:nvSpPr>
            <p:spPr>
              <a:xfrm rot="-1650734">
                <a:off x="1199615" y="1717912"/>
                <a:ext cx="531261" cy="531261"/>
              </a:xfrm>
              <a:custGeom>
                <a:rect b="b" l="l" r="r" t="t"/>
                <a:pathLst>
                  <a:path extrusionOk="0" h="3931865" w="3942192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33"/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rect b="b" l="l" r="r" t="t"/>
                <a:pathLst>
                  <a:path extrusionOk="0" h="3921971" w="3888432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33"/>
              <p:cNvSpPr/>
              <p:nvPr/>
            </p:nvSpPr>
            <p:spPr>
              <a:xfrm rot="-900000">
                <a:off x="2307865" y="1808900"/>
                <a:ext cx="456968" cy="360000"/>
              </a:xfrm>
              <a:custGeom>
                <a:rect b="b" l="l" r="r" t="t"/>
                <a:pathLst>
                  <a:path extrusionOk="0" h="2998234" w="3805825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33"/>
              <p:cNvSpPr/>
              <p:nvPr/>
            </p:nvSpPr>
            <p:spPr>
              <a:xfrm rot="-2407326">
                <a:off x="926950" y="2109352"/>
                <a:ext cx="360000" cy="360000"/>
              </a:xfrm>
              <a:custGeom>
                <a:rect b="b" l="l" r="r" t="t"/>
                <a:pathLst>
                  <a:path extrusionOk="0" h="3970014" w="3888423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33"/>
              <p:cNvSpPr/>
              <p:nvPr/>
            </p:nvSpPr>
            <p:spPr>
              <a:xfrm rot="2229245">
                <a:off x="2630628" y="1965414"/>
                <a:ext cx="359661" cy="360000"/>
              </a:xfrm>
              <a:custGeom>
                <a:rect b="b" l="l" r="r" t="t"/>
                <a:pathLst>
                  <a:path extrusionOk="0" h="3938802" w="3935086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2" name="Google Shape;1412;p33"/>
            <p:cNvGrpSpPr/>
            <p:nvPr/>
          </p:nvGrpSpPr>
          <p:grpSpPr>
            <a:xfrm rot="-6545926">
              <a:off x="-305449" y="3514062"/>
              <a:ext cx="2271469" cy="925854"/>
              <a:chOff x="853314" y="1617134"/>
              <a:chExt cx="2271469" cy="925854"/>
            </a:xfrm>
          </p:grpSpPr>
          <p:sp>
            <p:nvSpPr>
              <p:cNvPr id="1413" name="Google Shape;1413;p33"/>
              <p:cNvSpPr/>
              <p:nvPr/>
            </p:nvSpPr>
            <p:spPr>
              <a:xfrm rot="-1650734">
                <a:off x="1199615" y="1717912"/>
                <a:ext cx="531261" cy="531261"/>
              </a:xfrm>
              <a:custGeom>
                <a:rect b="b" l="l" r="r" t="t"/>
                <a:pathLst>
                  <a:path extrusionOk="0" h="3931865" w="3942192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33"/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rect b="b" l="l" r="r" t="t"/>
                <a:pathLst>
                  <a:path extrusionOk="0" h="3921971" w="3888432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33"/>
              <p:cNvSpPr/>
              <p:nvPr/>
            </p:nvSpPr>
            <p:spPr>
              <a:xfrm rot="-900000">
                <a:off x="2307865" y="1808900"/>
                <a:ext cx="456968" cy="360000"/>
              </a:xfrm>
              <a:custGeom>
                <a:rect b="b" l="l" r="r" t="t"/>
                <a:pathLst>
                  <a:path extrusionOk="0" h="2998234" w="3805825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33"/>
              <p:cNvSpPr/>
              <p:nvPr/>
            </p:nvSpPr>
            <p:spPr>
              <a:xfrm rot="-2407326">
                <a:off x="926950" y="2109352"/>
                <a:ext cx="360000" cy="360000"/>
              </a:xfrm>
              <a:custGeom>
                <a:rect b="b" l="l" r="r" t="t"/>
                <a:pathLst>
                  <a:path extrusionOk="0" h="3970014" w="3888423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33"/>
              <p:cNvSpPr/>
              <p:nvPr/>
            </p:nvSpPr>
            <p:spPr>
              <a:xfrm rot="2229245">
                <a:off x="2692912" y="1965188"/>
                <a:ext cx="359661" cy="360000"/>
              </a:xfrm>
              <a:custGeom>
                <a:rect b="b" l="l" r="r" t="t"/>
                <a:pathLst>
                  <a:path extrusionOk="0" h="3938802" w="3935086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18" name="Google Shape;1418;p33"/>
            <p:cNvSpPr/>
            <p:nvPr/>
          </p:nvSpPr>
          <p:spPr>
            <a:xfrm rot="-3456109">
              <a:off x="423487" y="2403381"/>
              <a:ext cx="531261" cy="531261"/>
            </a:xfrm>
            <a:custGeom>
              <a:rect b="b" l="l" r="r" t="t"/>
              <a:pathLst>
                <a:path extrusionOk="0" h="3931865" w="3942192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E:\002-KIMS BUSINESS\000-B-KIMS-소스 분류-2014\10-ESP to IMG\지구.png" id="1419" name="Google Shape;141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0037" y="2420713"/>
            <a:ext cx="3143472" cy="314347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7843"/>
              </a:srgbClr>
            </a:outerShdw>
          </a:effectLst>
        </p:spPr>
      </p:pic>
      <p:grpSp>
        <p:nvGrpSpPr>
          <p:cNvPr id="1420" name="Google Shape;1420;p33"/>
          <p:cNvGrpSpPr/>
          <p:nvPr/>
        </p:nvGrpSpPr>
        <p:grpSpPr>
          <a:xfrm>
            <a:off x="4379" y="2047496"/>
            <a:ext cx="9700027" cy="4380611"/>
            <a:chOff x="-579606" y="1852101"/>
            <a:chExt cx="8066010" cy="3642676"/>
          </a:xfrm>
        </p:grpSpPr>
        <p:sp>
          <p:nvSpPr>
            <p:cNvPr id="1421" name="Google Shape;1421;p33"/>
            <p:cNvSpPr/>
            <p:nvPr/>
          </p:nvSpPr>
          <p:spPr>
            <a:xfrm>
              <a:off x="561202" y="1968076"/>
              <a:ext cx="3002685" cy="3002685"/>
            </a:xfrm>
            <a:prstGeom prst="ellipse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3"/>
            <p:cNvSpPr/>
            <p:nvPr/>
          </p:nvSpPr>
          <p:spPr>
            <a:xfrm>
              <a:off x="-579606" y="1852101"/>
              <a:ext cx="8066010" cy="3642676"/>
            </a:xfrm>
            <a:custGeom>
              <a:rect b="b" l="l" r="r" t="t"/>
              <a:pathLst>
                <a:path extrusionOk="0" h="3642680" w="8066010">
                  <a:moveTo>
                    <a:pt x="0" y="3642680"/>
                  </a:moveTo>
                  <a:cubicBezTo>
                    <a:pt x="1046691" y="3596387"/>
                    <a:pt x="2362046" y="3608103"/>
                    <a:pt x="3454246" y="2890553"/>
                  </a:cubicBezTo>
                  <a:cubicBezTo>
                    <a:pt x="4140046" y="2411128"/>
                    <a:pt x="4805885" y="1893245"/>
                    <a:pt x="5186811" y="1547854"/>
                  </a:cubicBezTo>
                  <a:cubicBezTo>
                    <a:pt x="6363902" y="660932"/>
                    <a:pt x="5691633" y="-250607"/>
                    <a:pt x="4957709" y="63191"/>
                  </a:cubicBezTo>
                  <a:cubicBezTo>
                    <a:pt x="4321797" y="361226"/>
                    <a:pt x="4467357" y="1610823"/>
                    <a:pt x="6229187" y="1139794"/>
                  </a:cubicBezTo>
                  <a:cubicBezTo>
                    <a:pt x="7145930" y="909094"/>
                    <a:pt x="7610223" y="754715"/>
                    <a:pt x="8066010" y="609006"/>
                  </a:cubicBezTo>
                </a:path>
              </a:pathLst>
            </a:cu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3" name="Google Shape;1423;p33"/>
          <p:cNvSpPr txBox="1"/>
          <p:nvPr/>
        </p:nvSpPr>
        <p:spPr>
          <a:xfrm>
            <a:off x="7014481" y="3961822"/>
            <a:ext cx="119568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75</a:t>
            </a:r>
            <a:r>
              <a:rPr b="1"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4" name="Google Shape;1424;p33"/>
          <p:cNvGrpSpPr/>
          <p:nvPr/>
        </p:nvGrpSpPr>
        <p:grpSpPr>
          <a:xfrm>
            <a:off x="6927004" y="4731263"/>
            <a:ext cx="4354103" cy="1292662"/>
            <a:chOff x="5889059" y="3872747"/>
            <a:chExt cx="2527680" cy="1292662"/>
          </a:xfrm>
        </p:grpSpPr>
        <p:sp>
          <p:nvSpPr>
            <p:cNvPr id="1425" name="Google Shape;1425;p33"/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Easy to change colors, photos and Text.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3"/>
            <p:cNvSpPr txBox="1"/>
            <p:nvPr/>
          </p:nvSpPr>
          <p:spPr>
            <a:xfrm>
              <a:off x="5889059" y="3872747"/>
              <a:ext cx="25276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7" name="Google Shape;1427;p33"/>
          <p:cNvSpPr/>
          <p:nvPr/>
        </p:nvSpPr>
        <p:spPr>
          <a:xfrm rot="3769326">
            <a:off x="9967866" y="1464422"/>
            <a:ext cx="1072802" cy="1765950"/>
          </a:xfrm>
          <a:custGeom>
            <a:rect b="b" l="l" r="r" t="t"/>
            <a:pathLst>
              <a:path extrusionOk="0" h="4094887" w="2487611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3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pic>
        <p:nvPicPr>
          <p:cNvPr descr="E:\002-KIMS BUSINESS\007-04-1-FIVERR\01-PPT-TEMPLATE\COVER-PSD\05-cut-01.png" id="1433" name="Google Shape;143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368023" y="2110974"/>
            <a:ext cx="1304914" cy="251895"/>
          </a:xfrm>
          <a:prstGeom prst="rect">
            <a:avLst/>
          </a:prstGeom>
          <a:noFill/>
          <a:ln>
            <a:noFill/>
          </a:ln>
        </p:spPr>
      </p:pic>
      <p:sp>
        <p:nvSpPr>
          <p:cNvPr id="1434" name="Google Shape;1434;p34"/>
          <p:cNvSpPr/>
          <p:nvPr/>
        </p:nvSpPr>
        <p:spPr>
          <a:xfrm rot="5400000">
            <a:off x="6042989" y="2053403"/>
            <a:ext cx="1008000" cy="4838438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ctr" dir="5400000" dist="50800">
              <a:srgbClr val="000000">
                <a:alpha val="2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p34"/>
          <p:cNvSpPr/>
          <p:nvPr/>
        </p:nvSpPr>
        <p:spPr>
          <a:xfrm rot="-2700000">
            <a:off x="8029914" y="4044934"/>
            <a:ext cx="837070" cy="837070"/>
          </a:xfrm>
          <a:prstGeom prst="ellipse">
            <a:avLst/>
          </a:prstGeom>
          <a:solidFill>
            <a:srgbClr val="28B08B"/>
          </a:solidFill>
          <a:ln>
            <a:noFill/>
          </a:ln>
          <a:effectLst>
            <a:outerShdw blurRad="50800" rotWithShape="0" algn="ctr" dir="5400000" dist="381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p34"/>
          <p:cNvSpPr/>
          <p:nvPr/>
        </p:nvSpPr>
        <p:spPr>
          <a:xfrm rot="-2700000">
            <a:off x="8107866" y="4122886"/>
            <a:ext cx="681166" cy="68116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ctr" dir="5400000" dist="38100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34"/>
          <p:cNvSpPr txBox="1"/>
          <p:nvPr/>
        </p:nvSpPr>
        <p:spPr>
          <a:xfrm>
            <a:off x="8199273" y="4278803"/>
            <a:ext cx="4983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34"/>
          <p:cNvSpPr/>
          <p:nvPr/>
        </p:nvSpPr>
        <p:spPr>
          <a:xfrm rot="5400000">
            <a:off x="6042990" y="-106986"/>
            <a:ext cx="1008000" cy="4838438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ctr" dir="5400000" dist="50800">
              <a:srgbClr val="000000">
                <a:alpha val="2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9" name="Google Shape;1439;p34"/>
          <p:cNvSpPr/>
          <p:nvPr/>
        </p:nvSpPr>
        <p:spPr>
          <a:xfrm rot="-2700000">
            <a:off x="8029069" y="1883703"/>
            <a:ext cx="838760" cy="838760"/>
          </a:xfrm>
          <a:prstGeom prst="ellipse">
            <a:avLst/>
          </a:prstGeom>
          <a:solidFill>
            <a:srgbClr val="229ECE"/>
          </a:solidFill>
          <a:ln>
            <a:noFill/>
          </a:ln>
          <a:effectLst>
            <a:outerShdw blurRad="50800" rotWithShape="0" algn="ctr" dir="5400000" dist="381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0" name="Google Shape;1440;p34"/>
          <p:cNvSpPr/>
          <p:nvPr/>
        </p:nvSpPr>
        <p:spPr>
          <a:xfrm rot="-2700000">
            <a:off x="8107179" y="1961813"/>
            <a:ext cx="682540" cy="68254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ctr" dir="5400000" dist="38100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1" name="Google Shape;1441;p34"/>
          <p:cNvSpPr txBox="1"/>
          <p:nvPr/>
        </p:nvSpPr>
        <p:spPr>
          <a:xfrm>
            <a:off x="8198770" y="2118417"/>
            <a:ext cx="4993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02-KIMS BUSINESS\007-04-1-FIVERR\01-PPT-TEMPLATE\COVER-PSD\05-cut-01.png" id="1442" name="Google Shape;144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640920" y="3826841"/>
            <a:ext cx="5040000" cy="229254"/>
          </a:xfrm>
          <a:prstGeom prst="rect">
            <a:avLst/>
          </a:prstGeom>
          <a:noFill/>
          <a:ln>
            <a:noFill/>
          </a:ln>
        </p:spPr>
      </p:pic>
      <p:sp>
        <p:nvSpPr>
          <p:cNvPr id="1443" name="Google Shape;1443;p34"/>
          <p:cNvSpPr/>
          <p:nvPr/>
        </p:nvSpPr>
        <p:spPr>
          <a:xfrm rot="-5400000">
            <a:off x="5141010" y="3152127"/>
            <a:ext cx="1008000" cy="4838438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ctr" dir="5400000" dist="50800">
              <a:srgbClr val="000000">
                <a:alpha val="2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34"/>
          <p:cNvSpPr/>
          <p:nvPr/>
        </p:nvSpPr>
        <p:spPr>
          <a:xfrm rot="-2700000">
            <a:off x="3317677" y="5139858"/>
            <a:ext cx="837070" cy="837070"/>
          </a:xfrm>
          <a:prstGeom prst="ellipse">
            <a:avLst/>
          </a:prstGeom>
          <a:solidFill>
            <a:srgbClr val="229ECE"/>
          </a:solidFill>
          <a:ln>
            <a:noFill/>
          </a:ln>
          <a:effectLst>
            <a:outerShdw blurRad="50800" rotWithShape="0" algn="ctr" dir="5400000" dist="381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5" name="Google Shape;1445;p34"/>
          <p:cNvSpPr/>
          <p:nvPr/>
        </p:nvSpPr>
        <p:spPr>
          <a:xfrm rot="-2700000">
            <a:off x="3395629" y="5217810"/>
            <a:ext cx="681166" cy="68116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ctr" dir="5400000" dist="38100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34"/>
          <p:cNvSpPr txBox="1"/>
          <p:nvPr/>
        </p:nvSpPr>
        <p:spPr>
          <a:xfrm>
            <a:off x="3487036" y="5373727"/>
            <a:ext cx="4983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34"/>
          <p:cNvSpPr/>
          <p:nvPr/>
        </p:nvSpPr>
        <p:spPr>
          <a:xfrm rot="-5400000">
            <a:off x="5141010" y="991738"/>
            <a:ext cx="1008000" cy="4838438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ctr" dir="5400000" dist="50800">
              <a:srgbClr val="000000">
                <a:alpha val="2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34"/>
          <p:cNvSpPr/>
          <p:nvPr/>
        </p:nvSpPr>
        <p:spPr>
          <a:xfrm rot="-2700000">
            <a:off x="3317677" y="2984899"/>
            <a:ext cx="837070" cy="837070"/>
          </a:xfrm>
          <a:prstGeom prst="ellipse">
            <a:avLst/>
          </a:prstGeom>
          <a:solidFill>
            <a:srgbClr val="71BE27"/>
          </a:solidFill>
          <a:ln>
            <a:noFill/>
          </a:ln>
          <a:effectLst>
            <a:outerShdw blurRad="50800" rotWithShape="0" algn="ctr" dir="5400000" dist="38100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9" name="Google Shape;1449;p34"/>
          <p:cNvSpPr/>
          <p:nvPr/>
        </p:nvSpPr>
        <p:spPr>
          <a:xfrm rot="-2700000">
            <a:off x="3395629" y="3062851"/>
            <a:ext cx="681166" cy="681166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ctr" dir="5400000" dist="38100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34"/>
          <p:cNvSpPr txBox="1"/>
          <p:nvPr/>
        </p:nvSpPr>
        <p:spPr>
          <a:xfrm>
            <a:off x="3487036" y="3218768"/>
            <a:ext cx="49835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02-KIMS BUSINESS\007-04-1-FIVERR\01-PPT-TEMPLATE\COVER-PSD\05-cut-01.png" id="1451" name="Google Shape;1451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7362176" y="5530354"/>
            <a:ext cx="1333697" cy="2262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4-1-FIVERR\01-PPT-TEMPLATE\COVER-PSD\05-cut-01.png" id="1452" name="Google Shape;1452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5400000">
            <a:off x="7455401" y="3326052"/>
            <a:ext cx="1150267" cy="2059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3" name="Google Shape;1453;p34"/>
          <p:cNvGrpSpPr/>
          <p:nvPr/>
        </p:nvGrpSpPr>
        <p:grpSpPr>
          <a:xfrm>
            <a:off x="4159485" y="1872353"/>
            <a:ext cx="3761788" cy="899495"/>
            <a:chOff x="200944" y="4307149"/>
            <a:chExt cx="4687727" cy="899495"/>
          </a:xfrm>
        </p:grpSpPr>
        <p:sp>
          <p:nvSpPr>
            <p:cNvPr id="1454" name="Google Shape;1454;p34"/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455" name="Google Shape;1455;p34"/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6" name="Google Shape;1456;p34"/>
          <p:cNvGrpSpPr/>
          <p:nvPr/>
        </p:nvGrpSpPr>
        <p:grpSpPr>
          <a:xfrm>
            <a:off x="4265746" y="2975394"/>
            <a:ext cx="3761788" cy="899495"/>
            <a:chOff x="200944" y="4307149"/>
            <a:chExt cx="4687727" cy="899495"/>
          </a:xfrm>
        </p:grpSpPr>
        <p:sp>
          <p:nvSpPr>
            <p:cNvPr id="1457" name="Google Shape;1457;p34"/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458" name="Google Shape;1458;p34"/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9" name="Google Shape;1459;p34"/>
          <p:cNvGrpSpPr/>
          <p:nvPr/>
        </p:nvGrpSpPr>
        <p:grpSpPr>
          <a:xfrm>
            <a:off x="4147886" y="4034953"/>
            <a:ext cx="3761788" cy="899495"/>
            <a:chOff x="200944" y="4307149"/>
            <a:chExt cx="4687727" cy="899495"/>
          </a:xfrm>
        </p:grpSpPr>
        <p:sp>
          <p:nvSpPr>
            <p:cNvPr id="1460" name="Google Shape;1460;p34"/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461" name="Google Shape;1461;p34"/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2" name="Google Shape;1462;p34"/>
          <p:cNvGrpSpPr/>
          <p:nvPr/>
        </p:nvGrpSpPr>
        <p:grpSpPr>
          <a:xfrm>
            <a:off x="4254147" y="5137994"/>
            <a:ext cx="3761788" cy="899495"/>
            <a:chOff x="200944" y="4307149"/>
            <a:chExt cx="4687727" cy="899495"/>
          </a:xfrm>
        </p:grpSpPr>
        <p:sp>
          <p:nvSpPr>
            <p:cNvPr id="1463" name="Google Shape;1463;p34"/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464" name="Google Shape;1464;p34"/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5" name="Google Shape;1465;p34"/>
          <p:cNvGrpSpPr/>
          <p:nvPr/>
        </p:nvGrpSpPr>
        <p:grpSpPr>
          <a:xfrm>
            <a:off x="1010967" y="4349790"/>
            <a:ext cx="2528094" cy="1234350"/>
            <a:chOff x="1678681" y="2217893"/>
            <a:chExt cx="2022990" cy="987731"/>
          </a:xfrm>
        </p:grpSpPr>
        <p:grpSp>
          <p:nvGrpSpPr>
            <p:cNvPr id="1466" name="Google Shape;1466;p34"/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</p:grpSpPr>
          <p:sp>
            <p:nvSpPr>
              <p:cNvPr id="1467" name="Google Shape;1467;p34"/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rect b="b" l="l" r="r" t="t"/>
                <a:pathLst>
                  <a:path extrusionOk="0" h="1747240" w="3887153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34"/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rect b="b" l="l" r="r" t="t"/>
                <a:pathLst>
                  <a:path extrusionOk="0" h="1929647" w="3753016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9" name="Google Shape;1469;p34"/>
            <p:cNvSpPr/>
            <p:nvPr/>
          </p:nvSpPr>
          <p:spPr>
            <a:xfrm rot="-2859860">
              <a:off x="1894195" y="2506511"/>
              <a:ext cx="285737" cy="7093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ctr" dir="5400000" dist="50800">
                <a:srgbClr val="000000">
                  <a:alpha val="2196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0" name="Google Shape;1470;p34"/>
          <p:cNvGrpSpPr/>
          <p:nvPr/>
        </p:nvGrpSpPr>
        <p:grpSpPr>
          <a:xfrm>
            <a:off x="1010967" y="2061903"/>
            <a:ext cx="2528094" cy="1234350"/>
            <a:chOff x="1678681" y="2217893"/>
            <a:chExt cx="2022990" cy="987731"/>
          </a:xfrm>
        </p:grpSpPr>
        <p:grpSp>
          <p:nvGrpSpPr>
            <p:cNvPr id="1471" name="Google Shape;1471;p34"/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</p:grpSpPr>
          <p:sp>
            <p:nvSpPr>
              <p:cNvPr id="1472" name="Google Shape;1472;p34"/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rect b="b" l="l" r="r" t="t"/>
                <a:pathLst>
                  <a:path extrusionOk="0" h="1747240" w="3887153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34"/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rect b="b" l="l" r="r" t="t"/>
                <a:pathLst>
                  <a:path extrusionOk="0" h="1929647" w="3753016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74" name="Google Shape;1474;p34"/>
            <p:cNvSpPr/>
            <p:nvPr/>
          </p:nvSpPr>
          <p:spPr>
            <a:xfrm rot="-2859860">
              <a:off x="1894195" y="2506511"/>
              <a:ext cx="285737" cy="7093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ctr" dir="5400000" dist="50800">
                <a:srgbClr val="000000">
                  <a:alpha val="2196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5" name="Google Shape;1475;p34"/>
          <p:cNvGrpSpPr/>
          <p:nvPr/>
        </p:nvGrpSpPr>
        <p:grpSpPr>
          <a:xfrm flipH="1">
            <a:off x="8712232" y="5325601"/>
            <a:ext cx="2528094" cy="1234350"/>
            <a:chOff x="1678681" y="2217893"/>
            <a:chExt cx="2022990" cy="987731"/>
          </a:xfrm>
        </p:grpSpPr>
        <p:grpSp>
          <p:nvGrpSpPr>
            <p:cNvPr id="1476" name="Google Shape;1476;p34"/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</p:grpSpPr>
          <p:sp>
            <p:nvSpPr>
              <p:cNvPr id="1477" name="Google Shape;1477;p34"/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rect b="b" l="l" r="r" t="t"/>
                <a:pathLst>
                  <a:path extrusionOk="0" h="1747240" w="3887153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34"/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rect b="b" l="l" r="r" t="t"/>
                <a:pathLst>
                  <a:path extrusionOk="0" h="1929647" w="3753016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79" name="Google Shape;1479;p34"/>
            <p:cNvSpPr/>
            <p:nvPr/>
          </p:nvSpPr>
          <p:spPr>
            <a:xfrm rot="-285986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ctr" dir="5400000" dist="50800">
                <a:srgbClr val="000000">
                  <a:alpha val="2196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0" name="Google Shape;1480;p34"/>
          <p:cNvGrpSpPr/>
          <p:nvPr/>
        </p:nvGrpSpPr>
        <p:grpSpPr>
          <a:xfrm flipH="1">
            <a:off x="8712232" y="3034626"/>
            <a:ext cx="2528094" cy="1234350"/>
            <a:chOff x="1678681" y="2217893"/>
            <a:chExt cx="2022990" cy="987731"/>
          </a:xfrm>
        </p:grpSpPr>
        <p:grpSp>
          <p:nvGrpSpPr>
            <p:cNvPr id="1481" name="Google Shape;1481;p34"/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</p:grpSpPr>
          <p:sp>
            <p:nvSpPr>
              <p:cNvPr id="1482" name="Google Shape;1482;p34"/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rect b="b" l="l" r="r" t="t"/>
                <a:pathLst>
                  <a:path extrusionOk="0" h="1747240" w="3887153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4"/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rect b="b" l="l" r="r" t="t"/>
                <a:pathLst>
                  <a:path extrusionOk="0" h="1929647" w="3753016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4" name="Google Shape;1484;p34"/>
            <p:cNvSpPr/>
            <p:nvPr/>
          </p:nvSpPr>
          <p:spPr>
            <a:xfrm rot="-2859860">
              <a:off x="1894195" y="2506511"/>
              <a:ext cx="285737" cy="7093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ctr" dir="5400000" dist="50800">
                <a:srgbClr val="000000">
                  <a:alpha val="2196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5" name="Google Shape;1485;p34"/>
          <p:cNvSpPr/>
          <p:nvPr/>
        </p:nvSpPr>
        <p:spPr>
          <a:xfrm>
            <a:off x="9322398" y="2426166"/>
            <a:ext cx="1142334" cy="639925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6" name="Google Shape;1486;p34"/>
          <p:cNvGrpSpPr/>
          <p:nvPr/>
        </p:nvGrpSpPr>
        <p:grpSpPr>
          <a:xfrm>
            <a:off x="1833725" y="1490838"/>
            <a:ext cx="1116529" cy="741016"/>
            <a:chOff x="9017332" y="4660057"/>
            <a:chExt cx="1116529" cy="741016"/>
          </a:xfrm>
        </p:grpSpPr>
        <p:grpSp>
          <p:nvGrpSpPr>
            <p:cNvPr id="1487" name="Google Shape;1487;p34"/>
            <p:cNvGrpSpPr/>
            <p:nvPr/>
          </p:nvGrpSpPr>
          <p:grpSpPr>
            <a:xfrm>
              <a:off x="9017332" y="4660057"/>
              <a:ext cx="1116529" cy="741016"/>
              <a:chOff x="8890504" y="1819747"/>
              <a:chExt cx="2424749" cy="1609253"/>
            </a:xfrm>
          </p:grpSpPr>
          <p:sp>
            <p:nvSpPr>
              <p:cNvPr id="1488" name="Google Shape;1488;p34"/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>
                  <a:gd fmla="val 16667" name="adj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34"/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fmla="val 12614" name="adj"/>
                </a:avLst>
              </a:prstGeom>
              <a:noFill/>
              <a:ln cap="flat" cmpd="sng" w="222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34"/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>
                  <a:gd fmla="val 16667" name="adj"/>
                </a:avLst>
              </a:prstGeom>
              <a:solidFill>
                <a:schemeClr val="accent4"/>
              </a:solidFill>
              <a:ln cap="flat" cmpd="sng" w="1587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34"/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92" name="Google Shape;1492;p34"/>
            <p:cNvSpPr/>
            <p:nvPr/>
          </p:nvSpPr>
          <p:spPr>
            <a:xfrm>
              <a:off x="9415738" y="4824489"/>
              <a:ext cx="255069" cy="415030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3" name="Google Shape;1493;p34"/>
          <p:cNvGrpSpPr/>
          <p:nvPr/>
        </p:nvGrpSpPr>
        <p:grpSpPr>
          <a:xfrm>
            <a:off x="1560529" y="3172964"/>
            <a:ext cx="1662920" cy="1662346"/>
            <a:chOff x="1872017" y="3172964"/>
            <a:chExt cx="1662920" cy="1662346"/>
          </a:xfrm>
        </p:grpSpPr>
        <p:sp>
          <p:nvSpPr>
            <p:cNvPr id="1494" name="Google Shape;1494;p34"/>
            <p:cNvSpPr/>
            <p:nvPr/>
          </p:nvSpPr>
          <p:spPr>
            <a:xfrm rot="2848566">
              <a:off x="2117447" y="3413409"/>
              <a:ext cx="1172060" cy="1181456"/>
            </a:xfrm>
            <a:custGeom>
              <a:rect b="b" l="l" r="r" t="t"/>
              <a:pathLst>
                <a:path extrusionOk="0" h="1181456" w="1172060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4"/>
            <p:cNvSpPr/>
            <p:nvPr/>
          </p:nvSpPr>
          <p:spPr>
            <a:xfrm>
              <a:off x="2575942" y="4011357"/>
              <a:ext cx="255069" cy="415030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6" name="Google Shape;1496;p34"/>
          <p:cNvGrpSpPr/>
          <p:nvPr/>
        </p:nvGrpSpPr>
        <p:grpSpPr>
          <a:xfrm>
            <a:off x="9436365" y="4552694"/>
            <a:ext cx="914400" cy="914400"/>
            <a:chOff x="2460435" y="1380960"/>
            <a:chExt cx="914400" cy="914400"/>
          </a:xfrm>
        </p:grpSpPr>
        <p:sp>
          <p:nvSpPr>
            <p:cNvPr id="1497" name="Google Shape;1497;p34"/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4"/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4"/>
            <p:cNvSpPr/>
            <p:nvPr/>
          </p:nvSpPr>
          <p:spPr>
            <a:xfrm>
              <a:off x="2761961" y="1573266"/>
              <a:ext cx="311347" cy="506602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3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35"/>
          <p:cNvSpPr txBox="1"/>
          <p:nvPr/>
        </p:nvSpPr>
        <p:spPr>
          <a:xfrm>
            <a:off x="596086" y="400844"/>
            <a:ext cx="484937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35"/>
          <p:cNvSpPr txBox="1"/>
          <p:nvPr/>
        </p:nvSpPr>
        <p:spPr>
          <a:xfrm>
            <a:off x="596087" y="2155170"/>
            <a:ext cx="48273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35"/>
          <p:cNvSpPr txBox="1"/>
          <p:nvPr/>
        </p:nvSpPr>
        <p:spPr>
          <a:xfrm>
            <a:off x="934686" y="3429000"/>
            <a:ext cx="2115133" cy="7017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35"/>
          <p:cNvSpPr txBox="1"/>
          <p:nvPr/>
        </p:nvSpPr>
        <p:spPr>
          <a:xfrm>
            <a:off x="4340400" y="3429000"/>
            <a:ext cx="2115133" cy="7017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35"/>
          <p:cNvSpPr txBox="1"/>
          <p:nvPr/>
        </p:nvSpPr>
        <p:spPr>
          <a:xfrm>
            <a:off x="934686" y="4927180"/>
            <a:ext cx="2115133" cy="7017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35"/>
          <p:cNvSpPr txBox="1"/>
          <p:nvPr/>
        </p:nvSpPr>
        <p:spPr>
          <a:xfrm>
            <a:off x="4340400" y="4927180"/>
            <a:ext cx="2115133" cy="7017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35"/>
          <p:cNvSpPr txBox="1"/>
          <p:nvPr/>
        </p:nvSpPr>
        <p:spPr>
          <a:xfrm>
            <a:off x="2651714" y="6028201"/>
            <a:ext cx="2086792" cy="360000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</a:t>
            </a:r>
            <a:endParaRPr/>
          </a:p>
        </p:txBody>
      </p:sp>
      <p:sp>
        <p:nvSpPr>
          <p:cNvPr id="1511" name="Google Shape;1511;p35"/>
          <p:cNvSpPr/>
          <p:nvPr/>
        </p:nvSpPr>
        <p:spPr>
          <a:xfrm>
            <a:off x="5192178" y="4419493"/>
            <a:ext cx="411575" cy="344044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35"/>
          <p:cNvSpPr/>
          <p:nvPr/>
        </p:nvSpPr>
        <p:spPr>
          <a:xfrm>
            <a:off x="1779731" y="2925420"/>
            <a:ext cx="425042" cy="326490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35"/>
          <p:cNvSpPr/>
          <p:nvPr/>
        </p:nvSpPr>
        <p:spPr>
          <a:xfrm>
            <a:off x="5171618" y="2852777"/>
            <a:ext cx="432135" cy="37292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35"/>
          <p:cNvSpPr/>
          <p:nvPr/>
        </p:nvSpPr>
        <p:spPr>
          <a:xfrm>
            <a:off x="1822700" y="4452486"/>
            <a:ext cx="432135" cy="284005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3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520" name="Google Shape;1520;p36"/>
          <p:cNvGraphicFramePr/>
          <p:nvPr/>
        </p:nvGraphicFramePr>
        <p:xfrm>
          <a:off x="3610727" y="178305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{8B0B6EA6-94E5-4451-946D-5DB1A61F7A44}</a:tableStyleId>
              </a:tblPr>
              <a:tblGrid>
                <a:gridCol w="223800"/>
                <a:gridCol w="1800000"/>
                <a:gridCol w="239300"/>
              </a:tblGrid>
              <a:tr h="942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accent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$1,800</a:t>
                      </a:r>
                      <a:endParaRPr b="1" sz="2800" u="none" cap="none" strike="noStrike">
                        <a:solidFill>
                          <a:schemeClr val="accent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07A39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665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     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96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87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1521" name="Google Shape;1521;p36"/>
          <p:cNvGrpSpPr/>
          <p:nvPr/>
        </p:nvGrpSpPr>
        <p:grpSpPr>
          <a:xfrm>
            <a:off x="3842277" y="5301704"/>
            <a:ext cx="1800000" cy="360040"/>
            <a:chOff x="2627784" y="3579862"/>
            <a:chExt cx="1986980" cy="360040"/>
          </a:xfrm>
        </p:grpSpPr>
        <p:sp>
          <p:nvSpPr>
            <p:cNvPr id="1522" name="Google Shape;1522;p36"/>
            <p:cNvSpPr/>
            <p:nvPr/>
          </p:nvSpPr>
          <p:spPr>
            <a:xfrm>
              <a:off x="2627784" y="3579862"/>
              <a:ext cx="1986980" cy="36004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6"/>
            <p:cNvSpPr txBox="1"/>
            <p:nvPr/>
          </p:nvSpPr>
          <p:spPr>
            <a:xfrm>
              <a:off x="2878701" y="3605993"/>
              <a:ext cx="14851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524" name="Google Shape;1524;p36"/>
          <p:cNvGraphicFramePr/>
          <p:nvPr/>
        </p:nvGraphicFramePr>
        <p:xfrm>
          <a:off x="6305703" y="178305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{8B0B6EA6-94E5-4451-946D-5DB1A61F7A44}</a:tableStyleId>
              </a:tblPr>
              <a:tblGrid>
                <a:gridCol w="223800"/>
                <a:gridCol w="1800000"/>
                <a:gridCol w="239300"/>
              </a:tblGrid>
              <a:tr h="942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$1,600</a:t>
                      </a:r>
                      <a:endParaRPr b="1" sz="2800" u="none" cap="none" strike="noStrik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665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     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96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87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1525" name="Google Shape;1525;p36"/>
          <p:cNvGrpSpPr/>
          <p:nvPr/>
        </p:nvGrpSpPr>
        <p:grpSpPr>
          <a:xfrm>
            <a:off x="6537253" y="5301704"/>
            <a:ext cx="1800000" cy="360040"/>
            <a:chOff x="2627784" y="3579862"/>
            <a:chExt cx="1986980" cy="360040"/>
          </a:xfrm>
        </p:grpSpPr>
        <p:sp>
          <p:nvSpPr>
            <p:cNvPr id="1526" name="Google Shape;1526;p36"/>
            <p:cNvSpPr/>
            <p:nvPr/>
          </p:nvSpPr>
          <p:spPr>
            <a:xfrm>
              <a:off x="2627784" y="3579862"/>
              <a:ext cx="1986980" cy="36004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6"/>
            <p:cNvSpPr txBox="1"/>
            <p:nvPr/>
          </p:nvSpPr>
          <p:spPr>
            <a:xfrm>
              <a:off x="2876474" y="3605993"/>
              <a:ext cx="14895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528" name="Google Shape;1528;p36"/>
          <p:cNvGraphicFramePr/>
          <p:nvPr/>
        </p:nvGraphicFramePr>
        <p:xfrm>
          <a:off x="915751" y="178305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{8B0B6EA6-94E5-4451-946D-5DB1A61F7A44}</a:tableStyleId>
              </a:tblPr>
              <a:tblGrid>
                <a:gridCol w="223800"/>
                <a:gridCol w="1800000"/>
                <a:gridCol w="239300"/>
              </a:tblGrid>
              <a:tr h="942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$1,500</a:t>
                      </a:r>
                      <a:endParaRPr b="1" sz="28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665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     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96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87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1529" name="Google Shape;1529;p36"/>
          <p:cNvGrpSpPr/>
          <p:nvPr/>
        </p:nvGrpSpPr>
        <p:grpSpPr>
          <a:xfrm>
            <a:off x="1147301" y="5301704"/>
            <a:ext cx="1800000" cy="360040"/>
            <a:chOff x="2627784" y="3579862"/>
            <a:chExt cx="1752173" cy="360040"/>
          </a:xfrm>
        </p:grpSpPr>
        <p:sp>
          <p:nvSpPr>
            <p:cNvPr id="1530" name="Google Shape;1530;p36"/>
            <p:cNvSpPr/>
            <p:nvPr/>
          </p:nvSpPr>
          <p:spPr>
            <a:xfrm>
              <a:off x="2627784" y="3579862"/>
              <a:ext cx="1752173" cy="36004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36"/>
            <p:cNvSpPr txBox="1"/>
            <p:nvPr/>
          </p:nvSpPr>
          <p:spPr>
            <a:xfrm>
              <a:off x="2937099" y="3605994"/>
              <a:ext cx="113354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532" name="Google Shape;1532;p36"/>
          <p:cNvGraphicFramePr/>
          <p:nvPr/>
        </p:nvGraphicFramePr>
        <p:xfrm>
          <a:off x="9000678" y="178305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{8B0B6EA6-94E5-4451-946D-5DB1A61F7A44}</a:tableStyleId>
              </a:tblPr>
              <a:tblGrid>
                <a:gridCol w="223800"/>
                <a:gridCol w="1800000"/>
                <a:gridCol w="239300"/>
              </a:tblGrid>
              <a:tr h="9422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$1,100</a:t>
                      </a:r>
                      <a:endParaRPr b="1" sz="2800" u="none" cap="none" strike="noStrike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665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      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96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87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1533" name="Google Shape;1533;p36"/>
          <p:cNvGrpSpPr/>
          <p:nvPr/>
        </p:nvGrpSpPr>
        <p:grpSpPr>
          <a:xfrm>
            <a:off x="9232228" y="5301704"/>
            <a:ext cx="1800000" cy="360040"/>
            <a:chOff x="2627784" y="3579862"/>
            <a:chExt cx="1986980" cy="360040"/>
          </a:xfrm>
        </p:grpSpPr>
        <p:sp>
          <p:nvSpPr>
            <p:cNvPr id="1534" name="Google Shape;1534;p36"/>
            <p:cNvSpPr/>
            <p:nvPr/>
          </p:nvSpPr>
          <p:spPr>
            <a:xfrm>
              <a:off x="2627784" y="3579862"/>
              <a:ext cx="1986980" cy="36004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6"/>
            <p:cNvSpPr txBox="1"/>
            <p:nvPr/>
          </p:nvSpPr>
          <p:spPr>
            <a:xfrm>
              <a:off x="2974077" y="3605993"/>
              <a:ext cx="12943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6" name="Google Shape;1536;p36"/>
          <p:cNvSpPr/>
          <p:nvPr/>
        </p:nvSpPr>
        <p:spPr>
          <a:xfrm rot="2700000">
            <a:off x="4586544" y="2046283"/>
            <a:ext cx="311464" cy="558397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36"/>
          <p:cNvSpPr/>
          <p:nvPr/>
        </p:nvSpPr>
        <p:spPr>
          <a:xfrm flipH="1">
            <a:off x="7207871" y="2136255"/>
            <a:ext cx="458765" cy="378453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36"/>
          <p:cNvSpPr/>
          <p:nvPr/>
        </p:nvSpPr>
        <p:spPr>
          <a:xfrm>
            <a:off x="9929081" y="2169656"/>
            <a:ext cx="405723" cy="311650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36"/>
          <p:cNvSpPr/>
          <p:nvPr/>
        </p:nvSpPr>
        <p:spPr>
          <a:xfrm>
            <a:off x="1857198" y="2098612"/>
            <a:ext cx="432306" cy="453736"/>
          </a:xfrm>
          <a:custGeom>
            <a:rect b="b" l="l" r="r" t="t"/>
            <a:pathLst>
              <a:path extrusionOk="0" h="3066808" w="292196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3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45" name="Google Shape;1545;p37"/>
          <p:cNvSpPr/>
          <p:nvPr/>
        </p:nvSpPr>
        <p:spPr>
          <a:xfrm>
            <a:off x="4628" y="1226072"/>
            <a:ext cx="4890689" cy="5328278"/>
          </a:xfrm>
          <a:custGeom>
            <a:rect b="b" l="l" r="r" t="t"/>
            <a:pathLst>
              <a:path extrusionOk="0" h="5795631" w="3294587">
                <a:moveTo>
                  <a:pt x="0" y="0"/>
                </a:moveTo>
                <a:lnTo>
                  <a:pt x="3294587" y="2889259"/>
                </a:lnTo>
                <a:lnTo>
                  <a:pt x="0" y="579563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46" name="Google Shape;1546;p37"/>
          <p:cNvCxnSpPr>
            <a:endCxn id="1547" idx="2"/>
          </p:cNvCxnSpPr>
          <p:nvPr/>
        </p:nvCxnSpPr>
        <p:spPr>
          <a:xfrm>
            <a:off x="4966101" y="3897653"/>
            <a:ext cx="1469400" cy="5553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48" name="Google Shape;1548;p37"/>
          <p:cNvCxnSpPr>
            <a:endCxn id="1549" idx="1"/>
          </p:cNvCxnSpPr>
          <p:nvPr/>
        </p:nvCxnSpPr>
        <p:spPr>
          <a:xfrm>
            <a:off x="4922755" y="3888166"/>
            <a:ext cx="1049100" cy="13530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50" name="Google Shape;1550;p37"/>
          <p:cNvCxnSpPr>
            <a:endCxn id="1551" idx="2"/>
          </p:cNvCxnSpPr>
          <p:nvPr/>
        </p:nvCxnSpPr>
        <p:spPr>
          <a:xfrm flipH="1" rot="10800000">
            <a:off x="4966101" y="3340718"/>
            <a:ext cx="1469400" cy="54300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552" name="Google Shape;1552;p37"/>
          <p:cNvCxnSpPr>
            <a:endCxn id="1553" idx="3"/>
          </p:cNvCxnSpPr>
          <p:nvPr/>
        </p:nvCxnSpPr>
        <p:spPr>
          <a:xfrm flipH="1" rot="10800000">
            <a:off x="4954255" y="2552504"/>
            <a:ext cx="1017600" cy="13311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54" name="Google Shape;1554;p37"/>
          <p:cNvSpPr/>
          <p:nvPr/>
        </p:nvSpPr>
        <p:spPr>
          <a:xfrm>
            <a:off x="3961015" y="3058367"/>
            <a:ext cx="1676936" cy="167693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37"/>
          <p:cNvSpPr/>
          <p:nvPr/>
        </p:nvSpPr>
        <p:spPr>
          <a:xfrm>
            <a:off x="6435501" y="2882486"/>
            <a:ext cx="916465" cy="916465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37"/>
          <p:cNvSpPr/>
          <p:nvPr/>
        </p:nvSpPr>
        <p:spPr>
          <a:xfrm>
            <a:off x="6435501" y="3994720"/>
            <a:ext cx="916465" cy="916465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37"/>
          <p:cNvSpPr/>
          <p:nvPr/>
        </p:nvSpPr>
        <p:spPr>
          <a:xfrm>
            <a:off x="5837642" y="5106953"/>
            <a:ext cx="916465" cy="916465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37"/>
          <p:cNvSpPr/>
          <p:nvPr/>
        </p:nvSpPr>
        <p:spPr>
          <a:xfrm>
            <a:off x="5837642" y="1770252"/>
            <a:ext cx="916465" cy="916465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37"/>
          <p:cNvSpPr txBox="1"/>
          <p:nvPr/>
        </p:nvSpPr>
        <p:spPr>
          <a:xfrm>
            <a:off x="6908254" y="1887796"/>
            <a:ext cx="387122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</a:t>
            </a:r>
            <a:endParaRPr sz="12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37"/>
          <p:cNvSpPr txBox="1"/>
          <p:nvPr/>
        </p:nvSpPr>
        <p:spPr>
          <a:xfrm>
            <a:off x="7514818" y="3005871"/>
            <a:ext cx="387122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</a:t>
            </a:r>
            <a:endParaRPr sz="12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Google Shape;1557;p37"/>
          <p:cNvSpPr txBox="1"/>
          <p:nvPr/>
        </p:nvSpPr>
        <p:spPr>
          <a:xfrm>
            <a:off x="7519638" y="4123946"/>
            <a:ext cx="387122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</a:t>
            </a:r>
            <a:endParaRPr sz="12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8" name="Google Shape;1558;p37"/>
          <p:cNvSpPr txBox="1"/>
          <p:nvPr/>
        </p:nvSpPr>
        <p:spPr>
          <a:xfrm>
            <a:off x="6908254" y="5242022"/>
            <a:ext cx="387122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</a:t>
            </a:r>
            <a:endParaRPr sz="12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Google Shape;1559;p37"/>
          <p:cNvSpPr txBox="1"/>
          <p:nvPr/>
        </p:nvSpPr>
        <p:spPr>
          <a:xfrm>
            <a:off x="4101284" y="3930679"/>
            <a:ext cx="141637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37"/>
          <p:cNvSpPr/>
          <p:nvPr/>
        </p:nvSpPr>
        <p:spPr>
          <a:xfrm>
            <a:off x="4552638" y="3318698"/>
            <a:ext cx="512324" cy="511492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37"/>
          <p:cNvSpPr/>
          <p:nvPr/>
        </p:nvSpPr>
        <p:spPr>
          <a:xfrm rot="9900000">
            <a:off x="6710254" y="3203978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37"/>
          <p:cNvSpPr/>
          <p:nvPr/>
        </p:nvSpPr>
        <p:spPr>
          <a:xfrm>
            <a:off x="6089057" y="2082346"/>
            <a:ext cx="431509" cy="292281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37"/>
          <p:cNvSpPr/>
          <p:nvPr/>
        </p:nvSpPr>
        <p:spPr>
          <a:xfrm>
            <a:off x="6115773" y="5411987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37"/>
          <p:cNvSpPr/>
          <p:nvPr/>
        </p:nvSpPr>
        <p:spPr>
          <a:xfrm>
            <a:off x="6708194" y="4253608"/>
            <a:ext cx="381905" cy="38509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37"/>
          <p:cNvSpPr/>
          <p:nvPr/>
        </p:nvSpPr>
        <p:spPr>
          <a:xfrm flipH="1">
            <a:off x="1192420" y="1102901"/>
            <a:ext cx="1938987" cy="5098601"/>
          </a:xfrm>
          <a:custGeom>
            <a:rect b="b" l="l" r="r" t="t"/>
            <a:pathLst>
              <a:path extrusionOk="0" h="4829175" w="1743075">
                <a:moveTo>
                  <a:pt x="1708188" y="1960294"/>
                </a:moveTo>
                <a:cubicBezTo>
                  <a:pt x="1708188" y="1871711"/>
                  <a:pt x="1736763" y="1782176"/>
                  <a:pt x="1736763" y="1693594"/>
                </a:cubicBezTo>
                <a:cubicBezTo>
                  <a:pt x="1733905" y="1665971"/>
                  <a:pt x="1731048" y="1637396"/>
                  <a:pt x="1727238" y="1609774"/>
                </a:cubicBezTo>
                <a:cubicBezTo>
                  <a:pt x="1722475" y="1577389"/>
                  <a:pt x="1708188" y="1544051"/>
                  <a:pt x="1703425" y="1511666"/>
                </a:cubicBezTo>
                <a:cubicBezTo>
                  <a:pt x="1700568" y="1495474"/>
                  <a:pt x="1698663" y="1479281"/>
                  <a:pt x="1696757" y="1463089"/>
                </a:cubicBezTo>
                <a:cubicBezTo>
                  <a:pt x="1670088" y="1265921"/>
                  <a:pt x="1689138" y="1056371"/>
                  <a:pt x="1622463" y="865871"/>
                </a:cubicBezTo>
                <a:cubicBezTo>
                  <a:pt x="1611985" y="852536"/>
                  <a:pt x="1599603" y="842059"/>
                  <a:pt x="1587220" y="831581"/>
                </a:cubicBezTo>
                <a:cubicBezTo>
                  <a:pt x="1498638" y="763954"/>
                  <a:pt x="1360525" y="772526"/>
                  <a:pt x="1263370" y="719186"/>
                </a:cubicBezTo>
                <a:cubicBezTo>
                  <a:pt x="1247178" y="711566"/>
                  <a:pt x="1230985" y="702994"/>
                  <a:pt x="1215745" y="693469"/>
                </a:cubicBezTo>
                <a:cubicBezTo>
                  <a:pt x="1200505" y="683944"/>
                  <a:pt x="1185265" y="674419"/>
                  <a:pt x="1170025" y="662989"/>
                </a:cubicBezTo>
                <a:cubicBezTo>
                  <a:pt x="1123353" y="626794"/>
                  <a:pt x="1099540" y="582979"/>
                  <a:pt x="1111923" y="522019"/>
                </a:cubicBezTo>
                <a:cubicBezTo>
                  <a:pt x="1115733" y="502016"/>
                  <a:pt x="1113828" y="481061"/>
                  <a:pt x="1116685" y="461059"/>
                </a:cubicBezTo>
                <a:cubicBezTo>
                  <a:pt x="1120495" y="438199"/>
                  <a:pt x="1123353" y="413434"/>
                  <a:pt x="1131925" y="392479"/>
                </a:cubicBezTo>
                <a:cubicBezTo>
                  <a:pt x="1146213" y="357236"/>
                  <a:pt x="1151928" y="324851"/>
                  <a:pt x="1143355" y="291514"/>
                </a:cubicBezTo>
                <a:lnTo>
                  <a:pt x="1142403" y="289609"/>
                </a:lnTo>
                <a:cubicBezTo>
                  <a:pt x="1137640" y="269606"/>
                  <a:pt x="1126210" y="271511"/>
                  <a:pt x="1126210" y="271511"/>
                </a:cubicBezTo>
                <a:cubicBezTo>
                  <a:pt x="1120495" y="275321"/>
                  <a:pt x="1112875" y="285799"/>
                  <a:pt x="1112875" y="285799"/>
                </a:cubicBezTo>
                <a:lnTo>
                  <a:pt x="1113828" y="258176"/>
                </a:lnTo>
                <a:lnTo>
                  <a:pt x="1112875" y="224839"/>
                </a:lnTo>
                <a:cubicBezTo>
                  <a:pt x="1110970" y="222934"/>
                  <a:pt x="1109065" y="207694"/>
                  <a:pt x="1107160" y="199121"/>
                </a:cubicBezTo>
                <a:cubicBezTo>
                  <a:pt x="1106208" y="187691"/>
                  <a:pt x="1104303" y="201026"/>
                  <a:pt x="1103350" y="182929"/>
                </a:cubicBezTo>
                <a:cubicBezTo>
                  <a:pt x="1102398" y="179119"/>
                  <a:pt x="1101445" y="179119"/>
                  <a:pt x="1100493" y="166736"/>
                </a:cubicBezTo>
                <a:cubicBezTo>
                  <a:pt x="1099540" y="143876"/>
                  <a:pt x="1098588" y="152449"/>
                  <a:pt x="1096683" y="150544"/>
                </a:cubicBezTo>
                <a:cubicBezTo>
                  <a:pt x="1095730" y="118159"/>
                  <a:pt x="1093825" y="115301"/>
                  <a:pt x="1091920" y="135304"/>
                </a:cubicBezTo>
                <a:cubicBezTo>
                  <a:pt x="1090015" y="129589"/>
                  <a:pt x="1088110" y="125779"/>
                  <a:pt x="1086205" y="116254"/>
                </a:cubicBezTo>
                <a:cubicBezTo>
                  <a:pt x="1083348" y="105776"/>
                  <a:pt x="1081443" y="99109"/>
                  <a:pt x="1077633" y="104824"/>
                </a:cubicBezTo>
                <a:cubicBezTo>
                  <a:pt x="1073823" y="117206"/>
                  <a:pt x="1070965" y="90536"/>
                  <a:pt x="1067155" y="89584"/>
                </a:cubicBezTo>
                <a:cubicBezTo>
                  <a:pt x="1063345" y="94346"/>
                  <a:pt x="1059535" y="50531"/>
                  <a:pt x="1055725" y="76249"/>
                </a:cubicBezTo>
                <a:cubicBezTo>
                  <a:pt x="1051915" y="85774"/>
                  <a:pt x="1048105" y="59104"/>
                  <a:pt x="1043343" y="65771"/>
                </a:cubicBezTo>
                <a:cubicBezTo>
                  <a:pt x="1039533" y="64819"/>
                  <a:pt x="1034770" y="66724"/>
                  <a:pt x="1030960" y="54341"/>
                </a:cubicBezTo>
                <a:cubicBezTo>
                  <a:pt x="1026198" y="52436"/>
                  <a:pt x="1022388" y="38149"/>
                  <a:pt x="1017625" y="41006"/>
                </a:cubicBezTo>
                <a:cubicBezTo>
                  <a:pt x="1012863" y="42911"/>
                  <a:pt x="1008100" y="32434"/>
                  <a:pt x="1003338" y="38149"/>
                </a:cubicBezTo>
                <a:cubicBezTo>
                  <a:pt x="996670" y="20051"/>
                  <a:pt x="989050" y="36244"/>
                  <a:pt x="981430" y="28624"/>
                </a:cubicBezTo>
                <a:cubicBezTo>
                  <a:pt x="973810" y="20051"/>
                  <a:pt x="966190" y="10526"/>
                  <a:pt x="958570" y="21004"/>
                </a:cubicBezTo>
                <a:cubicBezTo>
                  <a:pt x="950950" y="6716"/>
                  <a:pt x="943330" y="25766"/>
                  <a:pt x="934758" y="16241"/>
                </a:cubicBezTo>
                <a:cubicBezTo>
                  <a:pt x="927138" y="17194"/>
                  <a:pt x="918565" y="9574"/>
                  <a:pt x="910945" y="12431"/>
                </a:cubicBezTo>
                <a:cubicBezTo>
                  <a:pt x="902373" y="7669"/>
                  <a:pt x="894752" y="33386"/>
                  <a:pt x="886180" y="9574"/>
                </a:cubicBezTo>
                <a:cubicBezTo>
                  <a:pt x="877608" y="9574"/>
                  <a:pt x="869988" y="4811"/>
                  <a:pt x="861415" y="8621"/>
                </a:cubicBezTo>
                <a:cubicBezTo>
                  <a:pt x="856652" y="12431"/>
                  <a:pt x="851890" y="21004"/>
                  <a:pt x="847127" y="9574"/>
                </a:cubicBezTo>
                <a:cubicBezTo>
                  <a:pt x="842365" y="11479"/>
                  <a:pt x="836650" y="18146"/>
                  <a:pt x="831888" y="13384"/>
                </a:cubicBezTo>
                <a:cubicBezTo>
                  <a:pt x="827125" y="17194"/>
                  <a:pt x="822363" y="23861"/>
                  <a:pt x="817600" y="19099"/>
                </a:cubicBezTo>
                <a:cubicBezTo>
                  <a:pt x="815695" y="13384"/>
                  <a:pt x="812838" y="10526"/>
                  <a:pt x="810933" y="11479"/>
                </a:cubicBezTo>
                <a:cubicBezTo>
                  <a:pt x="809027" y="12431"/>
                  <a:pt x="809027" y="19099"/>
                  <a:pt x="807123" y="29576"/>
                </a:cubicBezTo>
                <a:cubicBezTo>
                  <a:pt x="801408" y="35291"/>
                  <a:pt x="795693" y="41006"/>
                  <a:pt x="790930" y="41006"/>
                </a:cubicBezTo>
                <a:cubicBezTo>
                  <a:pt x="785215" y="54341"/>
                  <a:pt x="780452" y="61009"/>
                  <a:pt x="774738" y="59104"/>
                </a:cubicBezTo>
                <a:cubicBezTo>
                  <a:pt x="769023" y="72439"/>
                  <a:pt x="764260" y="60056"/>
                  <a:pt x="759498" y="76249"/>
                </a:cubicBezTo>
                <a:cubicBezTo>
                  <a:pt x="754735" y="65771"/>
                  <a:pt x="749973" y="86726"/>
                  <a:pt x="746163" y="89584"/>
                </a:cubicBezTo>
                <a:cubicBezTo>
                  <a:pt x="741400" y="88631"/>
                  <a:pt x="737590" y="105776"/>
                  <a:pt x="733780" y="105776"/>
                </a:cubicBezTo>
                <a:cubicBezTo>
                  <a:pt x="729970" y="99109"/>
                  <a:pt x="726160" y="120064"/>
                  <a:pt x="723302" y="122921"/>
                </a:cubicBezTo>
                <a:cubicBezTo>
                  <a:pt x="719493" y="142924"/>
                  <a:pt x="716635" y="116254"/>
                  <a:pt x="713777" y="139114"/>
                </a:cubicBezTo>
                <a:cubicBezTo>
                  <a:pt x="710920" y="119111"/>
                  <a:pt x="708063" y="152449"/>
                  <a:pt x="706158" y="160069"/>
                </a:cubicBezTo>
                <a:cubicBezTo>
                  <a:pt x="705205" y="151496"/>
                  <a:pt x="703300" y="170546"/>
                  <a:pt x="702348" y="175309"/>
                </a:cubicBezTo>
                <a:cubicBezTo>
                  <a:pt x="701395" y="180071"/>
                  <a:pt x="700443" y="184834"/>
                  <a:pt x="699490" y="186739"/>
                </a:cubicBezTo>
                <a:cubicBezTo>
                  <a:pt x="697585" y="196264"/>
                  <a:pt x="696633" y="205789"/>
                  <a:pt x="696633" y="216266"/>
                </a:cubicBezTo>
                <a:cubicBezTo>
                  <a:pt x="696633" y="226744"/>
                  <a:pt x="696633" y="237221"/>
                  <a:pt x="698538" y="247699"/>
                </a:cubicBezTo>
                <a:cubicBezTo>
                  <a:pt x="701395" y="267701"/>
                  <a:pt x="700443" y="287704"/>
                  <a:pt x="694727" y="306754"/>
                </a:cubicBezTo>
                <a:lnTo>
                  <a:pt x="694727" y="306754"/>
                </a:lnTo>
                <a:cubicBezTo>
                  <a:pt x="694727" y="306754"/>
                  <a:pt x="667105" y="301039"/>
                  <a:pt x="662343" y="320089"/>
                </a:cubicBezTo>
                <a:cubicBezTo>
                  <a:pt x="662343" y="320089"/>
                  <a:pt x="655675" y="353426"/>
                  <a:pt x="671868" y="384859"/>
                </a:cubicBezTo>
                <a:cubicBezTo>
                  <a:pt x="673773" y="390574"/>
                  <a:pt x="677583" y="395336"/>
                  <a:pt x="682345" y="400099"/>
                </a:cubicBezTo>
                <a:cubicBezTo>
                  <a:pt x="729970" y="449629"/>
                  <a:pt x="754735" y="513446"/>
                  <a:pt x="769975" y="575359"/>
                </a:cubicBezTo>
                <a:cubicBezTo>
                  <a:pt x="789977" y="655369"/>
                  <a:pt x="787120" y="706804"/>
                  <a:pt x="679488" y="741094"/>
                </a:cubicBezTo>
                <a:cubicBezTo>
                  <a:pt x="592810" y="769669"/>
                  <a:pt x="497560" y="803006"/>
                  <a:pt x="412787" y="837296"/>
                </a:cubicBezTo>
                <a:cubicBezTo>
                  <a:pt x="378498" y="850631"/>
                  <a:pt x="356590" y="877301"/>
                  <a:pt x="355637" y="917306"/>
                </a:cubicBezTo>
                <a:cubicBezTo>
                  <a:pt x="354685" y="972551"/>
                  <a:pt x="350875" y="1025891"/>
                  <a:pt x="337540" y="1080184"/>
                </a:cubicBezTo>
                <a:cubicBezTo>
                  <a:pt x="322300" y="1141144"/>
                  <a:pt x="331825" y="1204961"/>
                  <a:pt x="323253" y="1267826"/>
                </a:cubicBezTo>
                <a:cubicBezTo>
                  <a:pt x="310870" y="1364981"/>
                  <a:pt x="279438" y="1459279"/>
                  <a:pt x="286105" y="1558339"/>
                </a:cubicBezTo>
                <a:cubicBezTo>
                  <a:pt x="288010" y="1587866"/>
                  <a:pt x="282295" y="1618346"/>
                  <a:pt x="277533" y="1647874"/>
                </a:cubicBezTo>
                <a:cubicBezTo>
                  <a:pt x="273723" y="1668829"/>
                  <a:pt x="263245" y="1688831"/>
                  <a:pt x="256578" y="1709786"/>
                </a:cubicBezTo>
                <a:cubicBezTo>
                  <a:pt x="251815" y="1726931"/>
                  <a:pt x="239432" y="1749791"/>
                  <a:pt x="246100" y="1762174"/>
                </a:cubicBezTo>
                <a:cubicBezTo>
                  <a:pt x="267055" y="1806941"/>
                  <a:pt x="249910" y="1849804"/>
                  <a:pt x="248005" y="1892666"/>
                </a:cubicBezTo>
                <a:cubicBezTo>
                  <a:pt x="247053" y="1908859"/>
                  <a:pt x="243242" y="1924099"/>
                  <a:pt x="242290" y="1940291"/>
                </a:cubicBezTo>
                <a:cubicBezTo>
                  <a:pt x="238480" y="2059354"/>
                  <a:pt x="234670" y="2178416"/>
                  <a:pt x="230860" y="2296526"/>
                </a:cubicBezTo>
                <a:cubicBezTo>
                  <a:pt x="229907" y="2315576"/>
                  <a:pt x="225145" y="2334626"/>
                  <a:pt x="225145" y="2352724"/>
                </a:cubicBezTo>
                <a:cubicBezTo>
                  <a:pt x="225145" y="2382251"/>
                  <a:pt x="222288" y="2414636"/>
                  <a:pt x="231813" y="2441306"/>
                </a:cubicBezTo>
                <a:cubicBezTo>
                  <a:pt x="241338" y="2468929"/>
                  <a:pt x="243242" y="2493694"/>
                  <a:pt x="238480" y="2520364"/>
                </a:cubicBezTo>
                <a:cubicBezTo>
                  <a:pt x="233717" y="2543224"/>
                  <a:pt x="228003" y="2567036"/>
                  <a:pt x="221335" y="2589896"/>
                </a:cubicBezTo>
                <a:cubicBezTo>
                  <a:pt x="212763" y="2617519"/>
                  <a:pt x="217525" y="2640379"/>
                  <a:pt x="228003" y="2667049"/>
                </a:cubicBezTo>
                <a:cubicBezTo>
                  <a:pt x="248005" y="2716579"/>
                  <a:pt x="262293" y="2766109"/>
                  <a:pt x="237528" y="2822306"/>
                </a:cubicBezTo>
                <a:cubicBezTo>
                  <a:pt x="211810" y="2880409"/>
                  <a:pt x="194665" y="2943274"/>
                  <a:pt x="171805" y="3010901"/>
                </a:cubicBezTo>
                <a:cubicBezTo>
                  <a:pt x="160375" y="3015664"/>
                  <a:pt x="142277" y="3022331"/>
                  <a:pt x="125132" y="3028999"/>
                </a:cubicBezTo>
                <a:cubicBezTo>
                  <a:pt x="113702" y="3057574"/>
                  <a:pt x="107035" y="3084244"/>
                  <a:pt x="93700" y="3107104"/>
                </a:cubicBezTo>
                <a:cubicBezTo>
                  <a:pt x="61315" y="3159491"/>
                  <a:pt x="40360" y="3218546"/>
                  <a:pt x="27025" y="3277601"/>
                </a:cubicBezTo>
                <a:cubicBezTo>
                  <a:pt x="19405" y="3312844"/>
                  <a:pt x="28930" y="3349991"/>
                  <a:pt x="19405" y="3385234"/>
                </a:cubicBezTo>
                <a:cubicBezTo>
                  <a:pt x="-1550" y="3460481"/>
                  <a:pt x="9880" y="3535729"/>
                  <a:pt x="13690" y="3611929"/>
                </a:cubicBezTo>
                <a:cubicBezTo>
                  <a:pt x="15595" y="3650029"/>
                  <a:pt x="14642" y="3687176"/>
                  <a:pt x="23215" y="3724324"/>
                </a:cubicBezTo>
                <a:cubicBezTo>
                  <a:pt x="30835" y="3759566"/>
                  <a:pt x="45122" y="3794809"/>
                  <a:pt x="83222" y="3803381"/>
                </a:cubicBezTo>
                <a:cubicBezTo>
                  <a:pt x="118465" y="3811001"/>
                  <a:pt x="155613" y="3813859"/>
                  <a:pt x="190855" y="3811001"/>
                </a:cubicBezTo>
                <a:cubicBezTo>
                  <a:pt x="206095" y="3810049"/>
                  <a:pt x="222288" y="3807191"/>
                  <a:pt x="237528" y="3805286"/>
                </a:cubicBezTo>
                <a:cubicBezTo>
                  <a:pt x="269913" y="3796714"/>
                  <a:pt x="317537" y="3787189"/>
                  <a:pt x="327062" y="3796714"/>
                </a:cubicBezTo>
                <a:cubicBezTo>
                  <a:pt x="384212" y="3882439"/>
                  <a:pt x="327062" y="3987214"/>
                  <a:pt x="320395" y="4089131"/>
                </a:cubicBezTo>
                <a:cubicBezTo>
                  <a:pt x="318490" y="4106276"/>
                  <a:pt x="316585" y="4122469"/>
                  <a:pt x="314680" y="4139614"/>
                </a:cubicBezTo>
                <a:cubicBezTo>
                  <a:pt x="313728" y="4147234"/>
                  <a:pt x="312775" y="4154854"/>
                  <a:pt x="311823" y="4163426"/>
                </a:cubicBezTo>
                <a:cubicBezTo>
                  <a:pt x="308013" y="4244389"/>
                  <a:pt x="269913" y="4330114"/>
                  <a:pt x="279438" y="4415839"/>
                </a:cubicBezTo>
                <a:cubicBezTo>
                  <a:pt x="279438" y="4434889"/>
                  <a:pt x="298488" y="4444414"/>
                  <a:pt x="317537" y="4444414"/>
                </a:cubicBezTo>
                <a:cubicBezTo>
                  <a:pt x="308013" y="4453939"/>
                  <a:pt x="298488" y="4463464"/>
                  <a:pt x="286105" y="4481561"/>
                </a:cubicBezTo>
                <a:cubicBezTo>
                  <a:pt x="282295" y="4488229"/>
                  <a:pt x="279438" y="4494896"/>
                  <a:pt x="277533" y="4502516"/>
                </a:cubicBezTo>
                <a:cubicBezTo>
                  <a:pt x="269913" y="4523471"/>
                  <a:pt x="266103" y="4546331"/>
                  <a:pt x="260388" y="4569191"/>
                </a:cubicBezTo>
                <a:cubicBezTo>
                  <a:pt x="248005" y="4620626"/>
                  <a:pt x="219430" y="4656821"/>
                  <a:pt x="173710" y="4682539"/>
                </a:cubicBezTo>
                <a:cubicBezTo>
                  <a:pt x="152755" y="4693969"/>
                  <a:pt x="132752" y="4707304"/>
                  <a:pt x="111797" y="4718734"/>
                </a:cubicBezTo>
                <a:cubicBezTo>
                  <a:pt x="85127" y="4733021"/>
                  <a:pt x="71792" y="4753976"/>
                  <a:pt x="79412" y="4791124"/>
                </a:cubicBezTo>
                <a:cubicBezTo>
                  <a:pt x="96557" y="4797791"/>
                  <a:pt x="116560" y="4812079"/>
                  <a:pt x="136563" y="4813031"/>
                </a:cubicBezTo>
                <a:cubicBezTo>
                  <a:pt x="185140" y="4815889"/>
                  <a:pt x="234670" y="4817794"/>
                  <a:pt x="283248" y="4812079"/>
                </a:cubicBezTo>
                <a:cubicBezTo>
                  <a:pt x="309918" y="4809221"/>
                  <a:pt x="338493" y="4794934"/>
                  <a:pt x="358495" y="4777789"/>
                </a:cubicBezTo>
                <a:cubicBezTo>
                  <a:pt x="384212" y="4754929"/>
                  <a:pt x="407073" y="4749214"/>
                  <a:pt x="440410" y="4756834"/>
                </a:cubicBezTo>
                <a:cubicBezTo>
                  <a:pt x="492798" y="4769216"/>
                  <a:pt x="544233" y="4761596"/>
                  <a:pt x="594715" y="4730164"/>
                </a:cubicBezTo>
                <a:cubicBezTo>
                  <a:pt x="600430" y="4663489"/>
                  <a:pt x="610908" y="4595861"/>
                  <a:pt x="611860" y="4528234"/>
                </a:cubicBezTo>
                <a:cubicBezTo>
                  <a:pt x="612813" y="4487276"/>
                  <a:pt x="619480" y="4452986"/>
                  <a:pt x="650913" y="4437746"/>
                </a:cubicBezTo>
                <a:cubicBezTo>
                  <a:pt x="657580" y="4434889"/>
                  <a:pt x="664248" y="4432031"/>
                  <a:pt x="672820" y="4431079"/>
                </a:cubicBezTo>
                <a:cubicBezTo>
                  <a:pt x="692823" y="4372976"/>
                  <a:pt x="704252" y="4312969"/>
                  <a:pt x="716635" y="4253914"/>
                </a:cubicBezTo>
                <a:cubicBezTo>
                  <a:pt x="718540" y="4245341"/>
                  <a:pt x="720445" y="4236769"/>
                  <a:pt x="721398" y="4228196"/>
                </a:cubicBezTo>
                <a:cubicBezTo>
                  <a:pt x="724255" y="4145329"/>
                  <a:pt x="735685" y="4063414"/>
                  <a:pt x="755688" y="3985309"/>
                </a:cubicBezTo>
                <a:cubicBezTo>
                  <a:pt x="757593" y="3977689"/>
                  <a:pt x="759498" y="3970069"/>
                  <a:pt x="762355" y="3962449"/>
                </a:cubicBezTo>
                <a:cubicBezTo>
                  <a:pt x="782358" y="3845291"/>
                  <a:pt x="782358" y="3740516"/>
                  <a:pt x="826173" y="3636694"/>
                </a:cubicBezTo>
                <a:cubicBezTo>
                  <a:pt x="827125" y="3629074"/>
                  <a:pt x="828077" y="3620501"/>
                  <a:pt x="829983" y="3612881"/>
                </a:cubicBezTo>
                <a:cubicBezTo>
                  <a:pt x="831888" y="3596689"/>
                  <a:pt x="834745" y="3580496"/>
                  <a:pt x="836650" y="3565256"/>
                </a:cubicBezTo>
                <a:cubicBezTo>
                  <a:pt x="848080" y="3483341"/>
                  <a:pt x="867130" y="3402379"/>
                  <a:pt x="867130" y="3320464"/>
                </a:cubicBezTo>
                <a:cubicBezTo>
                  <a:pt x="866177" y="3209974"/>
                  <a:pt x="900468" y="3106151"/>
                  <a:pt x="915708" y="2997566"/>
                </a:cubicBezTo>
                <a:cubicBezTo>
                  <a:pt x="926185" y="3008044"/>
                  <a:pt x="932852" y="3019474"/>
                  <a:pt x="936663" y="3032809"/>
                </a:cubicBezTo>
                <a:cubicBezTo>
                  <a:pt x="952855" y="3087101"/>
                  <a:pt x="955713" y="3141394"/>
                  <a:pt x="949998" y="3197591"/>
                </a:cubicBezTo>
                <a:cubicBezTo>
                  <a:pt x="946188" y="3239501"/>
                  <a:pt x="945235" y="3283316"/>
                  <a:pt x="949045" y="3325226"/>
                </a:cubicBezTo>
                <a:cubicBezTo>
                  <a:pt x="957618" y="3409999"/>
                  <a:pt x="976668" y="3494771"/>
                  <a:pt x="980477" y="3579544"/>
                </a:cubicBezTo>
                <a:cubicBezTo>
                  <a:pt x="986193" y="3701464"/>
                  <a:pt x="981430" y="3824336"/>
                  <a:pt x="983335" y="3946256"/>
                </a:cubicBezTo>
                <a:cubicBezTo>
                  <a:pt x="984288" y="3999596"/>
                  <a:pt x="990002" y="4053889"/>
                  <a:pt x="989050" y="4107229"/>
                </a:cubicBezTo>
                <a:cubicBezTo>
                  <a:pt x="988098" y="4152949"/>
                  <a:pt x="985240" y="4198669"/>
                  <a:pt x="976668" y="4243436"/>
                </a:cubicBezTo>
                <a:cubicBezTo>
                  <a:pt x="975715" y="4251056"/>
                  <a:pt x="973810" y="4258676"/>
                  <a:pt x="971905" y="4266296"/>
                </a:cubicBezTo>
                <a:cubicBezTo>
                  <a:pt x="970000" y="4273916"/>
                  <a:pt x="968095" y="4281536"/>
                  <a:pt x="966190" y="4288204"/>
                </a:cubicBezTo>
                <a:cubicBezTo>
                  <a:pt x="971905" y="4389169"/>
                  <a:pt x="943330" y="4493944"/>
                  <a:pt x="961427" y="4595861"/>
                </a:cubicBezTo>
                <a:cubicBezTo>
                  <a:pt x="965238" y="4603481"/>
                  <a:pt x="970000" y="4611101"/>
                  <a:pt x="974763" y="4618721"/>
                </a:cubicBezTo>
                <a:cubicBezTo>
                  <a:pt x="989050" y="4640629"/>
                  <a:pt x="1005243" y="4666346"/>
                  <a:pt x="1007148" y="4692064"/>
                </a:cubicBezTo>
                <a:cubicBezTo>
                  <a:pt x="1010958" y="4733021"/>
                  <a:pt x="1028102" y="4756834"/>
                  <a:pt x="1070013" y="4767311"/>
                </a:cubicBezTo>
                <a:cubicBezTo>
                  <a:pt x="1065250" y="4803506"/>
                  <a:pt x="1085253" y="4816841"/>
                  <a:pt x="1116685" y="4820651"/>
                </a:cubicBezTo>
                <a:cubicBezTo>
                  <a:pt x="1122400" y="4821604"/>
                  <a:pt x="1128115" y="4825414"/>
                  <a:pt x="1133830" y="4827319"/>
                </a:cubicBezTo>
                <a:cubicBezTo>
                  <a:pt x="1150023" y="4827319"/>
                  <a:pt x="1165263" y="4827319"/>
                  <a:pt x="1181455" y="4827319"/>
                </a:cubicBezTo>
                <a:cubicBezTo>
                  <a:pt x="1206220" y="4824461"/>
                  <a:pt x="1230985" y="4821604"/>
                  <a:pt x="1255750" y="4818746"/>
                </a:cubicBezTo>
                <a:cubicBezTo>
                  <a:pt x="1291945" y="4814936"/>
                  <a:pt x="1303375" y="4802554"/>
                  <a:pt x="1298613" y="4766359"/>
                </a:cubicBezTo>
                <a:cubicBezTo>
                  <a:pt x="1295755" y="4743499"/>
                  <a:pt x="1291945" y="4718734"/>
                  <a:pt x="1281468" y="4697779"/>
                </a:cubicBezTo>
                <a:cubicBezTo>
                  <a:pt x="1266228" y="4667299"/>
                  <a:pt x="1264323" y="4637771"/>
                  <a:pt x="1270038" y="4605386"/>
                </a:cubicBezTo>
                <a:cubicBezTo>
                  <a:pt x="1290993" y="4485371"/>
                  <a:pt x="1310995" y="4365356"/>
                  <a:pt x="1330998" y="4244389"/>
                </a:cubicBezTo>
                <a:cubicBezTo>
                  <a:pt x="1330998" y="4242484"/>
                  <a:pt x="1331950" y="4241531"/>
                  <a:pt x="1331950" y="4239626"/>
                </a:cubicBezTo>
                <a:cubicBezTo>
                  <a:pt x="1339570" y="4126279"/>
                  <a:pt x="1348143" y="4011979"/>
                  <a:pt x="1352905" y="3898631"/>
                </a:cubicBezTo>
                <a:cubicBezTo>
                  <a:pt x="1356715" y="3819574"/>
                  <a:pt x="1364335" y="3742421"/>
                  <a:pt x="1384338" y="3664316"/>
                </a:cubicBezTo>
                <a:cubicBezTo>
                  <a:pt x="1412913" y="3550969"/>
                  <a:pt x="1439582" y="3436669"/>
                  <a:pt x="1441488" y="3318559"/>
                </a:cubicBezTo>
                <a:cubicBezTo>
                  <a:pt x="1443393" y="3217594"/>
                  <a:pt x="1450060" y="3115676"/>
                  <a:pt x="1457680" y="3014711"/>
                </a:cubicBezTo>
                <a:cubicBezTo>
                  <a:pt x="1465300" y="2901364"/>
                  <a:pt x="1476730" y="2788016"/>
                  <a:pt x="1485303" y="2673716"/>
                </a:cubicBezTo>
                <a:cubicBezTo>
                  <a:pt x="1488160" y="2640379"/>
                  <a:pt x="1486255" y="2607041"/>
                  <a:pt x="1488160" y="2573704"/>
                </a:cubicBezTo>
                <a:cubicBezTo>
                  <a:pt x="1489113" y="2551796"/>
                  <a:pt x="1491970" y="2528936"/>
                  <a:pt x="1497685" y="2507981"/>
                </a:cubicBezTo>
                <a:cubicBezTo>
                  <a:pt x="1500543" y="2497504"/>
                  <a:pt x="1511973" y="2480359"/>
                  <a:pt x="1519593" y="2480359"/>
                </a:cubicBezTo>
                <a:cubicBezTo>
                  <a:pt x="1552930" y="2480359"/>
                  <a:pt x="1560550" y="2455594"/>
                  <a:pt x="1573885" y="2434639"/>
                </a:cubicBezTo>
                <a:cubicBezTo>
                  <a:pt x="1581505" y="2422256"/>
                  <a:pt x="1589125" y="2409874"/>
                  <a:pt x="1599603" y="2400349"/>
                </a:cubicBezTo>
                <a:cubicBezTo>
                  <a:pt x="1639607" y="2367011"/>
                  <a:pt x="1656753" y="2322244"/>
                  <a:pt x="1662468" y="2271761"/>
                </a:cubicBezTo>
                <a:cubicBezTo>
                  <a:pt x="1668182" y="2223184"/>
                  <a:pt x="1685328" y="2175559"/>
                  <a:pt x="1671040" y="2126029"/>
                </a:cubicBezTo>
                <a:cubicBezTo>
                  <a:pt x="1670088" y="2121266"/>
                  <a:pt x="1671040" y="2116504"/>
                  <a:pt x="1671993" y="2111741"/>
                </a:cubicBezTo>
                <a:cubicBezTo>
                  <a:pt x="1686280" y="2062211"/>
                  <a:pt x="1697710" y="2010776"/>
                  <a:pt x="1708188" y="1960294"/>
                </a:cubicBezTo>
                <a:close/>
                <a:moveTo>
                  <a:pt x="284200" y="2927081"/>
                </a:moveTo>
                <a:cubicBezTo>
                  <a:pt x="297535" y="2890886"/>
                  <a:pt x="308965" y="2857549"/>
                  <a:pt x="321348" y="2824211"/>
                </a:cubicBezTo>
                <a:cubicBezTo>
                  <a:pt x="324205" y="2824211"/>
                  <a:pt x="327062" y="2824211"/>
                  <a:pt x="328968" y="2825164"/>
                </a:cubicBezTo>
                <a:cubicBezTo>
                  <a:pt x="331825" y="2859454"/>
                  <a:pt x="334683" y="2893744"/>
                  <a:pt x="337540" y="2930891"/>
                </a:cubicBezTo>
                <a:cubicBezTo>
                  <a:pt x="318490" y="2928986"/>
                  <a:pt x="303250" y="2928034"/>
                  <a:pt x="284200" y="2927081"/>
                </a:cubicBezTo>
                <a:close/>
                <a:moveTo>
                  <a:pt x="391833" y="2454641"/>
                </a:moveTo>
                <a:cubicBezTo>
                  <a:pt x="345160" y="2454641"/>
                  <a:pt x="303250" y="2454641"/>
                  <a:pt x="262293" y="2454641"/>
                </a:cubicBezTo>
                <a:cubicBezTo>
                  <a:pt x="246100" y="2407016"/>
                  <a:pt x="249910" y="2400349"/>
                  <a:pt x="288963" y="2388919"/>
                </a:cubicBezTo>
                <a:cubicBezTo>
                  <a:pt x="326110" y="2377489"/>
                  <a:pt x="360400" y="2380346"/>
                  <a:pt x="401358" y="2401301"/>
                </a:cubicBezTo>
                <a:cubicBezTo>
                  <a:pt x="398500" y="2421304"/>
                  <a:pt x="394690" y="2439401"/>
                  <a:pt x="391833" y="2454641"/>
                </a:cubicBezTo>
                <a:close/>
                <a:moveTo>
                  <a:pt x="422312" y="2628949"/>
                </a:moveTo>
                <a:cubicBezTo>
                  <a:pt x="419455" y="2603231"/>
                  <a:pt x="416598" y="2585134"/>
                  <a:pt x="414693" y="2566084"/>
                </a:cubicBezTo>
                <a:cubicBezTo>
                  <a:pt x="412787" y="2544176"/>
                  <a:pt x="409930" y="2522269"/>
                  <a:pt x="408978" y="2500361"/>
                </a:cubicBezTo>
                <a:cubicBezTo>
                  <a:pt x="408025" y="2489884"/>
                  <a:pt x="405168" y="2473691"/>
                  <a:pt x="410883" y="2468929"/>
                </a:cubicBezTo>
                <a:cubicBezTo>
                  <a:pt x="439458" y="2443211"/>
                  <a:pt x="439458" y="2407016"/>
                  <a:pt x="448030" y="2374631"/>
                </a:cubicBezTo>
                <a:cubicBezTo>
                  <a:pt x="449935" y="2457499"/>
                  <a:pt x="455650" y="2540366"/>
                  <a:pt x="422312" y="2628949"/>
                </a:cubicBezTo>
                <a:close/>
                <a:moveTo>
                  <a:pt x="814743" y="1037321"/>
                </a:moveTo>
                <a:cubicBezTo>
                  <a:pt x="811885" y="1037321"/>
                  <a:pt x="809027" y="1037321"/>
                  <a:pt x="806170" y="1037321"/>
                </a:cubicBezTo>
                <a:cubicBezTo>
                  <a:pt x="802360" y="977314"/>
                  <a:pt x="797598" y="917306"/>
                  <a:pt x="793788" y="857299"/>
                </a:cubicBezTo>
                <a:cubicBezTo>
                  <a:pt x="796645" y="856346"/>
                  <a:pt x="799502" y="855394"/>
                  <a:pt x="802360" y="854441"/>
                </a:cubicBezTo>
                <a:cubicBezTo>
                  <a:pt x="816648" y="869681"/>
                  <a:pt x="831888" y="884921"/>
                  <a:pt x="849033" y="903971"/>
                </a:cubicBezTo>
                <a:cubicBezTo>
                  <a:pt x="854748" y="895399"/>
                  <a:pt x="858558" y="889684"/>
                  <a:pt x="862368" y="883969"/>
                </a:cubicBezTo>
                <a:cubicBezTo>
                  <a:pt x="869988" y="875396"/>
                  <a:pt x="877608" y="865871"/>
                  <a:pt x="885227" y="857299"/>
                </a:cubicBezTo>
                <a:cubicBezTo>
                  <a:pt x="887133" y="858251"/>
                  <a:pt x="889990" y="860156"/>
                  <a:pt x="891895" y="861109"/>
                </a:cubicBezTo>
                <a:cubicBezTo>
                  <a:pt x="865225" y="920164"/>
                  <a:pt x="839508" y="978266"/>
                  <a:pt x="814743" y="1037321"/>
                </a:cubicBezTo>
                <a:close/>
                <a:moveTo>
                  <a:pt x="860463" y="883969"/>
                </a:moveTo>
                <a:cubicBezTo>
                  <a:pt x="813790" y="868729"/>
                  <a:pt x="803313" y="825866"/>
                  <a:pt x="796645" y="786814"/>
                </a:cubicBezTo>
                <a:cubicBezTo>
                  <a:pt x="789977" y="753476"/>
                  <a:pt x="795693" y="718234"/>
                  <a:pt x="795693" y="672514"/>
                </a:cubicBezTo>
                <a:cubicBezTo>
                  <a:pt x="837602" y="702041"/>
                  <a:pt x="870940" y="725854"/>
                  <a:pt x="901420" y="747761"/>
                </a:cubicBezTo>
                <a:cubicBezTo>
                  <a:pt x="886180" y="796339"/>
                  <a:pt x="873798" y="840154"/>
                  <a:pt x="860463" y="883969"/>
                </a:cubicBezTo>
                <a:close/>
                <a:moveTo>
                  <a:pt x="985240" y="1052561"/>
                </a:moveTo>
                <a:cubicBezTo>
                  <a:pt x="983335" y="1051609"/>
                  <a:pt x="981430" y="1051609"/>
                  <a:pt x="979525" y="1050656"/>
                </a:cubicBezTo>
                <a:cubicBezTo>
                  <a:pt x="976668" y="989696"/>
                  <a:pt x="973810" y="928736"/>
                  <a:pt x="970952" y="869681"/>
                </a:cubicBezTo>
                <a:cubicBezTo>
                  <a:pt x="979525" y="882064"/>
                  <a:pt x="988098" y="896351"/>
                  <a:pt x="999527" y="913496"/>
                </a:cubicBezTo>
                <a:cubicBezTo>
                  <a:pt x="1012863" y="903019"/>
                  <a:pt x="1024293" y="895399"/>
                  <a:pt x="1044295" y="880159"/>
                </a:cubicBezTo>
                <a:cubicBezTo>
                  <a:pt x="1022388" y="943024"/>
                  <a:pt x="1003338" y="997316"/>
                  <a:pt x="985240" y="1052561"/>
                </a:cubicBezTo>
                <a:close/>
                <a:moveTo>
                  <a:pt x="1001433" y="888731"/>
                </a:moveTo>
                <a:cubicBezTo>
                  <a:pt x="982383" y="845869"/>
                  <a:pt x="963333" y="804911"/>
                  <a:pt x="942377" y="758239"/>
                </a:cubicBezTo>
                <a:cubicBezTo>
                  <a:pt x="997623" y="715376"/>
                  <a:pt x="1050963" y="674419"/>
                  <a:pt x="1104303" y="632509"/>
                </a:cubicBezTo>
                <a:cubicBezTo>
                  <a:pt x="1124305" y="682039"/>
                  <a:pt x="1071918" y="815389"/>
                  <a:pt x="1001433" y="888731"/>
                </a:cubicBezTo>
                <a:close/>
                <a:moveTo>
                  <a:pt x="1510068" y="2456546"/>
                </a:moveTo>
                <a:cubicBezTo>
                  <a:pt x="1469110" y="2403206"/>
                  <a:pt x="1430057" y="2352724"/>
                  <a:pt x="1388148" y="2296526"/>
                </a:cubicBezTo>
                <a:cubicBezTo>
                  <a:pt x="1473873" y="2307004"/>
                  <a:pt x="1508163" y="2367011"/>
                  <a:pt x="1543405" y="2432734"/>
                </a:cubicBezTo>
                <a:cubicBezTo>
                  <a:pt x="1531023" y="2441306"/>
                  <a:pt x="1521498" y="2447974"/>
                  <a:pt x="1510068" y="245654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9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38"/>
          <p:cNvSpPr txBox="1"/>
          <p:nvPr/>
        </p:nvSpPr>
        <p:spPr>
          <a:xfrm>
            <a:off x="764208" y="380546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38"/>
          <p:cNvSpPr txBox="1"/>
          <p:nvPr/>
        </p:nvSpPr>
        <p:spPr>
          <a:xfrm>
            <a:off x="758413" y="1260590"/>
            <a:ext cx="48686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38"/>
          <p:cNvSpPr/>
          <p:nvPr/>
        </p:nvSpPr>
        <p:spPr>
          <a:xfrm>
            <a:off x="6782635" y="2039252"/>
            <a:ext cx="4482747" cy="4320480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38"/>
          <p:cNvSpPr/>
          <p:nvPr/>
        </p:nvSpPr>
        <p:spPr>
          <a:xfrm>
            <a:off x="7211684" y="3830098"/>
            <a:ext cx="723687" cy="723687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38"/>
          <p:cNvSpPr/>
          <p:nvPr/>
        </p:nvSpPr>
        <p:spPr>
          <a:xfrm>
            <a:off x="7211684" y="5176184"/>
            <a:ext cx="723687" cy="723687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5" name="Google Shape;1575;p38"/>
          <p:cNvGrpSpPr/>
          <p:nvPr/>
        </p:nvGrpSpPr>
        <p:grpSpPr>
          <a:xfrm>
            <a:off x="8091658" y="3840804"/>
            <a:ext cx="2750512" cy="738664"/>
            <a:chOff x="2551705" y="4283314"/>
            <a:chExt cx="2357003" cy="738664"/>
          </a:xfrm>
        </p:grpSpPr>
        <p:sp>
          <p:nvSpPr>
            <p:cNvPr id="1576" name="Google Shape;1576;p38"/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3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8" name="Google Shape;1578;p38"/>
          <p:cNvGrpSpPr/>
          <p:nvPr/>
        </p:nvGrpSpPr>
        <p:grpSpPr>
          <a:xfrm>
            <a:off x="8091658" y="5186890"/>
            <a:ext cx="2750512" cy="738664"/>
            <a:chOff x="2551705" y="4283314"/>
            <a:chExt cx="2357003" cy="738664"/>
          </a:xfrm>
        </p:grpSpPr>
        <p:sp>
          <p:nvSpPr>
            <p:cNvPr id="1579" name="Google Shape;1579;p38"/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3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1" name="Google Shape;1581;p38"/>
          <p:cNvSpPr/>
          <p:nvPr/>
        </p:nvSpPr>
        <p:spPr>
          <a:xfrm>
            <a:off x="7211684" y="2448090"/>
            <a:ext cx="723687" cy="723687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2" name="Google Shape;1582;p38"/>
          <p:cNvGrpSpPr/>
          <p:nvPr/>
        </p:nvGrpSpPr>
        <p:grpSpPr>
          <a:xfrm>
            <a:off x="8091658" y="2458796"/>
            <a:ext cx="2769206" cy="738664"/>
            <a:chOff x="2551705" y="4283314"/>
            <a:chExt cx="2373022" cy="738664"/>
          </a:xfrm>
        </p:grpSpPr>
        <p:sp>
          <p:nvSpPr>
            <p:cNvPr id="1583" name="Google Shape;1583;p38"/>
            <p:cNvSpPr txBox="1"/>
            <p:nvPr/>
          </p:nvSpPr>
          <p:spPr>
            <a:xfrm>
              <a:off x="2551705" y="4560313"/>
              <a:ext cx="23570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8"/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5" name="Google Shape;1585;p38"/>
          <p:cNvSpPr/>
          <p:nvPr/>
        </p:nvSpPr>
        <p:spPr>
          <a:xfrm>
            <a:off x="7381442" y="2635110"/>
            <a:ext cx="411575" cy="344044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38"/>
          <p:cNvSpPr/>
          <p:nvPr/>
        </p:nvSpPr>
        <p:spPr>
          <a:xfrm>
            <a:off x="7361006" y="5395210"/>
            <a:ext cx="425042" cy="326490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38"/>
          <p:cNvSpPr/>
          <p:nvPr/>
        </p:nvSpPr>
        <p:spPr>
          <a:xfrm>
            <a:off x="7365312" y="4046435"/>
            <a:ext cx="432135" cy="284005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3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93" name="Google Shape;1593;p39"/>
          <p:cNvSpPr/>
          <p:nvPr/>
        </p:nvSpPr>
        <p:spPr>
          <a:xfrm flipH="1">
            <a:off x="8308730" y="1834773"/>
            <a:ext cx="3883266" cy="4120132"/>
          </a:xfrm>
          <a:custGeom>
            <a:rect b="b" l="l" r="r" t="t"/>
            <a:pathLst>
              <a:path extrusionOk="0" h="4075717" w="3693922">
                <a:moveTo>
                  <a:pt x="3250449" y="502"/>
                </a:moveTo>
                <a:cubicBezTo>
                  <a:pt x="3155074" y="7112"/>
                  <a:pt x="3074749" y="79316"/>
                  <a:pt x="3048144" y="236898"/>
                </a:cubicBezTo>
                <a:cubicBezTo>
                  <a:pt x="2933538" y="708418"/>
                  <a:pt x="2759995" y="895061"/>
                  <a:pt x="2596274" y="1238878"/>
                </a:cubicBezTo>
                <a:cubicBezTo>
                  <a:pt x="2412905" y="1523754"/>
                  <a:pt x="2271473" y="1671105"/>
                  <a:pt x="2124755" y="2005097"/>
                </a:cubicBezTo>
                <a:cubicBezTo>
                  <a:pt x="2022146" y="2185125"/>
                  <a:pt x="559547" y="2088967"/>
                  <a:pt x="8363" y="2087841"/>
                </a:cubicBezTo>
                <a:cubicBezTo>
                  <a:pt x="5575" y="2695816"/>
                  <a:pt x="2788" y="3303790"/>
                  <a:pt x="0" y="3911765"/>
                </a:cubicBezTo>
                <a:lnTo>
                  <a:pt x="1844522" y="3833487"/>
                </a:lnTo>
                <a:lnTo>
                  <a:pt x="1844522" y="3838265"/>
                </a:lnTo>
                <a:cubicBezTo>
                  <a:pt x="2610294" y="3974499"/>
                  <a:pt x="3103304" y="4051233"/>
                  <a:pt x="3592688" y="4075717"/>
                </a:cubicBezTo>
                <a:lnTo>
                  <a:pt x="3627194" y="1784605"/>
                </a:lnTo>
                <a:cubicBezTo>
                  <a:pt x="3485439" y="1693817"/>
                  <a:pt x="3576597" y="1766928"/>
                  <a:pt x="3460723" y="1641635"/>
                </a:cubicBezTo>
                <a:cubicBezTo>
                  <a:pt x="3400146" y="1381317"/>
                  <a:pt x="3658825" y="991658"/>
                  <a:pt x="3686658" y="698595"/>
                </a:cubicBezTo>
                <a:cubicBezTo>
                  <a:pt x="3742937" y="288881"/>
                  <a:pt x="3460274" y="-14043"/>
                  <a:pt x="3250449" y="502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39"/>
          <p:cNvSpPr/>
          <p:nvPr/>
        </p:nvSpPr>
        <p:spPr>
          <a:xfrm>
            <a:off x="6669022" y="3358038"/>
            <a:ext cx="2376264" cy="576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39"/>
          <p:cNvSpPr/>
          <p:nvPr/>
        </p:nvSpPr>
        <p:spPr>
          <a:xfrm>
            <a:off x="6752333" y="4009873"/>
            <a:ext cx="2376264" cy="576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39"/>
          <p:cNvSpPr/>
          <p:nvPr/>
        </p:nvSpPr>
        <p:spPr>
          <a:xfrm>
            <a:off x="6835644" y="4661708"/>
            <a:ext cx="2376264" cy="576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39"/>
          <p:cNvSpPr/>
          <p:nvPr/>
        </p:nvSpPr>
        <p:spPr>
          <a:xfrm>
            <a:off x="6918954" y="5313544"/>
            <a:ext cx="2376264" cy="5760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39"/>
          <p:cNvSpPr txBox="1"/>
          <p:nvPr/>
        </p:nvSpPr>
        <p:spPr>
          <a:xfrm>
            <a:off x="6947371" y="3507539"/>
            <a:ext cx="18195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39"/>
          <p:cNvSpPr txBox="1"/>
          <p:nvPr/>
        </p:nvSpPr>
        <p:spPr>
          <a:xfrm>
            <a:off x="7030682" y="4159374"/>
            <a:ext cx="18195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39"/>
          <p:cNvSpPr txBox="1"/>
          <p:nvPr/>
        </p:nvSpPr>
        <p:spPr>
          <a:xfrm>
            <a:off x="7113993" y="4811209"/>
            <a:ext cx="18195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39"/>
          <p:cNvSpPr txBox="1"/>
          <p:nvPr/>
        </p:nvSpPr>
        <p:spPr>
          <a:xfrm>
            <a:off x="7197303" y="5463045"/>
            <a:ext cx="18195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2" name="Google Shape;1602;p39"/>
          <p:cNvGrpSpPr/>
          <p:nvPr/>
        </p:nvGrpSpPr>
        <p:grpSpPr>
          <a:xfrm>
            <a:off x="1419698" y="3138447"/>
            <a:ext cx="4689974" cy="657567"/>
            <a:chOff x="2551705" y="4319146"/>
            <a:chExt cx="3683695" cy="657567"/>
          </a:xfrm>
        </p:grpSpPr>
        <p:sp>
          <p:nvSpPr>
            <p:cNvPr id="1603" name="Google Shape;1603;p39"/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604" name="Google Shape;1604;p39"/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5" name="Google Shape;1605;p39"/>
          <p:cNvGrpSpPr/>
          <p:nvPr/>
        </p:nvGrpSpPr>
        <p:grpSpPr>
          <a:xfrm>
            <a:off x="1419698" y="3872158"/>
            <a:ext cx="4689974" cy="666620"/>
            <a:chOff x="2551705" y="4296700"/>
            <a:chExt cx="3552136" cy="666620"/>
          </a:xfrm>
        </p:grpSpPr>
        <p:sp>
          <p:nvSpPr>
            <p:cNvPr id="1606" name="Google Shape;1606;p39"/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07" name="Google Shape;1607;p39"/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8" name="Google Shape;1608;p39"/>
          <p:cNvGrpSpPr/>
          <p:nvPr/>
        </p:nvGrpSpPr>
        <p:grpSpPr>
          <a:xfrm>
            <a:off x="1419698" y="4614914"/>
            <a:ext cx="4689978" cy="675673"/>
            <a:chOff x="2551704" y="4319146"/>
            <a:chExt cx="2894333" cy="675673"/>
          </a:xfrm>
        </p:grpSpPr>
        <p:sp>
          <p:nvSpPr>
            <p:cNvPr id="1609" name="Google Shape;1609;p39"/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10" name="Google Shape;1610;p39"/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1" name="Google Shape;1611;p39"/>
          <p:cNvGrpSpPr/>
          <p:nvPr/>
        </p:nvGrpSpPr>
        <p:grpSpPr>
          <a:xfrm>
            <a:off x="1419700" y="5366728"/>
            <a:ext cx="4676301" cy="675673"/>
            <a:chOff x="2729835" y="4319146"/>
            <a:chExt cx="2208570" cy="675673"/>
          </a:xfrm>
        </p:grpSpPr>
        <p:sp>
          <p:nvSpPr>
            <p:cNvPr id="1612" name="Google Shape;1612;p39"/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13" name="Google Shape;1613;p39"/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4" name="Google Shape;1614;p39"/>
          <p:cNvGrpSpPr/>
          <p:nvPr/>
        </p:nvGrpSpPr>
        <p:grpSpPr>
          <a:xfrm>
            <a:off x="9511242" y="4340486"/>
            <a:ext cx="1279840" cy="915071"/>
            <a:chOff x="3233964" y="1954419"/>
            <a:chExt cx="1400519" cy="915071"/>
          </a:xfrm>
        </p:grpSpPr>
        <p:sp>
          <p:nvSpPr>
            <p:cNvPr id="1615" name="Google Shape;1615;p39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39"/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7" name="Google Shape;1617;p39"/>
          <p:cNvGrpSpPr/>
          <p:nvPr/>
        </p:nvGrpSpPr>
        <p:grpSpPr>
          <a:xfrm>
            <a:off x="1038057" y="1768846"/>
            <a:ext cx="6547813" cy="1107996"/>
            <a:chOff x="2551704" y="4283314"/>
            <a:chExt cx="2360407" cy="1107996"/>
          </a:xfrm>
        </p:grpSpPr>
        <p:sp>
          <p:nvSpPr>
            <p:cNvPr id="1618" name="Google Shape;1618;p39"/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You can simply impress your audience and add a unique zing and appeal to your Presentations.</a:t>
              </a:r>
              <a:endParaRPr/>
            </a:p>
          </p:txBody>
        </p:sp>
        <p:sp>
          <p:nvSpPr>
            <p:cNvPr id="1619" name="Google Shape;1619;p39"/>
            <p:cNvSpPr txBox="1"/>
            <p:nvPr/>
          </p:nvSpPr>
          <p:spPr>
            <a:xfrm>
              <a:off x="2551704" y="4283314"/>
              <a:ext cx="23604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0" name="Google Shape;1620;p39"/>
          <p:cNvSpPr/>
          <p:nvPr/>
        </p:nvSpPr>
        <p:spPr>
          <a:xfrm>
            <a:off x="942555" y="3287210"/>
            <a:ext cx="386384" cy="3600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p39"/>
          <p:cNvSpPr/>
          <p:nvPr/>
        </p:nvSpPr>
        <p:spPr>
          <a:xfrm>
            <a:off x="942555" y="4032988"/>
            <a:ext cx="386384" cy="3600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39"/>
          <p:cNvSpPr/>
          <p:nvPr/>
        </p:nvSpPr>
        <p:spPr>
          <a:xfrm>
            <a:off x="942555" y="4778766"/>
            <a:ext cx="386384" cy="3600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39"/>
          <p:cNvSpPr/>
          <p:nvPr/>
        </p:nvSpPr>
        <p:spPr>
          <a:xfrm>
            <a:off x="942555" y="5524543"/>
            <a:ext cx="386384" cy="3600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Timeline Style</a:t>
            </a:r>
            <a:endParaRPr/>
          </a:p>
        </p:txBody>
      </p:sp>
      <p:grpSp>
        <p:nvGrpSpPr>
          <p:cNvPr id="323" name="Google Shape;323;p4"/>
          <p:cNvGrpSpPr/>
          <p:nvPr/>
        </p:nvGrpSpPr>
        <p:grpSpPr>
          <a:xfrm>
            <a:off x="918592" y="3756879"/>
            <a:ext cx="10372400" cy="371649"/>
            <a:chOff x="395536" y="3097535"/>
            <a:chExt cx="8208912" cy="371649"/>
          </a:xfrm>
        </p:grpSpPr>
        <p:sp>
          <p:nvSpPr>
            <p:cNvPr id="324" name="Google Shape;324;p4"/>
            <p:cNvSpPr/>
            <p:nvPr/>
          </p:nvSpPr>
          <p:spPr>
            <a:xfrm>
              <a:off x="395536" y="3212976"/>
              <a:ext cx="1368152" cy="256208"/>
            </a:xfrm>
            <a:custGeom>
              <a:rect b="b" l="l" r="r" t="t"/>
              <a:pathLst>
                <a:path extrusionOk="0" h="256208" w="1008112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4"/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rect b="b" l="l" r="r" t="t"/>
              <a:pathLst>
                <a:path extrusionOk="0" h="256208" w="1008112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3131840" y="3212976"/>
              <a:ext cx="1368152" cy="256208"/>
            </a:xfrm>
            <a:custGeom>
              <a:rect b="b" l="l" r="r" t="t"/>
              <a:pathLst>
                <a:path extrusionOk="0" h="256208" w="1008112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4"/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rect b="b" l="l" r="r" t="t"/>
              <a:pathLst>
                <a:path extrusionOk="0" h="256208" w="1008112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"/>
            <p:cNvSpPr/>
            <p:nvPr/>
          </p:nvSpPr>
          <p:spPr>
            <a:xfrm>
              <a:off x="5868144" y="3212976"/>
              <a:ext cx="1368152" cy="256208"/>
            </a:xfrm>
            <a:custGeom>
              <a:rect b="b" l="l" r="r" t="t"/>
              <a:pathLst>
                <a:path extrusionOk="0" h="256208" w="1008112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"/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rect b="b" l="l" r="r" t="t"/>
              <a:pathLst>
                <a:path extrusionOk="0" h="256208" w="1008112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0" name="Google Shape;330;p4"/>
          <p:cNvSpPr/>
          <p:nvPr/>
        </p:nvSpPr>
        <p:spPr>
          <a:xfrm>
            <a:off x="1424219" y="2847942"/>
            <a:ext cx="731520" cy="731520"/>
          </a:xfrm>
          <a:prstGeom prst="ellipse">
            <a:avLst/>
          </a:pr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4"/>
          <p:cNvSpPr txBox="1"/>
          <p:nvPr/>
        </p:nvSpPr>
        <p:spPr>
          <a:xfrm>
            <a:off x="1053022" y="4241186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b="1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2" name="Google Shape;332;p4"/>
          <p:cNvGrpSpPr/>
          <p:nvPr/>
        </p:nvGrpSpPr>
        <p:grpSpPr>
          <a:xfrm>
            <a:off x="1053023" y="4658143"/>
            <a:ext cx="1449541" cy="1448753"/>
            <a:chOff x="3343992" y="4311889"/>
            <a:chExt cx="1544679" cy="1448753"/>
          </a:xfrm>
        </p:grpSpPr>
        <p:sp>
          <p:nvSpPr>
            <p:cNvPr id="333" name="Google Shape;333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34" name="Google Shape;334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5" name="Google Shape;335;p4"/>
          <p:cNvSpPr txBox="1"/>
          <p:nvPr/>
        </p:nvSpPr>
        <p:spPr>
          <a:xfrm>
            <a:off x="2782622" y="1799412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" name="Google Shape;336;p4"/>
          <p:cNvGrpSpPr/>
          <p:nvPr/>
        </p:nvGrpSpPr>
        <p:grpSpPr>
          <a:xfrm>
            <a:off x="2782623" y="2216369"/>
            <a:ext cx="1449541" cy="1448753"/>
            <a:chOff x="3343992" y="4311889"/>
            <a:chExt cx="1544679" cy="1448753"/>
          </a:xfrm>
        </p:grpSpPr>
        <p:sp>
          <p:nvSpPr>
            <p:cNvPr id="337" name="Google Shape;337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38" name="Google Shape;338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9" name="Google Shape;339;p4"/>
          <p:cNvSpPr/>
          <p:nvPr/>
        </p:nvSpPr>
        <p:spPr>
          <a:xfrm>
            <a:off x="3153819" y="4340483"/>
            <a:ext cx="731520" cy="731520"/>
          </a:xfrm>
          <a:prstGeom prst="ellipse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4"/>
          <p:cNvSpPr/>
          <p:nvPr/>
        </p:nvSpPr>
        <p:spPr>
          <a:xfrm>
            <a:off x="4883419" y="2847942"/>
            <a:ext cx="731520" cy="731520"/>
          </a:xfrm>
          <a:prstGeom prst="ellipse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4"/>
          <p:cNvSpPr txBox="1"/>
          <p:nvPr/>
        </p:nvSpPr>
        <p:spPr>
          <a:xfrm>
            <a:off x="4512222" y="4241186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2" name="Google Shape;342;p4"/>
          <p:cNvGrpSpPr/>
          <p:nvPr/>
        </p:nvGrpSpPr>
        <p:grpSpPr>
          <a:xfrm>
            <a:off x="4512223" y="4658143"/>
            <a:ext cx="1449541" cy="1448753"/>
            <a:chOff x="3343992" y="4311889"/>
            <a:chExt cx="1544679" cy="1448753"/>
          </a:xfrm>
        </p:grpSpPr>
        <p:sp>
          <p:nvSpPr>
            <p:cNvPr id="343" name="Google Shape;343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44" name="Google Shape;344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" name="Google Shape;345;p4"/>
          <p:cNvSpPr/>
          <p:nvPr/>
        </p:nvSpPr>
        <p:spPr>
          <a:xfrm>
            <a:off x="8342619" y="2847942"/>
            <a:ext cx="731520" cy="731520"/>
          </a:xfrm>
          <a:prstGeom prst="ellipse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4"/>
          <p:cNvSpPr txBox="1"/>
          <p:nvPr/>
        </p:nvSpPr>
        <p:spPr>
          <a:xfrm>
            <a:off x="7971422" y="4241186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7" name="Google Shape;347;p4"/>
          <p:cNvGrpSpPr/>
          <p:nvPr/>
        </p:nvGrpSpPr>
        <p:grpSpPr>
          <a:xfrm>
            <a:off x="7971423" y="4658143"/>
            <a:ext cx="1449541" cy="1448753"/>
            <a:chOff x="3343992" y="4311889"/>
            <a:chExt cx="1544679" cy="1448753"/>
          </a:xfrm>
        </p:grpSpPr>
        <p:sp>
          <p:nvSpPr>
            <p:cNvPr id="348" name="Google Shape;348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49" name="Google Shape;349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0" name="Google Shape;350;p4"/>
          <p:cNvSpPr txBox="1"/>
          <p:nvPr/>
        </p:nvSpPr>
        <p:spPr>
          <a:xfrm>
            <a:off x="6241822" y="1796629"/>
            <a:ext cx="144954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1" name="Google Shape;351;p4"/>
          <p:cNvGrpSpPr/>
          <p:nvPr/>
        </p:nvGrpSpPr>
        <p:grpSpPr>
          <a:xfrm>
            <a:off x="6241823" y="2213586"/>
            <a:ext cx="1449541" cy="1448753"/>
            <a:chOff x="3343992" y="4311889"/>
            <a:chExt cx="1544679" cy="1448753"/>
          </a:xfrm>
        </p:grpSpPr>
        <p:sp>
          <p:nvSpPr>
            <p:cNvPr id="352" name="Google Shape;352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53" name="Google Shape;353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4" name="Google Shape;354;p4"/>
          <p:cNvSpPr/>
          <p:nvPr/>
        </p:nvSpPr>
        <p:spPr>
          <a:xfrm>
            <a:off x="6613019" y="4337700"/>
            <a:ext cx="731520" cy="731520"/>
          </a:xfrm>
          <a:prstGeom prst="ellipse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4"/>
          <p:cNvSpPr txBox="1"/>
          <p:nvPr/>
        </p:nvSpPr>
        <p:spPr>
          <a:xfrm>
            <a:off x="9701024" y="1679545"/>
            <a:ext cx="1449542" cy="461665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sz="2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" name="Google Shape;356;p4"/>
          <p:cNvGrpSpPr/>
          <p:nvPr/>
        </p:nvGrpSpPr>
        <p:grpSpPr>
          <a:xfrm>
            <a:off x="9701025" y="2210803"/>
            <a:ext cx="1449541" cy="1448753"/>
            <a:chOff x="3343992" y="4311889"/>
            <a:chExt cx="1544679" cy="1448753"/>
          </a:xfrm>
        </p:grpSpPr>
        <p:sp>
          <p:nvSpPr>
            <p:cNvPr id="357" name="Google Shape;357;p4"/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358" name="Google Shape;358;p4"/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9" name="Google Shape;359;p4"/>
          <p:cNvSpPr/>
          <p:nvPr/>
        </p:nvSpPr>
        <p:spPr>
          <a:xfrm>
            <a:off x="10072220" y="4334917"/>
            <a:ext cx="731520" cy="731520"/>
          </a:xfrm>
          <a:prstGeom prst="ellipse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4"/>
          <p:cNvSpPr/>
          <p:nvPr/>
        </p:nvSpPr>
        <p:spPr>
          <a:xfrm flipH="1">
            <a:off x="3341434" y="4525620"/>
            <a:ext cx="360126" cy="360126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4"/>
          <p:cNvSpPr/>
          <p:nvPr/>
        </p:nvSpPr>
        <p:spPr>
          <a:xfrm rot="2700000">
            <a:off x="1640626" y="2985444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4"/>
          <p:cNvSpPr/>
          <p:nvPr/>
        </p:nvSpPr>
        <p:spPr>
          <a:xfrm>
            <a:off x="6753477" y="4507874"/>
            <a:ext cx="426233" cy="344001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4"/>
          <p:cNvSpPr/>
          <p:nvPr/>
        </p:nvSpPr>
        <p:spPr>
          <a:xfrm>
            <a:off x="5035408" y="3029669"/>
            <a:ext cx="415824" cy="347596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4"/>
          <p:cNvSpPr/>
          <p:nvPr/>
        </p:nvSpPr>
        <p:spPr>
          <a:xfrm>
            <a:off x="8546988" y="3061840"/>
            <a:ext cx="345419" cy="265328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4"/>
          <p:cNvSpPr/>
          <p:nvPr/>
        </p:nvSpPr>
        <p:spPr>
          <a:xfrm>
            <a:off x="10242061" y="4487072"/>
            <a:ext cx="395373" cy="398675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7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4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629" name="Google Shape;1629;p40"/>
          <p:cNvSpPr/>
          <p:nvPr/>
        </p:nvSpPr>
        <p:spPr>
          <a:xfrm rot="10800000">
            <a:off x="7879460" y="1710082"/>
            <a:ext cx="2340000" cy="768112"/>
          </a:xfrm>
          <a:prstGeom prst="chevron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40"/>
          <p:cNvSpPr/>
          <p:nvPr/>
        </p:nvSpPr>
        <p:spPr>
          <a:xfrm rot="10800000">
            <a:off x="5720963" y="1710082"/>
            <a:ext cx="2340000" cy="768112"/>
          </a:xfrm>
          <a:prstGeom prst="chevron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40"/>
          <p:cNvSpPr/>
          <p:nvPr/>
        </p:nvSpPr>
        <p:spPr>
          <a:xfrm rot="10800000">
            <a:off x="3562467" y="1710082"/>
            <a:ext cx="2340000" cy="768112"/>
          </a:xfrm>
          <a:prstGeom prst="chevron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40"/>
          <p:cNvSpPr/>
          <p:nvPr/>
        </p:nvSpPr>
        <p:spPr>
          <a:xfrm rot="10800000">
            <a:off x="1403971" y="1700557"/>
            <a:ext cx="2340000" cy="768112"/>
          </a:xfrm>
          <a:prstGeom prst="chevron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40"/>
          <p:cNvSpPr/>
          <p:nvPr/>
        </p:nvSpPr>
        <p:spPr>
          <a:xfrm>
            <a:off x="1985817" y="3149250"/>
            <a:ext cx="2340000" cy="768112"/>
          </a:xfrm>
          <a:prstGeom prst="chevron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40"/>
          <p:cNvSpPr/>
          <p:nvPr/>
        </p:nvSpPr>
        <p:spPr>
          <a:xfrm>
            <a:off x="4143063" y="3149250"/>
            <a:ext cx="2340000" cy="768112"/>
          </a:xfrm>
          <a:prstGeom prst="chevron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40"/>
          <p:cNvSpPr/>
          <p:nvPr/>
        </p:nvSpPr>
        <p:spPr>
          <a:xfrm>
            <a:off x="6300309" y="3149250"/>
            <a:ext cx="2340000" cy="768112"/>
          </a:xfrm>
          <a:prstGeom prst="chevron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40"/>
          <p:cNvSpPr/>
          <p:nvPr/>
        </p:nvSpPr>
        <p:spPr>
          <a:xfrm>
            <a:off x="8457555" y="3149250"/>
            <a:ext cx="2340000" cy="768112"/>
          </a:xfrm>
          <a:prstGeom prst="chevron">
            <a:avLst>
              <a:gd fmla="val 50000" name="adj"/>
            </a:avLst>
          </a:prstGeom>
          <a:solidFill>
            <a:schemeClr val="lt1"/>
          </a:solidFill>
          <a:ln cap="flat" cmpd="sng" w="762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40"/>
          <p:cNvSpPr txBox="1"/>
          <p:nvPr/>
        </p:nvSpPr>
        <p:spPr>
          <a:xfrm>
            <a:off x="9073915" y="3210142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40"/>
          <p:cNvSpPr txBox="1"/>
          <p:nvPr/>
        </p:nvSpPr>
        <p:spPr>
          <a:xfrm>
            <a:off x="2602177" y="3210142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40"/>
          <p:cNvSpPr txBox="1"/>
          <p:nvPr/>
        </p:nvSpPr>
        <p:spPr>
          <a:xfrm>
            <a:off x="4759423" y="3210142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40"/>
          <p:cNvSpPr txBox="1"/>
          <p:nvPr/>
        </p:nvSpPr>
        <p:spPr>
          <a:xfrm>
            <a:off x="6916669" y="3210142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40"/>
          <p:cNvSpPr/>
          <p:nvPr/>
        </p:nvSpPr>
        <p:spPr>
          <a:xfrm rot="-5400000">
            <a:off x="9774464" y="2429666"/>
            <a:ext cx="2131080" cy="768112"/>
          </a:xfrm>
          <a:custGeom>
            <a:rect b="b" l="l" r="r" t="t"/>
            <a:pathLst>
              <a:path extrusionOk="0" h="768112" w="2131080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flat" cmpd="sng" w="762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40"/>
          <p:cNvSpPr txBox="1"/>
          <p:nvPr/>
        </p:nvSpPr>
        <p:spPr>
          <a:xfrm>
            <a:off x="8495820" y="1770974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40"/>
          <p:cNvSpPr txBox="1"/>
          <p:nvPr/>
        </p:nvSpPr>
        <p:spPr>
          <a:xfrm>
            <a:off x="6337324" y="1770974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40"/>
          <p:cNvSpPr txBox="1"/>
          <p:nvPr/>
        </p:nvSpPr>
        <p:spPr>
          <a:xfrm>
            <a:off x="4178827" y="1770974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40"/>
          <p:cNvSpPr txBox="1"/>
          <p:nvPr/>
        </p:nvSpPr>
        <p:spPr>
          <a:xfrm>
            <a:off x="2020330" y="1761448"/>
            <a:ext cx="11072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40"/>
          <p:cNvSpPr/>
          <p:nvPr/>
        </p:nvSpPr>
        <p:spPr>
          <a:xfrm rot="5400000">
            <a:off x="305939" y="2412340"/>
            <a:ext cx="2131080" cy="768112"/>
          </a:xfrm>
          <a:custGeom>
            <a:rect b="b" l="l" r="r" t="t"/>
            <a:pathLst>
              <a:path extrusionOk="0" h="768112" w="2131080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flat" cmpd="sng" w="762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40"/>
          <p:cNvSpPr txBox="1"/>
          <p:nvPr/>
        </p:nvSpPr>
        <p:spPr>
          <a:xfrm>
            <a:off x="1084156" y="2469022"/>
            <a:ext cx="5746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40"/>
          <p:cNvSpPr txBox="1"/>
          <p:nvPr/>
        </p:nvSpPr>
        <p:spPr>
          <a:xfrm>
            <a:off x="10552681" y="2098698"/>
            <a:ext cx="57464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9" name="Google Shape;1649;p40"/>
          <p:cNvGrpSpPr/>
          <p:nvPr/>
        </p:nvGrpSpPr>
        <p:grpSpPr>
          <a:xfrm>
            <a:off x="987424" y="4485848"/>
            <a:ext cx="4768535" cy="1616930"/>
            <a:chOff x="720000" y="4898547"/>
            <a:chExt cx="5796216" cy="1425288"/>
          </a:xfrm>
        </p:grpSpPr>
        <p:sp>
          <p:nvSpPr>
            <p:cNvPr id="1650" name="Google Shape;1650;p40"/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lt1"/>
            </a:solidFill>
            <a:ln cap="flat" cmpd="sng" w="635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40"/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accent4"/>
            </a:solidFill>
            <a:ln cap="flat" cmpd="sng" w="635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2" name="Google Shape;1652;p40"/>
          <p:cNvGrpSpPr/>
          <p:nvPr/>
        </p:nvGrpSpPr>
        <p:grpSpPr>
          <a:xfrm>
            <a:off x="6408888" y="4485848"/>
            <a:ext cx="4768535" cy="1616930"/>
            <a:chOff x="720000" y="4898547"/>
            <a:chExt cx="5796216" cy="1425288"/>
          </a:xfrm>
        </p:grpSpPr>
        <p:sp>
          <p:nvSpPr>
            <p:cNvPr id="1653" name="Google Shape;1653;p40"/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lt1"/>
            </a:solidFill>
            <a:ln cap="flat" cmpd="sng" w="635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40"/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accent3"/>
            </a:solidFill>
            <a:ln cap="flat" cmpd="sng" w="635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5" name="Google Shape;1655;p40"/>
          <p:cNvSpPr txBox="1"/>
          <p:nvPr/>
        </p:nvSpPr>
        <p:spPr>
          <a:xfrm>
            <a:off x="1215479" y="4574994"/>
            <a:ext cx="43393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6" name="Google Shape;1656;p40"/>
          <p:cNvGrpSpPr/>
          <p:nvPr/>
        </p:nvGrpSpPr>
        <p:grpSpPr>
          <a:xfrm>
            <a:off x="1215479" y="5078074"/>
            <a:ext cx="4339308" cy="936104"/>
            <a:chOff x="953279" y="4941168"/>
            <a:chExt cx="3123688" cy="936104"/>
          </a:xfrm>
        </p:grpSpPr>
        <p:sp>
          <p:nvSpPr>
            <p:cNvPr id="1657" name="Google Shape;1657;p40"/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200"/>
                <a:buFont typeface="Noto Sans Symbols"/>
                <a:buChar char="●"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40"/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●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9" name="Google Shape;1659;p40"/>
          <p:cNvSpPr txBox="1"/>
          <p:nvPr/>
        </p:nvSpPr>
        <p:spPr>
          <a:xfrm>
            <a:off x="6624811" y="4574994"/>
            <a:ext cx="43393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 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0" name="Google Shape;1660;p40"/>
          <p:cNvGrpSpPr/>
          <p:nvPr/>
        </p:nvGrpSpPr>
        <p:grpSpPr>
          <a:xfrm>
            <a:off x="6624811" y="5078074"/>
            <a:ext cx="4339308" cy="936104"/>
            <a:chOff x="5004868" y="4941168"/>
            <a:chExt cx="3123688" cy="936104"/>
          </a:xfrm>
        </p:grpSpPr>
        <p:sp>
          <p:nvSpPr>
            <p:cNvPr id="1661" name="Google Shape;1661;p40"/>
            <p:cNvSpPr txBox="1"/>
            <p:nvPr/>
          </p:nvSpPr>
          <p:spPr>
            <a:xfrm>
              <a:off x="5004868" y="4941168"/>
              <a:ext cx="31236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200"/>
                <a:buFont typeface="Noto Sans Symbols"/>
                <a:buChar char="●"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0"/>
            <p:cNvSpPr txBox="1"/>
            <p:nvPr/>
          </p:nvSpPr>
          <p:spPr>
            <a:xfrm>
              <a:off x="5004868" y="5415607"/>
              <a:ext cx="312368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9" lvl="0" marL="171459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●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6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p41"/>
          <p:cNvSpPr/>
          <p:nvPr/>
        </p:nvSpPr>
        <p:spPr>
          <a:xfrm>
            <a:off x="0" y="0"/>
            <a:ext cx="6708531" cy="6858000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41"/>
          <p:cNvSpPr txBox="1"/>
          <p:nvPr/>
        </p:nvSpPr>
        <p:spPr>
          <a:xfrm>
            <a:off x="2442511" y="342899"/>
            <a:ext cx="3701561" cy="24584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Infographic Style</a:t>
            </a:r>
            <a:endParaRPr/>
          </a:p>
        </p:txBody>
      </p:sp>
      <p:sp>
        <p:nvSpPr>
          <p:cNvPr id="1669" name="Google Shape;1669;p41"/>
          <p:cNvSpPr/>
          <p:nvPr/>
        </p:nvSpPr>
        <p:spPr>
          <a:xfrm>
            <a:off x="429948" y="0"/>
            <a:ext cx="1749669" cy="2971800"/>
          </a:xfrm>
          <a:custGeom>
            <a:rect b="b" l="l" r="r" t="t"/>
            <a:pathLst>
              <a:path extrusionOk="0" h="2971800" w="1749669">
                <a:moveTo>
                  <a:pt x="0" y="0"/>
                </a:moveTo>
                <a:lnTo>
                  <a:pt x="1749669" y="0"/>
                </a:lnTo>
                <a:lnTo>
                  <a:pt x="1749669" y="2971800"/>
                </a:lnTo>
                <a:lnTo>
                  <a:pt x="1730335" y="2971800"/>
                </a:lnTo>
                <a:lnTo>
                  <a:pt x="874834" y="2116299"/>
                </a:lnTo>
                <a:lnTo>
                  <a:pt x="19333" y="2971800"/>
                </a:lnTo>
                <a:lnTo>
                  <a:pt x="0" y="29718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41"/>
          <p:cNvSpPr/>
          <p:nvPr/>
        </p:nvSpPr>
        <p:spPr>
          <a:xfrm>
            <a:off x="996028" y="356950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41"/>
          <p:cNvSpPr txBox="1"/>
          <p:nvPr/>
        </p:nvSpPr>
        <p:spPr>
          <a:xfrm>
            <a:off x="525788" y="1053756"/>
            <a:ext cx="15579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Business Plan</a:t>
            </a:r>
            <a:endParaRPr/>
          </a:p>
        </p:txBody>
      </p:sp>
      <p:grpSp>
        <p:nvGrpSpPr>
          <p:cNvPr id="1672" name="Google Shape;1672;p41"/>
          <p:cNvGrpSpPr/>
          <p:nvPr/>
        </p:nvGrpSpPr>
        <p:grpSpPr>
          <a:xfrm>
            <a:off x="2510211" y="2900699"/>
            <a:ext cx="3566160" cy="142202"/>
            <a:chOff x="3632040" y="5304907"/>
            <a:chExt cx="8559959" cy="137006"/>
          </a:xfrm>
        </p:grpSpPr>
        <p:grpSp>
          <p:nvGrpSpPr>
            <p:cNvPr id="1673" name="Google Shape;1673;p41"/>
            <p:cNvGrpSpPr/>
            <p:nvPr/>
          </p:nvGrpSpPr>
          <p:grpSpPr>
            <a:xfrm>
              <a:off x="3632040" y="5310936"/>
              <a:ext cx="4279981" cy="130977"/>
              <a:chOff x="11445923" y="0"/>
              <a:chExt cx="1119115" cy="2552282"/>
            </a:xfrm>
          </p:grpSpPr>
          <p:sp>
            <p:nvSpPr>
              <p:cNvPr id="1674" name="Google Shape;1674;p41"/>
              <p:cNvSpPr/>
              <p:nvPr/>
            </p:nvSpPr>
            <p:spPr>
              <a:xfrm>
                <a:off x="11818961" y="0"/>
                <a:ext cx="373038" cy="2552282"/>
              </a:xfrm>
              <a:prstGeom prst="rect">
                <a:avLst/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p41"/>
              <p:cNvSpPr/>
              <p:nvPr/>
            </p:nvSpPr>
            <p:spPr>
              <a:xfrm>
                <a:off x="11445923" y="0"/>
                <a:ext cx="373038" cy="2552282"/>
              </a:xfrm>
              <a:prstGeom prst="rect">
                <a:avLst/>
              </a:prstGeom>
              <a:solidFill>
                <a:schemeClr val="accent2"/>
              </a:solidFill>
              <a:ln cap="flat" cmpd="sng" w="1905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Google Shape;1676;p41"/>
              <p:cNvSpPr/>
              <p:nvPr/>
            </p:nvSpPr>
            <p:spPr>
              <a:xfrm>
                <a:off x="12192000" y="0"/>
                <a:ext cx="373038" cy="2552282"/>
              </a:xfrm>
              <a:prstGeom prst="rect">
                <a:avLst/>
              </a:prstGeom>
              <a:solidFill>
                <a:schemeClr val="accent1"/>
              </a:solidFill>
              <a:ln cap="flat" cmpd="sng" w="1905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7" name="Google Shape;1677;p41"/>
            <p:cNvGrpSpPr/>
            <p:nvPr/>
          </p:nvGrpSpPr>
          <p:grpSpPr>
            <a:xfrm>
              <a:off x="7912018" y="5304907"/>
              <a:ext cx="4279981" cy="137006"/>
              <a:chOff x="11445923" y="0"/>
              <a:chExt cx="1119115" cy="2552282"/>
            </a:xfrm>
          </p:grpSpPr>
          <p:sp>
            <p:nvSpPr>
              <p:cNvPr id="1678" name="Google Shape;1678;p41"/>
              <p:cNvSpPr/>
              <p:nvPr/>
            </p:nvSpPr>
            <p:spPr>
              <a:xfrm>
                <a:off x="11818961" y="0"/>
                <a:ext cx="373038" cy="2552282"/>
              </a:xfrm>
              <a:prstGeom prst="rect">
                <a:avLst/>
              </a:prstGeom>
              <a:solidFill>
                <a:schemeClr val="accent3"/>
              </a:solidFill>
              <a:ln cap="flat" cmpd="sng" w="1905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Google Shape;1679;p41"/>
              <p:cNvSpPr/>
              <p:nvPr/>
            </p:nvSpPr>
            <p:spPr>
              <a:xfrm>
                <a:off x="11445923" y="0"/>
                <a:ext cx="373038" cy="2552282"/>
              </a:xfrm>
              <a:prstGeom prst="rect">
                <a:avLst/>
              </a:prstGeom>
              <a:solidFill>
                <a:schemeClr val="accent2"/>
              </a:solidFill>
              <a:ln cap="flat" cmpd="sng" w="1905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Google Shape;1680;p41"/>
              <p:cNvSpPr/>
              <p:nvPr/>
            </p:nvSpPr>
            <p:spPr>
              <a:xfrm>
                <a:off x="12192000" y="0"/>
                <a:ext cx="373038" cy="2552282"/>
              </a:xfrm>
              <a:prstGeom prst="rect">
                <a:avLst/>
              </a:prstGeom>
              <a:solidFill>
                <a:schemeClr val="accent1"/>
              </a:solidFill>
              <a:ln cap="flat" cmpd="sng" w="1905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81" name="Google Shape;1681;p41"/>
          <p:cNvSpPr txBox="1"/>
          <p:nvPr/>
        </p:nvSpPr>
        <p:spPr>
          <a:xfrm>
            <a:off x="666275" y="3582131"/>
            <a:ext cx="5375980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You can simply impress your audience and add a unique zing and appeal to your Presentations.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5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2"/>
          <p:cNvSpPr/>
          <p:nvPr/>
        </p:nvSpPr>
        <p:spPr>
          <a:xfrm>
            <a:off x="556846" y="373673"/>
            <a:ext cx="11078308" cy="6110654"/>
          </a:xfrm>
          <a:prstGeom prst="roundRect">
            <a:avLst>
              <a:gd fmla="val 2228" name="adj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Google Shape;1687;p42"/>
          <p:cNvSpPr txBox="1"/>
          <p:nvPr>
            <p:ph idx="1" type="body"/>
          </p:nvPr>
        </p:nvSpPr>
        <p:spPr>
          <a:xfrm>
            <a:off x="1081454" y="673833"/>
            <a:ext cx="10029092" cy="7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Columns Infographic Style</a:t>
            </a:r>
            <a:endParaRPr/>
          </a:p>
        </p:txBody>
      </p:sp>
      <p:sp>
        <p:nvSpPr>
          <p:cNvPr id="1688" name="Google Shape;1688;p42"/>
          <p:cNvSpPr txBox="1"/>
          <p:nvPr/>
        </p:nvSpPr>
        <p:spPr>
          <a:xfrm>
            <a:off x="1081454" y="1467060"/>
            <a:ext cx="100290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Reports and Presentations with our Templates. Easy to change colors, photos and Text. I hope and I believe that this Template will your Time, Money and Reputation. </a:t>
            </a:r>
            <a:endParaRPr/>
          </a:p>
        </p:txBody>
      </p:sp>
      <p:sp>
        <p:nvSpPr>
          <p:cNvPr id="1689" name="Google Shape;1689;p42"/>
          <p:cNvSpPr txBox="1"/>
          <p:nvPr/>
        </p:nvSpPr>
        <p:spPr>
          <a:xfrm>
            <a:off x="1081454" y="2225243"/>
            <a:ext cx="4528038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0" name="Google Shape;1690;p42"/>
          <p:cNvSpPr txBox="1"/>
          <p:nvPr/>
        </p:nvSpPr>
        <p:spPr>
          <a:xfrm>
            <a:off x="1081454" y="4122199"/>
            <a:ext cx="2005833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p42"/>
          <p:cNvSpPr txBox="1"/>
          <p:nvPr/>
        </p:nvSpPr>
        <p:spPr>
          <a:xfrm>
            <a:off x="3603659" y="4122199"/>
            <a:ext cx="2005833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/>
          </a:p>
        </p:txBody>
      </p:sp>
      <p:sp>
        <p:nvSpPr>
          <p:cNvPr id="1692" name="Google Shape;1692;p42"/>
          <p:cNvSpPr txBox="1"/>
          <p:nvPr/>
        </p:nvSpPr>
        <p:spPr>
          <a:xfrm>
            <a:off x="6582508" y="2225243"/>
            <a:ext cx="2005833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 You can simply impress your audience and add a unique zing and appeal to your Presentations. You can simply impress your audience and add a unique zing. </a:t>
            </a:r>
            <a:endParaRPr/>
          </a:p>
        </p:txBody>
      </p:sp>
      <p:sp>
        <p:nvSpPr>
          <p:cNvPr id="1693" name="Google Shape;1693;p42"/>
          <p:cNvSpPr txBox="1"/>
          <p:nvPr/>
        </p:nvSpPr>
        <p:spPr>
          <a:xfrm>
            <a:off x="9104713" y="2225243"/>
            <a:ext cx="2005833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You can simply impress your audience and add a unique zing.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7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43"/>
          <p:cNvSpPr txBox="1"/>
          <p:nvPr/>
        </p:nvSpPr>
        <p:spPr>
          <a:xfrm>
            <a:off x="204712" y="3258532"/>
            <a:ext cx="5074699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6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9" name="Google Shape;1699;p43"/>
          <p:cNvSpPr txBox="1"/>
          <p:nvPr/>
        </p:nvSpPr>
        <p:spPr>
          <a:xfrm>
            <a:off x="204626" y="4238001"/>
            <a:ext cx="5074638" cy="666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0" name="Google Shape;1700;p43"/>
          <p:cNvGrpSpPr/>
          <p:nvPr/>
        </p:nvGrpSpPr>
        <p:grpSpPr>
          <a:xfrm>
            <a:off x="1654074" y="936040"/>
            <a:ext cx="9336306" cy="4955530"/>
            <a:chOff x="655030" y="250896"/>
            <a:chExt cx="10630883" cy="5642667"/>
          </a:xfrm>
        </p:grpSpPr>
        <p:sp>
          <p:nvSpPr>
            <p:cNvPr id="1701" name="Google Shape;1701;p43"/>
            <p:cNvSpPr txBox="1"/>
            <p:nvPr/>
          </p:nvSpPr>
          <p:spPr>
            <a:xfrm>
              <a:off x="2892534" y="1762259"/>
              <a:ext cx="20785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9DD7EE"/>
                  </a:solidFill>
                  <a:latin typeface="Arial"/>
                  <a:ea typeface="Arial"/>
                  <a:cs typeface="Arial"/>
                  <a:sym typeface="Arial"/>
                </a:rPr>
                <a:t>Business Plan</a:t>
              </a:r>
              <a:endParaRPr sz="2000">
                <a:solidFill>
                  <a:srgbClr val="9DD7E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43"/>
            <p:cNvSpPr/>
            <p:nvPr/>
          </p:nvSpPr>
          <p:spPr>
            <a:xfrm>
              <a:off x="8571390" y="1265704"/>
              <a:ext cx="1929733" cy="3381018"/>
            </a:xfrm>
            <a:custGeom>
              <a:rect b="b" l="l" r="r" t="t"/>
              <a:pathLst>
                <a:path extrusionOk="0" h="4038600" w="2305050">
                  <a:moveTo>
                    <a:pt x="971074" y="4040029"/>
                  </a:moveTo>
                  <a:cubicBezTo>
                    <a:pt x="966311" y="4040029"/>
                    <a:pt x="962501" y="4039076"/>
                    <a:pt x="958692" y="4037171"/>
                  </a:cubicBezTo>
                  <a:cubicBezTo>
                    <a:pt x="944404" y="4030504"/>
                    <a:pt x="938689" y="4013359"/>
                    <a:pt x="946309" y="3999071"/>
                  </a:cubicBezTo>
                  <a:lnTo>
                    <a:pt x="1400651" y="3091339"/>
                  </a:lnTo>
                  <a:lnTo>
                    <a:pt x="2144554" y="1625441"/>
                  </a:lnTo>
                  <a:cubicBezTo>
                    <a:pt x="2212181" y="1474946"/>
                    <a:pt x="2247423" y="1317784"/>
                    <a:pt x="2247423" y="1157764"/>
                  </a:cubicBezTo>
                  <a:cubicBezTo>
                    <a:pt x="2247423" y="1005364"/>
                    <a:pt x="2218848" y="866299"/>
                    <a:pt x="2160746" y="732949"/>
                  </a:cubicBezTo>
                  <a:cubicBezTo>
                    <a:pt x="2103596" y="599599"/>
                    <a:pt x="2026444" y="485299"/>
                    <a:pt x="1926431" y="384334"/>
                  </a:cubicBezTo>
                  <a:cubicBezTo>
                    <a:pt x="1828324" y="286226"/>
                    <a:pt x="1712119" y="207169"/>
                    <a:pt x="1581626" y="150971"/>
                  </a:cubicBezTo>
                  <a:cubicBezTo>
                    <a:pt x="1451134" y="93821"/>
                    <a:pt x="1308259" y="64294"/>
                    <a:pt x="1158717" y="64294"/>
                  </a:cubicBezTo>
                  <a:cubicBezTo>
                    <a:pt x="1008221" y="64294"/>
                    <a:pt x="865346" y="93821"/>
                    <a:pt x="733901" y="150971"/>
                  </a:cubicBezTo>
                  <a:cubicBezTo>
                    <a:pt x="684371" y="171926"/>
                    <a:pt x="639604" y="194786"/>
                    <a:pt x="599599" y="219551"/>
                  </a:cubicBezTo>
                  <a:lnTo>
                    <a:pt x="598646" y="219551"/>
                  </a:lnTo>
                  <a:cubicBezTo>
                    <a:pt x="574834" y="234791"/>
                    <a:pt x="550069" y="250031"/>
                    <a:pt x="527209" y="265271"/>
                  </a:cubicBezTo>
                  <a:cubicBezTo>
                    <a:pt x="476726" y="301466"/>
                    <a:pt x="430054" y="340519"/>
                    <a:pt x="385286" y="384334"/>
                  </a:cubicBezTo>
                  <a:cubicBezTo>
                    <a:pt x="286226" y="484346"/>
                    <a:pt x="208121" y="601504"/>
                    <a:pt x="151924" y="731996"/>
                  </a:cubicBezTo>
                  <a:cubicBezTo>
                    <a:pt x="148114" y="739616"/>
                    <a:pt x="145256" y="747236"/>
                    <a:pt x="141446" y="755809"/>
                  </a:cubicBezTo>
                  <a:cubicBezTo>
                    <a:pt x="90964" y="880586"/>
                    <a:pt x="65246" y="1015841"/>
                    <a:pt x="65246" y="1157764"/>
                  </a:cubicBezTo>
                  <a:cubicBezTo>
                    <a:pt x="65246" y="1299686"/>
                    <a:pt x="90964" y="1434941"/>
                    <a:pt x="140494" y="1560671"/>
                  </a:cubicBezTo>
                  <a:cubicBezTo>
                    <a:pt x="190024" y="1684496"/>
                    <a:pt x="260509" y="1794986"/>
                    <a:pt x="348139" y="1891189"/>
                  </a:cubicBezTo>
                  <a:lnTo>
                    <a:pt x="349091" y="1892141"/>
                  </a:lnTo>
                  <a:cubicBezTo>
                    <a:pt x="402431" y="1949291"/>
                    <a:pt x="461486" y="2001679"/>
                    <a:pt x="526256" y="2046446"/>
                  </a:cubicBezTo>
                  <a:cubicBezTo>
                    <a:pt x="546259" y="2060734"/>
                    <a:pt x="570071" y="2075974"/>
                    <a:pt x="597694" y="2092166"/>
                  </a:cubicBezTo>
                  <a:lnTo>
                    <a:pt x="598646" y="2093119"/>
                  </a:lnTo>
                  <a:cubicBezTo>
                    <a:pt x="619601" y="2106454"/>
                    <a:pt x="642461" y="2117884"/>
                    <a:pt x="664369" y="2129314"/>
                  </a:cubicBezTo>
                  <a:cubicBezTo>
                    <a:pt x="781526" y="2190274"/>
                    <a:pt x="912019" y="2228374"/>
                    <a:pt x="1051084" y="2242661"/>
                  </a:cubicBezTo>
                  <a:lnTo>
                    <a:pt x="1092042" y="2247424"/>
                  </a:lnTo>
                  <a:lnTo>
                    <a:pt x="668179" y="3090386"/>
                  </a:lnTo>
                  <a:lnTo>
                    <a:pt x="214789" y="3997166"/>
                  </a:lnTo>
                  <a:cubicBezTo>
                    <a:pt x="208121" y="4011454"/>
                    <a:pt x="190976" y="4017169"/>
                    <a:pt x="176689" y="4009549"/>
                  </a:cubicBezTo>
                  <a:cubicBezTo>
                    <a:pt x="162401" y="4002881"/>
                    <a:pt x="156686" y="3985736"/>
                    <a:pt x="164306" y="3971449"/>
                  </a:cubicBezTo>
                  <a:lnTo>
                    <a:pt x="617696" y="3064669"/>
                  </a:lnTo>
                  <a:lnTo>
                    <a:pt x="1004411" y="2295049"/>
                  </a:lnTo>
                  <a:cubicBezTo>
                    <a:pt x="872967" y="2276951"/>
                    <a:pt x="750094" y="2238851"/>
                    <a:pt x="638651" y="2180749"/>
                  </a:cubicBezTo>
                  <a:cubicBezTo>
                    <a:pt x="615792" y="2168366"/>
                    <a:pt x="591026" y="2155984"/>
                    <a:pt x="569119" y="2141696"/>
                  </a:cubicBezTo>
                  <a:cubicBezTo>
                    <a:pt x="540544" y="2124551"/>
                    <a:pt x="515779" y="2109311"/>
                    <a:pt x="493871" y="2094071"/>
                  </a:cubicBezTo>
                  <a:cubicBezTo>
                    <a:pt x="426244" y="2046446"/>
                    <a:pt x="363379" y="1992154"/>
                    <a:pt x="308134" y="1932146"/>
                  </a:cubicBezTo>
                  <a:lnTo>
                    <a:pt x="306229" y="1930241"/>
                  </a:lnTo>
                  <a:cubicBezTo>
                    <a:pt x="212884" y="1829276"/>
                    <a:pt x="139541" y="1712119"/>
                    <a:pt x="87154" y="1581626"/>
                  </a:cubicBezTo>
                  <a:cubicBezTo>
                    <a:pt x="33814" y="1449229"/>
                    <a:pt x="7144" y="1306354"/>
                    <a:pt x="7144" y="1157764"/>
                  </a:cubicBezTo>
                  <a:cubicBezTo>
                    <a:pt x="7144" y="1008221"/>
                    <a:pt x="33814" y="866299"/>
                    <a:pt x="88106" y="734854"/>
                  </a:cubicBezTo>
                  <a:cubicBezTo>
                    <a:pt x="91916" y="726281"/>
                    <a:pt x="94774" y="717709"/>
                    <a:pt x="98584" y="710089"/>
                  </a:cubicBezTo>
                  <a:cubicBezTo>
                    <a:pt x="157639" y="572929"/>
                    <a:pt x="240506" y="449104"/>
                    <a:pt x="344329" y="344329"/>
                  </a:cubicBezTo>
                  <a:cubicBezTo>
                    <a:pt x="391954" y="297656"/>
                    <a:pt x="440531" y="256699"/>
                    <a:pt x="493871" y="218599"/>
                  </a:cubicBezTo>
                  <a:cubicBezTo>
                    <a:pt x="517684" y="201454"/>
                    <a:pt x="543401" y="186214"/>
                    <a:pt x="568167" y="170974"/>
                  </a:cubicBezTo>
                  <a:lnTo>
                    <a:pt x="569119" y="170021"/>
                  </a:lnTo>
                  <a:cubicBezTo>
                    <a:pt x="611981" y="144304"/>
                    <a:pt x="659606" y="120491"/>
                    <a:pt x="711042" y="98584"/>
                  </a:cubicBezTo>
                  <a:cubicBezTo>
                    <a:pt x="849154" y="38576"/>
                    <a:pt x="1000601" y="7144"/>
                    <a:pt x="1158717" y="7144"/>
                  </a:cubicBezTo>
                  <a:cubicBezTo>
                    <a:pt x="1316831" y="7144"/>
                    <a:pt x="1467326" y="37624"/>
                    <a:pt x="1604486" y="98584"/>
                  </a:cubicBezTo>
                  <a:cubicBezTo>
                    <a:pt x="1741646" y="158591"/>
                    <a:pt x="1863567" y="241459"/>
                    <a:pt x="1966436" y="344329"/>
                  </a:cubicBezTo>
                  <a:cubicBezTo>
                    <a:pt x="2071211" y="449104"/>
                    <a:pt x="2154079" y="571976"/>
                    <a:pt x="2213134" y="710089"/>
                  </a:cubicBezTo>
                  <a:cubicBezTo>
                    <a:pt x="2273142" y="848201"/>
                    <a:pt x="2304573" y="999649"/>
                    <a:pt x="2304573" y="1157764"/>
                  </a:cubicBezTo>
                  <a:cubicBezTo>
                    <a:pt x="2304573" y="1326356"/>
                    <a:pt x="2268379" y="1492091"/>
                    <a:pt x="2196942" y="1650206"/>
                  </a:cubicBezTo>
                  <a:lnTo>
                    <a:pt x="2195989" y="1651159"/>
                  </a:lnTo>
                  <a:lnTo>
                    <a:pt x="1450181" y="3116104"/>
                  </a:lnTo>
                  <a:lnTo>
                    <a:pt x="995839" y="4023836"/>
                  </a:lnTo>
                  <a:cubicBezTo>
                    <a:pt x="991076" y="4034314"/>
                    <a:pt x="981551" y="4040029"/>
                    <a:pt x="971074" y="4040029"/>
                  </a:cubicBezTo>
                  <a:close/>
                  <a:moveTo>
                    <a:pt x="1155859" y="1590199"/>
                  </a:moveTo>
                  <a:cubicBezTo>
                    <a:pt x="1094899" y="1590199"/>
                    <a:pt x="1039654" y="1578769"/>
                    <a:pt x="985361" y="1555909"/>
                  </a:cubicBezTo>
                  <a:cubicBezTo>
                    <a:pt x="932974" y="1534001"/>
                    <a:pt x="887254" y="1503521"/>
                    <a:pt x="846296" y="1463516"/>
                  </a:cubicBezTo>
                  <a:cubicBezTo>
                    <a:pt x="806292" y="1425416"/>
                    <a:pt x="774859" y="1379696"/>
                    <a:pt x="751046" y="1326356"/>
                  </a:cubicBezTo>
                  <a:cubicBezTo>
                    <a:pt x="729139" y="1273016"/>
                    <a:pt x="717709" y="1216819"/>
                    <a:pt x="717709" y="1156811"/>
                  </a:cubicBezTo>
                  <a:cubicBezTo>
                    <a:pt x="717709" y="1096804"/>
                    <a:pt x="729139" y="1039654"/>
                    <a:pt x="751046" y="987266"/>
                  </a:cubicBezTo>
                  <a:cubicBezTo>
                    <a:pt x="774859" y="933926"/>
                    <a:pt x="805339" y="888206"/>
                    <a:pt x="846296" y="848201"/>
                  </a:cubicBezTo>
                  <a:cubicBezTo>
                    <a:pt x="888206" y="806291"/>
                    <a:pt x="934879" y="774859"/>
                    <a:pt x="985361" y="752951"/>
                  </a:cubicBezTo>
                  <a:cubicBezTo>
                    <a:pt x="1040606" y="730091"/>
                    <a:pt x="1097756" y="718661"/>
                    <a:pt x="1154906" y="718661"/>
                  </a:cubicBezTo>
                  <a:cubicBezTo>
                    <a:pt x="1213009" y="718661"/>
                    <a:pt x="1270159" y="730091"/>
                    <a:pt x="1323499" y="752951"/>
                  </a:cubicBezTo>
                  <a:cubicBezTo>
                    <a:pt x="1375886" y="774859"/>
                    <a:pt x="1421606" y="807244"/>
                    <a:pt x="1461611" y="848201"/>
                  </a:cubicBezTo>
                  <a:cubicBezTo>
                    <a:pt x="1500664" y="888206"/>
                    <a:pt x="1531144" y="932974"/>
                    <a:pt x="1554004" y="986314"/>
                  </a:cubicBezTo>
                  <a:cubicBezTo>
                    <a:pt x="1575911" y="1039654"/>
                    <a:pt x="1587342" y="1096804"/>
                    <a:pt x="1587342" y="1156811"/>
                  </a:cubicBezTo>
                  <a:cubicBezTo>
                    <a:pt x="1587342" y="1276826"/>
                    <a:pt x="1544479" y="1380649"/>
                    <a:pt x="1460659" y="1463516"/>
                  </a:cubicBezTo>
                  <a:cubicBezTo>
                    <a:pt x="1379696" y="1547336"/>
                    <a:pt x="1276826" y="1590199"/>
                    <a:pt x="1155859" y="1590199"/>
                  </a:cubicBezTo>
                  <a:close/>
                  <a:moveTo>
                    <a:pt x="1155859" y="775811"/>
                  </a:moveTo>
                  <a:cubicBezTo>
                    <a:pt x="1104424" y="775811"/>
                    <a:pt x="1056799" y="785336"/>
                    <a:pt x="1008221" y="805339"/>
                  </a:cubicBezTo>
                  <a:cubicBezTo>
                    <a:pt x="964406" y="823436"/>
                    <a:pt x="923449" y="852011"/>
                    <a:pt x="887254" y="888206"/>
                  </a:cubicBezTo>
                  <a:cubicBezTo>
                    <a:pt x="852011" y="923449"/>
                    <a:pt x="824389" y="963454"/>
                    <a:pt x="804386" y="1010126"/>
                  </a:cubicBezTo>
                  <a:cubicBezTo>
                    <a:pt x="785336" y="1055846"/>
                    <a:pt x="775811" y="1104424"/>
                    <a:pt x="775811" y="1157764"/>
                  </a:cubicBezTo>
                  <a:cubicBezTo>
                    <a:pt x="775811" y="1210151"/>
                    <a:pt x="785336" y="1258729"/>
                    <a:pt x="804386" y="1304449"/>
                  </a:cubicBezTo>
                  <a:cubicBezTo>
                    <a:pt x="824389" y="1350169"/>
                    <a:pt x="852011" y="1390174"/>
                    <a:pt x="886301" y="1423511"/>
                  </a:cubicBezTo>
                  <a:cubicBezTo>
                    <a:pt x="921544" y="1458754"/>
                    <a:pt x="961549" y="1484471"/>
                    <a:pt x="1008221" y="1504474"/>
                  </a:cubicBezTo>
                  <a:cubicBezTo>
                    <a:pt x="1054894" y="1524476"/>
                    <a:pt x="1102519" y="1534001"/>
                    <a:pt x="1155859" y="1534001"/>
                  </a:cubicBezTo>
                  <a:cubicBezTo>
                    <a:pt x="1261586" y="1534001"/>
                    <a:pt x="1349217" y="1497806"/>
                    <a:pt x="1421606" y="1424464"/>
                  </a:cubicBezTo>
                  <a:lnTo>
                    <a:pt x="1421606" y="1424464"/>
                  </a:lnTo>
                  <a:cubicBezTo>
                    <a:pt x="1494949" y="1351121"/>
                    <a:pt x="1531144" y="1264444"/>
                    <a:pt x="1531144" y="1158716"/>
                  </a:cubicBezTo>
                  <a:cubicBezTo>
                    <a:pt x="1531144" y="1105376"/>
                    <a:pt x="1521619" y="1056799"/>
                    <a:pt x="1502569" y="1011079"/>
                  </a:cubicBezTo>
                  <a:cubicBezTo>
                    <a:pt x="1482567" y="964406"/>
                    <a:pt x="1455896" y="924401"/>
                    <a:pt x="1421606" y="890111"/>
                  </a:cubicBezTo>
                  <a:cubicBezTo>
                    <a:pt x="1387317" y="853916"/>
                    <a:pt x="1347311" y="826294"/>
                    <a:pt x="1302544" y="807244"/>
                  </a:cubicBezTo>
                  <a:cubicBezTo>
                    <a:pt x="1255871" y="785336"/>
                    <a:pt x="1206342" y="775811"/>
                    <a:pt x="1155859" y="7758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43"/>
            <p:cNvSpPr/>
            <p:nvPr/>
          </p:nvSpPr>
          <p:spPr>
            <a:xfrm>
              <a:off x="4895509" y="1266901"/>
              <a:ext cx="4126021" cy="2647403"/>
            </a:xfrm>
            <a:custGeom>
              <a:rect b="b" l="l" r="r" t="t"/>
              <a:pathLst>
                <a:path extrusionOk="0" h="1928744" w="3005979">
                  <a:moveTo>
                    <a:pt x="1053999" y="1317588"/>
                  </a:moveTo>
                  <a:cubicBezTo>
                    <a:pt x="1006361" y="1363482"/>
                    <a:pt x="952914" y="1411120"/>
                    <a:pt x="894819" y="1459339"/>
                  </a:cubicBezTo>
                  <a:lnTo>
                    <a:pt x="1128941" y="1459339"/>
                  </a:lnTo>
                  <a:cubicBezTo>
                    <a:pt x="1101055" y="1408796"/>
                    <a:pt x="1073170" y="1357092"/>
                    <a:pt x="1053999" y="1317588"/>
                  </a:cubicBezTo>
                  <a:close/>
                  <a:moveTo>
                    <a:pt x="1065037" y="1258331"/>
                  </a:moveTo>
                  <a:lnTo>
                    <a:pt x="1075494" y="1280988"/>
                  </a:lnTo>
                  <a:cubicBezTo>
                    <a:pt x="1095827" y="1326302"/>
                    <a:pt x="1137074" y="1401244"/>
                    <a:pt x="1174255" y="1468053"/>
                  </a:cubicBezTo>
                  <a:lnTo>
                    <a:pt x="1188197" y="1494196"/>
                  </a:lnTo>
                  <a:lnTo>
                    <a:pt x="796639" y="1494196"/>
                  </a:lnTo>
                  <a:lnTo>
                    <a:pt x="834982" y="1463405"/>
                  </a:lnTo>
                  <a:cubicBezTo>
                    <a:pt x="914572" y="1399501"/>
                    <a:pt x="986028" y="1336178"/>
                    <a:pt x="1047027" y="1275760"/>
                  </a:cubicBezTo>
                  <a:close/>
                  <a:moveTo>
                    <a:pt x="2544707" y="0"/>
                  </a:moveTo>
                  <a:lnTo>
                    <a:pt x="3005398" y="0"/>
                  </a:lnTo>
                  <a:lnTo>
                    <a:pt x="3005398" y="99923"/>
                  </a:lnTo>
                  <a:lnTo>
                    <a:pt x="2997265" y="105151"/>
                  </a:lnTo>
                  <a:cubicBezTo>
                    <a:pt x="2954275" y="132456"/>
                    <a:pt x="2914771" y="164408"/>
                    <a:pt x="2879333" y="200427"/>
                  </a:cubicBezTo>
                  <a:cubicBezTo>
                    <a:pt x="2817752" y="262007"/>
                    <a:pt x="2768372" y="334044"/>
                    <a:pt x="2731772" y="415377"/>
                  </a:cubicBezTo>
                  <a:lnTo>
                    <a:pt x="2731191" y="417120"/>
                  </a:lnTo>
                  <a:cubicBezTo>
                    <a:pt x="2730029" y="419444"/>
                    <a:pt x="2728287" y="422348"/>
                    <a:pt x="2727125" y="425834"/>
                  </a:cubicBezTo>
                  <a:lnTo>
                    <a:pt x="2726543" y="426996"/>
                  </a:lnTo>
                  <a:cubicBezTo>
                    <a:pt x="2689363" y="512976"/>
                    <a:pt x="2670192" y="606509"/>
                    <a:pt x="2670192" y="704689"/>
                  </a:cubicBezTo>
                  <a:cubicBezTo>
                    <a:pt x="2670192" y="797059"/>
                    <a:pt x="2687039" y="885363"/>
                    <a:pt x="2720153" y="967277"/>
                  </a:cubicBezTo>
                  <a:cubicBezTo>
                    <a:pt x="2753267" y="1049771"/>
                    <a:pt x="2799161" y="1122970"/>
                    <a:pt x="2856675" y="1184551"/>
                  </a:cubicBezTo>
                  <a:lnTo>
                    <a:pt x="2857257" y="1185132"/>
                  </a:lnTo>
                  <a:cubicBezTo>
                    <a:pt x="2863066" y="1192103"/>
                    <a:pt x="2869457" y="1198493"/>
                    <a:pt x="2875847" y="1204303"/>
                  </a:cubicBezTo>
                  <a:cubicBezTo>
                    <a:pt x="2911285" y="1239741"/>
                    <a:pt x="2952531" y="1272855"/>
                    <a:pt x="2997845" y="1302483"/>
                  </a:cubicBezTo>
                  <a:lnTo>
                    <a:pt x="3005979" y="1307711"/>
                  </a:lnTo>
                  <a:lnTo>
                    <a:pt x="3005979" y="1928744"/>
                  </a:lnTo>
                  <a:lnTo>
                    <a:pt x="3005398" y="1928744"/>
                  </a:lnTo>
                  <a:lnTo>
                    <a:pt x="2535413" y="1928744"/>
                  </a:lnTo>
                  <a:lnTo>
                    <a:pt x="2535413" y="756974"/>
                  </a:lnTo>
                  <a:lnTo>
                    <a:pt x="2426775" y="891173"/>
                  </a:lnTo>
                  <a:lnTo>
                    <a:pt x="2062522" y="593147"/>
                  </a:lnTo>
                  <a:lnTo>
                    <a:pt x="2136302" y="503100"/>
                  </a:lnTo>
                  <a:cubicBezTo>
                    <a:pt x="2067750" y="482186"/>
                    <a:pt x="1995132" y="472310"/>
                    <a:pt x="1952723" y="472310"/>
                  </a:cubicBezTo>
                  <a:cubicBezTo>
                    <a:pt x="1885333" y="472310"/>
                    <a:pt x="1820848" y="485091"/>
                    <a:pt x="1761011" y="510652"/>
                  </a:cubicBezTo>
                  <a:cubicBezTo>
                    <a:pt x="1701173" y="536795"/>
                    <a:pt x="1648307" y="572233"/>
                    <a:pt x="1604155" y="616385"/>
                  </a:cubicBezTo>
                  <a:cubicBezTo>
                    <a:pt x="1560003" y="660537"/>
                    <a:pt x="1524566" y="713403"/>
                    <a:pt x="1498423" y="773240"/>
                  </a:cubicBezTo>
                  <a:cubicBezTo>
                    <a:pt x="1472861" y="833078"/>
                    <a:pt x="1460080" y="897563"/>
                    <a:pt x="1460080" y="964372"/>
                  </a:cubicBezTo>
                  <a:cubicBezTo>
                    <a:pt x="1460080" y="1031181"/>
                    <a:pt x="1472861" y="1095666"/>
                    <a:pt x="1498423" y="1155503"/>
                  </a:cubicBezTo>
                  <a:cubicBezTo>
                    <a:pt x="1524566" y="1215922"/>
                    <a:pt x="1558841" y="1267045"/>
                    <a:pt x="1604155" y="1312359"/>
                  </a:cubicBezTo>
                  <a:cubicBezTo>
                    <a:pt x="1648888" y="1357092"/>
                    <a:pt x="1701754" y="1393111"/>
                    <a:pt x="1761011" y="1418091"/>
                  </a:cubicBezTo>
                  <a:cubicBezTo>
                    <a:pt x="1819686" y="1443653"/>
                    <a:pt x="1884171" y="1456434"/>
                    <a:pt x="1952723" y="1456434"/>
                  </a:cubicBezTo>
                  <a:cubicBezTo>
                    <a:pt x="2020693" y="1456434"/>
                    <a:pt x="2085179" y="1443653"/>
                    <a:pt x="2143854" y="1418091"/>
                  </a:cubicBezTo>
                  <a:cubicBezTo>
                    <a:pt x="2202530" y="1393111"/>
                    <a:pt x="2255396" y="1357673"/>
                    <a:pt x="2300710" y="1312359"/>
                  </a:cubicBezTo>
                  <a:cubicBezTo>
                    <a:pt x="2346024" y="1267045"/>
                    <a:pt x="2381462" y="1214179"/>
                    <a:pt x="2406442" y="1156085"/>
                  </a:cubicBezTo>
                  <a:cubicBezTo>
                    <a:pt x="2432004" y="1097409"/>
                    <a:pt x="2444785" y="1032924"/>
                    <a:pt x="2444785" y="964953"/>
                  </a:cubicBezTo>
                  <a:cubicBezTo>
                    <a:pt x="2444785" y="943458"/>
                    <a:pt x="2443623" y="921963"/>
                    <a:pt x="2440718" y="898144"/>
                  </a:cubicBezTo>
                  <a:lnTo>
                    <a:pt x="2439556" y="890011"/>
                  </a:lnTo>
                  <a:lnTo>
                    <a:pt x="2445946" y="883620"/>
                  </a:lnTo>
                  <a:lnTo>
                    <a:pt x="2525536" y="784279"/>
                  </a:lnTo>
                  <a:lnTo>
                    <a:pt x="2525536" y="1735870"/>
                  </a:lnTo>
                  <a:lnTo>
                    <a:pt x="2518565" y="1741098"/>
                  </a:lnTo>
                  <a:cubicBezTo>
                    <a:pt x="2459889" y="1783507"/>
                    <a:pt x="2395404" y="1820107"/>
                    <a:pt x="2326272" y="1850897"/>
                  </a:cubicBezTo>
                  <a:cubicBezTo>
                    <a:pt x="2209501" y="1900859"/>
                    <a:pt x="2083436" y="1926420"/>
                    <a:pt x="1951561" y="1926420"/>
                  </a:cubicBezTo>
                  <a:cubicBezTo>
                    <a:pt x="1917866" y="1926420"/>
                    <a:pt x="1884753" y="1924677"/>
                    <a:pt x="1851638" y="1921773"/>
                  </a:cubicBezTo>
                  <a:lnTo>
                    <a:pt x="121579" y="1921773"/>
                  </a:lnTo>
                  <a:lnTo>
                    <a:pt x="121579" y="1433196"/>
                  </a:lnTo>
                  <a:lnTo>
                    <a:pt x="129713" y="1427968"/>
                  </a:lnTo>
                  <a:cubicBezTo>
                    <a:pt x="252292" y="1353607"/>
                    <a:pt x="366158" y="1276922"/>
                    <a:pt x="468404" y="1199655"/>
                  </a:cubicBezTo>
                  <a:cubicBezTo>
                    <a:pt x="568327" y="1123552"/>
                    <a:pt x="656050" y="1049190"/>
                    <a:pt x="728088" y="978315"/>
                  </a:cubicBezTo>
                  <a:cubicBezTo>
                    <a:pt x="799544" y="907439"/>
                    <a:pt x="854734" y="842954"/>
                    <a:pt x="893076" y="786021"/>
                  </a:cubicBezTo>
                  <a:cubicBezTo>
                    <a:pt x="930257" y="730832"/>
                    <a:pt x="948847" y="686680"/>
                    <a:pt x="948847" y="654147"/>
                  </a:cubicBezTo>
                  <a:cubicBezTo>
                    <a:pt x="948847" y="603604"/>
                    <a:pt x="932000" y="561776"/>
                    <a:pt x="897724" y="526919"/>
                  </a:cubicBezTo>
                  <a:cubicBezTo>
                    <a:pt x="862867" y="492062"/>
                    <a:pt x="821620" y="475215"/>
                    <a:pt x="771078" y="475215"/>
                  </a:cubicBezTo>
                  <a:cubicBezTo>
                    <a:pt x="720535" y="475215"/>
                    <a:pt x="679288" y="492062"/>
                    <a:pt x="643851" y="527500"/>
                  </a:cubicBezTo>
                  <a:cubicBezTo>
                    <a:pt x="609575" y="562938"/>
                    <a:pt x="592727" y="604766"/>
                    <a:pt x="592727" y="656470"/>
                  </a:cubicBezTo>
                  <a:lnTo>
                    <a:pt x="592727" y="673899"/>
                  </a:lnTo>
                  <a:lnTo>
                    <a:pt x="378938" y="673899"/>
                  </a:lnTo>
                  <a:cubicBezTo>
                    <a:pt x="369063" y="673899"/>
                    <a:pt x="361510" y="666346"/>
                    <a:pt x="361510" y="656470"/>
                  </a:cubicBezTo>
                  <a:cubicBezTo>
                    <a:pt x="361510" y="646594"/>
                    <a:pt x="369063" y="639042"/>
                    <a:pt x="378938" y="639042"/>
                  </a:cubicBezTo>
                  <a:lnTo>
                    <a:pt x="558451" y="639042"/>
                  </a:lnTo>
                  <a:cubicBezTo>
                    <a:pt x="561937" y="586757"/>
                    <a:pt x="582270" y="540862"/>
                    <a:pt x="618870" y="503100"/>
                  </a:cubicBezTo>
                  <a:cubicBezTo>
                    <a:pt x="660698" y="461272"/>
                    <a:pt x="711821" y="440358"/>
                    <a:pt x="771078" y="440358"/>
                  </a:cubicBezTo>
                  <a:cubicBezTo>
                    <a:pt x="830334" y="440358"/>
                    <a:pt x="881458" y="461272"/>
                    <a:pt x="922124" y="502519"/>
                  </a:cubicBezTo>
                  <a:cubicBezTo>
                    <a:pt x="962790" y="543767"/>
                    <a:pt x="983704" y="594890"/>
                    <a:pt x="983704" y="654147"/>
                  </a:cubicBezTo>
                  <a:cubicBezTo>
                    <a:pt x="983704" y="693651"/>
                    <a:pt x="962790" y="744774"/>
                    <a:pt x="921543" y="805193"/>
                  </a:cubicBezTo>
                  <a:cubicBezTo>
                    <a:pt x="881458" y="864449"/>
                    <a:pt x="826267" y="928934"/>
                    <a:pt x="751907" y="1002715"/>
                  </a:cubicBezTo>
                  <a:cubicBezTo>
                    <a:pt x="678707" y="1074752"/>
                    <a:pt x="589822" y="1150275"/>
                    <a:pt x="488738" y="1227541"/>
                  </a:cubicBezTo>
                  <a:cubicBezTo>
                    <a:pt x="387653" y="1303645"/>
                    <a:pt x="275530" y="1379749"/>
                    <a:pt x="155274" y="1452948"/>
                  </a:cubicBezTo>
                  <a:lnTo>
                    <a:pt x="155274" y="1886916"/>
                  </a:lnTo>
                  <a:lnTo>
                    <a:pt x="1852219" y="1886916"/>
                  </a:lnTo>
                  <a:lnTo>
                    <a:pt x="1852800" y="1886916"/>
                  </a:lnTo>
                  <a:cubicBezTo>
                    <a:pt x="1884753" y="1890401"/>
                    <a:pt x="1917285" y="1891563"/>
                    <a:pt x="1949819" y="1891563"/>
                  </a:cubicBezTo>
                  <a:cubicBezTo>
                    <a:pt x="2077046" y="1891563"/>
                    <a:pt x="2198464" y="1867164"/>
                    <a:pt x="2310586" y="1818945"/>
                  </a:cubicBezTo>
                  <a:cubicBezTo>
                    <a:pt x="2374490" y="1790479"/>
                    <a:pt x="2434909" y="1756784"/>
                    <a:pt x="2489517" y="1717860"/>
                  </a:cubicBezTo>
                  <a:lnTo>
                    <a:pt x="2489517" y="882458"/>
                  </a:lnTo>
                  <a:lnTo>
                    <a:pt x="2474413" y="901049"/>
                  </a:lnTo>
                  <a:cubicBezTo>
                    <a:pt x="2476737" y="923125"/>
                    <a:pt x="2477899" y="944039"/>
                    <a:pt x="2477899" y="964372"/>
                  </a:cubicBezTo>
                  <a:cubicBezTo>
                    <a:pt x="2477899" y="1036990"/>
                    <a:pt x="2463956" y="1106123"/>
                    <a:pt x="2436651" y="1169446"/>
                  </a:cubicBezTo>
                  <a:cubicBezTo>
                    <a:pt x="2409928" y="1232188"/>
                    <a:pt x="2372167" y="1288541"/>
                    <a:pt x="2323367" y="1336759"/>
                  </a:cubicBezTo>
                  <a:cubicBezTo>
                    <a:pt x="2274567" y="1385558"/>
                    <a:pt x="2218215" y="1423320"/>
                    <a:pt x="2156054" y="1450044"/>
                  </a:cubicBezTo>
                  <a:cubicBezTo>
                    <a:pt x="2093312" y="1477348"/>
                    <a:pt x="2024180" y="1491291"/>
                    <a:pt x="1951561" y="1491291"/>
                  </a:cubicBezTo>
                  <a:cubicBezTo>
                    <a:pt x="1878362" y="1491291"/>
                    <a:pt x="1809229" y="1477348"/>
                    <a:pt x="1746487" y="1450044"/>
                  </a:cubicBezTo>
                  <a:cubicBezTo>
                    <a:pt x="1683744" y="1423320"/>
                    <a:pt x="1627393" y="1384978"/>
                    <a:pt x="1579174" y="1336759"/>
                  </a:cubicBezTo>
                  <a:cubicBezTo>
                    <a:pt x="1530956" y="1288541"/>
                    <a:pt x="1493775" y="1233932"/>
                    <a:pt x="1465890" y="1169446"/>
                  </a:cubicBezTo>
                  <a:cubicBezTo>
                    <a:pt x="1438586" y="1104961"/>
                    <a:pt x="1424642" y="1036410"/>
                    <a:pt x="1424642" y="964953"/>
                  </a:cubicBezTo>
                  <a:cubicBezTo>
                    <a:pt x="1424642" y="892915"/>
                    <a:pt x="1438586" y="823783"/>
                    <a:pt x="1465890" y="759879"/>
                  </a:cubicBezTo>
                  <a:cubicBezTo>
                    <a:pt x="1493775" y="695975"/>
                    <a:pt x="1532118" y="639623"/>
                    <a:pt x="1579174" y="592566"/>
                  </a:cubicBezTo>
                  <a:cubicBezTo>
                    <a:pt x="1626231" y="545509"/>
                    <a:pt x="1682583" y="507167"/>
                    <a:pt x="1746487" y="479281"/>
                  </a:cubicBezTo>
                  <a:cubicBezTo>
                    <a:pt x="1810972" y="451977"/>
                    <a:pt x="1880105" y="438034"/>
                    <a:pt x="1951561" y="438034"/>
                  </a:cubicBezTo>
                  <a:cubicBezTo>
                    <a:pt x="2001522" y="438034"/>
                    <a:pt x="2091569" y="450815"/>
                    <a:pt x="2170578" y="478701"/>
                  </a:cubicBezTo>
                  <a:lnTo>
                    <a:pt x="2193816" y="486834"/>
                  </a:lnTo>
                  <a:lnTo>
                    <a:pt x="2110740" y="589081"/>
                  </a:lnTo>
                  <a:lnTo>
                    <a:pt x="2420966" y="842954"/>
                  </a:lnTo>
                  <a:lnTo>
                    <a:pt x="2432585" y="828431"/>
                  </a:lnTo>
                  <a:lnTo>
                    <a:pt x="2569107" y="658213"/>
                  </a:lnTo>
                  <a:lnTo>
                    <a:pt x="2569107" y="1893887"/>
                  </a:lnTo>
                  <a:lnTo>
                    <a:pt x="2969379" y="1893887"/>
                  </a:lnTo>
                  <a:lnTo>
                    <a:pt x="2969379" y="1326302"/>
                  </a:lnTo>
                  <a:cubicBezTo>
                    <a:pt x="2925227" y="1296674"/>
                    <a:pt x="2884561" y="1264141"/>
                    <a:pt x="2849705" y="1229284"/>
                  </a:cubicBezTo>
                  <a:cubicBezTo>
                    <a:pt x="2843314" y="1222893"/>
                    <a:pt x="2836342" y="1215922"/>
                    <a:pt x="2829371" y="1207789"/>
                  </a:cubicBezTo>
                  <a:cubicBezTo>
                    <a:pt x="2768953" y="1143304"/>
                    <a:pt x="2720734" y="1066619"/>
                    <a:pt x="2686459" y="980057"/>
                  </a:cubicBezTo>
                  <a:cubicBezTo>
                    <a:pt x="2651602" y="894077"/>
                    <a:pt x="2634173" y="801707"/>
                    <a:pt x="2634173" y="704689"/>
                  </a:cubicBezTo>
                  <a:cubicBezTo>
                    <a:pt x="2634173" y="601861"/>
                    <a:pt x="2653925" y="503681"/>
                    <a:pt x="2693430" y="413634"/>
                  </a:cubicBezTo>
                  <a:cubicBezTo>
                    <a:pt x="2695173" y="408406"/>
                    <a:pt x="2696915" y="404339"/>
                    <a:pt x="2699239" y="400854"/>
                  </a:cubicBezTo>
                  <a:cubicBezTo>
                    <a:pt x="2737581" y="316035"/>
                    <a:pt x="2789286" y="240512"/>
                    <a:pt x="2853771" y="176608"/>
                  </a:cubicBezTo>
                  <a:cubicBezTo>
                    <a:pt x="2888627" y="141170"/>
                    <a:pt x="2927551" y="109218"/>
                    <a:pt x="2969960" y="81333"/>
                  </a:cubicBezTo>
                  <a:lnTo>
                    <a:pt x="2969960" y="34857"/>
                  </a:lnTo>
                  <a:lnTo>
                    <a:pt x="2560393" y="34857"/>
                  </a:lnTo>
                  <a:lnTo>
                    <a:pt x="2443041" y="179513"/>
                  </a:lnTo>
                  <a:lnTo>
                    <a:pt x="2430261" y="172541"/>
                  </a:lnTo>
                  <a:cubicBezTo>
                    <a:pt x="2401795" y="156856"/>
                    <a:pt x="2334405" y="120256"/>
                    <a:pt x="2311748" y="110380"/>
                  </a:cubicBezTo>
                  <a:cubicBezTo>
                    <a:pt x="2197882" y="60999"/>
                    <a:pt x="2079950" y="37181"/>
                    <a:pt x="1950980" y="37181"/>
                  </a:cubicBezTo>
                  <a:cubicBezTo>
                    <a:pt x="1820267" y="37181"/>
                    <a:pt x="1699430" y="61581"/>
                    <a:pt x="1590793" y="110380"/>
                  </a:cubicBezTo>
                  <a:cubicBezTo>
                    <a:pt x="1449623" y="173703"/>
                    <a:pt x="1365386" y="239931"/>
                    <a:pt x="1295091" y="301511"/>
                  </a:cubicBezTo>
                  <a:lnTo>
                    <a:pt x="1280568" y="314292"/>
                  </a:lnTo>
                  <a:lnTo>
                    <a:pt x="1269530" y="298607"/>
                  </a:lnTo>
                  <a:cubicBezTo>
                    <a:pt x="1249778" y="270722"/>
                    <a:pt x="1227702" y="244579"/>
                    <a:pt x="1204464" y="220760"/>
                  </a:cubicBezTo>
                  <a:cubicBezTo>
                    <a:pt x="1147531" y="164408"/>
                    <a:pt x="1084208" y="121418"/>
                    <a:pt x="1009846" y="88304"/>
                  </a:cubicBezTo>
                  <a:cubicBezTo>
                    <a:pt x="937228" y="56352"/>
                    <a:pt x="857638" y="40085"/>
                    <a:pt x="771659" y="40085"/>
                  </a:cubicBezTo>
                  <a:cubicBezTo>
                    <a:pt x="685098" y="40085"/>
                    <a:pt x="606670" y="55771"/>
                    <a:pt x="532890" y="88885"/>
                  </a:cubicBezTo>
                  <a:cubicBezTo>
                    <a:pt x="458528" y="121418"/>
                    <a:pt x="392301" y="166151"/>
                    <a:pt x="337110" y="221341"/>
                  </a:cubicBezTo>
                  <a:cubicBezTo>
                    <a:pt x="281339" y="277112"/>
                    <a:pt x="236607" y="343340"/>
                    <a:pt x="204654" y="417120"/>
                  </a:cubicBezTo>
                  <a:cubicBezTo>
                    <a:pt x="172121" y="490900"/>
                    <a:pt x="155855" y="569328"/>
                    <a:pt x="155855" y="655889"/>
                  </a:cubicBezTo>
                  <a:lnTo>
                    <a:pt x="155855" y="673318"/>
                  </a:lnTo>
                  <a:lnTo>
                    <a:pt x="0" y="673318"/>
                  </a:lnTo>
                  <a:lnTo>
                    <a:pt x="0" y="638461"/>
                  </a:lnTo>
                  <a:lnTo>
                    <a:pt x="121579" y="638461"/>
                  </a:lnTo>
                  <a:cubicBezTo>
                    <a:pt x="123322" y="553642"/>
                    <a:pt x="140170" y="476377"/>
                    <a:pt x="172703" y="403177"/>
                  </a:cubicBezTo>
                  <a:cubicBezTo>
                    <a:pt x="206978" y="325331"/>
                    <a:pt x="254035" y="255617"/>
                    <a:pt x="312711" y="196360"/>
                  </a:cubicBezTo>
                  <a:cubicBezTo>
                    <a:pt x="371386" y="137684"/>
                    <a:pt x="440519" y="90628"/>
                    <a:pt x="518947" y="56352"/>
                  </a:cubicBezTo>
                  <a:cubicBezTo>
                    <a:pt x="596212" y="22076"/>
                    <a:pt x="681031" y="4648"/>
                    <a:pt x="771659" y="4648"/>
                  </a:cubicBezTo>
                  <a:cubicBezTo>
                    <a:pt x="862287" y="4648"/>
                    <a:pt x="947104" y="22076"/>
                    <a:pt x="1023789" y="56352"/>
                  </a:cubicBezTo>
                  <a:cubicBezTo>
                    <a:pt x="1101055" y="90628"/>
                    <a:pt x="1169607" y="137684"/>
                    <a:pt x="1228864" y="196360"/>
                  </a:cubicBezTo>
                  <a:cubicBezTo>
                    <a:pt x="1249196" y="217274"/>
                    <a:pt x="1268949" y="239931"/>
                    <a:pt x="1286378" y="263169"/>
                  </a:cubicBezTo>
                  <a:cubicBezTo>
                    <a:pt x="1356091" y="203332"/>
                    <a:pt x="1440909" y="139428"/>
                    <a:pt x="1576851" y="79009"/>
                  </a:cubicBezTo>
                  <a:cubicBezTo>
                    <a:pt x="1689554" y="28466"/>
                    <a:pt x="1815620" y="2905"/>
                    <a:pt x="1950980" y="2905"/>
                  </a:cubicBezTo>
                  <a:cubicBezTo>
                    <a:pt x="2082855" y="2905"/>
                    <a:pt x="2208920" y="28466"/>
                    <a:pt x="2325691" y="79009"/>
                  </a:cubicBezTo>
                  <a:cubicBezTo>
                    <a:pt x="2345443" y="87723"/>
                    <a:pt x="2390176" y="111542"/>
                    <a:pt x="2434327" y="1353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43"/>
            <p:cNvSpPr/>
            <p:nvPr/>
          </p:nvSpPr>
          <p:spPr>
            <a:xfrm>
              <a:off x="1501254" y="2136108"/>
              <a:ext cx="3584422" cy="58554"/>
            </a:xfrm>
            <a:custGeom>
              <a:rect b="b" l="l" r="r" t="t"/>
              <a:pathLst>
                <a:path extrusionOk="0" h="34857" w="2020599">
                  <a:moveTo>
                    <a:pt x="17429" y="0"/>
                  </a:moveTo>
                  <a:lnTo>
                    <a:pt x="2020599" y="0"/>
                  </a:lnTo>
                  <a:lnTo>
                    <a:pt x="2020599" y="34857"/>
                  </a:lnTo>
                  <a:lnTo>
                    <a:pt x="17429" y="34857"/>
                  </a:lnTo>
                  <a:cubicBezTo>
                    <a:pt x="7552" y="34857"/>
                    <a:pt x="0" y="27305"/>
                    <a:pt x="0" y="17428"/>
                  </a:cubicBezTo>
                  <a:cubicBezTo>
                    <a:pt x="0" y="7552"/>
                    <a:pt x="7552" y="0"/>
                    <a:pt x="17429" y="0"/>
                  </a:cubicBezTo>
                  <a:close/>
                </a:path>
              </a:pathLst>
            </a:custGeom>
            <a:gradFill>
              <a:gsLst>
                <a:gs pos="0">
                  <a:srgbClr val="BFBFBF">
                    <a:alpha val="0"/>
                  </a:srgbClr>
                </a:gs>
                <a:gs pos="23000">
                  <a:srgbClr val="FFFFFF">
                    <a:alpha val="53725"/>
                  </a:srgbClr>
                </a:gs>
                <a:gs pos="67000">
                  <a:schemeClr val="lt1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05" name="Google Shape;1705;p43"/>
            <p:cNvGrpSpPr/>
            <p:nvPr/>
          </p:nvGrpSpPr>
          <p:grpSpPr>
            <a:xfrm rot="-1514539">
              <a:off x="863446" y="1538788"/>
              <a:ext cx="1259463" cy="1259463"/>
              <a:chOff x="3662518" y="2441248"/>
              <a:chExt cx="606941" cy="606941"/>
            </a:xfrm>
          </p:grpSpPr>
          <p:sp>
            <p:nvSpPr>
              <p:cNvPr id="1706" name="Google Shape;1706;p43"/>
              <p:cNvSpPr/>
              <p:nvPr/>
            </p:nvSpPr>
            <p:spPr>
              <a:xfrm>
                <a:off x="3670934" y="244124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43"/>
              <p:cNvSpPr/>
              <p:nvPr/>
            </p:nvSpPr>
            <p:spPr>
              <a:xfrm rot="2700000">
                <a:off x="3751402" y="253013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8" name="Google Shape;1708;p43"/>
            <p:cNvGrpSpPr/>
            <p:nvPr/>
          </p:nvGrpSpPr>
          <p:grpSpPr>
            <a:xfrm rot="-1514539">
              <a:off x="8275075" y="4212030"/>
              <a:ext cx="891757" cy="891756"/>
              <a:chOff x="4066983" y="2631558"/>
              <a:chExt cx="606941" cy="606941"/>
            </a:xfrm>
          </p:grpSpPr>
          <p:sp>
            <p:nvSpPr>
              <p:cNvPr id="1709" name="Google Shape;1709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1" name="Google Shape;1711;p43"/>
            <p:cNvGrpSpPr/>
            <p:nvPr/>
          </p:nvGrpSpPr>
          <p:grpSpPr>
            <a:xfrm rot="-332826">
              <a:off x="8918599" y="4224340"/>
              <a:ext cx="891757" cy="891756"/>
              <a:chOff x="4066983" y="2631558"/>
              <a:chExt cx="606941" cy="606941"/>
            </a:xfrm>
          </p:grpSpPr>
          <p:sp>
            <p:nvSpPr>
              <p:cNvPr id="1712" name="Google Shape;1712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4" name="Google Shape;1714;p43"/>
            <p:cNvGrpSpPr/>
            <p:nvPr/>
          </p:nvGrpSpPr>
          <p:grpSpPr>
            <a:xfrm rot="2316954">
              <a:off x="7460632" y="3914619"/>
              <a:ext cx="638192" cy="638192"/>
              <a:chOff x="9227710" y="1730779"/>
              <a:chExt cx="606941" cy="606941"/>
            </a:xfrm>
          </p:grpSpPr>
          <p:sp>
            <p:nvSpPr>
              <p:cNvPr id="1715" name="Google Shape;1715;p43"/>
              <p:cNvSpPr/>
              <p:nvPr/>
            </p:nvSpPr>
            <p:spPr>
              <a:xfrm>
                <a:off x="9236131" y="1730779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43"/>
              <p:cNvSpPr/>
              <p:nvPr/>
            </p:nvSpPr>
            <p:spPr>
              <a:xfrm rot="2700000">
                <a:off x="9316594" y="1819664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7" name="Google Shape;1717;p43"/>
            <p:cNvGrpSpPr/>
            <p:nvPr/>
          </p:nvGrpSpPr>
          <p:grpSpPr>
            <a:xfrm rot="3219636">
              <a:off x="8141987" y="4758881"/>
              <a:ext cx="483361" cy="483361"/>
              <a:chOff x="4066983" y="2631558"/>
              <a:chExt cx="606941" cy="606941"/>
            </a:xfrm>
          </p:grpSpPr>
          <p:sp>
            <p:nvSpPr>
              <p:cNvPr id="1718" name="Google Shape;1718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0" name="Google Shape;1720;p43"/>
            <p:cNvGrpSpPr/>
            <p:nvPr/>
          </p:nvGrpSpPr>
          <p:grpSpPr>
            <a:xfrm rot="1035712">
              <a:off x="9924792" y="4110777"/>
              <a:ext cx="424526" cy="424526"/>
              <a:chOff x="4066983" y="2631558"/>
              <a:chExt cx="606941" cy="606941"/>
            </a:xfrm>
          </p:grpSpPr>
          <p:sp>
            <p:nvSpPr>
              <p:cNvPr id="1721" name="Google Shape;1721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3" name="Google Shape;1723;p43"/>
            <p:cNvGrpSpPr/>
            <p:nvPr/>
          </p:nvGrpSpPr>
          <p:grpSpPr>
            <a:xfrm rot="-1514539">
              <a:off x="10103602" y="3655222"/>
              <a:ext cx="335489" cy="335489"/>
              <a:chOff x="4066983" y="2631558"/>
              <a:chExt cx="606941" cy="606941"/>
            </a:xfrm>
          </p:grpSpPr>
          <p:sp>
            <p:nvSpPr>
              <p:cNvPr id="1724" name="Google Shape;1724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Google Shape;1725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6" name="Google Shape;1726;p43"/>
            <p:cNvGrpSpPr/>
            <p:nvPr/>
          </p:nvGrpSpPr>
          <p:grpSpPr>
            <a:xfrm rot="547670">
              <a:off x="10598322" y="1502828"/>
              <a:ext cx="637312" cy="637312"/>
              <a:chOff x="4066983" y="2631558"/>
              <a:chExt cx="606941" cy="606941"/>
            </a:xfrm>
          </p:grpSpPr>
          <p:sp>
            <p:nvSpPr>
              <p:cNvPr id="1727" name="Google Shape;1727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8" name="Google Shape;1728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9" name="Google Shape;1729;p43"/>
            <p:cNvGrpSpPr/>
            <p:nvPr/>
          </p:nvGrpSpPr>
          <p:grpSpPr>
            <a:xfrm rot="-1514539">
              <a:off x="10353926" y="3506857"/>
              <a:ext cx="269168" cy="269168"/>
              <a:chOff x="4066983" y="2631558"/>
              <a:chExt cx="606941" cy="606941"/>
            </a:xfrm>
          </p:grpSpPr>
          <p:sp>
            <p:nvSpPr>
              <p:cNvPr id="1730" name="Google Shape;1730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32" name="Google Shape;1732;p43"/>
            <p:cNvGrpSpPr/>
            <p:nvPr/>
          </p:nvGrpSpPr>
          <p:grpSpPr>
            <a:xfrm rot="-1514539">
              <a:off x="10207355" y="3920933"/>
              <a:ext cx="268110" cy="268110"/>
              <a:chOff x="4066983" y="2631558"/>
              <a:chExt cx="606941" cy="606941"/>
            </a:xfrm>
          </p:grpSpPr>
          <p:sp>
            <p:nvSpPr>
              <p:cNvPr id="1733" name="Google Shape;1733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35" name="Google Shape;1735;p43"/>
            <p:cNvGrpSpPr/>
            <p:nvPr/>
          </p:nvGrpSpPr>
          <p:grpSpPr>
            <a:xfrm rot="-158442">
              <a:off x="10004911" y="3901007"/>
              <a:ext cx="268110" cy="268110"/>
              <a:chOff x="4066983" y="2631558"/>
              <a:chExt cx="606941" cy="606941"/>
            </a:xfrm>
          </p:grpSpPr>
          <p:sp>
            <p:nvSpPr>
              <p:cNvPr id="1736" name="Google Shape;1736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38" name="Google Shape;1738;p43"/>
            <p:cNvSpPr/>
            <p:nvPr/>
          </p:nvSpPr>
          <p:spPr>
            <a:xfrm rot="1659476">
              <a:off x="10697156" y="274988"/>
              <a:ext cx="261580" cy="640961"/>
            </a:xfrm>
            <a:custGeom>
              <a:rect b="b" l="l" r="r" t="t"/>
              <a:pathLst>
                <a:path extrusionOk="0" h="2598393" w="1060423">
                  <a:moveTo>
                    <a:pt x="511607" y="1989888"/>
                  </a:moveTo>
                  <a:cubicBezTo>
                    <a:pt x="421916" y="2038892"/>
                    <a:pt x="392123" y="2248491"/>
                    <a:pt x="577615" y="2379095"/>
                  </a:cubicBezTo>
                  <a:cubicBezTo>
                    <a:pt x="531205" y="2257454"/>
                    <a:pt x="562054" y="2197447"/>
                    <a:pt x="592034" y="2136572"/>
                  </a:cubicBezTo>
                  <a:cubicBezTo>
                    <a:pt x="592534" y="2167519"/>
                    <a:pt x="560915" y="2234057"/>
                    <a:pt x="638675" y="2272816"/>
                  </a:cubicBezTo>
                  <a:cubicBezTo>
                    <a:pt x="602283" y="2156226"/>
                    <a:pt x="756001" y="2119500"/>
                    <a:pt x="594605" y="1990756"/>
                  </a:cubicBezTo>
                  <a:cubicBezTo>
                    <a:pt x="828052" y="2024484"/>
                    <a:pt x="759407" y="2143283"/>
                    <a:pt x="814896" y="2262952"/>
                  </a:cubicBezTo>
                  <a:cubicBezTo>
                    <a:pt x="774295" y="2270013"/>
                    <a:pt x="715464" y="2161619"/>
                    <a:pt x="728685" y="2212952"/>
                  </a:cubicBezTo>
                  <a:cubicBezTo>
                    <a:pt x="798068" y="2415798"/>
                    <a:pt x="590532" y="2421590"/>
                    <a:pt x="656442" y="2598393"/>
                  </a:cubicBezTo>
                  <a:cubicBezTo>
                    <a:pt x="451592" y="2586815"/>
                    <a:pt x="511509" y="2396411"/>
                    <a:pt x="415171" y="2350110"/>
                  </a:cubicBezTo>
                  <a:cubicBezTo>
                    <a:pt x="389023" y="2345435"/>
                    <a:pt x="357666" y="2366802"/>
                    <a:pt x="415723" y="2461957"/>
                  </a:cubicBezTo>
                  <a:cubicBezTo>
                    <a:pt x="77590" y="2209980"/>
                    <a:pt x="314998" y="2004011"/>
                    <a:pt x="511607" y="1989888"/>
                  </a:cubicBezTo>
                  <a:close/>
                  <a:moveTo>
                    <a:pt x="344786" y="1884983"/>
                  </a:moveTo>
                  <a:lnTo>
                    <a:pt x="722598" y="1884983"/>
                  </a:lnTo>
                  <a:cubicBezTo>
                    <a:pt x="716460" y="1906965"/>
                    <a:pt x="711917" y="1928321"/>
                    <a:pt x="707988" y="1948728"/>
                  </a:cubicBezTo>
                  <a:lnTo>
                    <a:pt x="357819" y="1948059"/>
                  </a:lnTo>
                  <a:close/>
                  <a:moveTo>
                    <a:pt x="530212" y="651224"/>
                  </a:moveTo>
                  <a:cubicBezTo>
                    <a:pt x="585486" y="651224"/>
                    <a:pt x="630294" y="696033"/>
                    <a:pt x="630294" y="751307"/>
                  </a:cubicBezTo>
                  <a:cubicBezTo>
                    <a:pt x="630294" y="806581"/>
                    <a:pt x="585486" y="851389"/>
                    <a:pt x="530212" y="851389"/>
                  </a:cubicBezTo>
                  <a:cubicBezTo>
                    <a:pt x="474938" y="851389"/>
                    <a:pt x="430129" y="806581"/>
                    <a:pt x="430129" y="751307"/>
                  </a:cubicBezTo>
                  <a:cubicBezTo>
                    <a:pt x="430129" y="696033"/>
                    <a:pt x="474938" y="651224"/>
                    <a:pt x="530212" y="651224"/>
                  </a:cubicBezTo>
                  <a:close/>
                  <a:moveTo>
                    <a:pt x="530212" y="551141"/>
                  </a:moveTo>
                  <a:cubicBezTo>
                    <a:pt x="419664" y="551141"/>
                    <a:pt x="330046" y="640759"/>
                    <a:pt x="330046" y="751307"/>
                  </a:cubicBezTo>
                  <a:cubicBezTo>
                    <a:pt x="330046" y="861855"/>
                    <a:pt x="419664" y="951472"/>
                    <a:pt x="530212" y="951472"/>
                  </a:cubicBezTo>
                  <a:cubicBezTo>
                    <a:pt x="640760" y="951472"/>
                    <a:pt x="730377" y="861855"/>
                    <a:pt x="730377" y="751307"/>
                  </a:cubicBezTo>
                  <a:cubicBezTo>
                    <a:pt x="730377" y="640759"/>
                    <a:pt x="640760" y="551141"/>
                    <a:pt x="530212" y="551141"/>
                  </a:cubicBezTo>
                  <a:close/>
                  <a:moveTo>
                    <a:pt x="286245" y="353827"/>
                  </a:moveTo>
                  <a:cubicBezTo>
                    <a:pt x="438132" y="439406"/>
                    <a:pt x="623290" y="440561"/>
                    <a:pt x="776100" y="356932"/>
                  </a:cubicBezTo>
                  <a:cubicBezTo>
                    <a:pt x="941305" y="720175"/>
                    <a:pt x="898096" y="1115325"/>
                    <a:pt x="825241" y="1447764"/>
                  </a:cubicBezTo>
                  <a:lnTo>
                    <a:pt x="1060423" y="1673413"/>
                  </a:lnTo>
                  <a:lnTo>
                    <a:pt x="1021935" y="1978110"/>
                  </a:lnTo>
                  <a:lnTo>
                    <a:pt x="745125" y="1786699"/>
                  </a:lnTo>
                  <a:lnTo>
                    <a:pt x="734250" y="1834148"/>
                  </a:lnTo>
                  <a:lnTo>
                    <a:pt x="332991" y="1834148"/>
                  </a:lnTo>
                  <a:cubicBezTo>
                    <a:pt x="330005" y="1820736"/>
                    <a:pt x="326662" y="1807037"/>
                    <a:pt x="323192" y="1793020"/>
                  </a:cubicBezTo>
                  <a:lnTo>
                    <a:pt x="38489" y="1989888"/>
                  </a:lnTo>
                  <a:lnTo>
                    <a:pt x="0" y="1685191"/>
                  </a:lnTo>
                  <a:lnTo>
                    <a:pt x="237343" y="1457469"/>
                  </a:lnTo>
                  <a:lnTo>
                    <a:pt x="238009" y="1459571"/>
                  </a:lnTo>
                  <a:lnTo>
                    <a:pt x="242012" y="1446515"/>
                  </a:lnTo>
                  <a:cubicBezTo>
                    <a:pt x="171205" y="1115067"/>
                    <a:pt x="127758" y="714059"/>
                    <a:pt x="286245" y="353827"/>
                  </a:cubicBezTo>
                  <a:close/>
                  <a:moveTo>
                    <a:pt x="527942" y="0"/>
                  </a:moveTo>
                  <a:cubicBezTo>
                    <a:pt x="622760" y="95693"/>
                    <a:pt x="695048" y="196745"/>
                    <a:pt x="748164" y="301374"/>
                  </a:cubicBezTo>
                  <a:cubicBezTo>
                    <a:pt x="612692" y="376844"/>
                    <a:pt x="447588" y="375495"/>
                    <a:pt x="312997" y="298024"/>
                  </a:cubicBezTo>
                  <a:cubicBezTo>
                    <a:pt x="364591" y="193505"/>
                    <a:pt x="435080" y="93397"/>
                    <a:pt x="5279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39" name="Google Shape;1739;p43"/>
            <p:cNvGrpSpPr/>
            <p:nvPr/>
          </p:nvGrpSpPr>
          <p:grpSpPr>
            <a:xfrm rot="-1514539">
              <a:off x="8227620" y="4332613"/>
              <a:ext cx="268110" cy="268110"/>
              <a:chOff x="4066983" y="2631558"/>
              <a:chExt cx="606941" cy="606941"/>
            </a:xfrm>
          </p:grpSpPr>
          <p:sp>
            <p:nvSpPr>
              <p:cNvPr id="1740" name="Google Shape;1740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2" name="Google Shape;1742;p43"/>
            <p:cNvGrpSpPr/>
            <p:nvPr/>
          </p:nvGrpSpPr>
          <p:grpSpPr>
            <a:xfrm rot="-158442">
              <a:off x="8454826" y="4035201"/>
              <a:ext cx="268110" cy="268110"/>
              <a:chOff x="4066983" y="2631558"/>
              <a:chExt cx="606941" cy="606941"/>
            </a:xfrm>
          </p:grpSpPr>
          <p:sp>
            <p:nvSpPr>
              <p:cNvPr id="1743" name="Google Shape;1743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5" name="Google Shape;1745;p43"/>
            <p:cNvGrpSpPr/>
            <p:nvPr/>
          </p:nvGrpSpPr>
          <p:grpSpPr>
            <a:xfrm rot="-2824767">
              <a:off x="8250092" y="4525812"/>
              <a:ext cx="268110" cy="268110"/>
              <a:chOff x="4066983" y="2631558"/>
              <a:chExt cx="606941" cy="606941"/>
            </a:xfrm>
          </p:grpSpPr>
          <p:sp>
            <p:nvSpPr>
              <p:cNvPr id="1746" name="Google Shape;1746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8" name="Google Shape;1748;p43"/>
            <p:cNvGrpSpPr/>
            <p:nvPr/>
          </p:nvGrpSpPr>
          <p:grpSpPr>
            <a:xfrm rot="-1468670">
              <a:off x="8029315" y="4095756"/>
              <a:ext cx="268110" cy="268110"/>
              <a:chOff x="4066983" y="2631558"/>
              <a:chExt cx="606941" cy="606941"/>
            </a:xfrm>
          </p:grpSpPr>
          <p:sp>
            <p:nvSpPr>
              <p:cNvPr id="1749" name="Google Shape;1749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1" name="Google Shape;1751;p43"/>
            <p:cNvGrpSpPr/>
            <p:nvPr/>
          </p:nvGrpSpPr>
          <p:grpSpPr>
            <a:xfrm rot="-2824767">
              <a:off x="8347229" y="4230853"/>
              <a:ext cx="268110" cy="268110"/>
              <a:chOff x="4066983" y="2631558"/>
              <a:chExt cx="606941" cy="606941"/>
            </a:xfrm>
          </p:grpSpPr>
          <p:sp>
            <p:nvSpPr>
              <p:cNvPr id="1752" name="Google Shape;1752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4" name="Google Shape;1754;p43"/>
            <p:cNvGrpSpPr/>
            <p:nvPr/>
          </p:nvGrpSpPr>
          <p:grpSpPr>
            <a:xfrm rot="-2824767">
              <a:off x="8088725" y="3823494"/>
              <a:ext cx="268110" cy="268110"/>
              <a:chOff x="4066983" y="2631558"/>
              <a:chExt cx="606941" cy="606941"/>
            </a:xfrm>
          </p:grpSpPr>
          <p:sp>
            <p:nvSpPr>
              <p:cNvPr id="1755" name="Google Shape;1755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7" name="Google Shape;1757;p43"/>
            <p:cNvGrpSpPr/>
            <p:nvPr/>
          </p:nvGrpSpPr>
          <p:grpSpPr>
            <a:xfrm rot="-1468670">
              <a:off x="9514042" y="4378044"/>
              <a:ext cx="268110" cy="268110"/>
              <a:chOff x="4066983" y="2631558"/>
              <a:chExt cx="606941" cy="606941"/>
            </a:xfrm>
          </p:grpSpPr>
          <p:sp>
            <p:nvSpPr>
              <p:cNvPr id="1758" name="Google Shape;1758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0" name="Google Shape;1760;p43"/>
            <p:cNvGrpSpPr/>
            <p:nvPr/>
          </p:nvGrpSpPr>
          <p:grpSpPr>
            <a:xfrm rot="-1468670">
              <a:off x="9592845" y="4676063"/>
              <a:ext cx="268110" cy="268110"/>
              <a:chOff x="4066983" y="2631558"/>
              <a:chExt cx="606941" cy="606941"/>
            </a:xfrm>
          </p:grpSpPr>
          <p:sp>
            <p:nvSpPr>
              <p:cNvPr id="1761" name="Google Shape;1761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3" name="Google Shape;1763;p43"/>
            <p:cNvGrpSpPr/>
            <p:nvPr/>
          </p:nvGrpSpPr>
          <p:grpSpPr>
            <a:xfrm rot="-1468670">
              <a:off x="9842708" y="4453086"/>
              <a:ext cx="268110" cy="268110"/>
              <a:chOff x="4066983" y="2631558"/>
              <a:chExt cx="606941" cy="606941"/>
            </a:xfrm>
          </p:grpSpPr>
          <p:sp>
            <p:nvSpPr>
              <p:cNvPr id="1764" name="Google Shape;1764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6" name="Google Shape;1766;p43"/>
            <p:cNvGrpSpPr/>
            <p:nvPr/>
          </p:nvGrpSpPr>
          <p:grpSpPr>
            <a:xfrm rot="-1468670">
              <a:off x="9678118" y="4157655"/>
              <a:ext cx="268110" cy="268110"/>
              <a:chOff x="4066983" y="2631558"/>
              <a:chExt cx="606941" cy="606941"/>
            </a:xfrm>
          </p:grpSpPr>
          <p:sp>
            <p:nvSpPr>
              <p:cNvPr id="1767" name="Google Shape;1767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9" name="Google Shape;1769;p43"/>
            <p:cNvGrpSpPr/>
            <p:nvPr/>
          </p:nvGrpSpPr>
          <p:grpSpPr>
            <a:xfrm rot="-1514539">
              <a:off x="9158188" y="4840407"/>
              <a:ext cx="269168" cy="269168"/>
              <a:chOff x="4066983" y="2631558"/>
              <a:chExt cx="606941" cy="606941"/>
            </a:xfrm>
          </p:grpSpPr>
          <p:sp>
            <p:nvSpPr>
              <p:cNvPr id="1770" name="Google Shape;1770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2" name="Google Shape;1772;p43"/>
            <p:cNvGrpSpPr/>
            <p:nvPr/>
          </p:nvGrpSpPr>
          <p:grpSpPr>
            <a:xfrm rot="-1514539">
              <a:off x="8412279" y="4733339"/>
              <a:ext cx="269168" cy="269168"/>
              <a:chOff x="4066983" y="2631558"/>
              <a:chExt cx="606941" cy="606941"/>
            </a:xfrm>
          </p:grpSpPr>
          <p:sp>
            <p:nvSpPr>
              <p:cNvPr id="1773" name="Google Shape;1773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5" name="Google Shape;1775;p43"/>
            <p:cNvGrpSpPr/>
            <p:nvPr/>
          </p:nvGrpSpPr>
          <p:grpSpPr>
            <a:xfrm rot="-1514539">
              <a:off x="8621510" y="4832281"/>
              <a:ext cx="269168" cy="269168"/>
              <a:chOff x="4066983" y="2631558"/>
              <a:chExt cx="606941" cy="606941"/>
            </a:xfrm>
          </p:grpSpPr>
          <p:sp>
            <p:nvSpPr>
              <p:cNvPr id="1776" name="Google Shape;1776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8" name="Google Shape;1778;p43"/>
            <p:cNvGrpSpPr/>
            <p:nvPr/>
          </p:nvGrpSpPr>
          <p:grpSpPr>
            <a:xfrm rot="-1514539">
              <a:off x="9400634" y="4894755"/>
              <a:ext cx="269168" cy="269168"/>
              <a:chOff x="4066983" y="2631558"/>
              <a:chExt cx="606941" cy="606941"/>
            </a:xfrm>
          </p:grpSpPr>
          <p:sp>
            <p:nvSpPr>
              <p:cNvPr id="1779" name="Google Shape;1779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1" name="Google Shape;1781;p43"/>
            <p:cNvGrpSpPr/>
            <p:nvPr/>
          </p:nvGrpSpPr>
          <p:grpSpPr>
            <a:xfrm rot="-1514539">
              <a:off x="8056963" y="4878431"/>
              <a:ext cx="268110" cy="268110"/>
              <a:chOff x="4066983" y="2631558"/>
              <a:chExt cx="606941" cy="606941"/>
            </a:xfrm>
          </p:grpSpPr>
          <p:sp>
            <p:nvSpPr>
              <p:cNvPr id="1782" name="Google Shape;1782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4" name="Google Shape;1784;p43"/>
            <p:cNvGrpSpPr/>
            <p:nvPr/>
          </p:nvGrpSpPr>
          <p:grpSpPr>
            <a:xfrm rot="-1514539">
              <a:off x="8360271" y="5067300"/>
              <a:ext cx="268110" cy="268110"/>
              <a:chOff x="4066983" y="2631558"/>
              <a:chExt cx="606941" cy="606941"/>
            </a:xfrm>
          </p:grpSpPr>
          <p:sp>
            <p:nvSpPr>
              <p:cNvPr id="1785" name="Google Shape;1785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7" name="Google Shape;1787;p43"/>
            <p:cNvGrpSpPr/>
            <p:nvPr/>
          </p:nvGrpSpPr>
          <p:grpSpPr>
            <a:xfrm rot="3219636">
              <a:off x="8835955" y="4666547"/>
              <a:ext cx="483361" cy="483361"/>
              <a:chOff x="4066983" y="2631558"/>
              <a:chExt cx="606941" cy="606941"/>
            </a:xfrm>
          </p:grpSpPr>
          <p:sp>
            <p:nvSpPr>
              <p:cNvPr id="1788" name="Google Shape;1788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0" name="Google Shape;1790;p43"/>
            <p:cNvGrpSpPr/>
            <p:nvPr/>
          </p:nvGrpSpPr>
          <p:grpSpPr>
            <a:xfrm rot="3219636">
              <a:off x="9998035" y="3320222"/>
              <a:ext cx="483361" cy="483361"/>
              <a:chOff x="4066983" y="2631558"/>
              <a:chExt cx="606941" cy="606941"/>
            </a:xfrm>
          </p:grpSpPr>
          <p:sp>
            <p:nvSpPr>
              <p:cNvPr id="1791" name="Google Shape;1791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3" name="Google Shape;1793;p43"/>
            <p:cNvGrpSpPr/>
            <p:nvPr/>
          </p:nvGrpSpPr>
          <p:grpSpPr>
            <a:xfrm rot="-1514539">
              <a:off x="9160118" y="5123051"/>
              <a:ext cx="269168" cy="269168"/>
              <a:chOff x="4066983" y="2631558"/>
              <a:chExt cx="606941" cy="606941"/>
            </a:xfrm>
          </p:grpSpPr>
          <p:sp>
            <p:nvSpPr>
              <p:cNvPr id="1794" name="Google Shape;1794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6" name="Google Shape;1796;p43"/>
            <p:cNvGrpSpPr/>
            <p:nvPr/>
          </p:nvGrpSpPr>
          <p:grpSpPr>
            <a:xfrm rot="-1514539">
              <a:off x="9307892" y="5368062"/>
              <a:ext cx="269168" cy="269168"/>
              <a:chOff x="4066983" y="2631558"/>
              <a:chExt cx="606941" cy="606941"/>
            </a:xfrm>
          </p:grpSpPr>
          <p:sp>
            <p:nvSpPr>
              <p:cNvPr id="1797" name="Google Shape;1797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9" name="Google Shape;1799;p43"/>
            <p:cNvGrpSpPr/>
            <p:nvPr/>
          </p:nvGrpSpPr>
          <p:grpSpPr>
            <a:xfrm rot="-1514539">
              <a:off x="9135213" y="5579854"/>
              <a:ext cx="269168" cy="269168"/>
              <a:chOff x="4066983" y="2631558"/>
              <a:chExt cx="606941" cy="606941"/>
            </a:xfrm>
          </p:grpSpPr>
          <p:sp>
            <p:nvSpPr>
              <p:cNvPr id="1800" name="Google Shape;1800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2" name="Google Shape;1802;p43"/>
            <p:cNvGrpSpPr/>
            <p:nvPr/>
          </p:nvGrpSpPr>
          <p:grpSpPr>
            <a:xfrm rot="-1514539">
              <a:off x="8113187" y="5106955"/>
              <a:ext cx="269168" cy="269168"/>
              <a:chOff x="4066983" y="2631558"/>
              <a:chExt cx="606941" cy="606941"/>
            </a:xfrm>
          </p:grpSpPr>
          <p:sp>
            <p:nvSpPr>
              <p:cNvPr id="1803" name="Google Shape;1803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5" name="Google Shape;1805;p43"/>
            <p:cNvGrpSpPr/>
            <p:nvPr/>
          </p:nvGrpSpPr>
          <p:grpSpPr>
            <a:xfrm rot="-1514539">
              <a:off x="8258720" y="5377990"/>
              <a:ext cx="269168" cy="269168"/>
              <a:chOff x="4066983" y="2631558"/>
              <a:chExt cx="606941" cy="606941"/>
            </a:xfrm>
          </p:grpSpPr>
          <p:sp>
            <p:nvSpPr>
              <p:cNvPr id="1806" name="Google Shape;1806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8" name="Google Shape;1808;p43"/>
            <p:cNvGrpSpPr/>
            <p:nvPr/>
          </p:nvGrpSpPr>
          <p:grpSpPr>
            <a:xfrm rot="-405168">
              <a:off x="10191762" y="832904"/>
              <a:ext cx="756907" cy="713959"/>
              <a:chOff x="10212327" y="769696"/>
              <a:chExt cx="756907" cy="713959"/>
            </a:xfrm>
          </p:grpSpPr>
          <p:sp>
            <p:nvSpPr>
              <p:cNvPr id="1809" name="Google Shape;1809;p43"/>
              <p:cNvSpPr/>
              <p:nvPr/>
            </p:nvSpPr>
            <p:spPr>
              <a:xfrm>
                <a:off x="10319229" y="769696"/>
                <a:ext cx="324015" cy="684754"/>
              </a:xfrm>
              <a:custGeom>
                <a:rect b="b" l="l" r="r" t="t"/>
                <a:pathLst>
                  <a:path extrusionOk="0" h="684754" w="324015">
                    <a:moveTo>
                      <a:pt x="307275" y="0"/>
                    </a:moveTo>
                    <a:lnTo>
                      <a:pt x="0" y="684754"/>
                    </a:lnTo>
                    <a:lnTo>
                      <a:pt x="324015" y="111737"/>
                    </a:lnTo>
                    <a:lnTo>
                      <a:pt x="30727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43"/>
              <p:cNvSpPr/>
              <p:nvPr/>
            </p:nvSpPr>
            <p:spPr>
              <a:xfrm flipH="1" rot="4021668">
                <a:off x="10428773" y="858494"/>
                <a:ext cx="324015" cy="684754"/>
              </a:xfrm>
              <a:custGeom>
                <a:rect b="b" l="l" r="r" t="t"/>
                <a:pathLst>
                  <a:path extrusionOk="0" h="684754" w="324015">
                    <a:moveTo>
                      <a:pt x="307275" y="0"/>
                    </a:moveTo>
                    <a:lnTo>
                      <a:pt x="0" y="684754"/>
                    </a:lnTo>
                    <a:lnTo>
                      <a:pt x="324015" y="111737"/>
                    </a:lnTo>
                    <a:lnTo>
                      <a:pt x="30727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11" name="Google Shape;1811;p43"/>
            <p:cNvGrpSpPr/>
            <p:nvPr/>
          </p:nvGrpSpPr>
          <p:grpSpPr>
            <a:xfrm rot="-1514539">
              <a:off x="10051077" y="777118"/>
              <a:ext cx="335489" cy="335489"/>
              <a:chOff x="4066983" y="2631558"/>
              <a:chExt cx="606941" cy="606941"/>
            </a:xfrm>
          </p:grpSpPr>
          <p:sp>
            <p:nvSpPr>
              <p:cNvPr id="1812" name="Google Shape;1812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14" name="Google Shape;1814;p43"/>
            <p:cNvGrpSpPr/>
            <p:nvPr/>
          </p:nvGrpSpPr>
          <p:grpSpPr>
            <a:xfrm rot="-1514539">
              <a:off x="10301401" y="628753"/>
              <a:ext cx="269168" cy="269168"/>
              <a:chOff x="4066983" y="2631558"/>
              <a:chExt cx="606941" cy="606941"/>
            </a:xfrm>
          </p:grpSpPr>
          <p:sp>
            <p:nvSpPr>
              <p:cNvPr id="1815" name="Google Shape;1815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17" name="Google Shape;1817;p43"/>
            <p:cNvGrpSpPr/>
            <p:nvPr/>
          </p:nvGrpSpPr>
          <p:grpSpPr>
            <a:xfrm rot="-1514539">
              <a:off x="10154830" y="1042829"/>
              <a:ext cx="268110" cy="268110"/>
              <a:chOff x="4066983" y="2631558"/>
              <a:chExt cx="606941" cy="606941"/>
            </a:xfrm>
          </p:grpSpPr>
          <p:sp>
            <p:nvSpPr>
              <p:cNvPr id="1818" name="Google Shape;1818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0" name="Google Shape;1820;p43"/>
            <p:cNvGrpSpPr/>
            <p:nvPr/>
          </p:nvGrpSpPr>
          <p:grpSpPr>
            <a:xfrm rot="-158442">
              <a:off x="9952386" y="1022903"/>
              <a:ext cx="268110" cy="268110"/>
              <a:chOff x="4066983" y="2631558"/>
              <a:chExt cx="606941" cy="606941"/>
            </a:xfrm>
          </p:grpSpPr>
          <p:sp>
            <p:nvSpPr>
              <p:cNvPr id="1821" name="Google Shape;1821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3" name="Google Shape;1823;p43"/>
            <p:cNvGrpSpPr/>
            <p:nvPr/>
          </p:nvGrpSpPr>
          <p:grpSpPr>
            <a:xfrm rot="-1514539">
              <a:off x="10721879" y="1037790"/>
              <a:ext cx="335489" cy="335489"/>
              <a:chOff x="4066983" y="2631558"/>
              <a:chExt cx="606941" cy="606941"/>
            </a:xfrm>
          </p:grpSpPr>
          <p:sp>
            <p:nvSpPr>
              <p:cNvPr id="1824" name="Google Shape;1824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6" name="Google Shape;1826;p43"/>
            <p:cNvGrpSpPr/>
            <p:nvPr/>
          </p:nvGrpSpPr>
          <p:grpSpPr>
            <a:xfrm rot="-1514539">
              <a:off x="10972203" y="889425"/>
              <a:ext cx="269168" cy="269168"/>
              <a:chOff x="4066983" y="2631558"/>
              <a:chExt cx="606941" cy="606941"/>
            </a:xfrm>
          </p:grpSpPr>
          <p:sp>
            <p:nvSpPr>
              <p:cNvPr id="1827" name="Google Shape;1827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29" name="Google Shape;1829;p43"/>
            <p:cNvGrpSpPr/>
            <p:nvPr/>
          </p:nvGrpSpPr>
          <p:grpSpPr>
            <a:xfrm rot="-1514539">
              <a:off x="10825632" y="1303501"/>
              <a:ext cx="268110" cy="268110"/>
              <a:chOff x="4066983" y="2631558"/>
              <a:chExt cx="606941" cy="606941"/>
            </a:xfrm>
          </p:grpSpPr>
          <p:sp>
            <p:nvSpPr>
              <p:cNvPr id="1830" name="Google Shape;1830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32" name="Google Shape;1832;p43"/>
            <p:cNvGrpSpPr/>
            <p:nvPr/>
          </p:nvGrpSpPr>
          <p:grpSpPr>
            <a:xfrm rot="-158442">
              <a:off x="10623188" y="1283575"/>
              <a:ext cx="268110" cy="268110"/>
              <a:chOff x="4066983" y="2631558"/>
              <a:chExt cx="606941" cy="606941"/>
            </a:xfrm>
          </p:grpSpPr>
          <p:sp>
            <p:nvSpPr>
              <p:cNvPr id="1833" name="Google Shape;1833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35" name="Google Shape;1835;p43"/>
            <p:cNvGrpSpPr/>
            <p:nvPr/>
          </p:nvGrpSpPr>
          <p:grpSpPr>
            <a:xfrm rot="2801838">
              <a:off x="9532773" y="781784"/>
              <a:ext cx="335489" cy="335489"/>
              <a:chOff x="4066983" y="2631558"/>
              <a:chExt cx="606941" cy="606941"/>
            </a:xfrm>
          </p:grpSpPr>
          <p:sp>
            <p:nvSpPr>
              <p:cNvPr id="1836" name="Google Shape;1836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38" name="Google Shape;1838;p43"/>
            <p:cNvGrpSpPr/>
            <p:nvPr/>
          </p:nvGrpSpPr>
          <p:grpSpPr>
            <a:xfrm rot="2801838">
              <a:off x="9769670" y="822988"/>
              <a:ext cx="269168" cy="269168"/>
              <a:chOff x="4066983" y="2631558"/>
              <a:chExt cx="606941" cy="606941"/>
            </a:xfrm>
          </p:grpSpPr>
          <p:sp>
            <p:nvSpPr>
              <p:cNvPr id="1839" name="Google Shape;1839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1" name="Google Shape;1841;p43"/>
            <p:cNvGrpSpPr/>
            <p:nvPr/>
          </p:nvGrpSpPr>
          <p:grpSpPr>
            <a:xfrm rot="2801838">
              <a:off x="10360243" y="1526528"/>
              <a:ext cx="268110" cy="268110"/>
              <a:chOff x="4066983" y="2631558"/>
              <a:chExt cx="606941" cy="606941"/>
            </a:xfrm>
          </p:grpSpPr>
          <p:sp>
            <p:nvSpPr>
              <p:cNvPr id="1842" name="Google Shape;1842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4" name="Google Shape;1844;p43"/>
            <p:cNvGrpSpPr/>
            <p:nvPr/>
          </p:nvGrpSpPr>
          <p:grpSpPr>
            <a:xfrm rot="4157935">
              <a:off x="9679685" y="1023857"/>
              <a:ext cx="268110" cy="268110"/>
              <a:chOff x="4066983" y="2631558"/>
              <a:chExt cx="606941" cy="606941"/>
            </a:xfrm>
          </p:grpSpPr>
          <p:sp>
            <p:nvSpPr>
              <p:cNvPr id="1845" name="Google Shape;1845;p43"/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43"/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fmla="val 3491" name="adj"/>
                </a:avLst>
              </a:prstGeom>
              <a:gradFill>
                <a:gsLst>
                  <a:gs pos="0">
                    <a:schemeClr val="lt1"/>
                  </a:gs>
                  <a:gs pos="47000">
                    <a:srgbClr val="FFFFFF">
                      <a:alpha val="31764"/>
                    </a:srgbClr>
                  </a:gs>
                  <a:gs pos="66000">
                    <a:srgbClr val="FFFFFF">
                      <a:alpha val="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path path="circle">
                  <a:fillToRect b="50%" l="50%" r="50%" t="50%"/>
                </a:path>
                <a:tileRect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44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1852" name="Google Shape;1852;p44"/>
          <p:cNvSpPr/>
          <p:nvPr/>
        </p:nvSpPr>
        <p:spPr>
          <a:xfrm>
            <a:off x="5435159" y="1347688"/>
            <a:ext cx="1107716" cy="2912757"/>
          </a:xfrm>
          <a:custGeom>
            <a:rect b="b" l="l" r="r" t="t"/>
            <a:pathLst>
              <a:path extrusionOk="0" h="4829175" w="1743075">
                <a:moveTo>
                  <a:pt x="1708188" y="1960294"/>
                </a:moveTo>
                <a:cubicBezTo>
                  <a:pt x="1708188" y="1871711"/>
                  <a:pt x="1736763" y="1782176"/>
                  <a:pt x="1736763" y="1693594"/>
                </a:cubicBezTo>
                <a:cubicBezTo>
                  <a:pt x="1733905" y="1665971"/>
                  <a:pt x="1731048" y="1637396"/>
                  <a:pt x="1727238" y="1609774"/>
                </a:cubicBezTo>
                <a:cubicBezTo>
                  <a:pt x="1722475" y="1577389"/>
                  <a:pt x="1708188" y="1544051"/>
                  <a:pt x="1703425" y="1511666"/>
                </a:cubicBezTo>
                <a:cubicBezTo>
                  <a:pt x="1700568" y="1495474"/>
                  <a:pt x="1698663" y="1479281"/>
                  <a:pt x="1696757" y="1463089"/>
                </a:cubicBezTo>
                <a:cubicBezTo>
                  <a:pt x="1670088" y="1265921"/>
                  <a:pt x="1689138" y="1056371"/>
                  <a:pt x="1622463" y="865871"/>
                </a:cubicBezTo>
                <a:cubicBezTo>
                  <a:pt x="1611985" y="852536"/>
                  <a:pt x="1599603" y="842059"/>
                  <a:pt x="1587220" y="831581"/>
                </a:cubicBezTo>
                <a:cubicBezTo>
                  <a:pt x="1498638" y="763954"/>
                  <a:pt x="1360525" y="772526"/>
                  <a:pt x="1263370" y="719186"/>
                </a:cubicBezTo>
                <a:cubicBezTo>
                  <a:pt x="1247178" y="711566"/>
                  <a:pt x="1230985" y="702994"/>
                  <a:pt x="1215745" y="693469"/>
                </a:cubicBezTo>
                <a:cubicBezTo>
                  <a:pt x="1200505" y="683944"/>
                  <a:pt x="1185265" y="674419"/>
                  <a:pt x="1170025" y="662989"/>
                </a:cubicBezTo>
                <a:cubicBezTo>
                  <a:pt x="1123353" y="626794"/>
                  <a:pt x="1099540" y="582979"/>
                  <a:pt x="1111923" y="522019"/>
                </a:cubicBezTo>
                <a:cubicBezTo>
                  <a:pt x="1115733" y="502016"/>
                  <a:pt x="1113828" y="481061"/>
                  <a:pt x="1116685" y="461059"/>
                </a:cubicBezTo>
                <a:cubicBezTo>
                  <a:pt x="1120495" y="438199"/>
                  <a:pt x="1123353" y="413434"/>
                  <a:pt x="1131925" y="392479"/>
                </a:cubicBezTo>
                <a:cubicBezTo>
                  <a:pt x="1146213" y="357236"/>
                  <a:pt x="1151928" y="324851"/>
                  <a:pt x="1143355" y="291514"/>
                </a:cubicBezTo>
                <a:lnTo>
                  <a:pt x="1142403" y="289609"/>
                </a:lnTo>
                <a:cubicBezTo>
                  <a:pt x="1137640" y="269606"/>
                  <a:pt x="1126210" y="271511"/>
                  <a:pt x="1126210" y="271511"/>
                </a:cubicBezTo>
                <a:cubicBezTo>
                  <a:pt x="1120495" y="275321"/>
                  <a:pt x="1112875" y="285799"/>
                  <a:pt x="1112875" y="285799"/>
                </a:cubicBezTo>
                <a:lnTo>
                  <a:pt x="1113828" y="258176"/>
                </a:lnTo>
                <a:lnTo>
                  <a:pt x="1112875" y="224839"/>
                </a:lnTo>
                <a:cubicBezTo>
                  <a:pt x="1110970" y="222934"/>
                  <a:pt x="1109065" y="207694"/>
                  <a:pt x="1107160" y="199121"/>
                </a:cubicBezTo>
                <a:cubicBezTo>
                  <a:pt x="1106208" y="187691"/>
                  <a:pt x="1104303" y="201026"/>
                  <a:pt x="1103350" y="182929"/>
                </a:cubicBezTo>
                <a:cubicBezTo>
                  <a:pt x="1102398" y="179119"/>
                  <a:pt x="1101445" y="179119"/>
                  <a:pt x="1100493" y="166736"/>
                </a:cubicBezTo>
                <a:cubicBezTo>
                  <a:pt x="1099540" y="143876"/>
                  <a:pt x="1098588" y="152449"/>
                  <a:pt x="1096683" y="150544"/>
                </a:cubicBezTo>
                <a:cubicBezTo>
                  <a:pt x="1095730" y="118159"/>
                  <a:pt x="1093825" y="115301"/>
                  <a:pt x="1091920" y="135304"/>
                </a:cubicBezTo>
                <a:cubicBezTo>
                  <a:pt x="1090015" y="129589"/>
                  <a:pt x="1088110" y="125779"/>
                  <a:pt x="1086205" y="116254"/>
                </a:cubicBezTo>
                <a:cubicBezTo>
                  <a:pt x="1083348" y="105776"/>
                  <a:pt x="1081443" y="99109"/>
                  <a:pt x="1077633" y="104824"/>
                </a:cubicBezTo>
                <a:cubicBezTo>
                  <a:pt x="1073823" y="117206"/>
                  <a:pt x="1070965" y="90536"/>
                  <a:pt x="1067155" y="89584"/>
                </a:cubicBezTo>
                <a:cubicBezTo>
                  <a:pt x="1063345" y="94346"/>
                  <a:pt x="1059535" y="50531"/>
                  <a:pt x="1055725" y="76249"/>
                </a:cubicBezTo>
                <a:cubicBezTo>
                  <a:pt x="1051915" y="85774"/>
                  <a:pt x="1048105" y="59104"/>
                  <a:pt x="1043343" y="65771"/>
                </a:cubicBezTo>
                <a:cubicBezTo>
                  <a:pt x="1039533" y="64819"/>
                  <a:pt x="1034770" y="66724"/>
                  <a:pt x="1030960" y="54341"/>
                </a:cubicBezTo>
                <a:cubicBezTo>
                  <a:pt x="1026198" y="52436"/>
                  <a:pt x="1022388" y="38149"/>
                  <a:pt x="1017625" y="41006"/>
                </a:cubicBezTo>
                <a:cubicBezTo>
                  <a:pt x="1012863" y="42911"/>
                  <a:pt x="1008100" y="32434"/>
                  <a:pt x="1003338" y="38149"/>
                </a:cubicBezTo>
                <a:cubicBezTo>
                  <a:pt x="996670" y="20051"/>
                  <a:pt x="989050" y="36244"/>
                  <a:pt x="981430" y="28624"/>
                </a:cubicBezTo>
                <a:cubicBezTo>
                  <a:pt x="973810" y="20051"/>
                  <a:pt x="966190" y="10526"/>
                  <a:pt x="958570" y="21004"/>
                </a:cubicBezTo>
                <a:cubicBezTo>
                  <a:pt x="950950" y="6716"/>
                  <a:pt x="943330" y="25766"/>
                  <a:pt x="934758" y="16241"/>
                </a:cubicBezTo>
                <a:cubicBezTo>
                  <a:pt x="927138" y="17194"/>
                  <a:pt x="918565" y="9574"/>
                  <a:pt x="910945" y="12431"/>
                </a:cubicBezTo>
                <a:cubicBezTo>
                  <a:pt x="902373" y="7669"/>
                  <a:pt x="894752" y="33386"/>
                  <a:pt x="886180" y="9574"/>
                </a:cubicBezTo>
                <a:cubicBezTo>
                  <a:pt x="877608" y="9574"/>
                  <a:pt x="869988" y="4811"/>
                  <a:pt x="861415" y="8621"/>
                </a:cubicBezTo>
                <a:cubicBezTo>
                  <a:pt x="856652" y="12431"/>
                  <a:pt x="851890" y="21004"/>
                  <a:pt x="847127" y="9574"/>
                </a:cubicBezTo>
                <a:cubicBezTo>
                  <a:pt x="842365" y="11479"/>
                  <a:pt x="836650" y="18146"/>
                  <a:pt x="831888" y="13384"/>
                </a:cubicBezTo>
                <a:cubicBezTo>
                  <a:pt x="827125" y="17194"/>
                  <a:pt x="822363" y="23861"/>
                  <a:pt x="817600" y="19099"/>
                </a:cubicBezTo>
                <a:cubicBezTo>
                  <a:pt x="815695" y="13384"/>
                  <a:pt x="812838" y="10526"/>
                  <a:pt x="810933" y="11479"/>
                </a:cubicBezTo>
                <a:cubicBezTo>
                  <a:pt x="809027" y="12431"/>
                  <a:pt x="809027" y="19099"/>
                  <a:pt x="807123" y="29576"/>
                </a:cubicBezTo>
                <a:cubicBezTo>
                  <a:pt x="801408" y="35291"/>
                  <a:pt x="795693" y="41006"/>
                  <a:pt x="790930" y="41006"/>
                </a:cubicBezTo>
                <a:cubicBezTo>
                  <a:pt x="785215" y="54341"/>
                  <a:pt x="780452" y="61009"/>
                  <a:pt x="774738" y="59104"/>
                </a:cubicBezTo>
                <a:cubicBezTo>
                  <a:pt x="769023" y="72439"/>
                  <a:pt x="764260" y="60056"/>
                  <a:pt x="759498" y="76249"/>
                </a:cubicBezTo>
                <a:cubicBezTo>
                  <a:pt x="754735" y="65771"/>
                  <a:pt x="749973" y="86726"/>
                  <a:pt x="746163" y="89584"/>
                </a:cubicBezTo>
                <a:cubicBezTo>
                  <a:pt x="741400" y="88631"/>
                  <a:pt x="737590" y="105776"/>
                  <a:pt x="733780" y="105776"/>
                </a:cubicBezTo>
                <a:cubicBezTo>
                  <a:pt x="729970" y="99109"/>
                  <a:pt x="726160" y="120064"/>
                  <a:pt x="723302" y="122921"/>
                </a:cubicBezTo>
                <a:cubicBezTo>
                  <a:pt x="719493" y="142924"/>
                  <a:pt x="716635" y="116254"/>
                  <a:pt x="713777" y="139114"/>
                </a:cubicBezTo>
                <a:cubicBezTo>
                  <a:pt x="710920" y="119111"/>
                  <a:pt x="708063" y="152449"/>
                  <a:pt x="706158" y="160069"/>
                </a:cubicBezTo>
                <a:cubicBezTo>
                  <a:pt x="705205" y="151496"/>
                  <a:pt x="703300" y="170546"/>
                  <a:pt x="702348" y="175309"/>
                </a:cubicBezTo>
                <a:cubicBezTo>
                  <a:pt x="701395" y="180071"/>
                  <a:pt x="700443" y="184834"/>
                  <a:pt x="699490" y="186739"/>
                </a:cubicBezTo>
                <a:cubicBezTo>
                  <a:pt x="697585" y="196264"/>
                  <a:pt x="696633" y="205789"/>
                  <a:pt x="696633" y="216266"/>
                </a:cubicBezTo>
                <a:cubicBezTo>
                  <a:pt x="696633" y="226744"/>
                  <a:pt x="696633" y="237221"/>
                  <a:pt x="698538" y="247699"/>
                </a:cubicBezTo>
                <a:cubicBezTo>
                  <a:pt x="701395" y="267701"/>
                  <a:pt x="700443" y="287704"/>
                  <a:pt x="694727" y="306754"/>
                </a:cubicBezTo>
                <a:lnTo>
                  <a:pt x="694727" y="306754"/>
                </a:lnTo>
                <a:cubicBezTo>
                  <a:pt x="694727" y="306754"/>
                  <a:pt x="667105" y="301039"/>
                  <a:pt x="662343" y="320089"/>
                </a:cubicBezTo>
                <a:cubicBezTo>
                  <a:pt x="662343" y="320089"/>
                  <a:pt x="655675" y="353426"/>
                  <a:pt x="671868" y="384859"/>
                </a:cubicBezTo>
                <a:cubicBezTo>
                  <a:pt x="673773" y="390574"/>
                  <a:pt x="677583" y="395336"/>
                  <a:pt x="682345" y="400099"/>
                </a:cubicBezTo>
                <a:cubicBezTo>
                  <a:pt x="729970" y="449629"/>
                  <a:pt x="754735" y="513446"/>
                  <a:pt x="769975" y="575359"/>
                </a:cubicBezTo>
                <a:cubicBezTo>
                  <a:pt x="789977" y="655369"/>
                  <a:pt x="787120" y="706804"/>
                  <a:pt x="679488" y="741094"/>
                </a:cubicBezTo>
                <a:cubicBezTo>
                  <a:pt x="592810" y="769669"/>
                  <a:pt x="497560" y="803006"/>
                  <a:pt x="412787" y="837296"/>
                </a:cubicBezTo>
                <a:cubicBezTo>
                  <a:pt x="378498" y="850631"/>
                  <a:pt x="356590" y="877301"/>
                  <a:pt x="355637" y="917306"/>
                </a:cubicBezTo>
                <a:cubicBezTo>
                  <a:pt x="354685" y="972551"/>
                  <a:pt x="350875" y="1025891"/>
                  <a:pt x="337540" y="1080184"/>
                </a:cubicBezTo>
                <a:cubicBezTo>
                  <a:pt x="322300" y="1141144"/>
                  <a:pt x="331825" y="1204961"/>
                  <a:pt x="323253" y="1267826"/>
                </a:cubicBezTo>
                <a:cubicBezTo>
                  <a:pt x="310870" y="1364981"/>
                  <a:pt x="279438" y="1459279"/>
                  <a:pt x="286105" y="1558339"/>
                </a:cubicBezTo>
                <a:cubicBezTo>
                  <a:pt x="288010" y="1587866"/>
                  <a:pt x="282295" y="1618346"/>
                  <a:pt x="277533" y="1647874"/>
                </a:cubicBezTo>
                <a:cubicBezTo>
                  <a:pt x="273723" y="1668829"/>
                  <a:pt x="263245" y="1688831"/>
                  <a:pt x="256578" y="1709786"/>
                </a:cubicBezTo>
                <a:cubicBezTo>
                  <a:pt x="251815" y="1726931"/>
                  <a:pt x="239432" y="1749791"/>
                  <a:pt x="246100" y="1762174"/>
                </a:cubicBezTo>
                <a:cubicBezTo>
                  <a:pt x="267055" y="1806941"/>
                  <a:pt x="249910" y="1849804"/>
                  <a:pt x="248005" y="1892666"/>
                </a:cubicBezTo>
                <a:cubicBezTo>
                  <a:pt x="247053" y="1908859"/>
                  <a:pt x="243242" y="1924099"/>
                  <a:pt x="242290" y="1940291"/>
                </a:cubicBezTo>
                <a:cubicBezTo>
                  <a:pt x="238480" y="2059354"/>
                  <a:pt x="234670" y="2178416"/>
                  <a:pt x="230860" y="2296526"/>
                </a:cubicBezTo>
                <a:cubicBezTo>
                  <a:pt x="229907" y="2315576"/>
                  <a:pt x="225145" y="2334626"/>
                  <a:pt x="225145" y="2352724"/>
                </a:cubicBezTo>
                <a:cubicBezTo>
                  <a:pt x="225145" y="2382251"/>
                  <a:pt x="222288" y="2414636"/>
                  <a:pt x="231813" y="2441306"/>
                </a:cubicBezTo>
                <a:cubicBezTo>
                  <a:pt x="241338" y="2468929"/>
                  <a:pt x="243242" y="2493694"/>
                  <a:pt x="238480" y="2520364"/>
                </a:cubicBezTo>
                <a:cubicBezTo>
                  <a:pt x="233717" y="2543224"/>
                  <a:pt x="228003" y="2567036"/>
                  <a:pt x="221335" y="2589896"/>
                </a:cubicBezTo>
                <a:cubicBezTo>
                  <a:pt x="212763" y="2617519"/>
                  <a:pt x="217525" y="2640379"/>
                  <a:pt x="228003" y="2667049"/>
                </a:cubicBezTo>
                <a:cubicBezTo>
                  <a:pt x="248005" y="2716579"/>
                  <a:pt x="262293" y="2766109"/>
                  <a:pt x="237528" y="2822306"/>
                </a:cubicBezTo>
                <a:cubicBezTo>
                  <a:pt x="211810" y="2880409"/>
                  <a:pt x="194665" y="2943274"/>
                  <a:pt x="171805" y="3010901"/>
                </a:cubicBezTo>
                <a:cubicBezTo>
                  <a:pt x="160375" y="3015664"/>
                  <a:pt x="142277" y="3022331"/>
                  <a:pt x="125132" y="3028999"/>
                </a:cubicBezTo>
                <a:cubicBezTo>
                  <a:pt x="113702" y="3057574"/>
                  <a:pt x="107035" y="3084244"/>
                  <a:pt x="93700" y="3107104"/>
                </a:cubicBezTo>
                <a:cubicBezTo>
                  <a:pt x="61315" y="3159491"/>
                  <a:pt x="40360" y="3218546"/>
                  <a:pt x="27025" y="3277601"/>
                </a:cubicBezTo>
                <a:cubicBezTo>
                  <a:pt x="19405" y="3312844"/>
                  <a:pt x="28930" y="3349991"/>
                  <a:pt x="19405" y="3385234"/>
                </a:cubicBezTo>
                <a:cubicBezTo>
                  <a:pt x="-1550" y="3460481"/>
                  <a:pt x="9880" y="3535729"/>
                  <a:pt x="13690" y="3611929"/>
                </a:cubicBezTo>
                <a:cubicBezTo>
                  <a:pt x="15595" y="3650029"/>
                  <a:pt x="14642" y="3687176"/>
                  <a:pt x="23215" y="3724324"/>
                </a:cubicBezTo>
                <a:cubicBezTo>
                  <a:pt x="30835" y="3759566"/>
                  <a:pt x="45122" y="3794809"/>
                  <a:pt x="83222" y="3803381"/>
                </a:cubicBezTo>
                <a:cubicBezTo>
                  <a:pt x="118465" y="3811001"/>
                  <a:pt x="155613" y="3813859"/>
                  <a:pt x="190855" y="3811001"/>
                </a:cubicBezTo>
                <a:cubicBezTo>
                  <a:pt x="206095" y="3810049"/>
                  <a:pt x="222288" y="3807191"/>
                  <a:pt x="237528" y="3805286"/>
                </a:cubicBezTo>
                <a:cubicBezTo>
                  <a:pt x="269913" y="3796714"/>
                  <a:pt x="317537" y="3787189"/>
                  <a:pt x="327062" y="3796714"/>
                </a:cubicBezTo>
                <a:cubicBezTo>
                  <a:pt x="384212" y="3882439"/>
                  <a:pt x="327062" y="3987214"/>
                  <a:pt x="320395" y="4089131"/>
                </a:cubicBezTo>
                <a:cubicBezTo>
                  <a:pt x="318490" y="4106276"/>
                  <a:pt x="316585" y="4122469"/>
                  <a:pt x="314680" y="4139614"/>
                </a:cubicBezTo>
                <a:cubicBezTo>
                  <a:pt x="313728" y="4147234"/>
                  <a:pt x="312775" y="4154854"/>
                  <a:pt x="311823" y="4163426"/>
                </a:cubicBezTo>
                <a:cubicBezTo>
                  <a:pt x="308013" y="4244389"/>
                  <a:pt x="269913" y="4330114"/>
                  <a:pt x="279438" y="4415839"/>
                </a:cubicBezTo>
                <a:cubicBezTo>
                  <a:pt x="279438" y="4434889"/>
                  <a:pt x="298488" y="4444414"/>
                  <a:pt x="317537" y="4444414"/>
                </a:cubicBezTo>
                <a:cubicBezTo>
                  <a:pt x="308013" y="4453939"/>
                  <a:pt x="298488" y="4463464"/>
                  <a:pt x="286105" y="4481561"/>
                </a:cubicBezTo>
                <a:cubicBezTo>
                  <a:pt x="282295" y="4488229"/>
                  <a:pt x="279438" y="4494896"/>
                  <a:pt x="277533" y="4502516"/>
                </a:cubicBezTo>
                <a:cubicBezTo>
                  <a:pt x="269913" y="4523471"/>
                  <a:pt x="266103" y="4546331"/>
                  <a:pt x="260388" y="4569191"/>
                </a:cubicBezTo>
                <a:cubicBezTo>
                  <a:pt x="248005" y="4620626"/>
                  <a:pt x="219430" y="4656821"/>
                  <a:pt x="173710" y="4682539"/>
                </a:cubicBezTo>
                <a:cubicBezTo>
                  <a:pt x="152755" y="4693969"/>
                  <a:pt x="132752" y="4707304"/>
                  <a:pt x="111797" y="4718734"/>
                </a:cubicBezTo>
                <a:cubicBezTo>
                  <a:pt x="85127" y="4733021"/>
                  <a:pt x="71792" y="4753976"/>
                  <a:pt x="79412" y="4791124"/>
                </a:cubicBezTo>
                <a:cubicBezTo>
                  <a:pt x="96557" y="4797791"/>
                  <a:pt x="116560" y="4812079"/>
                  <a:pt x="136563" y="4813031"/>
                </a:cubicBezTo>
                <a:cubicBezTo>
                  <a:pt x="185140" y="4815889"/>
                  <a:pt x="234670" y="4817794"/>
                  <a:pt x="283248" y="4812079"/>
                </a:cubicBezTo>
                <a:cubicBezTo>
                  <a:pt x="309918" y="4809221"/>
                  <a:pt x="338493" y="4794934"/>
                  <a:pt x="358495" y="4777789"/>
                </a:cubicBezTo>
                <a:cubicBezTo>
                  <a:pt x="384212" y="4754929"/>
                  <a:pt x="407073" y="4749214"/>
                  <a:pt x="440410" y="4756834"/>
                </a:cubicBezTo>
                <a:cubicBezTo>
                  <a:pt x="492798" y="4769216"/>
                  <a:pt x="544233" y="4761596"/>
                  <a:pt x="594715" y="4730164"/>
                </a:cubicBezTo>
                <a:cubicBezTo>
                  <a:pt x="600430" y="4663489"/>
                  <a:pt x="610908" y="4595861"/>
                  <a:pt x="611860" y="4528234"/>
                </a:cubicBezTo>
                <a:cubicBezTo>
                  <a:pt x="612813" y="4487276"/>
                  <a:pt x="619480" y="4452986"/>
                  <a:pt x="650913" y="4437746"/>
                </a:cubicBezTo>
                <a:cubicBezTo>
                  <a:pt x="657580" y="4434889"/>
                  <a:pt x="664248" y="4432031"/>
                  <a:pt x="672820" y="4431079"/>
                </a:cubicBezTo>
                <a:cubicBezTo>
                  <a:pt x="692823" y="4372976"/>
                  <a:pt x="704252" y="4312969"/>
                  <a:pt x="716635" y="4253914"/>
                </a:cubicBezTo>
                <a:cubicBezTo>
                  <a:pt x="718540" y="4245341"/>
                  <a:pt x="720445" y="4236769"/>
                  <a:pt x="721398" y="4228196"/>
                </a:cubicBezTo>
                <a:cubicBezTo>
                  <a:pt x="724255" y="4145329"/>
                  <a:pt x="735685" y="4063414"/>
                  <a:pt x="755688" y="3985309"/>
                </a:cubicBezTo>
                <a:cubicBezTo>
                  <a:pt x="757593" y="3977689"/>
                  <a:pt x="759498" y="3970069"/>
                  <a:pt x="762355" y="3962449"/>
                </a:cubicBezTo>
                <a:cubicBezTo>
                  <a:pt x="782358" y="3845291"/>
                  <a:pt x="782358" y="3740516"/>
                  <a:pt x="826173" y="3636694"/>
                </a:cubicBezTo>
                <a:cubicBezTo>
                  <a:pt x="827125" y="3629074"/>
                  <a:pt x="828077" y="3620501"/>
                  <a:pt x="829983" y="3612881"/>
                </a:cubicBezTo>
                <a:cubicBezTo>
                  <a:pt x="831888" y="3596689"/>
                  <a:pt x="834745" y="3580496"/>
                  <a:pt x="836650" y="3565256"/>
                </a:cubicBezTo>
                <a:cubicBezTo>
                  <a:pt x="848080" y="3483341"/>
                  <a:pt x="867130" y="3402379"/>
                  <a:pt x="867130" y="3320464"/>
                </a:cubicBezTo>
                <a:cubicBezTo>
                  <a:pt x="866177" y="3209974"/>
                  <a:pt x="900468" y="3106151"/>
                  <a:pt x="915708" y="2997566"/>
                </a:cubicBezTo>
                <a:cubicBezTo>
                  <a:pt x="926185" y="3008044"/>
                  <a:pt x="932852" y="3019474"/>
                  <a:pt x="936663" y="3032809"/>
                </a:cubicBezTo>
                <a:cubicBezTo>
                  <a:pt x="952855" y="3087101"/>
                  <a:pt x="955713" y="3141394"/>
                  <a:pt x="949998" y="3197591"/>
                </a:cubicBezTo>
                <a:cubicBezTo>
                  <a:pt x="946188" y="3239501"/>
                  <a:pt x="945235" y="3283316"/>
                  <a:pt x="949045" y="3325226"/>
                </a:cubicBezTo>
                <a:cubicBezTo>
                  <a:pt x="957618" y="3409999"/>
                  <a:pt x="976668" y="3494771"/>
                  <a:pt x="980477" y="3579544"/>
                </a:cubicBezTo>
                <a:cubicBezTo>
                  <a:pt x="986193" y="3701464"/>
                  <a:pt x="981430" y="3824336"/>
                  <a:pt x="983335" y="3946256"/>
                </a:cubicBezTo>
                <a:cubicBezTo>
                  <a:pt x="984288" y="3999596"/>
                  <a:pt x="990002" y="4053889"/>
                  <a:pt x="989050" y="4107229"/>
                </a:cubicBezTo>
                <a:cubicBezTo>
                  <a:pt x="988098" y="4152949"/>
                  <a:pt x="985240" y="4198669"/>
                  <a:pt x="976668" y="4243436"/>
                </a:cubicBezTo>
                <a:cubicBezTo>
                  <a:pt x="975715" y="4251056"/>
                  <a:pt x="973810" y="4258676"/>
                  <a:pt x="971905" y="4266296"/>
                </a:cubicBezTo>
                <a:cubicBezTo>
                  <a:pt x="970000" y="4273916"/>
                  <a:pt x="968095" y="4281536"/>
                  <a:pt x="966190" y="4288204"/>
                </a:cubicBezTo>
                <a:cubicBezTo>
                  <a:pt x="971905" y="4389169"/>
                  <a:pt x="943330" y="4493944"/>
                  <a:pt x="961427" y="4595861"/>
                </a:cubicBezTo>
                <a:cubicBezTo>
                  <a:pt x="965238" y="4603481"/>
                  <a:pt x="970000" y="4611101"/>
                  <a:pt x="974763" y="4618721"/>
                </a:cubicBezTo>
                <a:cubicBezTo>
                  <a:pt x="989050" y="4640629"/>
                  <a:pt x="1005243" y="4666346"/>
                  <a:pt x="1007148" y="4692064"/>
                </a:cubicBezTo>
                <a:cubicBezTo>
                  <a:pt x="1010958" y="4733021"/>
                  <a:pt x="1028102" y="4756834"/>
                  <a:pt x="1070013" y="4767311"/>
                </a:cubicBezTo>
                <a:cubicBezTo>
                  <a:pt x="1065250" y="4803506"/>
                  <a:pt x="1085253" y="4816841"/>
                  <a:pt x="1116685" y="4820651"/>
                </a:cubicBezTo>
                <a:cubicBezTo>
                  <a:pt x="1122400" y="4821604"/>
                  <a:pt x="1128115" y="4825414"/>
                  <a:pt x="1133830" y="4827319"/>
                </a:cubicBezTo>
                <a:cubicBezTo>
                  <a:pt x="1150023" y="4827319"/>
                  <a:pt x="1165263" y="4827319"/>
                  <a:pt x="1181455" y="4827319"/>
                </a:cubicBezTo>
                <a:cubicBezTo>
                  <a:pt x="1206220" y="4824461"/>
                  <a:pt x="1230985" y="4821604"/>
                  <a:pt x="1255750" y="4818746"/>
                </a:cubicBezTo>
                <a:cubicBezTo>
                  <a:pt x="1291945" y="4814936"/>
                  <a:pt x="1303375" y="4802554"/>
                  <a:pt x="1298613" y="4766359"/>
                </a:cubicBezTo>
                <a:cubicBezTo>
                  <a:pt x="1295755" y="4743499"/>
                  <a:pt x="1291945" y="4718734"/>
                  <a:pt x="1281468" y="4697779"/>
                </a:cubicBezTo>
                <a:cubicBezTo>
                  <a:pt x="1266228" y="4667299"/>
                  <a:pt x="1264323" y="4637771"/>
                  <a:pt x="1270038" y="4605386"/>
                </a:cubicBezTo>
                <a:cubicBezTo>
                  <a:pt x="1290993" y="4485371"/>
                  <a:pt x="1310995" y="4365356"/>
                  <a:pt x="1330998" y="4244389"/>
                </a:cubicBezTo>
                <a:cubicBezTo>
                  <a:pt x="1330998" y="4242484"/>
                  <a:pt x="1331950" y="4241531"/>
                  <a:pt x="1331950" y="4239626"/>
                </a:cubicBezTo>
                <a:cubicBezTo>
                  <a:pt x="1339570" y="4126279"/>
                  <a:pt x="1348143" y="4011979"/>
                  <a:pt x="1352905" y="3898631"/>
                </a:cubicBezTo>
                <a:cubicBezTo>
                  <a:pt x="1356715" y="3819574"/>
                  <a:pt x="1364335" y="3742421"/>
                  <a:pt x="1384338" y="3664316"/>
                </a:cubicBezTo>
                <a:cubicBezTo>
                  <a:pt x="1412913" y="3550969"/>
                  <a:pt x="1439582" y="3436669"/>
                  <a:pt x="1441488" y="3318559"/>
                </a:cubicBezTo>
                <a:cubicBezTo>
                  <a:pt x="1443393" y="3217594"/>
                  <a:pt x="1450060" y="3115676"/>
                  <a:pt x="1457680" y="3014711"/>
                </a:cubicBezTo>
                <a:cubicBezTo>
                  <a:pt x="1465300" y="2901364"/>
                  <a:pt x="1476730" y="2788016"/>
                  <a:pt x="1485303" y="2673716"/>
                </a:cubicBezTo>
                <a:cubicBezTo>
                  <a:pt x="1488160" y="2640379"/>
                  <a:pt x="1486255" y="2607041"/>
                  <a:pt x="1488160" y="2573704"/>
                </a:cubicBezTo>
                <a:cubicBezTo>
                  <a:pt x="1489113" y="2551796"/>
                  <a:pt x="1491970" y="2528936"/>
                  <a:pt x="1497685" y="2507981"/>
                </a:cubicBezTo>
                <a:cubicBezTo>
                  <a:pt x="1500543" y="2497504"/>
                  <a:pt x="1511973" y="2480359"/>
                  <a:pt x="1519593" y="2480359"/>
                </a:cubicBezTo>
                <a:cubicBezTo>
                  <a:pt x="1552930" y="2480359"/>
                  <a:pt x="1560550" y="2455594"/>
                  <a:pt x="1573885" y="2434639"/>
                </a:cubicBezTo>
                <a:cubicBezTo>
                  <a:pt x="1581505" y="2422256"/>
                  <a:pt x="1589125" y="2409874"/>
                  <a:pt x="1599603" y="2400349"/>
                </a:cubicBezTo>
                <a:cubicBezTo>
                  <a:pt x="1639607" y="2367011"/>
                  <a:pt x="1656753" y="2322244"/>
                  <a:pt x="1662468" y="2271761"/>
                </a:cubicBezTo>
                <a:cubicBezTo>
                  <a:pt x="1668182" y="2223184"/>
                  <a:pt x="1685328" y="2175559"/>
                  <a:pt x="1671040" y="2126029"/>
                </a:cubicBezTo>
                <a:cubicBezTo>
                  <a:pt x="1670088" y="2121266"/>
                  <a:pt x="1671040" y="2116504"/>
                  <a:pt x="1671993" y="2111741"/>
                </a:cubicBezTo>
                <a:cubicBezTo>
                  <a:pt x="1686280" y="2062211"/>
                  <a:pt x="1697710" y="2010776"/>
                  <a:pt x="1708188" y="1960294"/>
                </a:cubicBezTo>
                <a:close/>
                <a:moveTo>
                  <a:pt x="284200" y="2927081"/>
                </a:moveTo>
                <a:cubicBezTo>
                  <a:pt x="297535" y="2890886"/>
                  <a:pt x="308965" y="2857549"/>
                  <a:pt x="321348" y="2824211"/>
                </a:cubicBezTo>
                <a:cubicBezTo>
                  <a:pt x="324205" y="2824211"/>
                  <a:pt x="327062" y="2824211"/>
                  <a:pt x="328968" y="2825164"/>
                </a:cubicBezTo>
                <a:cubicBezTo>
                  <a:pt x="331825" y="2859454"/>
                  <a:pt x="334683" y="2893744"/>
                  <a:pt x="337540" y="2930891"/>
                </a:cubicBezTo>
                <a:cubicBezTo>
                  <a:pt x="318490" y="2928986"/>
                  <a:pt x="303250" y="2928034"/>
                  <a:pt x="284200" y="2927081"/>
                </a:cubicBezTo>
                <a:close/>
                <a:moveTo>
                  <a:pt x="391833" y="2454641"/>
                </a:moveTo>
                <a:cubicBezTo>
                  <a:pt x="345160" y="2454641"/>
                  <a:pt x="303250" y="2454641"/>
                  <a:pt x="262293" y="2454641"/>
                </a:cubicBezTo>
                <a:cubicBezTo>
                  <a:pt x="246100" y="2407016"/>
                  <a:pt x="249910" y="2400349"/>
                  <a:pt x="288963" y="2388919"/>
                </a:cubicBezTo>
                <a:cubicBezTo>
                  <a:pt x="326110" y="2377489"/>
                  <a:pt x="360400" y="2380346"/>
                  <a:pt x="401358" y="2401301"/>
                </a:cubicBezTo>
                <a:cubicBezTo>
                  <a:pt x="398500" y="2421304"/>
                  <a:pt x="394690" y="2439401"/>
                  <a:pt x="391833" y="2454641"/>
                </a:cubicBezTo>
                <a:close/>
                <a:moveTo>
                  <a:pt x="422312" y="2628949"/>
                </a:moveTo>
                <a:cubicBezTo>
                  <a:pt x="419455" y="2603231"/>
                  <a:pt x="416598" y="2585134"/>
                  <a:pt x="414693" y="2566084"/>
                </a:cubicBezTo>
                <a:cubicBezTo>
                  <a:pt x="412787" y="2544176"/>
                  <a:pt x="409930" y="2522269"/>
                  <a:pt x="408978" y="2500361"/>
                </a:cubicBezTo>
                <a:cubicBezTo>
                  <a:pt x="408025" y="2489884"/>
                  <a:pt x="405168" y="2473691"/>
                  <a:pt x="410883" y="2468929"/>
                </a:cubicBezTo>
                <a:cubicBezTo>
                  <a:pt x="439458" y="2443211"/>
                  <a:pt x="439458" y="2407016"/>
                  <a:pt x="448030" y="2374631"/>
                </a:cubicBezTo>
                <a:cubicBezTo>
                  <a:pt x="449935" y="2457499"/>
                  <a:pt x="455650" y="2540366"/>
                  <a:pt x="422312" y="2628949"/>
                </a:cubicBezTo>
                <a:close/>
                <a:moveTo>
                  <a:pt x="814743" y="1037321"/>
                </a:moveTo>
                <a:cubicBezTo>
                  <a:pt x="811885" y="1037321"/>
                  <a:pt x="809027" y="1037321"/>
                  <a:pt x="806170" y="1037321"/>
                </a:cubicBezTo>
                <a:cubicBezTo>
                  <a:pt x="802360" y="977314"/>
                  <a:pt x="797598" y="917306"/>
                  <a:pt x="793788" y="857299"/>
                </a:cubicBezTo>
                <a:cubicBezTo>
                  <a:pt x="796645" y="856346"/>
                  <a:pt x="799502" y="855394"/>
                  <a:pt x="802360" y="854441"/>
                </a:cubicBezTo>
                <a:cubicBezTo>
                  <a:pt x="816648" y="869681"/>
                  <a:pt x="831888" y="884921"/>
                  <a:pt x="849033" y="903971"/>
                </a:cubicBezTo>
                <a:cubicBezTo>
                  <a:pt x="854748" y="895399"/>
                  <a:pt x="858558" y="889684"/>
                  <a:pt x="862368" y="883969"/>
                </a:cubicBezTo>
                <a:cubicBezTo>
                  <a:pt x="869988" y="875396"/>
                  <a:pt x="877608" y="865871"/>
                  <a:pt x="885227" y="857299"/>
                </a:cubicBezTo>
                <a:cubicBezTo>
                  <a:pt x="887133" y="858251"/>
                  <a:pt x="889990" y="860156"/>
                  <a:pt x="891895" y="861109"/>
                </a:cubicBezTo>
                <a:cubicBezTo>
                  <a:pt x="865225" y="920164"/>
                  <a:pt x="839508" y="978266"/>
                  <a:pt x="814743" y="1037321"/>
                </a:cubicBezTo>
                <a:close/>
                <a:moveTo>
                  <a:pt x="860463" y="883969"/>
                </a:moveTo>
                <a:cubicBezTo>
                  <a:pt x="813790" y="868729"/>
                  <a:pt x="803313" y="825866"/>
                  <a:pt x="796645" y="786814"/>
                </a:cubicBezTo>
                <a:cubicBezTo>
                  <a:pt x="789977" y="753476"/>
                  <a:pt x="795693" y="718234"/>
                  <a:pt x="795693" y="672514"/>
                </a:cubicBezTo>
                <a:cubicBezTo>
                  <a:pt x="837602" y="702041"/>
                  <a:pt x="870940" y="725854"/>
                  <a:pt x="901420" y="747761"/>
                </a:cubicBezTo>
                <a:cubicBezTo>
                  <a:pt x="886180" y="796339"/>
                  <a:pt x="873798" y="840154"/>
                  <a:pt x="860463" y="883969"/>
                </a:cubicBezTo>
                <a:close/>
                <a:moveTo>
                  <a:pt x="985240" y="1052561"/>
                </a:moveTo>
                <a:cubicBezTo>
                  <a:pt x="983335" y="1051609"/>
                  <a:pt x="981430" y="1051609"/>
                  <a:pt x="979525" y="1050656"/>
                </a:cubicBezTo>
                <a:cubicBezTo>
                  <a:pt x="976668" y="989696"/>
                  <a:pt x="973810" y="928736"/>
                  <a:pt x="970952" y="869681"/>
                </a:cubicBezTo>
                <a:cubicBezTo>
                  <a:pt x="979525" y="882064"/>
                  <a:pt x="988098" y="896351"/>
                  <a:pt x="999527" y="913496"/>
                </a:cubicBezTo>
                <a:cubicBezTo>
                  <a:pt x="1012863" y="903019"/>
                  <a:pt x="1024293" y="895399"/>
                  <a:pt x="1044295" y="880159"/>
                </a:cubicBezTo>
                <a:cubicBezTo>
                  <a:pt x="1022388" y="943024"/>
                  <a:pt x="1003338" y="997316"/>
                  <a:pt x="985240" y="1052561"/>
                </a:cubicBezTo>
                <a:close/>
                <a:moveTo>
                  <a:pt x="1001433" y="888731"/>
                </a:moveTo>
                <a:cubicBezTo>
                  <a:pt x="982383" y="845869"/>
                  <a:pt x="963333" y="804911"/>
                  <a:pt x="942377" y="758239"/>
                </a:cubicBezTo>
                <a:cubicBezTo>
                  <a:pt x="997623" y="715376"/>
                  <a:pt x="1050963" y="674419"/>
                  <a:pt x="1104303" y="632509"/>
                </a:cubicBezTo>
                <a:cubicBezTo>
                  <a:pt x="1124305" y="682039"/>
                  <a:pt x="1071918" y="815389"/>
                  <a:pt x="1001433" y="888731"/>
                </a:cubicBezTo>
                <a:close/>
                <a:moveTo>
                  <a:pt x="1510068" y="2456546"/>
                </a:moveTo>
                <a:cubicBezTo>
                  <a:pt x="1469110" y="2403206"/>
                  <a:pt x="1430057" y="2352724"/>
                  <a:pt x="1388148" y="2296526"/>
                </a:cubicBezTo>
                <a:cubicBezTo>
                  <a:pt x="1473873" y="2307004"/>
                  <a:pt x="1508163" y="2367011"/>
                  <a:pt x="1543405" y="2432734"/>
                </a:cubicBezTo>
                <a:cubicBezTo>
                  <a:pt x="1531023" y="2441306"/>
                  <a:pt x="1521498" y="2447974"/>
                  <a:pt x="1510068" y="2456546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44"/>
          <p:cNvSpPr/>
          <p:nvPr/>
        </p:nvSpPr>
        <p:spPr>
          <a:xfrm>
            <a:off x="3751087" y="1347687"/>
            <a:ext cx="1342780" cy="2912758"/>
          </a:xfrm>
          <a:custGeom>
            <a:rect b="b" l="l" r="r" t="t"/>
            <a:pathLst>
              <a:path extrusionOk="0" h="4572000" w="2209800">
                <a:moveTo>
                  <a:pt x="885467" y="1710437"/>
                </a:moveTo>
                <a:cubicBezTo>
                  <a:pt x="887372" y="1721867"/>
                  <a:pt x="890230" y="1737107"/>
                  <a:pt x="892135" y="1752347"/>
                </a:cubicBezTo>
                <a:cubicBezTo>
                  <a:pt x="894040" y="1764729"/>
                  <a:pt x="896897" y="1778064"/>
                  <a:pt x="897850" y="1790447"/>
                </a:cubicBezTo>
                <a:cubicBezTo>
                  <a:pt x="900707" y="1838072"/>
                  <a:pt x="899755" y="1885697"/>
                  <a:pt x="904517" y="1932369"/>
                </a:cubicBezTo>
                <a:cubicBezTo>
                  <a:pt x="908327" y="1972374"/>
                  <a:pt x="915947" y="2011427"/>
                  <a:pt x="921662" y="2051432"/>
                </a:cubicBezTo>
                <a:cubicBezTo>
                  <a:pt x="924520" y="2068577"/>
                  <a:pt x="926425" y="2084769"/>
                  <a:pt x="928330" y="2101914"/>
                </a:cubicBezTo>
                <a:cubicBezTo>
                  <a:pt x="934045" y="2149539"/>
                  <a:pt x="938807" y="2197164"/>
                  <a:pt x="946427" y="2244789"/>
                </a:cubicBezTo>
                <a:cubicBezTo>
                  <a:pt x="949285" y="2260029"/>
                  <a:pt x="949285" y="2277174"/>
                  <a:pt x="962620" y="2288604"/>
                </a:cubicBezTo>
                <a:cubicBezTo>
                  <a:pt x="972145" y="2297177"/>
                  <a:pt x="970240" y="2308607"/>
                  <a:pt x="968335" y="2320037"/>
                </a:cubicBezTo>
                <a:cubicBezTo>
                  <a:pt x="962620" y="2356232"/>
                  <a:pt x="961667" y="2391474"/>
                  <a:pt x="973097" y="2427669"/>
                </a:cubicBezTo>
                <a:cubicBezTo>
                  <a:pt x="983575" y="2461959"/>
                  <a:pt x="987385" y="2498154"/>
                  <a:pt x="978812" y="2535302"/>
                </a:cubicBezTo>
                <a:cubicBezTo>
                  <a:pt x="975955" y="2546732"/>
                  <a:pt x="977860" y="2562924"/>
                  <a:pt x="984527" y="2573402"/>
                </a:cubicBezTo>
                <a:cubicBezTo>
                  <a:pt x="1000720" y="2598167"/>
                  <a:pt x="1001672" y="2626742"/>
                  <a:pt x="1006435" y="2653412"/>
                </a:cubicBezTo>
                <a:cubicBezTo>
                  <a:pt x="1015960" y="2703894"/>
                  <a:pt x="1022627" y="2754377"/>
                  <a:pt x="1032152" y="2803907"/>
                </a:cubicBezTo>
                <a:cubicBezTo>
                  <a:pt x="1042630" y="2859152"/>
                  <a:pt x="1054060" y="2913444"/>
                  <a:pt x="1064537" y="2968689"/>
                </a:cubicBezTo>
                <a:cubicBezTo>
                  <a:pt x="1070252" y="2998217"/>
                  <a:pt x="1075015" y="3027744"/>
                  <a:pt x="1080730" y="3057272"/>
                </a:cubicBezTo>
                <a:cubicBezTo>
                  <a:pt x="1082635" y="3066797"/>
                  <a:pt x="1084540" y="3077274"/>
                  <a:pt x="1086445" y="3086799"/>
                </a:cubicBezTo>
                <a:cubicBezTo>
                  <a:pt x="1098827" y="3140139"/>
                  <a:pt x="1092160" y="3189669"/>
                  <a:pt x="1071205" y="3240152"/>
                </a:cubicBezTo>
                <a:cubicBezTo>
                  <a:pt x="1055965" y="3277299"/>
                  <a:pt x="1045487" y="3316352"/>
                  <a:pt x="1031200" y="3353499"/>
                </a:cubicBezTo>
                <a:cubicBezTo>
                  <a:pt x="1015960" y="3391599"/>
                  <a:pt x="1002625" y="3430652"/>
                  <a:pt x="980717" y="3465894"/>
                </a:cubicBezTo>
                <a:cubicBezTo>
                  <a:pt x="960715" y="3498279"/>
                  <a:pt x="946427" y="3534474"/>
                  <a:pt x="928330" y="3567812"/>
                </a:cubicBezTo>
                <a:cubicBezTo>
                  <a:pt x="888325" y="3644964"/>
                  <a:pt x="846415" y="3720212"/>
                  <a:pt x="801647" y="3794507"/>
                </a:cubicBezTo>
                <a:cubicBezTo>
                  <a:pt x="797837" y="3801174"/>
                  <a:pt x="795932" y="3808794"/>
                  <a:pt x="793075" y="3816414"/>
                </a:cubicBezTo>
                <a:cubicBezTo>
                  <a:pt x="791170" y="3822129"/>
                  <a:pt x="789265" y="3827844"/>
                  <a:pt x="786407" y="3832607"/>
                </a:cubicBezTo>
                <a:cubicBezTo>
                  <a:pt x="773072" y="3859277"/>
                  <a:pt x="754975" y="3882137"/>
                  <a:pt x="734972" y="3904997"/>
                </a:cubicBezTo>
                <a:cubicBezTo>
                  <a:pt x="714970" y="3926904"/>
                  <a:pt x="698777" y="3953574"/>
                  <a:pt x="683537" y="3978339"/>
                </a:cubicBezTo>
                <a:cubicBezTo>
                  <a:pt x="659725" y="4015487"/>
                  <a:pt x="637817" y="4054539"/>
                  <a:pt x="614005" y="4091687"/>
                </a:cubicBezTo>
                <a:cubicBezTo>
                  <a:pt x="598765" y="4116452"/>
                  <a:pt x="592097" y="4138359"/>
                  <a:pt x="609242" y="4165982"/>
                </a:cubicBezTo>
                <a:cubicBezTo>
                  <a:pt x="624482" y="4190747"/>
                  <a:pt x="635912" y="4218369"/>
                  <a:pt x="646390" y="4245040"/>
                </a:cubicBezTo>
                <a:cubicBezTo>
                  <a:pt x="653057" y="4260280"/>
                  <a:pt x="660677" y="4273615"/>
                  <a:pt x="675917" y="4280282"/>
                </a:cubicBezTo>
                <a:cubicBezTo>
                  <a:pt x="688300" y="4285997"/>
                  <a:pt x="692110" y="4294569"/>
                  <a:pt x="686395" y="4306952"/>
                </a:cubicBezTo>
                <a:cubicBezTo>
                  <a:pt x="683537" y="4313619"/>
                  <a:pt x="683537" y="4318382"/>
                  <a:pt x="692110" y="4324097"/>
                </a:cubicBezTo>
                <a:cubicBezTo>
                  <a:pt x="724495" y="4346005"/>
                  <a:pt x="754975" y="4370769"/>
                  <a:pt x="793075" y="4383152"/>
                </a:cubicBezTo>
                <a:cubicBezTo>
                  <a:pt x="803552" y="4386962"/>
                  <a:pt x="814030" y="4391724"/>
                  <a:pt x="821650" y="4398392"/>
                </a:cubicBezTo>
                <a:cubicBezTo>
                  <a:pt x="831175" y="4406965"/>
                  <a:pt x="838795" y="4416490"/>
                  <a:pt x="854035" y="4415537"/>
                </a:cubicBezTo>
                <a:cubicBezTo>
                  <a:pt x="858797" y="4415537"/>
                  <a:pt x="864512" y="4421252"/>
                  <a:pt x="868322" y="4425062"/>
                </a:cubicBezTo>
                <a:cubicBezTo>
                  <a:pt x="874990" y="4430777"/>
                  <a:pt x="880705" y="4439349"/>
                  <a:pt x="887372" y="4444112"/>
                </a:cubicBezTo>
                <a:cubicBezTo>
                  <a:pt x="901660" y="4452684"/>
                  <a:pt x="906422" y="4463162"/>
                  <a:pt x="898802" y="4479355"/>
                </a:cubicBezTo>
                <a:cubicBezTo>
                  <a:pt x="895945" y="4486022"/>
                  <a:pt x="900707" y="4496499"/>
                  <a:pt x="890230" y="4500309"/>
                </a:cubicBezTo>
                <a:cubicBezTo>
                  <a:pt x="877847" y="4505072"/>
                  <a:pt x="864512" y="4513644"/>
                  <a:pt x="854035" y="4511740"/>
                </a:cubicBezTo>
                <a:cubicBezTo>
                  <a:pt x="825460" y="4506024"/>
                  <a:pt x="798790" y="4518407"/>
                  <a:pt x="772120" y="4520312"/>
                </a:cubicBezTo>
                <a:cubicBezTo>
                  <a:pt x="761642" y="4521265"/>
                  <a:pt x="750212" y="4524122"/>
                  <a:pt x="739735" y="4525074"/>
                </a:cubicBezTo>
                <a:cubicBezTo>
                  <a:pt x="726400" y="4526027"/>
                  <a:pt x="713065" y="4524122"/>
                  <a:pt x="699730" y="4525074"/>
                </a:cubicBezTo>
                <a:cubicBezTo>
                  <a:pt x="646390" y="4528884"/>
                  <a:pt x="595907" y="4516502"/>
                  <a:pt x="545425" y="4504119"/>
                </a:cubicBezTo>
                <a:cubicBezTo>
                  <a:pt x="533042" y="4501262"/>
                  <a:pt x="519707" y="4501262"/>
                  <a:pt x="506372" y="4501262"/>
                </a:cubicBezTo>
                <a:cubicBezTo>
                  <a:pt x="502562" y="4501262"/>
                  <a:pt x="496847" y="4506024"/>
                  <a:pt x="495895" y="4508882"/>
                </a:cubicBezTo>
                <a:cubicBezTo>
                  <a:pt x="492085" y="4523169"/>
                  <a:pt x="482560" y="4525074"/>
                  <a:pt x="470177" y="4525074"/>
                </a:cubicBezTo>
                <a:cubicBezTo>
                  <a:pt x="442555" y="4525074"/>
                  <a:pt x="414932" y="4525074"/>
                  <a:pt x="388262" y="4525074"/>
                </a:cubicBezTo>
                <a:cubicBezTo>
                  <a:pt x="378737" y="4525074"/>
                  <a:pt x="367307" y="4520312"/>
                  <a:pt x="358735" y="4523169"/>
                </a:cubicBezTo>
                <a:cubicBezTo>
                  <a:pt x="354925" y="4525074"/>
                  <a:pt x="355877" y="4539362"/>
                  <a:pt x="353020" y="4547934"/>
                </a:cubicBezTo>
                <a:cubicBezTo>
                  <a:pt x="346352" y="4566984"/>
                  <a:pt x="337780" y="4571747"/>
                  <a:pt x="316825" y="4568890"/>
                </a:cubicBezTo>
                <a:cubicBezTo>
                  <a:pt x="307300" y="4567937"/>
                  <a:pt x="296822" y="4566032"/>
                  <a:pt x="287297" y="4562222"/>
                </a:cubicBezTo>
                <a:cubicBezTo>
                  <a:pt x="249197" y="4546982"/>
                  <a:pt x="210145" y="4533647"/>
                  <a:pt x="175855" y="4508882"/>
                </a:cubicBezTo>
                <a:cubicBezTo>
                  <a:pt x="128230" y="4475544"/>
                  <a:pt x="100607" y="4429824"/>
                  <a:pt x="85367" y="4374580"/>
                </a:cubicBezTo>
                <a:cubicBezTo>
                  <a:pt x="80605" y="4358387"/>
                  <a:pt x="76795" y="4341242"/>
                  <a:pt x="74890" y="4325049"/>
                </a:cubicBezTo>
                <a:cubicBezTo>
                  <a:pt x="73937" y="4315524"/>
                  <a:pt x="69175" y="4305047"/>
                  <a:pt x="81557" y="4298380"/>
                </a:cubicBezTo>
                <a:cubicBezTo>
                  <a:pt x="83462" y="4297427"/>
                  <a:pt x="84415" y="4292665"/>
                  <a:pt x="84415" y="4290759"/>
                </a:cubicBezTo>
                <a:cubicBezTo>
                  <a:pt x="80605" y="4262184"/>
                  <a:pt x="78700" y="4232657"/>
                  <a:pt x="72032" y="4205034"/>
                </a:cubicBezTo>
                <a:cubicBezTo>
                  <a:pt x="69175" y="4194557"/>
                  <a:pt x="54887" y="4186937"/>
                  <a:pt x="46315" y="4178364"/>
                </a:cubicBezTo>
                <a:cubicBezTo>
                  <a:pt x="43457" y="4175507"/>
                  <a:pt x="37742" y="4171697"/>
                  <a:pt x="37742" y="4167887"/>
                </a:cubicBezTo>
                <a:cubicBezTo>
                  <a:pt x="29170" y="4128834"/>
                  <a:pt x="20597" y="4089782"/>
                  <a:pt x="12977" y="4050729"/>
                </a:cubicBezTo>
                <a:cubicBezTo>
                  <a:pt x="10120" y="4037394"/>
                  <a:pt x="8215" y="4023107"/>
                  <a:pt x="7262" y="4008819"/>
                </a:cubicBezTo>
                <a:cubicBezTo>
                  <a:pt x="6310" y="3997389"/>
                  <a:pt x="11072" y="3989769"/>
                  <a:pt x="22502" y="3985959"/>
                </a:cubicBezTo>
                <a:cubicBezTo>
                  <a:pt x="32980" y="3983102"/>
                  <a:pt x="43457" y="3978339"/>
                  <a:pt x="53935" y="3975482"/>
                </a:cubicBezTo>
                <a:cubicBezTo>
                  <a:pt x="56792" y="3974529"/>
                  <a:pt x="61555" y="3976434"/>
                  <a:pt x="62507" y="3974529"/>
                </a:cubicBezTo>
                <a:cubicBezTo>
                  <a:pt x="77747" y="3954527"/>
                  <a:pt x="101560" y="3962147"/>
                  <a:pt x="120610" y="3955479"/>
                </a:cubicBezTo>
                <a:cubicBezTo>
                  <a:pt x="141565" y="3947859"/>
                  <a:pt x="161567" y="3945002"/>
                  <a:pt x="182522" y="3945954"/>
                </a:cubicBezTo>
                <a:cubicBezTo>
                  <a:pt x="193952" y="3946907"/>
                  <a:pt x="200620" y="3942144"/>
                  <a:pt x="207287" y="3932619"/>
                </a:cubicBezTo>
                <a:cubicBezTo>
                  <a:pt x="213955" y="3923094"/>
                  <a:pt x="224432" y="3916427"/>
                  <a:pt x="233005" y="3907854"/>
                </a:cubicBezTo>
                <a:cubicBezTo>
                  <a:pt x="240625" y="3898329"/>
                  <a:pt x="239672" y="3894519"/>
                  <a:pt x="228242" y="3892614"/>
                </a:cubicBezTo>
                <a:cubicBezTo>
                  <a:pt x="217765" y="3890709"/>
                  <a:pt x="213002" y="3886899"/>
                  <a:pt x="219670" y="3876422"/>
                </a:cubicBezTo>
                <a:cubicBezTo>
                  <a:pt x="227290" y="3864992"/>
                  <a:pt x="228242" y="3851657"/>
                  <a:pt x="228242" y="3838322"/>
                </a:cubicBezTo>
                <a:cubicBezTo>
                  <a:pt x="228242" y="3831654"/>
                  <a:pt x="230147" y="3824034"/>
                  <a:pt x="231100" y="3817367"/>
                </a:cubicBezTo>
                <a:cubicBezTo>
                  <a:pt x="232052" y="3804984"/>
                  <a:pt x="235862" y="3791649"/>
                  <a:pt x="232052" y="3781172"/>
                </a:cubicBezTo>
                <a:cubicBezTo>
                  <a:pt x="226337" y="3764027"/>
                  <a:pt x="227290" y="3746882"/>
                  <a:pt x="227290" y="3730689"/>
                </a:cubicBezTo>
                <a:cubicBezTo>
                  <a:pt x="225385" y="3691637"/>
                  <a:pt x="222527" y="3652584"/>
                  <a:pt x="221575" y="3612579"/>
                </a:cubicBezTo>
                <a:cubicBezTo>
                  <a:pt x="220622" y="3572574"/>
                  <a:pt x="225385" y="3532569"/>
                  <a:pt x="220622" y="3493517"/>
                </a:cubicBezTo>
                <a:cubicBezTo>
                  <a:pt x="213955" y="3434462"/>
                  <a:pt x="219670" y="3376359"/>
                  <a:pt x="215860" y="3317304"/>
                </a:cubicBezTo>
                <a:cubicBezTo>
                  <a:pt x="213955" y="3281109"/>
                  <a:pt x="208240" y="3245867"/>
                  <a:pt x="201572" y="3209672"/>
                </a:cubicBezTo>
                <a:cubicBezTo>
                  <a:pt x="193952" y="3168714"/>
                  <a:pt x="187285" y="3126804"/>
                  <a:pt x="183475" y="3084894"/>
                </a:cubicBezTo>
                <a:cubicBezTo>
                  <a:pt x="180617" y="3049652"/>
                  <a:pt x="184427" y="3014409"/>
                  <a:pt x="172997" y="2980119"/>
                </a:cubicBezTo>
                <a:cubicBezTo>
                  <a:pt x="172045" y="2978214"/>
                  <a:pt x="172045" y="2976309"/>
                  <a:pt x="172045" y="2974404"/>
                </a:cubicBezTo>
                <a:cubicBezTo>
                  <a:pt x="170140" y="2931542"/>
                  <a:pt x="168235" y="2887727"/>
                  <a:pt x="165377" y="2844864"/>
                </a:cubicBezTo>
                <a:cubicBezTo>
                  <a:pt x="162520" y="2804859"/>
                  <a:pt x="158710" y="2764854"/>
                  <a:pt x="154900" y="2724849"/>
                </a:cubicBezTo>
                <a:cubicBezTo>
                  <a:pt x="154900" y="2722944"/>
                  <a:pt x="154900" y="2721039"/>
                  <a:pt x="154900" y="2719134"/>
                </a:cubicBezTo>
                <a:cubicBezTo>
                  <a:pt x="152995" y="2681987"/>
                  <a:pt x="150137" y="2644839"/>
                  <a:pt x="148232" y="2607692"/>
                </a:cubicBezTo>
                <a:cubicBezTo>
                  <a:pt x="147280" y="2601024"/>
                  <a:pt x="145375" y="2594357"/>
                  <a:pt x="143470" y="2587689"/>
                </a:cubicBezTo>
                <a:cubicBezTo>
                  <a:pt x="131087" y="2543874"/>
                  <a:pt x="118705" y="2499107"/>
                  <a:pt x="105370" y="2455292"/>
                </a:cubicBezTo>
                <a:cubicBezTo>
                  <a:pt x="103465" y="2448624"/>
                  <a:pt x="101560" y="2439099"/>
                  <a:pt x="96797" y="2437194"/>
                </a:cubicBezTo>
                <a:cubicBezTo>
                  <a:pt x="75842" y="2426717"/>
                  <a:pt x="77747" y="2406714"/>
                  <a:pt x="75842" y="2390522"/>
                </a:cubicBezTo>
                <a:cubicBezTo>
                  <a:pt x="72985" y="2354327"/>
                  <a:pt x="70127" y="2318132"/>
                  <a:pt x="63460" y="2282889"/>
                </a:cubicBezTo>
                <a:cubicBezTo>
                  <a:pt x="60602" y="2270507"/>
                  <a:pt x="63460" y="2256219"/>
                  <a:pt x="62507" y="2242884"/>
                </a:cubicBezTo>
                <a:cubicBezTo>
                  <a:pt x="61555" y="2220977"/>
                  <a:pt x="66317" y="2198117"/>
                  <a:pt x="57745" y="2176209"/>
                </a:cubicBezTo>
                <a:cubicBezTo>
                  <a:pt x="55840" y="2172399"/>
                  <a:pt x="58697" y="2166684"/>
                  <a:pt x="58697" y="2160969"/>
                </a:cubicBezTo>
                <a:cubicBezTo>
                  <a:pt x="59650" y="2151444"/>
                  <a:pt x="62507" y="2140967"/>
                  <a:pt x="61555" y="2131442"/>
                </a:cubicBezTo>
                <a:cubicBezTo>
                  <a:pt x="61555" y="2068577"/>
                  <a:pt x="75842" y="2008569"/>
                  <a:pt x="91082" y="1947609"/>
                </a:cubicBezTo>
                <a:cubicBezTo>
                  <a:pt x="107275" y="1884744"/>
                  <a:pt x="132992" y="1824737"/>
                  <a:pt x="154900" y="1763777"/>
                </a:cubicBezTo>
                <a:cubicBezTo>
                  <a:pt x="159662" y="1750442"/>
                  <a:pt x="159662" y="1734249"/>
                  <a:pt x="158710" y="1719009"/>
                </a:cubicBezTo>
                <a:cubicBezTo>
                  <a:pt x="152042" y="1647572"/>
                  <a:pt x="126325" y="1580897"/>
                  <a:pt x="103465" y="1514222"/>
                </a:cubicBezTo>
                <a:cubicBezTo>
                  <a:pt x="95845" y="1492314"/>
                  <a:pt x="84415" y="1472312"/>
                  <a:pt x="73937" y="1451357"/>
                </a:cubicBezTo>
                <a:cubicBezTo>
                  <a:pt x="57745" y="1418972"/>
                  <a:pt x="47267" y="1385634"/>
                  <a:pt x="50125" y="1349439"/>
                </a:cubicBezTo>
                <a:cubicBezTo>
                  <a:pt x="52030" y="1324674"/>
                  <a:pt x="45362" y="1302767"/>
                  <a:pt x="30122" y="1281812"/>
                </a:cubicBezTo>
                <a:cubicBezTo>
                  <a:pt x="21550" y="1269429"/>
                  <a:pt x="14882" y="1252284"/>
                  <a:pt x="13930" y="1237044"/>
                </a:cubicBezTo>
                <a:cubicBezTo>
                  <a:pt x="10120" y="1184657"/>
                  <a:pt x="8215" y="1132269"/>
                  <a:pt x="8215" y="1079882"/>
                </a:cubicBezTo>
                <a:cubicBezTo>
                  <a:pt x="8215" y="1052259"/>
                  <a:pt x="14882" y="1024637"/>
                  <a:pt x="18692" y="997014"/>
                </a:cubicBezTo>
                <a:cubicBezTo>
                  <a:pt x="20597" y="978917"/>
                  <a:pt x="23455" y="960819"/>
                  <a:pt x="25360" y="942722"/>
                </a:cubicBezTo>
                <a:cubicBezTo>
                  <a:pt x="31075" y="890334"/>
                  <a:pt x="52982" y="844614"/>
                  <a:pt x="77747" y="799847"/>
                </a:cubicBezTo>
                <a:cubicBezTo>
                  <a:pt x="89177" y="779844"/>
                  <a:pt x="102512" y="760794"/>
                  <a:pt x="106322" y="736982"/>
                </a:cubicBezTo>
                <a:cubicBezTo>
                  <a:pt x="107275" y="729362"/>
                  <a:pt x="111085" y="720789"/>
                  <a:pt x="116800" y="715074"/>
                </a:cubicBezTo>
                <a:cubicBezTo>
                  <a:pt x="142517" y="686499"/>
                  <a:pt x="140612" y="650304"/>
                  <a:pt x="146327" y="616967"/>
                </a:cubicBezTo>
                <a:cubicBezTo>
                  <a:pt x="151090" y="591249"/>
                  <a:pt x="163472" y="575057"/>
                  <a:pt x="185380" y="563627"/>
                </a:cubicBezTo>
                <a:cubicBezTo>
                  <a:pt x="189190" y="561722"/>
                  <a:pt x="193952" y="562674"/>
                  <a:pt x="196810" y="560769"/>
                </a:cubicBezTo>
                <a:cubicBezTo>
                  <a:pt x="208240" y="553149"/>
                  <a:pt x="227290" y="559817"/>
                  <a:pt x="233957" y="543624"/>
                </a:cubicBezTo>
                <a:cubicBezTo>
                  <a:pt x="241577" y="525527"/>
                  <a:pt x="252055" y="508382"/>
                  <a:pt x="250150" y="486474"/>
                </a:cubicBezTo>
                <a:cubicBezTo>
                  <a:pt x="248245" y="470282"/>
                  <a:pt x="251102" y="454089"/>
                  <a:pt x="241577" y="438849"/>
                </a:cubicBezTo>
                <a:cubicBezTo>
                  <a:pt x="238720" y="435039"/>
                  <a:pt x="239672" y="429324"/>
                  <a:pt x="238720" y="424562"/>
                </a:cubicBezTo>
                <a:cubicBezTo>
                  <a:pt x="234910" y="399797"/>
                  <a:pt x="231100" y="375032"/>
                  <a:pt x="227290" y="350267"/>
                </a:cubicBezTo>
                <a:cubicBezTo>
                  <a:pt x="227290" y="347409"/>
                  <a:pt x="225385" y="343599"/>
                  <a:pt x="226337" y="341694"/>
                </a:cubicBezTo>
                <a:cubicBezTo>
                  <a:pt x="232052" y="322644"/>
                  <a:pt x="225385" y="302642"/>
                  <a:pt x="231100" y="283592"/>
                </a:cubicBezTo>
                <a:cubicBezTo>
                  <a:pt x="238720" y="256922"/>
                  <a:pt x="244435" y="229299"/>
                  <a:pt x="250150" y="201677"/>
                </a:cubicBezTo>
                <a:cubicBezTo>
                  <a:pt x="253960" y="184532"/>
                  <a:pt x="259675" y="168339"/>
                  <a:pt x="271105" y="155957"/>
                </a:cubicBezTo>
                <a:cubicBezTo>
                  <a:pt x="285392" y="139764"/>
                  <a:pt x="294917" y="120714"/>
                  <a:pt x="303490" y="101664"/>
                </a:cubicBezTo>
                <a:cubicBezTo>
                  <a:pt x="315872" y="74994"/>
                  <a:pt x="336827" y="55944"/>
                  <a:pt x="358735" y="38799"/>
                </a:cubicBezTo>
                <a:cubicBezTo>
                  <a:pt x="382547" y="20702"/>
                  <a:pt x="411122" y="14987"/>
                  <a:pt x="440650" y="13082"/>
                </a:cubicBezTo>
                <a:cubicBezTo>
                  <a:pt x="461605" y="12129"/>
                  <a:pt x="482560" y="14987"/>
                  <a:pt x="503515" y="8319"/>
                </a:cubicBezTo>
                <a:cubicBezTo>
                  <a:pt x="515897" y="4509"/>
                  <a:pt x="528280" y="10224"/>
                  <a:pt x="534947" y="21654"/>
                </a:cubicBezTo>
                <a:cubicBezTo>
                  <a:pt x="539710" y="26417"/>
                  <a:pt x="541615" y="26417"/>
                  <a:pt x="548282" y="24512"/>
                </a:cubicBezTo>
                <a:cubicBezTo>
                  <a:pt x="555902" y="22607"/>
                  <a:pt x="565427" y="23559"/>
                  <a:pt x="572095" y="26417"/>
                </a:cubicBezTo>
                <a:cubicBezTo>
                  <a:pt x="590192" y="34989"/>
                  <a:pt x="610195" y="34989"/>
                  <a:pt x="628292" y="46419"/>
                </a:cubicBezTo>
                <a:cubicBezTo>
                  <a:pt x="644485" y="56897"/>
                  <a:pt x="666392" y="59754"/>
                  <a:pt x="684490" y="67374"/>
                </a:cubicBezTo>
                <a:cubicBezTo>
                  <a:pt x="694015" y="72137"/>
                  <a:pt x="701635" y="78804"/>
                  <a:pt x="709255" y="85472"/>
                </a:cubicBezTo>
                <a:cubicBezTo>
                  <a:pt x="717827" y="94044"/>
                  <a:pt x="726400" y="100712"/>
                  <a:pt x="738782" y="103569"/>
                </a:cubicBezTo>
                <a:cubicBezTo>
                  <a:pt x="750212" y="106427"/>
                  <a:pt x="751165" y="109284"/>
                  <a:pt x="759737" y="131192"/>
                </a:cubicBezTo>
                <a:cubicBezTo>
                  <a:pt x="761642" y="135002"/>
                  <a:pt x="766405" y="138812"/>
                  <a:pt x="771167" y="139764"/>
                </a:cubicBezTo>
                <a:cubicBezTo>
                  <a:pt x="800695" y="148337"/>
                  <a:pt x="812125" y="176912"/>
                  <a:pt x="832127" y="195009"/>
                </a:cubicBezTo>
                <a:cubicBezTo>
                  <a:pt x="835937" y="198819"/>
                  <a:pt x="835937" y="214059"/>
                  <a:pt x="832127" y="215964"/>
                </a:cubicBezTo>
                <a:cubicBezTo>
                  <a:pt x="820697" y="222632"/>
                  <a:pt x="826412" y="228347"/>
                  <a:pt x="829270" y="235967"/>
                </a:cubicBezTo>
                <a:cubicBezTo>
                  <a:pt x="832127" y="242634"/>
                  <a:pt x="835937" y="248349"/>
                  <a:pt x="837842" y="255017"/>
                </a:cubicBezTo>
                <a:cubicBezTo>
                  <a:pt x="840700" y="263589"/>
                  <a:pt x="834032" y="269304"/>
                  <a:pt x="823555" y="266447"/>
                </a:cubicBezTo>
                <a:cubicBezTo>
                  <a:pt x="820697" y="265494"/>
                  <a:pt x="816887" y="265494"/>
                  <a:pt x="814030" y="267399"/>
                </a:cubicBezTo>
                <a:cubicBezTo>
                  <a:pt x="800695" y="273114"/>
                  <a:pt x="790217" y="285497"/>
                  <a:pt x="773072" y="283592"/>
                </a:cubicBezTo>
                <a:cubicBezTo>
                  <a:pt x="771167" y="283592"/>
                  <a:pt x="768310" y="285497"/>
                  <a:pt x="768310" y="287402"/>
                </a:cubicBezTo>
                <a:cubicBezTo>
                  <a:pt x="765452" y="298832"/>
                  <a:pt x="762595" y="311214"/>
                  <a:pt x="761642" y="322644"/>
                </a:cubicBezTo>
                <a:cubicBezTo>
                  <a:pt x="757832" y="350267"/>
                  <a:pt x="761642" y="378842"/>
                  <a:pt x="746402" y="404559"/>
                </a:cubicBezTo>
                <a:cubicBezTo>
                  <a:pt x="744497" y="408369"/>
                  <a:pt x="748307" y="415989"/>
                  <a:pt x="750212" y="420752"/>
                </a:cubicBezTo>
                <a:cubicBezTo>
                  <a:pt x="758785" y="442659"/>
                  <a:pt x="768310" y="465519"/>
                  <a:pt x="777835" y="487427"/>
                </a:cubicBezTo>
                <a:cubicBezTo>
                  <a:pt x="782597" y="497904"/>
                  <a:pt x="781645" y="508382"/>
                  <a:pt x="775930" y="519812"/>
                </a:cubicBezTo>
                <a:cubicBezTo>
                  <a:pt x="771167" y="530289"/>
                  <a:pt x="764500" y="536957"/>
                  <a:pt x="753070" y="536004"/>
                </a:cubicBezTo>
                <a:cubicBezTo>
                  <a:pt x="731162" y="534099"/>
                  <a:pt x="719732" y="545529"/>
                  <a:pt x="715922" y="566484"/>
                </a:cubicBezTo>
                <a:cubicBezTo>
                  <a:pt x="715922" y="569342"/>
                  <a:pt x="714970" y="574104"/>
                  <a:pt x="714017" y="574104"/>
                </a:cubicBezTo>
                <a:cubicBezTo>
                  <a:pt x="696872" y="577914"/>
                  <a:pt x="705445" y="598869"/>
                  <a:pt x="691157" y="606489"/>
                </a:cubicBezTo>
                <a:cubicBezTo>
                  <a:pt x="677822" y="613157"/>
                  <a:pt x="670202" y="626492"/>
                  <a:pt x="670202" y="643637"/>
                </a:cubicBezTo>
                <a:cubicBezTo>
                  <a:pt x="670202" y="675069"/>
                  <a:pt x="651152" y="693167"/>
                  <a:pt x="618767" y="695072"/>
                </a:cubicBezTo>
                <a:cubicBezTo>
                  <a:pt x="597812" y="696024"/>
                  <a:pt x="577810" y="693167"/>
                  <a:pt x="560665" y="677927"/>
                </a:cubicBezTo>
                <a:cubicBezTo>
                  <a:pt x="550187" y="668402"/>
                  <a:pt x="535900" y="665544"/>
                  <a:pt x="522565" y="659829"/>
                </a:cubicBezTo>
                <a:cubicBezTo>
                  <a:pt x="520660" y="658877"/>
                  <a:pt x="515897" y="659829"/>
                  <a:pt x="514945" y="661734"/>
                </a:cubicBezTo>
                <a:cubicBezTo>
                  <a:pt x="513040" y="663639"/>
                  <a:pt x="513040" y="667449"/>
                  <a:pt x="514945" y="669354"/>
                </a:cubicBezTo>
                <a:cubicBezTo>
                  <a:pt x="518755" y="675069"/>
                  <a:pt x="522565" y="682689"/>
                  <a:pt x="527327" y="686499"/>
                </a:cubicBezTo>
                <a:cubicBezTo>
                  <a:pt x="563522" y="711264"/>
                  <a:pt x="584477" y="748412"/>
                  <a:pt x="607337" y="783654"/>
                </a:cubicBezTo>
                <a:cubicBezTo>
                  <a:pt x="610195" y="788417"/>
                  <a:pt x="613052" y="794132"/>
                  <a:pt x="614957" y="799847"/>
                </a:cubicBezTo>
                <a:cubicBezTo>
                  <a:pt x="620672" y="822707"/>
                  <a:pt x="632102" y="841757"/>
                  <a:pt x="647342" y="859854"/>
                </a:cubicBezTo>
                <a:cubicBezTo>
                  <a:pt x="654962" y="869379"/>
                  <a:pt x="660677" y="882714"/>
                  <a:pt x="662582" y="895097"/>
                </a:cubicBezTo>
                <a:cubicBezTo>
                  <a:pt x="665440" y="918909"/>
                  <a:pt x="679727" y="935102"/>
                  <a:pt x="693062" y="953199"/>
                </a:cubicBezTo>
                <a:cubicBezTo>
                  <a:pt x="707350" y="972249"/>
                  <a:pt x="723542" y="991299"/>
                  <a:pt x="737830" y="1010349"/>
                </a:cubicBezTo>
                <a:cubicBezTo>
                  <a:pt x="744497" y="1018922"/>
                  <a:pt x="750212" y="1026542"/>
                  <a:pt x="745450" y="1040829"/>
                </a:cubicBezTo>
                <a:cubicBezTo>
                  <a:pt x="741640" y="1053212"/>
                  <a:pt x="755927" y="1057974"/>
                  <a:pt x="765452" y="1063689"/>
                </a:cubicBezTo>
                <a:cubicBezTo>
                  <a:pt x="771167" y="1067499"/>
                  <a:pt x="775930" y="1066547"/>
                  <a:pt x="781645" y="1062737"/>
                </a:cubicBezTo>
                <a:cubicBezTo>
                  <a:pt x="804505" y="1046544"/>
                  <a:pt x="827365" y="1030352"/>
                  <a:pt x="850225" y="1014159"/>
                </a:cubicBezTo>
                <a:cubicBezTo>
                  <a:pt x="858797" y="1007492"/>
                  <a:pt x="867370" y="1000824"/>
                  <a:pt x="875942" y="993204"/>
                </a:cubicBezTo>
                <a:cubicBezTo>
                  <a:pt x="889277" y="981774"/>
                  <a:pt x="901660" y="970344"/>
                  <a:pt x="914995" y="959867"/>
                </a:cubicBezTo>
                <a:cubicBezTo>
                  <a:pt x="939760" y="940817"/>
                  <a:pt x="960715" y="919862"/>
                  <a:pt x="980717" y="896049"/>
                </a:cubicBezTo>
                <a:cubicBezTo>
                  <a:pt x="1010245" y="860807"/>
                  <a:pt x="1047392" y="831279"/>
                  <a:pt x="1082635" y="800799"/>
                </a:cubicBezTo>
                <a:cubicBezTo>
                  <a:pt x="1098827" y="787464"/>
                  <a:pt x="1113115" y="775082"/>
                  <a:pt x="1120735" y="755079"/>
                </a:cubicBezTo>
                <a:cubicBezTo>
                  <a:pt x="1132165" y="725552"/>
                  <a:pt x="1144547" y="695072"/>
                  <a:pt x="1155977" y="665544"/>
                </a:cubicBezTo>
                <a:cubicBezTo>
                  <a:pt x="1159787" y="655067"/>
                  <a:pt x="1163597" y="644589"/>
                  <a:pt x="1169312" y="635064"/>
                </a:cubicBezTo>
                <a:cubicBezTo>
                  <a:pt x="1174075" y="626492"/>
                  <a:pt x="1180742" y="616967"/>
                  <a:pt x="1189315" y="613157"/>
                </a:cubicBezTo>
                <a:cubicBezTo>
                  <a:pt x="1222652" y="597917"/>
                  <a:pt x="1257895" y="584582"/>
                  <a:pt x="1292185" y="570294"/>
                </a:cubicBezTo>
                <a:cubicBezTo>
                  <a:pt x="1296947" y="568389"/>
                  <a:pt x="1304567" y="571247"/>
                  <a:pt x="1308377" y="568389"/>
                </a:cubicBezTo>
                <a:cubicBezTo>
                  <a:pt x="1312187" y="564579"/>
                  <a:pt x="1313140" y="557912"/>
                  <a:pt x="1314092" y="552197"/>
                </a:cubicBezTo>
                <a:cubicBezTo>
                  <a:pt x="1322665" y="507429"/>
                  <a:pt x="1331237" y="461709"/>
                  <a:pt x="1339810" y="415989"/>
                </a:cubicBezTo>
                <a:cubicBezTo>
                  <a:pt x="1347430" y="375984"/>
                  <a:pt x="1356002" y="335979"/>
                  <a:pt x="1362670" y="295022"/>
                </a:cubicBezTo>
                <a:cubicBezTo>
                  <a:pt x="1368385" y="263589"/>
                  <a:pt x="1372195" y="231204"/>
                  <a:pt x="1376957" y="199772"/>
                </a:cubicBezTo>
                <a:cubicBezTo>
                  <a:pt x="1380767" y="174054"/>
                  <a:pt x="1396007" y="163577"/>
                  <a:pt x="1420772" y="168339"/>
                </a:cubicBezTo>
                <a:cubicBezTo>
                  <a:pt x="1450300" y="173102"/>
                  <a:pt x="1476017" y="185484"/>
                  <a:pt x="1502687" y="196914"/>
                </a:cubicBezTo>
                <a:cubicBezTo>
                  <a:pt x="1581745" y="231204"/>
                  <a:pt x="1654135" y="278829"/>
                  <a:pt x="1726525" y="326454"/>
                </a:cubicBezTo>
                <a:cubicBezTo>
                  <a:pt x="1786532" y="366459"/>
                  <a:pt x="1847492" y="406464"/>
                  <a:pt x="1907500" y="446469"/>
                </a:cubicBezTo>
                <a:cubicBezTo>
                  <a:pt x="1951315" y="475997"/>
                  <a:pt x="1992272" y="507429"/>
                  <a:pt x="2032277" y="540767"/>
                </a:cubicBezTo>
                <a:cubicBezTo>
                  <a:pt x="2064662" y="567437"/>
                  <a:pt x="2098952" y="593154"/>
                  <a:pt x="2127527" y="624587"/>
                </a:cubicBezTo>
                <a:cubicBezTo>
                  <a:pt x="2136100" y="633159"/>
                  <a:pt x="2147530" y="639827"/>
                  <a:pt x="2143720" y="656972"/>
                </a:cubicBezTo>
                <a:cubicBezTo>
                  <a:pt x="2141815" y="663639"/>
                  <a:pt x="2150387" y="673164"/>
                  <a:pt x="2154197" y="681737"/>
                </a:cubicBezTo>
                <a:cubicBezTo>
                  <a:pt x="2169437" y="713169"/>
                  <a:pt x="2185630" y="744602"/>
                  <a:pt x="2201822" y="776987"/>
                </a:cubicBezTo>
                <a:cubicBezTo>
                  <a:pt x="2211347" y="796989"/>
                  <a:pt x="2210395" y="800799"/>
                  <a:pt x="2191345" y="810324"/>
                </a:cubicBezTo>
                <a:cubicBezTo>
                  <a:pt x="2170390" y="820802"/>
                  <a:pt x="2149435" y="829374"/>
                  <a:pt x="2128480" y="838899"/>
                </a:cubicBezTo>
                <a:cubicBezTo>
                  <a:pt x="2077045" y="862712"/>
                  <a:pt x="2025610" y="885572"/>
                  <a:pt x="1975127" y="909384"/>
                </a:cubicBezTo>
                <a:cubicBezTo>
                  <a:pt x="1953220" y="919862"/>
                  <a:pt x="1935122" y="933197"/>
                  <a:pt x="1919882" y="954152"/>
                </a:cubicBezTo>
                <a:cubicBezTo>
                  <a:pt x="1877972" y="1013207"/>
                  <a:pt x="1833205" y="1070357"/>
                  <a:pt x="1789390" y="1127507"/>
                </a:cubicBezTo>
                <a:cubicBezTo>
                  <a:pt x="1767482" y="1156082"/>
                  <a:pt x="1742717" y="1182752"/>
                  <a:pt x="1718905" y="1210374"/>
                </a:cubicBezTo>
                <a:cubicBezTo>
                  <a:pt x="1713190" y="1217042"/>
                  <a:pt x="1705570" y="1222757"/>
                  <a:pt x="1712237" y="1233234"/>
                </a:cubicBezTo>
                <a:cubicBezTo>
                  <a:pt x="1714142" y="1237044"/>
                  <a:pt x="1713190" y="1242759"/>
                  <a:pt x="1712237" y="1248474"/>
                </a:cubicBezTo>
                <a:cubicBezTo>
                  <a:pt x="1711285" y="1265619"/>
                  <a:pt x="1707475" y="1268477"/>
                  <a:pt x="1689377" y="1266572"/>
                </a:cubicBezTo>
                <a:cubicBezTo>
                  <a:pt x="1679852" y="1265619"/>
                  <a:pt x="1675090" y="1269429"/>
                  <a:pt x="1677947" y="1277049"/>
                </a:cubicBezTo>
                <a:cubicBezTo>
                  <a:pt x="1685567" y="1293242"/>
                  <a:pt x="1695092" y="1307529"/>
                  <a:pt x="1679852" y="1324674"/>
                </a:cubicBezTo>
                <a:cubicBezTo>
                  <a:pt x="1677947" y="1326579"/>
                  <a:pt x="1681757" y="1333247"/>
                  <a:pt x="1683662" y="1338009"/>
                </a:cubicBezTo>
                <a:cubicBezTo>
                  <a:pt x="1691282" y="1358964"/>
                  <a:pt x="1692235" y="1362774"/>
                  <a:pt x="1676042" y="1374204"/>
                </a:cubicBezTo>
                <a:cubicBezTo>
                  <a:pt x="1665565" y="1380872"/>
                  <a:pt x="1663660" y="1388492"/>
                  <a:pt x="1663660" y="1398969"/>
                </a:cubicBezTo>
                <a:cubicBezTo>
                  <a:pt x="1663660" y="1433259"/>
                  <a:pt x="1649372" y="1457072"/>
                  <a:pt x="1620797" y="1477074"/>
                </a:cubicBezTo>
                <a:cubicBezTo>
                  <a:pt x="1610320" y="1484694"/>
                  <a:pt x="1601747" y="1497077"/>
                  <a:pt x="1596032" y="1509459"/>
                </a:cubicBezTo>
                <a:cubicBezTo>
                  <a:pt x="1584602" y="1535177"/>
                  <a:pt x="1574125" y="1561847"/>
                  <a:pt x="1565552" y="1588517"/>
                </a:cubicBezTo>
                <a:cubicBezTo>
                  <a:pt x="1546502" y="1643762"/>
                  <a:pt x="1528405" y="1699007"/>
                  <a:pt x="1510307" y="1754252"/>
                </a:cubicBezTo>
                <a:cubicBezTo>
                  <a:pt x="1500782" y="1783779"/>
                  <a:pt x="1494115" y="1814259"/>
                  <a:pt x="1486495" y="1843787"/>
                </a:cubicBezTo>
                <a:cubicBezTo>
                  <a:pt x="1481732" y="1862837"/>
                  <a:pt x="1469350" y="1869504"/>
                  <a:pt x="1451252" y="1860932"/>
                </a:cubicBezTo>
                <a:cubicBezTo>
                  <a:pt x="1415057" y="1843787"/>
                  <a:pt x="1378862" y="1824737"/>
                  <a:pt x="1342667" y="1806639"/>
                </a:cubicBezTo>
                <a:cubicBezTo>
                  <a:pt x="1336952" y="1803782"/>
                  <a:pt x="1331237" y="1799019"/>
                  <a:pt x="1325522" y="1794257"/>
                </a:cubicBezTo>
                <a:cubicBezTo>
                  <a:pt x="1315045" y="1786637"/>
                  <a:pt x="1315997" y="1779017"/>
                  <a:pt x="1321712" y="1768539"/>
                </a:cubicBezTo>
                <a:cubicBezTo>
                  <a:pt x="1335047" y="1742822"/>
                  <a:pt x="1348382" y="1716152"/>
                  <a:pt x="1360765" y="1689482"/>
                </a:cubicBezTo>
                <a:cubicBezTo>
                  <a:pt x="1361717" y="1687577"/>
                  <a:pt x="1359812" y="1684719"/>
                  <a:pt x="1358860" y="1681862"/>
                </a:cubicBezTo>
                <a:cubicBezTo>
                  <a:pt x="1356955" y="1682814"/>
                  <a:pt x="1355050" y="1682814"/>
                  <a:pt x="1353145" y="1683767"/>
                </a:cubicBezTo>
                <a:cubicBezTo>
                  <a:pt x="1352192" y="1683767"/>
                  <a:pt x="1352192" y="1685672"/>
                  <a:pt x="1352192" y="1686624"/>
                </a:cubicBezTo>
                <a:cubicBezTo>
                  <a:pt x="1330285" y="1726629"/>
                  <a:pt x="1329332" y="1728534"/>
                  <a:pt x="1284565" y="1725677"/>
                </a:cubicBezTo>
                <a:cubicBezTo>
                  <a:pt x="1232177" y="1722819"/>
                  <a:pt x="1179790" y="1719009"/>
                  <a:pt x="1127402" y="1719009"/>
                </a:cubicBezTo>
                <a:cubicBezTo>
                  <a:pt x="1110257" y="1719009"/>
                  <a:pt x="1092160" y="1711389"/>
                  <a:pt x="1075015" y="1708532"/>
                </a:cubicBezTo>
                <a:cubicBezTo>
                  <a:pt x="1043582" y="1703769"/>
                  <a:pt x="1011197" y="1699959"/>
                  <a:pt x="979765" y="1695197"/>
                </a:cubicBezTo>
                <a:cubicBezTo>
                  <a:pt x="969287" y="1693292"/>
                  <a:pt x="957857" y="1691387"/>
                  <a:pt x="947380" y="1689482"/>
                </a:cubicBezTo>
                <a:cubicBezTo>
                  <a:pt x="943570" y="1688529"/>
                  <a:pt x="938807" y="1686624"/>
                  <a:pt x="935950" y="1688529"/>
                </a:cubicBezTo>
                <a:cubicBezTo>
                  <a:pt x="925472" y="1694244"/>
                  <a:pt x="914995" y="1691387"/>
                  <a:pt x="904517" y="1689482"/>
                </a:cubicBezTo>
                <a:cubicBezTo>
                  <a:pt x="888325" y="1687577"/>
                  <a:pt x="885467" y="1690434"/>
                  <a:pt x="885467" y="1710437"/>
                </a:cubicBezTo>
                <a:close/>
                <a:moveTo>
                  <a:pt x="1225510" y="1051307"/>
                </a:moveTo>
                <a:cubicBezTo>
                  <a:pt x="1223605" y="1048449"/>
                  <a:pt x="1221700" y="1043687"/>
                  <a:pt x="1219795" y="1039877"/>
                </a:cubicBezTo>
                <a:cubicBezTo>
                  <a:pt x="1215985" y="1042734"/>
                  <a:pt x="1212175" y="1044639"/>
                  <a:pt x="1209317" y="1047497"/>
                </a:cubicBezTo>
                <a:cubicBezTo>
                  <a:pt x="1202650" y="1055117"/>
                  <a:pt x="1196935" y="1063689"/>
                  <a:pt x="1189315" y="1070357"/>
                </a:cubicBezTo>
                <a:cubicBezTo>
                  <a:pt x="1163597" y="1094169"/>
                  <a:pt x="1137880" y="1117982"/>
                  <a:pt x="1111210" y="1141794"/>
                </a:cubicBezTo>
                <a:cubicBezTo>
                  <a:pt x="1068347" y="1180847"/>
                  <a:pt x="1026437" y="1218947"/>
                  <a:pt x="983575" y="1257047"/>
                </a:cubicBezTo>
                <a:cubicBezTo>
                  <a:pt x="950237" y="1286574"/>
                  <a:pt x="916900" y="1315149"/>
                  <a:pt x="883562" y="1344677"/>
                </a:cubicBezTo>
                <a:cubicBezTo>
                  <a:pt x="877847" y="1349439"/>
                  <a:pt x="873085" y="1354202"/>
                  <a:pt x="867370" y="1358964"/>
                </a:cubicBezTo>
                <a:cubicBezTo>
                  <a:pt x="851177" y="1372299"/>
                  <a:pt x="850225" y="1373252"/>
                  <a:pt x="869275" y="1381824"/>
                </a:cubicBezTo>
                <a:cubicBezTo>
                  <a:pt x="878800" y="1385634"/>
                  <a:pt x="890230" y="1389444"/>
                  <a:pt x="900707" y="1388492"/>
                </a:cubicBezTo>
                <a:cubicBezTo>
                  <a:pt x="920710" y="1386587"/>
                  <a:pt x="939760" y="1380872"/>
                  <a:pt x="959762" y="1378014"/>
                </a:cubicBezTo>
                <a:cubicBezTo>
                  <a:pt x="965477" y="1377062"/>
                  <a:pt x="972145" y="1377062"/>
                  <a:pt x="977860" y="1378014"/>
                </a:cubicBezTo>
                <a:cubicBezTo>
                  <a:pt x="991195" y="1381824"/>
                  <a:pt x="1005482" y="1383729"/>
                  <a:pt x="1017865" y="1390397"/>
                </a:cubicBezTo>
                <a:cubicBezTo>
                  <a:pt x="1041677" y="1402779"/>
                  <a:pt x="1064537" y="1407542"/>
                  <a:pt x="1092160" y="1401827"/>
                </a:cubicBezTo>
                <a:cubicBezTo>
                  <a:pt x="1120735" y="1396112"/>
                  <a:pt x="1150262" y="1398969"/>
                  <a:pt x="1178837" y="1394207"/>
                </a:cubicBezTo>
                <a:cubicBezTo>
                  <a:pt x="1206460" y="1388492"/>
                  <a:pt x="1212175" y="1390397"/>
                  <a:pt x="1212175" y="1358964"/>
                </a:cubicBezTo>
                <a:cubicBezTo>
                  <a:pt x="1214080" y="1282764"/>
                  <a:pt x="1215985" y="1207517"/>
                  <a:pt x="1218842" y="1131317"/>
                </a:cubicBezTo>
                <a:cubicBezTo>
                  <a:pt x="1220747" y="1105599"/>
                  <a:pt x="1215985" y="1078929"/>
                  <a:pt x="1225510" y="1051307"/>
                </a:cubicBezTo>
                <a:close/>
                <a:moveTo>
                  <a:pt x="574000" y="3282062"/>
                </a:moveTo>
                <a:cubicBezTo>
                  <a:pt x="574000" y="3283014"/>
                  <a:pt x="575905" y="3285872"/>
                  <a:pt x="576857" y="3288729"/>
                </a:cubicBezTo>
                <a:cubicBezTo>
                  <a:pt x="577810" y="3285872"/>
                  <a:pt x="577810" y="3283014"/>
                  <a:pt x="579715" y="3280157"/>
                </a:cubicBezTo>
                <a:cubicBezTo>
                  <a:pt x="586382" y="3263964"/>
                  <a:pt x="593050" y="3248724"/>
                  <a:pt x="599717" y="3233484"/>
                </a:cubicBezTo>
                <a:cubicBezTo>
                  <a:pt x="603527" y="3224912"/>
                  <a:pt x="608290" y="3218244"/>
                  <a:pt x="619720" y="3218244"/>
                </a:cubicBezTo>
                <a:cubicBezTo>
                  <a:pt x="624482" y="3218244"/>
                  <a:pt x="631150" y="3215387"/>
                  <a:pt x="634007" y="3211577"/>
                </a:cubicBezTo>
                <a:cubicBezTo>
                  <a:pt x="640675" y="3203004"/>
                  <a:pt x="647342" y="3194432"/>
                  <a:pt x="652105" y="3183954"/>
                </a:cubicBezTo>
                <a:cubicBezTo>
                  <a:pt x="654010" y="3179192"/>
                  <a:pt x="651152" y="3173477"/>
                  <a:pt x="644485" y="3169667"/>
                </a:cubicBezTo>
                <a:cubicBezTo>
                  <a:pt x="630197" y="3162047"/>
                  <a:pt x="621625" y="3150617"/>
                  <a:pt x="619720" y="3131567"/>
                </a:cubicBezTo>
                <a:cubicBezTo>
                  <a:pt x="618767" y="3122042"/>
                  <a:pt x="617815" y="3112517"/>
                  <a:pt x="620672" y="3102992"/>
                </a:cubicBezTo>
                <a:cubicBezTo>
                  <a:pt x="622577" y="3097277"/>
                  <a:pt x="607337" y="3071559"/>
                  <a:pt x="602575" y="3070607"/>
                </a:cubicBezTo>
                <a:cubicBezTo>
                  <a:pt x="600670" y="3078227"/>
                  <a:pt x="599717" y="3086799"/>
                  <a:pt x="597812" y="3094419"/>
                </a:cubicBezTo>
                <a:cubicBezTo>
                  <a:pt x="595907" y="3105849"/>
                  <a:pt x="593050" y="3118232"/>
                  <a:pt x="593050" y="3129662"/>
                </a:cubicBezTo>
                <a:cubicBezTo>
                  <a:pt x="593050" y="3163952"/>
                  <a:pt x="588287" y="3197289"/>
                  <a:pt x="581620" y="3231579"/>
                </a:cubicBezTo>
                <a:cubicBezTo>
                  <a:pt x="577810" y="3247772"/>
                  <a:pt x="576857" y="3263964"/>
                  <a:pt x="574000" y="3282062"/>
                </a:cubicBezTo>
                <a:close/>
                <a:moveTo>
                  <a:pt x="337780" y="4482212"/>
                </a:moveTo>
                <a:cubicBezTo>
                  <a:pt x="334922" y="4442207"/>
                  <a:pt x="333017" y="4406965"/>
                  <a:pt x="329207" y="4370769"/>
                </a:cubicBezTo>
                <a:cubicBezTo>
                  <a:pt x="328255" y="4360292"/>
                  <a:pt x="321587" y="4349815"/>
                  <a:pt x="316825" y="4340290"/>
                </a:cubicBezTo>
                <a:cubicBezTo>
                  <a:pt x="315872" y="4339337"/>
                  <a:pt x="309205" y="4339337"/>
                  <a:pt x="308252" y="4340290"/>
                </a:cubicBezTo>
                <a:cubicBezTo>
                  <a:pt x="302537" y="4349815"/>
                  <a:pt x="299680" y="4361244"/>
                  <a:pt x="292060" y="4368865"/>
                </a:cubicBezTo>
                <a:cubicBezTo>
                  <a:pt x="281582" y="4380294"/>
                  <a:pt x="284440" y="4390772"/>
                  <a:pt x="289202" y="4401249"/>
                </a:cubicBezTo>
                <a:cubicBezTo>
                  <a:pt x="301585" y="4429824"/>
                  <a:pt x="313015" y="4458399"/>
                  <a:pt x="326350" y="4486974"/>
                </a:cubicBezTo>
                <a:cubicBezTo>
                  <a:pt x="328255" y="4490784"/>
                  <a:pt x="331112" y="4492690"/>
                  <a:pt x="333970" y="4495547"/>
                </a:cubicBezTo>
                <a:cubicBezTo>
                  <a:pt x="334922" y="4491737"/>
                  <a:pt x="335875" y="4487927"/>
                  <a:pt x="336827" y="4485069"/>
                </a:cubicBezTo>
                <a:cubicBezTo>
                  <a:pt x="336827" y="4484117"/>
                  <a:pt x="337780" y="4481259"/>
                  <a:pt x="337780" y="4482212"/>
                </a:cubicBezTo>
                <a:close/>
                <a:moveTo>
                  <a:pt x="1225510" y="903669"/>
                </a:moveTo>
                <a:cubicBezTo>
                  <a:pt x="1225510" y="903669"/>
                  <a:pt x="1225510" y="903669"/>
                  <a:pt x="1225510" y="903669"/>
                </a:cubicBezTo>
                <a:cubicBezTo>
                  <a:pt x="1225510" y="899859"/>
                  <a:pt x="1225510" y="896049"/>
                  <a:pt x="1225510" y="891287"/>
                </a:cubicBezTo>
                <a:cubicBezTo>
                  <a:pt x="1224557" y="881762"/>
                  <a:pt x="1223605" y="872237"/>
                  <a:pt x="1222652" y="862712"/>
                </a:cubicBezTo>
                <a:cubicBezTo>
                  <a:pt x="1213127" y="867474"/>
                  <a:pt x="1203602" y="873189"/>
                  <a:pt x="1194077" y="877952"/>
                </a:cubicBezTo>
                <a:cubicBezTo>
                  <a:pt x="1192172" y="878904"/>
                  <a:pt x="1191220" y="880809"/>
                  <a:pt x="1189315" y="881762"/>
                </a:cubicBezTo>
                <a:cubicBezTo>
                  <a:pt x="1177885" y="891287"/>
                  <a:pt x="1178837" y="891287"/>
                  <a:pt x="1187410" y="901764"/>
                </a:cubicBezTo>
                <a:cubicBezTo>
                  <a:pt x="1196935" y="913194"/>
                  <a:pt x="1206460" y="924624"/>
                  <a:pt x="1215985" y="936054"/>
                </a:cubicBezTo>
                <a:cubicBezTo>
                  <a:pt x="1217890" y="937959"/>
                  <a:pt x="1220747" y="939864"/>
                  <a:pt x="1222652" y="941769"/>
                </a:cubicBezTo>
                <a:cubicBezTo>
                  <a:pt x="1223605" y="938912"/>
                  <a:pt x="1224557" y="936054"/>
                  <a:pt x="1224557" y="933197"/>
                </a:cubicBezTo>
                <a:cubicBezTo>
                  <a:pt x="1225510" y="923672"/>
                  <a:pt x="1225510" y="914147"/>
                  <a:pt x="1225510" y="90366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44"/>
          <p:cNvSpPr/>
          <p:nvPr/>
        </p:nvSpPr>
        <p:spPr>
          <a:xfrm>
            <a:off x="2256829" y="1381063"/>
            <a:ext cx="1152966" cy="2846007"/>
          </a:xfrm>
          <a:custGeom>
            <a:rect b="b" l="l" r="r" t="t"/>
            <a:pathLst>
              <a:path extrusionOk="0" h="4467225" w="1809750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44"/>
          <p:cNvSpPr/>
          <p:nvPr/>
        </p:nvSpPr>
        <p:spPr>
          <a:xfrm>
            <a:off x="805048" y="1371961"/>
            <a:ext cx="1110489" cy="2864211"/>
          </a:xfrm>
          <a:custGeom>
            <a:rect b="b" l="l" r="r" t="t"/>
            <a:pathLst>
              <a:path extrusionOk="0" h="4495800" w="1743075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6" name="Google Shape;1856;p44"/>
          <p:cNvGrpSpPr/>
          <p:nvPr/>
        </p:nvGrpSpPr>
        <p:grpSpPr>
          <a:xfrm>
            <a:off x="7577198" y="1691424"/>
            <a:ext cx="4159380" cy="5214306"/>
            <a:chOff x="3668357" y="1413421"/>
            <a:chExt cx="4265948" cy="5347902"/>
          </a:xfrm>
        </p:grpSpPr>
        <p:sp>
          <p:nvSpPr>
            <p:cNvPr id="1857" name="Google Shape;1857;p44"/>
            <p:cNvSpPr/>
            <p:nvPr/>
          </p:nvSpPr>
          <p:spPr>
            <a:xfrm>
              <a:off x="3873014" y="2884812"/>
              <a:ext cx="3757842" cy="3876511"/>
            </a:xfrm>
            <a:custGeom>
              <a:rect b="b" l="l" r="r" t="t"/>
              <a:pathLst>
                <a:path extrusionOk="0" h="3876510" w="3757841">
                  <a:moveTo>
                    <a:pt x="3630432" y="248374"/>
                  </a:moveTo>
                  <a:lnTo>
                    <a:pt x="3638343" y="174536"/>
                  </a:lnTo>
                  <a:lnTo>
                    <a:pt x="3631750" y="179810"/>
                  </a:lnTo>
                  <a:lnTo>
                    <a:pt x="3610654" y="195632"/>
                  </a:lnTo>
                  <a:lnTo>
                    <a:pt x="3531542" y="225959"/>
                  </a:lnTo>
                  <a:lnTo>
                    <a:pt x="3465615" y="225959"/>
                  </a:lnTo>
                  <a:cubicBezTo>
                    <a:pt x="3465615" y="225959"/>
                    <a:pt x="3382546" y="195632"/>
                    <a:pt x="3320575" y="219366"/>
                  </a:cubicBezTo>
                  <a:cubicBezTo>
                    <a:pt x="3320575" y="219366"/>
                    <a:pt x="3221684" y="252330"/>
                    <a:pt x="3191358" y="249693"/>
                  </a:cubicBezTo>
                  <a:cubicBezTo>
                    <a:pt x="3191358" y="249693"/>
                    <a:pt x="3075326" y="229914"/>
                    <a:pt x="3033133" y="253648"/>
                  </a:cubicBezTo>
                  <a:lnTo>
                    <a:pt x="2936879" y="249693"/>
                  </a:lnTo>
                  <a:lnTo>
                    <a:pt x="2866997" y="229914"/>
                  </a:lnTo>
                  <a:cubicBezTo>
                    <a:pt x="2866997" y="229914"/>
                    <a:pt x="2830078" y="179810"/>
                    <a:pt x="2770743" y="186403"/>
                  </a:cubicBezTo>
                  <a:cubicBezTo>
                    <a:pt x="2711409" y="192995"/>
                    <a:pt x="2671853" y="152121"/>
                    <a:pt x="2671853" y="152121"/>
                  </a:cubicBezTo>
                  <a:cubicBezTo>
                    <a:pt x="2671853" y="152121"/>
                    <a:pt x="2652075" y="142891"/>
                    <a:pt x="2627022" y="142891"/>
                  </a:cubicBezTo>
                  <a:cubicBezTo>
                    <a:pt x="2621748" y="142891"/>
                    <a:pt x="2616474" y="142891"/>
                    <a:pt x="2611200" y="142891"/>
                  </a:cubicBezTo>
                  <a:cubicBezTo>
                    <a:pt x="2595377" y="144209"/>
                    <a:pt x="2579555" y="149484"/>
                    <a:pt x="2563732" y="161350"/>
                  </a:cubicBezTo>
                  <a:cubicBezTo>
                    <a:pt x="2513628" y="198270"/>
                    <a:pt x="2458249" y="178491"/>
                    <a:pt x="2431878" y="157395"/>
                  </a:cubicBezTo>
                  <a:cubicBezTo>
                    <a:pt x="2405507" y="136298"/>
                    <a:pt x="2365951" y="127068"/>
                    <a:pt x="2365951" y="127068"/>
                  </a:cubicBezTo>
                  <a:lnTo>
                    <a:pt x="2282883" y="94105"/>
                  </a:lnTo>
                  <a:lnTo>
                    <a:pt x="2223549" y="47956"/>
                  </a:lnTo>
                  <a:cubicBezTo>
                    <a:pt x="2223549" y="47956"/>
                    <a:pt x="2218275" y="41363"/>
                    <a:pt x="2211682" y="29496"/>
                  </a:cubicBezTo>
                  <a:lnTo>
                    <a:pt x="2219593" y="268152"/>
                  </a:lnTo>
                  <a:lnTo>
                    <a:pt x="2187948" y="254967"/>
                  </a:lnTo>
                  <a:lnTo>
                    <a:pt x="2017856" y="183766"/>
                  </a:lnTo>
                  <a:lnTo>
                    <a:pt x="1986211" y="223322"/>
                  </a:lnTo>
                  <a:lnTo>
                    <a:pt x="1959840" y="257604"/>
                  </a:lnTo>
                  <a:cubicBezTo>
                    <a:pt x="1920284" y="294523"/>
                    <a:pt x="1920284" y="367043"/>
                    <a:pt x="1920284" y="367043"/>
                  </a:cubicBezTo>
                  <a:cubicBezTo>
                    <a:pt x="1916329" y="413192"/>
                    <a:pt x="1944018" y="485711"/>
                    <a:pt x="1944018" y="485711"/>
                  </a:cubicBezTo>
                  <a:cubicBezTo>
                    <a:pt x="1961159" y="505490"/>
                    <a:pt x="2020493" y="661077"/>
                    <a:pt x="2020493" y="661077"/>
                  </a:cubicBezTo>
                  <a:cubicBezTo>
                    <a:pt x="2037634" y="687448"/>
                    <a:pt x="2044227" y="733597"/>
                    <a:pt x="2044227" y="733597"/>
                  </a:cubicBezTo>
                  <a:lnTo>
                    <a:pt x="2031042" y="1392868"/>
                  </a:lnTo>
                  <a:lnTo>
                    <a:pt x="2041590" y="2056094"/>
                  </a:lnTo>
                  <a:lnTo>
                    <a:pt x="1821394" y="2195859"/>
                  </a:lnTo>
                  <a:lnTo>
                    <a:pt x="1610427" y="2020493"/>
                  </a:lnTo>
                  <a:lnTo>
                    <a:pt x="1682947" y="1365178"/>
                  </a:lnTo>
                  <a:lnTo>
                    <a:pt x="1755467" y="563505"/>
                  </a:lnTo>
                  <a:cubicBezTo>
                    <a:pt x="1762059" y="438244"/>
                    <a:pt x="1801615" y="341990"/>
                    <a:pt x="1801615" y="341990"/>
                  </a:cubicBezTo>
                  <a:cubicBezTo>
                    <a:pt x="1821394" y="295841"/>
                    <a:pt x="1801615" y="256285"/>
                    <a:pt x="1801615" y="256285"/>
                  </a:cubicBezTo>
                  <a:cubicBezTo>
                    <a:pt x="1763378" y="236507"/>
                    <a:pt x="1726459" y="185084"/>
                    <a:pt x="1709318" y="158713"/>
                  </a:cubicBezTo>
                  <a:cubicBezTo>
                    <a:pt x="1655257" y="178491"/>
                    <a:pt x="1574826" y="210136"/>
                    <a:pt x="1478573" y="253648"/>
                  </a:cubicBezTo>
                  <a:cubicBezTo>
                    <a:pt x="1465388" y="258922"/>
                    <a:pt x="1452202" y="265515"/>
                    <a:pt x="1439017" y="272108"/>
                  </a:cubicBezTo>
                  <a:cubicBezTo>
                    <a:pt x="1439017" y="272108"/>
                    <a:pt x="1435061" y="142891"/>
                    <a:pt x="1464069" y="13674"/>
                  </a:cubicBezTo>
                  <a:cubicBezTo>
                    <a:pt x="1439017" y="21585"/>
                    <a:pt x="1387594" y="45319"/>
                    <a:pt x="1353312" y="105972"/>
                  </a:cubicBezTo>
                  <a:cubicBezTo>
                    <a:pt x="1353312" y="105972"/>
                    <a:pt x="1300570" y="53230"/>
                    <a:pt x="1243873" y="116520"/>
                  </a:cubicBezTo>
                  <a:cubicBezTo>
                    <a:pt x="1243873" y="116520"/>
                    <a:pt x="1220139" y="160032"/>
                    <a:pt x="1171353" y="105972"/>
                  </a:cubicBezTo>
                  <a:cubicBezTo>
                    <a:pt x="1171353" y="105972"/>
                    <a:pt x="1138389" y="66415"/>
                    <a:pt x="1068507" y="69052"/>
                  </a:cubicBezTo>
                  <a:cubicBezTo>
                    <a:pt x="1022358" y="71690"/>
                    <a:pt x="978846" y="80919"/>
                    <a:pt x="953794" y="98060"/>
                  </a:cubicBezTo>
                  <a:cubicBezTo>
                    <a:pt x="945882" y="103335"/>
                    <a:pt x="939290" y="109927"/>
                    <a:pt x="934015" y="116520"/>
                  </a:cubicBezTo>
                  <a:cubicBezTo>
                    <a:pt x="932697" y="119157"/>
                    <a:pt x="930060" y="123113"/>
                    <a:pt x="930060" y="125750"/>
                  </a:cubicBezTo>
                  <a:lnTo>
                    <a:pt x="840399" y="142891"/>
                  </a:lnTo>
                  <a:cubicBezTo>
                    <a:pt x="840399" y="142891"/>
                    <a:pt x="781065" y="103335"/>
                    <a:pt x="708545" y="125750"/>
                  </a:cubicBezTo>
                  <a:cubicBezTo>
                    <a:pt x="708545" y="125750"/>
                    <a:pt x="629432" y="132342"/>
                    <a:pt x="579328" y="102016"/>
                  </a:cubicBezTo>
                  <a:cubicBezTo>
                    <a:pt x="579328" y="102016"/>
                    <a:pt x="489667" y="71690"/>
                    <a:pt x="427696" y="84875"/>
                  </a:cubicBezTo>
                  <a:cubicBezTo>
                    <a:pt x="365724" y="98060"/>
                    <a:pt x="318257" y="65097"/>
                    <a:pt x="318257" y="65097"/>
                  </a:cubicBezTo>
                  <a:lnTo>
                    <a:pt x="265515" y="62460"/>
                  </a:lnTo>
                  <a:cubicBezTo>
                    <a:pt x="273426" y="146846"/>
                    <a:pt x="282656" y="309027"/>
                    <a:pt x="258922" y="384184"/>
                  </a:cubicBezTo>
                  <a:cubicBezTo>
                    <a:pt x="258922" y="384184"/>
                    <a:pt x="222003" y="506808"/>
                    <a:pt x="162669" y="516038"/>
                  </a:cubicBezTo>
                  <a:cubicBezTo>
                    <a:pt x="162669" y="516038"/>
                    <a:pt x="87512" y="522631"/>
                    <a:pt x="13674" y="529223"/>
                  </a:cubicBezTo>
                  <a:cubicBezTo>
                    <a:pt x="16311" y="531860"/>
                    <a:pt x="20266" y="533179"/>
                    <a:pt x="24222" y="535816"/>
                  </a:cubicBezTo>
                  <a:cubicBezTo>
                    <a:pt x="32133" y="541090"/>
                    <a:pt x="41363" y="546364"/>
                    <a:pt x="50593" y="552957"/>
                  </a:cubicBezTo>
                  <a:lnTo>
                    <a:pt x="113883" y="592513"/>
                  </a:lnTo>
                  <a:lnTo>
                    <a:pt x="119157" y="596469"/>
                  </a:lnTo>
                  <a:cubicBezTo>
                    <a:pt x="119157" y="596469"/>
                    <a:pt x="129705" y="639981"/>
                    <a:pt x="173217" y="662396"/>
                  </a:cubicBezTo>
                  <a:lnTo>
                    <a:pt x="173217" y="662396"/>
                  </a:lnTo>
                  <a:cubicBezTo>
                    <a:pt x="178491" y="665033"/>
                    <a:pt x="185084" y="667670"/>
                    <a:pt x="191677" y="668989"/>
                  </a:cubicBezTo>
                  <a:lnTo>
                    <a:pt x="229914" y="690085"/>
                  </a:lnTo>
                  <a:lnTo>
                    <a:pt x="233870" y="692722"/>
                  </a:lnTo>
                  <a:cubicBezTo>
                    <a:pt x="233870" y="692722"/>
                    <a:pt x="260241" y="738871"/>
                    <a:pt x="297160" y="723049"/>
                  </a:cubicBezTo>
                  <a:cubicBezTo>
                    <a:pt x="297160" y="723049"/>
                    <a:pt x="309027" y="736234"/>
                    <a:pt x="330124" y="740190"/>
                  </a:cubicBezTo>
                  <a:cubicBezTo>
                    <a:pt x="347265" y="744145"/>
                    <a:pt x="372317" y="741508"/>
                    <a:pt x="402643" y="723049"/>
                  </a:cubicBezTo>
                  <a:cubicBezTo>
                    <a:pt x="402643" y="723049"/>
                    <a:pt x="479119" y="775791"/>
                    <a:pt x="580646" y="775791"/>
                  </a:cubicBezTo>
                  <a:lnTo>
                    <a:pt x="654485" y="758649"/>
                  </a:lnTo>
                  <a:lnTo>
                    <a:pt x="697997" y="775791"/>
                  </a:lnTo>
                  <a:lnTo>
                    <a:pt x="763924" y="749420"/>
                  </a:lnTo>
                  <a:lnTo>
                    <a:pt x="796887" y="745464"/>
                  </a:lnTo>
                  <a:lnTo>
                    <a:pt x="792932" y="828532"/>
                  </a:lnTo>
                  <a:lnTo>
                    <a:pt x="812710" y="861496"/>
                  </a:lnTo>
                  <a:lnTo>
                    <a:pt x="836443" y="894459"/>
                  </a:lnTo>
                  <a:lnTo>
                    <a:pt x="869407" y="920830"/>
                  </a:lnTo>
                  <a:lnTo>
                    <a:pt x="902371" y="1096196"/>
                  </a:lnTo>
                  <a:lnTo>
                    <a:pt x="918193" y="1163442"/>
                  </a:lnTo>
                  <a:cubicBezTo>
                    <a:pt x="918193" y="1163442"/>
                    <a:pt x="918193" y="1163442"/>
                    <a:pt x="918193" y="1163442"/>
                  </a:cubicBezTo>
                  <a:lnTo>
                    <a:pt x="955112" y="1329578"/>
                  </a:lnTo>
                  <a:lnTo>
                    <a:pt x="994668" y="1441654"/>
                  </a:lnTo>
                  <a:lnTo>
                    <a:pt x="994668" y="1460113"/>
                  </a:lnTo>
                  <a:cubicBezTo>
                    <a:pt x="994668" y="1460113"/>
                    <a:pt x="994668" y="1460113"/>
                    <a:pt x="994668" y="1460113"/>
                  </a:cubicBezTo>
                  <a:lnTo>
                    <a:pt x="997305" y="1606471"/>
                  </a:lnTo>
                  <a:lnTo>
                    <a:pt x="984120" y="1755467"/>
                  </a:lnTo>
                  <a:cubicBezTo>
                    <a:pt x="984120" y="1755467"/>
                    <a:pt x="951156" y="1874135"/>
                    <a:pt x="951156" y="1950610"/>
                  </a:cubicBezTo>
                  <a:cubicBezTo>
                    <a:pt x="951156" y="1950610"/>
                    <a:pt x="934015" y="1990167"/>
                    <a:pt x="990713" y="2119384"/>
                  </a:cubicBezTo>
                  <a:cubicBezTo>
                    <a:pt x="990713" y="2119384"/>
                    <a:pt x="872044" y="2152348"/>
                    <a:pt x="874681" y="2264424"/>
                  </a:cubicBezTo>
                  <a:cubicBezTo>
                    <a:pt x="874681" y="2264424"/>
                    <a:pt x="874681" y="2309254"/>
                    <a:pt x="910282" y="2352766"/>
                  </a:cubicBezTo>
                  <a:cubicBezTo>
                    <a:pt x="919511" y="2364632"/>
                    <a:pt x="932697" y="2376499"/>
                    <a:pt x="947201" y="2387048"/>
                  </a:cubicBezTo>
                  <a:cubicBezTo>
                    <a:pt x="947201" y="2387048"/>
                    <a:pt x="953794" y="2433197"/>
                    <a:pt x="907645" y="2529450"/>
                  </a:cubicBezTo>
                  <a:lnTo>
                    <a:pt x="906326" y="2533406"/>
                  </a:lnTo>
                  <a:lnTo>
                    <a:pt x="881274" y="2621748"/>
                  </a:lnTo>
                  <a:lnTo>
                    <a:pt x="831169" y="2691631"/>
                  </a:lnTo>
                  <a:lnTo>
                    <a:pt x="745464" y="2849856"/>
                  </a:lnTo>
                  <a:lnTo>
                    <a:pt x="707226" y="2986984"/>
                  </a:lnTo>
                  <a:lnTo>
                    <a:pt x="694041" y="3099060"/>
                  </a:lnTo>
                  <a:lnTo>
                    <a:pt x="687448" y="3175535"/>
                  </a:lnTo>
                  <a:lnTo>
                    <a:pt x="676900" y="3248055"/>
                  </a:lnTo>
                  <a:lnTo>
                    <a:pt x="700634" y="3346945"/>
                  </a:lnTo>
                  <a:lnTo>
                    <a:pt x="694041" y="3498578"/>
                  </a:lnTo>
                  <a:lnTo>
                    <a:pt x="700634" y="3608017"/>
                  </a:lnTo>
                  <a:lnTo>
                    <a:pt x="711182" y="3783382"/>
                  </a:lnTo>
                  <a:lnTo>
                    <a:pt x="700634" y="3862495"/>
                  </a:lnTo>
                  <a:lnTo>
                    <a:pt x="1617020" y="3866451"/>
                  </a:lnTo>
                  <a:cubicBezTo>
                    <a:pt x="1617020" y="3866451"/>
                    <a:pt x="1643391" y="3800524"/>
                    <a:pt x="1673717" y="3625158"/>
                  </a:cubicBezTo>
                  <a:lnTo>
                    <a:pt x="1697451" y="3621202"/>
                  </a:lnTo>
                  <a:cubicBezTo>
                    <a:pt x="1697451" y="3621202"/>
                    <a:pt x="1714592" y="3737234"/>
                    <a:pt x="1822712" y="3838761"/>
                  </a:cubicBezTo>
                  <a:lnTo>
                    <a:pt x="1826668" y="3862495"/>
                  </a:lnTo>
                  <a:lnTo>
                    <a:pt x="2716683" y="3862495"/>
                  </a:lnTo>
                  <a:lnTo>
                    <a:pt x="2743054" y="3548682"/>
                  </a:lnTo>
                  <a:lnTo>
                    <a:pt x="2753602" y="3228277"/>
                  </a:lnTo>
                  <a:cubicBezTo>
                    <a:pt x="2753602" y="3228277"/>
                    <a:pt x="2757558" y="2977754"/>
                    <a:pt x="2690312" y="2839307"/>
                  </a:cubicBezTo>
                  <a:cubicBezTo>
                    <a:pt x="2690312" y="2839307"/>
                    <a:pt x="2613837" y="2716683"/>
                    <a:pt x="2565051" y="2628341"/>
                  </a:cubicBezTo>
                  <a:lnTo>
                    <a:pt x="2539999" y="2578236"/>
                  </a:lnTo>
                  <a:lnTo>
                    <a:pt x="2533406" y="2570325"/>
                  </a:lnTo>
                  <a:lnTo>
                    <a:pt x="2524176" y="2558458"/>
                  </a:lnTo>
                  <a:lnTo>
                    <a:pt x="2530769" y="2435834"/>
                  </a:lnTo>
                  <a:lnTo>
                    <a:pt x="2524176" y="2429241"/>
                  </a:lnTo>
                  <a:lnTo>
                    <a:pt x="2513628" y="2416056"/>
                  </a:lnTo>
                  <a:cubicBezTo>
                    <a:pt x="2513628" y="2416056"/>
                    <a:pt x="2533406" y="2402870"/>
                    <a:pt x="2551865" y="2377818"/>
                  </a:cubicBezTo>
                  <a:cubicBezTo>
                    <a:pt x="2559777" y="2367270"/>
                    <a:pt x="2566369" y="2356721"/>
                    <a:pt x="2572962" y="2342217"/>
                  </a:cubicBezTo>
                  <a:cubicBezTo>
                    <a:pt x="2579555" y="2326395"/>
                    <a:pt x="2584829" y="2307935"/>
                    <a:pt x="2586147" y="2286838"/>
                  </a:cubicBezTo>
                  <a:cubicBezTo>
                    <a:pt x="2586147" y="2286838"/>
                    <a:pt x="2665260" y="1979619"/>
                    <a:pt x="2691631" y="1630205"/>
                  </a:cubicBezTo>
                  <a:cubicBezTo>
                    <a:pt x="2691631" y="1630205"/>
                    <a:pt x="2728550" y="1237280"/>
                    <a:pt x="2731187" y="1026313"/>
                  </a:cubicBezTo>
                  <a:lnTo>
                    <a:pt x="2787884" y="976209"/>
                  </a:lnTo>
                  <a:lnTo>
                    <a:pt x="2841944" y="951157"/>
                  </a:lnTo>
                  <a:lnTo>
                    <a:pt x="2848537" y="948519"/>
                  </a:lnTo>
                  <a:lnTo>
                    <a:pt x="2860404" y="943245"/>
                  </a:lnTo>
                  <a:lnTo>
                    <a:pt x="2897323" y="920830"/>
                  </a:lnTo>
                  <a:lnTo>
                    <a:pt x="2902597" y="916874"/>
                  </a:lnTo>
                  <a:lnTo>
                    <a:pt x="2939517" y="894459"/>
                  </a:lnTo>
                  <a:lnTo>
                    <a:pt x="2946109" y="890504"/>
                  </a:lnTo>
                  <a:cubicBezTo>
                    <a:pt x="2946109" y="890504"/>
                    <a:pt x="2946109" y="890504"/>
                    <a:pt x="2946109" y="890504"/>
                  </a:cubicBezTo>
                  <a:cubicBezTo>
                    <a:pt x="2948746" y="889185"/>
                    <a:pt x="2977754" y="877318"/>
                    <a:pt x="3019947" y="872044"/>
                  </a:cubicBezTo>
                  <a:lnTo>
                    <a:pt x="3019947" y="872044"/>
                  </a:lnTo>
                  <a:cubicBezTo>
                    <a:pt x="3022585" y="872044"/>
                    <a:pt x="3023903" y="872044"/>
                    <a:pt x="3026540" y="872044"/>
                  </a:cubicBezTo>
                  <a:cubicBezTo>
                    <a:pt x="3039726" y="870725"/>
                    <a:pt x="3052911" y="870725"/>
                    <a:pt x="3067415" y="870725"/>
                  </a:cubicBezTo>
                  <a:lnTo>
                    <a:pt x="3216410" y="877318"/>
                  </a:lnTo>
                  <a:lnTo>
                    <a:pt x="3332442" y="860177"/>
                  </a:lnTo>
                  <a:lnTo>
                    <a:pt x="3428695" y="853584"/>
                  </a:lnTo>
                  <a:lnTo>
                    <a:pt x="3494622" y="849629"/>
                  </a:lnTo>
                  <a:lnTo>
                    <a:pt x="3494622" y="849629"/>
                  </a:lnTo>
                  <a:lnTo>
                    <a:pt x="3489348" y="839081"/>
                  </a:lnTo>
                  <a:cubicBezTo>
                    <a:pt x="3489348" y="839081"/>
                    <a:pt x="3489348" y="839081"/>
                    <a:pt x="3489348" y="839081"/>
                  </a:cubicBezTo>
                  <a:lnTo>
                    <a:pt x="3488029" y="836443"/>
                  </a:lnTo>
                  <a:lnTo>
                    <a:pt x="3490667" y="836443"/>
                  </a:lnTo>
                  <a:lnTo>
                    <a:pt x="3497259" y="836443"/>
                  </a:lnTo>
                  <a:lnTo>
                    <a:pt x="3561868" y="831169"/>
                  </a:lnTo>
                  <a:lnTo>
                    <a:pt x="3631750" y="787657"/>
                  </a:lnTo>
                  <a:lnTo>
                    <a:pt x="3701633" y="750738"/>
                  </a:lnTo>
                  <a:lnTo>
                    <a:pt x="3747782" y="730960"/>
                  </a:lnTo>
                  <a:lnTo>
                    <a:pt x="3738552" y="699315"/>
                  </a:lnTo>
                  <a:cubicBezTo>
                    <a:pt x="3704270" y="687448"/>
                    <a:pt x="3675262" y="674263"/>
                    <a:pt x="3675262" y="674263"/>
                  </a:cubicBezTo>
                  <a:cubicBezTo>
                    <a:pt x="3588239" y="538453"/>
                    <a:pt x="3630432" y="248374"/>
                    <a:pt x="3630432" y="248374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44"/>
            <p:cNvSpPr/>
            <p:nvPr/>
          </p:nvSpPr>
          <p:spPr>
            <a:xfrm>
              <a:off x="5273060" y="1504959"/>
              <a:ext cx="883423" cy="1516322"/>
            </a:xfrm>
            <a:custGeom>
              <a:rect b="b" l="l" r="r" t="t"/>
              <a:pathLst>
                <a:path extrusionOk="0" h="1516322" w="883422">
                  <a:moveTo>
                    <a:pt x="874209" y="750859"/>
                  </a:moveTo>
                  <a:cubicBezTo>
                    <a:pt x="874209" y="750859"/>
                    <a:pt x="874209" y="750859"/>
                    <a:pt x="874209" y="750859"/>
                  </a:cubicBezTo>
                  <a:cubicBezTo>
                    <a:pt x="872890" y="760089"/>
                    <a:pt x="863660" y="857661"/>
                    <a:pt x="847838" y="895899"/>
                  </a:cubicBezTo>
                  <a:cubicBezTo>
                    <a:pt x="847838" y="895899"/>
                    <a:pt x="846519" y="909084"/>
                    <a:pt x="839927" y="924907"/>
                  </a:cubicBezTo>
                  <a:cubicBezTo>
                    <a:pt x="839927" y="924907"/>
                    <a:pt x="839927" y="926225"/>
                    <a:pt x="838608" y="926225"/>
                  </a:cubicBezTo>
                  <a:cubicBezTo>
                    <a:pt x="835971" y="931499"/>
                    <a:pt x="833334" y="936774"/>
                    <a:pt x="830697" y="942048"/>
                  </a:cubicBezTo>
                  <a:cubicBezTo>
                    <a:pt x="820149" y="959189"/>
                    <a:pt x="801689" y="975011"/>
                    <a:pt x="771362" y="981604"/>
                  </a:cubicBezTo>
                  <a:lnTo>
                    <a:pt x="767407" y="1014568"/>
                  </a:lnTo>
                  <a:lnTo>
                    <a:pt x="760814" y="1044894"/>
                  </a:lnTo>
                  <a:lnTo>
                    <a:pt x="750266" y="1093680"/>
                  </a:lnTo>
                  <a:lnTo>
                    <a:pt x="723895" y="1156970"/>
                  </a:lnTo>
                  <a:lnTo>
                    <a:pt x="706754" y="1229490"/>
                  </a:lnTo>
                  <a:cubicBezTo>
                    <a:pt x="706754" y="1230808"/>
                    <a:pt x="708073" y="1232127"/>
                    <a:pt x="708073" y="1233445"/>
                  </a:cubicBezTo>
                  <a:cubicBezTo>
                    <a:pt x="709391" y="1238720"/>
                    <a:pt x="712028" y="1242675"/>
                    <a:pt x="713347" y="1246631"/>
                  </a:cubicBezTo>
                  <a:cubicBezTo>
                    <a:pt x="713347" y="1247949"/>
                    <a:pt x="714665" y="1250586"/>
                    <a:pt x="714665" y="1251905"/>
                  </a:cubicBezTo>
                  <a:cubicBezTo>
                    <a:pt x="714665" y="1253223"/>
                    <a:pt x="715984" y="1255860"/>
                    <a:pt x="715984" y="1257179"/>
                  </a:cubicBezTo>
                  <a:cubicBezTo>
                    <a:pt x="715984" y="1258498"/>
                    <a:pt x="717302" y="1259816"/>
                    <a:pt x="717302" y="1261135"/>
                  </a:cubicBezTo>
                  <a:cubicBezTo>
                    <a:pt x="717302" y="1262453"/>
                    <a:pt x="717302" y="1263772"/>
                    <a:pt x="717302" y="1265090"/>
                  </a:cubicBezTo>
                  <a:cubicBezTo>
                    <a:pt x="717302" y="1266409"/>
                    <a:pt x="717302" y="1266409"/>
                    <a:pt x="717302" y="1267727"/>
                  </a:cubicBezTo>
                  <a:cubicBezTo>
                    <a:pt x="719939" y="1287505"/>
                    <a:pt x="713347" y="1296735"/>
                    <a:pt x="713347" y="1296735"/>
                  </a:cubicBezTo>
                  <a:cubicBezTo>
                    <a:pt x="683020" y="1379803"/>
                    <a:pt x="617093" y="1432545"/>
                    <a:pt x="617093" y="1432545"/>
                  </a:cubicBezTo>
                  <a:lnTo>
                    <a:pt x="502380" y="1514294"/>
                  </a:lnTo>
                  <a:lnTo>
                    <a:pt x="497106" y="1514294"/>
                  </a:lnTo>
                  <a:lnTo>
                    <a:pt x="377119" y="1507702"/>
                  </a:lnTo>
                  <a:lnTo>
                    <a:pt x="238672" y="1399581"/>
                  </a:lnTo>
                  <a:cubicBezTo>
                    <a:pt x="135826" y="1320469"/>
                    <a:pt x="159559" y="1241357"/>
                    <a:pt x="159559" y="1241357"/>
                  </a:cubicBezTo>
                  <a:lnTo>
                    <a:pt x="152967" y="1230808"/>
                  </a:lnTo>
                  <a:cubicBezTo>
                    <a:pt x="160878" y="1221578"/>
                    <a:pt x="166152" y="1217623"/>
                    <a:pt x="166152" y="1217623"/>
                  </a:cubicBezTo>
                  <a:lnTo>
                    <a:pt x="164833" y="1209712"/>
                  </a:lnTo>
                  <a:lnTo>
                    <a:pt x="162196" y="1188615"/>
                  </a:lnTo>
                  <a:lnTo>
                    <a:pt x="142418" y="1142466"/>
                  </a:lnTo>
                  <a:cubicBezTo>
                    <a:pt x="112092" y="1083132"/>
                    <a:pt x="96269" y="980285"/>
                    <a:pt x="96269" y="980285"/>
                  </a:cubicBezTo>
                  <a:cubicBezTo>
                    <a:pt x="96269" y="980285"/>
                    <a:pt x="96269" y="980285"/>
                    <a:pt x="96269" y="980285"/>
                  </a:cubicBezTo>
                  <a:cubicBezTo>
                    <a:pt x="7927" y="907766"/>
                    <a:pt x="14520" y="841839"/>
                    <a:pt x="14520" y="841839"/>
                  </a:cubicBezTo>
                  <a:cubicBezTo>
                    <a:pt x="10564" y="764045"/>
                    <a:pt x="21113" y="728444"/>
                    <a:pt x="32979" y="711303"/>
                  </a:cubicBezTo>
                  <a:cubicBezTo>
                    <a:pt x="47483" y="692843"/>
                    <a:pt x="63306" y="699436"/>
                    <a:pt x="63306" y="699436"/>
                  </a:cubicBezTo>
                  <a:cubicBezTo>
                    <a:pt x="36935" y="587360"/>
                    <a:pt x="63306" y="431772"/>
                    <a:pt x="63306" y="431772"/>
                  </a:cubicBezTo>
                  <a:lnTo>
                    <a:pt x="50120" y="418587"/>
                  </a:lnTo>
                  <a:cubicBezTo>
                    <a:pt x="54076" y="359253"/>
                    <a:pt x="83084" y="317059"/>
                    <a:pt x="69899" y="317059"/>
                  </a:cubicBezTo>
                  <a:cubicBezTo>
                    <a:pt x="56713" y="317059"/>
                    <a:pt x="39572" y="343430"/>
                    <a:pt x="39572" y="343430"/>
                  </a:cubicBezTo>
                  <a:cubicBezTo>
                    <a:pt x="39572" y="288051"/>
                    <a:pt x="94951" y="264318"/>
                    <a:pt x="94951" y="264318"/>
                  </a:cubicBezTo>
                  <a:cubicBezTo>
                    <a:pt x="72536" y="253769"/>
                    <a:pt x="61987" y="260362"/>
                    <a:pt x="61987" y="260362"/>
                  </a:cubicBezTo>
                  <a:cubicBezTo>
                    <a:pt x="72536" y="210257"/>
                    <a:pt x="150330" y="170701"/>
                    <a:pt x="150330" y="170701"/>
                  </a:cubicBezTo>
                  <a:cubicBezTo>
                    <a:pt x="137144" y="157516"/>
                    <a:pt x="100225" y="187842"/>
                    <a:pt x="100225" y="187842"/>
                  </a:cubicBezTo>
                  <a:cubicBezTo>
                    <a:pt x="120003" y="141693"/>
                    <a:pt x="229442" y="104774"/>
                    <a:pt x="229442" y="104774"/>
                  </a:cubicBezTo>
                  <a:cubicBezTo>
                    <a:pt x="212301" y="94226"/>
                    <a:pt x="183293" y="100819"/>
                    <a:pt x="183293" y="100819"/>
                  </a:cubicBezTo>
                  <a:cubicBezTo>
                    <a:pt x="222849" y="63899"/>
                    <a:pt x="325696" y="57307"/>
                    <a:pt x="325696" y="57307"/>
                  </a:cubicBezTo>
                  <a:cubicBezTo>
                    <a:pt x="317784" y="41484"/>
                    <a:pt x="265043" y="52033"/>
                    <a:pt x="265043" y="52033"/>
                  </a:cubicBezTo>
                  <a:cubicBezTo>
                    <a:pt x="254494" y="55988"/>
                    <a:pt x="410082" y="-50814"/>
                    <a:pt x="561714" y="75766"/>
                  </a:cubicBezTo>
                  <a:cubicBezTo>
                    <a:pt x="561714" y="75766"/>
                    <a:pt x="594678" y="82359"/>
                    <a:pt x="541936" y="25662"/>
                  </a:cubicBezTo>
                  <a:cubicBezTo>
                    <a:pt x="648738" y="59944"/>
                    <a:pt x="677746" y="127189"/>
                    <a:pt x="680383" y="131145"/>
                  </a:cubicBezTo>
                  <a:cubicBezTo>
                    <a:pt x="680383" y="127189"/>
                    <a:pt x="730488" y="154879"/>
                    <a:pt x="669835" y="84996"/>
                  </a:cubicBezTo>
                  <a:cubicBezTo>
                    <a:pt x="689613" y="91589"/>
                    <a:pt x="785866" y="108730"/>
                    <a:pt x="775318" y="286733"/>
                  </a:cubicBezTo>
                  <a:cubicBezTo>
                    <a:pt x="775318" y="286733"/>
                    <a:pt x="801689" y="276184"/>
                    <a:pt x="799052" y="223443"/>
                  </a:cubicBezTo>
                  <a:cubicBezTo>
                    <a:pt x="829378" y="269592"/>
                    <a:pt x="809600" y="280140"/>
                    <a:pt x="795096" y="339474"/>
                  </a:cubicBezTo>
                  <a:cubicBezTo>
                    <a:pt x="805645" y="339474"/>
                    <a:pt x="801689" y="326289"/>
                    <a:pt x="812237" y="295963"/>
                  </a:cubicBezTo>
                  <a:cubicBezTo>
                    <a:pt x="829378" y="322333"/>
                    <a:pt x="808282" y="351341"/>
                    <a:pt x="808282" y="351341"/>
                  </a:cubicBezTo>
                  <a:lnTo>
                    <a:pt x="812237" y="377712"/>
                  </a:lnTo>
                  <a:cubicBezTo>
                    <a:pt x="855749" y="367164"/>
                    <a:pt x="855749" y="404083"/>
                    <a:pt x="855749" y="404083"/>
                  </a:cubicBezTo>
                  <a:cubicBezTo>
                    <a:pt x="838608" y="393535"/>
                    <a:pt x="838608" y="421224"/>
                    <a:pt x="838608" y="421224"/>
                  </a:cubicBezTo>
                  <a:lnTo>
                    <a:pt x="858386" y="441002"/>
                  </a:lnTo>
                  <a:lnTo>
                    <a:pt x="854431" y="533300"/>
                  </a:lnTo>
                  <a:lnTo>
                    <a:pt x="837289" y="572856"/>
                  </a:lnTo>
                  <a:lnTo>
                    <a:pt x="841245" y="711303"/>
                  </a:lnTo>
                  <a:cubicBezTo>
                    <a:pt x="866298" y="703392"/>
                    <a:pt x="872890" y="724488"/>
                    <a:pt x="874209" y="748222"/>
                  </a:cubicBezTo>
                  <a:cubicBezTo>
                    <a:pt x="874209" y="749541"/>
                    <a:pt x="874209" y="749541"/>
                    <a:pt x="874209" y="750859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44"/>
            <p:cNvSpPr/>
            <p:nvPr/>
          </p:nvSpPr>
          <p:spPr>
            <a:xfrm>
              <a:off x="5697535" y="2698812"/>
              <a:ext cx="407599" cy="513273"/>
            </a:xfrm>
            <a:custGeom>
              <a:rect b="b" l="l" r="r" t="t"/>
              <a:pathLst>
                <a:path extrusionOk="0" h="448303" w="356006">
                  <a:moveTo>
                    <a:pt x="351220" y="446155"/>
                  </a:moveTo>
                  <a:lnTo>
                    <a:pt x="319575" y="432970"/>
                  </a:lnTo>
                  <a:lnTo>
                    <a:pt x="149484" y="361769"/>
                  </a:lnTo>
                  <a:lnTo>
                    <a:pt x="142891" y="359132"/>
                  </a:lnTo>
                  <a:lnTo>
                    <a:pt x="73008" y="330124"/>
                  </a:lnTo>
                  <a:lnTo>
                    <a:pt x="69052" y="332761"/>
                  </a:lnTo>
                  <a:lnTo>
                    <a:pt x="13674" y="319575"/>
                  </a:lnTo>
                  <a:lnTo>
                    <a:pt x="44000" y="298479"/>
                  </a:lnTo>
                  <a:lnTo>
                    <a:pt x="158713" y="216729"/>
                  </a:lnTo>
                  <a:cubicBezTo>
                    <a:pt x="158713" y="216729"/>
                    <a:pt x="224640" y="163987"/>
                    <a:pt x="254967" y="80919"/>
                  </a:cubicBezTo>
                  <a:cubicBezTo>
                    <a:pt x="254967" y="80919"/>
                    <a:pt x="260241" y="71690"/>
                    <a:pt x="258922" y="51911"/>
                  </a:cubicBezTo>
                  <a:cubicBezTo>
                    <a:pt x="258922" y="50593"/>
                    <a:pt x="258922" y="50593"/>
                    <a:pt x="258922" y="49274"/>
                  </a:cubicBezTo>
                  <a:cubicBezTo>
                    <a:pt x="258922" y="47956"/>
                    <a:pt x="258922" y="46637"/>
                    <a:pt x="258922" y="45319"/>
                  </a:cubicBezTo>
                  <a:cubicBezTo>
                    <a:pt x="258922" y="44000"/>
                    <a:pt x="258922" y="42682"/>
                    <a:pt x="257604" y="41363"/>
                  </a:cubicBezTo>
                  <a:cubicBezTo>
                    <a:pt x="257604" y="40045"/>
                    <a:pt x="256285" y="37408"/>
                    <a:pt x="256285" y="36089"/>
                  </a:cubicBezTo>
                  <a:cubicBezTo>
                    <a:pt x="256285" y="34770"/>
                    <a:pt x="254967" y="32133"/>
                    <a:pt x="254967" y="30815"/>
                  </a:cubicBezTo>
                  <a:cubicBezTo>
                    <a:pt x="253648" y="26859"/>
                    <a:pt x="252330" y="21585"/>
                    <a:pt x="249693" y="17629"/>
                  </a:cubicBezTo>
                  <a:cubicBezTo>
                    <a:pt x="249693" y="16311"/>
                    <a:pt x="248374" y="14992"/>
                    <a:pt x="248374" y="13674"/>
                  </a:cubicBezTo>
                  <a:cubicBezTo>
                    <a:pt x="291886" y="24222"/>
                    <a:pt x="291886" y="57186"/>
                    <a:pt x="291886" y="57186"/>
                  </a:cubicBezTo>
                  <a:cubicBezTo>
                    <a:pt x="286612" y="105972"/>
                    <a:pt x="326168" y="177173"/>
                    <a:pt x="345946" y="210136"/>
                  </a:cubicBezTo>
                  <a:lnTo>
                    <a:pt x="351220" y="446155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44"/>
            <p:cNvSpPr/>
            <p:nvPr/>
          </p:nvSpPr>
          <p:spPr>
            <a:xfrm>
              <a:off x="3668357" y="1413421"/>
              <a:ext cx="474675" cy="2004182"/>
            </a:xfrm>
            <a:custGeom>
              <a:rect b="b" l="l" r="r" t="t"/>
              <a:pathLst>
                <a:path extrusionOk="0" h="2004182" w="474674">
                  <a:moveTo>
                    <a:pt x="466216" y="1858212"/>
                  </a:moveTo>
                  <a:cubicBezTo>
                    <a:pt x="489950" y="1783055"/>
                    <a:pt x="480720" y="1620875"/>
                    <a:pt x="472809" y="1536488"/>
                  </a:cubicBezTo>
                  <a:lnTo>
                    <a:pt x="472809" y="1536488"/>
                  </a:lnTo>
                  <a:lnTo>
                    <a:pt x="450394" y="1535170"/>
                  </a:lnTo>
                  <a:cubicBezTo>
                    <a:pt x="450394" y="1535170"/>
                    <a:pt x="443801" y="1307062"/>
                    <a:pt x="338318" y="984019"/>
                  </a:cubicBezTo>
                  <a:cubicBezTo>
                    <a:pt x="338318" y="984019"/>
                    <a:pt x="268435" y="591094"/>
                    <a:pt x="294806" y="463196"/>
                  </a:cubicBezTo>
                  <a:lnTo>
                    <a:pt x="314584" y="443418"/>
                  </a:lnTo>
                  <a:cubicBezTo>
                    <a:pt x="314584" y="443418"/>
                    <a:pt x="367326" y="430232"/>
                    <a:pt x="367326" y="331342"/>
                  </a:cubicBezTo>
                  <a:cubicBezTo>
                    <a:pt x="367326" y="331342"/>
                    <a:pt x="391059" y="331342"/>
                    <a:pt x="400289" y="304971"/>
                  </a:cubicBezTo>
                  <a:cubicBezTo>
                    <a:pt x="400289" y="304971"/>
                    <a:pt x="456986" y="311563"/>
                    <a:pt x="453031" y="258822"/>
                  </a:cubicBezTo>
                  <a:cubicBezTo>
                    <a:pt x="453031" y="258822"/>
                    <a:pt x="463579" y="208717"/>
                    <a:pt x="406882" y="206080"/>
                  </a:cubicBezTo>
                  <a:lnTo>
                    <a:pt x="400289" y="179709"/>
                  </a:lnTo>
                  <a:cubicBezTo>
                    <a:pt x="400289" y="179709"/>
                    <a:pt x="439845" y="129605"/>
                    <a:pt x="393696" y="83456"/>
                  </a:cubicBezTo>
                  <a:lnTo>
                    <a:pt x="239427" y="12255"/>
                  </a:lnTo>
                  <a:cubicBezTo>
                    <a:pt x="239427" y="12255"/>
                    <a:pt x="195915" y="-11479"/>
                    <a:pt x="107573" y="18847"/>
                  </a:cubicBezTo>
                  <a:cubicBezTo>
                    <a:pt x="107573" y="18847"/>
                    <a:pt x="70654" y="32033"/>
                    <a:pt x="74610" y="101915"/>
                  </a:cubicBezTo>
                  <a:lnTo>
                    <a:pt x="90432" y="357712"/>
                  </a:lnTo>
                  <a:cubicBezTo>
                    <a:pt x="90432" y="357712"/>
                    <a:pt x="77247" y="450010"/>
                    <a:pt x="83839" y="502752"/>
                  </a:cubicBezTo>
                  <a:cubicBezTo>
                    <a:pt x="83839" y="502752"/>
                    <a:pt x="73291" y="737452"/>
                    <a:pt x="50876" y="878536"/>
                  </a:cubicBezTo>
                  <a:cubicBezTo>
                    <a:pt x="50876" y="878536"/>
                    <a:pt x="-5821" y="1133015"/>
                    <a:pt x="4727" y="1260913"/>
                  </a:cubicBezTo>
                  <a:cubicBezTo>
                    <a:pt x="4727" y="1260913"/>
                    <a:pt x="17912" y="1465287"/>
                    <a:pt x="61424" y="1614282"/>
                  </a:cubicBezTo>
                  <a:cubicBezTo>
                    <a:pt x="61424" y="1614282"/>
                    <a:pt x="81202" y="1693395"/>
                    <a:pt x="74610" y="1796241"/>
                  </a:cubicBezTo>
                  <a:cubicBezTo>
                    <a:pt x="74610" y="1796241"/>
                    <a:pt x="70654" y="1813382"/>
                    <a:pt x="120758" y="1879309"/>
                  </a:cubicBezTo>
                  <a:cubicBezTo>
                    <a:pt x="161633" y="1933369"/>
                    <a:pt x="141855" y="1945236"/>
                    <a:pt x="206464" y="1992703"/>
                  </a:cubicBezTo>
                  <a:cubicBezTo>
                    <a:pt x="211738" y="1996659"/>
                    <a:pt x="217012" y="2000615"/>
                    <a:pt x="222286" y="2004570"/>
                  </a:cubicBezTo>
                  <a:cubicBezTo>
                    <a:pt x="296124" y="1999296"/>
                    <a:pt x="371281" y="1991385"/>
                    <a:pt x="371281" y="1991385"/>
                  </a:cubicBezTo>
                  <a:cubicBezTo>
                    <a:pt x="430616" y="1979518"/>
                    <a:pt x="466216" y="1858212"/>
                    <a:pt x="466216" y="185821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44"/>
            <p:cNvSpPr/>
            <p:nvPr/>
          </p:nvSpPr>
          <p:spPr>
            <a:xfrm>
              <a:off x="4766985" y="5221267"/>
              <a:ext cx="1648176" cy="316450"/>
            </a:xfrm>
            <a:custGeom>
              <a:rect b="b" l="l" r="r" t="t"/>
              <a:pathLst>
                <a:path extrusionOk="0" h="316449" w="1648176">
                  <a:moveTo>
                    <a:pt x="1638116" y="233870"/>
                  </a:moveTo>
                  <a:cubicBezTo>
                    <a:pt x="1577464" y="243100"/>
                    <a:pt x="1499670" y="253648"/>
                    <a:pt x="1412646" y="265515"/>
                  </a:cubicBezTo>
                  <a:cubicBezTo>
                    <a:pt x="1392868" y="268152"/>
                    <a:pt x="1371771" y="270789"/>
                    <a:pt x="1351993" y="273426"/>
                  </a:cubicBezTo>
                  <a:cubicBezTo>
                    <a:pt x="1239917" y="286612"/>
                    <a:pt x="1118611" y="299797"/>
                    <a:pt x="1003898" y="307708"/>
                  </a:cubicBezTo>
                  <a:cubicBezTo>
                    <a:pt x="957749" y="311664"/>
                    <a:pt x="914237" y="314301"/>
                    <a:pt x="872044" y="315620"/>
                  </a:cubicBezTo>
                  <a:cubicBezTo>
                    <a:pt x="872044" y="315620"/>
                    <a:pt x="817984" y="315620"/>
                    <a:pt x="723049" y="309027"/>
                  </a:cubicBezTo>
                  <a:cubicBezTo>
                    <a:pt x="628114" y="302434"/>
                    <a:pt x="490986" y="287930"/>
                    <a:pt x="324850" y="258922"/>
                  </a:cubicBezTo>
                  <a:cubicBezTo>
                    <a:pt x="303753" y="254967"/>
                    <a:pt x="281338" y="251011"/>
                    <a:pt x="258922" y="247055"/>
                  </a:cubicBezTo>
                  <a:cubicBezTo>
                    <a:pt x="182447" y="232551"/>
                    <a:pt x="100698" y="215410"/>
                    <a:pt x="13674" y="194314"/>
                  </a:cubicBezTo>
                  <a:lnTo>
                    <a:pt x="14992" y="190358"/>
                  </a:lnTo>
                  <a:cubicBezTo>
                    <a:pt x="61141" y="94104"/>
                    <a:pt x="54549" y="47956"/>
                    <a:pt x="54549" y="47956"/>
                  </a:cubicBezTo>
                  <a:cubicBezTo>
                    <a:pt x="38726" y="37407"/>
                    <a:pt x="26859" y="25541"/>
                    <a:pt x="17629" y="13674"/>
                  </a:cubicBezTo>
                  <a:lnTo>
                    <a:pt x="87512" y="46637"/>
                  </a:lnTo>
                  <a:cubicBezTo>
                    <a:pt x="87512" y="46637"/>
                    <a:pt x="174536" y="66415"/>
                    <a:pt x="298479" y="90149"/>
                  </a:cubicBezTo>
                  <a:cubicBezTo>
                    <a:pt x="318257" y="94104"/>
                    <a:pt x="339353" y="98060"/>
                    <a:pt x="361769" y="102016"/>
                  </a:cubicBezTo>
                  <a:cubicBezTo>
                    <a:pt x="473845" y="123113"/>
                    <a:pt x="607017" y="145528"/>
                    <a:pt x="727005" y="158713"/>
                  </a:cubicBezTo>
                  <a:cubicBezTo>
                    <a:pt x="774472" y="163987"/>
                    <a:pt x="819302" y="167943"/>
                    <a:pt x="861496" y="169261"/>
                  </a:cubicBezTo>
                  <a:cubicBezTo>
                    <a:pt x="861496" y="169261"/>
                    <a:pt x="918193" y="165306"/>
                    <a:pt x="1006535" y="157395"/>
                  </a:cubicBezTo>
                  <a:cubicBezTo>
                    <a:pt x="1096196" y="149483"/>
                    <a:pt x="1216183" y="138935"/>
                    <a:pt x="1344082" y="125750"/>
                  </a:cubicBezTo>
                  <a:cubicBezTo>
                    <a:pt x="1363860" y="123113"/>
                    <a:pt x="1384957" y="121794"/>
                    <a:pt x="1406053" y="119157"/>
                  </a:cubicBezTo>
                  <a:cubicBezTo>
                    <a:pt x="1482529" y="111246"/>
                    <a:pt x="1560323" y="102016"/>
                    <a:pt x="1632842" y="92786"/>
                  </a:cubicBezTo>
                  <a:lnTo>
                    <a:pt x="1639435" y="99379"/>
                  </a:lnTo>
                  <a:lnTo>
                    <a:pt x="1632842" y="222003"/>
                  </a:lnTo>
                  <a:lnTo>
                    <a:pt x="1638116" y="2338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44"/>
            <p:cNvSpPr/>
            <p:nvPr/>
          </p:nvSpPr>
          <p:spPr>
            <a:xfrm>
              <a:off x="4999048" y="5277964"/>
              <a:ext cx="131854" cy="263708"/>
            </a:xfrm>
            <a:custGeom>
              <a:rect b="b" l="l" r="r" t="t"/>
              <a:pathLst>
                <a:path extrusionOk="0" h="263708" w="131854">
                  <a:moveTo>
                    <a:pt x="69052" y="13674"/>
                  </a:moveTo>
                  <a:lnTo>
                    <a:pt x="131024" y="26859"/>
                  </a:lnTo>
                  <a:lnTo>
                    <a:pt x="79601" y="251011"/>
                  </a:lnTo>
                  <a:lnTo>
                    <a:pt x="13674" y="235188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44"/>
            <p:cNvSpPr/>
            <p:nvPr/>
          </p:nvSpPr>
          <p:spPr>
            <a:xfrm>
              <a:off x="6092119" y="5306972"/>
              <a:ext cx="92298" cy="263708"/>
            </a:xfrm>
            <a:custGeom>
              <a:rect b="b" l="l" r="r" t="t"/>
              <a:pathLst>
                <a:path extrusionOk="0" h="263708" w="92297">
                  <a:moveTo>
                    <a:pt x="13674" y="24222"/>
                  </a:moveTo>
                  <a:lnTo>
                    <a:pt x="74327" y="13674"/>
                  </a:lnTo>
                  <a:cubicBezTo>
                    <a:pt x="74327" y="13674"/>
                    <a:pt x="95423" y="132342"/>
                    <a:pt x="84875" y="248374"/>
                  </a:cubicBezTo>
                  <a:lnTo>
                    <a:pt x="25541" y="254967"/>
                  </a:lnTo>
                  <a:cubicBezTo>
                    <a:pt x="25541" y="254967"/>
                    <a:pt x="33452" y="140253"/>
                    <a:pt x="13674" y="24222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44"/>
            <p:cNvSpPr/>
            <p:nvPr/>
          </p:nvSpPr>
          <p:spPr>
            <a:xfrm>
              <a:off x="4716880" y="5539035"/>
              <a:ext cx="52742" cy="224152"/>
            </a:xfrm>
            <a:custGeom>
              <a:rect b="b" l="l" r="r" t="t"/>
              <a:pathLst>
                <a:path extrusionOk="0" h="224151" w="52741">
                  <a:moveTo>
                    <a:pt x="37407" y="13674"/>
                  </a:moveTo>
                  <a:lnTo>
                    <a:pt x="13674" y="46637"/>
                  </a:lnTo>
                  <a:cubicBezTo>
                    <a:pt x="13674" y="46637"/>
                    <a:pt x="40045" y="109927"/>
                    <a:pt x="24222" y="218048"/>
                  </a:cubicBezTo>
                  <a:cubicBezTo>
                    <a:pt x="24222" y="218048"/>
                    <a:pt x="70371" y="152121"/>
                    <a:pt x="37407" y="1367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44"/>
            <p:cNvSpPr/>
            <p:nvPr/>
          </p:nvSpPr>
          <p:spPr>
            <a:xfrm>
              <a:off x="4571841" y="5750001"/>
              <a:ext cx="118669" cy="448304"/>
            </a:xfrm>
            <a:custGeom>
              <a:rect b="b" l="l" r="r" t="t"/>
              <a:pathLst>
                <a:path extrusionOk="0" h="448303" w="118668">
                  <a:moveTo>
                    <a:pt x="90149" y="13674"/>
                  </a:moveTo>
                  <a:cubicBezTo>
                    <a:pt x="90149" y="13674"/>
                    <a:pt x="50593" y="116520"/>
                    <a:pt x="59823" y="241782"/>
                  </a:cubicBezTo>
                  <a:cubicBezTo>
                    <a:pt x="59823" y="241782"/>
                    <a:pt x="76964" y="347265"/>
                    <a:pt x="13674" y="436926"/>
                  </a:cubicBezTo>
                  <a:cubicBezTo>
                    <a:pt x="13674" y="436926"/>
                    <a:pt x="99379" y="377591"/>
                    <a:pt x="109927" y="241782"/>
                  </a:cubicBezTo>
                  <a:cubicBezTo>
                    <a:pt x="109927" y="240463"/>
                    <a:pt x="80919" y="132342"/>
                    <a:pt x="90149" y="1367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44"/>
            <p:cNvSpPr/>
            <p:nvPr/>
          </p:nvSpPr>
          <p:spPr>
            <a:xfrm>
              <a:off x="5571295" y="6326204"/>
              <a:ext cx="118669" cy="342821"/>
            </a:xfrm>
            <a:custGeom>
              <a:rect b="b" l="l" r="r" t="t"/>
              <a:pathLst>
                <a:path extrusionOk="0" h="342820" w="118668">
                  <a:moveTo>
                    <a:pt x="13674" y="171899"/>
                  </a:moveTo>
                  <a:cubicBezTo>
                    <a:pt x="13674" y="171899"/>
                    <a:pt x="46637" y="281337"/>
                    <a:pt x="109927" y="336716"/>
                  </a:cubicBezTo>
                  <a:lnTo>
                    <a:pt x="44000" y="13674"/>
                  </a:lnTo>
                  <a:lnTo>
                    <a:pt x="13674" y="171899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44"/>
            <p:cNvSpPr/>
            <p:nvPr/>
          </p:nvSpPr>
          <p:spPr>
            <a:xfrm>
              <a:off x="5679415" y="6356530"/>
              <a:ext cx="131854" cy="395562"/>
            </a:xfrm>
            <a:custGeom>
              <a:rect b="b" l="l" r="r" t="t"/>
              <a:pathLst>
                <a:path extrusionOk="0" h="395562" w="131854">
                  <a:moveTo>
                    <a:pt x="41363" y="389458"/>
                  </a:moveTo>
                  <a:cubicBezTo>
                    <a:pt x="53230" y="327487"/>
                    <a:pt x="61141" y="208818"/>
                    <a:pt x="13674" y="13674"/>
                  </a:cubicBezTo>
                  <a:cubicBezTo>
                    <a:pt x="13674" y="13674"/>
                    <a:pt x="108609" y="123113"/>
                    <a:pt x="129705" y="389458"/>
                  </a:cubicBezTo>
                  <a:lnTo>
                    <a:pt x="41363" y="389458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44"/>
            <p:cNvSpPr/>
            <p:nvPr/>
          </p:nvSpPr>
          <p:spPr>
            <a:xfrm>
              <a:off x="7592618" y="3571772"/>
              <a:ext cx="79112" cy="39556"/>
            </a:xfrm>
            <a:custGeom>
              <a:rect b="b" l="l" r="r" t="t"/>
              <a:pathLst>
                <a:path extrusionOk="0" h="39556" w="79112">
                  <a:moveTo>
                    <a:pt x="76964" y="34770"/>
                  </a:moveTo>
                  <a:lnTo>
                    <a:pt x="13674" y="13674"/>
                  </a:lnTo>
                  <a:lnTo>
                    <a:pt x="14992" y="17629"/>
                  </a:lnTo>
                  <a:cubicBezTo>
                    <a:pt x="36089" y="25541"/>
                    <a:pt x="59823" y="32133"/>
                    <a:pt x="76964" y="3477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44"/>
            <p:cNvSpPr/>
            <p:nvPr/>
          </p:nvSpPr>
          <p:spPr>
            <a:xfrm>
              <a:off x="7486001" y="1583008"/>
              <a:ext cx="448304" cy="2004182"/>
            </a:xfrm>
            <a:custGeom>
              <a:rect b="b" l="l" r="r" t="t"/>
              <a:pathLst>
                <a:path extrusionOk="0" h="2004182" w="448303">
                  <a:moveTo>
                    <a:pt x="423556" y="686534"/>
                  </a:moveTo>
                  <a:cubicBezTo>
                    <a:pt x="423556" y="686534"/>
                    <a:pt x="430149" y="405685"/>
                    <a:pt x="393230" y="240867"/>
                  </a:cubicBezTo>
                  <a:lnTo>
                    <a:pt x="373452" y="91872"/>
                  </a:lnTo>
                  <a:cubicBezTo>
                    <a:pt x="373452" y="91872"/>
                    <a:pt x="360266" y="-30753"/>
                    <a:pt x="277198" y="12759"/>
                  </a:cubicBezTo>
                  <a:cubicBezTo>
                    <a:pt x="277198" y="12759"/>
                    <a:pt x="207315" y="8804"/>
                    <a:pt x="207315" y="43086"/>
                  </a:cubicBezTo>
                  <a:cubicBezTo>
                    <a:pt x="207315" y="43086"/>
                    <a:pt x="147981" y="43086"/>
                    <a:pt x="141388" y="80005"/>
                  </a:cubicBezTo>
                  <a:lnTo>
                    <a:pt x="95239" y="123517"/>
                  </a:lnTo>
                  <a:lnTo>
                    <a:pt x="42498" y="156480"/>
                  </a:lnTo>
                  <a:cubicBezTo>
                    <a:pt x="42498" y="156480"/>
                    <a:pt x="-30022" y="232956"/>
                    <a:pt x="42498" y="288334"/>
                  </a:cubicBezTo>
                  <a:lnTo>
                    <a:pt x="115017" y="334483"/>
                  </a:lnTo>
                  <a:lnTo>
                    <a:pt x="121610" y="367447"/>
                  </a:lnTo>
                  <a:cubicBezTo>
                    <a:pt x="121610" y="367447"/>
                    <a:pt x="138751" y="450515"/>
                    <a:pt x="200723" y="472930"/>
                  </a:cubicBezTo>
                  <a:lnTo>
                    <a:pt x="204678" y="683897"/>
                  </a:lnTo>
                  <a:cubicBezTo>
                    <a:pt x="204678" y="683897"/>
                    <a:pt x="204678" y="846077"/>
                    <a:pt x="154574" y="991117"/>
                  </a:cubicBezTo>
                  <a:cubicBezTo>
                    <a:pt x="154574" y="991117"/>
                    <a:pt x="58320" y="1271966"/>
                    <a:pt x="38542" y="1465792"/>
                  </a:cubicBezTo>
                  <a:lnTo>
                    <a:pt x="22720" y="1477658"/>
                  </a:lnTo>
                  <a:lnTo>
                    <a:pt x="14808" y="1551497"/>
                  </a:lnTo>
                  <a:cubicBezTo>
                    <a:pt x="14808" y="1551497"/>
                    <a:pt x="-28704" y="1841576"/>
                    <a:pt x="54364" y="1983978"/>
                  </a:cubicBezTo>
                  <a:cubicBezTo>
                    <a:pt x="54364" y="1983978"/>
                    <a:pt x="84691" y="1997164"/>
                    <a:pt x="117654" y="2009031"/>
                  </a:cubicBezTo>
                  <a:lnTo>
                    <a:pt x="116336" y="2005075"/>
                  </a:lnTo>
                  <a:lnTo>
                    <a:pt x="116336" y="2005075"/>
                  </a:lnTo>
                  <a:lnTo>
                    <a:pt x="116336" y="2003756"/>
                  </a:lnTo>
                  <a:cubicBezTo>
                    <a:pt x="116336" y="2003756"/>
                    <a:pt x="228412" y="2003756"/>
                    <a:pt x="307524" y="1951015"/>
                  </a:cubicBezTo>
                  <a:cubicBezTo>
                    <a:pt x="307524" y="1951015"/>
                    <a:pt x="399822" y="1852124"/>
                    <a:pt x="403778" y="1654343"/>
                  </a:cubicBezTo>
                  <a:lnTo>
                    <a:pt x="414326" y="1476340"/>
                  </a:lnTo>
                  <a:cubicBezTo>
                    <a:pt x="414326" y="1476340"/>
                    <a:pt x="453882" y="1245595"/>
                    <a:pt x="457838" y="1155934"/>
                  </a:cubicBezTo>
                  <a:cubicBezTo>
                    <a:pt x="459157" y="1154616"/>
                    <a:pt x="449927" y="871130"/>
                    <a:pt x="423556" y="686534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44"/>
            <p:cNvSpPr/>
            <p:nvPr/>
          </p:nvSpPr>
          <p:spPr>
            <a:xfrm>
              <a:off x="4766985" y="3201262"/>
              <a:ext cx="342821" cy="1766845"/>
            </a:xfrm>
            <a:custGeom>
              <a:rect b="b" l="l" r="r" t="t"/>
              <a:pathLst>
                <a:path extrusionOk="0" h="1766844" w="342820">
                  <a:moveTo>
                    <a:pt x="105972" y="1155530"/>
                  </a:moveTo>
                  <a:cubicBezTo>
                    <a:pt x="105972" y="1155530"/>
                    <a:pt x="105972" y="1155530"/>
                    <a:pt x="105972" y="1155530"/>
                  </a:cubicBezTo>
                  <a:lnTo>
                    <a:pt x="105972" y="1137071"/>
                  </a:lnTo>
                  <a:lnTo>
                    <a:pt x="66415" y="1024995"/>
                  </a:lnTo>
                  <a:lnTo>
                    <a:pt x="29496" y="858859"/>
                  </a:lnTo>
                  <a:cubicBezTo>
                    <a:pt x="29496" y="858859"/>
                    <a:pt x="29496" y="858859"/>
                    <a:pt x="29496" y="858859"/>
                  </a:cubicBezTo>
                  <a:cubicBezTo>
                    <a:pt x="51911" y="713819"/>
                    <a:pt x="71690" y="440881"/>
                    <a:pt x="13674" y="13674"/>
                  </a:cubicBezTo>
                  <a:cubicBezTo>
                    <a:pt x="13674" y="13674"/>
                    <a:pt x="96742" y="297160"/>
                    <a:pt x="119157" y="600425"/>
                  </a:cubicBezTo>
                  <a:cubicBezTo>
                    <a:pt x="141572" y="903689"/>
                    <a:pt x="158713" y="1026313"/>
                    <a:pt x="198270" y="1180583"/>
                  </a:cubicBezTo>
                  <a:cubicBezTo>
                    <a:pt x="237826" y="1334852"/>
                    <a:pt x="314301" y="1470662"/>
                    <a:pt x="340672" y="1760741"/>
                  </a:cubicBezTo>
                  <a:cubicBezTo>
                    <a:pt x="340672" y="1760741"/>
                    <a:pt x="237826" y="1410009"/>
                    <a:pt x="105972" y="1155530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44"/>
            <p:cNvSpPr/>
            <p:nvPr/>
          </p:nvSpPr>
          <p:spPr>
            <a:xfrm>
              <a:off x="4913343" y="3640336"/>
              <a:ext cx="566973" cy="1265799"/>
            </a:xfrm>
            <a:custGeom>
              <a:rect b="b" l="l" r="r" t="t"/>
              <a:pathLst>
                <a:path extrusionOk="0" h="1265799" w="566972">
                  <a:moveTo>
                    <a:pt x="555594" y="1247828"/>
                  </a:moveTo>
                  <a:cubicBezTo>
                    <a:pt x="555594" y="1251784"/>
                    <a:pt x="555594" y="1254421"/>
                    <a:pt x="554276" y="1258377"/>
                  </a:cubicBezTo>
                  <a:lnTo>
                    <a:pt x="554276" y="1263651"/>
                  </a:lnTo>
                  <a:cubicBezTo>
                    <a:pt x="451429" y="1131797"/>
                    <a:pt x="273426" y="887867"/>
                    <a:pt x="204862" y="719093"/>
                  </a:cubicBezTo>
                  <a:cubicBezTo>
                    <a:pt x="105972" y="475163"/>
                    <a:pt x="40045" y="251011"/>
                    <a:pt x="13674" y="13674"/>
                  </a:cubicBezTo>
                  <a:cubicBezTo>
                    <a:pt x="13674" y="13674"/>
                    <a:pt x="83556" y="323531"/>
                    <a:pt x="301116" y="782383"/>
                  </a:cubicBezTo>
                  <a:cubicBezTo>
                    <a:pt x="299797" y="781065"/>
                    <a:pt x="415829" y="1030269"/>
                    <a:pt x="555594" y="124782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44"/>
            <p:cNvSpPr/>
            <p:nvPr/>
          </p:nvSpPr>
          <p:spPr>
            <a:xfrm>
              <a:off x="6622172" y="3161705"/>
              <a:ext cx="210967" cy="540602"/>
            </a:xfrm>
            <a:custGeom>
              <a:rect b="b" l="l" r="r" t="t"/>
              <a:pathLst>
                <a:path extrusionOk="0" h="540601" w="210966">
                  <a:moveTo>
                    <a:pt x="202225" y="13674"/>
                  </a:moveTo>
                  <a:cubicBezTo>
                    <a:pt x="202225" y="13674"/>
                    <a:pt x="57186" y="132342"/>
                    <a:pt x="13674" y="531860"/>
                  </a:cubicBezTo>
                </a:path>
              </a:pathLst>
            </a:custGeom>
            <a:noFill/>
            <a:ln cap="flat" cmpd="sng" w="13150">
              <a:solidFill>
                <a:srgbClr val="59595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44"/>
            <p:cNvSpPr/>
            <p:nvPr/>
          </p:nvSpPr>
          <p:spPr>
            <a:xfrm>
              <a:off x="6678869" y="3161705"/>
              <a:ext cx="197781" cy="421933"/>
            </a:xfrm>
            <a:custGeom>
              <a:rect b="b" l="l" r="r" t="t"/>
              <a:pathLst>
                <a:path extrusionOk="0" h="421933" w="197781">
                  <a:moveTo>
                    <a:pt x="189040" y="13674"/>
                  </a:moveTo>
                  <a:cubicBezTo>
                    <a:pt x="189040" y="13674"/>
                    <a:pt x="57186" y="158713"/>
                    <a:pt x="13674" y="413192"/>
                  </a:cubicBezTo>
                </a:path>
              </a:pathLst>
            </a:custGeom>
            <a:noFill/>
            <a:ln cap="flat" cmpd="sng" w="13150">
              <a:solidFill>
                <a:srgbClr val="59595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44"/>
            <p:cNvSpPr/>
            <p:nvPr/>
          </p:nvSpPr>
          <p:spPr>
            <a:xfrm>
              <a:off x="6866102" y="3135335"/>
              <a:ext cx="250523" cy="395562"/>
            </a:xfrm>
            <a:custGeom>
              <a:rect b="b" l="l" r="r" t="t"/>
              <a:pathLst>
                <a:path extrusionOk="0" h="395562" w="250522">
                  <a:moveTo>
                    <a:pt x="241782" y="13674"/>
                  </a:moveTo>
                  <a:cubicBezTo>
                    <a:pt x="241782" y="13674"/>
                    <a:pt x="99379" y="211455"/>
                    <a:pt x="13674" y="393414"/>
                  </a:cubicBezTo>
                </a:path>
              </a:pathLst>
            </a:custGeom>
            <a:noFill/>
            <a:ln cap="flat" cmpd="sng" w="13150">
              <a:solidFill>
                <a:srgbClr val="59595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44"/>
            <p:cNvSpPr/>
            <p:nvPr/>
          </p:nvSpPr>
          <p:spPr>
            <a:xfrm>
              <a:off x="6693373" y="3610009"/>
              <a:ext cx="79112" cy="237337"/>
            </a:xfrm>
            <a:custGeom>
              <a:rect b="b" l="l" r="r" t="t"/>
              <a:pathLst>
                <a:path extrusionOk="0" h="237337" w="79112">
                  <a:moveTo>
                    <a:pt x="69052" y="198270"/>
                  </a:moveTo>
                  <a:lnTo>
                    <a:pt x="32133" y="220685"/>
                  </a:lnTo>
                  <a:lnTo>
                    <a:pt x="13674" y="228596"/>
                  </a:lnTo>
                  <a:cubicBezTo>
                    <a:pt x="16311" y="83556"/>
                    <a:pt x="74327" y="17629"/>
                    <a:pt x="78282" y="13674"/>
                  </a:cubicBezTo>
                  <a:cubicBezTo>
                    <a:pt x="45319" y="67734"/>
                    <a:pt x="53230" y="140254"/>
                    <a:pt x="69052" y="198270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44"/>
            <p:cNvSpPr/>
            <p:nvPr/>
          </p:nvSpPr>
          <p:spPr>
            <a:xfrm>
              <a:off x="6790797" y="3683848"/>
              <a:ext cx="105483" cy="105483"/>
            </a:xfrm>
            <a:custGeom>
              <a:rect b="b" l="l" r="r" t="t"/>
              <a:pathLst>
                <a:path extrusionOk="0" h="105483" w="105483">
                  <a:moveTo>
                    <a:pt x="95571" y="76964"/>
                  </a:moveTo>
                  <a:cubicBezTo>
                    <a:pt x="49423" y="82238"/>
                    <a:pt x="20415" y="95423"/>
                    <a:pt x="20415" y="95423"/>
                  </a:cubicBezTo>
                  <a:lnTo>
                    <a:pt x="13822" y="99379"/>
                  </a:lnTo>
                  <a:cubicBezTo>
                    <a:pt x="12504" y="50593"/>
                    <a:pt x="20415" y="13674"/>
                    <a:pt x="20415" y="13674"/>
                  </a:cubicBezTo>
                  <a:cubicBezTo>
                    <a:pt x="52060" y="20266"/>
                    <a:pt x="77112" y="47956"/>
                    <a:pt x="95571" y="7696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44"/>
            <p:cNvSpPr/>
            <p:nvPr/>
          </p:nvSpPr>
          <p:spPr>
            <a:xfrm>
              <a:off x="7156035" y="3254003"/>
              <a:ext cx="210967" cy="487860"/>
            </a:xfrm>
            <a:custGeom>
              <a:rect b="b" l="l" r="r" t="t"/>
              <a:pathLst>
                <a:path extrusionOk="0" h="487860" w="210966">
                  <a:moveTo>
                    <a:pt x="202372" y="485711"/>
                  </a:moveTo>
                  <a:lnTo>
                    <a:pt x="202372" y="485711"/>
                  </a:lnTo>
                  <a:cubicBezTo>
                    <a:pt x="-40240" y="265515"/>
                    <a:pt x="20413" y="13674"/>
                    <a:pt x="20413" y="13674"/>
                  </a:cubicBezTo>
                  <a:lnTo>
                    <a:pt x="46784" y="53230"/>
                  </a:lnTo>
                  <a:cubicBezTo>
                    <a:pt x="7228" y="229914"/>
                    <a:pt x="117985" y="385502"/>
                    <a:pt x="197097" y="471207"/>
                  </a:cubicBezTo>
                  <a:lnTo>
                    <a:pt x="194461" y="471207"/>
                  </a:lnTo>
                  <a:lnTo>
                    <a:pt x="202372" y="48571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44"/>
            <p:cNvSpPr/>
            <p:nvPr/>
          </p:nvSpPr>
          <p:spPr>
            <a:xfrm>
              <a:off x="6155409" y="5228858"/>
              <a:ext cx="276894" cy="79112"/>
            </a:xfrm>
            <a:custGeom>
              <a:rect b="b" l="l" r="r" t="t"/>
              <a:pathLst>
                <a:path extrusionOk="0" h="79112" w="276893">
                  <a:moveTo>
                    <a:pt x="270789" y="16631"/>
                  </a:moveTo>
                  <a:cubicBezTo>
                    <a:pt x="264197" y="29816"/>
                    <a:pt x="257604" y="41683"/>
                    <a:pt x="249693" y="52232"/>
                  </a:cubicBezTo>
                  <a:cubicBezTo>
                    <a:pt x="198270" y="52232"/>
                    <a:pt x="109927" y="56187"/>
                    <a:pt x="13674" y="75965"/>
                  </a:cubicBezTo>
                  <a:cubicBezTo>
                    <a:pt x="20266" y="72010"/>
                    <a:pt x="138935" y="-1829"/>
                    <a:pt x="270789" y="16631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44"/>
            <p:cNvSpPr/>
            <p:nvPr/>
          </p:nvSpPr>
          <p:spPr>
            <a:xfrm>
              <a:off x="4789706" y="5103160"/>
              <a:ext cx="224152" cy="171410"/>
            </a:xfrm>
            <a:custGeom>
              <a:rect b="b" l="l" r="r" t="t"/>
              <a:pathLst>
                <a:path extrusionOk="0" h="171410" w="224151">
                  <a:moveTo>
                    <a:pt x="215104" y="168700"/>
                  </a:moveTo>
                  <a:cubicBezTo>
                    <a:pt x="215104" y="168700"/>
                    <a:pt x="182141" y="79039"/>
                    <a:pt x="135992" y="23660"/>
                  </a:cubicBezTo>
                  <a:cubicBezTo>
                    <a:pt x="135992" y="23660"/>
                    <a:pt x="112258" y="-2710"/>
                    <a:pt x="85887" y="30253"/>
                  </a:cubicBezTo>
                  <a:cubicBezTo>
                    <a:pt x="85887" y="30253"/>
                    <a:pt x="68746" y="56624"/>
                    <a:pt x="48968" y="36846"/>
                  </a:cubicBezTo>
                  <a:cubicBezTo>
                    <a:pt x="48968" y="36846"/>
                    <a:pt x="-7729" y="10475"/>
                    <a:pt x="22597" y="76402"/>
                  </a:cubicBezTo>
                  <a:cubicBezTo>
                    <a:pt x="22597" y="76402"/>
                    <a:pt x="48968" y="119914"/>
                    <a:pt x="88524" y="135736"/>
                  </a:cubicBezTo>
                  <a:cubicBezTo>
                    <a:pt x="88524" y="135736"/>
                    <a:pt x="125444" y="135736"/>
                    <a:pt x="128081" y="98817"/>
                  </a:cubicBezTo>
                  <a:cubicBezTo>
                    <a:pt x="128081" y="98817"/>
                    <a:pt x="138629" y="72447"/>
                    <a:pt x="158407" y="98817"/>
                  </a:cubicBezTo>
                  <a:lnTo>
                    <a:pt x="215104" y="16870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44"/>
            <p:cNvSpPr/>
            <p:nvPr/>
          </p:nvSpPr>
          <p:spPr>
            <a:xfrm>
              <a:off x="4807860" y="2988977"/>
              <a:ext cx="131854" cy="65927"/>
            </a:xfrm>
            <a:custGeom>
              <a:rect b="b" l="l" r="r" t="t"/>
              <a:pathLst>
                <a:path extrusionOk="0" h="65927" w="131854">
                  <a:moveTo>
                    <a:pt x="121794" y="58504"/>
                  </a:moveTo>
                  <a:cubicBezTo>
                    <a:pt x="121794" y="58504"/>
                    <a:pt x="67734" y="44000"/>
                    <a:pt x="13674" y="32133"/>
                  </a:cubicBezTo>
                  <a:cubicBezTo>
                    <a:pt x="17629" y="25541"/>
                    <a:pt x="24222" y="18948"/>
                    <a:pt x="33452" y="13674"/>
                  </a:cubicBezTo>
                  <a:cubicBezTo>
                    <a:pt x="65097" y="25541"/>
                    <a:pt x="98060" y="40045"/>
                    <a:pt x="121794" y="5850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44"/>
            <p:cNvSpPr/>
            <p:nvPr/>
          </p:nvSpPr>
          <p:spPr>
            <a:xfrm>
              <a:off x="3900703" y="3351575"/>
              <a:ext cx="329635" cy="131854"/>
            </a:xfrm>
            <a:custGeom>
              <a:rect b="b" l="l" r="r" t="t"/>
              <a:pathLst>
                <a:path extrusionOk="0" h="131854" w="329635">
                  <a:moveTo>
                    <a:pt x="327487" y="13674"/>
                  </a:moveTo>
                  <a:cubicBezTo>
                    <a:pt x="273426" y="82238"/>
                    <a:pt x="183766" y="113883"/>
                    <a:pt x="103335" y="127068"/>
                  </a:cubicBezTo>
                  <a:lnTo>
                    <a:pt x="40045" y="87512"/>
                  </a:lnTo>
                  <a:cubicBezTo>
                    <a:pt x="30815" y="80919"/>
                    <a:pt x="21585" y="75645"/>
                    <a:pt x="13674" y="70371"/>
                  </a:cubicBezTo>
                  <a:cubicBezTo>
                    <a:pt x="229915" y="100698"/>
                    <a:pt x="322212" y="17629"/>
                    <a:pt x="327487" y="1367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44"/>
            <p:cNvSpPr/>
            <p:nvPr/>
          </p:nvSpPr>
          <p:spPr>
            <a:xfrm>
              <a:off x="4049698" y="3521089"/>
              <a:ext cx="158225" cy="65927"/>
            </a:xfrm>
            <a:custGeom>
              <a:rect b="b" l="l" r="r" t="t"/>
              <a:pathLst>
                <a:path extrusionOk="0" h="65927" w="158224">
                  <a:moveTo>
                    <a:pt x="152121" y="23482"/>
                  </a:moveTo>
                  <a:cubicBezTo>
                    <a:pt x="120476" y="28756"/>
                    <a:pt x="92786" y="40623"/>
                    <a:pt x="70371" y="53809"/>
                  </a:cubicBezTo>
                  <a:lnTo>
                    <a:pt x="32133" y="32712"/>
                  </a:lnTo>
                  <a:cubicBezTo>
                    <a:pt x="25541" y="30075"/>
                    <a:pt x="18948" y="28756"/>
                    <a:pt x="13674" y="26119"/>
                  </a:cubicBezTo>
                  <a:cubicBezTo>
                    <a:pt x="121794" y="-252"/>
                    <a:pt x="152121" y="23482"/>
                    <a:pt x="152121" y="23482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44"/>
            <p:cNvSpPr/>
            <p:nvPr/>
          </p:nvSpPr>
          <p:spPr>
            <a:xfrm>
              <a:off x="4207923" y="3329160"/>
              <a:ext cx="224152" cy="303264"/>
            </a:xfrm>
            <a:custGeom>
              <a:rect b="b" l="l" r="r" t="t"/>
              <a:pathLst>
                <a:path extrusionOk="0" h="303264" w="224151">
                  <a:moveTo>
                    <a:pt x="13674" y="295842"/>
                  </a:moveTo>
                  <a:cubicBezTo>
                    <a:pt x="160032" y="166625"/>
                    <a:pt x="218048" y="13674"/>
                    <a:pt x="218048" y="13674"/>
                  </a:cubicBezTo>
                </a:path>
              </a:pathLst>
            </a:custGeom>
            <a:noFill/>
            <a:ln cap="flat" cmpd="sng" w="13150">
              <a:solidFill>
                <a:srgbClr val="59595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44"/>
            <p:cNvSpPr/>
            <p:nvPr/>
          </p:nvSpPr>
          <p:spPr>
            <a:xfrm>
              <a:off x="5469767" y="2985021"/>
              <a:ext cx="448304" cy="2096480"/>
            </a:xfrm>
            <a:custGeom>
              <a:rect b="b" l="l" r="r" t="t"/>
              <a:pathLst>
                <a:path extrusionOk="0" h="2096480" w="448303">
                  <a:moveTo>
                    <a:pt x="431651" y="1291340"/>
                  </a:moveTo>
                  <a:lnTo>
                    <a:pt x="442200" y="1954566"/>
                  </a:lnTo>
                  <a:lnTo>
                    <a:pt x="224640" y="2095650"/>
                  </a:lnTo>
                  <a:lnTo>
                    <a:pt x="13674" y="1920284"/>
                  </a:lnTo>
                  <a:lnTo>
                    <a:pt x="86194" y="1264969"/>
                  </a:lnTo>
                  <a:lnTo>
                    <a:pt x="158713" y="463296"/>
                  </a:lnTo>
                  <a:cubicBezTo>
                    <a:pt x="165306" y="338035"/>
                    <a:pt x="204862" y="241781"/>
                    <a:pt x="204862" y="241781"/>
                  </a:cubicBezTo>
                  <a:cubicBezTo>
                    <a:pt x="224640" y="195632"/>
                    <a:pt x="204862" y="156076"/>
                    <a:pt x="204862" y="156076"/>
                  </a:cubicBezTo>
                  <a:cubicBezTo>
                    <a:pt x="166625" y="136298"/>
                    <a:pt x="129705" y="84875"/>
                    <a:pt x="112564" y="58504"/>
                  </a:cubicBezTo>
                  <a:cubicBezTo>
                    <a:pt x="158713" y="41363"/>
                    <a:pt x="185084" y="33452"/>
                    <a:pt x="185084" y="33452"/>
                  </a:cubicBezTo>
                  <a:lnTo>
                    <a:pt x="189040" y="13674"/>
                  </a:lnTo>
                  <a:lnTo>
                    <a:pt x="309027" y="20266"/>
                  </a:lnTo>
                  <a:lnTo>
                    <a:pt x="282656" y="41363"/>
                  </a:lnTo>
                  <a:lnTo>
                    <a:pt x="283975" y="41363"/>
                  </a:lnTo>
                  <a:lnTo>
                    <a:pt x="339353" y="54549"/>
                  </a:lnTo>
                  <a:lnTo>
                    <a:pt x="343309" y="51911"/>
                  </a:lnTo>
                  <a:lnTo>
                    <a:pt x="413192" y="80919"/>
                  </a:lnTo>
                  <a:lnTo>
                    <a:pt x="419784" y="83556"/>
                  </a:lnTo>
                  <a:lnTo>
                    <a:pt x="388139" y="123113"/>
                  </a:lnTo>
                  <a:lnTo>
                    <a:pt x="363087" y="157395"/>
                  </a:lnTo>
                  <a:cubicBezTo>
                    <a:pt x="323531" y="194314"/>
                    <a:pt x="323531" y="266834"/>
                    <a:pt x="323531" y="266834"/>
                  </a:cubicBezTo>
                  <a:cubicBezTo>
                    <a:pt x="319575" y="312983"/>
                    <a:pt x="347265" y="385502"/>
                    <a:pt x="347265" y="385502"/>
                  </a:cubicBezTo>
                  <a:cubicBezTo>
                    <a:pt x="364406" y="405281"/>
                    <a:pt x="423740" y="560868"/>
                    <a:pt x="423740" y="560868"/>
                  </a:cubicBezTo>
                  <a:cubicBezTo>
                    <a:pt x="440881" y="587239"/>
                    <a:pt x="447474" y="633388"/>
                    <a:pt x="447474" y="633388"/>
                  </a:cubicBezTo>
                  <a:lnTo>
                    <a:pt x="431651" y="12913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44"/>
            <p:cNvSpPr/>
            <p:nvPr/>
          </p:nvSpPr>
          <p:spPr>
            <a:xfrm>
              <a:off x="5296857" y="2709446"/>
              <a:ext cx="369191" cy="461489"/>
            </a:xfrm>
            <a:custGeom>
              <a:rect b="b" l="l" r="r" t="t"/>
              <a:pathLst>
                <a:path extrusionOk="0" h="461489" w="369191">
                  <a:moveTo>
                    <a:pt x="360632" y="290567"/>
                  </a:moveTo>
                  <a:lnTo>
                    <a:pt x="356676" y="310345"/>
                  </a:lnTo>
                  <a:cubicBezTo>
                    <a:pt x="356676" y="310345"/>
                    <a:pt x="330305" y="318257"/>
                    <a:pt x="284156" y="335398"/>
                  </a:cubicBezTo>
                  <a:cubicBezTo>
                    <a:pt x="230096" y="355176"/>
                    <a:pt x="149665" y="386821"/>
                    <a:pt x="53412" y="430333"/>
                  </a:cubicBezTo>
                  <a:cubicBezTo>
                    <a:pt x="40226" y="435607"/>
                    <a:pt x="27041" y="442200"/>
                    <a:pt x="13855" y="448792"/>
                  </a:cubicBezTo>
                  <a:cubicBezTo>
                    <a:pt x="13855" y="448792"/>
                    <a:pt x="9900" y="319575"/>
                    <a:pt x="38908" y="190358"/>
                  </a:cubicBezTo>
                  <a:cubicBezTo>
                    <a:pt x="48137" y="187721"/>
                    <a:pt x="53412" y="186403"/>
                    <a:pt x="53412" y="186403"/>
                  </a:cubicBezTo>
                  <a:lnTo>
                    <a:pt x="99560" y="109927"/>
                  </a:lnTo>
                  <a:cubicBezTo>
                    <a:pt x="106153" y="55867"/>
                    <a:pt x="120657" y="28178"/>
                    <a:pt x="132524" y="13674"/>
                  </a:cubicBezTo>
                  <a:lnTo>
                    <a:pt x="139117" y="24222"/>
                  </a:lnTo>
                  <a:cubicBezTo>
                    <a:pt x="139117" y="24222"/>
                    <a:pt x="115383" y="103335"/>
                    <a:pt x="218229" y="182447"/>
                  </a:cubicBezTo>
                  <a:lnTo>
                    <a:pt x="360632" y="290567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44"/>
            <p:cNvSpPr/>
            <p:nvPr/>
          </p:nvSpPr>
          <p:spPr>
            <a:xfrm>
              <a:off x="5322091" y="3031170"/>
              <a:ext cx="263708" cy="158225"/>
            </a:xfrm>
            <a:custGeom>
              <a:rect b="b" l="l" r="r" t="t"/>
              <a:pathLst>
                <a:path extrusionOk="0" h="158224" w="263708">
                  <a:moveTo>
                    <a:pt x="260241" y="13674"/>
                  </a:moveTo>
                  <a:lnTo>
                    <a:pt x="13674" y="153439"/>
                  </a:lnTo>
                  <a:lnTo>
                    <a:pt x="29496" y="108609"/>
                  </a:lnTo>
                  <a:cubicBezTo>
                    <a:pt x="125750" y="65097"/>
                    <a:pt x="206181" y="33452"/>
                    <a:pt x="260241" y="13674"/>
                  </a:cubicBezTo>
                  <a:close/>
                </a:path>
              </a:pathLst>
            </a:custGeom>
            <a:solidFill>
              <a:srgbClr val="2D0A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44"/>
            <p:cNvSpPr/>
            <p:nvPr/>
          </p:nvSpPr>
          <p:spPr>
            <a:xfrm>
              <a:off x="5844233" y="3057541"/>
              <a:ext cx="237337" cy="118669"/>
            </a:xfrm>
            <a:custGeom>
              <a:rect b="b" l="l" r="r" t="t"/>
              <a:pathLst>
                <a:path extrusionOk="0" h="118668" w="237337">
                  <a:moveTo>
                    <a:pt x="225959" y="111246"/>
                  </a:moveTo>
                  <a:lnTo>
                    <a:pt x="13674" y="54549"/>
                  </a:lnTo>
                  <a:lnTo>
                    <a:pt x="45319" y="13674"/>
                  </a:lnTo>
                  <a:lnTo>
                    <a:pt x="215411" y="84875"/>
                  </a:lnTo>
                  <a:close/>
                </a:path>
              </a:pathLst>
            </a:custGeom>
            <a:solidFill>
              <a:srgbClr val="350C0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44"/>
            <p:cNvSpPr/>
            <p:nvPr/>
          </p:nvSpPr>
          <p:spPr>
            <a:xfrm>
              <a:off x="5476360" y="5343891"/>
              <a:ext cx="303264" cy="224152"/>
            </a:xfrm>
            <a:custGeom>
              <a:rect b="b" l="l" r="r" t="t"/>
              <a:pathLst>
                <a:path extrusionOk="0" h="224151" w="303264">
                  <a:moveTo>
                    <a:pt x="14992" y="13674"/>
                  </a:moveTo>
                  <a:cubicBezTo>
                    <a:pt x="108609" y="22904"/>
                    <a:pt x="202225" y="22904"/>
                    <a:pt x="295841" y="13674"/>
                  </a:cubicBezTo>
                  <a:lnTo>
                    <a:pt x="295841" y="210136"/>
                  </a:lnTo>
                  <a:cubicBezTo>
                    <a:pt x="295841" y="210136"/>
                    <a:pt x="136298" y="229914"/>
                    <a:pt x="13674" y="206181"/>
                  </a:cubicBezTo>
                  <a:lnTo>
                    <a:pt x="14992" y="13674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p44"/>
          <p:cNvSpPr/>
          <p:nvPr/>
        </p:nvSpPr>
        <p:spPr>
          <a:xfrm flipH="1">
            <a:off x="972473" y="4554133"/>
            <a:ext cx="1528712" cy="2104599"/>
          </a:xfrm>
          <a:custGeom>
            <a:rect b="b" l="l" r="r" t="t"/>
            <a:pathLst>
              <a:path extrusionOk="0" h="3816780" w="2772385">
                <a:moveTo>
                  <a:pt x="2625628" y="86253"/>
                </a:moveTo>
                <a:cubicBezTo>
                  <a:pt x="2591969" y="30155"/>
                  <a:pt x="2530261" y="-3505"/>
                  <a:pt x="2429284" y="2105"/>
                </a:cubicBezTo>
                <a:cubicBezTo>
                  <a:pt x="2322697" y="-16594"/>
                  <a:pt x="2255380" y="93732"/>
                  <a:pt x="2188062" y="159180"/>
                </a:cubicBezTo>
                <a:lnTo>
                  <a:pt x="2087086" y="198449"/>
                </a:lnTo>
                <a:lnTo>
                  <a:pt x="2137574" y="288206"/>
                </a:lnTo>
                <a:lnTo>
                  <a:pt x="2025378" y="450890"/>
                </a:lnTo>
                <a:cubicBezTo>
                  <a:pt x="2049688" y="501378"/>
                  <a:pt x="2107656" y="535038"/>
                  <a:pt x="2131966" y="585526"/>
                </a:cubicBezTo>
                <a:lnTo>
                  <a:pt x="2154403" y="708942"/>
                </a:lnTo>
                <a:lnTo>
                  <a:pt x="2025378" y="753820"/>
                </a:lnTo>
                <a:lnTo>
                  <a:pt x="1991719" y="821138"/>
                </a:lnTo>
                <a:lnTo>
                  <a:pt x="1991719" y="708942"/>
                </a:lnTo>
                <a:lnTo>
                  <a:pt x="1941230" y="669673"/>
                </a:lnTo>
                <a:lnTo>
                  <a:pt x="1778546" y="770649"/>
                </a:lnTo>
                <a:lnTo>
                  <a:pt x="1397078" y="579916"/>
                </a:lnTo>
                <a:lnTo>
                  <a:pt x="1660739" y="1129678"/>
                </a:lnTo>
                <a:lnTo>
                  <a:pt x="1795375" y="1225045"/>
                </a:lnTo>
                <a:cubicBezTo>
                  <a:pt x="1744887" y="1299842"/>
                  <a:pt x="1649520" y="1352201"/>
                  <a:pt x="1643910" y="1449437"/>
                </a:cubicBezTo>
                <a:cubicBezTo>
                  <a:pt x="1630820" y="1527975"/>
                  <a:pt x="1657001" y="1628951"/>
                  <a:pt x="1722448" y="1668220"/>
                </a:cubicBezTo>
                <a:lnTo>
                  <a:pt x="1812205" y="1662611"/>
                </a:lnTo>
                <a:lnTo>
                  <a:pt x="1621470" y="1858954"/>
                </a:lnTo>
                <a:cubicBezTo>
                  <a:pt x="1580332" y="1911312"/>
                  <a:pt x="1056749" y="1542934"/>
                  <a:pt x="909024" y="1578463"/>
                </a:cubicBezTo>
                <a:cubicBezTo>
                  <a:pt x="667802" y="1634562"/>
                  <a:pt x="656582" y="2341398"/>
                  <a:pt x="454629" y="2605060"/>
                </a:cubicBezTo>
                <a:lnTo>
                  <a:pt x="258286" y="2812623"/>
                </a:lnTo>
                <a:cubicBezTo>
                  <a:pt x="190968" y="2883680"/>
                  <a:pt x="101211" y="2808883"/>
                  <a:pt x="39503" y="2857501"/>
                </a:cubicBezTo>
                <a:cubicBezTo>
                  <a:pt x="-9116" y="2898640"/>
                  <a:pt x="-12856" y="2945388"/>
                  <a:pt x="28282" y="2975307"/>
                </a:cubicBezTo>
                <a:cubicBezTo>
                  <a:pt x="108690" y="3035145"/>
                  <a:pt x="177877" y="3050105"/>
                  <a:pt x="258285" y="3087504"/>
                </a:cubicBezTo>
                <a:cubicBezTo>
                  <a:pt x="396660" y="2995877"/>
                  <a:pt x="495770" y="2937909"/>
                  <a:pt x="527559" y="2986527"/>
                </a:cubicBezTo>
                <a:cubicBezTo>
                  <a:pt x="578047" y="3025795"/>
                  <a:pt x="505118" y="3104333"/>
                  <a:pt x="488288" y="3154821"/>
                </a:cubicBezTo>
                <a:lnTo>
                  <a:pt x="561215" y="3194090"/>
                </a:lnTo>
                <a:lnTo>
                  <a:pt x="381702" y="3592387"/>
                </a:lnTo>
                <a:cubicBezTo>
                  <a:pt x="329344" y="3622306"/>
                  <a:pt x="215277" y="3669054"/>
                  <a:pt x="213408" y="3698973"/>
                </a:cubicBezTo>
                <a:cubicBezTo>
                  <a:pt x="213408" y="3747592"/>
                  <a:pt x="241457" y="3796210"/>
                  <a:pt x="280726" y="3811169"/>
                </a:cubicBezTo>
                <a:lnTo>
                  <a:pt x="477068" y="3771902"/>
                </a:lnTo>
                <a:cubicBezTo>
                  <a:pt x="525686" y="3697104"/>
                  <a:pt x="557476" y="3532550"/>
                  <a:pt x="622923" y="3547509"/>
                </a:cubicBezTo>
                <a:cubicBezTo>
                  <a:pt x="682762" y="3530679"/>
                  <a:pt x="641623" y="3693364"/>
                  <a:pt x="662193" y="3743852"/>
                </a:cubicBezTo>
                <a:lnTo>
                  <a:pt x="735121" y="3732634"/>
                </a:lnTo>
                <a:cubicBezTo>
                  <a:pt x="753820" y="3642877"/>
                  <a:pt x="733251" y="3564338"/>
                  <a:pt x="774389" y="3474581"/>
                </a:cubicBezTo>
                <a:cubicBezTo>
                  <a:pt x="802438" y="3418483"/>
                  <a:pt x="707071" y="3328726"/>
                  <a:pt x="695851" y="3238969"/>
                </a:cubicBezTo>
                <a:cubicBezTo>
                  <a:pt x="677152" y="3160431"/>
                  <a:pt x="837966" y="2868721"/>
                  <a:pt x="897805" y="2627499"/>
                </a:cubicBezTo>
                <a:lnTo>
                  <a:pt x="1161466" y="2520912"/>
                </a:lnTo>
                <a:lnTo>
                  <a:pt x="1492445" y="2638718"/>
                </a:lnTo>
                <a:lnTo>
                  <a:pt x="1587812" y="2627499"/>
                </a:lnTo>
                <a:cubicBezTo>
                  <a:pt x="1606511" y="2661158"/>
                  <a:pt x="1602772" y="2694817"/>
                  <a:pt x="1643910" y="2728476"/>
                </a:cubicBezTo>
                <a:lnTo>
                  <a:pt x="1795375" y="2762134"/>
                </a:lnTo>
                <a:lnTo>
                  <a:pt x="1795375" y="2812623"/>
                </a:lnTo>
                <a:cubicBezTo>
                  <a:pt x="1718708" y="2823842"/>
                  <a:pt x="1759847" y="2947259"/>
                  <a:pt x="1750497" y="3008967"/>
                </a:cubicBezTo>
                <a:lnTo>
                  <a:pt x="1711228" y="3328726"/>
                </a:lnTo>
                <a:lnTo>
                  <a:pt x="1200735" y="3396044"/>
                </a:lnTo>
                <a:lnTo>
                  <a:pt x="1172686" y="3468971"/>
                </a:lnTo>
                <a:lnTo>
                  <a:pt x="1110978" y="3497020"/>
                </a:lnTo>
                <a:cubicBezTo>
                  <a:pt x="1120328" y="3541899"/>
                  <a:pt x="1090408" y="3569947"/>
                  <a:pt x="1139027" y="3631656"/>
                </a:cubicBezTo>
                <a:lnTo>
                  <a:pt x="1279272" y="3637266"/>
                </a:lnTo>
                <a:lnTo>
                  <a:pt x="1273662" y="3485801"/>
                </a:lnTo>
                <a:lnTo>
                  <a:pt x="1453176" y="3497020"/>
                </a:lnTo>
                <a:lnTo>
                  <a:pt x="1425127" y="3575558"/>
                </a:lnTo>
                <a:lnTo>
                  <a:pt x="1397078" y="3637266"/>
                </a:lnTo>
                <a:lnTo>
                  <a:pt x="1340980" y="3704584"/>
                </a:lnTo>
                <a:cubicBezTo>
                  <a:pt x="1355940" y="3770031"/>
                  <a:pt x="1393339" y="3790601"/>
                  <a:pt x="1453177" y="3799951"/>
                </a:cubicBezTo>
                <a:cubicBezTo>
                  <a:pt x="1514885" y="3788732"/>
                  <a:pt x="1548543" y="3760681"/>
                  <a:pt x="1514884" y="3642876"/>
                </a:cubicBezTo>
                <a:lnTo>
                  <a:pt x="1817814" y="3541899"/>
                </a:lnTo>
                <a:lnTo>
                  <a:pt x="2154403" y="3614826"/>
                </a:lnTo>
                <a:cubicBezTo>
                  <a:pt x="2139444" y="3648485"/>
                  <a:pt x="2096435" y="3682144"/>
                  <a:pt x="2109525" y="3715803"/>
                </a:cubicBezTo>
                <a:cubicBezTo>
                  <a:pt x="2107655" y="3771901"/>
                  <a:pt x="2161883" y="3794341"/>
                  <a:pt x="2193672" y="3816780"/>
                </a:cubicBezTo>
                <a:lnTo>
                  <a:pt x="2277819" y="3732633"/>
                </a:lnTo>
                <a:lnTo>
                  <a:pt x="2266600" y="3637266"/>
                </a:lnTo>
                <a:lnTo>
                  <a:pt x="2423675" y="3564338"/>
                </a:lnTo>
                <a:lnTo>
                  <a:pt x="2429284" y="3384824"/>
                </a:lnTo>
                <a:lnTo>
                  <a:pt x="1907572" y="3345556"/>
                </a:lnTo>
                <a:lnTo>
                  <a:pt x="1913181" y="3031406"/>
                </a:lnTo>
                <a:lnTo>
                  <a:pt x="1907571" y="3014576"/>
                </a:lnTo>
                <a:lnTo>
                  <a:pt x="1901962" y="2835062"/>
                </a:lnTo>
                <a:lnTo>
                  <a:pt x="1857083" y="2773354"/>
                </a:lnTo>
                <a:lnTo>
                  <a:pt x="2047817" y="2717256"/>
                </a:lnTo>
                <a:lnTo>
                  <a:pt x="2081476" y="2610669"/>
                </a:lnTo>
                <a:lnTo>
                  <a:pt x="2367576" y="2621889"/>
                </a:lnTo>
                <a:cubicBezTo>
                  <a:pt x="2515302" y="2577011"/>
                  <a:pt x="2640587" y="2049688"/>
                  <a:pt x="2591969" y="2032858"/>
                </a:cubicBezTo>
                <a:lnTo>
                  <a:pt x="2547090" y="1948711"/>
                </a:lnTo>
                <a:cubicBezTo>
                  <a:pt x="2618148" y="1808466"/>
                  <a:pt x="2661156" y="1628952"/>
                  <a:pt x="2648067" y="1432608"/>
                </a:cubicBezTo>
                <a:lnTo>
                  <a:pt x="2580750" y="1337242"/>
                </a:lnTo>
                <a:cubicBezTo>
                  <a:pt x="2597579" y="1168948"/>
                  <a:pt x="2569529" y="989433"/>
                  <a:pt x="2462943" y="809919"/>
                </a:cubicBezTo>
                <a:cubicBezTo>
                  <a:pt x="2584488" y="890327"/>
                  <a:pt x="2655548" y="740730"/>
                  <a:pt x="2737825" y="675283"/>
                </a:cubicBezTo>
                <a:cubicBezTo>
                  <a:pt x="2765874" y="636014"/>
                  <a:pt x="2810752" y="473330"/>
                  <a:pt x="2709775" y="434061"/>
                </a:cubicBezTo>
                <a:cubicBezTo>
                  <a:pt x="2797662" y="265766"/>
                  <a:pt x="2694817" y="131131"/>
                  <a:pt x="2625628" y="862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44"/>
          <p:cNvSpPr/>
          <p:nvPr/>
        </p:nvSpPr>
        <p:spPr>
          <a:xfrm flipH="1">
            <a:off x="2858831" y="4371886"/>
            <a:ext cx="1386924" cy="2303641"/>
          </a:xfrm>
          <a:custGeom>
            <a:rect b="b" l="l" r="r" t="t"/>
            <a:pathLst>
              <a:path extrusionOk="0" h="3386383" w="2038796">
                <a:moveTo>
                  <a:pt x="869522" y="0"/>
                </a:moveTo>
                <a:lnTo>
                  <a:pt x="779764" y="67319"/>
                </a:lnTo>
                <a:lnTo>
                  <a:pt x="751715" y="173905"/>
                </a:lnTo>
                <a:cubicBezTo>
                  <a:pt x="731146" y="252442"/>
                  <a:pt x="676918" y="297321"/>
                  <a:pt x="690007" y="409517"/>
                </a:cubicBezTo>
                <a:lnTo>
                  <a:pt x="678788" y="516105"/>
                </a:lnTo>
                <a:lnTo>
                  <a:pt x="488053" y="617081"/>
                </a:lnTo>
                <a:cubicBezTo>
                  <a:pt x="418866" y="617081"/>
                  <a:pt x="304800" y="639519"/>
                  <a:pt x="280491" y="673178"/>
                </a:cubicBezTo>
                <a:lnTo>
                  <a:pt x="218783" y="897571"/>
                </a:lnTo>
                <a:lnTo>
                  <a:pt x="168294" y="1032207"/>
                </a:lnTo>
                <a:lnTo>
                  <a:pt x="72927" y="1161233"/>
                </a:lnTo>
                <a:lnTo>
                  <a:pt x="0" y="1295868"/>
                </a:lnTo>
                <a:lnTo>
                  <a:pt x="134635" y="1654896"/>
                </a:lnTo>
                <a:lnTo>
                  <a:pt x="241222" y="1727824"/>
                </a:lnTo>
                <a:lnTo>
                  <a:pt x="291710" y="1694165"/>
                </a:lnTo>
                <a:lnTo>
                  <a:pt x="336589" y="1750263"/>
                </a:lnTo>
                <a:lnTo>
                  <a:pt x="387077" y="3276133"/>
                </a:lnTo>
                <a:lnTo>
                  <a:pt x="448785" y="3248084"/>
                </a:lnTo>
                <a:lnTo>
                  <a:pt x="431956" y="2372953"/>
                </a:lnTo>
                <a:lnTo>
                  <a:pt x="482444" y="2384172"/>
                </a:lnTo>
                <a:lnTo>
                  <a:pt x="516103" y="3068570"/>
                </a:lnTo>
                <a:lnTo>
                  <a:pt x="583421" y="3074180"/>
                </a:lnTo>
                <a:lnTo>
                  <a:pt x="572201" y="2406612"/>
                </a:lnTo>
                <a:lnTo>
                  <a:pt x="964888" y="2412222"/>
                </a:lnTo>
                <a:cubicBezTo>
                  <a:pt x="1011637" y="2451490"/>
                  <a:pt x="968628" y="2681493"/>
                  <a:pt x="970498" y="2816128"/>
                </a:cubicBezTo>
                <a:lnTo>
                  <a:pt x="1026596" y="2827348"/>
                </a:lnTo>
                <a:lnTo>
                  <a:pt x="1020986" y="3001252"/>
                </a:lnTo>
                <a:lnTo>
                  <a:pt x="1009767" y="3124668"/>
                </a:lnTo>
                <a:cubicBezTo>
                  <a:pt x="1007897" y="3188246"/>
                  <a:pt x="972368" y="3279873"/>
                  <a:pt x="1020986" y="3343451"/>
                </a:cubicBezTo>
                <a:cubicBezTo>
                  <a:pt x="1086435" y="3420118"/>
                  <a:pt x="1168711" y="3373370"/>
                  <a:pt x="1217330" y="3360280"/>
                </a:cubicBezTo>
                <a:cubicBezTo>
                  <a:pt x="1262209" y="3306052"/>
                  <a:pt x="1206110" y="3229385"/>
                  <a:pt x="1211720" y="3175157"/>
                </a:cubicBezTo>
                <a:lnTo>
                  <a:pt x="1228549" y="3001253"/>
                </a:lnTo>
                <a:cubicBezTo>
                  <a:pt x="1228549" y="2950764"/>
                  <a:pt x="1211720" y="2922715"/>
                  <a:pt x="1211720" y="2872226"/>
                </a:cubicBezTo>
                <a:lnTo>
                  <a:pt x="1234159" y="2832958"/>
                </a:lnTo>
                <a:lnTo>
                  <a:pt x="1250988" y="2614175"/>
                </a:lnTo>
                <a:lnTo>
                  <a:pt x="1256599" y="2501979"/>
                </a:lnTo>
                <a:lnTo>
                  <a:pt x="1262209" y="2367343"/>
                </a:lnTo>
                <a:lnTo>
                  <a:pt x="1357574" y="2518809"/>
                </a:lnTo>
                <a:lnTo>
                  <a:pt x="1368794" y="3057351"/>
                </a:lnTo>
                <a:lnTo>
                  <a:pt x="1413673" y="3062960"/>
                </a:lnTo>
                <a:lnTo>
                  <a:pt x="1419283" y="2574906"/>
                </a:lnTo>
                <a:lnTo>
                  <a:pt x="1469772" y="2586126"/>
                </a:lnTo>
                <a:lnTo>
                  <a:pt x="1480991" y="3242474"/>
                </a:lnTo>
                <a:lnTo>
                  <a:pt x="1531479" y="3225645"/>
                </a:lnTo>
                <a:cubicBezTo>
                  <a:pt x="1533349" y="3068570"/>
                  <a:pt x="1535220" y="2911495"/>
                  <a:pt x="1537090" y="2754420"/>
                </a:cubicBezTo>
                <a:cubicBezTo>
                  <a:pt x="1559529" y="2806778"/>
                  <a:pt x="1570748" y="2920845"/>
                  <a:pt x="1604407" y="2911495"/>
                </a:cubicBezTo>
                <a:lnTo>
                  <a:pt x="1991484" y="2715151"/>
                </a:lnTo>
                <a:cubicBezTo>
                  <a:pt x="2066282" y="2672142"/>
                  <a:pt x="2040103" y="2595476"/>
                  <a:pt x="1997094" y="2602955"/>
                </a:cubicBezTo>
                <a:lnTo>
                  <a:pt x="1828800" y="2586126"/>
                </a:lnTo>
                <a:cubicBezTo>
                  <a:pt x="1757742" y="2591735"/>
                  <a:pt x="1742782" y="2552467"/>
                  <a:pt x="1705383" y="2513198"/>
                </a:cubicBezTo>
                <a:lnTo>
                  <a:pt x="1621237" y="2401002"/>
                </a:lnTo>
                <a:lnTo>
                  <a:pt x="1694164" y="2277586"/>
                </a:lnTo>
                <a:lnTo>
                  <a:pt x="1514650" y="1980266"/>
                </a:lnTo>
                <a:lnTo>
                  <a:pt x="1503430" y="1576359"/>
                </a:lnTo>
                <a:cubicBezTo>
                  <a:pt x="1458552" y="1527741"/>
                  <a:pt x="1380014" y="1602537"/>
                  <a:pt x="1312696" y="1598797"/>
                </a:cubicBezTo>
                <a:lnTo>
                  <a:pt x="1323916" y="1436114"/>
                </a:lnTo>
                <a:lnTo>
                  <a:pt x="1262208" y="1295869"/>
                </a:lnTo>
                <a:lnTo>
                  <a:pt x="1284648" y="1189282"/>
                </a:lnTo>
                <a:lnTo>
                  <a:pt x="1256599" y="1026597"/>
                </a:lnTo>
                <a:cubicBezTo>
                  <a:pt x="1256599" y="961149"/>
                  <a:pt x="1279039" y="850824"/>
                  <a:pt x="1256599" y="830254"/>
                </a:cubicBezTo>
                <a:lnTo>
                  <a:pt x="970498" y="661959"/>
                </a:lnTo>
                <a:lnTo>
                  <a:pt x="1015376" y="572202"/>
                </a:lnTo>
                <a:lnTo>
                  <a:pt x="1150012" y="431957"/>
                </a:lnTo>
                <a:cubicBezTo>
                  <a:pt x="1178061" y="375859"/>
                  <a:pt x="1161231" y="319760"/>
                  <a:pt x="1166841" y="263662"/>
                </a:cubicBezTo>
                <a:lnTo>
                  <a:pt x="1161232" y="145856"/>
                </a:lnTo>
                <a:lnTo>
                  <a:pt x="1093914" y="84149"/>
                </a:lnTo>
                <a:lnTo>
                  <a:pt x="987327" y="44880"/>
                </a:lnTo>
                <a:lnTo>
                  <a:pt x="86952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44"/>
          <p:cNvSpPr/>
          <p:nvPr/>
        </p:nvSpPr>
        <p:spPr>
          <a:xfrm flipH="1">
            <a:off x="4681574" y="4486606"/>
            <a:ext cx="1744199" cy="2217283"/>
          </a:xfrm>
          <a:custGeom>
            <a:rect b="b" l="l" r="r" t="t"/>
            <a:pathLst>
              <a:path extrusionOk="0" h="5626251" w="4425823">
                <a:moveTo>
                  <a:pt x="2333544" y="3596735"/>
                </a:moveTo>
                <a:lnTo>
                  <a:pt x="2306249" y="3664974"/>
                </a:lnTo>
                <a:lnTo>
                  <a:pt x="1937759" y="3719565"/>
                </a:lnTo>
                <a:lnTo>
                  <a:pt x="1842225" y="3896986"/>
                </a:lnTo>
                <a:lnTo>
                  <a:pt x="1883168" y="4060759"/>
                </a:lnTo>
                <a:cubicBezTo>
                  <a:pt x="1819479" y="4047111"/>
                  <a:pt x="1755789" y="4210885"/>
                  <a:pt x="1692100" y="4019816"/>
                </a:cubicBezTo>
                <a:lnTo>
                  <a:pt x="1528327" y="4074407"/>
                </a:lnTo>
                <a:lnTo>
                  <a:pt x="1596565" y="4156293"/>
                </a:lnTo>
                <a:lnTo>
                  <a:pt x="1623861" y="5016102"/>
                </a:lnTo>
                <a:lnTo>
                  <a:pt x="2128828" y="5016103"/>
                </a:lnTo>
                <a:lnTo>
                  <a:pt x="2306249" y="4538431"/>
                </a:lnTo>
                <a:lnTo>
                  <a:pt x="2347192" y="4347362"/>
                </a:lnTo>
                <a:lnTo>
                  <a:pt x="2538261" y="3719565"/>
                </a:lnTo>
                <a:close/>
                <a:moveTo>
                  <a:pt x="724533" y="0"/>
                </a:moveTo>
                <a:cubicBezTo>
                  <a:pt x="836693" y="18259"/>
                  <a:pt x="948851" y="-10434"/>
                  <a:pt x="1061010" y="54776"/>
                </a:cubicBezTo>
                <a:cubicBezTo>
                  <a:pt x="1100135" y="161720"/>
                  <a:pt x="1178387" y="268664"/>
                  <a:pt x="1178387" y="375608"/>
                </a:cubicBezTo>
                <a:lnTo>
                  <a:pt x="1115787" y="563409"/>
                </a:lnTo>
                <a:lnTo>
                  <a:pt x="1217513" y="657311"/>
                </a:lnTo>
                <a:lnTo>
                  <a:pt x="1154913" y="751212"/>
                </a:lnTo>
                <a:lnTo>
                  <a:pt x="1186213" y="852938"/>
                </a:lnTo>
                <a:lnTo>
                  <a:pt x="1154913" y="939014"/>
                </a:lnTo>
                <a:lnTo>
                  <a:pt x="1154913" y="1079866"/>
                </a:lnTo>
                <a:lnTo>
                  <a:pt x="967110" y="1087692"/>
                </a:lnTo>
                <a:lnTo>
                  <a:pt x="1397491" y="1690224"/>
                </a:lnTo>
                <a:lnTo>
                  <a:pt x="1507041" y="1525898"/>
                </a:lnTo>
                <a:lnTo>
                  <a:pt x="1600943" y="1189417"/>
                </a:lnTo>
                <a:cubicBezTo>
                  <a:pt x="1673977" y="1085082"/>
                  <a:pt x="1856563" y="996399"/>
                  <a:pt x="1890471" y="1040741"/>
                </a:cubicBezTo>
                <a:cubicBezTo>
                  <a:pt x="1913947" y="1077259"/>
                  <a:pt x="1804397" y="1309403"/>
                  <a:pt x="1843522" y="1455473"/>
                </a:cubicBezTo>
                <a:cubicBezTo>
                  <a:pt x="1739187" y="1546764"/>
                  <a:pt x="1650504" y="1630233"/>
                  <a:pt x="1647894" y="1752825"/>
                </a:cubicBezTo>
                <a:lnTo>
                  <a:pt x="1726144" y="1823250"/>
                </a:lnTo>
                <a:lnTo>
                  <a:pt x="1600943" y="2042355"/>
                </a:lnTo>
                <a:lnTo>
                  <a:pt x="1757446" y="1995403"/>
                </a:lnTo>
                <a:cubicBezTo>
                  <a:pt x="1812222" y="1945844"/>
                  <a:pt x="1876126" y="1867593"/>
                  <a:pt x="1921773" y="1846727"/>
                </a:cubicBezTo>
                <a:cubicBezTo>
                  <a:pt x="1967419" y="1825860"/>
                  <a:pt x="1994808" y="1862377"/>
                  <a:pt x="2031325" y="1870203"/>
                </a:cubicBezTo>
                <a:lnTo>
                  <a:pt x="2101751" y="1721525"/>
                </a:lnTo>
                <a:cubicBezTo>
                  <a:pt x="2144789" y="1712395"/>
                  <a:pt x="2269990" y="1632840"/>
                  <a:pt x="2297378" y="1651098"/>
                </a:cubicBezTo>
                <a:cubicBezTo>
                  <a:pt x="2425188" y="1716308"/>
                  <a:pt x="2255644" y="1750217"/>
                  <a:pt x="2234776" y="1799776"/>
                </a:cubicBezTo>
                <a:cubicBezTo>
                  <a:pt x="2349544" y="1810210"/>
                  <a:pt x="2566040" y="1773691"/>
                  <a:pt x="2579081" y="1831076"/>
                </a:cubicBezTo>
                <a:lnTo>
                  <a:pt x="2602557" y="2011054"/>
                </a:lnTo>
                <a:cubicBezTo>
                  <a:pt x="2581689" y="2018879"/>
                  <a:pt x="2571255" y="2029311"/>
                  <a:pt x="2539955" y="2034528"/>
                </a:cubicBezTo>
                <a:cubicBezTo>
                  <a:pt x="2508655" y="2039745"/>
                  <a:pt x="2491700" y="2043658"/>
                  <a:pt x="2414754" y="2042354"/>
                </a:cubicBezTo>
                <a:cubicBezTo>
                  <a:pt x="2337807" y="2041049"/>
                  <a:pt x="2190434" y="2031921"/>
                  <a:pt x="2078274" y="2026704"/>
                </a:cubicBezTo>
                <a:lnTo>
                  <a:pt x="2172176" y="2237982"/>
                </a:lnTo>
                <a:cubicBezTo>
                  <a:pt x="2018283" y="2326667"/>
                  <a:pt x="1919164" y="2399700"/>
                  <a:pt x="1710495" y="2504034"/>
                </a:cubicBezTo>
                <a:cubicBezTo>
                  <a:pt x="1689629" y="2603151"/>
                  <a:pt x="1848739" y="2616195"/>
                  <a:pt x="1960900" y="2691837"/>
                </a:cubicBezTo>
                <a:lnTo>
                  <a:pt x="2117400" y="2777914"/>
                </a:lnTo>
                <a:cubicBezTo>
                  <a:pt x="2315637" y="2877032"/>
                  <a:pt x="2803399" y="2741395"/>
                  <a:pt x="3040762" y="2887465"/>
                </a:cubicBezTo>
                <a:cubicBezTo>
                  <a:pt x="3155528" y="2986582"/>
                  <a:pt x="3121621" y="3171779"/>
                  <a:pt x="3103362" y="3278721"/>
                </a:cubicBezTo>
                <a:lnTo>
                  <a:pt x="3745022" y="4256859"/>
                </a:lnTo>
                <a:lnTo>
                  <a:pt x="3588519" y="4468136"/>
                </a:lnTo>
                <a:lnTo>
                  <a:pt x="3870223" y="4781140"/>
                </a:lnTo>
                <a:lnTo>
                  <a:pt x="4050201" y="4765490"/>
                </a:lnTo>
                <a:lnTo>
                  <a:pt x="4222353" y="4843740"/>
                </a:lnTo>
                <a:cubicBezTo>
                  <a:pt x="4287562" y="4833307"/>
                  <a:pt x="4344948" y="4713323"/>
                  <a:pt x="4417980" y="4812440"/>
                </a:cubicBezTo>
                <a:cubicBezTo>
                  <a:pt x="4480580" y="4940252"/>
                  <a:pt x="4151926" y="5099361"/>
                  <a:pt x="4018899" y="5242821"/>
                </a:cubicBezTo>
                <a:lnTo>
                  <a:pt x="3901523" y="5203696"/>
                </a:lnTo>
                <a:lnTo>
                  <a:pt x="3948474" y="5266296"/>
                </a:lnTo>
                <a:lnTo>
                  <a:pt x="3713721" y="5383674"/>
                </a:lnTo>
                <a:lnTo>
                  <a:pt x="3549393" y="5141094"/>
                </a:lnTo>
                <a:lnTo>
                  <a:pt x="3572869" y="5031544"/>
                </a:lnTo>
                <a:lnTo>
                  <a:pt x="3392892" y="4718539"/>
                </a:lnTo>
                <a:lnTo>
                  <a:pt x="3275515" y="4773314"/>
                </a:lnTo>
                <a:lnTo>
                  <a:pt x="3009462" y="4280334"/>
                </a:lnTo>
                <a:lnTo>
                  <a:pt x="2978161" y="4436836"/>
                </a:lnTo>
                <a:lnTo>
                  <a:pt x="2657332" y="4413360"/>
                </a:lnTo>
                <a:cubicBezTo>
                  <a:pt x="2626031" y="4614204"/>
                  <a:pt x="2602557" y="4768098"/>
                  <a:pt x="2610382" y="4945467"/>
                </a:cubicBezTo>
                <a:cubicBezTo>
                  <a:pt x="2691240" y="5078494"/>
                  <a:pt x="2725151" y="5117620"/>
                  <a:pt x="2727758" y="5297597"/>
                </a:cubicBezTo>
                <a:lnTo>
                  <a:pt x="2845135" y="5407148"/>
                </a:lnTo>
                <a:cubicBezTo>
                  <a:pt x="2858177" y="5461924"/>
                  <a:pt x="2980770" y="5524523"/>
                  <a:pt x="2884260" y="5571475"/>
                </a:cubicBezTo>
                <a:cubicBezTo>
                  <a:pt x="2790358" y="5587125"/>
                  <a:pt x="2688633" y="5618426"/>
                  <a:pt x="2571255" y="5587125"/>
                </a:cubicBezTo>
                <a:cubicBezTo>
                  <a:pt x="2479962" y="5537565"/>
                  <a:pt x="2404321" y="5464533"/>
                  <a:pt x="2344328" y="5375848"/>
                </a:cubicBezTo>
                <a:lnTo>
                  <a:pt x="2258252" y="5368023"/>
                </a:lnTo>
                <a:lnTo>
                  <a:pt x="2211301" y="5219347"/>
                </a:lnTo>
                <a:lnTo>
                  <a:pt x="2062624" y="5211521"/>
                </a:lnTo>
                <a:lnTo>
                  <a:pt x="2172176" y="5297597"/>
                </a:lnTo>
                <a:lnTo>
                  <a:pt x="2140876" y="5422799"/>
                </a:lnTo>
                <a:lnTo>
                  <a:pt x="2156527" y="5602775"/>
                </a:lnTo>
                <a:lnTo>
                  <a:pt x="2007849" y="5626251"/>
                </a:lnTo>
                <a:lnTo>
                  <a:pt x="1960898" y="5493224"/>
                </a:lnTo>
                <a:lnTo>
                  <a:pt x="2046974" y="5375848"/>
                </a:lnTo>
                <a:lnTo>
                  <a:pt x="1577467" y="5258472"/>
                </a:lnTo>
                <a:lnTo>
                  <a:pt x="1037535" y="5368023"/>
                </a:lnTo>
                <a:lnTo>
                  <a:pt x="998411" y="5563650"/>
                </a:lnTo>
                <a:cubicBezTo>
                  <a:pt x="961894" y="5665377"/>
                  <a:pt x="862776" y="5610601"/>
                  <a:pt x="771483" y="5563650"/>
                </a:cubicBezTo>
                <a:lnTo>
                  <a:pt x="771483" y="5391498"/>
                </a:lnTo>
                <a:lnTo>
                  <a:pt x="849734" y="5375848"/>
                </a:lnTo>
                <a:lnTo>
                  <a:pt x="888859" y="5281947"/>
                </a:lnTo>
                <a:lnTo>
                  <a:pt x="1014061" y="5234996"/>
                </a:lnTo>
                <a:lnTo>
                  <a:pt x="716707" y="5156745"/>
                </a:lnTo>
                <a:cubicBezTo>
                  <a:pt x="708881" y="5240213"/>
                  <a:pt x="763656" y="5354981"/>
                  <a:pt x="693231" y="5407148"/>
                </a:cubicBezTo>
                <a:cubicBezTo>
                  <a:pt x="607156" y="5430624"/>
                  <a:pt x="568029" y="5360198"/>
                  <a:pt x="505429" y="5336723"/>
                </a:cubicBezTo>
                <a:lnTo>
                  <a:pt x="497604" y="5188045"/>
                </a:lnTo>
                <a:lnTo>
                  <a:pt x="591505" y="5172396"/>
                </a:lnTo>
                <a:lnTo>
                  <a:pt x="638457" y="5055018"/>
                </a:lnTo>
                <a:cubicBezTo>
                  <a:pt x="677583" y="4963725"/>
                  <a:pt x="1170564" y="5060235"/>
                  <a:pt x="1436616" y="5062844"/>
                </a:cubicBezTo>
                <a:lnTo>
                  <a:pt x="1389665" y="4069056"/>
                </a:lnTo>
                <a:lnTo>
                  <a:pt x="1428791" y="4037755"/>
                </a:lnTo>
                <a:lnTo>
                  <a:pt x="1444441" y="3943855"/>
                </a:lnTo>
                <a:lnTo>
                  <a:pt x="1319240" y="3920379"/>
                </a:lnTo>
                <a:lnTo>
                  <a:pt x="1240988" y="3810828"/>
                </a:lnTo>
                <a:cubicBezTo>
                  <a:pt x="972325" y="3852563"/>
                  <a:pt x="813217" y="4144699"/>
                  <a:pt x="693232" y="3787353"/>
                </a:cubicBezTo>
                <a:lnTo>
                  <a:pt x="137650" y="1940628"/>
                </a:lnTo>
                <a:cubicBezTo>
                  <a:pt x="56789" y="1677183"/>
                  <a:pt x="-78845" y="1265061"/>
                  <a:pt x="59398" y="1142468"/>
                </a:cubicBezTo>
                <a:cubicBezTo>
                  <a:pt x="234158" y="980749"/>
                  <a:pt x="260243" y="1077257"/>
                  <a:pt x="380227" y="1150292"/>
                </a:cubicBezTo>
                <a:cubicBezTo>
                  <a:pt x="375011" y="1048565"/>
                  <a:pt x="455870" y="837287"/>
                  <a:pt x="560204" y="837287"/>
                </a:cubicBezTo>
                <a:lnTo>
                  <a:pt x="411527" y="563409"/>
                </a:lnTo>
                <a:cubicBezTo>
                  <a:pt x="375011" y="430382"/>
                  <a:pt x="401095" y="320830"/>
                  <a:pt x="442829" y="187803"/>
                </a:cubicBezTo>
                <a:cubicBezTo>
                  <a:pt x="528905" y="54775"/>
                  <a:pt x="630632" y="62602"/>
                  <a:pt x="7245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5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45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897" name="Google Shape;1897;p45"/>
          <p:cNvGrpSpPr/>
          <p:nvPr/>
        </p:nvGrpSpPr>
        <p:grpSpPr>
          <a:xfrm>
            <a:off x="309718" y="996271"/>
            <a:ext cx="3704751" cy="1345301"/>
            <a:chOff x="4221956" y="2745581"/>
            <a:chExt cx="3750945" cy="1362075"/>
          </a:xfrm>
        </p:grpSpPr>
        <p:sp>
          <p:nvSpPr>
            <p:cNvPr id="1898" name="Google Shape;1898;p45"/>
            <p:cNvSpPr/>
            <p:nvPr/>
          </p:nvSpPr>
          <p:spPr>
            <a:xfrm>
              <a:off x="4654391" y="3161824"/>
              <a:ext cx="514350" cy="838200"/>
            </a:xfrm>
            <a:custGeom>
              <a:rect b="b" l="l" r="r" t="t"/>
              <a:pathLst>
                <a:path extrusionOk="0" h="838200" w="514350">
                  <a:moveTo>
                    <a:pt x="261461" y="7144"/>
                  </a:moveTo>
                  <a:cubicBezTo>
                    <a:pt x="121444" y="7144"/>
                    <a:pt x="7144" y="117634"/>
                    <a:pt x="7144" y="254794"/>
                  </a:cubicBezTo>
                  <a:cubicBezTo>
                    <a:pt x="7144" y="307181"/>
                    <a:pt x="23336" y="354806"/>
                    <a:pt x="51911" y="394811"/>
                  </a:cubicBezTo>
                  <a:lnTo>
                    <a:pt x="74771" y="436721"/>
                  </a:lnTo>
                  <a:cubicBezTo>
                    <a:pt x="106204" y="493871"/>
                    <a:pt x="128111" y="555784"/>
                    <a:pt x="138589" y="620554"/>
                  </a:cubicBezTo>
                  <a:lnTo>
                    <a:pt x="144304" y="653891"/>
                  </a:lnTo>
                  <a:lnTo>
                    <a:pt x="144304" y="757714"/>
                  </a:lnTo>
                  <a:cubicBezTo>
                    <a:pt x="144304" y="785336"/>
                    <a:pt x="164306" y="809149"/>
                    <a:pt x="190976" y="813911"/>
                  </a:cubicBezTo>
                  <a:lnTo>
                    <a:pt x="190976" y="814864"/>
                  </a:lnTo>
                  <a:cubicBezTo>
                    <a:pt x="190976" y="826294"/>
                    <a:pt x="214789" y="835819"/>
                    <a:pt x="244316" y="835819"/>
                  </a:cubicBezTo>
                  <a:lnTo>
                    <a:pt x="264319" y="835819"/>
                  </a:lnTo>
                  <a:cubicBezTo>
                    <a:pt x="293846" y="835819"/>
                    <a:pt x="317659" y="826294"/>
                    <a:pt x="317659" y="814864"/>
                  </a:cubicBezTo>
                  <a:lnTo>
                    <a:pt x="317659" y="814864"/>
                  </a:lnTo>
                  <a:cubicBezTo>
                    <a:pt x="348139" y="811054"/>
                    <a:pt x="370999" y="786289"/>
                    <a:pt x="370999" y="754856"/>
                  </a:cubicBezTo>
                  <a:lnTo>
                    <a:pt x="370999" y="654844"/>
                  </a:lnTo>
                  <a:lnTo>
                    <a:pt x="386239" y="597694"/>
                  </a:lnTo>
                  <a:cubicBezTo>
                    <a:pt x="396716" y="558641"/>
                    <a:pt x="411004" y="520541"/>
                    <a:pt x="430054" y="485299"/>
                  </a:cubicBezTo>
                  <a:lnTo>
                    <a:pt x="491014" y="362426"/>
                  </a:lnTo>
                  <a:lnTo>
                    <a:pt x="491014" y="362426"/>
                  </a:lnTo>
                  <a:cubicBezTo>
                    <a:pt x="507206" y="330041"/>
                    <a:pt x="515779" y="293846"/>
                    <a:pt x="515779" y="256699"/>
                  </a:cubicBezTo>
                  <a:cubicBezTo>
                    <a:pt x="515779" y="117634"/>
                    <a:pt x="401479" y="7144"/>
                    <a:pt x="261461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45"/>
            <p:cNvSpPr/>
            <p:nvPr/>
          </p:nvSpPr>
          <p:spPr>
            <a:xfrm>
              <a:off x="5764054" y="3871436"/>
              <a:ext cx="200025" cy="228600"/>
            </a:xfrm>
            <a:custGeom>
              <a:rect b="b" l="l" r="r" t="t"/>
              <a:pathLst>
                <a:path extrusionOk="0" h="228600" w="200025">
                  <a:moveTo>
                    <a:pt x="192881" y="11906"/>
                  </a:moveTo>
                  <a:cubicBezTo>
                    <a:pt x="188119" y="9049"/>
                    <a:pt x="182404" y="7144"/>
                    <a:pt x="175736" y="7144"/>
                  </a:cubicBezTo>
                  <a:cubicBezTo>
                    <a:pt x="169069" y="7144"/>
                    <a:pt x="163354" y="9049"/>
                    <a:pt x="158591" y="11906"/>
                  </a:cubicBezTo>
                  <a:cubicBezTo>
                    <a:pt x="153829" y="14764"/>
                    <a:pt x="150971" y="18574"/>
                    <a:pt x="150971" y="23336"/>
                  </a:cubicBezTo>
                  <a:lnTo>
                    <a:pt x="150971" y="138589"/>
                  </a:lnTo>
                  <a:cubicBezTo>
                    <a:pt x="150971" y="150971"/>
                    <a:pt x="146209" y="162401"/>
                    <a:pt x="137636" y="171926"/>
                  </a:cubicBezTo>
                  <a:cubicBezTo>
                    <a:pt x="128111" y="181451"/>
                    <a:pt x="117634" y="186214"/>
                    <a:pt x="104299" y="186214"/>
                  </a:cubicBezTo>
                  <a:cubicBezTo>
                    <a:pt x="91916" y="186214"/>
                    <a:pt x="80486" y="181451"/>
                    <a:pt x="70961" y="171926"/>
                  </a:cubicBezTo>
                  <a:cubicBezTo>
                    <a:pt x="61436" y="162401"/>
                    <a:pt x="56674" y="150971"/>
                    <a:pt x="56674" y="138589"/>
                  </a:cubicBezTo>
                  <a:lnTo>
                    <a:pt x="56674" y="24289"/>
                  </a:lnTo>
                  <a:cubicBezTo>
                    <a:pt x="56674" y="20479"/>
                    <a:pt x="53816" y="16669"/>
                    <a:pt x="49054" y="12859"/>
                  </a:cubicBezTo>
                  <a:cubicBezTo>
                    <a:pt x="44291" y="10001"/>
                    <a:pt x="38576" y="8096"/>
                    <a:pt x="31909" y="8096"/>
                  </a:cubicBezTo>
                  <a:cubicBezTo>
                    <a:pt x="25241" y="8096"/>
                    <a:pt x="19526" y="10001"/>
                    <a:pt x="14764" y="12859"/>
                  </a:cubicBezTo>
                  <a:cubicBezTo>
                    <a:pt x="10001" y="15716"/>
                    <a:pt x="7144" y="19526"/>
                    <a:pt x="7144" y="24289"/>
                  </a:cubicBezTo>
                  <a:lnTo>
                    <a:pt x="7144" y="138589"/>
                  </a:lnTo>
                  <a:cubicBezTo>
                    <a:pt x="7144" y="162401"/>
                    <a:pt x="16669" y="184309"/>
                    <a:pt x="35719" y="201454"/>
                  </a:cubicBezTo>
                  <a:cubicBezTo>
                    <a:pt x="54769" y="219551"/>
                    <a:pt x="76676" y="229076"/>
                    <a:pt x="102394" y="229076"/>
                  </a:cubicBezTo>
                  <a:cubicBezTo>
                    <a:pt x="128111" y="229076"/>
                    <a:pt x="150019" y="219551"/>
                    <a:pt x="169069" y="201454"/>
                  </a:cubicBezTo>
                  <a:cubicBezTo>
                    <a:pt x="188119" y="183356"/>
                    <a:pt x="196691" y="162401"/>
                    <a:pt x="196691" y="138589"/>
                  </a:cubicBezTo>
                  <a:lnTo>
                    <a:pt x="196691" y="23336"/>
                  </a:lnTo>
                  <a:cubicBezTo>
                    <a:pt x="199549" y="18574"/>
                    <a:pt x="197644" y="14764"/>
                    <a:pt x="192881" y="119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45"/>
            <p:cNvSpPr/>
            <p:nvPr/>
          </p:nvSpPr>
          <p:spPr>
            <a:xfrm>
              <a:off x="5992654" y="3868579"/>
              <a:ext cx="171450" cy="228600"/>
            </a:xfrm>
            <a:custGeom>
              <a:rect b="b" l="l" r="r" t="t"/>
              <a:pathLst>
                <a:path extrusionOk="0" h="228600" w="171450">
                  <a:moveTo>
                    <a:pt x="127159" y="109061"/>
                  </a:moveTo>
                  <a:cubicBezTo>
                    <a:pt x="116681" y="105251"/>
                    <a:pt x="105251" y="101441"/>
                    <a:pt x="94774" y="98584"/>
                  </a:cubicBezTo>
                  <a:cubicBezTo>
                    <a:pt x="84296" y="95726"/>
                    <a:pt x="74771" y="91916"/>
                    <a:pt x="67151" y="88106"/>
                  </a:cubicBezTo>
                  <a:cubicBezTo>
                    <a:pt x="59531" y="83344"/>
                    <a:pt x="55721" y="77629"/>
                    <a:pt x="55721" y="70961"/>
                  </a:cubicBezTo>
                  <a:cubicBezTo>
                    <a:pt x="55721" y="64294"/>
                    <a:pt x="58579" y="57626"/>
                    <a:pt x="65246" y="52864"/>
                  </a:cubicBezTo>
                  <a:cubicBezTo>
                    <a:pt x="70961" y="47149"/>
                    <a:pt x="80486" y="44291"/>
                    <a:pt x="92869" y="44291"/>
                  </a:cubicBezTo>
                  <a:cubicBezTo>
                    <a:pt x="102394" y="44291"/>
                    <a:pt x="112871" y="46196"/>
                    <a:pt x="123349" y="50959"/>
                  </a:cubicBezTo>
                  <a:cubicBezTo>
                    <a:pt x="133826" y="55721"/>
                    <a:pt x="140494" y="57626"/>
                    <a:pt x="142399" y="57626"/>
                  </a:cubicBezTo>
                  <a:cubicBezTo>
                    <a:pt x="147161" y="57626"/>
                    <a:pt x="151924" y="54769"/>
                    <a:pt x="155734" y="49054"/>
                  </a:cubicBezTo>
                  <a:cubicBezTo>
                    <a:pt x="159544" y="43339"/>
                    <a:pt x="160496" y="38576"/>
                    <a:pt x="160496" y="33814"/>
                  </a:cubicBezTo>
                  <a:cubicBezTo>
                    <a:pt x="160496" y="26194"/>
                    <a:pt x="153829" y="20479"/>
                    <a:pt x="139541" y="14764"/>
                  </a:cubicBezTo>
                  <a:cubicBezTo>
                    <a:pt x="125254" y="9049"/>
                    <a:pt x="109061" y="7144"/>
                    <a:pt x="91916" y="7144"/>
                  </a:cubicBezTo>
                  <a:cubicBezTo>
                    <a:pt x="65246" y="7144"/>
                    <a:pt x="45244" y="13811"/>
                    <a:pt x="32861" y="26194"/>
                  </a:cubicBezTo>
                  <a:cubicBezTo>
                    <a:pt x="20479" y="39529"/>
                    <a:pt x="13811" y="54769"/>
                    <a:pt x="13811" y="72866"/>
                  </a:cubicBezTo>
                  <a:cubicBezTo>
                    <a:pt x="13811" y="87154"/>
                    <a:pt x="17621" y="98584"/>
                    <a:pt x="25241" y="107156"/>
                  </a:cubicBezTo>
                  <a:cubicBezTo>
                    <a:pt x="32861" y="115729"/>
                    <a:pt x="42386" y="122396"/>
                    <a:pt x="52864" y="126206"/>
                  </a:cubicBezTo>
                  <a:cubicBezTo>
                    <a:pt x="63341" y="130016"/>
                    <a:pt x="74771" y="132874"/>
                    <a:pt x="85249" y="135731"/>
                  </a:cubicBezTo>
                  <a:cubicBezTo>
                    <a:pt x="95726" y="138589"/>
                    <a:pt x="105251" y="142399"/>
                    <a:pt x="112871" y="148114"/>
                  </a:cubicBezTo>
                  <a:cubicBezTo>
                    <a:pt x="120491" y="152876"/>
                    <a:pt x="124301" y="160496"/>
                    <a:pt x="124301" y="169069"/>
                  </a:cubicBezTo>
                  <a:cubicBezTo>
                    <a:pt x="124301" y="186214"/>
                    <a:pt x="110966" y="193834"/>
                    <a:pt x="85249" y="193834"/>
                  </a:cubicBezTo>
                  <a:cubicBezTo>
                    <a:pt x="73819" y="193834"/>
                    <a:pt x="63341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5249" y="230981"/>
                  </a:cubicBezTo>
                  <a:cubicBezTo>
                    <a:pt x="110966" y="230981"/>
                    <a:pt x="130969" y="225266"/>
                    <a:pt x="145256" y="213836"/>
                  </a:cubicBezTo>
                  <a:cubicBezTo>
                    <a:pt x="159544" y="202406"/>
                    <a:pt x="166211" y="187166"/>
                    <a:pt x="166211" y="167164"/>
                  </a:cubicBezTo>
                  <a:cubicBezTo>
                    <a:pt x="166211" y="151924"/>
                    <a:pt x="162401" y="139541"/>
                    <a:pt x="154781" y="129064"/>
                  </a:cubicBezTo>
                  <a:cubicBezTo>
                    <a:pt x="146209" y="120491"/>
                    <a:pt x="137636" y="113824"/>
                    <a:pt x="127159" y="1090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45"/>
            <p:cNvSpPr/>
            <p:nvPr/>
          </p:nvSpPr>
          <p:spPr>
            <a:xfrm>
              <a:off x="6186011" y="3766661"/>
              <a:ext cx="66675" cy="57150"/>
            </a:xfrm>
            <a:custGeom>
              <a:rect b="b" l="l" r="r" t="t"/>
              <a:pathLst>
                <a:path extrusionOk="0" h="57150" w="66675">
                  <a:moveTo>
                    <a:pt x="35719" y="7144"/>
                  </a:moveTo>
                  <a:cubicBezTo>
                    <a:pt x="28099" y="7144"/>
                    <a:pt x="21431" y="10001"/>
                    <a:pt x="15716" y="14764"/>
                  </a:cubicBezTo>
                  <a:cubicBezTo>
                    <a:pt x="10001" y="19526"/>
                    <a:pt x="7144" y="25241"/>
                    <a:pt x="7144" y="32861"/>
                  </a:cubicBezTo>
                  <a:cubicBezTo>
                    <a:pt x="7144" y="39529"/>
                    <a:pt x="10001" y="45244"/>
                    <a:pt x="15716" y="50959"/>
                  </a:cubicBezTo>
                  <a:cubicBezTo>
                    <a:pt x="21431" y="55721"/>
                    <a:pt x="28099" y="58579"/>
                    <a:pt x="35719" y="58579"/>
                  </a:cubicBezTo>
                  <a:cubicBezTo>
                    <a:pt x="43339" y="58579"/>
                    <a:pt x="50006" y="55721"/>
                    <a:pt x="55721" y="50959"/>
                  </a:cubicBezTo>
                  <a:cubicBezTo>
                    <a:pt x="61436" y="46196"/>
                    <a:pt x="64294" y="39529"/>
                    <a:pt x="64294" y="32861"/>
                  </a:cubicBezTo>
                  <a:cubicBezTo>
                    <a:pt x="64294" y="26194"/>
                    <a:pt x="61436" y="19526"/>
                    <a:pt x="55721" y="14764"/>
                  </a:cubicBezTo>
                  <a:cubicBezTo>
                    <a:pt x="50006" y="10001"/>
                    <a:pt x="43339" y="7144"/>
                    <a:pt x="35719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45"/>
            <p:cNvSpPr/>
            <p:nvPr/>
          </p:nvSpPr>
          <p:spPr>
            <a:xfrm>
              <a:off x="6190774" y="3871436"/>
              <a:ext cx="57150" cy="228600"/>
            </a:xfrm>
            <a:custGeom>
              <a:rect b="b" l="l" r="r" t="t"/>
              <a:pathLst>
                <a:path extrusionOk="0" h="228600" w="57150">
                  <a:moveTo>
                    <a:pt x="48101" y="11906"/>
                  </a:moveTo>
                  <a:cubicBezTo>
                    <a:pt x="43339" y="9049"/>
                    <a:pt x="37624" y="7144"/>
                    <a:pt x="30956" y="7144"/>
                  </a:cubicBezTo>
                  <a:cubicBezTo>
                    <a:pt x="24289" y="7144"/>
                    <a:pt x="18574" y="9049"/>
                    <a:pt x="13811" y="11906"/>
                  </a:cubicBezTo>
                  <a:cubicBezTo>
                    <a:pt x="9049" y="14764"/>
                    <a:pt x="7144" y="18574"/>
                    <a:pt x="7144" y="23336"/>
                  </a:cubicBezTo>
                  <a:lnTo>
                    <a:pt x="7144" y="209074"/>
                  </a:lnTo>
                  <a:cubicBezTo>
                    <a:pt x="7144" y="212884"/>
                    <a:pt x="9049" y="216694"/>
                    <a:pt x="13811" y="220504"/>
                  </a:cubicBezTo>
                  <a:cubicBezTo>
                    <a:pt x="18574" y="224314"/>
                    <a:pt x="24289" y="225266"/>
                    <a:pt x="30956" y="225266"/>
                  </a:cubicBezTo>
                  <a:cubicBezTo>
                    <a:pt x="37624" y="225266"/>
                    <a:pt x="43339" y="223361"/>
                    <a:pt x="48101" y="220504"/>
                  </a:cubicBezTo>
                  <a:cubicBezTo>
                    <a:pt x="52864" y="217646"/>
                    <a:pt x="54769" y="213836"/>
                    <a:pt x="54769" y="209074"/>
                  </a:cubicBezTo>
                  <a:lnTo>
                    <a:pt x="54769" y="23336"/>
                  </a:lnTo>
                  <a:cubicBezTo>
                    <a:pt x="54769" y="18574"/>
                    <a:pt x="52864" y="14764"/>
                    <a:pt x="48101" y="119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45"/>
            <p:cNvSpPr/>
            <p:nvPr/>
          </p:nvSpPr>
          <p:spPr>
            <a:xfrm>
              <a:off x="6288881" y="3868579"/>
              <a:ext cx="200025" cy="228600"/>
            </a:xfrm>
            <a:custGeom>
              <a:rect b="b" l="l" r="r" t="t"/>
              <a:pathLst>
                <a:path extrusionOk="0" h="228600" w="200025">
                  <a:moveTo>
                    <a:pt x="113824" y="7144"/>
                  </a:moveTo>
                  <a:cubicBezTo>
                    <a:pt x="99536" y="7144"/>
                    <a:pt x="87154" y="10954"/>
                    <a:pt x="75724" y="17621"/>
                  </a:cubicBezTo>
                  <a:cubicBezTo>
                    <a:pt x="65246" y="24289"/>
                    <a:pt x="56674" y="32861"/>
                    <a:pt x="51911" y="42386"/>
                  </a:cubicBezTo>
                  <a:lnTo>
                    <a:pt x="51911" y="25241"/>
                  </a:lnTo>
                  <a:cubicBezTo>
                    <a:pt x="51911" y="20479"/>
                    <a:pt x="50006" y="16669"/>
                    <a:pt x="46196" y="13811"/>
                  </a:cubicBezTo>
                  <a:cubicBezTo>
                    <a:pt x="42386" y="10954"/>
                    <a:pt x="36671" y="9049"/>
                    <a:pt x="30956" y="9049"/>
                  </a:cubicBezTo>
                  <a:cubicBezTo>
                    <a:pt x="24289" y="9049"/>
                    <a:pt x="18574" y="10954"/>
                    <a:pt x="13811" y="13811"/>
                  </a:cubicBezTo>
                  <a:cubicBezTo>
                    <a:pt x="9049" y="16669"/>
                    <a:pt x="7144" y="20479"/>
                    <a:pt x="7144" y="25241"/>
                  </a:cubicBezTo>
                  <a:lnTo>
                    <a:pt x="7144" y="210979"/>
                  </a:lnTo>
                  <a:cubicBezTo>
                    <a:pt x="7144" y="214789"/>
                    <a:pt x="9049" y="218599"/>
                    <a:pt x="13811" y="222409"/>
                  </a:cubicBezTo>
                  <a:cubicBezTo>
                    <a:pt x="18574" y="226219"/>
                    <a:pt x="24289" y="227171"/>
                    <a:pt x="30956" y="227171"/>
                  </a:cubicBezTo>
                  <a:cubicBezTo>
                    <a:pt x="37624" y="227171"/>
                    <a:pt x="43339" y="225266"/>
                    <a:pt x="48101" y="222409"/>
                  </a:cubicBezTo>
                  <a:cubicBezTo>
                    <a:pt x="52864" y="219551"/>
                    <a:pt x="55721" y="215741"/>
                    <a:pt x="55721" y="211931"/>
                  </a:cubicBezTo>
                  <a:lnTo>
                    <a:pt x="55721" y="98584"/>
                  </a:lnTo>
                  <a:cubicBezTo>
                    <a:pt x="55721" y="84296"/>
                    <a:pt x="60484" y="72866"/>
                    <a:pt x="69056" y="64294"/>
                  </a:cubicBezTo>
                  <a:cubicBezTo>
                    <a:pt x="77629" y="55721"/>
                    <a:pt x="88106" y="50959"/>
                    <a:pt x="99536" y="50959"/>
                  </a:cubicBezTo>
                  <a:cubicBezTo>
                    <a:pt x="111919" y="50959"/>
                    <a:pt x="123349" y="55721"/>
                    <a:pt x="131921" y="65246"/>
                  </a:cubicBezTo>
                  <a:cubicBezTo>
                    <a:pt x="141446" y="74771"/>
                    <a:pt x="145256" y="86201"/>
                    <a:pt x="145256" y="98584"/>
                  </a:cubicBezTo>
                  <a:lnTo>
                    <a:pt x="145256" y="211931"/>
                  </a:lnTo>
                  <a:cubicBezTo>
                    <a:pt x="145256" y="216694"/>
                    <a:pt x="148114" y="220504"/>
                    <a:pt x="152876" y="223361"/>
                  </a:cubicBezTo>
                  <a:cubicBezTo>
                    <a:pt x="157639" y="226219"/>
                    <a:pt x="163354" y="228124"/>
                    <a:pt x="169069" y="228124"/>
                  </a:cubicBezTo>
                  <a:cubicBezTo>
                    <a:pt x="175736" y="228124"/>
                    <a:pt x="181451" y="226219"/>
                    <a:pt x="186214" y="223361"/>
                  </a:cubicBezTo>
                  <a:cubicBezTo>
                    <a:pt x="190976" y="220504"/>
                    <a:pt x="192881" y="216694"/>
                    <a:pt x="192881" y="211931"/>
                  </a:cubicBezTo>
                  <a:lnTo>
                    <a:pt x="192881" y="97631"/>
                  </a:lnTo>
                  <a:cubicBezTo>
                    <a:pt x="192881" y="72866"/>
                    <a:pt x="185261" y="51911"/>
                    <a:pt x="169069" y="33814"/>
                  </a:cubicBezTo>
                  <a:cubicBezTo>
                    <a:pt x="154781" y="16669"/>
                    <a:pt x="135731" y="7144"/>
                    <a:pt x="113824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45"/>
            <p:cNvSpPr/>
            <p:nvPr/>
          </p:nvSpPr>
          <p:spPr>
            <a:xfrm>
              <a:off x="6516529" y="3869531"/>
              <a:ext cx="200025" cy="238125"/>
            </a:xfrm>
            <a:custGeom>
              <a:rect b="b" l="l" r="r" t="t"/>
              <a:pathLst>
                <a:path extrusionOk="0" h="238125" w="200025">
                  <a:moveTo>
                    <a:pt x="167164" y="30956"/>
                  </a:moveTo>
                  <a:cubicBezTo>
                    <a:pt x="149066" y="14764"/>
                    <a:pt x="128111" y="7144"/>
                    <a:pt x="102394" y="7144"/>
                  </a:cubicBezTo>
                  <a:cubicBezTo>
                    <a:pt x="75724" y="7144"/>
                    <a:pt x="53816" y="15716"/>
                    <a:pt x="34766" y="33814"/>
                  </a:cubicBezTo>
                  <a:cubicBezTo>
                    <a:pt x="15716" y="50959"/>
                    <a:pt x="7144" y="71914"/>
                    <a:pt x="7144" y="96679"/>
                  </a:cubicBezTo>
                  <a:lnTo>
                    <a:pt x="7144" y="140494"/>
                  </a:lnTo>
                  <a:cubicBezTo>
                    <a:pt x="7144" y="168116"/>
                    <a:pt x="17621" y="190024"/>
                    <a:pt x="36671" y="206216"/>
                  </a:cubicBezTo>
                  <a:cubicBezTo>
                    <a:pt x="56674" y="223361"/>
                    <a:pt x="82391" y="231934"/>
                    <a:pt x="112871" y="231934"/>
                  </a:cubicBezTo>
                  <a:cubicBezTo>
                    <a:pt x="134779" y="231934"/>
                    <a:pt x="151924" y="228124"/>
                    <a:pt x="167164" y="220504"/>
                  </a:cubicBezTo>
                  <a:cubicBezTo>
                    <a:pt x="181451" y="212884"/>
                    <a:pt x="189071" y="205264"/>
                    <a:pt x="189071" y="197644"/>
                  </a:cubicBezTo>
                  <a:cubicBezTo>
                    <a:pt x="189071" y="192881"/>
                    <a:pt x="187166" y="188119"/>
                    <a:pt x="183356" y="183356"/>
                  </a:cubicBezTo>
                  <a:cubicBezTo>
                    <a:pt x="179546" y="178594"/>
                    <a:pt x="175736" y="175736"/>
                    <a:pt x="170021" y="175736"/>
                  </a:cubicBezTo>
                  <a:cubicBezTo>
                    <a:pt x="167164" y="175736"/>
                    <a:pt x="160496" y="178594"/>
                    <a:pt x="150019" y="184309"/>
                  </a:cubicBezTo>
                  <a:cubicBezTo>
                    <a:pt x="138589" y="190024"/>
                    <a:pt x="127159" y="192881"/>
                    <a:pt x="114776" y="192881"/>
                  </a:cubicBezTo>
                  <a:cubicBezTo>
                    <a:pt x="96679" y="192881"/>
                    <a:pt x="82391" y="188119"/>
                    <a:pt x="71914" y="179546"/>
                  </a:cubicBezTo>
                  <a:cubicBezTo>
                    <a:pt x="60484" y="170021"/>
                    <a:pt x="55721" y="158591"/>
                    <a:pt x="55721" y="142399"/>
                  </a:cubicBezTo>
                  <a:lnTo>
                    <a:pt x="55721" y="130969"/>
                  </a:lnTo>
                  <a:lnTo>
                    <a:pt x="152876" y="130969"/>
                  </a:lnTo>
                  <a:cubicBezTo>
                    <a:pt x="159544" y="130969"/>
                    <a:pt x="164306" y="130969"/>
                    <a:pt x="168116" y="130016"/>
                  </a:cubicBezTo>
                  <a:cubicBezTo>
                    <a:pt x="171926" y="129064"/>
                    <a:pt x="176689" y="128111"/>
                    <a:pt x="180499" y="125254"/>
                  </a:cubicBezTo>
                  <a:cubicBezTo>
                    <a:pt x="185261" y="122396"/>
                    <a:pt x="188119" y="118586"/>
                    <a:pt x="190976" y="112871"/>
                  </a:cubicBezTo>
                  <a:cubicBezTo>
                    <a:pt x="192881" y="107156"/>
                    <a:pt x="193834" y="99536"/>
                    <a:pt x="193834" y="90011"/>
                  </a:cubicBezTo>
                  <a:cubicBezTo>
                    <a:pt x="193834" y="66199"/>
                    <a:pt x="184309" y="46196"/>
                    <a:pt x="167164" y="30956"/>
                  </a:cubicBezTo>
                  <a:close/>
                  <a:moveTo>
                    <a:pt x="144304" y="97631"/>
                  </a:moveTo>
                  <a:cubicBezTo>
                    <a:pt x="142399" y="99536"/>
                    <a:pt x="137636" y="100489"/>
                    <a:pt x="130969" y="100489"/>
                  </a:cubicBezTo>
                  <a:lnTo>
                    <a:pt x="54769" y="100489"/>
                  </a:lnTo>
                  <a:lnTo>
                    <a:pt x="54769" y="86201"/>
                  </a:lnTo>
                  <a:cubicBezTo>
                    <a:pt x="54769" y="73819"/>
                    <a:pt x="59531" y="63341"/>
                    <a:pt x="68104" y="55721"/>
                  </a:cubicBezTo>
                  <a:cubicBezTo>
                    <a:pt x="77629" y="48101"/>
                    <a:pt x="88106" y="43339"/>
                    <a:pt x="101441" y="43339"/>
                  </a:cubicBezTo>
                  <a:cubicBezTo>
                    <a:pt x="114776" y="43339"/>
                    <a:pt x="125254" y="47149"/>
                    <a:pt x="134779" y="55721"/>
                  </a:cubicBezTo>
                  <a:cubicBezTo>
                    <a:pt x="143351" y="64294"/>
                    <a:pt x="148114" y="74771"/>
                    <a:pt x="148114" y="86201"/>
                  </a:cubicBezTo>
                  <a:cubicBezTo>
                    <a:pt x="148114" y="91916"/>
                    <a:pt x="147161" y="95726"/>
                    <a:pt x="144304" y="976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45"/>
            <p:cNvSpPr/>
            <p:nvPr/>
          </p:nvSpPr>
          <p:spPr>
            <a:xfrm>
              <a:off x="6729889" y="3868579"/>
              <a:ext cx="171450" cy="228600"/>
            </a:xfrm>
            <a:custGeom>
              <a:rect b="b" l="l" r="r" t="t"/>
              <a:pathLst>
                <a:path extrusionOk="0" h="228600" w="171450">
                  <a:moveTo>
                    <a:pt x="126206" y="109061"/>
                  </a:moveTo>
                  <a:cubicBezTo>
                    <a:pt x="115729" y="105251"/>
                    <a:pt x="104299" y="101441"/>
                    <a:pt x="93821" y="98584"/>
                  </a:cubicBezTo>
                  <a:cubicBezTo>
                    <a:pt x="82391" y="95726"/>
                    <a:pt x="73819" y="91916"/>
                    <a:pt x="66199" y="88106"/>
                  </a:cubicBezTo>
                  <a:cubicBezTo>
                    <a:pt x="58579" y="83344"/>
                    <a:pt x="54769" y="77629"/>
                    <a:pt x="54769" y="70961"/>
                  </a:cubicBezTo>
                  <a:cubicBezTo>
                    <a:pt x="54769" y="64294"/>
                    <a:pt x="57626" y="57626"/>
                    <a:pt x="64294" y="52864"/>
                  </a:cubicBezTo>
                  <a:cubicBezTo>
                    <a:pt x="70961" y="47149"/>
                    <a:pt x="79534" y="44291"/>
                    <a:pt x="91916" y="44291"/>
                  </a:cubicBezTo>
                  <a:cubicBezTo>
                    <a:pt x="101441" y="44291"/>
                    <a:pt x="111919" y="46196"/>
                    <a:pt x="122396" y="50959"/>
                  </a:cubicBezTo>
                  <a:cubicBezTo>
                    <a:pt x="132874" y="55721"/>
                    <a:pt x="139541" y="57626"/>
                    <a:pt x="141446" y="57626"/>
                  </a:cubicBezTo>
                  <a:cubicBezTo>
                    <a:pt x="146209" y="57626"/>
                    <a:pt x="150971" y="54769"/>
                    <a:pt x="154781" y="49054"/>
                  </a:cubicBezTo>
                  <a:cubicBezTo>
                    <a:pt x="158591" y="43339"/>
                    <a:pt x="160496" y="38576"/>
                    <a:pt x="160496" y="33814"/>
                  </a:cubicBezTo>
                  <a:cubicBezTo>
                    <a:pt x="160496" y="26194"/>
                    <a:pt x="153829" y="20479"/>
                    <a:pt x="139541" y="14764"/>
                  </a:cubicBezTo>
                  <a:cubicBezTo>
                    <a:pt x="125254" y="9049"/>
                    <a:pt x="110014" y="7144"/>
                    <a:pt x="91916" y="7144"/>
                  </a:cubicBezTo>
                  <a:cubicBezTo>
                    <a:pt x="65246" y="7144"/>
                    <a:pt x="45244" y="13811"/>
                    <a:pt x="32861" y="26194"/>
                  </a:cubicBezTo>
                  <a:cubicBezTo>
                    <a:pt x="19526" y="39529"/>
                    <a:pt x="13811" y="54769"/>
                    <a:pt x="13811" y="72866"/>
                  </a:cubicBezTo>
                  <a:cubicBezTo>
                    <a:pt x="13811" y="87154"/>
                    <a:pt x="17621" y="98584"/>
                    <a:pt x="25241" y="107156"/>
                  </a:cubicBezTo>
                  <a:cubicBezTo>
                    <a:pt x="32861" y="115729"/>
                    <a:pt x="42386" y="122396"/>
                    <a:pt x="52864" y="126206"/>
                  </a:cubicBezTo>
                  <a:cubicBezTo>
                    <a:pt x="63341" y="130016"/>
                    <a:pt x="74771" y="132874"/>
                    <a:pt x="85249" y="135731"/>
                  </a:cubicBezTo>
                  <a:cubicBezTo>
                    <a:pt x="95726" y="138589"/>
                    <a:pt x="105251" y="142399"/>
                    <a:pt x="112871" y="148114"/>
                  </a:cubicBezTo>
                  <a:cubicBezTo>
                    <a:pt x="120491" y="152876"/>
                    <a:pt x="124301" y="160496"/>
                    <a:pt x="124301" y="169069"/>
                  </a:cubicBezTo>
                  <a:cubicBezTo>
                    <a:pt x="124301" y="186214"/>
                    <a:pt x="110966" y="193834"/>
                    <a:pt x="85249" y="193834"/>
                  </a:cubicBezTo>
                  <a:cubicBezTo>
                    <a:pt x="73819" y="193834"/>
                    <a:pt x="63341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6201" y="230981"/>
                  </a:cubicBezTo>
                  <a:cubicBezTo>
                    <a:pt x="111919" y="230981"/>
                    <a:pt x="131921" y="225266"/>
                    <a:pt x="146209" y="213836"/>
                  </a:cubicBezTo>
                  <a:cubicBezTo>
                    <a:pt x="160496" y="202406"/>
                    <a:pt x="167164" y="187166"/>
                    <a:pt x="167164" y="167164"/>
                  </a:cubicBezTo>
                  <a:cubicBezTo>
                    <a:pt x="167164" y="151924"/>
                    <a:pt x="163354" y="139541"/>
                    <a:pt x="155734" y="129064"/>
                  </a:cubicBezTo>
                  <a:cubicBezTo>
                    <a:pt x="146209" y="120491"/>
                    <a:pt x="137636" y="113824"/>
                    <a:pt x="126206" y="1090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45"/>
            <p:cNvSpPr/>
            <p:nvPr/>
          </p:nvSpPr>
          <p:spPr>
            <a:xfrm>
              <a:off x="6916579" y="3868579"/>
              <a:ext cx="171450" cy="228600"/>
            </a:xfrm>
            <a:custGeom>
              <a:rect b="b" l="l" r="r" t="t"/>
              <a:pathLst>
                <a:path extrusionOk="0" h="228600" w="171450">
                  <a:moveTo>
                    <a:pt x="125254" y="109061"/>
                  </a:moveTo>
                  <a:cubicBezTo>
                    <a:pt x="114776" y="105251"/>
                    <a:pt x="103346" y="101441"/>
                    <a:pt x="92869" y="98584"/>
                  </a:cubicBezTo>
                  <a:cubicBezTo>
                    <a:pt x="81439" y="95726"/>
                    <a:pt x="72866" y="91916"/>
                    <a:pt x="65246" y="88106"/>
                  </a:cubicBezTo>
                  <a:cubicBezTo>
                    <a:pt x="57626" y="84296"/>
                    <a:pt x="53816" y="77629"/>
                    <a:pt x="53816" y="70961"/>
                  </a:cubicBezTo>
                  <a:cubicBezTo>
                    <a:pt x="53816" y="64294"/>
                    <a:pt x="56674" y="57626"/>
                    <a:pt x="63341" y="52864"/>
                  </a:cubicBezTo>
                  <a:cubicBezTo>
                    <a:pt x="70009" y="47149"/>
                    <a:pt x="78581" y="44291"/>
                    <a:pt x="90964" y="44291"/>
                  </a:cubicBezTo>
                  <a:cubicBezTo>
                    <a:pt x="100489" y="44291"/>
                    <a:pt x="110966" y="46196"/>
                    <a:pt x="121444" y="50959"/>
                  </a:cubicBezTo>
                  <a:cubicBezTo>
                    <a:pt x="131921" y="55721"/>
                    <a:pt x="138589" y="57626"/>
                    <a:pt x="140494" y="57626"/>
                  </a:cubicBezTo>
                  <a:cubicBezTo>
                    <a:pt x="146209" y="57626"/>
                    <a:pt x="150019" y="54769"/>
                    <a:pt x="153829" y="49054"/>
                  </a:cubicBezTo>
                  <a:cubicBezTo>
                    <a:pt x="157639" y="43339"/>
                    <a:pt x="159544" y="38576"/>
                    <a:pt x="159544" y="33814"/>
                  </a:cubicBezTo>
                  <a:cubicBezTo>
                    <a:pt x="159544" y="26194"/>
                    <a:pt x="151924" y="20479"/>
                    <a:pt x="138589" y="14764"/>
                  </a:cubicBezTo>
                  <a:cubicBezTo>
                    <a:pt x="124301" y="9049"/>
                    <a:pt x="108109" y="7144"/>
                    <a:pt x="90964" y="7144"/>
                  </a:cubicBezTo>
                  <a:cubicBezTo>
                    <a:pt x="64294" y="7144"/>
                    <a:pt x="44291" y="13811"/>
                    <a:pt x="31909" y="26194"/>
                  </a:cubicBezTo>
                  <a:cubicBezTo>
                    <a:pt x="19526" y="39529"/>
                    <a:pt x="12859" y="54769"/>
                    <a:pt x="12859" y="72866"/>
                  </a:cubicBezTo>
                  <a:cubicBezTo>
                    <a:pt x="12859" y="87154"/>
                    <a:pt x="16669" y="98584"/>
                    <a:pt x="24289" y="107156"/>
                  </a:cubicBezTo>
                  <a:cubicBezTo>
                    <a:pt x="31909" y="115729"/>
                    <a:pt x="41434" y="122396"/>
                    <a:pt x="51911" y="126206"/>
                  </a:cubicBezTo>
                  <a:cubicBezTo>
                    <a:pt x="62389" y="130016"/>
                    <a:pt x="73819" y="132874"/>
                    <a:pt x="84296" y="135731"/>
                  </a:cubicBezTo>
                  <a:cubicBezTo>
                    <a:pt x="94774" y="138589"/>
                    <a:pt x="104299" y="142399"/>
                    <a:pt x="111919" y="148114"/>
                  </a:cubicBezTo>
                  <a:cubicBezTo>
                    <a:pt x="119539" y="152876"/>
                    <a:pt x="123349" y="160496"/>
                    <a:pt x="123349" y="169069"/>
                  </a:cubicBezTo>
                  <a:cubicBezTo>
                    <a:pt x="123349" y="186214"/>
                    <a:pt x="110014" y="193834"/>
                    <a:pt x="84296" y="193834"/>
                  </a:cubicBezTo>
                  <a:cubicBezTo>
                    <a:pt x="72866" y="193834"/>
                    <a:pt x="62389" y="191929"/>
                    <a:pt x="54769" y="188119"/>
                  </a:cubicBezTo>
                  <a:cubicBezTo>
                    <a:pt x="46196" y="184309"/>
                    <a:pt x="39529" y="180499"/>
                    <a:pt x="34766" y="177641"/>
                  </a:cubicBezTo>
                  <a:cubicBezTo>
                    <a:pt x="30004" y="173831"/>
                    <a:pt x="26194" y="171926"/>
                    <a:pt x="23336" y="171926"/>
                  </a:cubicBezTo>
                  <a:cubicBezTo>
                    <a:pt x="18574" y="171926"/>
                    <a:pt x="14764" y="174784"/>
                    <a:pt x="11906" y="179546"/>
                  </a:cubicBezTo>
                  <a:cubicBezTo>
                    <a:pt x="9049" y="184309"/>
                    <a:pt x="7144" y="189071"/>
                    <a:pt x="7144" y="193834"/>
                  </a:cubicBezTo>
                  <a:cubicBezTo>
                    <a:pt x="7144" y="203359"/>
                    <a:pt x="14764" y="211931"/>
                    <a:pt x="30004" y="219551"/>
                  </a:cubicBezTo>
                  <a:cubicBezTo>
                    <a:pt x="45244" y="227171"/>
                    <a:pt x="64294" y="230981"/>
                    <a:pt x="86201" y="230981"/>
                  </a:cubicBezTo>
                  <a:cubicBezTo>
                    <a:pt x="111919" y="230981"/>
                    <a:pt x="131921" y="225266"/>
                    <a:pt x="146209" y="213836"/>
                  </a:cubicBezTo>
                  <a:cubicBezTo>
                    <a:pt x="160496" y="202406"/>
                    <a:pt x="167164" y="187166"/>
                    <a:pt x="167164" y="167164"/>
                  </a:cubicBezTo>
                  <a:cubicBezTo>
                    <a:pt x="167164" y="151924"/>
                    <a:pt x="163354" y="139541"/>
                    <a:pt x="155734" y="129064"/>
                  </a:cubicBezTo>
                  <a:cubicBezTo>
                    <a:pt x="145256" y="120491"/>
                    <a:pt x="135731" y="113824"/>
                    <a:pt x="125254" y="1090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45"/>
            <p:cNvSpPr/>
            <p:nvPr/>
          </p:nvSpPr>
          <p:spPr>
            <a:xfrm>
              <a:off x="7208996" y="3754279"/>
              <a:ext cx="219075" cy="342900"/>
            </a:xfrm>
            <a:custGeom>
              <a:rect b="b" l="l" r="r" t="t"/>
              <a:pathLst>
                <a:path extrusionOk="0" h="342900" w="219075">
                  <a:moveTo>
                    <a:pt x="115729" y="7144"/>
                  </a:moveTo>
                  <a:lnTo>
                    <a:pt x="26194" y="7144"/>
                  </a:lnTo>
                  <a:cubicBezTo>
                    <a:pt x="20479" y="7144"/>
                    <a:pt x="15716" y="9049"/>
                    <a:pt x="12859" y="11906"/>
                  </a:cubicBezTo>
                  <a:cubicBezTo>
                    <a:pt x="10001" y="14764"/>
                    <a:pt x="7144" y="18574"/>
                    <a:pt x="7144" y="23336"/>
                  </a:cubicBezTo>
                  <a:lnTo>
                    <a:pt x="7144" y="327184"/>
                  </a:lnTo>
                  <a:cubicBezTo>
                    <a:pt x="7144" y="331946"/>
                    <a:pt x="10001" y="335756"/>
                    <a:pt x="14764" y="338614"/>
                  </a:cubicBezTo>
                  <a:cubicBezTo>
                    <a:pt x="19526" y="341471"/>
                    <a:pt x="25241" y="343376"/>
                    <a:pt x="31909" y="343376"/>
                  </a:cubicBezTo>
                  <a:cubicBezTo>
                    <a:pt x="38576" y="343376"/>
                    <a:pt x="44291" y="341471"/>
                    <a:pt x="49054" y="338614"/>
                  </a:cubicBezTo>
                  <a:cubicBezTo>
                    <a:pt x="53816" y="335756"/>
                    <a:pt x="55721" y="331946"/>
                    <a:pt x="55721" y="327184"/>
                  </a:cubicBezTo>
                  <a:lnTo>
                    <a:pt x="55721" y="213836"/>
                  </a:lnTo>
                  <a:lnTo>
                    <a:pt x="112871" y="213836"/>
                  </a:lnTo>
                  <a:cubicBezTo>
                    <a:pt x="144304" y="213836"/>
                    <a:pt x="169069" y="205264"/>
                    <a:pt x="188119" y="189071"/>
                  </a:cubicBezTo>
                  <a:cubicBezTo>
                    <a:pt x="207169" y="172879"/>
                    <a:pt x="216694" y="147161"/>
                    <a:pt x="216694" y="111919"/>
                  </a:cubicBezTo>
                  <a:lnTo>
                    <a:pt x="216694" y="108109"/>
                  </a:lnTo>
                  <a:cubicBezTo>
                    <a:pt x="216694" y="72866"/>
                    <a:pt x="207169" y="48101"/>
                    <a:pt x="189071" y="31909"/>
                  </a:cubicBezTo>
                  <a:cubicBezTo>
                    <a:pt x="170974" y="14764"/>
                    <a:pt x="147161" y="7144"/>
                    <a:pt x="115729" y="7144"/>
                  </a:cubicBezTo>
                  <a:close/>
                  <a:moveTo>
                    <a:pt x="168116" y="114776"/>
                  </a:moveTo>
                  <a:cubicBezTo>
                    <a:pt x="168116" y="134779"/>
                    <a:pt x="163354" y="150019"/>
                    <a:pt x="153829" y="159544"/>
                  </a:cubicBezTo>
                  <a:cubicBezTo>
                    <a:pt x="144304" y="169069"/>
                    <a:pt x="130969" y="174784"/>
                    <a:pt x="113824" y="174784"/>
                  </a:cubicBezTo>
                  <a:lnTo>
                    <a:pt x="56674" y="174784"/>
                  </a:lnTo>
                  <a:lnTo>
                    <a:pt x="56674" y="50006"/>
                  </a:lnTo>
                  <a:lnTo>
                    <a:pt x="113824" y="50006"/>
                  </a:lnTo>
                  <a:cubicBezTo>
                    <a:pt x="130969" y="50006"/>
                    <a:pt x="144304" y="54769"/>
                    <a:pt x="153829" y="64294"/>
                  </a:cubicBezTo>
                  <a:cubicBezTo>
                    <a:pt x="163354" y="73819"/>
                    <a:pt x="168116" y="89059"/>
                    <a:pt x="168116" y="109061"/>
                  </a:cubicBezTo>
                  <a:lnTo>
                    <a:pt x="168116" y="1147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45"/>
            <p:cNvSpPr/>
            <p:nvPr/>
          </p:nvSpPr>
          <p:spPr>
            <a:xfrm>
              <a:off x="7458551" y="3741896"/>
              <a:ext cx="57150" cy="361950"/>
            </a:xfrm>
            <a:custGeom>
              <a:rect b="b" l="l" r="r" t="t"/>
              <a:pathLst>
                <a:path extrusionOk="0" h="361950" w="57150">
                  <a:moveTo>
                    <a:pt x="48101" y="11906"/>
                  </a:moveTo>
                  <a:cubicBezTo>
                    <a:pt x="43339" y="9049"/>
                    <a:pt x="37624" y="7144"/>
                    <a:pt x="30956" y="7144"/>
                  </a:cubicBezTo>
                  <a:cubicBezTo>
                    <a:pt x="24289" y="7144"/>
                    <a:pt x="18574" y="9049"/>
                    <a:pt x="13811" y="11906"/>
                  </a:cubicBezTo>
                  <a:cubicBezTo>
                    <a:pt x="9049" y="14764"/>
                    <a:pt x="7144" y="18574"/>
                    <a:pt x="7144" y="23336"/>
                  </a:cubicBezTo>
                  <a:lnTo>
                    <a:pt x="7144" y="338614"/>
                  </a:lnTo>
                  <a:cubicBezTo>
                    <a:pt x="7144" y="342424"/>
                    <a:pt x="9049" y="346234"/>
                    <a:pt x="13811" y="350044"/>
                  </a:cubicBezTo>
                  <a:cubicBezTo>
                    <a:pt x="18574" y="353854"/>
                    <a:pt x="24289" y="354806"/>
                    <a:pt x="30956" y="354806"/>
                  </a:cubicBezTo>
                  <a:cubicBezTo>
                    <a:pt x="37624" y="354806"/>
                    <a:pt x="43339" y="352901"/>
                    <a:pt x="48101" y="350044"/>
                  </a:cubicBezTo>
                  <a:cubicBezTo>
                    <a:pt x="52864" y="347186"/>
                    <a:pt x="55721" y="343376"/>
                    <a:pt x="55721" y="338614"/>
                  </a:cubicBezTo>
                  <a:lnTo>
                    <a:pt x="55721" y="23336"/>
                  </a:lnTo>
                  <a:cubicBezTo>
                    <a:pt x="55721" y="18574"/>
                    <a:pt x="52864" y="14764"/>
                    <a:pt x="48101" y="119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45"/>
            <p:cNvSpPr/>
            <p:nvPr/>
          </p:nvSpPr>
          <p:spPr>
            <a:xfrm>
              <a:off x="7548086" y="3868579"/>
              <a:ext cx="190500" cy="238125"/>
            </a:xfrm>
            <a:custGeom>
              <a:rect b="b" l="l" r="r" t="t"/>
              <a:pathLst>
                <a:path extrusionOk="0" h="238125" w="190500">
                  <a:moveTo>
                    <a:pt x="90011" y="7144"/>
                  </a:moveTo>
                  <a:cubicBezTo>
                    <a:pt x="73819" y="7144"/>
                    <a:pt x="57626" y="10001"/>
                    <a:pt x="43339" y="15716"/>
                  </a:cubicBezTo>
                  <a:cubicBezTo>
                    <a:pt x="28099" y="21431"/>
                    <a:pt x="21431" y="28099"/>
                    <a:pt x="21431" y="36671"/>
                  </a:cubicBezTo>
                  <a:cubicBezTo>
                    <a:pt x="21431" y="42386"/>
                    <a:pt x="23336" y="48101"/>
                    <a:pt x="26194" y="53816"/>
                  </a:cubicBezTo>
                  <a:cubicBezTo>
                    <a:pt x="29051" y="58579"/>
                    <a:pt x="33814" y="61436"/>
                    <a:pt x="38576" y="61436"/>
                  </a:cubicBezTo>
                  <a:cubicBezTo>
                    <a:pt x="39529" y="61436"/>
                    <a:pt x="45244" y="58579"/>
                    <a:pt x="54769" y="53816"/>
                  </a:cubicBezTo>
                  <a:cubicBezTo>
                    <a:pt x="64294" y="49054"/>
                    <a:pt x="76676" y="46196"/>
                    <a:pt x="89059" y="46196"/>
                  </a:cubicBezTo>
                  <a:cubicBezTo>
                    <a:pt x="104299" y="46196"/>
                    <a:pt x="115729" y="50959"/>
                    <a:pt x="123349" y="61436"/>
                  </a:cubicBezTo>
                  <a:cubicBezTo>
                    <a:pt x="130969" y="70961"/>
                    <a:pt x="134779" y="83344"/>
                    <a:pt x="134779" y="97631"/>
                  </a:cubicBezTo>
                  <a:lnTo>
                    <a:pt x="134779" y="106204"/>
                  </a:lnTo>
                  <a:lnTo>
                    <a:pt x="114776" y="106204"/>
                  </a:lnTo>
                  <a:cubicBezTo>
                    <a:pt x="79534" y="106204"/>
                    <a:pt x="52864" y="110966"/>
                    <a:pt x="34766" y="120491"/>
                  </a:cubicBezTo>
                  <a:cubicBezTo>
                    <a:pt x="16669" y="130016"/>
                    <a:pt x="7144" y="147161"/>
                    <a:pt x="7144" y="171926"/>
                  </a:cubicBezTo>
                  <a:cubicBezTo>
                    <a:pt x="7144" y="191929"/>
                    <a:pt x="12859" y="206216"/>
                    <a:pt x="24289" y="216694"/>
                  </a:cubicBezTo>
                  <a:cubicBezTo>
                    <a:pt x="35719" y="227171"/>
                    <a:pt x="50006" y="231934"/>
                    <a:pt x="68104" y="231934"/>
                  </a:cubicBezTo>
                  <a:cubicBezTo>
                    <a:pt x="93821" y="231934"/>
                    <a:pt x="116681" y="219551"/>
                    <a:pt x="137636" y="195739"/>
                  </a:cubicBezTo>
                  <a:lnTo>
                    <a:pt x="137636" y="211931"/>
                  </a:lnTo>
                  <a:cubicBezTo>
                    <a:pt x="137636" y="216694"/>
                    <a:pt x="139541" y="219551"/>
                    <a:pt x="144304" y="223361"/>
                  </a:cubicBezTo>
                  <a:cubicBezTo>
                    <a:pt x="149066" y="226219"/>
                    <a:pt x="153829" y="228124"/>
                    <a:pt x="159544" y="228124"/>
                  </a:cubicBezTo>
                  <a:cubicBezTo>
                    <a:pt x="166211" y="228124"/>
                    <a:pt x="171926" y="226219"/>
                    <a:pt x="176689" y="223361"/>
                  </a:cubicBezTo>
                  <a:cubicBezTo>
                    <a:pt x="181451" y="220504"/>
                    <a:pt x="183356" y="216694"/>
                    <a:pt x="183356" y="211931"/>
                  </a:cubicBezTo>
                  <a:lnTo>
                    <a:pt x="183356" y="96679"/>
                  </a:lnTo>
                  <a:cubicBezTo>
                    <a:pt x="183356" y="70961"/>
                    <a:pt x="175736" y="50006"/>
                    <a:pt x="160496" y="32861"/>
                  </a:cubicBezTo>
                  <a:cubicBezTo>
                    <a:pt x="145256" y="15716"/>
                    <a:pt x="121444" y="7144"/>
                    <a:pt x="90011" y="7144"/>
                  </a:cubicBezTo>
                  <a:close/>
                  <a:moveTo>
                    <a:pt x="134779" y="149066"/>
                  </a:moveTo>
                  <a:cubicBezTo>
                    <a:pt x="134779" y="160496"/>
                    <a:pt x="129064" y="170974"/>
                    <a:pt x="118586" y="180499"/>
                  </a:cubicBezTo>
                  <a:cubicBezTo>
                    <a:pt x="108109" y="190024"/>
                    <a:pt x="96679" y="194786"/>
                    <a:pt x="85249" y="194786"/>
                  </a:cubicBezTo>
                  <a:cubicBezTo>
                    <a:pt x="76676" y="194786"/>
                    <a:pt x="69056" y="191929"/>
                    <a:pt x="63341" y="187166"/>
                  </a:cubicBezTo>
                  <a:cubicBezTo>
                    <a:pt x="57626" y="182404"/>
                    <a:pt x="54769" y="174784"/>
                    <a:pt x="54769" y="165259"/>
                  </a:cubicBezTo>
                  <a:cubicBezTo>
                    <a:pt x="54769" y="155734"/>
                    <a:pt x="58579" y="149066"/>
                    <a:pt x="65246" y="143351"/>
                  </a:cubicBezTo>
                  <a:cubicBezTo>
                    <a:pt x="71914" y="137636"/>
                    <a:pt x="79534" y="134779"/>
                    <a:pt x="88106" y="133826"/>
                  </a:cubicBezTo>
                  <a:cubicBezTo>
                    <a:pt x="96679" y="132874"/>
                    <a:pt x="108109" y="131921"/>
                    <a:pt x="122396" y="131921"/>
                  </a:cubicBezTo>
                  <a:lnTo>
                    <a:pt x="133826" y="131921"/>
                  </a:lnTo>
                  <a:lnTo>
                    <a:pt x="133826" y="1490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45"/>
            <p:cNvSpPr/>
            <p:nvPr/>
          </p:nvSpPr>
          <p:spPr>
            <a:xfrm>
              <a:off x="7772876" y="3868579"/>
              <a:ext cx="200025" cy="228600"/>
            </a:xfrm>
            <a:custGeom>
              <a:rect b="b" l="l" r="r" t="t"/>
              <a:pathLst>
                <a:path extrusionOk="0" h="228600" w="200025">
                  <a:moveTo>
                    <a:pt x="170021" y="33814"/>
                  </a:moveTo>
                  <a:cubicBezTo>
                    <a:pt x="153829" y="15716"/>
                    <a:pt x="135731" y="7144"/>
                    <a:pt x="113824" y="7144"/>
                  </a:cubicBezTo>
                  <a:cubicBezTo>
                    <a:pt x="99536" y="7144"/>
                    <a:pt x="87154" y="10954"/>
                    <a:pt x="75724" y="17621"/>
                  </a:cubicBezTo>
                  <a:cubicBezTo>
                    <a:pt x="65246" y="24289"/>
                    <a:pt x="56674" y="32861"/>
                    <a:pt x="51911" y="42386"/>
                  </a:cubicBezTo>
                  <a:lnTo>
                    <a:pt x="51911" y="25241"/>
                  </a:lnTo>
                  <a:cubicBezTo>
                    <a:pt x="51911" y="20479"/>
                    <a:pt x="50006" y="16669"/>
                    <a:pt x="46196" y="13811"/>
                  </a:cubicBezTo>
                  <a:cubicBezTo>
                    <a:pt x="42386" y="10954"/>
                    <a:pt x="36671" y="9049"/>
                    <a:pt x="30956" y="9049"/>
                  </a:cubicBezTo>
                  <a:cubicBezTo>
                    <a:pt x="24289" y="9049"/>
                    <a:pt x="18574" y="10954"/>
                    <a:pt x="13811" y="13811"/>
                  </a:cubicBezTo>
                  <a:cubicBezTo>
                    <a:pt x="9049" y="16669"/>
                    <a:pt x="7144" y="20479"/>
                    <a:pt x="7144" y="25241"/>
                  </a:cubicBezTo>
                  <a:lnTo>
                    <a:pt x="7144" y="210979"/>
                  </a:lnTo>
                  <a:cubicBezTo>
                    <a:pt x="7144" y="214789"/>
                    <a:pt x="9049" y="218599"/>
                    <a:pt x="13811" y="222409"/>
                  </a:cubicBezTo>
                  <a:cubicBezTo>
                    <a:pt x="18574" y="226219"/>
                    <a:pt x="24289" y="227171"/>
                    <a:pt x="30956" y="227171"/>
                  </a:cubicBezTo>
                  <a:cubicBezTo>
                    <a:pt x="37624" y="227171"/>
                    <a:pt x="43339" y="225266"/>
                    <a:pt x="48101" y="222409"/>
                  </a:cubicBezTo>
                  <a:cubicBezTo>
                    <a:pt x="52864" y="219551"/>
                    <a:pt x="55721" y="215741"/>
                    <a:pt x="55721" y="211931"/>
                  </a:cubicBezTo>
                  <a:lnTo>
                    <a:pt x="55721" y="98584"/>
                  </a:lnTo>
                  <a:cubicBezTo>
                    <a:pt x="55721" y="84296"/>
                    <a:pt x="60484" y="72866"/>
                    <a:pt x="69056" y="64294"/>
                  </a:cubicBezTo>
                  <a:cubicBezTo>
                    <a:pt x="77629" y="55721"/>
                    <a:pt x="88106" y="50959"/>
                    <a:pt x="99536" y="50959"/>
                  </a:cubicBezTo>
                  <a:cubicBezTo>
                    <a:pt x="111919" y="50959"/>
                    <a:pt x="123349" y="55721"/>
                    <a:pt x="131921" y="65246"/>
                  </a:cubicBezTo>
                  <a:cubicBezTo>
                    <a:pt x="141446" y="74771"/>
                    <a:pt x="145256" y="86201"/>
                    <a:pt x="145256" y="98584"/>
                  </a:cubicBezTo>
                  <a:lnTo>
                    <a:pt x="145256" y="211931"/>
                  </a:lnTo>
                  <a:cubicBezTo>
                    <a:pt x="145256" y="216694"/>
                    <a:pt x="148114" y="220504"/>
                    <a:pt x="152876" y="223361"/>
                  </a:cubicBezTo>
                  <a:cubicBezTo>
                    <a:pt x="157639" y="226219"/>
                    <a:pt x="163354" y="228124"/>
                    <a:pt x="169069" y="228124"/>
                  </a:cubicBezTo>
                  <a:cubicBezTo>
                    <a:pt x="175736" y="228124"/>
                    <a:pt x="181451" y="226219"/>
                    <a:pt x="186214" y="223361"/>
                  </a:cubicBezTo>
                  <a:cubicBezTo>
                    <a:pt x="190976" y="220504"/>
                    <a:pt x="193834" y="216694"/>
                    <a:pt x="193834" y="211931"/>
                  </a:cubicBezTo>
                  <a:lnTo>
                    <a:pt x="193834" y="97631"/>
                  </a:lnTo>
                  <a:cubicBezTo>
                    <a:pt x="193834" y="72866"/>
                    <a:pt x="186214" y="51911"/>
                    <a:pt x="170021" y="338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45"/>
            <p:cNvSpPr/>
            <p:nvPr/>
          </p:nvSpPr>
          <p:spPr>
            <a:xfrm>
              <a:off x="4887754" y="3754279"/>
              <a:ext cx="847725" cy="342900"/>
            </a:xfrm>
            <a:custGeom>
              <a:rect b="b" l="l" r="r" t="t"/>
              <a:pathLst>
                <a:path extrusionOk="0" h="342900" w="847725">
                  <a:moveTo>
                    <a:pt x="797719" y="160496"/>
                  </a:moveTo>
                  <a:cubicBezTo>
                    <a:pt x="823436" y="149066"/>
                    <a:pt x="836771" y="124301"/>
                    <a:pt x="836771" y="86201"/>
                  </a:cubicBezTo>
                  <a:cubicBezTo>
                    <a:pt x="836771" y="56674"/>
                    <a:pt x="828199" y="35719"/>
                    <a:pt x="812006" y="24289"/>
                  </a:cubicBezTo>
                  <a:cubicBezTo>
                    <a:pt x="794861" y="12859"/>
                    <a:pt x="772954" y="7144"/>
                    <a:pt x="744379" y="7144"/>
                  </a:cubicBezTo>
                  <a:lnTo>
                    <a:pt x="660559" y="7144"/>
                  </a:lnTo>
                  <a:cubicBezTo>
                    <a:pt x="654844" y="7144"/>
                    <a:pt x="650081" y="9049"/>
                    <a:pt x="645319" y="11906"/>
                  </a:cubicBezTo>
                  <a:cubicBezTo>
                    <a:pt x="641509" y="14764"/>
                    <a:pt x="638651" y="18574"/>
                    <a:pt x="638651" y="23336"/>
                  </a:cubicBezTo>
                  <a:lnTo>
                    <a:pt x="638651" y="250031"/>
                  </a:lnTo>
                  <a:lnTo>
                    <a:pt x="687229" y="250031"/>
                  </a:lnTo>
                  <a:lnTo>
                    <a:pt x="687229" y="179546"/>
                  </a:lnTo>
                  <a:lnTo>
                    <a:pt x="744379" y="179546"/>
                  </a:lnTo>
                  <a:cubicBezTo>
                    <a:pt x="761524" y="179546"/>
                    <a:pt x="774859" y="184309"/>
                    <a:pt x="783431" y="191929"/>
                  </a:cubicBezTo>
                  <a:cubicBezTo>
                    <a:pt x="792004" y="200501"/>
                    <a:pt x="796766" y="214789"/>
                    <a:pt x="796766" y="233839"/>
                  </a:cubicBezTo>
                  <a:lnTo>
                    <a:pt x="796766" y="241459"/>
                  </a:lnTo>
                  <a:cubicBezTo>
                    <a:pt x="796766" y="279559"/>
                    <a:pt x="779621" y="298609"/>
                    <a:pt x="745331" y="298609"/>
                  </a:cubicBezTo>
                  <a:lnTo>
                    <a:pt x="735806" y="298609"/>
                  </a:lnTo>
                  <a:lnTo>
                    <a:pt x="735806" y="298609"/>
                  </a:lnTo>
                  <a:lnTo>
                    <a:pt x="639604" y="298609"/>
                  </a:lnTo>
                  <a:lnTo>
                    <a:pt x="639604" y="298609"/>
                  </a:lnTo>
                  <a:lnTo>
                    <a:pt x="61436" y="299561"/>
                  </a:lnTo>
                  <a:cubicBezTo>
                    <a:pt x="57626" y="299561"/>
                    <a:pt x="55721" y="298609"/>
                    <a:pt x="55721" y="298609"/>
                  </a:cubicBezTo>
                  <a:cubicBezTo>
                    <a:pt x="54769" y="297656"/>
                    <a:pt x="53816" y="292894"/>
                    <a:pt x="54769" y="290989"/>
                  </a:cubicBezTo>
                  <a:lnTo>
                    <a:pt x="54769" y="210979"/>
                  </a:lnTo>
                  <a:lnTo>
                    <a:pt x="7144" y="210979"/>
                  </a:lnTo>
                  <a:lnTo>
                    <a:pt x="10001" y="291941"/>
                  </a:lnTo>
                  <a:cubicBezTo>
                    <a:pt x="10001" y="298609"/>
                    <a:pt x="6191" y="316706"/>
                    <a:pt x="17621" y="330041"/>
                  </a:cubicBezTo>
                  <a:cubicBezTo>
                    <a:pt x="23336" y="336709"/>
                    <a:pt x="36671" y="343376"/>
                    <a:pt x="54769" y="343376"/>
                  </a:cubicBezTo>
                  <a:lnTo>
                    <a:pt x="641509" y="341471"/>
                  </a:lnTo>
                  <a:cubicBezTo>
                    <a:pt x="644366" y="342424"/>
                    <a:pt x="658654" y="342424"/>
                    <a:pt x="661511" y="342424"/>
                  </a:cubicBezTo>
                  <a:lnTo>
                    <a:pt x="754856" y="342424"/>
                  </a:lnTo>
                  <a:cubicBezTo>
                    <a:pt x="782479" y="342424"/>
                    <a:pt x="805339" y="334804"/>
                    <a:pt x="821531" y="319564"/>
                  </a:cubicBezTo>
                  <a:cubicBezTo>
                    <a:pt x="837724" y="304324"/>
                    <a:pt x="846296" y="279559"/>
                    <a:pt x="846296" y="246221"/>
                  </a:cubicBezTo>
                  <a:lnTo>
                    <a:pt x="846296" y="236696"/>
                  </a:lnTo>
                  <a:cubicBezTo>
                    <a:pt x="846296" y="214789"/>
                    <a:pt x="842486" y="197644"/>
                    <a:pt x="833914" y="186214"/>
                  </a:cubicBezTo>
                  <a:cubicBezTo>
                    <a:pt x="825341" y="175736"/>
                    <a:pt x="813911" y="166211"/>
                    <a:pt x="797719" y="160496"/>
                  </a:cubicBezTo>
                  <a:close/>
                  <a:moveTo>
                    <a:pt x="742474" y="141446"/>
                  </a:moveTo>
                  <a:lnTo>
                    <a:pt x="688181" y="141446"/>
                  </a:lnTo>
                  <a:lnTo>
                    <a:pt x="688181" y="50006"/>
                  </a:lnTo>
                  <a:lnTo>
                    <a:pt x="741521" y="50006"/>
                  </a:lnTo>
                  <a:cubicBezTo>
                    <a:pt x="772954" y="50006"/>
                    <a:pt x="789146" y="64294"/>
                    <a:pt x="789146" y="93821"/>
                  </a:cubicBezTo>
                  <a:cubicBezTo>
                    <a:pt x="788194" y="125254"/>
                    <a:pt x="772954" y="141446"/>
                    <a:pt x="742474" y="1414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45"/>
            <p:cNvSpPr/>
            <p:nvPr/>
          </p:nvSpPr>
          <p:spPr>
            <a:xfrm>
              <a:off x="4914424" y="2745581"/>
              <a:ext cx="38100" cy="276225"/>
            </a:xfrm>
            <a:custGeom>
              <a:rect b="b" l="l" r="r" t="t"/>
              <a:pathLst>
                <a:path extrusionOk="0" h="276225" w="38100">
                  <a:moveTo>
                    <a:pt x="19526" y="273844"/>
                  </a:moveTo>
                  <a:lnTo>
                    <a:pt x="19526" y="273844"/>
                  </a:lnTo>
                  <a:cubicBezTo>
                    <a:pt x="12859" y="273844"/>
                    <a:pt x="7144" y="268129"/>
                    <a:pt x="7144" y="262414"/>
                  </a:cubicBezTo>
                  <a:lnTo>
                    <a:pt x="7144" y="18574"/>
                  </a:lnTo>
                  <a:cubicBezTo>
                    <a:pt x="8096" y="12859"/>
                    <a:pt x="12859" y="7144"/>
                    <a:pt x="19526" y="7144"/>
                  </a:cubicBezTo>
                  <a:lnTo>
                    <a:pt x="19526" y="7144"/>
                  </a:lnTo>
                  <a:cubicBezTo>
                    <a:pt x="26194" y="7144"/>
                    <a:pt x="31909" y="12859"/>
                    <a:pt x="31909" y="18574"/>
                  </a:cubicBezTo>
                  <a:lnTo>
                    <a:pt x="31909" y="261461"/>
                  </a:lnTo>
                  <a:cubicBezTo>
                    <a:pt x="31909" y="268129"/>
                    <a:pt x="26194" y="273844"/>
                    <a:pt x="19526" y="2738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45"/>
            <p:cNvSpPr/>
            <p:nvPr/>
          </p:nvSpPr>
          <p:spPr>
            <a:xfrm>
              <a:off x="4646192" y="2774529"/>
              <a:ext cx="114300" cy="266700"/>
            </a:xfrm>
            <a:custGeom>
              <a:rect b="b" l="l" r="r" t="t"/>
              <a:pathLst>
                <a:path extrusionOk="0" h="266700" w="114300">
                  <a:moveTo>
                    <a:pt x="102021" y="260136"/>
                  </a:moveTo>
                  <a:lnTo>
                    <a:pt x="102021" y="260136"/>
                  </a:lnTo>
                  <a:cubicBezTo>
                    <a:pt x="95353" y="262041"/>
                    <a:pt x="88686" y="259183"/>
                    <a:pt x="86781" y="252516"/>
                  </a:cubicBezTo>
                  <a:lnTo>
                    <a:pt x="7723" y="22963"/>
                  </a:lnTo>
                  <a:cubicBezTo>
                    <a:pt x="5818" y="16296"/>
                    <a:pt x="8676" y="9628"/>
                    <a:pt x="15343" y="7723"/>
                  </a:cubicBezTo>
                  <a:lnTo>
                    <a:pt x="15343" y="7723"/>
                  </a:lnTo>
                  <a:cubicBezTo>
                    <a:pt x="22011" y="5818"/>
                    <a:pt x="28678" y="8676"/>
                    <a:pt x="30583" y="15343"/>
                  </a:cubicBezTo>
                  <a:lnTo>
                    <a:pt x="109641" y="244896"/>
                  </a:lnTo>
                  <a:cubicBezTo>
                    <a:pt x="111546" y="250611"/>
                    <a:pt x="108688" y="257278"/>
                    <a:pt x="102021" y="2601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45"/>
            <p:cNvSpPr/>
            <p:nvPr/>
          </p:nvSpPr>
          <p:spPr>
            <a:xfrm>
              <a:off x="4419362" y="2942987"/>
              <a:ext cx="209550" cy="209550"/>
            </a:xfrm>
            <a:custGeom>
              <a:rect b="b" l="l" r="r" t="t"/>
              <a:pathLst>
                <a:path extrusionOk="0" h="209550" w="209550">
                  <a:moveTo>
                    <a:pt x="199311" y="199311"/>
                  </a:moveTo>
                  <a:lnTo>
                    <a:pt x="199311" y="199311"/>
                  </a:lnTo>
                  <a:cubicBezTo>
                    <a:pt x="194548" y="204073"/>
                    <a:pt x="186928" y="204073"/>
                    <a:pt x="182166" y="199311"/>
                  </a:cubicBezTo>
                  <a:lnTo>
                    <a:pt x="10716" y="27861"/>
                  </a:lnTo>
                  <a:cubicBezTo>
                    <a:pt x="5953" y="23098"/>
                    <a:pt x="5953" y="15478"/>
                    <a:pt x="10716" y="10716"/>
                  </a:cubicBezTo>
                  <a:lnTo>
                    <a:pt x="10716" y="10716"/>
                  </a:lnTo>
                  <a:cubicBezTo>
                    <a:pt x="15478" y="5953"/>
                    <a:pt x="23098" y="5953"/>
                    <a:pt x="27861" y="10716"/>
                  </a:cubicBezTo>
                  <a:lnTo>
                    <a:pt x="199311" y="182166"/>
                  </a:lnTo>
                  <a:cubicBezTo>
                    <a:pt x="204073" y="186928"/>
                    <a:pt x="204073" y="194548"/>
                    <a:pt x="199311" y="1993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45"/>
            <p:cNvSpPr/>
            <p:nvPr/>
          </p:nvSpPr>
          <p:spPr>
            <a:xfrm>
              <a:off x="4279471" y="3163141"/>
              <a:ext cx="257175" cy="123825"/>
            </a:xfrm>
            <a:custGeom>
              <a:rect b="b" l="l" r="r" t="t"/>
              <a:pathLst>
                <a:path extrusionOk="0" h="123825" w="257175">
                  <a:moveTo>
                    <a:pt x="253476" y="117269"/>
                  </a:moveTo>
                  <a:lnTo>
                    <a:pt x="253476" y="117269"/>
                  </a:lnTo>
                  <a:cubicBezTo>
                    <a:pt x="250619" y="122984"/>
                    <a:pt x="243951" y="125841"/>
                    <a:pt x="238236" y="123936"/>
                  </a:cubicBezTo>
                  <a:lnTo>
                    <a:pt x="14399" y="29639"/>
                  </a:lnTo>
                  <a:cubicBezTo>
                    <a:pt x="8684" y="26781"/>
                    <a:pt x="5826" y="20114"/>
                    <a:pt x="7731" y="14399"/>
                  </a:cubicBezTo>
                  <a:lnTo>
                    <a:pt x="7731" y="14399"/>
                  </a:lnTo>
                  <a:cubicBezTo>
                    <a:pt x="10589" y="8684"/>
                    <a:pt x="17256" y="5826"/>
                    <a:pt x="22971" y="7731"/>
                  </a:cubicBezTo>
                  <a:lnTo>
                    <a:pt x="246809" y="102029"/>
                  </a:lnTo>
                  <a:cubicBezTo>
                    <a:pt x="253476" y="104886"/>
                    <a:pt x="256334" y="111554"/>
                    <a:pt x="253476" y="1172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45"/>
            <p:cNvSpPr/>
            <p:nvPr/>
          </p:nvSpPr>
          <p:spPr>
            <a:xfrm>
              <a:off x="4221956" y="3419847"/>
              <a:ext cx="276225" cy="38100"/>
            </a:xfrm>
            <a:custGeom>
              <a:rect b="b" l="l" r="r" t="t"/>
              <a:pathLst>
                <a:path extrusionOk="0" h="38100" w="276225">
                  <a:moveTo>
                    <a:pt x="273844" y="18678"/>
                  </a:moveTo>
                  <a:lnTo>
                    <a:pt x="273844" y="18678"/>
                  </a:lnTo>
                  <a:cubicBezTo>
                    <a:pt x="273844" y="25345"/>
                    <a:pt x="268129" y="31061"/>
                    <a:pt x="261461" y="31061"/>
                  </a:cubicBezTo>
                  <a:lnTo>
                    <a:pt x="18574" y="31061"/>
                  </a:lnTo>
                  <a:cubicBezTo>
                    <a:pt x="12859" y="30108"/>
                    <a:pt x="7144" y="25345"/>
                    <a:pt x="7144" y="18678"/>
                  </a:cubicBezTo>
                  <a:lnTo>
                    <a:pt x="7144" y="18678"/>
                  </a:lnTo>
                  <a:cubicBezTo>
                    <a:pt x="7144" y="12010"/>
                    <a:pt x="12859" y="6295"/>
                    <a:pt x="18574" y="7248"/>
                  </a:cubicBezTo>
                  <a:lnTo>
                    <a:pt x="261461" y="7248"/>
                  </a:lnTo>
                  <a:cubicBezTo>
                    <a:pt x="268129" y="7248"/>
                    <a:pt x="273844" y="12010"/>
                    <a:pt x="273844" y="186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45"/>
            <p:cNvSpPr/>
            <p:nvPr/>
          </p:nvSpPr>
          <p:spPr>
            <a:xfrm>
              <a:off x="5088236" y="2779292"/>
              <a:ext cx="114300" cy="266700"/>
            </a:xfrm>
            <a:custGeom>
              <a:rect b="b" l="l" r="r" t="t"/>
              <a:pathLst>
                <a:path extrusionOk="0" h="266700" w="114300">
                  <a:moveTo>
                    <a:pt x="15259" y="260136"/>
                  </a:moveTo>
                  <a:lnTo>
                    <a:pt x="15259" y="260136"/>
                  </a:lnTo>
                  <a:cubicBezTo>
                    <a:pt x="21927" y="262041"/>
                    <a:pt x="28594" y="259183"/>
                    <a:pt x="30499" y="252516"/>
                  </a:cubicBezTo>
                  <a:lnTo>
                    <a:pt x="110509" y="22963"/>
                  </a:lnTo>
                  <a:cubicBezTo>
                    <a:pt x="112414" y="16296"/>
                    <a:pt x="109557" y="9628"/>
                    <a:pt x="102889" y="7723"/>
                  </a:cubicBezTo>
                  <a:lnTo>
                    <a:pt x="102889" y="7723"/>
                  </a:lnTo>
                  <a:cubicBezTo>
                    <a:pt x="96222" y="5818"/>
                    <a:pt x="89554" y="8676"/>
                    <a:pt x="87649" y="15343"/>
                  </a:cubicBezTo>
                  <a:lnTo>
                    <a:pt x="7639" y="244896"/>
                  </a:lnTo>
                  <a:cubicBezTo>
                    <a:pt x="5734" y="250611"/>
                    <a:pt x="9544" y="257278"/>
                    <a:pt x="15259" y="2601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45"/>
            <p:cNvSpPr/>
            <p:nvPr/>
          </p:nvSpPr>
          <p:spPr>
            <a:xfrm>
              <a:off x="5223034" y="2947749"/>
              <a:ext cx="200025" cy="209550"/>
            </a:xfrm>
            <a:custGeom>
              <a:rect b="b" l="l" r="r" t="t"/>
              <a:pathLst>
                <a:path extrusionOk="0" h="209550" w="200025">
                  <a:moveTo>
                    <a:pt x="10001" y="199311"/>
                  </a:moveTo>
                  <a:lnTo>
                    <a:pt x="10001" y="199311"/>
                  </a:lnTo>
                  <a:cubicBezTo>
                    <a:pt x="14764" y="204073"/>
                    <a:pt x="22384" y="204073"/>
                    <a:pt x="27146" y="199311"/>
                  </a:cubicBezTo>
                  <a:lnTo>
                    <a:pt x="198596" y="27861"/>
                  </a:lnTo>
                  <a:cubicBezTo>
                    <a:pt x="203359" y="23098"/>
                    <a:pt x="203359" y="15478"/>
                    <a:pt x="198596" y="10716"/>
                  </a:cubicBezTo>
                  <a:lnTo>
                    <a:pt x="198596" y="10716"/>
                  </a:lnTo>
                  <a:cubicBezTo>
                    <a:pt x="193834" y="5953"/>
                    <a:pt x="186214" y="5953"/>
                    <a:pt x="181451" y="10716"/>
                  </a:cubicBezTo>
                  <a:lnTo>
                    <a:pt x="10001" y="182166"/>
                  </a:lnTo>
                  <a:cubicBezTo>
                    <a:pt x="6191" y="186928"/>
                    <a:pt x="6191" y="194548"/>
                    <a:pt x="10001" y="1993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45"/>
            <p:cNvSpPr/>
            <p:nvPr/>
          </p:nvSpPr>
          <p:spPr>
            <a:xfrm>
              <a:off x="5311029" y="3167904"/>
              <a:ext cx="257175" cy="123825"/>
            </a:xfrm>
            <a:custGeom>
              <a:rect b="b" l="l" r="r" t="t"/>
              <a:pathLst>
                <a:path extrusionOk="0" h="123825" w="257175">
                  <a:moveTo>
                    <a:pt x="7732" y="117269"/>
                  </a:moveTo>
                  <a:lnTo>
                    <a:pt x="7732" y="117269"/>
                  </a:lnTo>
                  <a:cubicBezTo>
                    <a:pt x="10589" y="122984"/>
                    <a:pt x="17257" y="125841"/>
                    <a:pt x="22971" y="123936"/>
                  </a:cubicBezTo>
                  <a:lnTo>
                    <a:pt x="246809" y="29639"/>
                  </a:lnTo>
                  <a:cubicBezTo>
                    <a:pt x="252524" y="26781"/>
                    <a:pt x="255381" y="20114"/>
                    <a:pt x="253476" y="14399"/>
                  </a:cubicBezTo>
                  <a:lnTo>
                    <a:pt x="253476" y="14399"/>
                  </a:lnTo>
                  <a:cubicBezTo>
                    <a:pt x="250619" y="8684"/>
                    <a:pt x="243951" y="5826"/>
                    <a:pt x="238237" y="7731"/>
                  </a:cubicBezTo>
                  <a:lnTo>
                    <a:pt x="14399" y="102029"/>
                  </a:lnTo>
                  <a:cubicBezTo>
                    <a:pt x="8684" y="104886"/>
                    <a:pt x="5826" y="111554"/>
                    <a:pt x="7732" y="1172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45"/>
            <p:cNvSpPr/>
            <p:nvPr/>
          </p:nvSpPr>
          <p:spPr>
            <a:xfrm>
              <a:off x="5348764" y="3424610"/>
              <a:ext cx="276225" cy="38100"/>
            </a:xfrm>
            <a:custGeom>
              <a:rect b="b" l="l" r="r" t="t"/>
              <a:pathLst>
                <a:path extrusionOk="0" h="38100" w="276225">
                  <a:moveTo>
                    <a:pt x="7144" y="18678"/>
                  </a:moveTo>
                  <a:lnTo>
                    <a:pt x="7144" y="18678"/>
                  </a:lnTo>
                  <a:cubicBezTo>
                    <a:pt x="7144" y="25345"/>
                    <a:pt x="12859" y="31061"/>
                    <a:pt x="19526" y="31061"/>
                  </a:cubicBezTo>
                  <a:lnTo>
                    <a:pt x="262414" y="31061"/>
                  </a:lnTo>
                  <a:cubicBezTo>
                    <a:pt x="269081" y="31061"/>
                    <a:pt x="274796" y="25345"/>
                    <a:pt x="274796" y="18678"/>
                  </a:cubicBezTo>
                  <a:lnTo>
                    <a:pt x="274796" y="18678"/>
                  </a:lnTo>
                  <a:cubicBezTo>
                    <a:pt x="274796" y="12010"/>
                    <a:pt x="269081" y="6295"/>
                    <a:pt x="262414" y="7248"/>
                  </a:cubicBezTo>
                  <a:lnTo>
                    <a:pt x="19526" y="7248"/>
                  </a:lnTo>
                  <a:cubicBezTo>
                    <a:pt x="12859" y="7248"/>
                    <a:pt x="7144" y="12010"/>
                    <a:pt x="7144" y="186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1" name="Google Shape;1921;p45"/>
          <p:cNvGrpSpPr/>
          <p:nvPr/>
        </p:nvGrpSpPr>
        <p:grpSpPr>
          <a:xfrm>
            <a:off x="946202" y="4711068"/>
            <a:ext cx="1116529" cy="741016"/>
            <a:chOff x="9017332" y="4660057"/>
            <a:chExt cx="1116529" cy="741016"/>
          </a:xfrm>
        </p:grpSpPr>
        <p:grpSp>
          <p:nvGrpSpPr>
            <p:cNvPr id="1922" name="Google Shape;1922;p45"/>
            <p:cNvGrpSpPr/>
            <p:nvPr/>
          </p:nvGrpSpPr>
          <p:grpSpPr>
            <a:xfrm>
              <a:off x="9017332" y="4660057"/>
              <a:ext cx="1116529" cy="741016"/>
              <a:chOff x="8890504" y="1819747"/>
              <a:chExt cx="2424749" cy="1609253"/>
            </a:xfrm>
          </p:grpSpPr>
          <p:sp>
            <p:nvSpPr>
              <p:cNvPr id="1923" name="Google Shape;1923;p45"/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>
                  <a:gd fmla="val 16667" name="adj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4" name="Google Shape;1924;p45"/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fmla="val 12614" name="adj"/>
                </a:avLst>
              </a:prstGeom>
              <a:noFill/>
              <a:ln cap="flat" cmpd="sng" w="22225">
                <a:solidFill>
                  <a:schemeClr val="lt1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45"/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>
                  <a:gd fmla="val 16667" name="adj"/>
                </a:avLst>
              </a:prstGeom>
              <a:solidFill>
                <a:schemeClr val="accent4"/>
              </a:solidFill>
              <a:ln cap="flat" cmpd="sng" w="1587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45"/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7" name="Google Shape;1927;p45"/>
            <p:cNvSpPr/>
            <p:nvPr/>
          </p:nvSpPr>
          <p:spPr>
            <a:xfrm>
              <a:off x="9415738" y="4824489"/>
              <a:ext cx="255069" cy="415030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8" name="Google Shape;1928;p45"/>
          <p:cNvGrpSpPr/>
          <p:nvPr/>
        </p:nvGrpSpPr>
        <p:grpSpPr>
          <a:xfrm>
            <a:off x="8758198" y="1644468"/>
            <a:ext cx="2347341" cy="3950779"/>
            <a:chOff x="8758198" y="1644468"/>
            <a:chExt cx="2347341" cy="3950779"/>
          </a:xfrm>
        </p:grpSpPr>
        <p:grpSp>
          <p:nvGrpSpPr>
            <p:cNvPr id="1929" name="Google Shape;1929;p45"/>
            <p:cNvGrpSpPr/>
            <p:nvPr/>
          </p:nvGrpSpPr>
          <p:grpSpPr>
            <a:xfrm>
              <a:off x="8758198" y="1644468"/>
              <a:ext cx="2347341" cy="3950779"/>
              <a:chOff x="6860463" y="1800145"/>
              <a:chExt cx="1938332" cy="3262381"/>
            </a:xfrm>
          </p:grpSpPr>
          <p:grpSp>
            <p:nvGrpSpPr>
              <p:cNvPr id="1930" name="Google Shape;1930;p45"/>
              <p:cNvGrpSpPr/>
              <p:nvPr/>
            </p:nvGrpSpPr>
            <p:grpSpPr>
              <a:xfrm>
                <a:off x="7199748" y="3101758"/>
                <a:ext cx="1301798" cy="1960768"/>
                <a:chOff x="7294672" y="4298740"/>
                <a:chExt cx="1393729" cy="1965858"/>
              </a:xfrm>
            </p:grpSpPr>
            <p:grpSp>
              <p:nvGrpSpPr>
                <p:cNvPr id="1931" name="Google Shape;1931;p45"/>
                <p:cNvGrpSpPr/>
                <p:nvPr/>
              </p:nvGrpSpPr>
              <p:grpSpPr>
                <a:xfrm>
                  <a:off x="7521194" y="5284915"/>
                  <a:ext cx="1137987" cy="979683"/>
                  <a:chOff x="7521194" y="5284915"/>
                  <a:chExt cx="1137987" cy="979683"/>
                </a:xfrm>
              </p:grpSpPr>
              <p:grpSp>
                <p:nvGrpSpPr>
                  <p:cNvPr id="1932" name="Google Shape;1932;p45"/>
                  <p:cNvGrpSpPr/>
                  <p:nvPr/>
                </p:nvGrpSpPr>
                <p:grpSpPr>
                  <a:xfrm>
                    <a:off x="7521194" y="5284915"/>
                    <a:ext cx="1137987" cy="979683"/>
                    <a:chOff x="5580112" y="4160675"/>
                    <a:chExt cx="2016224" cy="1735751"/>
                  </a:xfrm>
                </p:grpSpPr>
                <p:sp>
                  <p:nvSpPr>
                    <p:cNvPr id="1933" name="Google Shape;1933;p45"/>
                    <p:cNvSpPr/>
                    <p:nvPr/>
                  </p:nvSpPr>
                  <p:spPr>
                    <a:xfrm rot="10800000">
                      <a:off x="5796136" y="4653136"/>
                      <a:ext cx="1584176" cy="1243290"/>
                    </a:xfrm>
                    <a:custGeom>
                      <a:rect b="b" l="l" r="r" t="t"/>
                      <a:pathLst>
                        <a:path extrusionOk="0" h="1243290" w="1584176">
                          <a:moveTo>
                            <a:pt x="0" y="1243290"/>
                          </a:moveTo>
                          <a:lnTo>
                            <a:pt x="304038" y="27138"/>
                          </a:lnTo>
                          <a:cubicBezTo>
                            <a:pt x="629405" y="-57"/>
                            <a:pt x="941174" y="-17053"/>
                            <a:pt x="1280138" y="27138"/>
                          </a:cubicBezTo>
                          <a:lnTo>
                            <a:pt x="1584176" y="1243290"/>
                          </a:lnTo>
                          <a:lnTo>
                            <a:pt x="0" y="1243290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50800" rotWithShape="0" algn="t" dir="5400000" dist="38100">
                        <a:srgbClr val="000000">
                          <a:alpha val="40000"/>
                        </a:srgbClr>
                      </a:outerShdw>
                    </a:effectLst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34" name="Google Shape;1934;p45"/>
                    <p:cNvSpPr/>
                    <p:nvPr/>
                  </p:nvSpPr>
                  <p:spPr>
                    <a:xfrm rot="10800000">
                      <a:off x="5580112" y="4312147"/>
                      <a:ext cx="2016224" cy="471979"/>
                    </a:xfrm>
                    <a:custGeom>
                      <a:rect b="b" l="l" r="r" t="t"/>
                      <a:pathLst>
                        <a:path extrusionOk="0" h="471979" w="2016224">
                          <a:moveTo>
                            <a:pt x="0" y="471979"/>
                          </a:moveTo>
                          <a:lnTo>
                            <a:pt x="128109" y="111939"/>
                          </a:lnTo>
                          <a:cubicBezTo>
                            <a:pt x="572010" y="-7034"/>
                            <a:pt x="1260655" y="-64822"/>
                            <a:pt x="1888115" y="111939"/>
                          </a:cubicBezTo>
                          <a:lnTo>
                            <a:pt x="2016224" y="471979"/>
                          </a:lnTo>
                          <a:lnTo>
                            <a:pt x="0" y="471979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50800" rotWithShape="0" algn="t" dir="5400000" dist="38100">
                        <a:srgbClr val="000000">
                          <a:alpha val="40000"/>
                        </a:srgbClr>
                      </a:outerShdw>
                    </a:effectLst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935" name="Google Shape;1935;p45"/>
                    <p:cNvSpPr/>
                    <p:nvPr/>
                  </p:nvSpPr>
                  <p:spPr>
                    <a:xfrm>
                      <a:off x="5580223" y="4160675"/>
                      <a:ext cx="2016000" cy="302944"/>
                    </a:xfrm>
                    <a:prstGeom prst="ellipse">
                      <a:avLst/>
                    </a:prstGeom>
                    <a:solidFill>
                      <a:srgbClr val="17698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936" name="Google Shape;1936;p45"/>
                  <p:cNvSpPr/>
                  <p:nvPr/>
                </p:nvSpPr>
                <p:spPr>
                  <a:xfrm>
                    <a:off x="7788585" y="5306768"/>
                    <a:ext cx="578589" cy="141955"/>
                  </a:xfrm>
                  <a:custGeom>
                    <a:rect b="b" l="l" r="r" t="t"/>
                    <a:pathLst>
                      <a:path extrusionOk="0" h="188632" w="768835">
                        <a:moveTo>
                          <a:pt x="0" y="177315"/>
                        </a:moveTo>
                        <a:cubicBezTo>
                          <a:pt x="87950" y="78338"/>
                          <a:pt x="247828" y="-1462"/>
                          <a:pt x="380228" y="21"/>
                        </a:cubicBezTo>
                        <a:cubicBezTo>
                          <a:pt x="512627" y="1505"/>
                          <a:pt x="683125" y="79364"/>
                          <a:pt x="768835" y="180287"/>
                        </a:cubicBezTo>
                        <a:cubicBezTo>
                          <a:pt x="513351" y="189616"/>
                          <a:pt x="257866" y="194180"/>
                          <a:pt x="0" y="17731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937" name="Google Shape;1937;p45"/>
                <p:cNvGrpSpPr/>
                <p:nvPr/>
              </p:nvGrpSpPr>
              <p:grpSpPr>
                <a:xfrm>
                  <a:off x="7294672" y="4298740"/>
                  <a:ext cx="1393729" cy="1046571"/>
                  <a:chOff x="7294672" y="4298740"/>
                  <a:chExt cx="1393729" cy="1046571"/>
                </a:xfrm>
              </p:grpSpPr>
              <p:sp>
                <p:nvSpPr>
                  <p:cNvPr id="1938" name="Google Shape;1938;p45"/>
                  <p:cNvSpPr/>
                  <p:nvPr/>
                </p:nvSpPr>
                <p:spPr>
                  <a:xfrm>
                    <a:off x="7967244" y="4298740"/>
                    <a:ext cx="165150" cy="1039848"/>
                  </a:xfrm>
                  <a:custGeom>
                    <a:rect b="b" l="l" r="r" t="t"/>
                    <a:pathLst>
                      <a:path extrusionOk="0" h="2420336" w="384400">
                        <a:moveTo>
                          <a:pt x="56941" y="12742"/>
                        </a:moveTo>
                        <a:cubicBezTo>
                          <a:pt x="357106" y="479348"/>
                          <a:pt x="226524" y="709011"/>
                          <a:pt x="169614" y="915386"/>
                        </a:cubicBezTo>
                        <a:cubicBezTo>
                          <a:pt x="62476" y="1189595"/>
                          <a:pt x="-35995" y="1489805"/>
                          <a:pt x="12880" y="1725011"/>
                        </a:cubicBezTo>
                        <a:cubicBezTo>
                          <a:pt x="90539" y="1956786"/>
                          <a:pt x="124862" y="2171226"/>
                          <a:pt x="215523" y="2420336"/>
                        </a:cubicBezTo>
                        <a:lnTo>
                          <a:pt x="384400" y="2399615"/>
                        </a:lnTo>
                        <a:cubicBezTo>
                          <a:pt x="291422" y="2153379"/>
                          <a:pt x="202209" y="1963481"/>
                          <a:pt x="139567" y="1725913"/>
                        </a:cubicBezTo>
                        <a:cubicBezTo>
                          <a:pt x="80011" y="1462388"/>
                          <a:pt x="191096" y="1160926"/>
                          <a:pt x="309219" y="893068"/>
                        </a:cubicBezTo>
                        <a:cubicBezTo>
                          <a:pt x="380273" y="691199"/>
                          <a:pt x="432968" y="342313"/>
                          <a:pt x="173863" y="173"/>
                        </a:cubicBezTo>
                        <a:cubicBezTo>
                          <a:pt x="115826" y="-1859"/>
                          <a:pt x="114978" y="14774"/>
                          <a:pt x="56941" y="1274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39" name="Google Shape;1939;p45"/>
                  <p:cNvSpPr/>
                  <p:nvPr/>
                </p:nvSpPr>
                <p:spPr>
                  <a:xfrm rot="5400000">
                    <a:off x="8262210" y="4321359"/>
                    <a:ext cx="202973" cy="571635"/>
                  </a:xfrm>
                  <a:custGeom>
                    <a:rect b="b" l="l" r="r" t="t"/>
                    <a:pathLst>
                      <a:path extrusionOk="0" h="1639548" w="582162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rgbClr val="71BE2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40" name="Google Shape;1940;p45"/>
                  <p:cNvSpPr/>
                  <p:nvPr/>
                </p:nvSpPr>
                <p:spPr>
                  <a:xfrm rot="3762166">
                    <a:off x="8242421" y="4782780"/>
                    <a:ext cx="225169" cy="634145"/>
                  </a:xfrm>
                  <a:custGeom>
                    <a:rect b="b" l="l" r="r" t="t"/>
                    <a:pathLst>
                      <a:path extrusionOk="0" h="1639548" w="582162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41" name="Google Shape;1941;p45"/>
                  <p:cNvSpPr/>
                  <p:nvPr/>
                </p:nvSpPr>
                <p:spPr>
                  <a:xfrm flipH="1" rot="-4759383">
                    <a:off x="7530207" y="4416473"/>
                    <a:ext cx="241225" cy="679365"/>
                  </a:xfrm>
                  <a:custGeom>
                    <a:rect b="b" l="l" r="r" t="t"/>
                    <a:pathLst>
                      <a:path extrusionOk="0" h="1639548" w="582162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1942" name="Google Shape;1942;p45"/>
              <p:cNvSpPr/>
              <p:nvPr/>
            </p:nvSpPr>
            <p:spPr>
              <a:xfrm>
                <a:off x="7557781" y="2499960"/>
                <a:ext cx="617392" cy="617392"/>
              </a:xfrm>
              <a:prstGeom prst="ellipse">
                <a:avLst/>
              </a:prstGeom>
              <a:solidFill>
                <a:srgbClr val="71BE2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3" name="Google Shape;1943;p45"/>
              <p:cNvSpPr/>
              <p:nvPr/>
            </p:nvSpPr>
            <p:spPr>
              <a:xfrm rot="-5840660">
                <a:off x="7438742" y="1955435"/>
                <a:ext cx="617189" cy="345743"/>
              </a:xfrm>
              <a:custGeom>
                <a:rect b="b" l="l" r="r" t="t"/>
                <a:pathLst>
                  <a:path extrusionOk="0" h="2554996" w="4560938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4" name="Google Shape;1944;p45"/>
              <p:cNvSpPr/>
              <p:nvPr/>
            </p:nvSpPr>
            <p:spPr>
              <a:xfrm rot="-9619502">
                <a:off x="6900650" y="2402545"/>
                <a:ext cx="617189" cy="345743"/>
              </a:xfrm>
              <a:custGeom>
                <a:rect b="b" l="l" r="r" t="t"/>
                <a:pathLst>
                  <a:path extrusionOk="0" h="2554996" w="4560938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5" name="Google Shape;1945;p45"/>
              <p:cNvSpPr/>
              <p:nvPr/>
            </p:nvSpPr>
            <p:spPr>
              <a:xfrm rot="-2334917">
                <a:off x="7027522" y="3061057"/>
                <a:ext cx="617189" cy="345743"/>
              </a:xfrm>
              <a:custGeom>
                <a:rect b="b" l="l" r="r" t="t"/>
                <a:pathLst>
                  <a:path extrusionOk="0" h="2554996" w="4560938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6" name="Google Shape;1946;p45"/>
              <p:cNvSpPr/>
              <p:nvPr/>
            </p:nvSpPr>
            <p:spPr>
              <a:xfrm flipH="1" rot="9071228">
                <a:off x="8136495" y="2287450"/>
                <a:ext cx="617189" cy="345743"/>
              </a:xfrm>
              <a:custGeom>
                <a:rect b="b" l="l" r="r" t="t"/>
                <a:pathLst>
                  <a:path extrusionOk="0" h="2554996" w="4560938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7" name="Google Shape;1947;p45"/>
              <p:cNvSpPr/>
              <p:nvPr/>
            </p:nvSpPr>
            <p:spPr>
              <a:xfrm flipH="1" rot="2334917">
                <a:off x="8141497" y="2988765"/>
                <a:ext cx="617189" cy="345743"/>
              </a:xfrm>
              <a:custGeom>
                <a:rect b="b" l="l" r="r" t="t"/>
                <a:pathLst>
                  <a:path extrusionOk="0" h="2554996" w="4560938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48" name="Google Shape;1948;p45"/>
            <p:cNvSpPr/>
            <p:nvPr/>
          </p:nvSpPr>
          <p:spPr>
            <a:xfrm rot="10800000">
              <a:off x="9816631" y="2617433"/>
              <a:ext cx="299692" cy="48763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9" name="Google Shape;1949;p45"/>
          <p:cNvGrpSpPr/>
          <p:nvPr/>
        </p:nvGrpSpPr>
        <p:grpSpPr>
          <a:xfrm flipH="1">
            <a:off x="8879280" y="5378567"/>
            <a:ext cx="2528094" cy="1234350"/>
            <a:chOff x="1678681" y="2217893"/>
            <a:chExt cx="2022990" cy="987731"/>
          </a:xfrm>
        </p:grpSpPr>
        <p:grpSp>
          <p:nvGrpSpPr>
            <p:cNvPr id="1950" name="Google Shape;1950;p45"/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</p:grpSpPr>
          <p:sp>
            <p:nvSpPr>
              <p:cNvPr id="1951" name="Google Shape;1951;p45"/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rect b="b" l="l" r="r" t="t"/>
                <a:pathLst>
                  <a:path extrusionOk="0" h="1747240" w="3887153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p45"/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rect b="b" l="l" r="r" t="t"/>
                <a:pathLst>
                  <a:path extrusionOk="0" h="1929647" w="3753016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53" name="Google Shape;1953;p45"/>
            <p:cNvSpPr/>
            <p:nvPr/>
          </p:nvSpPr>
          <p:spPr>
            <a:xfrm rot="-285986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ctr" dir="5400000" dist="50800">
                <a:srgbClr val="000000">
                  <a:alpha val="2196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4" name="Google Shape;1954;p45"/>
          <p:cNvGrpSpPr/>
          <p:nvPr/>
        </p:nvGrpSpPr>
        <p:grpSpPr>
          <a:xfrm>
            <a:off x="899989" y="2807492"/>
            <a:ext cx="1397531" cy="1293931"/>
            <a:chOff x="1064519" y="1872500"/>
            <a:chExt cx="1561257" cy="1445520"/>
          </a:xfrm>
        </p:grpSpPr>
        <p:sp>
          <p:nvSpPr>
            <p:cNvPr id="1955" name="Google Shape;1955;p45"/>
            <p:cNvSpPr/>
            <p:nvPr/>
          </p:nvSpPr>
          <p:spPr>
            <a:xfrm>
              <a:off x="1634779" y="2819951"/>
              <a:ext cx="110877" cy="179829"/>
            </a:xfrm>
            <a:custGeom>
              <a:rect b="b" l="l" r="r" t="t"/>
              <a:pathLst>
                <a:path extrusionOk="0" h="179829" w="110877">
                  <a:moveTo>
                    <a:pt x="95575" y="170244"/>
                  </a:moveTo>
                  <a:lnTo>
                    <a:pt x="68653" y="178699"/>
                  </a:lnTo>
                  <a:cubicBezTo>
                    <a:pt x="57184" y="182302"/>
                    <a:pt x="44884" y="175858"/>
                    <a:pt x="41280" y="164423"/>
                  </a:cubicBezTo>
                  <a:lnTo>
                    <a:pt x="1260" y="37088"/>
                  </a:lnTo>
                  <a:cubicBezTo>
                    <a:pt x="-2343" y="25619"/>
                    <a:pt x="4102" y="13318"/>
                    <a:pt x="15536" y="9715"/>
                  </a:cubicBezTo>
                  <a:lnTo>
                    <a:pt x="42458" y="1260"/>
                  </a:lnTo>
                  <a:cubicBezTo>
                    <a:pt x="53927" y="-2343"/>
                    <a:pt x="66228" y="4102"/>
                    <a:pt x="69831" y="15536"/>
                  </a:cubicBezTo>
                  <a:lnTo>
                    <a:pt x="109851" y="142872"/>
                  </a:lnTo>
                  <a:cubicBezTo>
                    <a:pt x="113454" y="154341"/>
                    <a:pt x="107044" y="166641"/>
                    <a:pt x="95575" y="170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45"/>
            <p:cNvSpPr/>
            <p:nvPr/>
          </p:nvSpPr>
          <p:spPr>
            <a:xfrm>
              <a:off x="2539846" y="2271312"/>
              <a:ext cx="85930" cy="302834"/>
            </a:xfrm>
            <a:custGeom>
              <a:rect b="b" l="l" r="r" t="t"/>
              <a:pathLst>
                <a:path extrusionOk="0" h="302833" w="85929">
                  <a:moveTo>
                    <a:pt x="17377" y="260"/>
                  </a:moveTo>
                  <a:lnTo>
                    <a:pt x="1646" y="145163"/>
                  </a:lnTo>
                  <a:lnTo>
                    <a:pt x="260" y="145163"/>
                  </a:lnTo>
                  <a:lnTo>
                    <a:pt x="953" y="151434"/>
                  </a:lnTo>
                  <a:lnTo>
                    <a:pt x="260" y="157706"/>
                  </a:lnTo>
                  <a:lnTo>
                    <a:pt x="1646" y="157706"/>
                  </a:lnTo>
                  <a:lnTo>
                    <a:pt x="17377" y="302643"/>
                  </a:lnTo>
                  <a:lnTo>
                    <a:pt x="85843" y="244433"/>
                  </a:lnTo>
                  <a:lnTo>
                    <a:pt x="85843" y="157706"/>
                  </a:lnTo>
                  <a:lnTo>
                    <a:pt x="85843" y="145163"/>
                  </a:lnTo>
                  <a:lnTo>
                    <a:pt x="85843" y="58436"/>
                  </a:lnTo>
                  <a:close/>
                </a:path>
              </a:pathLst>
            </a:custGeom>
            <a:solidFill>
              <a:srgbClr val="1769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45"/>
            <p:cNvSpPr/>
            <p:nvPr/>
          </p:nvSpPr>
          <p:spPr>
            <a:xfrm>
              <a:off x="1326355" y="2477085"/>
              <a:ext cx="459448" cy="840935"/>
            </a:xfrm>
            <a:custGeom>
              <a:rect b="b" l="l" r="r" t="t"/>
              <a:pathLst>
                <a:path extrusionOk="0" h="840935" w="459447">
                  <a:moveTo>
                    <a:pt x="423750" y="795051"/>
                  </a:moveTo>
                  <a:lnTo>
                    <a:pt x="284980" y="838674"/>
                  </a:lnTo>
                  <a:cubicBezTo>
                    <a:pt x="258266" y="847059"/>
                    <a:pt x="229507" y="832091"/>
                    <a:pt x="221122" y="805342"/>
                  </a:cubicBezTo>
                  <a:lnTo>
                    <a:pt x="2590" y="110072"/>
                  </a:lnTo>
                  <a:cubicBezTo>
                    <a:pt x="-5795" y="83357"/>
                    <a:pt x="9173" y="54598"/>
                    <a:pt x="35922" y="46213"/>
                  </a:cubicBezTo>
                  <a:lnTo>
                    <a:pt x="174692" y="2590"/>
                  </a:lnTo>
                  <a:cubicBezTo>
                    <a:pt x="201407" y="-5795"/>
                    <a:pt x="230165" y="9173"/>
                    <a:pt x="238551" y="35922"/>
                  </a:cubicBezTo>
                  <a:lnTo>
                    <a:pt x="457048" y="731227"/>
                  </a:lnTo>
                  <a:cubicBezTo>
                    <a:pt x="465468" y="757942"/>
                    <a:pt x="450465" y="786666"/>
                    <a:pt x="423750" y="795051"/>
                  </a:cubicBezTo>
                  <a:close/>
                </a:path>
              </a:pathLst>
            </a:custGeom>
            <a:solidFill>
              <a:srgbClr val="1769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45"/>
            <p:cNvSpPr/>
            <p:nvPr/>
          </p:nvSpPr>
          <p:spPr>
            <a:xfrm>
              <a:off x="1471820" y="1927904"/>
              <a:ext cx="1038782" cy="989580"/>
            </a:xfrm>
            <a:custGeom>
              <a:rect b="b" l="l" r="r" t="t"/>
              <a:pathLst>
                <a:path extrusionOk="0" h="989580" w="1038782">
                  <a:moveTo>
                    <a:pt x="541133" y="221633"/>
                  </a:moveTo>
                  <a:lnTo>
                    <a:pt x="260" y="221633"/>
                  </a:lnTo>
                  <a:lnTo>
                    <a:pt x="260" y="487393"/>
                  </a:lnTo>
                  <a:lnTo>
                    <a:pt x="260" y="502326"/>
                  </a:lnTo>
                  <a:lnTo>
                    <a:pt x="260" y="768086"/>
                  </a:lnTo>
                  <a:lnTo>
                    <a:pt x="541133" y="768086"/>
                  </a:lnTo>
                  <a:cubicBezTo>
                    <a:pt x="541133" y="768086"/>
                    <a:pt x="851521" y="802319"/>
                    <a:pt x="1038626" y="989459"/>
                  </a:cubicBezTo>
                  <a:lnTo>
                    <a:pt x="1038626" y="502326"/>
                  </a:lnTo>
                  <a:lnTo>
                    <a:pt x="1038626" y="487393"/>
                  </a:lnTo>
                  <a:lnTo>
                    <a:pt x="1038626" y="260"/>
                  </a:lnTo>
                  <a:cubicBezTo>
                    <a:pt x="851486" y="187400"/>
                    <a:pt x="541133" y="221633"/>
                    <a:pt x="541133" y="221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45"/>
            <p:cNvSpPr/>
            <p:nvPr/>
          </p:nvSpPr>
          <p:spPr>
            <a:xfrm>
              <a:off x="2510221" y="1872500"/>
              <a:ext cx="59597" cy="1100458"/>
            </a:xfrm>
            <a:custGeom>
              <a:rect b="b" l="l" r="r" t="t"/>
              <a:pathLst>
                <a:path extrusionOk="0" h="1100457" w="59596">
                  <a:moveTo>
                    <a:pt x="41562" y="1100267"/>
                  </a:moveTo>
                  <a:lnTo>
                    <a:pt x="18277" y="1100267"/>
                  </a:lnTo>
                  <a:cubicBezTo>
                    <a:pt x="8368" y="1100267"/>
                    <a:pt x="260" y="1092159"/>
                    <a:pt x="260" y="1082250"/>
                  </a:cubicBezTo>
                  <a:lnTo>
                    <a:pt x="260" y="18277"/>
                  </a:lnTo>
                  <a:cubicBezTo>
                    <a:pt x="260" y="8368"/>
                    <a:pt x="8368" y="260"/>
                    <a:pt x="18277" y="260"/>
                  </a:cubicBezTo>
                  <a:lnTo>
                    <a:pt x="41562" y="260"/>
                  </a:lnTo>
                  <a:cubicBezTo>
                    <a:pt x="51471" y="260"/>
                    <a:pt x="59579" y="8368"/>
                    <a:pt x="59579" y="18277"/>
                  </a:cubicBezTo>
                  <a:lnTo>
                    <a:pt x="59579" y="1082250"/>
                  </a:lnTo>
                  <a:cubicBezTo>
                    <a:pt x="59579" y="1092159"/>
                    <a:pt x="51471" y="1100267"/>
                    <a:pt x="41562" y="1100267"/>
                  </a:cubicBezTo>
                  <a:close/>
                </a:path>
              </a:pathLst>
            </a:custGeom>
            <a:solidFill>
              <a:srgbClr val="229E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45"/>
            <p:cNvSpPr/>
            <p:nvPr/>
          </p:nvSpPr>
          <p:spPr>
            <a:xfrm>
              <a:off x="1064519" y="2288498"/>
              <a:ext cx="126123" cy="267492"/>
            </a:xfrm>
            <a:custGeom>
              <a:rect b="b" l="l" r="r" t="t"/>
              <a:pathLst>
                <a:path extrusionOk="0" h="267491" w="126122">
                  <a:moveTo>
                    <a:pt x="260" y="260"/>
                  </a:moveTo>
                  <a:lnTo>
                    <a:pt x="126071" y="260"/>
                  </a:lnTo>
                  <a:lnTo>
                    <a:pt x="126071" y="267266"/>
                  </a:lnTo>
                  <a:lnTo>
                    <a:pt x="260" y="267266"/>
                  </a:lnTo>
                  <a:close/>
                </a:path>
              </a:pathLst>
            </a:custGeom>
            <a:solidFill>
              <a:srgbClr val="17698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45"/>
            <p:cNvSpPr/>
            <p:nvPr/>
          </p:nvSpPr>
          <p:spPr>
            <a:xfrm>
              <a:off x="1122660" y="2149278"/>
              <a:ext cx="349610" cy="545724"/>
            </a:xfrm>
            <a:custGeom>
              <a:rect b="b" l="l" r="r" t="t"/>
              <a:pathLst>
                <a:path extrusionOk="0" h="545724" w="349610">
                  <a:moveTo>
                    <a:pt x="132620" y="260"/>
                  </a:moveTo>
                  <a:lnTo>
                    <a:pt x="260" y="78463"/>
                  </a:lnTo>
                  <a:lnTo>
                    <a:pt x="260" y="269727"/>
                  </a:lnTo>
                  <a:lnTo>
                    <a:pt x="260" y="276206"/>
                  </a:lnTo>
                  <a:lnTo>
                    <a:pt x="260" y="467469"/>
                  </a:lnTo>
                  <a:lnTo>
                    <a:pt x="132620" y="545673"/>
                  </a:lnTo>
                  <a:lnTo>
                    <a:pt x="349420" y="545673"/>
                  </a:lnTo>
                  <a:lnTo>
                    <a:pt x="349420" y="276206"/>
                  </a:lnTo>
                  <a:lnTo>
                    <a:pt x="349420" y="269727"/>
                  </a:lnTo>
                  <a:lnTo>
                    <a:pt x="349420" y="260"/>
                  </a:lnTo>
                  <a:close/>
                </a:path>
              </a:pathLst>
            </a:custGeom>
            <a:solidFill>
              <a:srgbClr val="229E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2" name="Google Shape;1962;p45"/>
          <p:cNvGrpSpPr/>
          <p:nvPr/>
        </p:nvGrpSpPr>
        <p:grpSpPr>
          <a:xfrm>
            <a:off x="6291830" y="4689093"/>
            <a:ext cx="1571176" cy="1251263"/>
            <a:chOff x="2604654" y="2041913"/>
            <a:chExt cx="3558020" cy="2833560"/>
          </a:xfrm>
        </p:grpSpPr>
        <p:grpSp>
          <p:nvGrpSpPr>
            <p:cNvPr id="1963" name="Google Shape;1963;p45"/>
            <p:cNvGrpSpPr/>
            <p:nvPr/>
          </p:nvGrpSpPr>
          <p:grpSpPr>
            <a:xfrm>
              <a:off x="2604654" y="2041913"/>
              <a:ext cx="3558020" cy="2801889"/>
              <a:chOff x="2604654" y="2041913"/>
              <a:chExt cx="3558020" cy="2801889"/>
            </a:xfrm>
          </p:grpSpPr>
          <p:sp>
            <p:nvSpPr>
              <p:cNvPr id="1964" name="Google Shape;1964;p45"/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rect b="b" l="l" r="r" t="t"/>
                <a:pathLst>
                  <a:path extrusionOk="0" h="1993269" w="3261271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5" name="Google Shape;1965;p45"/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6" name="Google Shape;1966;p45"/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7" name="Google Shape;1967;p45"/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Google Shape;1968;p45"/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fmla="val 5000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69" name="Google Shape;1969;p45"/>
            <p:cNvSpPr/>
            <p:nvPr/>
          </p:nvSpPr>
          <p:spPr>
            <a:xfrm>
              <a:off x="2676526" y="2590800"/>
              <a:ext cx="3152217" cy="2284673"/>
            </a:xfrm>
            <a:custGeom>
              <a:rect b="b" l="l" r="r" t="t"/>
              <a:pathLst>
                <a:path extrusionOk="0" h="2284673" w="3152217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0" name="Google Shape;1970;p45"/>
          <p:cNvGrpSpPr/>
          <p:nvPr/>
        </p:nvGrpSpPr>
        <p:grpSpPr>
          <a:xfrm>
            <a:off x="3022429" y="4079041"/>
            <a:ext cx="3078471" cy="3079353"/>
            <a:chOff x="3715178" y="979403"/>
            <a:chExt cx="4750560" cy="4751923"/>
          </a:xfrm>
        </p:grpSpPr>
        <p:sp>
          <p:nvSpPr>
            <p:cNvPr id="1971" name="Google Shape;1971;p45"/>
            <p:cNvSpPr/>
            <p:nvPr/>
          </p:nvSpPr>
          <p:spPr>
            <a:xfrm rot="-2794009">
              <a:off x="4401199" y="1683732"/>
              <a:ext cx="3378518" cy="3343265"/>
            </a:xfrm>
            <a:custGeom>
              <a:rect b="b" l="l" r="r" t="t"/>
              <a:pathLst>
                <a:path extrusionOk="0" h="3343265" w="3378518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2" name="Google Shape;1972;p45"/>
            <p:cNvGrpSpPr/>
            <p:nvPr/>
          </p:nvGrpSpPr>
          <p:grpSpPr>
            <a:xfrm>
              <a:off x="5536852" y="2753578"/>
              <a:ext cx="1089476" cy="1686250"/>
              <a:chOff x="5558699" y="2598826"/>
              <a:chExt cx="1089476" cy="1686250"/>
            </a:xfrm>
          </p:grpSpPr>
          <p:grpSp>
            <p:nvGrpSpPr>
              <p:cNvPr id="1973" name="Google Shape;1973;p45"/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</p:grpSpPr>
            <p:sp>
              <p:nvSpPr>
                <p:cNvPr id="1974" name="Google Shape;1974;p45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5" name="Google Shape;1975;p45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6" name="Google Shape;1976;p45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77" name="Google Shape;1977;p45"/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</p:grpSpPr>
            <p:sp>
              <p:nvSpPr>
                <p:cNvPr id="1978" name="Google Shape;1978;p45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9" name="Google Shape;1979;p45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0" name="Google Shape;1980;p45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81" name="Google Shape;1981;p45"/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</p:grpSpPr>
            <p:sp>
              <p:nvSpPr>
                <p:cNvPr id="1982" name="Google Shape;1982;p45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3" name="Google Shape;1983;p45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4" name="Google Shape;1984;p45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85" name="Google Shape;1985;p45"/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</p:grpSpPr>
            <p:sp>
              <p:nvSpPr>
                <p:cNvPr id="1986" name="Google Shape;1986;p45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7" name="Google Shape;1987;p45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8" name="Google Shape;1988;p45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89" name="Google Shape;1989;p45"/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</p:grpSpPr>
            <p:sp>
              <p:nvSpPr>
                <p:cNvPr id="1990" name="Google Shape;1990;p45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1" name="Google Shape;1991;p45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2" name="Google Shape;1992;p45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93" name="Google Shape;1993;p45"/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</p:grpSpPr>
            <p:sp>
              <p:nvSpPr>
                <p:cNvPr id="1994" name="Google Shape;1994;p45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5" name="Google Shape;1995;p45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6" name="Google Shape;1996;p45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997" name="Google Shape;1997;p45"/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</p:grpSpPr>
            <p:sp>
              <p:nvSpPr>
                <p:cNvPr id="1998" name="Google Shape;1998;p45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9" name="Google Shape;1999;p45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0" name="Google Shape;2000;p45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01" name="Google Shape;2001;p45"/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</p:grpSpPr>
            <p:sp>
              <p:nvSpPr>
                <p:cNvPr id="2002" name="Google Shape;2002;p45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3" name="Google Shape;2003;p45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4" name="Google Shape;2004;p45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05" name="Google Shape;2005;p45"/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p45"/>
              <p:cNvSpPr/>
              <p:nvPr/>
            </p:nvSpPr>
            <p:spPr>
              <a:xfrm>
                <a:off x="6088867" y="3022230"/>
                <a:ext cx="36000" cy="72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07" name="Google Shape;2007;p45"/>
          <p:cNvGrpSpPr/>
          <p:nvPr/>
        </p:nvGrpSpPr>
        <p:grpSpPr>
          <a:xfrm>
            <a:off x="2989818" y="2544993"/>
            <a:ext cx="2133077" cy="2095438"/>
            <a:chOff x="3995011" y="2655367"/>
            <a:chExt cx="2422037" cy="2379299"/>
          </a:xfrm>
        </p:grpSpPr>
        <p:sp>
          <p:nvSpPr>
            <p:cNvPr id="2008" name="Google Shape;2008;p45"/>
            <p:cNvSpPr/>
            <p:nvPr/>
          </p:nvSpPr>
          <p:spPr>
            <a:xfrm rot="2848566">
              <a:off x="4228697" y="3717695"/>
              <a:ext cx="1076813" cy="1098119"/>
            </a:xfrm>
            <a:custGeom>
              <a:rect b="b" l="l" r="r" t="t"/>
              <a:pathLst>
                <a:path extrusionOk="0" h="744371" w="729929">
                  <a:moveTo>
                    <a:pt x="348892" y="332354"/>
                  </a:moveTo>
                  <a:cubicBezTo>
                    <a:pt x="352388" y="329029"/>
                    <a:pt x="356359" y="326061"/>
                    <a:pt x="361732" y="323831"/>
                  </a:cubicBezTo>
                  <a:cubicBezTo>
                    <a:pt x="374189" y="321528"/>
                    <a:pt x="379381" y="323623"/>
                    <a:pt x="387597" y="331318"/>
                  </a:cubicBezTo>
                  <a:cubicBezTo>
                    <a:pt x="398618" y="341866"/>
                    <a:pt x="403216" y="357495"/>
                    <a:pt x="399661" y="372385"/>
                  </a:cubicBezTo>
                  <a:cubicBezTo>
                    <a:pt x="399245" y="374125"/>
                    <a:pt x="398726" y="375825"/>
                    <a:pt x="398080" y="377465"/>
                  </a:cubicBezTo>
                  <a:lnTo>
                    <a:pt x="348892" y="332354"/>
                  </a:lnTo>
                  <a:close/>
                  <a:moveTo>
                    <a:pt x="230573" y="276780"/>
                  </a:moveTo>
                  <a:lnTo>
                    <a:pt x="274785" y="317326"/>
                  </a:lnTo>
                  <a:lnTo>
                    <a:pt x="274325" y="317442"/>
                  </a:lnTo>
                  <a:cubicBezTo>
                    <a:pt x="260660" y="320930"/>
                    <a:pt x="248947" y="316497"/>
                    <a:pt x="239949" y="307574"/>
                  </a:cubicBezTo>
                  <a:lnTo>
                    <a:pt x="239704" y="307865"/>
                  </a:lnTo>
                  <a:cubicBezTo>
                    <a:pt x="231988" y="299485"/>
                    <a:pt x="228612" y="288033"/>
                    <a:pt x="230573" y="276780"/>
                  </a:cubicBezTo>
                  <a:close/>
                  <a:moveTo>
                    <a:pt x="175268" y="226059"/>
                  </a:moveTo>
                  <a:lnTo>
                    <a:pt x="188006" y="237741"/>
                  </a:lnTo>
                  <a:cubicBezTo>
                    <a:pt x="183964" y="244973"/>
                    <a:pt x="178732" y="252910"/>
                    <a:pt x="176755" y="261191"/>
                  </a:cubicBezTo>
                  <a:cubicBezTo>
                    <a:pt x="168623" y="294406"/>
                    <a:pt x="174493" y="321834"/>
                    <a:pt x="204557" y="349511"/>
                  </a:cubicBezTo>
                  <a:cubicBezTo>
                    <a:pt x="225638" y="367415"/>
                    <a:pt x="253310" y="375547"/>
                    <a:pt x="280854" y="371933"/>
                  </a:cubicBezTo>
                  <a:cubicBezTo>
                    <a:pt x="294628" y="370126"/>
                    <a:pt x="307353" y="365103"/>
                    <a:pt x="318685" y="357586"/>
                  </a:cubicBezTo>
                  <a:lnTo>
                    <a:pt x="369238" y="403949"/>
                  </a:lnTo>
                  <a:cubicBezTo>
                    <a:pt x="354173" y="408155"/>
                    <a:pt x="338011" y="403876"/>
                    <a:pt x="326994" y="392768"/>
                  </a:cubicBezTo>
                  <a:lnTo>
                    <a:pt x="284800" y="434617"/>
                  </a:lnTo>
                  <a:cubicBezTo>
                    <a:pt x="311024" y="461056"/>
                    <a:pt x="349514" y="471213"/>
                    <a:pt x="385369" y="461156"/>
                  </a:cubicBezTo>
                  <a:cubicBezTo>
                    <a:pt x="396446" y="458049"/>
                    <a:pt x="406734" y="453163"/>
                    <a:pt x="415793" y="446643"/>
                  </a:cubicBezTo>
                  <a:lnTo>
                    <a:pt x="428615" y="458403"/>
                  </a:lnTo>
                  <a:lnTo>
                    <a:pt x="454984" y="429651"/>
                  </a:lnTo>
                  <a:lnTo>
                    <a:pt x="443119" y="418769"/>
                  </a:lnTo>
                  <a:cubicBezTo>
                    <a:pt x="449792" y="409048"/>
                    <a:pt x="454639" y="398018"/>
                    <a:pt x="457464" y="386184"/>
                  </a:cubicBezTo>
                  <a:cubicBezTo>
                    <a:pt x="465960" y="350599"/>
                    <a:pt x="454859" y="313234"/>
                    <a:pt x="428362" y="288148"/>
                  </a:cubicBezTo>
                  <a:lnTo>
                    <a:pt x="428522" y="287961"/>
                  </a:lnTo>
                  <a:cubicBezTo>
                    <a:pt x="428167" y="287660"/>
                    <a:pt x="427809" y="287362"/>
                    <a:pt x="427395" y="287133"/>
                  </a:cubicBezTo>
                  <a:lnTo>
                    <a:pt x="427012" y="286731"/>
                  </a:lnTo>
                  <a:lnTo>
                    <a:pt x="426946" y="286803"/>
                  </a:lnTo>
                  <a:cubicBezTo>
                    <a:pt x="406154" y="269986"/>
                    <a:pt x="378148" y="260836"/>
                    <a:pt x="352820" y="267770"/>
                  </a:cubicBezTo>
                  <a:cubicBezTo>
                    <a:pt x="336255" y="272306"/>
                    <a:pt x="322112" y="280465"/>
                    <a:pt x="307521" y="294414"/>
                  </a:cubicBezTo>
                  <a:lnTo>
                    <a:pt x="255205" y="246435"/>
                  </a:lnTo>
                  <a:lnTo>
                    <a:pt x="258260" y="245116"/>
                  </a:lnTo>
                  <a:cubicBezTo>
                    <a:pt x="271844" y="241306"/>
                    <a:pt x="286426" y="245154"/>
                    <a:pt x="296362" y="255171"/>
                  </a:cubicBezTo>
                  <a:lnTo>
                    <a:pt x="334346" y="217498"/>
                  </a:lnTo>
                  <a:cubicBezTo>
                    <a:pt x="310738" y="193696"/>
                    <a:pt x="276089" y="184553"/>
                    <a:pt x="243811" y="193607"/>
                  </a:cubicBezTo>
                  <a:cubicBezTo>
                    <a:pt x="232788" y="196699"/>
                    <a:pt x="222632" y="201748"/>
                    <a:pt x="213820" y="208482"/>
                  </a:cubicBezTo>
                  <a:lnTo>
                    <a:pt x="201636" y="197308"/>
                  </a:lnTo>
                  <a:lnTo>
                    <a:pt x="175268" y="226059"/>
                  </a:lnTo>
                  <a:close/>
                  <a:moveTo>
                    <a:pt x="0" y="312559"/>
                  </a:moveTo>
                  <a:cubicBezTo>
                    <a:pt x="86239" y="219186"/>
                    <a:pt x="140005" y="115419"/>
                    <a:pt x="213524" y="687"/>
                  </a:cubicBezTo>
                  <a:cubicBezTo>
                    <a:pt x="387144" y="-6545"/>
                    <a:pt x="605505" y="43550"/>
                    <a:pt x="674161" y="141585"/>
                  </a:cubicBezTo>
                  <a:cubicBezTo>
                    <a:pt x="742817" y="239621"/>
                    <a:pt x="769900" y="428944"/>
                    <a:pt x="625461" y="588900"/>
                  </a:cubicBezTo>
                  <a:cubicBezTo>
                    <a:pt x="475818" y="769866"/>
                    <a:pt x="290388" y="784759"/>
                    <a:pt x="157724" y="675408"/>
                  </a:cubicBezTo>
                  <a:cubicBezTo>
                    <a:pt x="49897" y="575950"/>
                    <a:pt x="27078" y="415510"/>
                    <a:pt x="0" y="312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45"/>
            <p:cNvSpPr/>
            <p:nvPr/>
          </p:nvSpPr>
          <p:spPr>
            <a:xfrm rot="1410982">
              <a:off x="4070449" y="2766517"/>
              <a:ext cx="664631" cy="516467"/>
            </a:xfrm>
            <a:custGeom>
              <a:rect b="b" l="l" r="r" t="t"/>
              <a:pathLst>
                <a:path extrusionOk="0" h="350093" w="450527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10" name="Google Shape;2010;p45"/>
            <p:cNvGrpSpPr/>
            <p:nvPr/>
          </p:nvGrpSpPr>
          <p:grpSpPr>
            <a:xfrm flipH="1">
              <a:off x="4316824" y="3047206"/>
              <a:ext cx="2100224" cy="767272"/>
              <a:chOff x="2181528" y="3397417"/>
              <a:chExt cx="2100224" cy="767272"/>
            </a:xfrm>
          </p:grpSpPr>
          <p:sp>
            <p:nvSpPr>
              <p:cNvPr id="2011" name="Google Shape;2011;p45"/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rect b="b" l="l" r="r" t="t"/>
                <a:pathLst>
                  <a:path extrusionOk="0" h="942755" w="1109996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45"/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Google Shape;2013;p45"/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Google Shape;2014;p45"/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15" name="Google Shape;2015;p45"/>
          <p:cNvSpPr/>
          <p:nvPr/>
        </p:nvSpPr>
        <p:spPr>
          <a:xfrm>
            <a:off x="2318207" y="4885818"/>
            <a:ext cx="908196" cy="508763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16" name="Google Shape;2016;p45"/>
          <p:cNvGrpSpPr/>
          <p:nvPr/>
        </p:nvGrpSpPr>
        <p:grpSpPr>
          <a:xfrm>
            <a:off x="783853" y="5381489"/>
            <a:ext cx="1322080" cy="1321624"/>
            <a:chOff x="1872017" y="3172964"/>
            <a:chExt cx="1662920" cy="1662346"/>
          </a:xfrm>
        </p:grpSpPr>
        <p:sp>
          <p:nvSpPr>
            <p:cNvPr id="2017" name="Google Shape;2017;p45"/>
            <p:cNvSpPr/>
            <p:nvPr/>
          </p:nvSpPr>
          <p:spPr>
            <a:xfrm rot="2848566">
              <a:off x="2117447" y="3413409"/>
              <a:ext cx="1172060" cy="1181456"/>
            </a:xfrm>
            <a:custGeom>
              <a:rect b="b" l="l" r="r" t="t"/>
              <a:pathLst>
                <a:path extrusionOk="0" h="1181456" w="1172060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45"/>
            <p:cNvSpPr/>
            <p:nvPr/>
          </p:nvSpPr>
          <p:spPr>
            <a:xfrm>
              <a:off x="2575942" y="4011357"/>
              <a:ext cx="255069" cy="415030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9" name="Google Shape;2019;p45"/>
          <p:cNvGrpSpPr/>
          <p:nvPr/>
        </p:nvGrpSpPr>
        <p:grpSpPr>
          <a:xfrm>
            <a:off x="2379448" y="5673893"/>
            <a:ext cx="726980" cy="726980"/>
            <a:chOff x="2460435" y="1380960"/>
            <a:chExt cx="914400" cy="914400"/>
          </a:xfrm>
        </p:grpSpPr>
        <p:sp>
          <p:nvSpPr>
            <p:cNvPr id="2020" name="Google Shape;2020;p45"/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45"/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45"/>
            <p:cNvSpPr/>
            <p:nvPr/>
          </p:nvSpPr>
          <p:spPr>
            <a:xfrm>
              <a:off x="2761961" y="1573266"/>
              <a:ext cx="311347" cy="506602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3" name="Google Shape;2023;p45"/>
          <p:cNvGrpSpPr/>
          <p:nvPr/>
        </p:nvGrpSpPr>
        <p:grpSpPr>
          <a:xfrm>
            <a:off x="5441371" y="3760243"/>
            <a:ext cx="3274503" cy="3103269"/>
            <a:chOff x="21230" y="1617134"/>
            <a:chExt cx="4021170" cy="3810892"/>
          </a:xfrm>
        </p:grpSpPr>
        <p:grpSp>
          <p:nvGrpSpPr>
            <p:cNvPr id="2024" name="Google Shape;2024;p45"/>
            <p:cNvGrpSpPr/>
            <p:nvPr/>
          </p:nvGrpSpPr>
          <p:grpSpPr>
            <a:xfrm>
              <a:off x="853314" y="1617134"/>
              <a:ext cx="2195070" cy="925854"/>
              <a:chOff x="853314" y="1617134"/>
              <a:chExt cx="2195070" cy="925854"/>
            </a:xfrm>
          </p:grpSpPr>
          <p:sp>
            <p:nvSpPr>
              <p:cNvPr id="2025" name="Google Shape;2025;p45"/>
              <p:cNvSpPr/>
              <p:nvPr/>
            </p:nvSpPr>
            <p:spPr>
              <a:xfrm rot="-1650734">
                <a:off x="1199615" y="1717912"/>
                <a:ext cx="531261" cy="531261"/>
              </a:xfrm>
              <a:custGeom>
                <a:rect b="b" l="l" r="r" t="t"/>
                <a:pathLst>
                  <a:path extrusionOk="0" h="3931865" w="3942192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Google Shape;2026;p45"/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rect b="b" l="l" r="r" t="t"/>
                <a:pathLst>
                  <a:path extrusionOk="0" h="3921971" w="3888432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45"/>
              <p:cNvSpPr/>
              <p:nvPr/>
            </p:nvSpPr>
            <p:spPr>
              <a:xfrm rot="-900000">
                <a:off x="2300573" y="1797574"/>
                <a:ext cx="456968" cy="360000"/>
              </a:xfrm>
              <a:custGeom>
                <a:rect b="b" l="l" r="r" t="t"/>
                <a:pathLst>
                  <a:path extrusionOk="0" h="2998234" w="3805825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45"/>
              <p:cNvSpPr/>
              <p:nvPr/>
            </p:nvSpPr>
            <p:spPr>
              <a:xfrm rot="-2407326">
                <a:off x="926950" y="2109352"/>
                <a:ext cx="360000" cy="360000"/>
              </a:xfrm>
              <a:custGeom>
                <a:rect b="b" l="l" r="r" t="t"/>
                <a:pathLst>
                  <a:path extrusionOk="0" h="3970014" w="3888423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Google Shape;2029;p45"/>
              <p:cNvSpPr/>
              <p:nvPr/>
            </p:nvSpPr>
            <p:spPr>
              <a:xfrm rot="2229245">
                <a:off x="2616513" y="2030577"/>
                <a:ext cx="359661" cy="360000"/>
              </a:xfrm>
              <a:custGeom>
                <a:rect b="b" l="l" r="r" t="t"/>
                <a:pathLst>
                  <a:path extrusionOk="0" h="3938802" w="3935086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0" name="Google Shape;2030;p45"/>
            <p:cNvGrpSpPr/>
            <p:nvPr/>
          </p:nvGrpSpPr>
          <p:grpSpPr>
            <a:xfrm rot="4990866">
              <a:off x="2354900" y="2755376"/>
              <a:ext cx="2195070" cy="925854"/>
              <a:chOff x="853314" y="1617134"/>
              <a:chExt cx="2195070" cy="925854"/>
            </a:xfrm>
          </p:grpSpPr>
          <p:sp>
            <p:nvSpPr>
              <p:cNvPr id="2031" name="Google Shape;2031;p45"/>
              <p:cNvSpPr/>
              <p:nvPr/>
            </p:nvSpPr>
            <p:spPr>
              <a:xfrm rot="-1650734">
                <a:off x="1199615" y="1717912"/>
                <a:ext cx="531261" cy="531261"/>
              </a:xfrm>
              <a:custGeom>
                <a:rect b="b" l="l" r="r" t="t"/>
                <a:pathLst>
                  <a:path extrusionOk="0" h="3931865" w="3942192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Google Shape;2032;p45"/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rect b="b" l="l" r="r" t="t"/>
                <a:pathLst>
                  <a:path extrusionOk="0" h="3921971" w="3888432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Google Shape;2033;p45"/>
              <p:cNvSpPr/>
              <p:nvPr/>
            </p:nvSpPr>
            <p:spPr>
              <a:xfrm rot="-900000">
                <a:off x="2300573" y="1797574"/>
                <a:ext cx="456968" cy="360000"/>
              </a:xfrm>
              <a:custGeom>
                <a:rect b="b" l="l" r="r" t="t"/>
                <a:pathLst>
                  <a:path extrusionOk="0" h="2998234" w="3805825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Google Shape;2034;p45"/>
              <p:cNvSpPr/>
              <p:nvPr/>
            </p:nvSpPr>
            <p:spPr>
              <a:xfrm rot="-2407326">
                <a:off x="926950" y="2109352"/>
                <a:ext cx="360000" cy="360000"/>
              </a:xfrm>
              <a:custGeom>
                <a:rect b="b" l="l" r="r" t="t"/>
                <a:pathLst>
                  <a:path extrusionOk="0" h="3970014" w="3888423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Google Shape;2035;p45"/>
              <p:cNvSpPr/>
              <p:nvPr/>
            </p:nvSpPr>
            <p:spPr>
              <a:xfrm rot="2229245">
                <a:off x="2616513" y="2030577"/>
                <a:ext cx="359661" cy="360000"/>
              </a:xfrm>
              <a:custGeom>
                <a:rect b="b" l="l" r="r" t="t"/>
                <a:pathLst>
                  <a:path extrusionOk="0" h="3938802" w="3935086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6" name="Google Shape;2036;p45"/>
            <p:cNvGrpSpPr/>
            <p:nvPr/>
          </p:nvGrpSpPr>
          <p:grpSpPr>
            <a:xfrm rot="10066674">
              <a:off x="1364629" y="4278820"/>
              <a:ext cx="2209185" cy="925854"/>
              <a:chOff x="853314" y="1617134"/>
              <a:chExt cx="2209185" cy="925854"/>
            </a:xfrm>
          </p:grpSpPr>
          <p:sp>
            <p:nvSpPr>
              <p:cNvPr id="2037" name="Google Shape;2037;p45"/>
              <p:cNvSpPr/>
              <p:nvPr/>
            </p:nvSpPr>
            <p:spPr>
              <a:xfrm rot="-1650734">
                <a:off x="1199615" y="1717912"/>
                <a:ext cx="531261" cy="531261"/>
              </a:xfrm>
              <a:custGeom>
                <a:rect b="b" l="l" r="r" t="t"/>
                <a:pathLst>
                  <a:path extrusionOk="0" h="3931865" w="3942192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8" name="Google Shape;2038;p45"/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rect b="b" l="l" r="r" t="t"/>
                <a:pathLst>
                  <a:path extrusionOk="0" h="3921971" w="3888432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9" name="Google Shape;2039;p45"/>
              <p:cNvSpPr/>
              <p:nvPr/>
            </p:nvSpPr>
            <p:spPr>
              <a:xfrm rot="-900000">
                <a:off x="2307865" y="1808900"/>
                <a:ext cx="456968" cy="360000"/>
              </a:xfrm>
              <a:custGeom>
                <a:rect b="b" l="l" r="r" t="t"/>
                <a:pathLst>
                  <a:path extrusionOk="0" h="2998234" w="3805825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0" name="Google Shape;2040;p45"/>
              <p:cNvSpPr/>
              <p:nvPr/>
            </p:nvSpPr>
            <p:spPr>
              <a:xfrm rot="-2407326">
                <a:off x="926950" y="2109352"/>
                <a:ext cx="360000" cy="360000"/>
              </a:xfrm>
              <a:custGeom>
                <a:rect b="b" l="l" r="r" t="t"/>
                <a:pathLst>
                  <a:path extrusionOk="0" h="3970014" w="3888423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p45"/>
              <p:cNvSpPr/>
              <p:nvPr/>
            </p:nvSpPr>
            <p:spPr>
              <a:xfrm rot="2229245">
                <a:off x="2630628" y="1965414"/>
                <a:ext cx="359661" cy="360000"/>
              </a:xfrm>
              <a:custGeom>
                <a:rect b="b" l="l" r="r" t="t"/>
                <a:pathLst>
                  <a:path extrusionOk="0" h="3938802" w="3935086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2" name="Google Shape;2042;p45"/>
            <p:cNvGrpSpPr/>
            <p:nvPr/>
          </p:nvGrpSpPr>
          <p:grpSpPr>
            <a:xfrm rot="-6545926">
              <a:off x="-305449" y="3514062"/>
              <a:ext cx="2271469" cy="925854"/>
              <a:chOff x="853314" y="1617134"/>
              <a:chExt cx="2271469" cy="925854"/>
            </a:xfrm>
          </p:grpSpPr>
          <p:sp>
            <p:nvSpPr>
              <p:cNvPr id="2043" name="Google Shape;2043;p45"/>
              <p:cNvSpPr/>
              <p:nvPr/>
            </p:nvSpPr>
            <p:spPr>
              <a:xfrm rot="-1650734">
                <a:off x="1199615" y="1717912"/>
                <a:ext cx="531261" cy="531261"/>
              </a:xfrm>
              <a:custGeom>
                <a:rect b="b" l="l" r="r" t="t"/>
                <a:pathLst>
                  <a:path extrusionOk="0" h="3931865" w="3942192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Google Shape;2044;p45"/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rect b="b" l="l" r="r" t="t"/>
                <a:pathLst>
                  <a:path extrusionOk="0" h="3921971" w="3888432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Google Shape;2045;p45"/>
              <p:cNvSpPr/>
              <p:nvPr/>
            </p:nvSpPr>
            <p:spPr>
              <a:xfrm rot="-900000">
                <a:off x="2307865" y="1808900"/>
                <a:ext cx="456968" cy="360000"/>
              </a:xfrm>
              <a:custGeom>
                <a:rect b="b" l="l" r="r" t="t"/>
                <a:pathLst>
                  <a:path extrusionOk="0" h="2998234" w="3805825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Google Shape;2046;p45"/>
              <p:cNvSpPr/>
              <p:nvPr/>
            </p:nvSpPr>
            <p:spPr>
              <a:xfrm rot="-2407326">
                <a:off x="926950" y="2109352"/>
                <a:ext cx="360000" cy="360000"/>
              </a:xfrm>
              <a:custGeom>
                <a:rect b="b" l="l" r="r" t="t"/>
                <a:pathLst>
                  <a:path extrusionOk="0" h="3970014" w="3888423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Google Shape;2047;p45"/>
              <p:cNvSpPr/>
              <p:nvPr/>
            </p:nvSpPr>
            <p:spPr>
              <a:xfrm rot="2229245">
                <a:off x="2692912" y="1965188"/>
                <a:ext cx="359661" cy="360000"/>
              </a:xfrm>
              <a:custGeom>
                <a:rect b="b" l="l" r="r" t="t"/>
                <a:pathLst>
                  <a:path extrusionOk="0" h="3938802" w="3935086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48" name="Google Shape;2048;p45"/>
            <p:cNvSpPr/>
            <p:nvPr/>
          </p:nvSpPr>
          <p:spPr>
            <a:xfrm rot="-3456109">
              <a:off x="423487" y="2403381"/>
              <a:ext cx="531261" cy="531261"/>
            </a:xfrm>
            <a:custGeom>
              <a:rect b="b" l="l" r="r" t="t"/>
              <a:pathLst>
                <a:path extrusionOk="0" h="3931865" w="3942192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9" name="Google Shape;2049;p45"/>
          <p:cNvGrpSpPr/>
          <p:nvPr/>
        </p:nvGrpSpPr>
        <p:grpSpPr>
          <a:xfrm rot="-1483020">
            <a:off x="5657736" y="843467"/>
            <a:ext cx="3606488" cy="2373192"/>
            <a:chOff x="3810223" y="1852518"/>
            <a:chExt cx="4794663" cy="3155053"/>
          </a:xfrm>
        </p:grpSpPr>
        <p:grpSp>
          <p:nvGrpSpPr>
            <p:cNvPr id="2050" name="Google Shape;2050;p45"/>
            <p:cNvGrpSpPr/>
            <p:nvPr/>
          </p:nvGrpSpPr>
          <p:grpSpPr>
            <a:xfrm rot="712870">
              <a:off x="4007033" y="2175965"/>
              <a:ext cx="3377563" cy="2263315"/>
              <a:chOff x="2316359" y="2254505"/>
              <a:chExt cx="2989605" cy="2003343"/>
            </a:xfrm>
          </p:grpSpPr>
          <p:sp>
            <p:nvSpPr>
              <p:cNvPr id="2051" name="Google Shape;2051;p45"/>
              <p:cNvSpPr/>
              <p:nvPr/>
            </p:nvSpPr>
            <p:spPr>
              <a:xfrm rot="1231697">
                <a:off x="3121386" y="2561927"/>
                <a:ext cx="2004779" cy="1388498"/>
              </a:xfrm>
              <a:custGeom>
                <a:rect b="b" l="l" r="r" t="t"/>
                <a:pathLst>
                  <a:path extrusionOk="0" h="1616735" w="2951501">
                    <a:moveTo>
                      <a:pt x="679840" y="1516490"/>
                    </a:moveTo>
                    <a:lnTo>
                      <a:pt x="1817700" y="1516490"/>
                    </a:lnTo>
                    <a:lnTo>
                      <a:pt x="1817700" y="1567623"/>
                    </a:lnTo>
                    <a:cubicBezTo>
                      <a:pt x="1817700" y="1594747"/>
                      <a:pt x="1798420" y="1616735"/>
                      <a:pt x="1774636" y="1616735"/>
                    </a:cubicBezTo>
                    <a:lnTo>
                      <a:pt x="722905" y="1616735"/>
                    </a:lnTo>
                    <a:cubicBezTo>
                      <a:pt x="699121" y="1616735"/>
                      <a:pt x="679840" y="1594747"/>
                      <a:pt x="679840" y="1567623"/>
                    </a:cubicBezTo>
                    <a:close/>
                    <a:moveTo>
                      <a:pt x="679840" y="1407500"/>
                    </a:moveTo>
                    <a:lnTo>
                      <a:pt x="1817700" y="1407500"/>
                    </a:lnTo>
                    <a:lnTo>
                      <a:pt x="1817700" y="1472848"/>
                    </a:lnTo>
                    <a:lnTo>
                      <a:pt x="679840" y="1472848"/>
                    </a:lnTo>
                    <a:close/>
                    <a:moveTo>
                      <a:pt x="1817700" y="611112"/>
                    </a:moveTo>
                    <a:lnTo>
                      <a:pt x="1817700" y="973623"/>
                    </a:lnTo>
                    <a:lnTo>
                      <a:pt x="2224001" y="611112"/>
                    </a:lnTo>
                    <a:close/>
                    <a:moveTo>
                      <a:pt x="449189" y="386587"/>
                    </a:moveTo>
                    <a:cubicBezTo>
                      <a:pt x="375505" y="381552"/>
                      <a:pt x="302157" y="399580"/>
                      <a:pt x="239392" y="437793"/>
                    </a:cubicBezTo>
                    <a:cubicBezTo>
                      <a:pt x="191686" y="474403"/>
                      <a:pt x="154461" y="503154"/>
                      <a:pt x="127717" y="563345"/>
                    </a:cubicBezTo>
                    <a:cubicBezTo>
                      <a:pt x="95043" y="642185"/>
                      <a:pt x="91358" y="731154"/>
                      <a:pt x="119224" y="813828"/>
                    </a:cubicBezTo>
                    <a:lnTo>
                      <a:pt x="118041" y="814226"/>
                    </a:lnTo>
                    <a:lnTo>
                      <a:pt x="156579" y="873845"/>
                    </a:lnTo>
                    <a:cubicBezTo>
                      <a:pt x="200043" y="932336"/>
                      <a:pt x="255879" y="983997"/>
                      <a:pt x="319223" y="1023753"/>
                    </a:cubicBezTo>
                    <a:lnTo>
                      <a:pt x="318718" y="1024809"/>
                    </a:lnTo>
                    <a:lnTo>
                      <a:pt x="679840" y="1198510"/>
                    </a:lnTo>
                    <a:lnTo>
                      <a:pt x="679840" y="494818"/>
                    </a:lnTo>
                    <a:lnTo>
                      <a:pt x="613050" y="439426"/>
                    </a:lnTo>
                    <a:cubicBezTo>
                      <a:pt x="585307" y="422195"/>
                      <a:pt x="554948" y="408629"/>
                      <a:pt x="522606" y="399416"/>
                    </a:cubicBezTo>
                    <a:cubicBezTo>
                      <a:pt x="498349" y="392506"/>
                      <a:pt x="473751" y="388265"/>
                      <a:pt x="449189" y="386587"/>
                    </a:cubicBezTo>
                    <a:close/>
                    <a:moveTo>
                      <a:pt x="2556092" y="0"/>
                    </a:moveTo>
                    <a:lnTo>
                      <a:pt x="2951501" y="404658"/>
                    </a:lnTo>
                    <a:lnTo>
                      <a:pt x="2608538" y="418986"/>
                    </a:lnTo>
                    <a:lnTo>
                      <a:pt x="2606605" y="417008"/>
                    </a:lnTo>
                    <a:lnTo>
                      <a:pt x="1820087" y="1344294"/>
                    </a:lnTo>
                    <a:lnTo>
                      <a:pt x="1817700" y="1341966"/>
                    </a:lnTo>
                    <a:lnTo>
                      <a:pt x="1817700" y="1363858"/>
                    </a:lnTo>
                    <a:lnTo>
                      <a:pt x="679840" y="1363858"/>
                    </a:lnTo>
                    <a:lnTo>
                      <a:pt x="679840" y="1307744"/>
                    </a:lnTo>
                    <a:lnTo>
                      <a:pt x="268830" y="1110047"/>
                    </a:lnTo>
                    <a:lnTo>
                      <a:pt x="270209" y="1107180"/>
                    </a:lnTo>
                    <a:lnTo>
                      <a:pt x="198248" y="1056644"/>
                    </a:lnTo>
                    <a:cubicBezTo>
                      <a:pt x="142291" y="1011239"/>
                      <a:pt x="93777" y="957478"/>
                      <a:pt x="55623" y="898485"/>
                    </a:cubicBezTo>
                    <a:cubicBezTo>
                      <a:pt x="27132" y="847625"/>
                      <a:pt x="9121" y="802009"/>
                      <a:pt x="1591" y="738051"/>
                    </a:cubicBezTo>
                    <a:cubicBezTo>
                      <a:pt x="-7531" y="629033"/>
                      <a:pt x="22695" y="518961"/>
                      <a:pt x="88988" y="428893"/>
                    </a:cubicBezTo>
                    <a:lnTo>
                      <a:pt x="91156" y="430488"/>
                    </a:lnTo>
                    <a:cubicBezTo>
                      <a:pt x="162999" y="345385"/>
                      <a:pt x="305583" y="286481"/>
                      <a:pt x="424588" y="285218"/>
                    </a:cubicBezTo>
                    <a:cubicBezTo>
                      <a:pt x="466453" y="285186"/>
                      <a:pt x="508692" y="290914"/>
                      <a:pt x="550151" y="302724"/>
                    </a:cubicBezTo>
                    <a:cubicBezTo>
                      <a:pt x="591610" y="314534"/>
                      <a:pt x="630526" y="331925"/>
                      <a:pt x="666090" y="354013"/>
                    </a:cubicBezTo>
                    <a:lnTo>
                      <a:pt x="690060" y="373892"/>
                    </a:lnTo>
                    <a:lnTo>
                      <a:pt x="692454" y="367302"/>
                    </a:lnTo>
                    <a:cubicBezTo>
                      <a:pt x="700247" y="358414"/>
                      <a:pt x="711013" y="352917"/>
                      <a:pt x="722905" y="352917"/>
                    </a:cubicBezTo>
                    <a:lnTo>
                      <a:pt x="1774636" y="352917"/>
                    </a:lnTo>
                    <a:cubicBezTo>
                      <a:pt x="1798420" y="352917"/>
                      <a:pt x="1817700" y="374905"/>
                      <a:pt x="1817700" y="402029"/>
                    </a:cubicBezTo>
                    <a:lnTo>
                      <a:pt x="1817700" y="525619"/>
                    </a:lnTo>
                    <a:lnTo>
                      <a:pt x="2319822" y="525619"/>
                    </a:lnTo>
                    <a:lnTo>
                      <a:pt x="2530110" y="337995"/>
                    </a:lnTo>
                    <a:lnTo>
                      <a:pt x="2533895" y="3416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Google Shape;2052;p45"/>
              <p:cNvSpPr/>
              <p:nvPr/>
            </p:nvSpPr>
            <p:spPr>
              <a:xfrm rot="6382074">
                <a:off x="2673354" y="2332594"/>
                <a:ext cx="683006" cy="911350"/>
              </a:xfrm>
              <a:custGeom>
                <a:rect b="b" l="l" r="r" t="t"/>
                <a:pathLst>
                  <a:path extrusionOk="0" h="911349" w="683006">
                    <a:moveTo>
                      <a:pt x="45719" y="134476"/>
                    </a:moveTo>
                    <a:cubicBezTo>
                      <a:pt x="186906" y="178031"/>
                      <a:pt x="77411" y="293724"/>
                      <a:pt x="104061" y="357469"/>
                    </a:cubicBezTo>
                    <a:cubicBezTo>
                      <a:pt x="111327" y="384451"/>
                      <a:pt x="134405" y="424827"/>
                      <a:pt x="142171" y="396324"/>
                    </a:cubicBezTo>
                    <a:cubicBezTo>
                      <a:pt x="161497" y="378147"/>
                      <a:pt x="163714" y="263470"/>
                      <a:pt x="161918" y="137995"/>
                    </a:cubicBezTo>
                    <a:lnTo>
                      <a:pt x="165792" y="18778"/>
                    </a:lnTo>
                    <a:cubicBezTo>
                      <a:pt x="205100" y="-883"/>
                      <a:pt x="248431" y="-6838"/>
                      <a:pt x="277405" y="9295"/>
                    </a:cubicBezTo>
                    <a:lnTo>
                      <a:pt x="285881" y="229952"/>
                    </a:lnTo>
                    <a:cubicBezTo>
                      <a:pt x="292743" y="135104"/>
                      <a:pt x="288936" y="90619"/>
                      <a:pt x="283732" y="12053"/>
                    </a:cubicBezTo>
                    <a:cubicBezTo>
                      <a:pt x="344488" y="7410"/>
                      <a:pt x="362005" y="7292"/>
                      <a:pt x="393169" y="36915"/>
                    </a:cubicBezTo>
                    <a:cubicBezTo>
                      <a:pt x="432458" y="90909"/>
                      <a:pt x="415495" y="219932"/>
                      <a:pt x="421978" y="222286"/>
                    </a:cubicBezTo>
                    <a:cubicBezTo>
                      <a:pt x="425215" y="169590"/>
                      <a:pt x="440910" y="99095"/>
                      <a:pt x="404990" y="37500"/>
                    </a:cubicBezTo>
                    <a:cubicBezTo>
                      <a:pt x="452541" y="9313"/>
                      <a:pt x="505933" y="28253"/>
                      <a:pt x="533979" y="61286"/>
                    </a:cubicBezTo>
                    <a:cubicBezTo>
                      <a:pt x="556608" y="94319"/>
                      <a:pt x="532593" y="233695"/>
                      <a:pt x="540769" y="235697"/>
                    </a:cubicBezTo>
                    <a:cubicBezTo>
                      <a:pt x="546608" y="189844"/>
                      <a:pt x="564054" y="120930"/>
                      <a:pt x="545128" y="67881"/>
                    </a:cubicBezTo>
                    <a:cubicBezTo>
                      <a:pt x="600410" y="49193"/>
                      <a:pt x="614468" y="45569"/>
                      <a:pt x="653124" y="85657"/>
                    </a:cubicBezTo>
                    <a:cubicBezTo>
                      <a:pt x="678241" y="128452"/>
                      <a:pt x="685502" y="205222"/>
                      <a:pt x="682293" y="324654"/>
                    </a:cubicBezTo>
                    <a:cubicBezTo>
                      <a:pt x="682293" y="386243"/>
                      <a:pt x="685168" y="641728"/>
                      <a:pt x="593254" y="807663"/>
                    </a:cubicBezTo>
                    <a:cubicBezTo>
                      <a:pt x="562434" y="865879"/>
                      <a:pt x="574223" y="873371"/>
                      <a:pt x="582543" y="910587"/>
                    </a:cubicBezTo>
                    <a:lnTo>
                      <a:pt x="211523" y="911349"/>
                    </a:lnTo>
                    <a:cubicBezTo>
                      <a:pt x="212499" y="851582"/>
                      <a:pt x="236044" y="827966"/>
                      <a:pt x="192666" y="779185"/>
                    </a:cubicBezTo>
                    <a:cubicBezTo>
                      <a:pt x="170208" y="755505"/>
                      <a:pt x="148074" y="710617"/>
                      <a:pt x="90679" y="653133"/>
                    </a:cubicBezTo>
                    <a:cubicBezTo>
                      <a:pt x="33254" y="569821"/>
                      <a:pt x="26583" y="515785"/>
                      <a:pt x="3655" y="437275"/>
                    </a:cubicBezTo>
                    <a:cubicBezTo>
                      <a:pt x="-8217" y="341138"/>
                      <a:pt x="9615" y="253260"/>
                      <a:pt x="45719" y="134476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45"/>
              <p:cNvSpPr/>
              <p:nvPr/>
            </p:nvSpPr>
            <p:spPr>
              <a:xfrm rot="982074">
                <a:off x="2380909" y="2452410"/>
                <a:ext cx="298755" cy="501084"/>
              </a:xfrm>
              <a:prstGeom prst="rect">
                <a:avLst/>
              </a:prstGeom>
              <a:solidFill>
                <a:srgbClr val="3F3F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4" name="Google Shape;2054;p45"/>
            <p:cNvGrpSpPr/>
            <p:nvPr/>
          </p:nvGrpSpPr>
          <p:grpSpPr>
            <a:xfrm>
              <a:off x="6636699" y="3039384"/>
              <a:ext cx="1968187" cy="1968187"/>
              <a:chOff x="6384003" y="3061995"/>
              <a:chExt cx="1968187" cy="1968187"/>
            </a:xfrm>
          </p:grpSpPr>
          <p:sp>
            <p:nvSpPr>
              <p:cNvPr id="2055" name="Google Shape;2055;p45"/>
              <p:cNvSpPr/>
              <p:nvPr/>
            </p:nvSpPr>
            <p:spPr>
              <a:xfrm>
                <a:off x="6384003" y="3061995"/>
                <a:ext cx="1968187" cy="1968187"/>
              </a:xfrm>
              <a:prstGeom prst="arc">
                <a:avLst>
                  <a:gd fmla="val 14786098" name="adj1"/>
                  <a:gd fmla="val 471423" name="adj2"/>
                </a:avLst>
              </a:prstGeom>
              <a:noFill/>
              <a:ln cap="flat" cmpd="sng" w="12700">
                <a:solidFill>
                  <a:schemeClr val="accent2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45"/>
              <p:cNvSpPr/>
              <p:nvPr/>
            </p:nvSpPr>
            <p:spPr>
              <a:xfrm>
                <a:off x="6503401" y="3202080"/>
                <a:ext cx="1612841" cy="1612841"/>
              </a:xfrm>
              <a:prstGeom prst="arc">
                <a:avLst>
                  <a:gd fmla="val 14786098" name="adj1"/>
                  <a:gd fmla="val 350082" name="adj2"/>
                </a:avLst>
              </a:prstGeom>
              <a:noFill/>
              <a:ln cap="flat" cmpd="sng" w="12700">
                <a:solidFill>
                  <a:schemeClr val="accent2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Google Shape;2057;p45"/>
              <p:cNvSpPr/>
              <p:nvPr/>
            </p:nvSpPr>
            <p:spPr>
              <a:xfrm>
                <a:off x="6679890" y="3375378"/>
                <a:ext cx="1111135" cy="1111135"/>
              </a:xfrm>
              <a:prstGeom prst="arc">
                <a:avLst>
                  <a:gd fmla="val 14786098" name="adj1"/>
                  <a:gd fmla="val 0" name="adj2"/>
                </a:avLst>
              </a:prstGeom>
              <a:noFill/>
              <a:ln cap="flat" cmpd="sng" w="12700">
                <a:solidFill>
                  <a:schemeClr val="accent2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8" name="Google Shape;2058;p45"/>
              <p:cNvSpPr/>
              <p:nvPr/>
            </p:nvSpPr>
            <p:spPr>
              <a:xfrm>
                <a:off x="6804540" y="3545256"/>
                <a:ext cx="819951" cy="819951"/>
              </a:xfrm>
              <a:prstGeom prst="arc">
                <a:avLst>
                  <a:gd fmla="val 14786098" name="adj1"/>
                  <a:gd fmla="val 20780800" name="adj2"/>
                </a:avLst>
              </a:prstGeom>
              <a:noFill/>
              <a:ln cap="flat" cmpd="sng" w="12700">
                <a:solidFill>
                  <a:schemeClr val="accent2"/>
                </a:solidFill>
                <a:prstDash val="lgDash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2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Google Shape;2063;p46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PNG &amp; Shapes Layout</a:t>
            </a:r>
            <a:endParaRPr/>
          </a:p>
        </p:txBody>
      </p:sp>
      <p:pic>
        <p:nvPicPr>
          <p:cNvPr descr="E:\002-KIMS BUSINESS\000-B-KIMS-소스 분류-2014\10-ESP to IMG\지구.png" id="2064" name="Google Shape;2064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5324" y="2394850"/>
            <a:ext cx="3143472" cy="3143474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7843"/>
              </a:srgbClr>
            </a:outerShdw>
          </a:effectLst>
        </p:spPr>
      </p:pic>
      <p:pic>
        <p:nvPicPr>
          <p:cNvPr descr="E:\002-KIMS BUSINESS\000-B-KIMS-소스 분류-2014\02-OBJECTS-모컴-액션-이미지\05-모니터\01-imac-kims수정-모니터.png" id="2065" name="Google Shape;2065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1595998" y="1782007"/>
            <a:ext cx="4221574" cy="4003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9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p4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2071" name="Google Shape;2071;p47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2" name="Google Shape;2072;p47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47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p47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5" name="Google Shape;2075;p47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6" name="Google Shape;2076;p47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7" name="Google Shape;2077;p47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47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9" name="Google Shape;2079;p47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47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p47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47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47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p47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p47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p47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7" name="Google Shape;2087;p47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47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47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47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47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47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47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47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p47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6" name="Google Shape;2096;p47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7" name="Google Shape;2097;p47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47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47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47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1" name="Google Shape;2101;p47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2" name="Google Shape;2102;p47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47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4" name="Google Shape;2104;p47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5" name="Google Shape;2105;p47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6" name="Google Shape;2106;p47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47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47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47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47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1" name="Google Shape;2111;p47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2" name="Google Shape;2112;p47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3" name="Google Shape;2113;p47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4" name="Google Shape;2114;p47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5" name="Google Shape;2115;p47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9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p48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2121" name="Google Shape;2121;p48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2" name="Google Shape;2122;p48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3" name="Google Shape;2123;p48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48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5" name="Google Shape;2125;p48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6" name="Google Shape;2126;p48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7" name="Google Shape;2127;p48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p48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9" name="Google Shape;2129;p48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48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1" name="Google Shape;2131;p48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2132" name="Google Shape;2132;p48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48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48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48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6" name="Google Shape;2136;p48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48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8" name="Google Shape;2138;p48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9" name="Google Shape;2139;p48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2140" name="Google Shape;2140;p48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48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2" name="Google Shape;2142;p48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3" name="Google Shape;2143;p48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4" name="Google Shape;2144;p48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5" name="Google Shape;2145;p48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6" name="Google Shape;2146;p48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7" name="Google Shape;2147;p48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48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48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" name="Google Shape;2150;p48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48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2" name="Google Shape;2152;p48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48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4" name="Google Shape;2154;p48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5" name="Google Shape;2155;p48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6" name="Google Shape;2156;p48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7" name="Google Shape;2157;p48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p48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48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0" name="Google Shape;2160;p48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1" name="Google Shape;2161;p48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2" name="Google Shape;2162;p48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3" name="Google Shape;2163;p48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4" name="Google Shape;2164;p48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5" name="Google Shape;2165;p48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48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48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48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9" name="Google Shape;2169;p48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48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48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5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p49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2177" name="Google Shape;2177;p49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49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49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49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1" name="Google Shape;2181;p49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49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49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49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49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49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49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49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49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0" name="Google Shape;2190;p49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1" name="Google Shape;2191;p49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2" name="Google Shape;2192;p49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3" name="Google Shape;2193;p49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4" name="Google Shape;2194;p49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49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49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7" name="Google Shape;2197;p49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8" name="Google Shape;2198;p49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49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0" name="Google Shape;2200;p49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49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2" name="Google Shape;2202;p49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3" name="Google Shape;2203;p49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4" name="Google Shape;2204;p49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5" name="Google Shape;2205;p49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6" name="Google Shape;2206;p49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49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49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49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49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49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49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3" name="Google Shape;2213;p49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4" name="Google Shape;2214;p49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5" name="Google Shape;2215;p49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" name="Google Shape;2216;p49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7" name="Google Shape;2217;p49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8" name="Google Shape;2218;p49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9" name="Google Shape;2219;p49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0" name="Google Shape;2220;p49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1" name="Google Shape;2221;p49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Google Shape;370;p5"/>
          <p:cNvGrpSpPr/>
          <p:nvPr/>
        </p:nvGrpSpPr>
        <p:grpSpPr>
          <a:xfrm>
            <a:off x="1021139" y="5317616"/>
            <a:ext cx="1800200" cy="521878"/>
            <a:chOff x="2851759" y="3796461"/>
            <a:chExt cx="1800000" cy="521878"/>
          </a:xfrm>
        </p:grpSpPr>
        <p:sp>
          <p:nvSpPr>
            <p:cNvPr id="371" name="Google Shape;371;p5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372" name="Google Shape;372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Director</a:t>
              </a:r>
              <a:endParaRPr/>
            </a:p>
          </p:txBody>
        </p:sp>
      </p:grpSp>
      <p:sp>
        <p:nvSpPr>
          <p:cNvPr id="373" name="Google Shape;373;p5"/>
          <p:cNvSpPr txBox="1"/>
          <p:nvPr/>
        </p:nvSpPr>
        <p:spPr>
          <a:xfrm>
            <a:off x="1021139" y="5964384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grpSp>
        <p:nvGrpSpPr>
          <p:cNvPr id="374" name="Google Shape;374;p5"/>
          <p:cNvGrpSpPr/>
          <p:nvPr/>
        </p:nvGrpSpPr>
        <p:grpSpPr>
          <a:xfrm>
            <a:off x="3799220" y="5317616"/>
            <a:ext cx="1800200" cy="521878"/>
            <a:chOff x="2851759" y="3796461"/>
            <a:chExt cx="1800000" cy="521878"/>
          </a:xfrm>
        </p:grpSpPr>
        <p:sp>
          <p:nvSpPr>
            <p:cNvPr id="375" name="Google Shape;375;p5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376" name="Google Shape;376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Marketing</a:t>
              </a:r>
              <a:endParaRPr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7" name="Google Shape;377;p5"/>
          <p:cNvSpPr txBox="1"/>
          <p:nvPr/>
        </p:nvSpPr>
        <p:spPr>
          <a:xfrm>
            <a:off x="3799187" y="5964384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8" name="Google Shape;378;p5"/>
          <p:cNvGrpSpPr/>
          <p:nvPr/>
        </p:nvGrpSpPr>
        <p:grpSpPr>
          <a:xfrm>
            <a:off x="6577301" y="5317616"/>
            <a:ext cx="1800200" cy="521878"/>
            <a:chOff x="2851759" y="3796461"/>
            <a:chExt cx="1800000" cy="521878"/>
          </a:xfrm>
        </p:grpSpPr>
        <p:sp>
          <p:nvSpPr>
            <p:cNvPr id="379" name="Google Shape;379;p5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380" name="Google Shape;380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Manager</a:t>
              </a:r>
              <a:endParaRPr/>
            </a:p>
          </p:txBody>
        </p:sp>
      </p:grpSp>
      <p:sp>
        <p:nvSpPr>
          <p:cNvPr id="381" name="Google Shape;381;p5"/>
          <p:cNvSpPr txBox="1"/>
          <p:nvPr/>
        </p:nvSpPr>
        <p:spPr>
          <a:xfrm>
            <a:off x="6577235" y="5964384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5"/>
          <p:cNvSpPr txBox="1"/>
          <p:nvPr/>
        </p:nvSpPr>
        <p:spPr>
          <a:xfrm>
            <a:off x="7737334" y="579847"/>
            <a:ext cx="3418248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Meet  Our Team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p5"/>
          <p:cNvGrpSpPr/>
          <p:nvPr/>
        </p:nvGrpSpPr>
        <p:grpSpPr>
          <a:xfrm>
            <a:off x="9355382" y="5317616"/>
            <a:ext cx="1800200" cy="521878"/>
            <a:chOff x="2851759" y="3796461"/>
            <a:chExt cx="1800000" cy="521878"/>
          </a:xfrm>
        </p:grpSpPr>
        <p:sp>
          <p:nvSpPr>
            <p:cNvPr id="384" name="Google Shape;384;p5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385" name="Google Shape;385;p5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Developer</a:t>
              </a:r>
              <a:endParaRPr/>
            </a:p>
          </p:txBody>
        </p:sp>
      </p:grpSp>
      <p:sp>
        <p:nvSpPr>
          <p:cNvPr id="386" name="Google Shape;386;p5"/>
          <p:cNvSpPr txBox="1"/>
          <p:nvPr/>
        </p:nvSpPr>
        <p:spPr>
          <a:xfrm>
            <a:off x="9355282" y="5964384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" name="Google Shape;387;p5"/>
          <p:cNvGrpSpPr/>
          <p:nvPr/>
        </p:nvGrpSpPr>
        <p:grpSpPr>
          <a:xfrm>
            <a:off x="914666" y="4961918"/>
            <a:ext cx="2049231" cy="144016"/>
            <a:chOff x="518969" y="4794870"/>
            <a:chExt cx="1679267" cy="144016"/>
          </a:xfrm>
        </p:grpSpPr>
        <p:sp>
          <p:nvSpPr>
            <p:cNvPr id="388" name="Google Shape;388;p5"/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4" name="Google Shape;394;p5"/>
          <p:cNvGrpSpPr/>
          <p:nvPr/>
        </p:nvGrpSpPr>
        <p:grpSpPr>
          <a:xfrm>
            <a:off x="3684605" y="4961918"/>
            <a:ext cx="2049231" cy="144016"/>
            <a:chOff x="2655206" y="4794870"/>
            <a:chExt cx="1679267" cy="144016"/>
          </a:xfrm>
        </p:grpSpPr>
        <p:sp>
          <p:nvSpPr>
            <p:cNvPr id="395" name="Google Shape;395;p5"/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1" name="Google Shape;401;p5"/>
          <p:cNvGrpSpPr/>
          <p:nvPr/>
        </p:nvGrpSpPr>
        <p:grpSpPr>
          <a:xfrm>
            <a:off x="6454544" y="4961918"/>
            <a:ext cx="2049231" cy="144016"/>
            <a:chOff x="4791443" y="4794870"/>
            <a:chExt cx="1679267" cy="144016"/>
          </a:xfrm>
        </p:grpSpPr>
        <p:sp>
          <p:nvSpPr>
            <p:cNvPr id="402" name="Google Shape;402;p5"/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" name="Google Shape;408;p5"/>
          <p:cNvGrpSpPr/>
          <p:nvPr/>
        </p:nvGrpSpPr>
        <p:grpSpPr>
          <a:xfrm>
            <a:off x="9224482" y="4961918"/>
            <a:ext cx="2049231" cy="144016"/>
            <a:chOff x="6927681" y="4794870"/>
            <a:chExt cx="1679267" cy="144016"/>
          </a:xfrm>
        </p:grpSpPr>
        <p:sp>
          <p:nvSpPr>
            <p:cNvPr id="409" name="Google Shape;409;p5"/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5" name="Google Shape;415;p5"/>
          <p:cNvSpPr/>
          <p:nvPr>
            <p:ph idx="2" type="pic"/>
          </p:nvPr>
        </p:nvSpPr>
        <p:spPr>
          <a:xfrm>
            <a:off x="280706" y="395209"/>
            <a:ext cx="11617291" cy="29088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16" name="Google Shape;416;p5"/>
          <p:cNvSpPr/>
          <p:nvPr>
            <p:ph idx="3" type="pic"/>
          </p:nvPr>
        </p:nvSpPr>
        <p:spPr>
          <a:xfrm>
            <a:off x="858527" y="269553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7" name="Google Shape;417;p5"/>
          <p:cNvSpPr/>
          <p:nvPr>
            <p:ph idx="4" type="pic"/>
          </p:nvPr>
        </p:nvSpPr>
        <p:spPr>
          <a:xfrm>
            <a:off x="3628466" y="269553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p5"/>
          <p:cNvSpPr/>
          <p:nvPr>
            <p:ph idx="5" type="pic"/>
          </p:nvPr>
        </p:nvSpPr>
        <p:spPr>
          <a:xfrm>
            <a:off x="6398405" y="269553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" name="Google Shape;419;p5"/>
          <p:cNvSpPr/>
          <p:nvPr>
            <p:ph idx="6" type="pic"/>
          </p:nvPr>
        </p:nvSpPr>
        <p:spPr>
          <a:xfrm>
            <a:off x="9168343" y="2695539"/>
            <a:ext cx="2161509" cy="2160240"/>
          </a:xfrm>
          <a:prstGeom prst="rect">
            <a:avLst/>
          </a:prstGeom>
          <a:solidFill>
            <a:srgbClr val="F2F2F2"/>
          </a:solidFill>
          <a:ln cap="flat" cmpd="sng" w="1270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425" name="Google Shape;425;p6"/>
          <p:cNvCxnSpPr>
            <a:endCxn id="426" idx="2"/>
          </p:cNvCxnSpPr>
          <p:nvPr/>
        </p:nvCxnSpPr>
        <p:spPr>
          <a:xfrm>
            <a:off x="-32" y="4965681"/>
            <a:ext cx="30012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27" name="Google Shape;427;p6"/>
          <p:cNvCxnSpPr>
            <a:stCxn id="426" idx="6"/>
            <a:endCxn id="428" idx="3"/>
          </p:cNvCxnSpPr>
          <p:nvPr/>
        </p:nvCxnSpPr>
        <p:spPr>
          <a:xfrm flipH="1" rot="10800000">
            <a:off x="3164910" y="4587681"/>
            <a:ext cx="1647600" cy="37800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29" name="Google Shape;429;p6"/>
          <p:cNvCxnSpPr>
            <a:endCxn id="430" idx="2"/>
          </p:cNvCxnSpPr>
          <p:nvPr/>
        </p:nvCxnSpPr>
        <p:spPr>
          <a:xfrm flipH="1" rot="10800000">
            <a:off x="7436525" y="3725000"/>
            <a:ext cx="2109000" cy="37740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31" name="Google Shape;431;p6"/>
          <p:cNvCxnSpPr/>
          <p:nvPr/>
        </p:nvCxnSpPr>
        <p:spPr>
          <a:xfrm flipH="1" rot="10800000">
            <a:off x="9709267" y="2179789"/>
            <a:ext cx="1361375" cy="525099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32" name="Google Shape;432;p6"/>
          <p:cNvCxnSpPr>
            <a:stCxn id="430" idx="7"/>
          </p:cNvCxnSpPr>
          <p:nvPr/>
        </p:nvCxnSpPr>
        <p:spPr>
          <a:xfrm flipH="1" rot="10800000">
            <a:off x="9685288" y="2705008"/>
            <a:ext cx="24000" cy="96210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26" name="Google Shape;426;p6"/>
          <p:cNvSpPr/>
          <p:nvPr/>
        </p:nvSpPr>
        <p:spPr>
          <a:xfrm>
            <a:off x="3001168" y="4883810"/>
            <a:ext cx="163742" cy="163742"/>
          </a:xfrm>
          <a:prstGeom prst="ellipse">
            <a:avLst/>
          </a:prstGeom>
          <a:solidFill>
            <a:schemeClr val="lt1"/>
          </a:solidFill>
          <a:ln cap="flat" cmpd="sng" w="508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6"/>
          <p:cNvSpPr/>
          <p:nvPr/>
        </p:nvSpPr>
        <p:spPr>
          <a:xfrm>
            <a:off x="4788480" y="4447955"/>
            <a:ext cx="163742" cy="163742"/>
          </a:xfrm>
          <a:prstGeom prst="ellipse">
            <a:avLst/>
          </a:prstGeom>
          <a:solidFill>
            <a:schemeClr val="lt1"/>
          </a:solidFill>
          <a:ln cap="flat" cmpd="sng" w="508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6"/>
          <p:cNvSpPr/>
          <p:nvPr/>
        </p:nvSpPr>
        <p:spPr>
          <a:xfrm>
            <a:off x="9545525" y="3643129"/>
            <a:ext cx="163742" cy="163742"/>
          </a:xfrm>
          <a:prstGeom prst="ellipse">
            <a:avLst/>
          </a:prstGeom>
          <a:solidFill>
            <a:schemeClr val="lt1"/>
          </a:solidFill>
          <a:ln cap="flat" cmpd="sng" w="508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6"/>
          <p:cNvSpPr txBox="1"/>
          <p:nvPr/>
        </p:nvSpPr>
        <p:spPr>
          <a:xfrm>
            <a:off x="4040722" y="3806871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6"/>
          <p:cNvSpPr txBox="1"/>
          <p:nvPr/>
        </p:nvSpPr>
        <p:spPr>
          <a:xfrm>
            <a:off x="7051379" y="4244003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2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6"/>
          <p:cNvSpPr txBox="1"/>
          <p:nvPr/>
        </p:nvSpPr>
        <p:spPr>
          <a:xfrm>
            <a:off x="9255143" y="3945051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32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6" name="Google Shape;436;p6"/>
          <p:cNvGrpSpPr/>
          <p:nvPr/>
        </p:nvGrpSpPr>
        <p:grpSpPr>
          <a:xfrm>
            <a:off x="2249229" y="3507246"/>
            <a:ext cx="1731699" cy="929990"/>
            <a:chOff x="993672" y="3632214"/>
            <a:chExt cx="1989414" cy="929990"/>
          </a:xfrm>
        </p:grpSpPr>
        <p:sp>
          <p:nvSpPr>
            <p:cNvPr id="437" name="Google Shape;437;p6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p6"/>
          <p:cNvGrpSpPr/>
          <p:nvPr/>
        </p:nvGrpSpPr>
        <p:grpSpPr>
          <a:xfrm>
            <a:off x="6978078" y="4965681"/>
            <a:ext cx="1731699" cy="929990"/>
            <a:chOff x="993672" y="3632214"/>
            <a:chExt cx="1989414" cy="929990"/>
          </a:xfrm>
        </p:grpSpPr>
        <p:sp>
          <p:nvSpPr>
            <p:cNvPr id="440" name="Google Shape;440;p6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6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2" name="Google Shape;442;p6"/>
          <p:cNvGrpSpPr/>
          <p:nvPr/>
        </p:nvGrpSpPr>
        <p:grpSpPr>
          <a:xfrm>
            <a:off x="9338943" y="4509515"/>
            <a:ext cx="1731699" cy="929990"/>
            <a:chOff x="993672" y="3632214"/>
            <a:chExt cx="1989414" cy="929990"/>
          </a:xfrm>
        </p:grpSpPr>
        <p:sp>
          <p:nvSpPr>
            <p:cNvPr id="443" name="Google Shape;443;p6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6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5" name="Google Shape;445;p6"/>
          <p:cNvSpPr txBox="1"/>
          <p:nvPr/>
        </p:nvSpPr>
        <p:spPr>
          <a:xfrm>
            <a:off x="2672046" y="5321942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6" name="Google Shape;446;p6"/>
          <p:cNvGrpSpPr/>
          <p:nvPr/>
        </p:nvGrpSpPr>
        <p:grpSpPr>
          <a:xfrm>
            <a:off x="880553" y="5149334"/>
            <a:ext cx="1731699" cy="929990"/>
            <a:chOff x="993672" y="3632214"/>
            <a:chExt cx="1989414" cy="929990"/>
          </a:xfrm>
        </p:grpSpPr>
        <p:sp>
          <p:nvSpPr>
            <p:cNvPr id="447" name="Google Shape;447;p6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49" name="Google Shape;449;p6"/>
          <p:cNvCxnSpPr/>
          <p:nvPr/>
        </p:nvCxnSpPr>
        <p:spPr>
          <a:xfrm flipH="1">
            <a:off x="11058652" y="839265"/>
            <a:ext cx="23979" cy="1370692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50" name="Google Shape;450;p6"/>
          <p:cNvCxnSpPr/>
          <p:nvPr/>
        </p:nvCxnSpPr>
        <p:spPr>
          <a:xfrm flipH="1" rot="10800000">
            <a:off x="10626869" y="840961"/>
            <a:ext cx="455940" cy="43856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51" name="Google Shape;451;p6"/>
          <p:cNvCxnSpPr/>
          <p:nvPr/>
        </p:nvCxnSpPr>
        <p:spPr>
          <a:xfrm rot="10800000">
            <a:off x="11064526" y="839265"/>
            <a:ext cx="433376" cy="416858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52" name="Google Shape;452;p6"/>
          <p:cNvSpPr/>
          <p:nvPr/>
        </p:nvSpPr>
        <p:spPr>
          <a:xfrm>
            <a:off x="7372308" y="3994618"/>
            <a:ext cx="163742" cy="163742"/>
          </a:xfrm>
          <a:prstGeom prst="ellipse">
            <a:avLst/>
          </a:prstGeom>
          <a:solidFill>
            <a:schemeClr val="lt1"/>
          </a:solidFill>
          <a:ln cap="flat" cmpd="sng" w="508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3" name="Google Shape;453;p6"/>
          <p:cNvGrpSpPr/>
          <p:nvPr/>
        </p:nvGrpSpPr>
        <p:grpSpPr>
          <a:xfrm>
            <a:off x="4428445" y="1653940"/>
            <a:ext cx="3446039" cy="2794015"/>
            <a:chOff x="4428445" y="1653940"/>
            <a:chExt cx="3446039" cy="2794015"/>
          </a:xfrm>
        </p:grpSpPr>
        <p:cxnSp>
          <p:nvCxnSpPr>
            <p:cNvPr id="454" name="Google Shape;454;p6"/>
            <p:cNvCxnSpPr/>
            <p:nvPr/>
          </p:nvCxnSpPr>
          <p:spPr>
            <a:xfrm>
              <a:off x="4428445" y="3083840"/>
              <a:ext cx="441906" cy="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5" name="Google Shape;455;p6"/>
            <p:cNvCxnSpPr>
              <a:endCxn id="428" idx="0"/>
            </p:cNvCxnSpPr>
            <p:nvPr/>
          </p:nvCxnSpPr>
          <p:spPr>
            <a:xfrm flipH="1">
              <a:off x="4870351" y="3051455"/>
              <a:ext cx="2100" cy="139650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6" name="Google Shape;456;p6"/>
            <p:cNvCxnSpPr/>
            <p:nvPr/>
          </p:nvCxnSpPr>
          <p:spPr>
            <a:xfrm>
              <a:off x="7402022" y="3087232"/>
              <a:ext cx="441906" cy="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7" name="Google Shape;457;p6"/>
            <p:cNvCxnSpPr>
              <a:endCxn id="452" idx="0"/>
            </p:cNvCxnSpPr>
            <p:nvPr/>
          </p:nvCxnSpPr>
          <p:spPr>
            <a:xfrm>
              <a:off x="7410679" y="3085618"/>
              <a:ext cx="43500" cy="90900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8" name="Google Shape;458;p6"/>
            <p:cNvCxnSpPr/>
            <p:nvPr/>
          </p:nvCxnSpPr>
          <p:spPr>
            <a:xfrm>
              <a:off x="6881121" y="1653940"/>
              <a:ext cx="0" cy="73573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9" name="Google Shape;459;p6"/>
            <p:cNvCxnSpPr/>
            <p:nvPr/>
          </p:nvCxnSpPr>
          <p:spPr>
            <a:xfrm flipH="1" rot="10800000">
              <a:off x="4428445" y="1839083"/>
              <a:ext cx="1729391" cy="1244757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0" name="Google Shape;460;p6"/>
            <p:cNvCxnSpPr/>
            <p:nvPr/>
          </p:nvCxnSpPr>
          <p:spPr>
            <a:xfrm rot="10800000">
              <a:off x="7249199" y="2648081"/>
              <a:ext cx="625285" cy="43576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1" name="Google Shape;461;p6"/>
            <p:cNvCxnSpPr/>
            <p:nvPr/>
          </p:nvCxnSpPr>
          <p:spPr>
            <a:xfrm rot="10800000">
              <a:off x="6151669" y="1837388"/>
              <a:ext cx="733556" cy="53116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2" name="Google Shape;462;p6"/>
            <p:cNvCxnSpPr/>
            <p:nvPr/>
          </p:nvCxnSpPr>
          <p:spPr>
            <a:xfrm>
              <a:off x="7249199" y="1653940"/>
              <a:ext cx="0" cy="98863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3" name="Google Shape;463;p6"/>
            <p:cNvCxnSpPr/>
            <p:nvPr/>
          </p:nvCxnSpPr>
          <p:spPr>
            <a:xfrm>
              <a:off x="6870101" y="1653940"/>
              <a:ext cx="379098" cy="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464" name="Google Shape;464;p6"/>
          <p:cNvGrpSpPr/>
          <p:nvPr/>
        </p:nvGrpSpPr>
        <p:grpSpPr>
          <a:xfrm>
            <a:off x="6274838" y="2909422"/>
            <a:ext cx="837477" cy="850987"/>
            <a:chOff x="5951998" y="2924697"/>
            <a:chExt cx="1104830" cy="1122653"/>
          </a:xfrm>
        </p:grpSpPr>
        <p:sp>
          <p:nvSpPr>
            <p:cNvPr id="465" name="Google Shape;465;p6"/>
            <p:cNvSpPr/>
            <p:nvPr/>
          </p:nvSpPr>
          <p:spPr>
            <a:xfrm>
              <a:off x="5951998" y="2924697"/>
              <a:ext cx="512891" cy="512891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6543937" y="2924697"/>
              <a:ext cx="512891" cy="512891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5951998" y="3534459"/>
              <a:ext cx="512891" cy="512891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6543937" y="3534459"/>
              <a:ext cx="512891" cy="512891"/>
            </a:xfrm>
            <a:prstGeom prst="rect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74" name="Google Shape;474;p7"/>
          <p:cNvSpPr/>
          <p:nvPr/>
        </p:nvSpPr>
        <p:spPr>
          <a:xfrm>
            <a:off x="991460" y="1770566"/>
            <a:ext cx="2152726" cy="4284724"/>
          </a:xfrm>
          <a:prstGeom prst="roundRect">
            <a:avLst>
              <a:gd fmla="val 7734" name="adj"/>
            </a:avLst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5" name="Google Shape;475;p7"/>
          <p:cNvGrpSpPr/>
          <p:nvPr/>
        </p:nvGrpSpPr>
        <p:grpSpPr>
          <a:xfrm>
            <a:off x="1246733" y="3614234"/>
            <a:ext cx="1642180" cy="2255262"/>
            <a:chOff x="1077300" y="4004825"/>
            <a:chExt cx="1698908" cy="2255262"/>
          </a:xfrm>
        </p:grpSpPr>
        <p:sp>
          <p:nvSpPr>
            <p:cNvPr id="476" name="Google Shape;476;p7"/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7"/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</p:grpSp>
      <p:sp>
        <p:nvSpPr>
          <p:cNvPr id="478" name="Google Shape;478;p7"/>
          <p:cNvSpPr/>
          <p:nvPr/>
        </p:nvSpPr>
        <p:spPr>
          <a:xfrm>
            <a:off x="991460" y="1950834"/>
            <a:ext cx="1478459" cy="864096"/>
          </a:xfrm>
          <a:prstGeom prst="rightArrow">
            <a:avLst>
              <a:gd fmla="val 65118" name="adj1"/>
              <a:gd fmla="val 83626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7"/>
          <p:cNvSpPr txBox="1"/>
          <p:nvPr/>
        </p:nvSpPr>
        <p:spPr>
          <a:xfrm>
            <a:off x="1324822" y="2127509"/>
            <a:ext cx="64807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7"/>
          <p:cNvSpPr/>
          <p:nvPr/>
        </p:nvSpPr>
        <p:spPr>
          <a:xfrm>
            <a:off x="3671930" y="1770566"/>
            <a:ext cx="2152726" cy="4284724"/>
          </a:xfrm>
          <a:prstGeom prst="roundRect">
            <a:avLst>
              <a:gd fmla="val 7734" name="adj"/>
            </a:avLst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1" name="Google Shape;481;p7"/>
          <p:cNvGrpSpPr/>
          <p:nvPr/>
        </p:nvGrpSpPr>
        <p:grpSpPr>
          <a:xfrm>
            <a:off x="3927202" y="3614234"/>
            <a:ext cx="1642180" cy="2255262"/>
            <a:chOff x="1077300" y="4004825"/>
            <a:chExt cx="1698908" cy="2255262"/>
          </a:xfrm>
        </p:grpSpPr>
        <p:sp>
          <p:nvSpPr>
            <p:cNvPr id="482" name="Google Shape;482;p7"/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7"/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 and Text.  </a:t>
              </a:r>
              <a:endParaRPr/>
            </a:p>
          </p:txBody>
        </p:sp>
      </p:grpSp>
      <p:sp>
        <p:nvSpPr>
          <p:cNvPr id="484" name="Google Shape;484;p7"/>
          <p:cNvSpPr/>
          <p:nvPr/>
        </p:nvSpPr>
        <p:spPr>
          <a:xfrm>
            <a:off x="3671929" y="1950834"/>
            <a:ext cx="1478459" cy="864096"/>
          </a:xfrm>
          <a:prstGeom prst="rightArrow">
            <a:avLst>
              <a:gd fmla="val 65118" name="adj1"/>
              <a:gd fmla="val 84614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7"/>
          <p:cNvSpPr txBox="1"/>
          <p:nvPr/>
        </p:nvSpPr>
        <p:spPr>
          <a:xfrm>
            <a:off x="3985351" y="2127509"/>
            <a:ext cx="64807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7"/>
          <p:cNvSpPr/>
          <p:nvPr/>
        </p:nvSpPr>
        <p:spPr>
          <a:xfrm>
            <a:off x="6352398" y="1770566"/>
            <a:ext cx="2152726" cy="4284724"/>
          </a:xfrm>
          <a:prstGeom prst="roundRect">
            <a:avLst>
              <a:gd fmla="val 7734" name="adj"/>
            </a:avLst>
          </a:prstGeom>
          <a:solidFill>
            <a:schemeClr val="lt1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7" name="Google Shape;487;p7"/>
          <p:cNvGrpSpPr/>
          <p:nvPr/>
        </p:nvGrpSpPr>
        <p:grpSpPr>
          <a:xfrm>
            <a:off x="6607671" y="3633630"/>
            <a:ext cx="1642180" cy="2235866"/>
            <a:chOff x="1077300" y="4004825"/>
            <a:chExt cx="1698908" cy="2235866"/>
          </a:xfrm>
        </p:grpSpPr>
        <p:sp>
          <p:nvSpPr>
            <p:cNvPr id="488" name="Google Shape;488;p7"/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7"/>
            <p:cNvSpPr txBox="1"/>
            <p:nvPr/>
          </p:nvSpPr>
          <p:spPr>
            <a:xfrm>
              <a:off x="1079313" y="4301699"/>
              <a:ext cx="1696895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 and Text.  </a:t>
              </a:r>
              <a:endParaRPr/>
            </a:p>
          </p:txBody>
        </p:sp>
      </p:grpSp>
      <p:sp>
        <p:nvSpPr>
          <p:cNvPr id="490" name="Google Shape;490;p7"/>
          <p:cNvSpPr/>
          <p:nvPr/>
        </p:nvSpPr>
        <p:spPr>
          <a:xfrm>
            <a:off x="6352398" y="1950834"/>
            <a:ext cx="1478459" cy="864096"/>
          </a:xfrm>
          <a:prstGeom prst="rightArrow">
            <a:avLst>
              <a:gd fmla="val 65118" name="adj1"/>
              <a:gd fmla="val 84615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7"/>
          <p:cNvSpPr txBox="1"/>
          <p:nvPr/>
        </p:nvSpPr>
        <p:spPr>
          <a:xfrm>
            <a:off x="6645880" y="2127509"/>
            <a:ext cx="64807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7"/>
          <p:cNvSpPr/>
          <p:nvPr/>
        </p:nvSpPr>
        <p:spPr>
          <a:xfrm>
            <a:off x="9032868" y="1770566"/>
            <a:ext cx="2152726" cy="4284724"/>
          </a:xfrm>
          <a:prstGeom prst="roundRect">
            <a:avLst>
              <a:gd fmla="val 7734" name="adj"/>
            </a:avLst>
          </a:prstGeom>
          <a:solidFill>
            <a:schemeClr val="lt1"/>
          </a:solidFill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3" name="Google Shape;493;p7"/>
          <p:cNvGrpSpPr/>
          <p:nvPr/>
        </p:nvGrpSpPr>
        <p:grpSpPr>
          <a:xfrm>
            <a:off x="9288141" y="3614234"/>
            <a:ext cx="1642180" cy="2255262"/>
            <a:chOff x="1077300" y="4004825"/>
            <a:chExt cx="1698908" cy="2255262"/>
          </a:xfrm>
        </p:grpSpPr>
        <p:sp>
          <p:nvSpPr>
            <p:cNvPr id="494" name="Google Shape;494;p7"/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7"/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</p:grpSp>
      <p:sp>
        <p:nvSpPr>
          <p:cNvPr id="496" name="Google Shape;496;p7"/>
          <p:cNvSpPr/>
          <p:nvPr/>
        </p:nvSpPr>
        <p:spPr>
          <a:xfrm>
            <a:off x="9032868" y="1950834"/>
            <a:ext cx="1478459" cy="864096"/>
          </a:xfrm>
          <a:prstGeom prst="rightArrow">
            <a:avLst>
              <a:gd fmla="val 65118" name="adj1"/>
              <a:gd fmla="val 84615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7"/>
          <p:cNvSpPr txBox="1"/>
          <p:nvPr/>
        </p:nvSpPr>
        <p:spPr>
          <a:xfrm>
            <a:off x="9306408" y="2127509"/>
            <a:ext cx="64807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7"/>
          <p:cNvSpPr/>
          <p:nvPr/>
        </p:nvSpPr>
        <p:spPr>
          <a:xfrm>
            <a:off x="1921809" y="3105269"/>
            <a:ext cx="377741" cy="276999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7"/>
          <p:cNvSpPr/>
          <p:nvPr/>
        </p:nvSpPr>
        <p:spPr>
          <a:xfrm>
            <a:off x="4552074" y="3044275"/>
            <a:ext cx="392436" cy="398985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7"/>
          <p:cNvSpPr/>
          <p:nvPr/>
        </p:nvSpPr>
        <p:spPr>
          <a:xfrm rot="-2794009">
            <a:off x="7215040" y="3012880"/>
            <a:ext cx="427442" cy="422982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7"/>
          <p:cNvSpPr/>
          <p:nvPr/>
        </p:nvSpPr>
        <p:spPr>
          <a:xfrm>
            <a:off x="9912787" y="3095233"/>
            <a:ext cx="392888" cy="301791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8"/>
          <p:cNvSpPr txBox="1"/>
          <p:nvPr/>
        </p:nvSpPr>
        <p:spPr>
          <a:xfrm>
            <a:off x="963876" y="4635548"/>
            <a:ext cx="397349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8"/>
          <p:cNvSpPr txBox="1"/>
          <p:nvPr/>
        </p:nvSpPr>
        <p:spPr>
          <a:xfrm>
            <a:off x="963876" y="3581684"/>
            <a:ext cx="397349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8"/>
          <p:cNvSpPr txBox="1"/>
          <p:nvPr/>
        </p:nvSpPr>
        <p:spPr>
          <a:xfrm>
            <a:off x="966245" y="533492"/>
            <a:ext cx="3281905" cy="2357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</a:pPr>
            <a:r>
              <a:rPr b="1" lang="en-US" sz="4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4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Images</a:t>
            </a:r>
            <a:r>
              <a:rPr b="1" lang="en-US" sz="4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&amp; Contents</a:t>
            </a:r>
            <a:endParaRPr/>
          </a:p>
        </p:txBody>
      </p:sp>
      <p:sp>
        <p:nvSpPr>
          <p:cNvPr id="509" name="Google Shape;509;p8"/>
          <p:cNvSpPr/>
          <p:nvPr/>
        </p:nvSpPr>
        <p:spPr>
          <a:xfrm>
            <a:off x="10755082" y="1558843"/>
            <a:ext cx="1436918" cy="2386152"/>
          </a:xfrm>
          <a:custGeom>
            <a:rect b="b" l="l" r="r" t="t"/>
            <a:pathLst>
              <a:path extrusionOk="0" h="2386152" w="1436918">
                <a:moveTo>
                  <a:pt x="1193076" y="0"/>
                </a:moveTo>
                <a:lnTo>
                  <a:pt x="1436918" y="243842"/>
                </a:lnTo>
                <a:lnTo>
                  <a:pt x="1436918" y="2142310"/>
                </a:lnTo>
                <a:lnTo>
                  <a:pt x="1193076" y="2386152"/>
                </a:lnTo>
                <a:lnTo>
                  <a:pt x="0" y="1193076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8"/>
          <p:cNvSpPr/>
          <p:nvPr/>
        </p:nvSpPr>
        <p:spPr>
          <a:xfrm>
            <a:off x="8155574" y="2"/>
            <a:ext cx="2386152" cy="1393379"/>
          </a:xfrm>
          <a:custGeom>
            <a:rect b="b" l="l" r="r" t="t"/>
            <a:pathLst>
              <a:path extrusionOk="0" h="1393379" w="2386152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8"/>
          <p:cNvSpPr/>
          <p:nvPr/>
        </p:nvSpPr>
        <p:spPr>
          <a:xfrm>
            <a:off x="10755082" y="0"/>
            <a:ext cx="1436918" cy="1393380"/>
          </a:xfrm>
          <a:custGeom>
            <a:rect b="b" l="l" r="r" t="t"/>
            <a:pathLst>
              <a:path extrusionOk="0" h="1393380" w="1436918">
                <a:moveTo>
                  <a:pt x="200304" y="0"/>
                </a:moveTo>
                <a:lnTo>
                  <a:pt x="1436918" y="0"/>
                </a:lnTo>
                <a:lnTo>
                  <a:pt x="1436918" y="1149538"/>
                </a:lnTo>
                <a:lnTo>
                  <a:pt x="1193076" y="1393380"/>
                </a:lnTo>
                <a:lnTo>
                  <a:pt x="0" y="200304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8"/>
          <p:cNvSpPr/>
          <p:nvPr/>
        </p:nvSpPr>
        <p:spPr>
          <a:xfrm rot="10800000">
            <a:off x="6836223" y="5464622"/>
            <a:ext cx="2386152" cy="1393379"/>
          </a:xfrm>
          <a:custGeom>
            <a:rect b="b" l="l" r="r" t="t"/>
            <a:pathLst>
              <a:path extrusionOk="0" h="1393379" w="2386152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8"/>
          <p:cNvSpPr/>
          <p:nvPr>
            <p:ph idx="4" type="pic"/>
          </p:nvPr>
        </p:nvSpPr>
        <p:spPr>
          <a:xfrm>
            <a:off x="5551710" y="2891254"/>
            <a:ext cx="3644538" cy="366630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14" name="Google Shape;514;p8"/>
          <p:cNvSpPr/>
          <p:nvPr>
            <p:ph idx="5" type="pic"/>
          </p:nvPr>
        </p:nvSpPr>
        <p:spPr>
          <a:xfrm>
            <a:off x="5551710" y="296099"/>
            <a:ext cx="3644538" cy="366630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15" name="Google Shape;515;p8"/>
          <p:cNvSpPr/>
          <p:nvPr>
            <p:ph idx="2" type="pic"/>
          </p:nvPr>
        </p:nvSpPr>
        <p:spPr>
          <a:xfrm>
            <a:off x="8155574" y="296099"/>
            <a:ext cx="3644538" cy="366630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16" name="Google Shape;516;p8"/>
          <p:cNvSpPr/>
          <p:nvPr>
            <p:ph idx="3" type="pic"/>
          </p:nvPr>
        </p:nvSpPr>
        <p:spPr>
          <a:xfrm>
            <a:off x="8155574" y="2891254"/>
            <a:ext cx="3644538" cy="366630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522" name="Google Shape;522;p9"/>
          <p:cNvGrpSpPr/>
          <p:nvPr/>
        </p:nvGrpSpPr>
        <p:grpSpPr>
          <a:xfrm flipH="1">
            <a:off x="4428972" y="4647552"/>
            <a:ext cx="3559175" cy="1858290"/>
            <a:chOff x="1538110" y="2217893"/>
            <a:chExt cx="2163561" cy="1129622"/>
          </a:xfrm>
        </p:grpSpPr>
        <p:grpSp>
          <p:nvGrpSpPr>
            <p:cNvPr id="523" name="Google Shape;523;p9"/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</p:grpSpPr>
          <p:sp>
            <p:nvSpPr>
              <p:cNvPr id="524" name="Google Shape;524;p9"/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rect b="b" l="l" r="r" t="t"/>
                <a:pathLst>
                  <a:path extrusionOk="0" h="1747240" w="3887153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9"/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rect b="b" l="l" r="r" t="t"/>
                <a:pathLst>
                  <a:path extrusionOk="0" h="1929647" w="3753016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26" name="Google Shape;526;p9"/>
            <p:cNvSpPr/>
            <p:nvPr/>
          </p:nvSpPr>
          <p:spPr>
            <a:xfrm rot="-2859860">
              <a:off x="1753624" y="2648402"/>
              <a:ext cx="285737" cy="7093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ctr" dir="5400000" dist="50800">
                <a:srgbClr val="000000">
                  <a:alpha val="2196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7" name="Google Shape;527;p9"/>
          <p:cNvGrpSpPr/>
          <p:nvPr/>
        </p:nvGrpSpPr>
        <p:grpSpPr>
          <a:xfrm>
            <a:off x="3715178" y="979403"/>
            <a:ext cx="4750560" cy="4751923"/>
            <a:chOff x="3715178" y="979403"/>
            <a:chExt cx="4750560" cy="4751923"/>
          </a:xfrm>
        </p:grpSpPr>
        <p:sp>
          <p:nvSpPr>
            <p:cNvPr id="528" name="Google Shape;528;p9"/>
            <p:cNvSpPr/>
            <p:nvPr/>
          </p:nvSpPr>
          <p:spPr>
            <a:xfrm rot="-2794009">
              <a:off x="4401199" y="1683732"/>
              <a:ext cx="3378518" cy="3343265"/>
            </a:xfrm>
            <a:custGeom>
              <a:rect b="b" l="l" r="r" t="t"/>
              <a:pathLst>
                <a:path extrusionOk="0" h="3343265" w="3378518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9" name="Google Shape;529;p9"/>
            <p:cNvGrpSpPr/>
            <p:nvPr/>
          </p:nvGrpSpPr>
          <p:grpSpPr>
            <a:xfrm>
              <a:off x="5536852" y="2753578"/>
              <a:ext cx="1089476" cy="1686250"/>
              <a:chOff x="5558699" y="2598826"/>
              <a:chExt cx="1089476" cy="1686250"/>
            </a:xfrm>
          </p:grpSpPr>
          <p:grpSp>
            <p:nvGrpSpPr>
              <p:cNvPr id="530" name="Google Shape;530;p9"/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</p:grpSpPr>
            <p:sp>
              <p:nvSpPr>
                <p:cNvPr id="531" name="Google Shape;531;p9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2" name="Google Shape;532;p9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3" name="Google Shape;533;p9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34" name="Google Shape;534;p9"/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</p:grpSpPr>
            <p:sp>
              <p:nvSpPr>
                <p:cNvPr id="535" name="Google Shape;535;p9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6" name="Google Shape;536;p9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7" name="Google Shape;537;p9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38" name="Google Shape;538;p9"/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</p:grpSpPr>
            <p:sp>
              <p:nvSpPr>
                <p:cNvPr id="539" name="Google Shape;539;p9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0" name="Google Shape;540;p9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1" name="Google Shape;541;p9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42" name="Google Shape;542;p9"/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</p:grpSpPr>
            <p:sp>
              <p:nvSpPr>
                <p:cNvPr id="543" name="Google Shape;543;p9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4" name="Google Shape;544;p9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5" name="Google Shape;545;p9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46" name="Google Shape;546;p9"/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</p:grpSpPr>
            <p:sp>
              <p:nvSpPr>
                <p:cNvPr id="547" name="Google Shape;547;p9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8" name="Google Shape;548;p9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9" name="Google Shape;549;p9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50" name="Google Shape;550;p9"/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</p:grpSpPr>
            <p:sp>
              <p:nvSpPr>
                <p:cNvPr id="551" name="Google Shape;551;p9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2" name="Google Shape;552;p9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3" name="Google Shape;553;p9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54" name="Google Shape;554;p9"/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</p:grpSpPr>
            <p:sp>
              <p:nvSpPr>
                <p:cNvPr id="555" name="Google Shape;555;p9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6" name="Google Shape;556;p9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7" name="Google Shape;557;p9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58" name="Google Shape;558;p9"/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</p:grpSpPr>
            <p:sp>
              <p:nvSpPr>
                <p:cNvPr id="559" name="Google Shape;559;p9"/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0" name="Google Shape;560;p9"/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1" name="Google Shape;561;p9"/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rect b="b" l="l" r="r" t="t"/>
                  <a:pathLst>
                    <a:path extrusionOk="0" h="7138182" w="3636337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62" name="Google Shape;562;p9"/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9"/>
              <p:cNvSpPr/>
              <p:nvPr/>
            </p:nvSpPr>
            <p:spPr>
              <a:xfrm>
                <a:off x="6088867" y="3022230"/>
                <a:ext cx="36000" cy="72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64" name="Google Shape;564;p9"/>
          <p:cNvSpPr txBox="1"/>
          <p:nvPr/>
        </p:nvSpPr>
        <p:spPr>
          <a:xfrm>
            <a:off x="912673" y="1636598"/>
            <a:ext cx="352839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9"/>
          <p:cNvSpPr txBox="1"/>
          <p:nvPr/>
        </p:nvSpPr>
        <p:spPr>
          <a:xfrm>
            <a:off x="912673" y="2691643"/>
            <a:ext cx="43845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</p:txBody>
      </p:sp>
      <p:grpSp>
        <p:nvGrpSpPr>
          <p:cNvPr id="566" name="Google Shape;566;p9"/>
          <p:cNvGrpSpPr/>
          <p:nvPr/>
        </p:nvGrpSpPr>
        <p:grpSpPr>
          <a:xfrm>
            <a:off x="8171443" y="5139498"/>
            <a:ext cx="3096000" cy="923330"/>
            <a:chOff x="2551705" y="4283314"/>
            <a:chExt cx="2319429" cy="923330"/>
          </a:xfrm>
        </p:grpSpPr>
        <p:sp>
          <p:nvSpPr>
            <p:cNvPr id="567" name="Google Shape;567;p9"/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9"/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9" name="Google Shape;569;p9"/>
          <p:cNvGrpSpPr/>
          <p:nvPr/>
        </p:nvGrpSpPr>
        <p:grpSpPr>
          <a:xfrm>
            <a:off x="8171443" y="3942596"/>
            <a:ext cx="3096000" cy="923330"/>
            <a:chOff x="2551705" y="4283314"/>
            <a:chExt cx="2319429" cy="923330"/>
          </a:xfrm>
        </p:grpSpPr>
        <p:sp>
          <p:nvSpPr>
            <p:cNvPr id="570" name="Google Shape;570;p9"/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9"/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2" name="Google Shape;572;p9"/>
          <p:cNvGrpSpPr/>
          <p:nvPr/>
        </p:nvGrpSpPr>
        <p:grpSpPr>
          <a:xfrm>
            <a:off x="8171439" y="2745693"/>
            <a:ext cx="3096003" cy="923330"/>
            <a:chOff x="2551703" y="4283314"/>
            <a:chExt cx="2339318" cy="923330"/>
          </a:xfrm>
        </p:grpSpPr>
        <p:sp>
          <p:nvSpPr>
            <p:cNvPr id="573" name="Google Shape;573;p9"/>
            <p:cNvSpPr txBox="1"/>
            <p:nvPr/>
          </p:nvSpPr>
          <p:spPr>
            <a:xfrm>
              <a:off x="2551703" y="4560313"/>
              <a:ext cx="233931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9"/>
            <p:cNvSpPr txBox="1"/>
            <p:nvPr/>
          </p:nvSpPr>
          <p:spPr>
            <a:xfrm>
              <a:off x="2551705" y="4283314"/>
              <a:ext cx="23393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2019-Business pla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BUSINESS PLA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ver and End Slide Master">
  <a:themeElements>
    <a:clrScheme name="2019-Business pla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2018-04-24T17:14:44Z</dcterms:created>
  <dc:creator>Allppt.com;Googleslidesppt.com</dc:creator>
</cp:coreProperties>
</file>