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italic.fntdata"/><Relationship Id="rId25" Type="http://schemas.openxmlformats.org/officeDocument/2006/relationships/font" Target="fonts/LatoLight-bold.fntdata"/><Relationship Id="rId27" Type="http://schemas.openxmlformats.org/officeDocument/2006/relationships/font" Target="fonts/La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d1475c5b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3d1475c5b9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3abd672a6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3abd672a6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3abd672a6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3abd672a6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3abd672a6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3abd672a6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3abd672a6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3abd672a6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3abd672a6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3abd672a6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3abd672a6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3abd672a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3abd672a6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3abd672a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3abd672a6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3abd672a6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3abd672a6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3abd672a6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d1475c5b9_0_7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d1475c5b9_0_7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3d1475c5b9_0_7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3abd672a6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3abd672a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3abd672a6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3abd672a6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3abd672a6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3abd672a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3abd672a6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3abd672a6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3abd672a6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3abd672a6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3abd672a6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3abd672a6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3abd672a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3abd672a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Contents slide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" name="Google Shape;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519" y="468144"/>
            <a:ext cx="2164275" cy="580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407513" y="952088"/>
            <a:ext cx="2164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9920"/>
              </a:lnSpc>
              <a:spcBef>
                <a:spcPts val="14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Digital Telecommunication Infrastructure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5154561" y="925484"/>
            <a:ext cx="3544157" cy="3292877"/>
            <a:chOff x="6504842" y="1222650"/>
            <a:chExt cx="5055859" cy="4697400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9000"/>
                </a:srgbClr>
              </a:outerShdw>
            </a:effectLst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4">
              <a:alphaModFix/>
            </a:blip>
            <a:srcRect b="12141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9000"/>
                </a:srgbClr>
              </a:outerShdw>
            </a:effectLst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5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9000"/>
                </a:srgbClr>
              </a:outerShdw>
            </a:effectLst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9000"/>
                </a:srgbClr>
              </a:outerShdw>
            </a:effectLst>
          </p:spPr>
        </p:pic>
        <p:cxnSp>
          <p:nvCxnSpPr>
            <p:cNvPr id="16" name="Google Shape;16;p2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E324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3" name="Google Shape;73;p11"/>
          <p:cNvSpPr txBox="1"/>
          <p:nvPr/>
        </p:nvSpPr>
        <p:spPr>
          <a:xfrm>
            <a:off x="2800125" y="296091"/>
            <a:ext cx="354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b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r Content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810000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2756925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794975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6721650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810000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2802488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4794975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6721650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 1">
  <p:cSld name="2_Contents slide layout_1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>
            <p:ph idx="2" type="pic"/>
          </p:nvPr>
        </p:nvSpPr>
        <p:spPr>
          <a:xfrm>
            <a:off x="0" y="-1"/>
            <a:ext cx="9144000" cy="343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2" name="Google Shape;92;p16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93" name="Google Shape;93;p1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95" name="Google Shape;95;p1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42647" y="24936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42647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9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 rot="5400000">
            <a:off x="2292807" y="957527"/>
            <a:ext cx="5145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33778" y="1227910"/>
            <a:ext cx="167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533778" y="1595597"/>
            <a:ext cx="1674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40922" y="4356328"/>
            <a:ext cx="167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1100"/>
          </a:p>
        </p:txBody>
      </p:sp>
      <p:grpSp>
        <p:nvGrpSpPr>
          <p:cNvPr id="109" name="Google Shape;109;p19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10" name="Google Shape;110;p19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19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14" name="Google Shape;114;p1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16" name="Google Shape;116;p1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" name="Google Shape;117;p19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0" name="Google Shape;120;p20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21" name="Google Shape;121;p20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0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25" name="Google Shape;125;p2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27" name="Google Shape;127;p2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2201813" y="1792031"/>
            <a:ext cx="4712100" cy="976200"/>
          </a:xfrm>
          <a:prstGeom prst="rect">
            <a:avLst/>
          </a:prstGeom>
          <a:noFill/>
          <a:ln cap="flat" cmpd="sng" w="38100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 1">
  <p:cSld name="Image slide layout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>
            <p:ph idx="2" type="pic"/>
          </p:nvPr>
        </p:nvSpPr>
        <p:spPr>
          <a:xfrm>
            <a:off x="679142" y="1142995"/>
            <a:ext cx="2077200" cy="3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2" name="Google Shape;132;p21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33" name="Google Shape;133;p21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2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37" name="Google Shape;137;p2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39" name="Google Shape;139;p2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" name="Google Shape;140;p2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8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 1">
  <p:cSld name="7_Contents slide layout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3" name="Google Shape;143;p22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44" name="Google Shape;144;p2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48" name="Google Shape;148;p2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50" name="Google Shape;150;p2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3"/>
          <p:cNvGrpSpPr/>
          <p:nvPr/>
        </p:nvGrpSpPr>
        <p:grpSpPr>
          <a:xfrm>
            <a:off x="6681338" y="1082030"/>
            <a:ext cx="1955912" cy="3650782"/>
            <a:chOff x="3501573" y="3178068"/>
            <a:chExt cx="1341043" cy="2738771"/>
          </a:xfrm>
        </p:grpSpPr>
        <p:sp>
          <p:nvSpPr>
            <p:cNvPr id="154" name="Google Shape;154;p23"/>
            <p:cNvSpPr/>
            <p:nvPr/>
          </p:nvSpPr>
          <p:spPr>
            <a:xfrm>
              <a:off x="3504728" y="3612346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3501573" y="3832632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4776089" y="3829487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3520451" y="3178068"/>
              <a:ext cx="1322165" cy="2738771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3529897" y="3190651"/>
              <a:ext cx="1290685" cy="270729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3627447" y="3596610"/>
              <a:ext cx="1101804" cy="1951768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23"/>
            <p:cNvGrpSpPr/>
            <p:nvPr/>
          </p:nvGrpSpPr>
          <p:grpSpPr>
            <a:xfrm>
              <a:off x="4092679" y="5635777"/>
              <a:ext cx="164577" cy="172999"/>
              <a:chOff x="6772303" y="6038214"/>
              <a:chExt cx="140700" cy="147900"/>
            </a:xfrm>
          </p:grpSpPr>
          <p:sp>
            <p:nvSpPr>
              <p:cNvPr id="161" name="Google Shape;161;p23"/>
              <p:cNvSpPr/>
              <p:nvPr/>
            </p:nvSpPr>
            <p:spPr>
              <a:xfrm>
                <a:off x="6772303" y="6038214"/>
                <a:ext cx="140700" cy="1479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3"/>
              <p:cNvSpPr/>
              <p:nvPr/>
            </p:nvSpPr>
            <p:spPr>
              <a:xfrm>
                <a:off x="6807465" y="6071635"/>
                <a:ext cx="70200" cy="813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" name="Google Shape;163;p23"/>
            <p:cNvSpPr/>
            <p:nvPr/>
          </p:nvSpPr>
          <p:spPr>
            <a:xfrm>
              <a:off x="3821102" y="3628406"/>
              <a:ext cx="906484" cy="188758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058661" y="3449093"/>
              <a:ext cx="254400" cy="58500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922825" y="3449093"/>
              <a:ext cx="58500" cy="585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23"/>
          <p:cNvSpPr/>
          <p:nvPr>
            <p:ph idx="2" type="pic"/>
          </p:nvPr>
        </p:nvSpPr>
        <p:spPr>
          <a:xfrm>
            <a:off x="6881802" y="1614656"/>
            <a:ext cx="1626600" cy="262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68" name="Google Shape;168;p23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69" name="Google Shape;169;p23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73" name="Google Shape;173;p2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75" name="Google Shape;175;p2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" name="Google Shape;176;p2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>
            <p:ph idx="2" type="pic"/>
          </p:nvPr>
        </p:nvSpPr>
        <p:spPr>
          <a:xfrm>
            <a:off x="0" y="958337"/>
            <a:ext cx="3153300" cy="324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4"/>
          <p:cNvSpPr/>
          <p:nvPr>
            <p:ph idx="3" type="pic"/>
          </p:nvPr>
        </p:nvSpPr>
        <p:spPr>
          <a:xfrm>
            <a:off x="6001884" y="954103"/>
            <a:ext cx="3146100" cy="325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24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81" name="Google Shape;181;p24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85" name="Google Shape;185;p2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87" name="Google Shape;187;p2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8" name="Google Shape;188;p2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 1">
  <p:cSld name="11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 1">
  <p:cSld name="13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>
            <p:ph idx="2" type="pic"/>
          </p:nvPr>
        </p:nvSpPr>
        <p:spPr>
          <a:xfrm>
            <a:off x="0" y="0"/>
            <a:ext cx="43161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3" name="Google Shape;193;p27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94" name="Google Shape;194;p2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96" name="Google Shape;196;p2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7" name="Google Shape;197;p27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488374" y="463694"/>
            <a:ext cx="8167200" cy="374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/>
          <p:nvPr>
            <p:ph idx="2" type="pic"/>
          </p:nvPr>
        </p:nvSpPr>
        <p:spPr>
          <a:xfrm>
            <a:off x="1" y="1"/>
            <a:ext cx="5392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1" name="Google Shape;201;p28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02" name="Google Shape;202;p2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04" name="Google Shape;204;p2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5" name="Google Shape;205;p28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>
            <p:ph idx="2" type="pic"/>
          </p:nvPr>
        </p:nvSpPr>
        <p:spPr>
          <a:xfrm>
            <a:off x="107504" y="108293"/>
            <a:ext cx="8928900" cy="387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9"/>
          <p:cNvSpPr txBox="1"/>
          <p:nvPr>
            <p:ph type="title"/>
          </p:nvPr>
        </p:nvSpPr>
        <p:spPr>
          <a:xfrm>
            <a:off x="0" y="222758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209" name="Google Shape;209;p29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10" name="Google Shape;210;p2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12" name="Google Shape;212;p2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>
            <p:ph idx="2" type="pic"/>
          </p:nvPr>
        </p:nvSpPr>
        <p:spPr>
          <a:xfrm>
            <a:off x="6286499" y="1148437"/>
            <a:ext cx="24003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30"/>
          <p:cNvSpPr/>
          <p:nvPr/>
        </p:nvSpPr>
        <p:spPr>
          <a:xfrm>
            <a:off x="3521052" y="1148437"/>
            <a:ext cx="24003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30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18" name="Google Shape;218;p30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30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22" name="Google Shape;222;p3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24" name="Google Shape;224;p3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5" name="Google Shape;225;p3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-112"/>
            <a:ext cx="199939" cy="5143416"/>
            <a:chOff x="-7" y="0"/>
            <a:chExt cx="254407" cy="6578100"/>
          </a:xfrm>
        </p:grpSpPr>
        <p:sp>
          <p:nvSpPr>
            <p:cNvPr id="24" name="Google Shape;24;p4"/>
            <p:cNvSpPr/>
            <p:nvPr/>
          </p:nvSpPr>
          <p:spPr>
            <a:xfrm flipH="1" rot="5400000">
              <a:off x="-969157" y="969150"/>
              <a:ext cx="2192700" cy="254400"/>
            </a:xfrm>
            <a:prstGeom prst="rect">
              <a:avLst/>
            </a:prstGeom>
            <a:solidFill>
              <a:srgbClr val="1A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" name="Google Shape;25;p4"/>
            <p:cNvSpPr/>
            <p:nvPr/>
          </p:nvSpPr>
          <p:spPr>
            <a:xfrm flipH="1" rot="5400000">
              <a:off x="-969150" y="3161850"/>
              <a:ext cx="2192700" cy="254400"/>
            </a:xfrm>
            <a:prstGeom prst="rect">
              <a:avLst/>
            </a:prstGeom>
            <a:solidFill>
              <a:srgbClr val="E324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6" name="Google Shape;26;p4"/>
            <p:cNvSpPr/>
            <p:nvPr/>
          </p:nvSpPr>
          <p:spPr>
            <a:xfrm flipH="1" rot="5400000">
              <a:off x="-969150" y="5354550"/>
              <a:ext cx="2192700" cy="254400"/>
            </a:xfrm>
            <a:prstGeom prst="rect">
              <a:avLst/>
            </a:prstGeom>
            <a:solidFill>
              <a:srgbClr val="EBE0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7862" y="68194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2201813" y="1792031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>
            <p:ph idx="2" type="pic"/>
          </p:nvPr>
        </p:nvSpPr>
        <p:spPr>
          <a:xfrm>
            <a:off x="378619" y="999162"/>
            <a:ext cx="8386800" cy="267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9" name="Google Shape;229;p31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30" name="Google Shape;230;p31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34" name="Google Shape;234;p3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36" name="Google Shape;236;p3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7" name="Google Shape;237;p3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2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40" name="Google Shape;240;p3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3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44" name="Google Shape;244;p3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6" name="Google Shape;246;p3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7" name="Google Shape;247;p3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1" name="Google Shape;251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4" name="Google Shape;254;p33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55" name="Google Shape;255;p3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7" name="Google Shape;257;p3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8" name="Google Shape;258;p3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61" name="Google Shape;261;p3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63" name="Google Shape;263;p3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SECTION_TITLE_AND_DESCRIPTION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68" name="Google Shape;268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9" name="Google Shape;269;p35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270" name="Google Shape;270;p3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2" name="Google Shape;272;p3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1">
  <p:cSld name="4_Taam slide layout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>
            <p:ph type="title"/>
          </p:nvPr>
        </p:nvSpPr>
        <p:spPr>
          <a:xfrm>
            <a:off x="227138" y="122719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7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80" name="Google Shape;280;p3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2" name="Google Shape;282;p3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7"/>
          <p:cNvGrpSpPr/>
          <p:nvPr/>
        </p:nvGrpSpPr>
        <p:grpSpPr>
          <a:xfrm>
            <a:off x="4334441" y="158296"/>
            <a:ext cx="475116" cy="102825"/>
            <a:chOff x="5215346" y="150098"/>
            <a:chExt cx="633488" cy="137100"/>
          </a:xfrm>
        </p:grpSpPr>
        <p:sp>
          <p:nvSpPr>
            <p:cNvPr id="284" name="Google Shape;284;p37"/>
            <p:cNvSpPr/>
            <p:nvPr/>
          </p:nvSpPr>
          <p:spPr>
            <a:xfrm>
              <a:off x="5215346" y="150098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5463540" y="150098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5711734" y="150098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7"/>
          <p:cNvSpPr txBox="1"/>
          <p:nvPr>
            <p:ph type="ctrTitle"/>
          </p:nvPr>
        </p:nvSpPr>
        <p:spPr>
          <a:xfrm>
            <a:off x="715275" y="261113"/>
            <a:ext cx="7713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b="1" sz="3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b="1"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b="1"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b="1"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b="1"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b="1"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b="1"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b="1"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b="1"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MAIN_POINT">
    <p:bg>
      <p:bgPr>
        <a:solidFill>
          <a:srgbClr val="2FB885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>
            <p:ph type="title"/>
          </p:nvPr>
        </p:nvSpPr>
        <p:spPr>
          <a:xfrm>
            <a:off x="729450" y="1079213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b="1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>
                <a:solidFill>
                  <a:schemeClr val="lt1"/>
                </a:solidFill>
              </a:defRPr>
            </a:lvl1pPr>
            <a:lvl2pPr lvl="1" rtl="0">
              <a:buNone/>
              <a:defRPr sz="1400">
                <a:solidFill>
                  <a:schemeClr val="lt1"/>
                </a:solidFill>
              </a:defRPr>
            </a:lvl2pPr>
            <a:lvl3pPr lvl="2" rtl="0">
              <a:buNone/>
              <a:defRPr sz="1400">
                <a:solidFill>
                  <a:schemeClr val="lt1"/>
                </a:solidFill>
              </a:defRPr>
            </a:lvl3pPr>
            <a:lvl4pPr lvl="3" rtl="0">
              <a:buNone/>
              <a:defRPr sz="1400">
                <a:solidFill>
                  <a:schemeClr val="lt1"/>
                </a:solidFill>
              </a:defRPr>
            </a:lvl4pPr>
            <a:lvl5pPr lvl="4" rtl="0">
              <a:buNone/>
              <a:defRPr sz="1400">
                <a:solidFill>
                  <a:schemeClr val="lt1"/>
                </a:solidFill>
              </a:defRPr>
            </a:lvl5pPr>
            <a:lvl6pPr lvl="5" rtl="0">
              <a:buNone/>
              <a:defRPr sz="1400">
                <a:solidFill>
                  <a:schemeClr val="lt1"/>
                </a:solidFill>
              </a:defRPr>
            </a:lvl6pPr>
            <a:lvl7pPr lvl="6" rtl="0">
              <a:buNone/>
              <a:defRPr sz="1400">
                <a:solidFill>
                  <a:schemeClr val="lt1"/>
                </a:solidFill>
              </a:defRPr>
            </a:lvl7pPr>
            <a:lvl8pPr lvl="7" rtl="0">
              <a:buNone/>
              <a:defRPr sz="1400">
                <a:solidFill>
                  <a:schemeClr val="lt1"/>
                </a:solidFill>
              </a:defRPr>
            </a:lvl8pPr>
            <a:lvl9pPr lvl="8" rtl="0">
              <a:buNone/>
              <a:defRPr sz="14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8"/>
          <p:cNvGrpSpPr/>
          <p:nvPr/>
        </p:nvGrpSpPr>
        <p:grpSpPr>
          <a:xfrm>
            <a:off x="729359" y="3189472"/>
            <a:ext cx="1377927" cy="63866"/>
            <a:chOff x="1063925" y="1155200"/>
            <a:chExt cx="10673333" cy="88200"/>
          </a:xfrm>
        </p:grpSpPr>
        <p:sp>
          <p:nvSpPr>
            <p:cNvPr id="292" name="Google Shape;292;p3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4" name="Google Shape;294;p3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1">
  <p:cSld name="SECTION_TITLE_AND_DESCRIPTION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" name="Google Shape;298;p39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9" name="Google Shape;299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9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301" name="Google Shape;301;p3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03" name="Google Shape;303;p3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ection">
  <p:cSld name="TITLE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  <a:defRPr b="1"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07" name="Google Shape;307;p40"/>
          <p:cNvGrpSpPr/>
          <p:nvPr/>
        </p:nvGrpSpPr>
        <p:grpSpPr>
          <a:xfrm flipH="1" rot="10800000">
            <a:off x="-83" y="4090691"/>
            <a:ext cx="9143844" cy="71327"/>
            <a:chOff x="1063925" y="1155200"/>
            <a:chExt cx="10673333" cy="88200"/>
          </a:xfrm>
        </p:grpSpPr>
        <p:sp>
          <p:nvSpPr>
            <p:cNvPr id="308" name="Google Shape;308;p4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0" name="Google Shape;310;p4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Google Shape;31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275" y="1318444"/>
            <a:ext cx="703692" cy="70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1503450" y="1759913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2" name="Google Shape;32;p5"/>
          <p:cNvCxnSpPr/>
          <p:nvPr/>
        </p:nvCxnSpPr>
        <p:spPr>
          <a:xfrm>
            <a:off x="1503450" y="2676731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3" name="Google Shape;33;p5"/>
          <p:cNvGrpSpPr/>
          <p:nvPr/>
        </p:nvGrpSpPr>
        <p:grpSpPr>
          <a:xfrm>
            <a:off x="0" y="4505625"/>
            <a:ext cx="9154475" cy="498150"/>
            <a:chOff x="-13500" y="6236050"/>
            <a:chExt cx="12219000" cy="664200"/>
          </a:xfrm>
        </p:grpSpPr>
        <p:sp>
          <p:nvSpPr>
            <p:cNvPr id="34" name="Google Shape;34;p5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" name="Google Shape;35;p5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6" name="Google Shape;3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 1">
  <p:cSld name="Contents slide layout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14" name="Google Shape;314;p41"/>
          <p:cNvGrpSpPr/>
          <p:nvPr/>
        </p:nvGrpSpPr>
        <p:grpSpPr>
          <a:xfrm>
            <a:off x="-25" y="5081723"/>
            <a:ext cx="9143844" cy="61802"/>
            <a:chOff x="1063925" y="1155200"/>
            <a:chExt cx="10673333" cy="88200"/>
          </a:xfrm>
        </p:grpSpPr>
        <p:sp>
          <p:nvSpPr>
            <p:cNvPr id="315" name="Google Shape;315;p4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7" name="Google Shape;317;p4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" name="Google Shape;318;p4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/>
          <p:nvPr/>
        </p:nvSpPr>
        <p:spPr>
          <a:xfrm>
            <a:off x="4334412" y="158296"/>
            <a:ext cx="10290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/>
          <p:nvPr/>
        </p:nvSpPr>
        <p:spPr>
          <a:xfrm>
            <a:off x="4520558" y="158296"/>
            <a:ext cx="102900" cy="102900"/>
          </a:xfrm>
          <a:prstGeom prst="rect">
            <a:avLst/>
          </a:prstGeom>
          <a:solidFill>
            <a:srgbClr val="DA0C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1"/>
          <p:cNvSpPr/>
          <p:nvPr/>
        </p:nvSpPr>
        <p:spPr>
          <a:xfrm>
            <a:off x="4706703" y="158296"/>
            <a:ext cx="102900" cy="10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2">
    <p:bg>
      <p:bgPr>
        <a:solidFill>
          <a:schemeClr val="accent4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ctrTitle"/>
          </p:nvPr>
        </p:nvSpPr>
        <p:spPr>
          <a:xfrm>
            <a:off x="2327288" y="1991813"/>
            <a:ext cx="6255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Char char="●"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24" name="Google Shape;324;p42"/>
          <p:cNvGrpSpPr/>
          <p:nvPr/>
        </p:nvGrpSpPr>
        <p:grpSpPr>
          <a:xfrm>
            <a:off x="693364" y="3898317"/>
            <a:ext cx="2284093" cy="63866"/>
            <a:chOff x="1063925" y="1155200"/>
            <a:chExt cx="10673333" cy="88200"/>
          </a:xfrm>
        </p:grpSpPr>
        <p:sp>
          <p:nvSpPr>
            <p:cNvPr id="325" name="Google Shape;325;p4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27" name="Google Shape;327;p4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8" name="Google Shape;32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335" y="2182971"/>
            <a:ext cx="792915" cy="77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2">
  <p:cSld name="SECTION_TITLE_AND_DESCRIPTION_3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2" name="Google Shape;332;p43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4" name="Google Shape;334;p43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335" name="Google Shape;335;p4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37" name="Google Shape;337;p4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bg>
      <p:bgPr>
        <a:solidFill>
          <a:schemeClr val="lt2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1" name="Google Shape;341;p4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4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4" name="Google Shape;344;p4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5" name="Google Shape;345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4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9" name="Google Shape;349;p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2" name="Google Shape;352;p4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3" name="Google Shape;353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4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6" name="Google Shape;356;p4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4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" name="Google Shape;359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4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3" name="Google Shape;363;p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4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6" name="Google Shape;366;p4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7" name="Google Shape;367;p4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8" name="Google Shape;368;p4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CUSTOM_1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2272050" y="1528763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9" name="Google Shape;39;p6"/>
          <p:cNvCxnSpPr/>
          <p:nvPr/>
        </p:nvCxnSpPr>
        <p:spPr>
          <a:xfrm>
            <a:off x="2272050" y="2445581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40" name="Google Shape;40;p6"/>
          <p:cNvGrpSpPr/>
          <p:nvPr/>
        </p:nvGrpSpPr>
        <p:grpSpPr>
          <a:xfrm>
            <a:off x="10124" y="4505625"/>
            <a:ext cx="9144700" cy="498150"/>
            <a:chOff x="-13500" y="6236050"/>
            <a:chExt cx="12219000" cy="664200"/>
          </a:xfrm>
        </p:grpSpPr>
        <p:sp>
          <p:nvSpPr>
            <p:cNvPr id="41" name="Google Shape;41;p6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" name="Google Shape;42;p6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3" name="Google Shape;4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6"/>
          <p:cNvSpPr txBox="1"/>
          <p:nvPr/>
        </p:nvSpPr>
        <p:spPr>
          <a:xfrm>
            <a:off x="2322450" y="1542684"/>
            <a:ext cx="449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703937" y="2611050"/>
            <a:ext cx="3736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comments and feedbacks, please contact academy@b3networks.com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0" y="0"/>
            <a:ext cx="4463476" cy="5143500"/>
            <a:chOff x="0" y="0"/>
            <a:chExt cx="5951301" cy="6857999"/>
          </a:xfrm>
        </p:grpSpPr>
        <p:pic>
          <p:nvPicPr>
            <p:cNvPr id="48" name="Google Shape;4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595130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7"/>
            <p:cNvSpPr txBox="1"/>
            <p:nvPr/>
          </p:nvSpPr>
          <p:spPr>
            <a:xfrm>
              <a:off x="38000" y="1114425"/>
              <a:ext cx="5889600" cy="203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</a:rPr>
                <a:t>Table of Contents</a:t>
              </a:r>
              <a:endParaRPr b="1" sz="45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rgbClr val="1AC5D8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" name="Google Shape;52;p8"/>
          <p:cNvSpPr/>
          <p:nvPr/>
        </p:nvSpPr>
        <p:spPr>
          <a:xfrm>
            <a:off x="2308392" y="1021425"/>
            <a:ext cx="4475400" cy="27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3472875" y="785700"/>
            <a:ext cx="2146500" cy="498300"/>
          </a:xfrm>
          <a:prstGeom prst="rect">
            <a:avLst/>
          </a:prstGeom>
          <a:solidFill>
            <a:srgbClr val="253646"/>
          </a:solidFill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8"/>
          <p:cNvGrpSpPr/>
          <p:nvPr/>
        </p:nvGrpSpPr>
        <p:grpSpPr>
          <a:xfrm>
            <a:off x="-10125" y="4505625"/>
            <a:ext cx="9164250" cy="498150"/>
            <a:chOff x="-13500" y="6236050"/>
            <a:chExt cx="12219000" cy="664200"/>
          </a:xfrm>
        </p:grpSpPr>
        <p:sp>
          <p:nvSpPr>
            <p:cNvPr id="55" name="Google Shape;55;p8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" name="Google Shape;56;p8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57" name="Google Shape;5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9094" y="-18169"/>
            <a:ext cx="6624600" cy="29697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6724725" y="-18169"/>
            <a:ext cx="2428800" cy="2969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-9094" y="3074128"/>
            <a:ext cx="20355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2126456" y="3069751"/>
            <a:ext cx="44892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6715050" y="3069638"/>
            <a:ext cx="24390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-10125" y="4677038"/>
            <a:ext cx="9164250" cy="498150"/>
            <a:chOff x="-13500" y="6236050"/>
            <a:chExt cx="12219000" cy="664200"/>
          </a:xfrm>
        </p:grpSpPr>
        <p:sp>
          <p:nvSpPr>
            <p:cNvPr id="65" name="Google Shape;65;p9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" name="Google Shape;66;p9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7" name="Google Shape;6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9"/>
          <p:cNvSpPr/>
          <p:nvPr/>
        </p:nvSpPr>
        <p:spPr>
          <a:xfrm>
            <a:off x="245531" y="231075"/>
            <a:ext cx="5090400" cy="4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47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/>
        </p:nvSpPr>
        <p:spPr>
          <a:xfrm>
            <a:off x="326806" y="2520019"/>
            <a:ext cx="3793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SMS Marketing</a:t>
            </a:r>
            <a:endParaRPr sz="3800"/>
          </a:p>
        </p:txBody>
      </p:sp>
      <p:cxnSp>
        <p:nvCxnSpPr>
          <p:cNvPr id="374" name="Google Shape;374;p48"/>
          <p:cNvCxnSpPr/>
          <p:nvPr/>
        </p:nvCxnSpPr>
        <p:spPr>
          <a:xfrm>
            <a:off x="435375" y="3426825"/>
            <a:ext cx="1309500" cy="0"/>
          </a:xfrm>
          <a:prstGeom prst="straightConnector1">
            <a:avLst/>
          </a:prstGeom>
          <a:noFill/>
          <a:ln cap="flat" cmpd="sng" w="28575">
            <a:solidFill>
              <a:srgbClr val="1AC5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48"/>
          <p:cNvSpPr txBox="1"/>
          <p:nvPr/>
        </p:nvSpPr>
        <p:spPr>
          <a:xfrm>
            <a:off x="364500" y="3610331"/>
            <a:ext cx="274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July</a:t>
            </a:r>
            <a:r>
              <a:rPr lang="en" sz="1800">
                <a:solidFill>
                  <a:srgbClr val="000000"/>
                </a:solidFill>
              </a:rPr>
              <a:t> 202</a:t>
            </a:r>
            <a:r>
              <a:rPr lang="en" sz="1800"/>
              <a:t>2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7"/>
          <p:cNvSpPr txBox="1"/>
          <p:nvPr>
            <p:ph type="title"/>
          </p:nvPr>
        </p:nvSpPr>
        <p:spPr>
          <a:xfrm>
            <a:off x="321913" y="43864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out an Individual SMS</a:t>
            </a:r>
            <a:endParaRPr b="1"/>
          </a:p>
        </p:txBody>
      </p:sp>
      <p:sp>
        <p:nvSpPr>
          <p:cNvPr id="433" name="Google Shape;433;p57"/>
          <p:cNvSpPr txBox="1"/>
          <p:nvPr>
            <p:ph idx="1" type="body"/>
          </p:nvPr>
        </p:nvSpPr>
        <p:spPr>
          <a:xfrm>
            <a:off x="741950" y="16681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Go to </a:t>
            </a:r>
            <a:r>
              <a:rPr b="1" lang="en" sz="1600"/>
              <a:t>Quick SMS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Select </a:t>
            </a:r>
            <a:r>
              <a:rPr b="1" lang="en" sz="1600"/>
              <a:t>Sender ID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Add recipient's number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Compose SMS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Send</a:t>
            </a:r>
            <a:endParaRPr b="1" sz="1600"/>
          </a:p>
        </p:txBody>
      </p:sp>
      <p:pic>
        <p:nvPicPr>
          <p:cNvPr id="434" name="Google Shape;434;p57"/>
          <p:cNvPicPr preferRelativeResize="0"/>
          <p:nvPr/>
        </p:nvPicPr>
        <p:blipFill rotWithShape="1">
          <a:blip r:embed="rId3">
            <a:alphaModFix/>
          </a:blip>
          <a:srcRect b="9755" l="2002" r="10154" t="0"/>
          <a:stretch/>
        </p:blipFill>
        <p:spPr>
          <a:xfrm>
            <a:off x="4584625" y="1746232"/>
            <a:ext cx="4135649" cy="201804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/>
          <p:cNvSpPr txBox="1"/>
          <p:nvPr>
            <p:ph type="title"/>
          </p:nvPr>
        </p:nvSpPr>
        <p:spPr>
          <a:xfrm>
            <a:off x="315588" y="362819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out an Individual SMS - cont’d</a:t>
            </a:r>
            <a:endParaRPr b="1"/>
          </a:p>
        </p:txBody>
      </p:sp>
      <p:sp>
        <p:nvSpPr>
          <p:cNvPr id="440" name="Google Shape;440;p58"/>
          <p:cNvSpPr txBox="1"/>
          <p:nvPr>
            <p:ph idx="1" type="body"/>
          </p:nvPr>
        </p:nvSpPr>
        <p:spPr>
          <a:xfrm>
            <a:off x="4769979" y="14849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Sender ID can be: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Your registered number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Applications’ numbers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Rebranding number/name</a:t>
            </a:r>
            <a:endParaRPr sz="1600"/>
          </a:p>
        </p:txBody>
      </p:sp>
      <p:grpSp>
        <p:nvGrpSpPr>
          <p:cNvPr id="441" name="Google Shape;441;p58"/>
          <p:cNvGrpSpPr/>
          <p:nvPr/>
        </p:nvGrpSpPr>
        <p:grpSpPr>
          <a:xfrm>
            <a:off x="853675" y="1308550"/>
            <a:ext cx="3561175" cy="2984850"/>
            <a:chOff x="853675" y="1308550"/>
            <a:chExt cx="3561175" cy="2984850"/>
          </a:xfrm>
        </p:grpSpPr>
        <p:pic>
          <p:nvPicPr>
            <p:cNvPr id="442" name="Google Shape;442;p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3675" y="1308550"/>
              <a:ext cx="3561175" cy="298485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43" name="Google Shape;443;p58"/>
            <p:cNvSpPr/>
            <p:nvPr/>
          </p:nvSpPr>
          <p:spPr>
            <a:xfrm>
              <a:off x="1567050" y="2198950"/>
              <a:ext cx="429600" cy="170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/>
          <p:nvPr>
            <p:ph type="title"/>
          </p:nvPr>
        </p:nvSpPr>
        <p:spPr>
          <a:xfrm>
            <a:off x="258738" y="438669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Sending out a SMS Campaign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49" name="Google Shape;449;p59"/>
          <p:cNvSpPr txBox="1"/>
          <p:nvPr>
            <p:ph idx="1" type="body"/>
          </p:nvPr>
        </p:nvSpPr>
        <p:spPr>
          <a:xfrm>
            <a:off x="634550" y="144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Go to </a:t>
            </a:r>
            <a:r>
              <a:rPr b="1" lang="en" sz="1600"/>
              <a:t>Campaign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Create campaign</a:t>
            </a:r>
            <a:endParaRPr b="1" sz="1600"/>
          </a:p>
        </p:txBody>
      </p:sp>
      <p:pic>
        <p:nvPicPr>
          <p:cNvPr id="450" name="Google Shape;450;p59"/>
          <p:cNvPicPr preferRelativeResize="0"/>
          <p:nvPr/>
        </p:nvPicPr>
        <p:blipFill rotWithShape="1">
          <a:blip r:embed="rId3">
            <a:alphaModFix/>
          </a:blip>
          <a:srcRect b="68231" l="10309" r="9337" t="0"/>
          <a:stretch/>
        </p:blipFill>
        <p:spPr>
          <a:xfrm>
            <a:off x="3471550" y="2084251"/>
            <a:ext cx="5191951" cy="97499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0"/>
          <p:cNvSpPr txBox="1"/>
          <p:nvPr>
            <p:ph type="title"/>
          </p:nvPr>
        </p:nvSpPr>
        <p:spPr>
          <a:xfrm>
            <a:off x="271363" y="38809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out a SMS Campaign</a:t>
            </a:r>
            <a:r>
              <a:rPr b="1" lang="en"/>
              <a:t> - cont’d</a:t>
            </a:r>
            <a:endParaRPr b="1"/>
          </a:p>
        </p:txBody>
      </p:sp>
      <p:sp>
        <p:nvSpPr>
          <p:cNvPr id="456" name="Google Shape;456;p60"/>
          <p:cNvSpPr txBox="1"/>
          <p:nvPr>
            <p:ph idx="1" type="body"/>
          </p:nvPr>
        </p:nvSpPr>
        <p:spPr>
          <a:xfrm>
            <a:off x="4593050" y="1428025"/>
            <a:ext cx="37098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Choose</a:t>
            </a:r>
            <a:r>
              <a:rPr b="1" lang="en" sz="1600"/>
              <a:t> Sender ID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Draft message content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Add Recipient List 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You can use </a:t>
            </a:r>
            <a:r>
              <a:rPr b="1" lang="en" sz="1600"/>
              <a:t>Merge tags</a:t>
            </a:r>
            <a:r>
              <a:rPr lang="en" sz="1600"/>
              <a:t> to customize your SMS</a:t>
            </a:r>
            <a:endParaRPr sz="1600"/>
          </a:p>
        </p:txBody>
      </p:sp>
      <p:pic>
        <p:nvPicPr>
          <p:cNvPr id="457" name="Google Shape;457;p60"/>
          <p:cNvPicPr preferRelativeResize="0"/>
          <p:nvPr/>
        </p:nvPicPr>
        <p:blipFill rotWithShape="1">
          <a:blip r:embed="rId3">
            <a:alphaModFix/>
          </a:blip>
          <a:srcRect b="7109" l="7531" r="48758" t="-1529"/>
          <a:stretch/>
        </p:blipFill>
        <p:spPr>
          <a:xfrm>
            <a:off x="1199476" y="1242027"/>
            <a:ext cx="2829249" cy="290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"/>
          <p:cNvSpPr txBox="1"/>
          <p:nvPr>
            <p:ph type="title"/>
          </p:nvPr>
        </p:nvSpPr>
        <p:spPr>
          <a:xfrm>
            <a:off x="227088" y="46394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out a SMS Campaign - cont’d</a:t>
            </a:r>
            <a:endParaRPr b="1"/>
          </a:p>
        </p:txBody>
      </p:sp>
      <p:sp>
        <p:nvSpPr>
          <p:cNvPr id="463" name="Google Shape;463;p61"/>
          <p:cNvSpPr txBox="1"/>
          <p:nvPr>
            <p:ph idx="1" type="body"/>
          </p:nvPr>
        </p:nvSpPr>
        <p:spPr>
          <a:xfrm>
            <a:off x="1020000" y="1329400"/>
            <a:ext cx="37743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Allow Unsubscribe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Set up </a:t>
            </a:r>
            <a:r>
              <a:rPr b="1" lang="en" sz="1600"/>
              <a:t>Responsive Time</a:t>
            </a:r>
            <a:endParaRPr b="1" sz="1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To allow your campaign to be only sent within a certain time range</a:t>
            </a:r>
            <a:endParaRPr sz="14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SMS’s can be checked against Singapore’s DNC registry and internal whitelist/blacklist with DNC services.</a:t>
            </a:r>
            <a:endParaRPr sz="1600"/>
          </a:p>
        </p:txBody>
      </p:sp>
      <p:pic>
        <p:nvPicPr>
          <p:cNvPr id="464" name="Google Shape;4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325" y="1329400"/>
            <a:ext cx="2575000" cy="3220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/>
          <p:nvPr>
            <p:ph type="title"/>
          </p:nvPr>
        </p:nvSpPr>
        <p:spPr>
          <a:xfrm>
            <a:off x="277688" y="38179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Sending out a SMS Campaign - cont’d</a:t>
            </a:r>
            <a:endParaRPr b="1"/>
          </a:p>
        </p:txBody>
      </p:sp>
      <p:sp>
        <p:nvSpPr>
          <p:cNvPr id="470" name="Google Shape;470;p62"/>
          <p:cNvSpPr txBox="1"/>
          <p:nvPr>
            <p:ph idx="1" type="body"/>
          </p:nvPr>
        </p:nvSpPr>
        <p:spPr>
          <a:xfrm>
            <a:off x="5142654" y="12191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Send Now</a:t>
            </a:r>
            <a:r>
              <a:rPr lang="en" sz="1600"/>
              <a:t> / </a:t>
            </a:r>
            <a:r>
              <a:rPr b="1" lang="en" sz="1600"/>
              <a:t>Schedule At</a:t>
            </a:r>
            <a:endParaRPr b="1" sz="1600"/>
          </a:p>
        </p:txBody>
      </p:sp>
      <p:grpSp>
        <p:nvGrpSpPr>
          <p:cNvPr id="471" name="Google Shape;471;p62"/>
          <p:cNvGrpSpPr/>
          <p:nvPr/>
        </p:nvGrpSpPr>
        <p:grpSpPr>
          <a:xfrm>
            <a:off x="443050" y="1382894"/>
            <a:ext cx="4345128" cy="1933881"/>
            <a:chOff x="443050" y="1382894"/>
            <a:chExt cx="4345128" cy="1933881"/>
          </a:xfrm>
        </p:grpSpPr>
        <p:pic>
          <p:nvPicPr>
            <p:cNvPr id="472" name="Google Shape;472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3050" y="1382894"/>
              <a:ext cx="4345128" cy="1933666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73" name="Google Shape;473;p62"/>
            <p:cNvSpPr/>
            <p:nvPr/>
          </p:nvSpPr>
          <p:spPr>
            <a:xfrm>
              <a:off x="2843450" y="3115175"/>
              <a:ext cx="789900" cy="2016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2"/>
            <p:cNvSpPr/>
            <p:nvPr/>
          </p:nvSpPr>
          <p:spPr>
            <a:xfrm>
              <a:off x="2982475" y="1428050"/>
              <a:ext cx="1548000" cy="1636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5" name="Google Shape;475;p62"/>
            <p:cNvCxnSpPr/>
            <p:nvPr/>
          </p:nvCxnSpPr>
          <p:spPr>
            <a:xfrm rot="10800000">
              <a:off x="3306325" y="3064550"/>
              <a:ext cx="0" cy="50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"/>
          <p:cNvSpPr txBox="1"/>
          <p:nvPr>
            <p:ph type="title"/>
          </p:nvPr>
        </p:nvSpPr>
        <p:spPr>
          <a:xfrm>
            <a:off x="517813" y="495519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View SMS logs</a:t>
            </a:r>
            <a:endParaRPr b="1"/>
          </a:p>
        </p:txBody>
      </p:sp>
      <p:sp>
        <p:nvSpPr>
          <p:cNvPr id="481" name="Google Shape;481;p63"/>
          <p:cNvSpPr txBox="1"/>
          <p:nvPr>
            <p:ph idx="1" type="body"/>
          </p:nvPr>
        </p:nvSpPr>
        <p:spPr>
          <a:xfrm>
            <a:off x="457625" y="14975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Logs of all the SMSes with the status can be viewed in the log tab.</a:t>
            </a:r>
            <a:endParaRPr sz="1600"/>
          </a:p>
        </p:txBody>
      </p:sp>
      <p:grpSp>
        <p:nvGrpSpPr>
          <p:cNvPr id="482" name="Google Shape;482;p63"/>
          <p:cNvGrpSpPr/>
          <p:nvPr/>
        </p:nvGrpSpPr>
        <p:grpSpPr>
          <a:xfrm>
            <a:off x="4283225" y="1035369"/>
            <a:ext cx="4405075" cy="3552357"/>
            <a:chOff x="4283225" y="1035369"/>
            <a:chExt cx="4405075" cy="3552357"/>
          </a:xfrm>
        </p:grpSpPr>
        <p:grpSp>
          <p:nvGrpSpPr>
            <p:cNvPr id="483" name="Google Shape;483;p63"/>
            <p:cNvGrpSpPr/>
            <p:nvPr/>
          </p:nvGrpSpPr>
          <p:grpSpPr>
            <a:xfrm>
              <a:off x="4283225" y="1035369"/>
              <a:ext cx="4405075" cy="3552357"/>
              <a:chOff x="4283225" y="1035369"/>
              <a:chExt cx="4405075" cy="3552357"/>
            </a:xfrm>
          </p:grpSpPr>
          <p:pic>
            <p:nvPicPr>
              <p:cNvPr id="484" name="Google Shape;484;p6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83225" y="1035369"/>
                <a:ext cx="4405075" cy="3552357"/>
              </a:xfrm>
              <a:prstGeom prst="rect">
                <a:avLst/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485" name="Google Shape;485;p63"/>
              <p:cNvSpPr/>
              <p:nvPr/>
            </p:nvSpPr>
            <p:spPr>
              <a:xfrm>
                <a:off x="5213000" y="2407450"/>
                <a:ext cx="827700" cy="19020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6" name="Google Shape;486;p63"/>
            <p:cNvSpPr/>
            <p:nvPr/>
          </p:nvSpPr>
          <p:spPr>
            <a:xfrm>
              <a:off x="5231975" y="1067875"/>
              <a:ext cx="189600" cy="1137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27088" y="35019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Message character limits and number of SMS required</a:t>
            </a:r>
            <a:endParaRPr b="1" sz="2200"/>
          </a:p>
        </p:txBody>
      </p:sp>
      <p:pic>
        <p:nvPicPr>
          <p:cNvPr id="492" name="Google Shape;4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75" y="1329363"/>
            <a:ext cx="4064076" cy="27862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3" name="Google Shape;49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763" y="1893975"/>
            <a:ext cx="4333250" cy="16570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49"/>
          <p:cNvGrpSpPr/>
          <p:nvPr/>
        </p:nvGrpSpPr>
        <p:grpSpPr>
          <a:xfrm>
            <a:off x="0" y="0"/>
            <a:ext cx="9149456" cy="5143500"/>
            <a:chOff x="0" y="0"/>
            <a:chExt cx="12199275" cy="6857999"/>
          </a:xfrm>
        </p:grpSpPr>
        <p:sp>
          <p:nvSpPr>
            <p:cNvPr id="382" name="Google Shape;382;p49"/>
            <p:cNvSpPr/>
            <p:nvPr/>
          </p:nvSpPr>
          <p:spPr>
            <a:xfrm>
              <a:off x="5958675" y="3300"/>
              <a:ext cx="6240600" cy="68514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3" name="Google Shape;383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595130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9"/>
            <p:cNvSpPr txBox="1"/>
            <p:nvPr/>
          </p:nvSpPr>
          <p:spPr>
            <a:xfrm>
              <a:off x="38000" y="1114425"/>
              <a:ext cx="5889600" cy="203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</a:rPr>
                <a:t>Table of Contents</a:t>
              </a:r>
              <a:endParaRPr b="1" sz="4500">
                <a:solidFill>
                  <a:schemeClr val="lt1"/>
                </a:solidFill>
              </a:endParaRPr>
            </a:p>
          </p:txBody>
        </p:sp>
      </p:grpSp>
      <p:sp>
        <p:nvSpPr>
          <p:cNvPr id="385" name="Google Shape;385;p49"/>
          <p:cNvSpPr txBox="1"/>
          <p:nvPr/>
        </p:nvSpPr>
        <p:spPr>
          <a:xfrm>
            <a:off x="5269875" y="19869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Features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Use cases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User guide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b="0" i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title"/>
          </p:nvPr>
        </p:nvSpPr>
        <p:spPr>
          <a:xfrm>
            <a:off x="301788" y="46394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the SMS Marketing application?</a:t>
            </a:r>
            <a:endParaRPr b="1"/>
          </a:p>
        </p:txBody>
      </p:sp>
      <p:sp>
        <p:nvSpPr>
          <p:cNvPr id="396" name="Google Shape;396;p51"/>
          <p:cNvSpPr txBox="1"/>
          <p:nvPr>
            <p:ph idx="1" type="body"/>
          </p:nvPr>
        </p:nvSpPr>
        <p:spPr>
          <a:xfrm>
            <a:off x="666150" y="15544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web application that is designed for businesses who need to send 1000’s of SMS to their customers as part of their marketing plans and campaigns.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Allowing users to send a Quick SMS, create a Campaign and have a view of all Quick SMS Logs.</a:t>
            </a:r>
            <a:endParaRPr sz="1600"/>
          </a:p>
        </p:txBody>
      </p:sp>
      <p:pic>
        <p:nvPicPr>
          <p:cNvPr id="397" name="Google Shape;3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1300"/>
            <a:ext cx="4335574" cy="2460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type="title"/>
          </p:nvPr>
        </p:nvSpPr>
        <p:spPr>
          <a:xfrm>
            <a:off x="340888" y="501844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Features</a:t>
            </a:r>
            <a:endParaRPr b="1"/>
          </a:p>
        </p:txBody>
      </p:sp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883975" y="14412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Sender name customization. 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Merge tag to auto personalise your message. 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Contact database to upload, add, edit, and manage. 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 unsubscribe via web form to stay legally compliant.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Integrate with Global DNC to automatically filter out DNC numbers from the recipient list.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 b="0" i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>
            <p:ph type="title"/>
          </p:nvPr>
        </p:nvSpPr>
        <p:spPr>
          <a:xfrm>
            <a:off x="347188" y="489219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Real estate firm</a:t>
            </a:r>
            <a:endParaRPr b="1"/>
          </a:p>
        </p:txBody>
      </p:sp>
      <p:sp>
        <p:nvSpPr>
          <p:cNvPr id="414" name="Google Shape;414;p54"/>
          <p:cNvSpPr txBox="1"/>
          <p:nvPr>
            <p:ph idx="1" type="body"/>
          </p:nvPr>
        </p:nvSpPr>
        <p:spPr>
          <a:xfrm>
            <a:off x="546075" y="776938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Requirement/s:</a:t>
            </a:r>
            <a:endParaRPr u="sng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Sending out SMS to existing subscribers in the company database with regards to a new property launch</a:t>
            </a:r>
            <a:endParaRPr/>
          </a:p>
        </p:txBody>
      </p:sp>
      <p:sp>
        <p:nvSpPr>
          <p:cNvPr id="415" name="Google Shape;415;p54"/>
          <p:cNvSpPr txBox="1"/>
          <p:nvPr>
            <p:ph idx="2" type="body"/>
          </p:nvPr>
        </p:nvSpPr>
        <p:spPr>
          <a:xfrm>
            <a:off x="4605650" y="1366238"/>
            <a:ext cx="40383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Solution:</a:t>
            </a:r>
            <a:endParaRPr u="sng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Setting up the SMS Marketing application and importing the list of users in a CSV format with their mobile phone numbers, first name and last name.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Post campaign report and with the number of users that may have unsubscribed from future SMS marketing messages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DNC checks (Singapore only) may be added on if the campaign is targeted to the general public.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"/>
          <p:cNvSpPr txBox="1"/>
          <p:nvPr>
            <p:ph type="title"/>
          </p:nvPr>
        </p:nvSpPr>
        <p:spPr>
          <a:xfrm>
            <a:off x="315613" y="596619"/>
            <a:ext cx="8689800" cy="438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r>
              <a:rPr b="1" lang="en"/>
              <a:t>. Spa and wellness business</a:t>
            </a:r>
            <a:endParaRPr b="1"/>
          </a:p>
        </p:txBody>
      </p:sp>
      <p:sp>
        <p:nvSpPr>
          <p:cNvPr id="421" name="Google Shape;421;p55"/>
          <p:cNvSpPr txBox="1"/>
          <p:nvPr>
            <p:ph idx="1" type="body"/>
          </p:nvPr>
        </p:nvSpPr>
        <p:spPr>
          <a:xfrm>
            <a:off x="727763" y="13711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Requirement/s:</a:t>
            </a:r>
            <a:endParaRPr u="sng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Sending out SMS to users with the company name (ABC Wellness) to inform customers about their booking appointment. </a:t>
            </a:r>
            <a:endParaRPr/>
          </a:p>
        </p:txBody>
      </p:sp>
      <p:sp>
        <p:nvSpPr>
          <p:cNvPr id="422" name="Google Shape;422;p55"/>
          <p:cNvSpPr txBox="1"/>
          <p:nvPr>
            <p:ph idx="2" type="body"/>
          </p:nvPr>
        </p:nvSpPr>
        <p:spPr>
          <a:xfrm>
            <a:off x="4642041" y="13711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Solution:</a:t>
            </a:r>
            <a:endParaRPr u="sng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Setting up SMS Marketing allowing the company to send out “quick SMS” with the company name reflected as the SMS Sender Name / ID.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Guide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20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