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24387175" cy="13716000"/>
  <p:notesSz cx="13716000" cy="2438717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5" d="100"/>
          <a:sy n="65" d="100"/>
        </p:scale>
        <p:origin x="480"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8072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pn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3.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2.png"/><Relationship Id="rId9" Type="http://schemas.openxmlformats.org/officeDocument/2006/relationships/image" Target="../media/image38.png"/><Relationship Id="rId14"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2.png"/><Relationship Id="rId21" Type="http://schemas.openxmlformats.org/officeDocument/2006/relationships/image" Target="../media/image62.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notesSlide" Target="../notesSlides/notesSlide14.xml"/><Relationship Id="rId16" Type="http://schemas.openxmlformats.org/officeDocument/2006/relationships/image" Target="../media/image57.png"/><Relationship Id="rId20" Type="http://schemas.openxmlformats.org/officeDocument/2006/relationships/image" Target="../media/image61.png"/><Relationship Id="rId1" Type="http://schemas.openxmlformats.org/officeDocument/2006/relationships/slideLayout" Target="../slideLayouts/slideLayout1.xml"/><Relationship Id="rId6" Type="http://schemas.openxmlformats.org/officeDocument/2006/relationships/image" Target="../media/image47.png"/><Relationship Id="rId11" Type="http://schemas.openxmlformats.org/officeDocument/2006/relationships/image" Target="../media/image52.png"/><Relationship Id="rId24" Type="http://schemas.openxmlformats.org/officeDocument/2006/relationships/image" Target="../media/image65.png"/><Relationship Id="rId5" Type="http://schemas.openxmlformats.org/officeDocument/2006/relationships/image" Target="../media/image46.png"/><Relationship Id="rId15" Type="http://schemas.openxmlformats.org/officeDocument/2006/relationships/image" Target="../media/image56.png"/><Relationship Id="rId23" Type="http://schemas.openxmlformats.org/officeDocument/2006/relationships/image" Target="../media/image64.png"/><Relationship Id="rId10" Type="http://schemas.openxmlformats.org/officeDocument/2006/relationships/image" Target="../media/image51.png"/><Relationship Id="rId19" Type="http://schemas.openxmlformats.org/officeDocument/2006/relationships/image" Target="../media/image60.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 Id="rId22" Type="http://schemas.openxmlformats.org/officeDocument/2006/relationships/image" Target="../media/image63.png"/></Relationships>
</file>

<file path=ppt/slides/_rels/slide1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openxmlformats.org/officeDocument/2006/relationships/image" Target="../media/image68.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4.png"/><Relationship Id="rId10" Type="http://schemas.openxmlformats.org/officeDocument/2006/relationships/image" Target="../media/image71.png"/><Relationship Id="rId4" Type="http://schemas.openxmlformats.org/officeDocument/2006/relationships/image" Target="../media/image3.png"/><Relationship Id="rId9" Type="http://schemas.openxmlformats.org/officeDocument/2006/relationships/image" Target="../media/image70.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77.png"/><Relationship Id="rId4" Type="http://schemas.openxmlformats.org/officeDocument/2006/relationships/image" Target="../media/image76.png"/></Relationships>
</file>

<file path=ppt/slides/_rels/slide18.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2.png"/><Relationship Id="rId7" Type="http://schemas.openxmlformats.org/officeDocument/2006/relationships/image" Target="../media/image8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80.png"/><Relationship Id="rId5" Type="http://schemas.openxmlformats.org/officeDocument/2006/relationships/image" Target="../media/image79.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s>
</file>

<file path=ppt/slides/_rels/slide19.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2.png"/><Relationship Id="rId7" Type="http://schemas.openxmlformats.org/officeDocument/2006/relationships/image" Target="../media/image9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95.png"/><Relationship Id="rId4" Type="http://schemas.openxmlformats.org/officeDocument/2006/relationships/image" Target="../media/image94.png"/></Relationships>
</file>

<file path=ppt/slides/_rels/slide22.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2.png"/><Relationship Id="rId7" Type="http://schemas.openxmlformats.org/officeDocument/2006/relationships/image" Target="../media/image97.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3.png"/><Relationship Id="rId4" Type="http://schemas.openxmlformats.org/officeDocument/2006/relationships/image" Target="../media/image96.png"/><Relationship Id="rId9"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2.png"/><Relationship Id="rId7" Type="http://schemas.openxmlformats.org/officeDocument/2006/relationships/image" Target="../media/image101.png"/><Relationship Id="rId12" Type="http://schemas.openxmlformats.org/officeDocument/2006/relationships/image" Target="../media/image10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0" Type="http://schemas.openxmlformats.org/officeDocument/2006/relationships/image" Target="../media/image104.png"/><Relationship Id="rId4" Type="http://schemas.openxmlformats.org/officeDocument/2006/relationships/image" Target="../media/image90.png"/><Relationship Id="rId9" Type="http://schemas.openxmlformats.org/officeDocument/2006/relationships/image" Target="../media/image10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08.png"/><Relationship Id="rId4" Type="http://schemas.openxmlformats.org/officeDocument/2006/relationships/image" Target="../media/image107.png"/></Relationships>
</file>

<file path=ppt/slides/_rels/slide25.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55.png"/><Relationship Id="rId18" Type="http://schemas.openxmlformats.org/officeDocument/2006/relationships/image" Target="../media/image63.png"/><Relationship Id="rId26" Type="http://schemas.openxmlformats.org/officeDocument/2006/relationships/image" Target="../media/image124.png"/><Relationship Id="rId3" Type="http://schemas.openxmlformats.org/officeDocument/2006/relationships/image" Target="../media/image2.png"/><Relationship Id="rId21" Type="http://schemas.openxmlformats.org/officeDocument/2006/relationships/image" Target="../media/image119.png"/><Relationship Id="rId7" Type="http://schemas.openxmlformats.org/officeDocument/2006/relationships/image" Target="../media/image112.png"/><Relationship Id="rId12" Type="http://schemas.openxmlformats.org/officeDocument/2006/relationships/image" Target="../media/image117.png"/><Relationship Id="rId17" Type="http://schemas.openxmlformats.org/officeDocument/2006/relationships/image" Target="../media/image57.png"/><Relationship Id="rId25" Type="http://schemas.openxmlformats.org/officeDocument/2006/relationships/image" Target="../media/image123.png"/><Relationship Id="rId2" Type="http://schemas.openxmlformats.org/officeDocument/2006/relationships/notesSlide" Target="../notesSlides/notesSlide25.xml"/><Relationship Id="rId16" Type="http://schemas.openxmlformats.org/officeDocument/2006/relationships/image" Target="../media/image60.png"/><Relationship Id="rId20" Type="http://schemas.openxmlformats.org/officeDocument/2006/relationships/image" Target="../media/image59.png"/><Relationship Id="rId1" Type="http://schemas.openxmlformats.org/officeDocument/2006/relationships/slideLayout" Target="../slideLayouts/slideLayout1.xml"/><Relationship Id="rId6" Type="http://schemas.openxmlformats.org/officeDocument/2006/relationships/image" Target="../media/image111.png"/><Relationship Id="rId11" Type="http://schemas.openxmlformats.org/officeDocument/2006/relationships/image" Target="../media/image116.png"/><Relationship Id="rId24" Type="http://schemas.openxmlformats.org/officeDocument/2006/relationships/image" Target="../media/image122.png"/><Relationship Id="rId5" Type="http://schemas.openxmlformats.org/officeDocument/2006/relationships/image" Target="../media/image110.png"/><Relationship Id="rId15" Type="http://schemas.openxmlformats.org/officeDocument/2006/relationships/image" Target="../media/image62.png"/><Relationship Id="rId23" Type="http://schemas.openxmlformats.org/officeDocument/2006/relationships/image" Target="../media/image121.png"/><Relationship Id="rId28" Type="http://schemas.openxmlformats.org/officeDocument/2006/relationships/image" Target="../media/image126.png"/><Relationship Id="rId10" Type="http://schemas.openxmlformats.org/officeDocument/2006/relationships/image" Target="../media/image115.png"/><Relationship Id="rId19" Type="http://schemas.openxmlformats.org/officeDocument/2006/relationships/image" Target="../media/image61.png"/><Relationship Id="rId4" Type="http://schemas.openxmlformats.org/officeDocument/2006/relationships/image" Target="../media/image109.png"/><Relationship Id="rId9" Type="http://schemas.openxmlformats.org/officeDocument/2006/relationships/image" Target="../media/image114.png"/><Relationship Id="rId14" Type="http://schemas.openxmlformats.org/officeDocument/2006/relationships/image" Target="../media/image118.png"/><Relationship Id="rId22" Type="http://schemas.openxmlformats.org/officeDocument/2006/relationships/image" Target="../media/image120.png"/><Relationship Id="rId27" Type="http://schemas.openxmlformats.org/officeDocument/2006/relationships/image" Target="../media/image125.png"/></Relationships>
</file>

<file path=ppt/slides/_rels/slide26.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2.png"/><Relationship Id="rId7" Type="http://schemas.openxmlformats.org/officeDocument/2006/relationships/image" Target="../media/image129.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28.png"/><Relationship Id="rId5" Type="http://schemas.openxmlformats.org/officeDocument/2006/relationships/image" Target="../media/image9.png"/><Relationship Id="rId4" Type="http://schemas.openxmlformats.org/officeDocument/2006/relationships/image" Target="../media/image127.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4.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28.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8.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723990" y="965200"/>
            <a:ext cx="22951769" cy="12026900"/>
          </a:xfrm>
          <a:prstGeom prst="rect">
            <a:avLst/>
          </a:prstGeom>
          <a:solidFill>
            <a:srgbClr val="F2F5FF">
              <a:alpha val="100000"/>
            </a:srgbClr>
          </a:solidFill>
          <a:ln/>
        </p:spPr>
      </p:sp>
      <p:pic>
        <p:nvPicPr>
          <p:cNvPr id="3" name="Image 0" descr="preencoded.png"/>
          <p:cNvPicPr>
            <a:picLocks noChangeAspect="1"/>
          </p:cNvPicPr>
          <p:nvPr/>
        </p:nvPicPr>
        <p:blipFill>
          <a:blip r:embed="rId3"/>
          <a:stretch>
            <a:fillRect/>
          </a:stretch>
        </p:blipFill>
        <p:spPr>
          <a:xfrm>
            <a:off x="0" y="0"/>
            <a:ext cx="14924365" cy="13716000"/>
          </a:xfrm>
          <a:prstGeom prst="rect">
            <a:avLst/>
          </a:prstGeom>
        </p:spPr>
      </p:pic>
      <p:sp>
        <p:nvSpPr>
          <p:cNvPr id="4" name="Shape 1"/>
          <p:cNvSpPr/>
          <p:nvPr/>
        </p:nvSpPr>
        <p:spPr>
          <a:xfrm>
            <a:off x="13235054" y="4406900"/>
            <a:ext cx="8675184" cy="4902200"/>
          </a:xfrm>
          <a:prstGeom prst="rect">
            <a:avLst/>
          </a:prstGeom>
          <a:noFill/>
          <a:ln/>
        </p:spPr>
      </p:sp>
      <p:sp>
        <p:nvSpPr>
          <p:cNvPr id="5" name="Text 2"/>
          <p:cNvSpPr/>
          <p:nvPr/>
        </p:nvSpPr>
        <p:spPr>
          <a:xfrm>
            <a:off x="13235054" y="4406900"/>
            <a:ext cx="9217119" cy="2980267"/>
          </a:xfrm>
          <a:prstGeom prst="rect">
            <a:avLst/>
          </a:prstGeom>
          <a:noFill/>
          <a:ln/>
        </p:spPr>
        <p:txBody>
          <a:bodyPr wrap="square" lIns="0" tIns="0" rIns="0" bIns="0" rtlCol="0" anchor="t"/>
          <a:lstStyle/>
          <a:p>
            <a:pPr algn="l"/>
            <a:r>
              <a:rPr lang="en-US" sz="12800" dirty="0">
                <a:solidFill>
                  <a:srgbClr val="1C50EA">
                    <a:alpha val="100000"/>
                  </a:srgbClr>
                </a:solidFill>
                <a:latin typeface="Poppins Bold" pitchFamily="34" charset="0"/>
                <a:ea typeface="Poppins Bold" pitchFamily="34" charset="-122"/>
                <a:cs typeface="Poppins Bold" pitchFamily="34" charset="-120"/>
              </a:rPr>
              <a:t>Pitch deck</a:t>
            </a:r>
            <a:endParaRPr lang="en-US" sz="12800" dirty="0"/>
          </a:p>
        </p:txBody>
      </p:sp>
      <p:sp>
        <p:nvSpPr>
          <p:cNvPr id="6" name="Text 3"/>
          <p:cNvSpPr/>
          <p:nvPr/>
        </p:nvSpPr>
        <p:spPr>
          <a:xfrm>
            <a:off x="13235054" y="6870700"/>
            <a:ext cx="8946151" cy="2709333"/>
          </a:xfrm>
          <a:prstGeom prst="rect">
            <a:avLst/>
          </a:prstGeom>
          <a:noFill/>
          <a:ln/>
        </p:spPr>
        <p:txBody>
          <a:bodyPr wrap="square" lIns="0" tIns="0" rIns="0" bIns="0" rtlCol="0" anchor="t"/>
          <a:lstStyle/>
          <a:p>
            <a:pPr algn="l"/>
            <a:r>
              <a:rPr lang="en-US" sz="6400" kern="0" spc="256" dirty="0">
                <a:solidFill>
                  <a:srgbClr val="000000">
                    <a:alpha val="100000"/>
                  </a:srgbClr>
                </a:solidFill>
                <a:latin typeface="Poppins Bold" pitchFamily="34" charset="0"/>
                <a:ea typeface="Poppins Bold" pitchFamily="34" charset="-122"/>
                <a:cs typeface="Poppins Bold" pitchFamily="34" charset="-120"/>
              </a:rPr>
              <a:t>FREE PRESENTATION TEMPLATE</a:t>
            </a:r>
            <a:endParaRPr lang="en-US" sz="6400" dirty="0"/>
          </a:p>
        </p:txBody>
      </p:sp>
      <p:sp>
        <p:nvSpPr>
          <p:cNvPr id="7" name="Shape 4"/>
          <p:cNvSpPr/>
          <p:nvPr/>
        </p:nvSpPr>
        <p:spPr>
          <a:xfrm>
            <a:off x="23370921" y="10515600"/>
            <a:ext cx="1016127" cy="3200400"/>
          </a:xfrm>
          <a:prstGeom prst="rect">
            <a:avLst/>
          </a:prstGeom>
          <a:solidFill>
            <a:srgbClr val="FFFFFF">
              <a:alpha val="100000"/>
            </a:srgbClr>
          </a:solidFill>
          <a:ln/>
        </p:spPr>
      </p:sp>
      <p:pic>
        <p:nvPicPr>
          <p:cNvPr id="8" name="Image 1" descr="preencoded.png"/>
          <p:cNvPicPr>
            <a:picLocks noChangeAspect="1"/>
          </p:cNvPicPr>
          <p:nvPr/>
        </p:nvPicPr>
        <p:blipFill>
          <a:blip r:embed="rId4"/>
          <a:stretch>
            <a:fillRect/>
          </a:stretch>
        </p:blipFill>
        <p:spPr>
          <a:xfrm>
            <a:off x="23523340" y="10820400"/>
            <a:ext cx="711289" cy="2590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409876" y="1003300"/>
            <a:ext cx="4072976"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Market</a:t>
            </a:r>
            <a:endParaRPr lang="en-US" sz="8000" dirty="0"/>
          </a:p>
        </p:txBody>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1168546" y="3898900"/>
            <a:ext cx="12447556" cy="6756400"/>
          </a:xfrm>
          <a:prstGeom prst="rect">
            <a:avLst/>
          </a:prstGeom>
        </p:spPr>
      </p:pic>
      <p:sp>
        <p:nvSpPr>
          <p:cNvPr id="6" name="Shape 2"/>
          <p:cNvSpPr/>
          <p:nvPr/>
        </p:nvSpPr>
        <p:spPr>
          <a:xfrm>
            <a:off x="17134442" y="0"/>
            <a:ext cx="6160270" cy="13716000"/>
          </a:xfrm>
          <a:prstGeom prst="rect">
            <a:avLst/>
          </a:prstGeom>
          <a:solidFill>
            <a:srgbClr val="F2F5FF">
              <a:alpha val="100000"/>
            </a:srgbClr>
          </a:solidFill>
          <a:ln/>
        </p:spPr>
      </p:sp>
      <p:sp>
        <p:nvSpPr>
          <p:cNvPr id="7" name="Shape 3"/>
          <p:cNvSpPr/>
          <p:nvPr/>
        </p:nvSpPr>
        <p:spPr>
          <a:xfrm>
            <a:off x="15445130" y="2908300"/>
            <a:ext cx="6096762" cy="2946400"/>
          </a:xfrm>
          <a:prstGeom prst="rect">
            <a:avLst/>
          </a:prstGeom>
          <a:noFill/>
          <a:ln/>
        </p:spPr>
      </p:sp>
      <p:sp>
        <p:nvSpPr>
          <p:cNvPr id="8" name="Shape 4"/>
          <p:cNvSpPr/>
          <p:nvPr/>
        </p:nvSpPr>
        <p:spPr>
          <a:xfrm>
            <a:off x="15445130" y="2908300"/>
            <a:ext cx="6096762" cy="2946400"/>
          </a:xfrm>
          <a:prstGeom prst="rect">
            <a:avLst/>
          </a:prstGeom>
          <a:noFill/>
          <a:ln/>
        </p:spPr>
      </p:sp>
      <p:sp>
        <p:nvSpPr>
          <p:cNvPr id="9" name="Text 5"/>
          <p:cNvSpPr/>
          <p:nvPr/>
        </p:nvSpPr>
        <p:spPr>
          <a:xfrm>
            <a:off x="15445130" y="2908300"/>
            <a:ext cx="629998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Enchanted Forest</a:t>
            </a:r>
            <a:endParaRPr lang="en-US" sz="4800" dirty="0"/>
          </a:p>
        </p:txBody>
      </p:sp>
      <p:sp>
        <p:nvSpPr>
          <p:cNvPr id="10" name="Text 6"/>
          <p:cNvSpPr/>
          <p:nvPr/>
        </p:nvSpPr>
        <p:spPr>
          <a:xfrm>
            <a:off x="15445130" y="4025900"/>
            <a:ext cx="6232246"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1" name="Shape 7"/>
          <p:cNvSpPr/>
          <p:nvPr/>
        </p:nvSpPr>
        <p:spPr>
          <a:xfrm>
            <a:off x="15445130" y="6045200"/>
            <a:ext cx="6096762" cy="2946400"/>
          </a:xfrm>
          <a:prstGeom prst="rect">
            <a:avLst/>
          </a:prstGeom>
          <a:noFill/>
          <a:ln/>
        </p:spPr>
      </p:sp>
      <p:sp>
        <p:nvSpPr>
          <p:cNvPr id="12" name="Shape 8"/>
          <p:cNvSpPr/>
          <p:nvPr/>
        </p:nvSpPr>
        <p:spPr>
          <a:xfrm>
            <a:off x="15445130" y="6045200"/>
            <a:ext cx="6096762" cy="2946400"/>
          </a:xfrm>
          <a:prstGeom prst="rect">
            <a:avLst/>
          </a:prstGeom>
          <a:noFill/>
          <a:ln/>
        </p:spPr>
      </p:sp>
      <p:sp>
        <p:nvSpPr>
          <p:cNvPr id="13" name="Text 9"/>
          <p:cNvSpPr/>
          <p:nvPr/>
        </p:nvSpPr>
        <p:spPr>
          <a:xfrm>
            <a:off x="15445130" y="6045200"/>
            <a:ext cx="629998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Crystal Caves</a:t>
            </a:r>
            <a:endParaRPr lang="en-US" sz="4800" dirty="0"/>
          </a:p>
        </p:txBody>
      </p:sp>
      <p:sp>
        <p:nvSpPr>
          <p:cNvPr id="14" name="Text 10"/>
          <p:cNvSpPr/>
          <p:nvPr/>
        </p:nvSpPr>
        <p:spPr>
          <a:xfrm>
            <a:off x="15445130" y="7162800"/>
            <a:ext cx="6232246"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5" name="Shape 11"/>
          <p:cNvSpPr/>
          <p:nvPr/>
        </p:nvSpPr>
        <p:spPr>
          <a:xfrm>
            <a:off x="15445130" y="9486900"/>
            <a:ext cx="6096762" cy="2336800"/>
          </a:xfrm>
          <a:prstGeom prst="rect">
            <a:avLst/>
          </a:prstGeom>
          <a:noFill/>
          <a:ln/>
        </p:spPr>
      </p:sp>
      <p:sp>
        <p:nvSpPr>
          <p:cNvPr id="16" name="Shape 12"/>
          <p:cNvSpPr/>
          <p:nvPr/>
        </p:nvSpPr>
        <p:spPr>
          <a:xfrm>
            <a:off x="15445130" y="9486900"/>
            <a:ext cx="6096762" cy="2336800"/>
          </a:xfrm>
          <a:prstGeom prst="rect">
            <a:avLst/>
          </a:prstGeom>
          <a:noFill/>
          <a:ln/>
        </p:spPr>
      </p:sp>
      <p:sp>
        <p:nvSpPr>
          <p:cNvPr id="17" name="Text 13"/>
          <p:cNvSpPr/>
          <p:nvPr/>
        </p:nvSpPr>
        <p:spPr>
          <a:xfrm>
            <a:off x="15445130" y="9486900"/>
            <a:ext cx="629998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Dragon's Lair</a:t>
            </a:r>
            <a:endParaRPr lang="en-US" sz="4800" dirty="0"/>
          </a:p>
        </p:txBody>
      </p:sp>
      <p:sp>
        <p:nvSpPr>
          <p:cNvPr id="18" name="Text 14"/>
          <p:cNvSpPr/>
          <p:nvPr/>
        </p:nvSpPr>
        <p:spPr>
          <a:xfrm>
            <a:off x="15445130" y="10604500"/>
            <a:ext cx="6232246"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
        <p:nvSpPr>
          <p:cNvPr id="19" name="Shape 15"/>
          <p:cNvSpPr/>
          <p:nvPr/>
        </p:nvSpPr>
        <p:spPr>
          <a:xfrm>
            <a:off x="14556019" y="3213100"/>
            <a:ext cx="1524191" cy="0"/>
          </a:xfrm>
          <a:prstGeom prst="rect">
            <a:avLst/>
          </a:prstGeom>
          <a:noFill/>
          <a:ln/>
        </p:spPr>
      </p:sp>
      <p:sp>
        <p:nvSpPr>
          <p:cNvPr id="20" name="Shape 16"/>
          <p:cNvSpPr/>
          <p:nvPr/>
        </p:nvSpPr>
        <p:spPr>
          <a:xfrm>
            <a:off x="10631229" y="7010400"/>
            <a:ext cx="139717" cy="139700"/>
          </a:xfrm>
          <a:prstGeom prst="ellipse">
            <a:avLst/>
          </a:prstGeom>
          <a:solidFill>
            <a:srgbClr val="1C50EA">
              <a:alpha val="100000"/>
            </a:srgbClr>
          </a:solidFill>
          <a:ln/>
        </p:spPr>
      </p:sp>
      <p:sp>
        <p:nvSpPr>
          <p:cNvPr id="21" name="Shape 17"/>
          <p:cNvSpPr/>
          <p:nvPr/>
        </p:nvSpPr>
        <p:spPr>
          <a:xfrm>
            <a:off x="7684460" y="6007100"/>
            <a:ext cx="139717" cy="139700"/>
          </a:xfrm>
          <a:prstGeom prst="ellipse">
            <a:avLst/>
          </a:prstGeom>
          <a:solidFill>
            <a:srgbClr val="1C50EA">
              <a:alpha val="100000"/>
            </a:srgbClr>
          </a:solidFill>
          <a:ln/>
        </p:spPr>
      </p:sp>
      <p:sp>
        <p:nvSpPr>
          <p:cNvPr id="22" name="Shape 18"/>
          <p:cNvSpPr/>
          <p:nvPr/>
        </p:nvSpPr>
        <p:spPr>
          <a:xfrm>
            <a:off x="4826603" y="8534400"/>
            <a:ext cx="139717" cy="139700"/>
          </a:xfrm>
          <a:prstGeom prst="ellipse">
            <a:avLst/>
          </a:prstGeom>
          <a:solidFill>
            <a:srgbClr val="1C50EA">
              <a:alpha val="100000"/>
            </a:srgbClr>
          </a:solidFill>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7810500"/>
            <a:ext cx="11139292" cy="5905500"/>
          </a:xfrm>
          <a:prstGeom prst="rect">
            <a:avLst/>
          </a:prstGeom>
          <a:solidFill>
            <a:srgbClr val="F2F5FF">
              <a:alpha val="100000"/>
            </a:srgbClr>
          </a:solidFill>
          <a:ln/>
        </p:spPr>
      </p:sp>
      <p:sp>
        <p:nvSpPr>
          <p:cNvPr id="3" name="Text 1"/>
          <p:cNvSpPr/>
          <p:nvPr/>
        </p:nvSpPr>
        <p:spPr>
          <a:xfrm>
            <a:off x="10326391" y="1003300"/>
            <a:ext cx="4072976"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Market</a:t>
            </a:r>
            <a:endParaRPr lang="en-US" sz="8000" dirty="0"/>
          </a:p>
        </p:txBody>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6" name="Image 1" descr="preencoded.png"/>
          <p:cNvPicPr>
            <a:picLocks noChangeAspect="1"/>
          </p:cNvPicPr>
          <p:nvPr/>
        </p:nvPicPr>
        <p:blipFill>
          <a:blip r:embed="rId4"/>
          <a:stretch>
            <a:fillRect/>
          </a:stretch>
        </p:blipFill>
        <p:spPr>
          <a:xfrm>
            <a:off x="3264308" y="3352800"/>
            <a:ext cx="17858432" cy="9702800"/>
          </a:xfrm>
          <a:prstGeom prst="rect">
            <a:avLst/>
          </a:prstGeom>
        </p:spPr>
      </p:pic>
      <p:sp>
        <p:nvSpPr>
          <p:cNvPr id="7" name="Shape 3"/>
          <p:cNvSpPr/>
          <p:nvPr/>
        </p:nvSpPr>
        <p:spPr>
          <a:xfrm>
            <a:off x="5550594" y="5829300"/>
            <a:ext cx="2375197" cy="1549400"/>
          </a:xfrm>
          <a:prstGeom prst="rect">
            <a:avLst/>
          </a:prstGeom>
          <a:noFill/>
          <a:ln/>
        </p:spPr>
      </p:sp>
      <p:sp>
        <p:nvSpPr>
          <p:cNvPr id="8" name="Shape 4"/>
          <p:cNvSpPr/>
          <p:nvPr/>
        </p:nvSpPr>
        <p:spPr>
          <a:xfrm>
            <a:off x="5550594" y="5829300"/>
            <a:ext cx="2375197" cy="1295400"/>
          </a:xfrm>
          <a:prstGeom prst="roundRect">
            <a:avLst>
              <a:gd name="adj" fmla="val 7765"/>
            </a:avLst>
          </a:prstGeom>
          <a:solidFill>
            <a:srgbClr val="1C50EA">
              <a:alpha val="100000"/>
            </a:srgbClr>
          </a:solidFill>
          <a:ln/>
        </p:spPr>
      </p:sp>
      <p:sp>
        <p:nvSpPr>
          <p:cNvPr id="9" name="Text 5"/>
          <p:cNvSpPr/>
          <p:nvPr/>
        </p:nvSpPr>
        <p:spPr>
          <a:xfrm>
            <a:off x="5931641" y="6134100"/>
            <a:ext cx="1613102" cy="838200"/>
          </a:xfrm>
          <a:prstGeom prst="rect">
            <a:avLst/>
          </a:prstGeom>
          <a:noFill/>
          <a:ln/>
        </p:spPr>
        <p:txBody>
          <a:bodyPr wrap="square" lIns="0" tIns="0" rIns="0" bIns="0" rtlCol="0" anchor="t"/>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Forest</a:t>
            </a:r>
            <a:endParaRPr lang="en-US" sz="3600" dirty="0"/>
          </a:p>
        </p:txBody>
      </p:sp>
      <p:pic>
        <p:nvPicPr>
          <p:cNvPr id="10" name="Image 2" descr="preencoded.png"/>
          <p:cNvPicPr>
            <a:picLocks noChangeAspect="1"/>
          </p:cNvPicPr>
          <p:nvPr/>
        </p:nvPicPr>
        <p:blipFill>
          <a:blip r:embed="rId5"/>
          <a:stretch>
            <a:fillRect/>
          </a:stretch>
        </p:blipFill>
        <p:spPr>
          <a:xfrm>
            <a:off x="6540194" y="7035800"/>
            <a:ext cx="395996" cy="342900"/>
          </a:xfrm>
          <a:prstGeom prst="rect">
            <a:avLst/>
          </a:prstGeom>
        </p:spPr>
      </p:pic>
      <p:sp>
        <p:nvSpPr>
          <p:cNvPr id="11" name="Shape 6"/>
          <p:cNvSpPr/>
          <p:nvPr/>
        </p:nvSpPr>
        <p:spPr>
          <a:xfrm>
            <a:off x="15343518" y="6819900"/>
            <a:ext cx="2400600" cy="1549400"/>
          </a:xfrm>
          <a:prstGeom prst="rect">
            <a:avLst/>
          </a:prstGeom>
          <a:noFill/>
          <a:ln/>
        </p:spPr>
      </p:sp>
      <p:sp>
        <p:nvSpPr>
          <p:cNvPr id="12" name="Shape 7"/>
          <p:cNvSpPr/>
          <p:nvPr/>
        </p:nvSpPr>
        <p:spPr>
          <a:xfrm>
            <a:off x="15343518" y="6819900"/>
            <a:ext cx="2400600" cy="1295400"/>
          </a:xfrm>
          <a:prstGeom prst="roundRect">
            <a:avLst>
              <a:gd name="adj" fmla="val 7765"/>
            </a:avLst>
          </a:prstGeom>
          <a:solidFill>
            <a:srgbClr val="1C50EA">
              <a:alpha val="100000"/>
            </a:srgbClr>
          </a:solidFill>
          <a:ln/>
        </p:spPr>
      </p:sp>
      <p:sp>
        <p:nvSpPr>
          <p:cNvPr id="13" name="Text 8"/>
          <p:cNvSpPr/>
          <p:nvPr/>
        </p:nvSpPr>
        <p:spPr>
          <a:xfrm>
            <a:off x="15724565" y="7124700"/>
            <a:ext cx="1638505" cy="838200"/>
          </a:xfrm>
          <a:prstGeom prst="rect">
            <a:avLst/>
          </a:prstGeom>
          <a:noFill/>
          <a:ln/>
        </p:spPr>
        <p:txBody>
          <a:bodyPr wrap="square" lIns="0" tIns="0" rIns="0" bIns="0" rtlCol="0" anchor="t"/>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Caves</a:t>
            </a:r>
            <a:endParaRPr lang="en-US" sz="3600" dirty="0"/>
          </a:p>
        </p:txBody>
      </p:sp>
      <p:pic>
        <p:nvPicPr>
          <p:cNvPr id="14" name="Image 3" descr="preencoded.png"/>
          <p:cNvPicPr>
            <a:picLocks noChangeAspect="1"/>
          </p:cNvPicPr>
          <p:nvPr/>
        </p:nvPicPr>
        <p:blipFill>
          <a:blip r:embed="rId5"/>
          <a:stretch>
            <a:fillRect/>
          </a:stretch>
        </p:blipFill>
        <p:spPr>
          <a:xfrm>
            <a:off x="16345819" y="8026400"/>
            <a:ext cx="395996" cy="342900"/>
          </a:xfrm>
          <a:prstGeom prst="rect">
            <a:avLst/>
          </a:prstGeom>
        </p:spPr>
      </p:pic>
      <p:sp>
        <p:nvSpPr>
          <p:cNvPr id="15" name="Shape 9"/>
          <p:cNvSpPr/>
          <p:nvPr/>
        </p:nvSpPr>
        <p:spPr>
          <a:xfrm>
            <a:off x="11914089" y="8750300"/>
            <a:ext cx="1879835" cy="1549400"/>
          </a:xfrm>
          <a:prstGeom prst="rect">
            <a:avLst/>
          </a:prstGeom>
          <a:noFill/>
          <a:ln/>
        </p:spPr>
      </p:sp>
      <p:sp>
        <p:nvSpPr>
          <p:cNvPr id="16" name="Shape 10"/>
          <p:cNvSpPr/>
          <p:nvPr/>
        </p:nvSpPr>
        <p:spPr>
          <a:xfrm>
            <a:off x="11914089" y="8750300"/>
            <a:ext cx="1879835" cy="1295400"/>
          </a:xfrm>
          <a:prstGeom prst="roundRect">
            <a:avLst>
              <a:gd name="adj" fmla="val 7765"/>
            </a:avLst>
          </a:prstGeom>
          <a:solidFill>
            <a:srgbClr val="1C50EA">
              <a:alpha val="100000"/>
            </a:srgbClr>
          </a:solidFill>
          <a:ln/>
        </p:spPr>
      </p:sp>
      <p:sp>
        <p:nvSpPr>
          <p:cNvPr id="17" name="Text 11"/>
          <p:cNvSpPr/>
          <p:nvPr/>
        </p:nvSpPr>
        <p:spPr>
          <a:xfrm>
            <a:off x="12295137" y="9055100"/>
            <a:ext cx="1117740" cy="838200"/>
          </a:xfrm>
          <a:prstGeom prst="rect">
            <a:avLst/>
          </a:prstGeom>
          <a:noFill/>
          <a:ln/>
        </p:spPr>
        <p:txBody>
          <a:bodyPr wrap="square" lIns="0" tIns="0" rIns="0" bIns="0" rtlCol="0" anchor="t"/>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City</a:t>
            </a:r>
            <a:endParaRPr lang="en-US" sz="3600" dirty="0"/>
          </a:p>
        </p:txBody>
      </p:sp>
      <p:pic>
        <p:nvPicPr>
          <p:cNvPr id="18" name="Image 4" descr="preencoded.png"/>
          <p:cNvPicPr>
            <a:picLocks noChangeAspect="1"/>
          </p:cNvPicPr>
          <p:nvPr/>
        </p:nvPicPr>
        <p:blipFill>
          <a:blip r:embed="rId6"/>
          <a:stretch>
            <a:fillRect/>
          </a:stretch>
        </p:blipFill>
        <p:spPr>
          <a:xfrm>
            <a:off x="12656008" y="9956800"/>
            <a:ext cx="395996" cy="3429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0732841" y="0"/>
            <a:ext cx="13654207" cy="8153400"/>
          </a:xfrm>
          <a:prstGeom prst="rect">
            <a:avLst/>
          </a:prstGeom>
          <a:solidFill>
            <a:srgbClr val="F2F5FF">
              <a:alpha val="100000"/>
            </a:srgbClr>
          </a:solidFill>
          <a:ln/>
        </p:spPr>
      </p:sp>
      <p:sp>
        <p:nvSpPr>
          <p:cNvPr id="3" name="Text 1"/>
          <p:cNvSpPr/>
          <p:nvPr/>
        </p:nvSpPr>
        <p:spPr>
          <a:xfrm>
            <a:off x="1511489" y="1003300"/>
            <a:ext cx="6918131"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Competition</a:t>
            </a:r>
            <a:endParaRPr lang="en-US" sz="8000" dirty="0"/>
          </a:p>
        </p:txBody>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11545743" y="3390900"/>
            <a:ext cx="9907238" cy="2336800"/>
          </a:xfrm>
          <a:prstGeom prst="rect">
            <a:avLst/>
          </a:prstGeom>
          <a:noFill/>
          <a:ln/>
        </p:spPr>
      </p:sp>
      <p:sp>
        <p:nvSpPr>
          <p:cNvPr id="7" name="Shape 4"/>
          <p:cNvSpPr/>
          <p:nvPr/>
        </p:nvSpPr>
        <p:spPr>
          <a:xfrm>
            <a:off x="11545743" y="3746500"/>
            <a:ext cx="1625803" cy="1625600"/>
          </a:xfrm>
          <a:prstGeom prst="roundRect">
            <a:avLst>
              <a:gd name="adj" fmla="val 78188"/>
            </a:avLst>
          </a:prstGeom>
          <a:noFill/>
          <a:ln/>
        </p:spPr>
      </p:sp>
      <p:pic>
        <p:nvPicPr>
          <p:cNvPr id="8" name="Image 1" descr="preencoded.png"/>
          <p:cNvPicPr>
            <a:picLocks noChangeAspect="1"/>
          </p:cNvPicPr>
          <p:nvPr/>
        </p:nvPicPr>
        <p:blipFill>
          <a:blip r:embed="rId4"/>
          <a:stretch>
            <a:fillRect/>
          </a:stretch>
        </p:blipFill>
        <p:spPr>
          <a:xfrm>
            <a:off x="11545743" y="3746500"/>
            <a:ext cx="1625803" cy="1625600"/>
          </a:xfrm>
          <a:prstGeom prst="rect">
            <a:avLst/>
          </a:prstGeom>
        </p:spPr>
      </p:pic>
      <p:pic>
        <p:nvPicPr>
          <p:cNvPr id="9" name="Image 2" descr="preencoded.png"/>
          <p:cNvPicPr>
            <a:picLocks noChangeAspect="1"/>
          </p:cNvPicPr>
          <p:nvPr/>
        </p:nvPicPr>
        <p:blipFill>
          <a:blip r:embed="rId5"/>
          <a:stretch>
            <a:fillRect/>
          </a:stretch>
        </p:blipFill>
        <p:spPr>
          <a:xfrm>
            <a:off x="11710984" y="3911758"/>
            <a:ext cx="1295481" cy="1294923"/>
          </a:xfrm>
          <a:prstGeom prst="rect">
            <a:avLst/>
          </a:prstGeom>
        </p:spPr>
      </p:pic>
      <p:sp>
        <p:nvSpPr>
          <p:cNvPr id="10" name="Shape 5"/>
          <p:cNvSpPr/>
          <p:nvPr/>
        </p:nvSpPr>
        <p:spPr>
          <a:xfrm>
            <a:off x="13577997" y="3390900"/>
            <a:ext cx="7874984" cy="2336800"/>
          </a:xfrm>
          <a:prstGeom prst="rect">
            <a:avLst/>
          </a:prstGeom>
          <a:noFill/>
          <a:ln/>
        </p:spPr>
      </p:sp>
      <p:sp>
        <p:nvSpPr>
          <p:cNvPr id="11" name="Text 6"/>
          <p:cNvSpPr/>
          <p:nvPr/>
        </p:nvSpPr>
        <p:spPr>
          <a:xfrm>
            <a:off x="13577997" y="33909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Enchanted Creatures</a:t>
            </a:r>
            <a:endParaRPr lang="en-US" sz="4800" dirty="0"/>
          </a:p>
        </p:txBody>
      </p:sp>
      <p:sp>
        <p:nvSpPr>
          <p:cNvPr id="12" name="Text 7"/>
          <p:cNvSpPr/>
          <p:nvPr/>
        </p:nvSpPr>
        <p:spPr>
          <a:xfrm>
            <a:off x="13577997" y="4508500"/>
            <a:ext cx="8010468"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Tracking the mystical animals of the fantasy world</a:t>
            </a:r>
            <a:endParaRPr lang="en-US" sz="3200" dirty="0"/>
          </a:p>
        </p:txBody>
      </p:sp>
      <p:sp>
        <p:nvSpPr>
          <p:cNvPr id="13" name="Shape 8"/>
          <p:cNvSpPr/>
          <p:nvPr/>
        </p:nvSpPr>
        <p:spPr>
          <a:xfrm>
            <a:off x="11545743" y="6388100"/>
            <a:ext cx="9907238" cy="2336800"/>
          </a:xfrm>
          <a:prstGeom prst="rect">
            <a:avLst/>
          </a:prstGeom>
          <a:noFill/>
          <a:ln/>
        </p:spPr>
      </p:sp>
      <p:sp>
        <p:nvSpPr>
          <p:cNvPr id="14" name="Shape 9"/>
          <p:cNvSpPr/>
          <p:nvPr/>
        </p:nvSpPr>
        <p:spPr>
          <a:xfrm>
            <a:off x="11545743" y="6743700"/>
            <a:ext cx="1625803" cy="1625600"/>
          </a:xfrm>
          <a:prstGeom prst="roundRect">
            <a:avLst>
              <a:gd name="adj" fmla="val 78188"/>
            </a:avLst>
          </a:prstGeom>
          <a:noFill/>
          <a:ln/>
        </p:spPr>
      </p:sp>
      <p:pic>
        <p:nvPicPr>
          <p:cNvPr id="15" name="Image 3" descr="preencoded.png"/>
          <p:cNvPicPr>
            <a:picLocks noChangeAspect="1"/>
          </p:cNvPicPr>
          <p:nvPr/>
        </p:nvPicPr>
        <p:blipFill>
          <a:blip r:embed="rId4"/>
          <a:stretch>
            <a:fillRect/>
          </a:stretch>
        </p:blipFill>
        <p:spPr>
          <a:xfrm>
            <a:off x="11545743" y="6743700"/>
            <a:ext cx="1625803" cy="1625600"/>
          </a:xfrm>
          <a:prstGeom prst="rect">
            <a:avLst/>
          </a:prstGeom>
        </p:spPr>
      </p:pic>
      <p:pic>
        <p:nvPicPr>
          <p:cNvPr id="16" name="Image 4" descr="preencoded.png"/>
          <p:cNvPicPr>
            <a:picLocks noChangeAspect="1"/>
          </p:cNvPicPr>
          <p:nvPr/>
        </p:nvPicPr>
        <p:blipFill>
          <a:blip r:embed="rId6"/>
          <a:stretch>
            <a:fillRect/>
          </a:stretch>
        </p:blipFill>
        <p:spPr>
          <a:xfrm>
            <a:off x="11701394" y="6934281"/>
            <a:ext cx="1314509" cy="1244519"/>
          </a:xfrm>
          <a:prstGeom prst="rect">
            <a:avLst/>
          </a:prstGeom>
        </p:spPr>
      </p:pic>
      <p:sp>
        <p:nvSpPr>
          <p:cNvPr id="17" name="Shape 10"/>
          <p:cNvSpPr/>
          <p:nvPr/>
        </p:nvSpPr>
        <p:spPr>
          <a:xfrm>
            <a:off x="13577997" y="6388100"/>
            <a:ext cx="7874984" cy="2336800"/>
          </a:xfrm>
          <a:prstGeom prst="rect">
            <a:avLst/>
          </a:prstGeom>
          <a:noFill/>
          <a:ln/>
        </p:spPr>
      </p:sp>
      <p:sp>
        <p:nvSpPr>
          <p:cNvPr id="18" name="Text 11"/>
          <p:cNvSpPr/>
          <p:nvPr/>
        </p:nvSpPr>
        <p:spPr>
          <a:xfrm>
            <a:off x="13577997" y="63881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Mystical Landscapes</a:t>
            </a:r>
            <a:endParaRPr lang="en-US" sz="4800" dirty="0"/>
          </a:p>
        </p:txBody>
      </p:sp>
      <p:sp>
        <p:nvSpPr>
          <p:cNvPr id="19" name="Text 12"/>
          <p:cNvSpPr/>
          <p:nvPr/>
        </p:nvSpPr>
        <p:spPr>
          <a:xfrm>
            <a:off x="13577997" y="7505700"/>
            <a:ext cx="8010468"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Discovering the stunning landscapes and hidden wonders </a:t>
            </a:r>
            <a:endParaRPr lang="en-US" sz="3200" dirty="0"/>
          </a:p>
        </p:txBody>
      </p:sp>
      <p:sp>
        <p:nvSpPr>
          <p:cNvPr id="20" name="Shape 13"/>
          <p:cNvSpPr/>
          <p:nvPr/>
        </p:nvSpPr>
        <p:spPr>
          <a:xfrm>
            <a:off x="11545743" y="9385300"/>
            <a:ext cx="9907238" cy="2336800"/>
          </a:xfrm>
          <a:prstGeom prst="rect">
            <a:avLst/>
          </a:prstGeom>
          <a:noFill/>
          <a:ln/>
        </p:spPr>
      </p:sp>
      <p:sp>
        <p:nvSpPr>
          <p:cNvPr id="21" name="Shape 14"/>
          <p:cNvSpPr/>
          <p:nvPr/>
        </p:nvSpPr>
        <p:spPr>
          <a:xfrm>
            <a:off x="11545743" y="9740900"/>
            <a:ext cx="1625803" cy="1625600"/>
          </a:xfrm>
          <a:prstGeom prst="roundRect">
            <a:avLst>
              <a:gd name="adj" fmla="val 78188"/>
            </a:avLst>
          </a:prstGeom>
          <a:noFill/>
          <a:ln/>
        </p:spPr>
      </p:sp>
      <p:pic>
        <p:nvPicPr>
          <p:cNvPr id="22" name="Image 5" descr="preencoded.png"/>
          <p:cNvPicPr>
            <a:picLocks noChangeAspect="1"/>
          </p:cNvPicPr>
          <p:nvPr/>
        </p:nvPicPr>
        <p:blipFill>
          <a:blip r:embed="rId4"/>
          <a:stretch>
            <a:fillRect/>
          </a:stretch>
        </p:blipFill>
        <p:spPr>
          <a:xfrm>
            <a:off x="11545743" y="9740900"/>
            <a:ext cx="1625803" cy="1625600"/>
          </a:xfrm>
          <a:prstGeom prst="rect">
            <a:avLst/>
          </a:prstGeom>
        </p:spPr>
      </p:pic>
      <p:pic>
        <p:nvPicPr>
          <p:cNvPr id="23" name="Image 6" descr="preencoded.png"/>
          <p:cNvPicPr>
            <a:picLocks noChangeAspect="1"/>
          </p:cNvPicPr>
          <p:nvPr/>
        </p:nvPicPr>
        <p:blipFill>
          <a:blip r:embed="rId7"/>
          <a:stretch>
            <a:fillRect/>
          </a:stretch>
        </p:blipFill>
        <p:spPr>
          <a:xfrm>
            <a:off x="11825178" y="9855200"/>
            <a:ext cx="1066933" cy="1397000"/>
          </a:xfrm>
          <a:prstGeom prst="rect">
            <a:avLst/>
          </a:prstGeom>
        </p:spPr>
      </p:pic>
      <p:sp>
        <p:nvSpPr>
          <p:cNvPr id="24" name="Shape 15"/>
          <p:cNvSpPr/>
          <p:nvPr/>
        </p:nvSpPr>
        <p:spPr>
          <a:xfrm>
            <a:off x="13577997" y="9385300"/>
            <a:ext cx="7874984" cy="2336800"/>
          </a:xfrm>
          <a:prstGeom prst="rect">
            <a:avLst/>
          </a:prstGeom>
          <a:noFill/>
          <a:ln/>
        </p:spPr>
      </p:sp>
      <p:sp>
        <p:nvSpPr>
          <p:cNvPr id="25" name="Text 16"/>
          <p:cNvSpPr/>
          <p:nvPr/>
        </p:nvSpPr>
        <p:spPr>
          <a:xfrm>
            <a:off x="13577997" y="93853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Legendary Artifacts</a:t>
            </a:r>
            <a:endParaRPr lang="en-US" sz="4800" dirty="0"/>
          </a:p>
        </p:txBody>
      </p:sp>
      <p:sp>
        <p:nvSpPr>
          <p:cNvPr id="26" name="Text 17"/>
          <p:cNvSpPr/>
          <p:nvPr/>
        </p:nvSpPr>
        <p:spPr>
          <a:xfrm>
            <a:off x="13577997" y="10502900"/>
            <a:ext cx="8010468"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Uncovering powerful and mysterious artifacts in the fantasy world</a:t>
            </a:r>
            <a:endParaRPr lang="en-US" sz="3200" dirty="0"/>
          </a:p>
        </p:txBody>
      </p:sp>
      <p:pic>
        <p:nvPicPr>
          <p:cNvPr id="27" name="Image 7" descr="preencoded.png"/>
          <p:cNvPicPr>
            <a:picLocks noChangeAspect="1"/>
          </p:cNvPicPr>
          <p:nvPr/>
        </p:nvPicPr>
        <p:blipFill>
          <a:blip r:embed="rId8"/>
          <a:stretch>
            <a:fillRect/>
          </a:stretch>
        </p:blipFill>
        <p:spPr>
          <a:xfrm>
            <a:off x="1511489" y="3784600"/>
            <a:ext cx="8344943" cy="8013700"/>
          </a:xfrm>
          <a:prstGeom prst="rect">
            <a:avLst/>
          </a:prstGeom>
        </p:spPr>
      </p:pic>
      <p:sp>
        <p:nvSpPr>
          <p:cNvPr id="28" name="Shape 18"/>
          <p:cNvSpPr/>
          <p:nvPr/>
        </p:nvSpPr>
        <p:spPr>
          <a:xfrm>
            <a:off x="3199467" y="6821370"/>
            <a:ext cx="4979536" cy="4976930"/>
          </a:xfrm>
          <a:prstGeom prst="ellipse">
            <a:avLst/>
          </a:prstGeom>
          <a:solidFill>
            <a:srgbClr val="F2F5FF">
              <a:alpha val="100000"/>
            </a:srgbClr>
          </a:solidFill>
          <a:ln/>
        </p:spPr>
      </p:sp>
      <p:sp>
        <p:nvSpPr>
          <p:cNvPr id="29" name="Shape 19"/>
          <p:cNvSpPr/>
          <p:nvPr/>
        </p:nvSpPr>
        <p:spPr>
          <a:xfrm>
            <a:off x="1511489" y="3784600"/>
            <a:ext cx="4979536" cy="4976930"/>
          </a:xfrm>
          <a:prstGeom prst="ellipse">
            <a:avLst/>
          </a:prstGeom>
          <a:solidFill>
            <a:srgbClr val="1C50EA">
              <a:alpha val="100000"/>
            </a:srgbClr>
          </a:solidFill>
          <a:ln/>
        </p:spPr>
      </p:sp>
      <p:sp>
        <p:nvSpPr>
          <p:cNvPr id="30" name="Shape 20"/>
          <p:cNvSpPr/>
          <p:nvPr/>
        </p:nvSpPr>
        <p:spPr>
          <a:xfrm>
            <a:off x="4876896" y="3784600"/>
            <a:ext cx="4979536" cy="4976930"/>
          </a:xfrm>
          <a:prstGeom prst="ellipse">
            <a:avLst/>
          </a:prstGeom>
          <a:solidFill>
            <a:srgbClr val="A0B4EF">
              <a:alpha val="100000"/>
            </a:srgbClr>
          </a:solidFill>
          <a:ln/>
        </p:spPr>
      </p:sp>
      <p:sp>
        <p:nvSpPr>
          <p:cNvPr id="31" name="Text 21"/>
          <p:cNvSpPr/>
          <p:nvPr/>
        </p:nvSpPr>
        <p:spPr>
          <a:xfrm>
            <a:off x="2261638" y="5702970"/>
            <a:ext cx="2540318"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Dragon</a:t>
            </a:r>
            <a:endParaRPr lang="en-US" sz="4800" dirty="0"/>
          </a:p>
        </p:txBody>
      </p:sp>
      <p:sp>
        <p:nvSpPr>
          <p:cNvPr id="32" name="Text 22"/>
          <p:cNvSpPr/>
          <p:nvPr/>
        </p:nvSpPr>
        <p:spPr>
          <a:xfrm>
            <a:off x="6544883" y="5702970"/>
            <a:ext cx="2654632"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Unicorn</a:t>
            </a:r>
            <a:endParaRPr lang="en-US" sz="4800" dirty="0"/>
          </a:p>
        </p:txBody>
      </p:sp>
      <p:sp>
        <p:nvSpPr>
          <p:cNvPr id="33" name="Text 23"/>
          <p:cNvSpPr/>
          <p:nvPr/>
        </p:nvSpPr>
        <p:spPr>
          <a:xfrm>
            <a:off x="5218169" y="8739739"/>
            <a:ext cx="939917" cy="1117600"/>
          </a:xfrm>
          <a:prstGeom prst="rect">
            <a:avLst/>
          </a:prstGeom>
          <a:noFill/>
          <a:ln/>
        </p:spPr>
        <p:txBody>
          <a:bodyPr wrap="square" lIns="0" tIns="0" rIns="0" bIns="0" rtlCol="0" anchor="ctr"/>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Elf</a:t>
            </a:r>
            <a:endParaRPr lang="en-US" sz="4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6858000"/>
            <a:ext cx="8090911" cy="6858000"/>
          </a:xfrm>
          <a:prstGeom prst="rect">
            <a:avLst/>
          </a:prstGeom>
        </p:spPr>
      </p:pic>
      <p:sp>
        <p:nvSpPr>
          <p:cNvPr id="3" name="Text 0"/>
          <p:cNvSpPr/>
          <p:nvPr/>
        </p:nvSpPr>
        <p:spPr>
          <a:xfrm>
            <a:off x="1511489" y="1003300"/>
            <a:ext cx="6918131"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Competition</a:t>
            </a:r>
            <a:endParaRPr lang="en-US" sz="8000" dirty="0"/>
          </a:p>
        </p:txBody>
      </p:sp>
      <p:sp>
        <p:nvSpPr>
          <p:cNvPr id="4" name="Shape 1"/>
          <p:cNvSpPr/>
          <p:nvPr/>
        </p:nvSpPr>
        <p:spPr>
          <a:xfrm>
            <a:off x="23370921" y="10515600"/>
            <a:ext cx="1016127" cy="3200400"/>
          </a:xfrm>
          <a:prstGeom prst="rect">
            <a:avLst/>
          </a:prstGeom>
          <a:solidFill>
            <a:srgbClr val="FFFFFF">
              <a:alpha val="100000"/>
            </a:srgbClr>
          </a:solidFill>
          <a:ln/>
        </p:spPr>
      </p:sp>
      <p:pic>
        <p:nvPicPr>
          <p:cNvPr id="5" name="Image 1" descr="preencoded.png"/>
          <p:cNvPicPr>
            <a:picLocks noChangeAspect="1"/>
          </p:cNvPicPr>
          <p:nvPr/>
        </p:nvPicPr>
        <p:blipFill>
          <a:blip r:embed="rId4"/>
          <a:stretch>
            <a:fillRect/>
          </a:stretch>
        </p:blipFill>
        <p:spPr>
          <a:xfrm>
            <a:off x="23523340" y="10820400"/>
            <a:ext cx="711289" cy="2590800"/>
          </a:xfrm>
          <a:prstGeom prst="rect">
            <a:avLst/>
          </a:prstGeom>
        </p:spPr>
      </p:pic>
      <p:sp>
        <p:nvSpPr>
          <p:cNvPr id="6" name="Shape 2"/>
          <p:cNvSpPr/>
          <p:nvPr/>
        </p:nvSpPr>
        <p:spPr>
          <a:xfrm>
            <a:off x="9564295" y="2870200"/>
            <a:ext cx="13235054" cy="10185400"/>
          </a:xfrm>
          <a:prstGeom prst="rect">
            <a:avLst/>
          </a:prstGeom>
          <a:noFill/>
          <a:ln/>
        </p:spPr>
      </p:sp>
      <p:pic>
        <p:nvPicPr>
          <p:cNvPr id="7" name="Image 2" descr="preencoded.png"/>
          <p:cNvPicPr>
            <a:picLocks noChangeAspect="1"/>
          </p:cNvPicPr>
          <p:nvPr/>
        </p:nvPicPr>
        <p:blipFill>
          <a:blip r:embed="rId5"/>
          <a:stretch>
            <a:fillRect/>
          </a:stretch>
        </p:blipFill>
        <p:spPr>
          <a:xfrm>
            <a:off x="10300987" y="7594600"/>
            <a:ext cx="6249181" cy="4724400"/>
          </a:xfrm>
          <a:prstGeom prst="rect">
            <a:avLst/>
          </a:prstGeom>
        </p:spPr>
      </p:pic>
      <p:pic>
        <p:nvPicPr>
          <p:cNvPr id="8" name="Image 3" descr="preencoded.png"/>
          <p:cNvPicPr>
            <a:picLocks noChangeAspect="1"/>
          </p:cNvPicPr>
          <p:nvPr/>
        </p:nvPicPr>
        <p:blipFill>
          <a:blip r:embed="rId6"/>
          <a:stretch>
            <a:fillRect/>
          </a:stretch>
        </p:blipFill>
        <p:spPr>
          <a:xfrm>
            <a:off x="10300987" y="2870200"/>
            <a:ext cx="6249181" cy="4724400"/>
          </a:xfrm>
          <a:prstGeom prst="rect">
            <a:avLst/>
          </a:prstGeom>
        </p:spPr>
      </p:pic>
      <p:sp>
        <p:nvSpPr>
          <p:cNvPr id="9" name="Shape 3"/>
          <p:cNvSpPr/>
          <p:nvPr/>
        </p:nvSpPr>
        <p:spPr>
          <a:xfrm>
            <a:off x="11520340" y="3327400"/>
            <a:ext cx="3810476" cy="3810000"/>
          </a:xfrm>
          <a:prstGeom prst="roundRect">
            <a:avLst>
              <a:gd name="adj" fmla="val 5280"/>
            </a:avLst>
          </a:prstGeom>
          <a:solidFill>
            <a:srgbClr val="F2F5FF">
              <a:alpha val="100000"/>
            </a:srgbClr>
          </a:solidFill>
          <a:ln/>
        </p:spPr>
      </p:sp>
      <p:sp>
        <p:nvSpPr>
          <p:cNvPr id="10" name="Shape 4"/>
          <p:cNvSpPr/>
          <p:nvPr/>
        </p:nvSpPr>
        <p:spPr>
          <a:xfrm>
            <a:off x="11926791" y="4203700"/>
            <a:ext cx="2997575" cy="2057400"/>
          </a:xfrm>
          <a:prstGeom prst="rect">
            <a:avLst/>
          </a:prstGeom>
          <a:noFill/>
          <a:ln/>
        </p:spPr>
      </p:sp>
      <p:sp>
        <p:nvSpPr>
          <p:cNvPr id="11" name="Text 5"/>
          <p:cNvSpPr/>
          <p:nvPr/>
        </p:nvSpPr>
        <p:spPr>
          <a:xfrm>
            <a:off x="11850581" y="4203700"/>
            <a:ext cx="3149994" cy="22098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The Enchanted Forest</a:t>
            </a:r>
            <a:endParaRPr lang="en-US" sz="3600" dirty="0"/>
          </a:p>
        </p:txBody>
      </p:sp>
      <p:sp>
        <p:nvSpPr>
          <p:cNvPr id="12" name="Shape 6"/>
          <p:cNvSpPr/>
          <p:nvPr/>
        </p:nvSpPr>
        <p:spPr>
          <a:xfrm>
            <a:off x="11520340" y="8051800"/>
            <a:ext cx="3810476" cy="3810000"/>
          </a:xfrm>
          <a:prstGeom prst="roundRect">
            <a:avLst>
              <a:gd name="adj" fmla="val 5280"/>
            </a:avLst>
          </a:prstGeom>
          <a:solidFill>
            <a:srgbClr val="A0B4EF">
              <a:alpha val="100000"/>
            </a:srgbClr>
          </a:solidFill>
          <a:ln/>
        </p:spPr>
      </p:sp>
      <p:sp>
        <p:nvSpPr>
          <p:cNvPr id="13" name="Shape 7"/>
          <p:cNvSpPr/>
          <p:nvPr/>
        </p:nvSpPr>
        <p:spPr>
          <a:xfrm>
            <a:off x="11926791" y="9271000"/>
            <a:ext cx="2997575" cy="1371600"/>
          </a:xfrm>
          <a:prstGeom prst="rect">
            <a:avLst/>
          </a:prstGeom>
          <a:noFill/>
          <a:ln/>
        </p:spPr>
      </p:sp>
      <p:sp>
        <p:nvSpPr>
          <p:cNvPr id="14" name="Text 8"/>
          <p:cNvSpPr/>
          <p:nvPr/>
        </p:nvSpPr>
        <p:spPr>
          <a:xfrm>
            <a:off x="11850581" y="9271000"/>
            <a:ext cx="3149994" cy="15240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The Shadow Mountains</a:t>
            </a:r>
            <a:endParaRPr lang="en-US" sz="3600" dirty="0"/>
          </a:p>
        </p:txBody>
      </p:sp>
      <p:pic>
        <p:nvPicPr>
          <p:cNvPr id="15" name="Image 4" descr="preencoded.png"/>
          <p:cNvPicPr>
            <a:picLocks noChangeAspect="1"/>
          </p:cNvPicPr>
          <p:nvPr/>
        </p:nvPicPr>
        <p:blipFill>
          <a:blip r:embed="rId7"/>
          <a:stretch>
            <a:fillRect/>
          </a:stretch>
        </p:blipFill>
        <p:spPr>
          <a:xfrm>
            <a:off x="11545743" y="7569200"/>
            <a:ext cx="10008851" cy="25400"/>
          </a:xfrm>
          <a:prstGeom prst="rect">
            <a:avLst/>
          </a:prstGeom>
        </p:spPr>
      </p:pic>
      <p:pic>
        <p:nvPicPr>
          <p:cNvPr id="16" name="Image 5" descr="preencoded.png"/>
          <p:cNvPicPr>
            <a:picLocks noChangeAspect="1"/>
          </p:cNvPicPr>
          <p:nvPr/>
        </p:nvPicPr>
        <p:blipFill>
          <a:blip r:embed="rId8"/>
          <a:stretch>
            <a:fillRect/>
          </a:stretch>
        </p:blipFill>
        <p:spPr>
          <a:xfrm>
            <a:off x="16524765" y="3352800"/>
            <a:ext cx="25404" cy="8483600"/>
          </a:xfrm>
          <a:prstGeom prst="rect">
            <a:avLst/>
          </a:prstGeom>
        </p:spPr>
      </p:pic>
      <p:pic>
        <p:nvPicPr>
          <p:cNvPr id="17" name="Image 6" descr="preencoded.png"/>
          <p:cNvPicPr>
            <a:picLocks noChangeAspect="1"/>
          </p:cNvPicPr>
          <p:nvPr/>
        </p:nvPicPr>
        <p:blipFill>
          <a:blip r:embed="rId9"/>
          <a:stretch>
            <a:fillRect/>
          </a:stretch>
        </p:blipFill>
        <p:spPr>
          <a:xfrm>
            <a:off x="16550169" y="7594600"/>
            <a:ext cx="6249181" cy="4724400"/>
          </a:xfrm>
          <a:prstGeom prst="rect">
            <a:avLst/>
          </a:prstGeom>
        </p:spPr>
      </p:pic>
      <p:pic>
        <p:nvPicPr>
          <p:cNvPr id="18" name="Image 7" descr="preencoded.png"/>
          <p:cNvPicPr>
            <a:picLocks noChangeAspect="1"/>
          </p:cNvPicPr>
          <p:nvPr/>
        </p:nvPicPr>
        <p:blipFill>
          <a:blip r:embed="rId10"/>
          <a:stretch>
            <a:fillRect/>
          </a:stretch>
        </p:blipFill>
        <p:spPr>
          <a:xfrm>
            <a:off x="11520340" y="7416921"/>
            <a:ext cx="285786" cy="329958"/>
          </a:xfrm>
          <a:prstGeom prst="rect">
            <a:avLst/>
          </a:prstGeom>
        </p:spPr>
      </p:pic>
      <p:pic>
        <p:nvPicPr>
          <p:cNvPr id="19" name="Image 8" descr="preencoded.png"/>
          <p:cNvPicPr>
            <a:picLocks noChangeAspect="1"/>
          </p:cNvPicPr>
          <p:nvPr/>
        </p:nvPicPr>
        <p:blipFill>
          <a:blip r:embed="rId11"/>
          <a:stretch>
            <a:fillRect/>
          </a:stretch>
        </p:blipFill>
        <p:spPr>
          <a:xfrm>
            <a:off x="16372468" y="3327400"/>
            <a:ext cx="329997" cy="285750"/>
          </a:xfrm>
          <a:prstGeom prst="rect">
            <a:avLst/>
          </a:prstGeom>
        </p:spPr>
      </p:pic>
      <p:pic>
        <p:nvPicPr>
          <p:cNvPr id="20" name="Image 9" descr="preencoded.png"/>
          <p:cNvPicPr>
            <a:picLocks noChangeAspect="1"/>
          </p:cNvPicPr>
          <p:nvPr/>
        </p:nvPicPr>
        <p:blipFill>
          <a:blip r:embed="rId12"/>
          <a:stretch>
            <a:fillRect/>
          </a:stretch>
        </p:blipFill>
        <p:spPr>
          <a:xfrm>
            <a:off x="16372468" y="11576050"/>
            <a:ext cx="329997" cy="285750"/>
          </a:xfrm>
          <a:prstGeom prst="rect">
            <a:avLst/>
          </a:prstGeom>
        </p:spPr>
      </p:pic>
      <p:pic>
        <p:nvPicPr>
          <p:cNvPr id="21" name="Image 10" descr="preencoded.png"/>
          <p:cNvPicPr>
            <a:picLocks noChangeAspect="1"/>
          </p:cNvPicPr>
          <p:nvPr/>
        </p:nvPicPr>
        <p:blipFill>
          <a:blip r:embed="rId13"/>
          <a:stretch>
            <a:fillRect/>
          </a:stretch>
        </p:blipFill>
        <p:spPr>
          <a:xfrm>
            <a:off x="21294211" y="7416921"/>
            <a:ext cx="285786" cy="329958"/>
          </a:xfrm>
          <a:prstGeom prst="rect">
            <a:avLst/>
          </a:prstGeom>
        </p:spPr>
      </p:pic>
      <p:sp>
        <p:nvSpPr>
          <p:cNvPr id="22" name="Shape 9"/>
          <p:cNvSpPr/>
          <p:nvPr/>
        </p:nvSpPr>
        <p:spPr>
          <a:xfrm>
            <a:off x="17769521" y="3327400"/>
            <a:ext cx="3810476" cy="3810000"/>
          </a:xfrm>
          <a:prstGeom prst="roundRect">
            <a:avLst>
              <a:gd name="adj" fmla="val 5280"/>
            </a:avLst>
          </a:prstGeom>
          <a:solidFill>
            <a:srgbClr val="A0B4EF">
              <a:alpha val="100000"/>
            </a:srgbClr>
          </a:solidFill>
          <a:ln/>
        </p:spPr>
      </p:sp>
      <p:sp>
        <p:nvSpPr>
          <p:cNvPr id="23" name="Shape 10"/>
          <p:cNvSpPr/>
          <p:nvPr/>
        </p:nvSpPr>
        <p:spPr>
          <a:xfrm>
            <a:off x="18175972" y="4546600"/>
            <a:ext cx="2997575" cy="1371600"/>
          </a:xfrm>
          <a:prstGeom prst="rect">
            <a:avLst/>
          </a:prstGeom>
          <a:noFill/>
          <a:ln/>
        </p:spPr>
      </p:sp>
      <p:sp>
        <p:nvSpPr>
          <p:cNvPr id="24" name="Text 11"/>
          <p:cNvSpPr/>
          <p:nvPr/>
        </p:nvSpPr>
        <p:spPr>
          <a:xfrm>
            <a:off x="18099762" y="4546600"/>
            <a:ext cx="3149994" cy="15240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The Crystal Caves</a:t>
            </a:r>
            <a:endParaRPr lang="en-US" sz="3600" dirty="0"/>
          </a:p>
        </p:txBody>
      </p:sp>
      <p:sp>
        <p:nvSpPr>
          <p:cNvPr id="25" name="Shape 12"/>
          <p:cNvSpPr/>
          <p:nvPr/>
        </p:nvSpPr>
        <p:spPr>
          <a:xfrm>
            <a:off x="17769521" y="8051800"/>
            <a:ext cx="3810476" cy="3810000"/>
          </a:xfrm>
          <a:prstGeom prst="roundRect">
            <a:avLst>
              <a:gd name="adj" fmla="val 5280"/>
            </a:avLst>
          </a:prstGeom>
          <a:solidFill>
            <a:srgbClr val="F2F5FF">
              <a:alpha val="100000"/>
            </a:srgbClr>
          </a:solidFill>
          <a:ln/>
        </p:spPr>
      </p:sp>
      <p:sp>
        <p:nvSpPr>
          <p:cNvPr id="26" name="Shape 13"/>
          <p:cNvSpPr/>
          <p:nvPr/>
        </p:nvSpPr>
        <p:spPr>
          <a:xfrm>
            <a:off x="18175972" y="9271000"/>
            <a:ext cx="2997575" cy="1371600"/>
          </a:xfrm>
          <a:prstGeom prst="rect">
            <a:avLst/>
          </a:prstGeom>
          <a:noFill/>
          <a:ln/>
        </p:spPr>
      </p:sp>
      <p:sp>
        <p:nvSpPr>
          <p:cNvPr id="27" name="Text 14"/>
          <p:cNvSpPr/>
          <p:nvPr/>
        </p:nvSpPr>
        <p:spPr>
          <a:xfrm>
            <a:off x="18099762" y="9271000"/>
            <a:ext cx="3149994" cy="15240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The Dark Citadel</a:t>
            </a:r>
            <a:endParaRPr lang="en-US" sz="3600" dirty="0"/>
          </a:p>
        </p:txBody>
      </p:sp>
      <p:sp>
        <p:nvSpPr>
          <p:cNvPr id="28" name="Text 15"/>
          <p:cNvSpPr/>
          <p:nvPr/>
        </p:nvSpPr>
        <p:spPr>
          <a:xfrm>
            <a:off x="10300987" y="12522200"/>
            <a:ext cx="1164312"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Profit</a:t>
            </a:r>
            <a:endParaRPr lang="en-US" sz="3200" dirty="0"/>
          </a:p>
        </p:txBody>
      </p:sp>
      <p:sp>
        <p:nvSpPr>
          <p:cNvPr id="29" name="Text 16"/>
          <p:cNvSpPr/>
          <p:nvPr/>
        </p:nvSpPr>
        <p:spPr>
          <a:xfrm rot="16200000">
            <a:off x="9246349" y="11420840"/>
            <a:ext cx="1354836"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Vision</a:t>
            </a:r>
            <a:endParaRPr lang="en-US" sz="3200" dirty="0"/>
          </a:p>
        </p:txBody>
      </p:sp>
      <p:pic>
        <p:nvPicPr>
          <p:cNvPr id="30" name="Image 11" descr="preencoded.png"/>
          <p:cNvPicPr>
            <a:picLocks noChangeAspect="1"/>
          </p:cNvPicPr>
          <p:nvPr/>
        </p:nvPicPr>
        <p:blipFill>
          <a:blip r:embed="rId14"/>
          <a:stretch>
            <a:fillRect/>
          </a:stretch>
        </p:blipFill>
        <p:spPr>
          <a:xfrm>
            <a:off x="22446887" y="12319000"/>
            <a:ext cx="352462" cy="197123"/>
          </a:xfrm>
          <a:prstGeom prst="rect">
            <a:avLst/>
          </a:prstGeom>
        </p:spPr>
      </p:pic>
      <p:pic>
        <p:nvPicPr>
          <p:cNvPr id="31" name="Image 12" descr="preencoded.png"/>
          <p:cNvPicPr>
            <a:picLocks noChangeAspect="1"/>
          </p:cNvPicPr>
          <p:nvPr/>
        </p:nvPicPr>
        <p:blipFill>
          <a:blip r:embed="rId15"/>
          <a:stretch>
            <a:fillRect/>
          </a:stretch>
        </p:blipFill>
        <p:spPr>
          <a:xfrm>
            <a:off x="10097762" y="2870200"/>
            <a:ext cx="203225" cy="352419"/>
          </a:xfrm>
          <a:prstGeom prst="rect">
            <a:avLst/>
          </a:prstGeom>
        </p:spPr>
      </p:pic>
      <p:sp>
        <p:nvSpPr>
          <p:cNvPr id="32" name="Shape 17"/>
          <p:cNvSpPr/>
          <p:nvPr/>
        </p:nvSpPr>
        <p:spPr>
          <a:xfrm>
            <a:off x="1511489" y="3098800"/>
            <a:ext cx="7455832" cy="4673600"/>
          </a:xfrm>
          <a:prstGeom prst="roundRect">
            <a:avLst>
              <a:gd name="adj" fmla="val 4304"/>
            </a:avLst>
          </a:prstGeom>
          <a:solidFill>
            <a:srgbClr val="F2F5FF">
              <a:alpha val="100000"/>
            </a:srgbClr>
          </a:solidFill>
          <a:ln/>
        </p:spPr>
      </p:sp>
      <p:sp>
        <p:nvSpPr>
          <p:cNvPr id="33" name="Shape 18"/>
          <p:cNvSpPr/>
          <p:nvPr/>
        </p:nvSpPr>
        <p:spPr>
          <a:xfrm>
            <a:off x="1917940" y="3403600"/>
            <a:ext cx="6642930" cy="4064000"/>
          </a:xfrm>
          <a:prstGeom prst="rect">
            <a:avLst/>
          </a:prstGeom>
          <a:noFill/>
          <a:ln/>
        </p:spPr>
      </p:sp>
      <p:sp>
        <p:nvSpPr>
          <p:cNvPr id="34" name="Text 19"/>
          <p:cNvSpPr/>
          <p:nvPr/>
        </p:nvSpPr>
        <p:spPr>
          <a:xfrm>
            <a:off x="1816327" y="3403600"/>
            <a:ext cx="6846156"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35" name="Text 20"/>
          <p:cNvSpPr/>
          <p:nvPr/>
        </p:nvSpPr>
        <p:spPr>
          <a:xfrm>
            <a:off x="1850198" y="4419600"/>
            <a:ext cx="6778414" cy="31834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883260" y="1003300"/>
            <a:ext cx="4733458"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Traction</a:t>
            </a:r>
            <a:endParaRPr lang="en-US" sz="8000" dirty="0"/>
          </a:p>
        </p:txBody>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2883260" y="4635500"/>
            <a:ext cx="18607826" cy="8445500"/>
          </a:xfrm>
          <a:prstGeom prst="rect">
            <a:avLst/>
          </a:prstGeom>
        </p:spPr>
      </p:pic>
      <p:pic>
        <p:nvPicPr>
          <p:cNvPr id="6" name="Image 2" descr="preencoded.png"/>
          <p:cNvPicPr>
            <a:picLocks noChangeAspect="1"/>
          </p:cNvPicPr>
          <p:nvPr/>
        </p:nvPicPr>
        <p:blipFill>
          <a:blip r:embed="rId4"/>
          <a:stretch>
            <a:fillRect/>
          </a:stretch>
        </p:blipFill>
        <p:spPr>
          <a:xfrm>
            <a:off x="2883260" y="4635500"/>
            <a:ext cx="18607826" cy="8445500"/>
          </a:xfrm>
          <a:prstGeom prst="rect">
            <a:avLst/>
          </a:prstGeom>
        </p:spPr>
      </p:pic>
      <p:sp>
        <p:nvSpPr>
          <p:cNvPr id="7" name="Shape 2"/>
          <p:cNvSpPr/>
          <p:nvPr/>
        </p:nvSpPr>
        <p:spPr>
          <a:xfrm>
            <a:off x="2883260" y="4635500"/>
            <a:ext cx="18607826" cy="8216900"/>
          </a:xfrm>
          <a:prstGeom prst="rect">
            <a:avLst/>
          </a:prstGeom>
          <a:noFill/>
          <a:ln/>
        </p:spPr>
      </p:sp>
      <p:sp>
        <p:nvSpPr>
          <p:cNvPr id="8" name="Shape 3"/>
          <p:cNvSpPr/>
          <p:nvPr/>
        </p:nvSpPr>
        <p:spPr>
          <a:xfrm>
            <a:off x="2883260" y="4635500"/>
            <a:ext cx="18607826" cy="609600"/>
          </a:xfrm>
          <a:prstGeom prst="rect">
            <a:avLst/>
          </a:prstGeom>
          <a:noFill/>
          <a:ln/>
        </p:spPr>
      </p:sp>
      <p:sp>
        <p:nvSpPr>
          <p:cNvPr id="9" name="Text 4"/>
          <p:cNvSpPr/>
          <p:nvPr/>
        </p:nvSpPr>
        <p:spPr>
          <a:xfrm>
            <a:off x="2747777" y="46355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10" name="Image 3" descr="preencoded.png"/>
          <p:cNvPicPr>
            <a:picLocks noChangeAspect="1"/>
          </p:cNvPicPr>
          <p:nvPr/>
        </p:nvPicPr>
        <p:blipFill>
          <a:blip r:embed="rId5"/>
          <a:stretch>
            <a:fillRect/>
          </a:stretch>
        </p:blipFill>
        <p:spPr>
          <a:xfrm>
            <a:off x="3492937" y="4940300"/>
            <a:ext cx="17998149" cy="1"/>
          </a:xfrm>
          <a:prstGeom prst="rect">
            <a:avLst/>
          </a:prstGeom>
        </p:spPr>
      </p:pic>
      <p:pic>
        <p:nvPicPr>
          <p:cNvPr id="11" name="Image 4" descr="preencoded.png"/>
          <p:cNvPicPr>
            <a:picLocks noChangeAspect="1"/>
          </p:cNvPicPr>
          <p:nvPr/>
        </p:nvPicPr>
        <p:blipFill>
          <a:blip r:embed="rId6"/>
          <a:stretch>
            <a:fillRect/>
          </a:stretch>
        </p:blipFill>
        <p:spPr>
          <a:xfrm>
            <a:off x="3492937" y="4927600"/>
            <a:ext cx="17998149" cy="12702"/>
          </a:xfrm>
          <a:prstGeom prst="rect">
            <a:avLst/>
          </a:prstGeom>
        </p:spPr>
      </p:pic>
      <p:sp>
        <p:nvSpPr>
          <p:cNvPr id="12" name="Shape 5"/>
          <p:cNvSpPr/>
          <p:nvPr/>
        </p:nvSpPr>
        <p:spPr>
          <a:xfrm>
            <a:off x="2883260" y="5903383"/>
            <a:ext cx="18607826" cy="609600"/>
          </a:xfrm>
          <a:prstGeom prst="rect">
            <a:avLst/>
          </a:prstGeom>
          <a:noFill/>
          <a:ln/>
        </p:spPr>
      </p:sp>
      <p:sp>
        <p:nvSpPr>
          <p:cNvPr id="13" name="Text 6"/>
          <p:cNvSpPr/>
          <p:nvPr/>
        </p:nvSpPr>
        <p:spPr>
          <a:xfrm>
            <a:off x="2747777" y="5903383"/>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14" name="Image 5" descr="preencoded.png"/>
          <p:cNvPicPr>
            <a:picLocks noChangeAspect="1"/>
          </p:cNvPicPr>
          <p:nvPr/>
        </p:nvPicPr>
        <p:blipFill>
          <a:blip r:embed="rId5"/>
          <a:stretch>
            <a:fillRect/>
          </a:stretch>
        </p:blipFill>
        <p:spPr>
          <a:xfrm>
            <a:off x="3492937" y="6208183"/>
            <a:ext cx="17998149" cy="1"/>
          </a:xfrm>
          <a:prstGeom prst="rect">
            <a:avLst/>
          </a:prstGeom>
        </p:spPr>
      </p:pic>
      <p:pic>
        <p:nvPicPr>
          <p:cNvPr id="15" name="Image 6" descr="preencoded.png"/>
          <p:cNvPicPr>
            <a:picLocks noChangeAspect="1"/>
          </p:cNvPicPr>
          <p:nvPr/>
        </p:nvPicPr>
        <p:blipFill>
          <a:blip r:embed="rId7"/>
          <a:stretch>
            <a:fillRect/>
          </a:stretch>
        </p:blipFill>
        <p:spPr>
          <a:xfrm>
            <a:off x="3492937" y="6195483"/>
            <a:ext cx="17998149" cy="12702"/>
          </a:xfrm>
          <a:prstGeom prst="rect">
            <a:avLst/>
          </a:prstGeom>
        </p:spPr>
      </p:pic>
      <p:sp>
        <p:nvSpPr>
          <p:cNvPr id="16" name="Shape 7"/>
          <p:cNvSpPr/>
          <p:nvPr/>
        </p:nvSpPr>
        <p:spPr>
          <a:xfrm>
            <a:off x="2883260" y="7171266"/>
            <a:ext cx="18607826" cy="609600"/>
          </a:xfrm>
          <a:prstGeom prst="rect">
            <a:avLst/>
          </a:prstGeom>
          <a:noFill/>
          <a:ln/>
        </p:spPr>
      </p:sp>
      <p:sp>
        <p:nvSpPr>
          <p:cNvPr id="17" name="Text 8"/>
          <p:cNvSpPr/>
          <p:nvPr/>
        </p:nvSpPr>
        <p:spPr>
          <a:xfrm>
            <a:off x="2747777" y="7171266"/>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18" name="Image 7" descr="preencoded.png"/>
          <p:cNvPicPr>
            <a:picLocks noChangeAspect="1"/>
          </p:cNvPicPr>
          <p:nvPr/>
        </p:nvPicPr>
        <p:blipFill>
          <a:blip r:embed="rId5"/>
          <a:stretch>
            <a:fillRect/>
          </a:stretch>
        </p:blipFill>
        <p:spPr>
          <a:xfrm>
            <a:off x="3492937" y="7476066"/>
            <a:ext cx="17998149" cy="1"/>
          </a:xfrm>
          <a:prstGeom prst="rect">
            <a:avLst/>
          </a:prstGeom>
        </p:spPr>
      </p:pic>
      <p:pic>
        <p:nvPicPr>
          <p:cNvPr id="19" name="Image 8" descr="preencoded.png"/>
          <p:cNvPicPr>
            <a:picLocks noChangeAspect="1"/>
          </p:cNvPicPr>
          <p:nvPr/>
        </p:nvPicPr>
        <p:blipFill>
          <a:blip r:embed="rId8"/>
          <a:stretch>
            <a:fillRect/>
          </a:stretch>
        </p:blipFill>
        <p:spPr>
          <a:xfrm>
            <a:off x="3492937" y="7463366"/>
            <a:ext cx="17998149" cy="12702"/>
          </a:xfrm>
          <a:prstGeom prst="rect">
            <a:avLst/>
          </a:prstGeom>
        </p:spPr>
      </p:pic>
      <p:sp>
        <p:nvSpPr>
          <p:cNvPr id="20" name="Shape 9"/>
          <p:cNvSpPr/>
          <p:nvPr/>
        </p:nvSpPr>
        <p:spPr>
          <a:xfrm>
            <a:off x="2883260" y="8439150"/>
            <a:ext cx="18607826" cy="609600"/>
          </a:xfrm>
          <a:prstGeom prst="rect">
            <a:avLst/>
          </a:prstGeom>
          <a:noFill/>
          <a:ln/>
        </p:spPr>
      </p:sp>
      <p:sp>
        <p:nvSpPr>
          <p:cNvPr id="21" name="Text 10"/>
          <p:cNvSpPr/>
          <p:nvPr/>
        </p:nvSpPr>
        <p:spPr>
          <a:xfrm>
            <a:off x="2747777" y="84391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22" name="Image 9" descr="preencoded.png"/>
          <p:cNvPicPr>
            <a:picLocks noChangeAspect="1"/>
          </p:cNvPicPr>
          <p:nvPr/>
        </p:nvPicPr>
        <p:blipFill>
          <a:blip r:embed="rId5"/>
          <a:stretch>
            <a:fillRect/>
          </a:stretch>
        </p:blipFill>
        <p:spPr>
          <a:xfrm>
            <a:off x="3492937" y="8743950"/>
            <a:ext cx="17998149" cy="1"/>
          </a:xfrm>
          <a:prstGeom prst="rect">
            <a:avLst/>
          </a:prstGeom>
        </p:spPr>
      </p:pic>
      <p:pic>
        <p:nvPicPr>
          <p:cNvPr id="23" name="Image 10" descr="preencoded.png"/>
          <p:cNvPicPr>
            <a:picLocks noChangeAspect="1"/>
          </p:cNvPicPr>
          <p:nvPr/>
        </p:nvPicPr>
        <p:blipFill>
          <a:blip r:embed="rId9"/>
          <a:stretch>
            <a:fillRect/>
          </a:stretch>
        </p:blipFill>
        <p:spPr>
          <a:xfrm>
            <a:off x="3492937" y="8731250"/>
            <a:ext cx="17998149" cy="12702"/>
          </a:xfrm>
          <a:prstGeom prst="rect">
            <a:avLst/>
          </a:prstGeom>
        </p:spPr>
      </p:pic>
      <p:sp>
        <p:nvSpPr>
          <p:cNvPr id="24" name="Shape 11"/>
          <p:cNvSpPr/>
          <p:nvPr/>
        </p:nvSpPr>
        <p:spPr>
          <a:xfrm>
            <a:off x="2883260" y="9707033"/>
            <a:ext cx="18607826" cy="609600"/>
          </a:xfrm>
          <a:prstGeom prst="rect">
            <a:avLst/>
          </a:prstGeom>
          <a:noFill/>
          <a:ln/>
        </p:spPr>
      </p:sp>
      <p:sp>
        <p:nvSpPr>
          <p:cNvPr id="25" name="Text 12"/>
          <p:cNvSpPr/>
          <p:nvPr/>
        </p:nvSpPr>
        <p:spPr>
          <a:xfrm>
            <a:off x="2747777" y="9707033"/>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26" name="Image 11" descr="preencoded.png"/>
          <p:cNvPicPr>
            <a:picLocks noChangeAspect="1"/>
          </p:cNvPicPr>
          <p:nvPr/>
        </p:nvPicPr>
        <p:blipFill>
          <a:blip r:embed="rId5"/>
          <a:stretch>
            <a:fillRect/>
          </a:stretch>
        </p:blipFill>
        <p:spPr>
          <a:xfrm>
            <a:off x="3492937" y="10011833"/>
            <a:ext cx="17998149" cy="0"/>
          </a:xfrm>
          <a:prstGeom prst="rect">
            <a:avLst/>
          </a:prstGeom>
        </p:spPr>
      </p:pic>
      <p:pic>
        <p:nvPicPr>
          <p:cNvPr id="27" name="Image 12" descr="preencoded.png"/>
          <p:cNvPicPr>
            <a:picLocks noChangeAspect="1"/>
          </p:cNvPicPr>
          <p:nvPr/>
        </p:nvPicPr>
        <p:blipFill>
          <a:blip r:embed="rId10"/>
          <a:stretch>
            <a:fillRect/>
          </a:stretch>
        </p:blipFill>
        <p:spPr>
          <a:xfrm>
            <a:off x="3492937" y="9999133"/>
            <a:ext cx="17998149" cy="12702"/>
          </a:xfrm>
          <a:prstGeom prst="rect">
            <a:avLst/>
          </a:prstGeom>
        </p:spPr>
      </p:pic>
      <p:sp>
        <p:nvSpPr>
          <p:cNvPr id="28" name="Shape 13"/>
          <p:cNvSpPr/>
          <p:nvPr/>
        </p:nvSpPr>
        <p:spPr>
          <a:xfrm>
            <a:off x="2883260" y="10974917"/>
            <a:ext cx="18607826" cy="609600"/>
          </a:xfrm>
          <a:prstGeom prst="rect">
            <a:avLst/>
          </a:prstGeom>
          <a:noFill/>
          <a:ln/>
        </p:spPr>
      </p:sp>
      <p:sp>
        <p:nvSpPr>
          <p:cNvPr id="29" name="Text 14"/>
          <p:cNvSpPr/>
          <p:nvPr/>
        </p:nvSpPr>
        <p:spPr>
          <a:xfrm>
            <a:off x="2747777" y="10974917"/>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30" name="Image 13" descr="preencoded.png"/>
          <p:cNvPicPr>
            <a:picLocks noChangeAspect="1"/>
          </p:cNvPicPr>
          <p:nvPr/>
        </p:nvPicPr>
        <p:blipFill>
          <a:blip r:embed="rId5"/>
          <a:stretch>
            <a:fillRect/>
          </a:stretch>
        </p:blipFill>
        <p:spPr>
          <a:xfrm>
            <a:off x="3492937" y="11279717"/>
            <a:ext cx="17998149" cy="0"/>
          </a:xfrm>
          <a:prstGeom prst="rect">
            <a:avLst/>
          </a:prstGeom>
        </p:spPr>
      </p:pic>
      <p:pic>
        <p:nvPicPr>
          <p:cNvPr id="31" name="Image 14" descr="preencoded.png"/>
          <p:cNvPicPr>
            <a:picLocks noChangeAspect="1"/>
          </p:cNvPicPr>
          <p:nvPr/>
        </p:nvPicPr>
        <p:blipFill>
          <a:blip r:embed="rId11"/>
          <a:stretch>
            <a:fillRect/>
          </a:stretch>
        </p:blipFill>
        <p:spPr>
          <a:xfrm>
            <a:off x="3492937" y="11267017"/>
            <a:ext cx="17998149" cy="12702"/>
          </a:xfrm>
          <a:prstGeom prst="rect">
            <a:avLst/>
          </a:prstGeom>
        </p:spPr>
      </p:pic>
      <p:sp>
        <p:nvSpPr>
          <p:cNvPr id="32" name="Shape 15"/>
          <p:cNvSpPr/>
          <p:nvPr/>
        </p:nvSpPr>
        <p:spPr>
          <a:xfrm>
            <a:off x="2883260" y="12242800"/>
            <a:ext cx="18607826" cy="609600"/>
          </a:xfrm>
          <a:prstGeom prst="rect">
            <a:avLst/>
          </a:prstGeom>
          <a:noFill/>
          <a:ln/>
        </p:spPr>
      </p:sp>
      <p:sp>
        <p:nvSpPr>
          <p:cNvPr id="33" name="Text 16"/>
          <p:cNvSpPr/>
          <p:nvPr/>
        </p:nvSpPr>
        <p:spPr>
          <a:xfrm>
            <a:off x="2747777" y="122428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34" name="Image 15" descr="preencoded.png"/>
          <p:cNvPicPr>
            <a:picLocks noChangeAspect="1"/>
          </p:cNvPicPr>
          <p:nvPr/>
        </p:nvPicPr>
        <p:blipFill>
          <a:blip r:embed="rId12"/>
          <a:stretch>
            <a:fillRect/>
          </a:stretch>
        </p:blipFill>
        <p:spPr>
          <a:xfrm>
            <a:off x="3492937" y="12750800"/>
            <a:ext cx="17998149" cy="101600"/>
          </a:xfrm>
          <a:prstGeom prst="rect">
            <a:avLst/>
          </a:prstGeom>
        </p:spPr>
      </p:pic>
      <p:pic>
        <p:nvPicPr>
          <p:cNvPr id="35" name="Image 16" descr="preencoded.png"/>
          <p:cNvPicPr>
            <a:picLocks noChangeAspect="1"/>
          </p:cNvPicPr>
          <p:nvPr/>
        </p:nvPicPr>
        <p:blipFill>
          <a:blip r:embed="rId13"/>
          <a:stretch>
            <a:fillRect/>
          </a:stretch>
        </p:blipFill>
        <p:spPr>
          <a:xfrm>
            <a:off x="3492937" y="12750800"/>
            <a:ext cx="17998149" cy="12702"/>
          </a:xfrm>
          <a:prstGeom prst="rect">
            <a:avLst/>
          </a:prstGeom>
        </p:spPr>
      </p:pic>
      <p:pic>
        <p:nvPicPr>
          <p:cNvPr id="36" name="Image 17" descr="preencoded.png"/>
          <p:cNvPicPr>
            <a:picLocks noChangeAspect="1"/>
          </p:cNvPicPr>
          <p:nvPr/>
        </p:nvPicPr>
        <p:blipFill>
          <a:blip r:embed="rId14"/>
          <a:stretch>
            <a:fillRect/>
          </a:stretch>
        </p:blipFill>
        <p:spPr>
          <a:xfrm>
            <a:off x="3492937" y="12750800"/>
            <a:ext cx="12702" cy="101600"/>
          </a:xfrm>
          <a:prstGeom prst="rect">
            <a:avLst/>
          </a:prstGeom>
        </p:spPr>
      </p:pic>
      <p:pic>
        <p:nvPicPr>
          <p:cNvPr id="37" name="Image 18" descr="preencoded.png"/>
          <p:cNvPicPr>
            <a:picLocks noChangeAspect="1"/>
          </p:cNvPicPr>
          <p:nvPr/>
        </p:nvPicPr>
        <p:blipFill>
          <a:blip r:embed="rId14"/>
          <a:stretch>
            <a:fillRect/>
          </a:stretch>
        </p:blipFill>
        <p:spPr>
          <a:xfrm>
            <a:off x="21478384" y="12750800"/>
            <a:ext cx="12702" cy="101600"/>
          </a:xfrm>
          <a:prstGeom prst="rect">
            <a:avLst/>
          </a:prstGeom>
        </p:spPr>
      </p:pic>
      <p:sp>
        <p:nvSpPr>
          <p:cNvPr id="38" name="Shape 17"/>
          <p:cNvSpPr/>
          <p:nvPr/>
        </p:nvSpPr>
        <p:spPr>
          <a:xfrm>
            <a:off x="3492937" y="4635500"/>
            <a:ext cx="17998149" cy="8445500"/>
          </a:xfrm>
          <a:prstGeom prst="rect">
            <a:avLst/>
          </a:prstGeom>
          <a:noFill/>
          <a:ln/>
        </p:spPr>
      </p:sp>
      <p:pic>
        <p:nvPicPr>
          <p:cNvPr id="39" name="Image 19" descr="preencoded.png"/>
          <p:cNvPicPr>
            <a:picLocks noChangeAspect="1"/>
          </p:cNvPicPr>
          <p:nvPr/>
        </p:nvPicPr>
        <p:blipFill>
          <a:blip r:embed="rId15"/>
          <a:stretch>
            <a:fillRect/>
          </a:stretch>
        </p:blipFill>
        <p:spPr>
          <a:xfrm>
            <a:off x="3492937" y="4635500"/>
            <a:ext cx="2571164" cy="8445500"/>
          </a:xfrm>
          <a:prstGeom prst="rect">
            <a:avLst/>
          </a:prstGeom>
        </p:spPr>
      </p:pic>
      <p:sp>
        <p:nvSpPr>
          <p:cNvPr id="40" name="Text 18"/>
          <p:cNvSpPr/>
          <p:nvPr/>
        </p:nvSpPr>
        <p:spPr>
          <a:xfrm>
            <a:off x="4263500" y="128778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2015</a:t>
            </a:r>
            <a:endParaRPr lang="en-US" sz="3200" dirty="0"/>
          </a:p>
        </p:txBody>
      </p:sp>
      <p:pic>
        <p:nvPicPr>
          <p:cNvPr id="41" name="Image 20" descr="preencoded.png"/>
          <p:cNvPicPr>
            <a:picLocks noChangeAspect="1"/>
          </p:cNvPicPr>
          <p:nvPr/>
        </p:nvPicPr>
        <p:blipFill>
          <a:blip r:embed="rId14"/>
          <a:stretch>
            <a:fillRect/>
          </a:stretch>
        </p:blipFill>
        <p:spPr>
          <a:xfrm>
            <a:off x="3492937" y="12750800"/>
            <a:ext cx="12702" cy="101600"/>
          </a:xfrm>
          <a:prstGeom prst="rect">
            <a:avLst/>
          </a:prstGeom>
        </p:spPr>
      </p:pic>
      <p:pic>
        <p:nvPicPr>
          <p:cNvPr id="42" name="Image 21" descr="preencoded.png"/>
          <p:cNvPicPr>
            <a:picLocks noChangeAspect="1"/>
          </p:cNvPicPr>
          <p:nvPr/>
        </p:nvPicPr>
        <p:blipFill>
          <a:blip r:embed="rId15"/>
          <a:stretch>
            <a:fillRect/>
          </a:stretch>
        </p:blipFill>
        <p:spPr>
          <a:xfrm>
            <a:off x="6064101" y="4635500"/>
            <a:ext cx="2571164" cy="8445500"/>
          </a:xfrm>
          <a:prstGeom prst="rect">
            <a:avLst/>
          </a:prstGeom>
        </p:spPr>
      </p:pic>
      <p:sp>
        <p:nvSpPr>
          <p:cNvPr id="43" name="Text 19"/>
          <p:cNvSpPr/>
          <p:nvPr/>
        </p:nvSpPr>
        <p:spPr>
          <a:xfrm>
            <a:off x="6821962" y="12877800"/>
            <a:ext cx="1024595"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2016</a:t>
            </a:r>
            <a:endParaRPr lang="en-US" sz="3200" dirty="0"/>
          </a:p>
        </p:txBody>
      </p:sp>
      <p:pic>
        <p:nvPicPr>
          <p:cNvPr id="44" name="Image 22" descr="preencoded.png"/>
          <p:cNvPicPr>
            <a:picLocks noChangeAspect="1"/>
          </p:cNvPicPr>
          <p:nvPr/>
        </p:nvPicPr>
        <p:blipFill>
          <a:blip r:embed="rId16"/>
          <a:stretch>
            <a:fillRect/>
          </a:stretch>
        </p:blipFill>
        <p:spPr>
          <a:xfrm>
            <a:off x="6064101" y="12750800"/>
            <a:ext cx="12702" cy="101600"/>
          </a:xfrm>
          <a:prstGeom prst="rect">
            <a:avLst/>
          </a:prstGeom>
        </p:spPr>
      </p:pic>
      <p:pic>
        <p:nvPicPr>
          <p:cNvPr id="45" name="Image 23" descr="preencoded.png"/>
          <p:cNvPicPr>
            <a:picLocks noChangeAspect="1"/>
          </p:cNvPicPr>
          <p:nvPr/>
        </p:nvPicPr>
        <p:blipFill>
          <a:blip r:embed="rId17"/>
          <a:stretch>
            <a:fillRect/>
          </a:stretch>
        </p:blipFill>
        <p:spPr>
          <a:xfrm>
            <a:off x="8635265" y="4635500"/>
            <a:ext cx="2571164" cy="8445500"/>
          </a:xfrm>
          <a:prstGeom prst="rect">
            <a:avLst/>
          </a:prstGeom>
        </p:spPr>
      </p:pic>
      <p:sp>
        <p:nvSpPr>
          <p:cNvPr id="46" name="Text 20"/>
          <p:cNvSpPr/>
          <p:nvPr/>
        </p:nvSpPr>
        <p:spPr>
          <a:xfrm>
            <a:off x="9418530" y="12877800"/>
            <a:ext cx="986490"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2017</a:t>
            </a:r>
            <a:endParaRPr lang="en-US" sz="3200" dirty="0"/>
          </a:p>
        </p:txBody>
      </p:sp>
      <p:pic>
        <p:nvPicPr>
          <p:cNvPr id="47" name="Image 24" descr="preencoded.png"/>
          <p:cNvPicPr>
            <a:picLocks noChangeAspect="1"/>
          </p:cNvPicPr>
          <p:nvPr/>
        </p:nvPicPr>
        <p:blipFill>
          <a:blip r:embed="rId18"/>
          <a:stretch>
            <a:fillRect/>
          </a:stretch>
        </p:blipFill>
        <p:spPr>
          <a:xfrm>
            <a:off x="8635265" y="12750800"/>
            <a:ext cx="12702" cy="101600"/>
          </a:xfrm>
          <a:prstGeom prst="rect">
            <a:avLst/>
          </a:prstGeom>
        </p:spPr>
      </p:pic>
      <p:pic>
        <p:nvPicPr>
          <p:cNvPr id="48" name="Image 25" descr="preencoded.png"/>
          <p:cNvPicPr>
            <a:picLocks noChangeAspect="1"/>
          </p:cNvPicPr>
          <p:nvPr/>
        </p:nvPicPr>
        <p:blipFill>
          <a:blip r:embed="rId15"/>
          <a:stretch>
            <a:fillRect/>
          </a:stretch>
        </p:blipFill>
        <p:spPr>
          <a:xfrm>
            <a:off x="11206429" y="4635500"/>
            <a:ext cx="2571164" cy="8445500"/>
          </a:xfrm>
          <a:prstGeom prst="rect">
            <a:avLst/>
          </a:prstGeom>
        </p:spPr>
      </p:pic>
      <p:sp>
        <p:nvSpPr>
          <p:cNvPr id="49" name="Text 21"/>
          <p:cNvSpPr/>
          <p:nvPr/>
        </p:nvSpPr>
        <p:spPr>
          <a:xfrm>
            <a:off x="11976992" y="128778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2018</a:t>
            </a:r>
            <a:endParaRPr lang="en-US" sz="3200" dirty="0"/>
          </a:p>
        </p:txBody>
      </p:sp>
      <p:pic>
        <p:nvPicPr>
          <p:cNvPr id="50" name="Image 26" descr="preencoded.png"/>
          <p:cNvPicPr>
            <a:picLocks noChangeAspect="1"/>
          </p:cNvPicPr>
          <p:nvPr/>
        </p:nvPicPr>
        <p:blipFill>
          <a:blip r:embed="rId19"/>
          <a:stretch>
            <a:fillRect/>
          </a:stretch>
        </p:blipFill>
        <p:spPr>
          <a:xfrm>
            <a:off x="11206429" y="12750800"/>
            <a:ext cx="12702" cy="101600"/>
          </a:xfrm>
          <a:prstGeom prst="rect">
            <a:avLst/>
          </a:prstGeom>
        </p:spPr>
      </p:pic>
      <p:pic>
        <p:nvPicPr>
          <p:cNvPr id="51" name="Image 27" descr="preencoded.png"/>
          <p:cNvPicPr>
            <a:picLocks noChangeAspect="1"/>
          </p:cNvPicPr>
          <p:nvPr/>
        </p:nvPicPr>
        <p:blipFill>
          <a:blip r:embed="rId17"/>
          <a:stretch>
            <a:fillRect/>
          </a:stretch>
        </p:blipFill>
        <p:spPr>
          <a:xfrm>
            <a:off x="13777594" y="4635500"/>
            <a:ext cx="2571164" cy="8445500"/>
          </a:xfrm>
          <a:prstGeom prst="rect">
            <a:avLst/>
          </a:prstGeom>
        </p:spPr>
      </p:pic>
      <p:sp>
        <p:nvSpPr>
          <p:cNvPr id="52" name="Text 22"/>
          <p:cNvSpPr/>
          <p:nvPr/>
        </p:nvSpPr>
        <p:spPr>
          <a:xfrm>
            <a:off x="14548156" y="128778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2019</a:t>
            </a:r>
            <a:endParaRPr lang="en-US" sz="3200" dirty="0"/>
          </a:p>
        </p:txBody>
      </p:sp>
      <p:pic>
        <p:nvPicPr>
          <p:cNvPr id="53" name="Image 28" descr="preencoded.png"/>
          <p:cNvPicPr>
            <a:picLocks noChangeAspect="1"/>
          </p:cNvPicPr>
          <p:nvPr/>
        </p:nvPicPr>
        <p:blipFill>
          <a:blip r:embed="rId20"/>
          <a:stretch>
            <a:fillRect/>
          </a:stretch>
        </p:blipFill>
        <p:spPr>
          <a:xfrm>
            <a:off x="13777594" y="12750800"/>
            <a:ext cx="12702" cy="101600"/>
          </a:xfrm>
          <a:prstGeom prst="rect">
            <a:avLst/>
          </a:prstGeom>
        </p:spPr>
      </p:pic>
      <p:pic>
        <p:nvPicPr>
          <p:cNvPr id="54" name="Image 29" descr="preencoded.png"/>
          <p:cNvPicPr>
            <a:picLocks noChangeAspect="1"/>
          </p:cNvPicPr>
          <p:nvPr/>
        </p:nvPicPr>
        <p:blipFill>
          <a:blip r:embed="rId15"/>
          <a:stretch>
            <a:fillRect/>
          </a:stretch>
        </p:blipFill>
        <p:spPr>
          <a:xfrm>
            <a:off x="16348758" y="4635500"/>
            <a:ext cx="2571164" cy="8445500"/>
          </a:xfrm>
          <a:prstGeom prst="rect">
            <a:avLst/>
          </a:prstGeom>
        </p:spPr>
      </p:pic>
      <p:sp>
        <p:nvSpPr>
          <p:cNvPr id="55" name="Text 23"/>
          <p:cNvSpPr/>
          <p:nvPr/>
        </p:nvSpPr>
        <p:spPr>
          <a:xfrm>
            <a:off x="17068515" y="12877800"/>
            <a:ext cx="1113506"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2020</a:t>
            </a:r>
            <a:endParaRPr lang="en-US" sz="3200" dirty="0"/>
          </a:p>
        </p:txBody>
      </p:sp>
      <p:pic>
        <p:nvPicPr>
          <p:cNvPr id="56" name="Image 30" descr="preencoded.png"/>
          <p:cNvPicPr>
            <a:picLocks noChangeAspect="1"/>
          </p:cNvPicPr>
          <p:nvPr/>
        </p:nvPicPr>
        <p:blipFill>
          <a:blip r:embed="rId21"/>
          <a:stretch>
            <a:fillRect/>
          </a:stretch>
        </p:blipFill>
        <p:spPr>
          <a:xfrm>
            <a:off x="16348758" y="12750800"/>
            <a:ext cx="12702" cy="101600"/>
          </a:xfrm>
          <a:prstGeom prst="rect">
            <a:avLst/>
          </a:prstGeom>
        </p:spPr>
      </p:pic>
      <p:pic>
        <p:nvPicPr>
          <p:cNvPr id="57" name="Image 31" descr="preencoded.png"/>
          <p:cNvPicPr>
            <a:picLocks noChangeAspect="1"/>
          </p:cNvPicPr>
          <p:nvPr/>
        </p:nvPicPr>
        <p:blipFill>
          <a:blip r:embed="rId15"/>
          <a:stretch>
            <a:fillRect/>
          </a:stretch>
        </p:blipFill>
        <p:spPr>
          <a:xfrm>
            <a:off x="18919922" y="4635500"/>
            <a:ext cx="2571164" cy="8445500"/>
          </a:xfrm>
          <a:prstGeom prst="rect">
            <a:avLst/>
          </a:prstGeom>
        </p:spPr>
      </p:pic>
      <p:sp>
        <p:nvSpPr>
          <p:cNvPr id="58" name="Text 24"/>
          <p:cNvSpPr/>
          <p:nvPr/>
        </p:nvSpPr>
        <p:spPr>
          <a:xfrm>
            <a:off x="19690485" y="12877800"/>
            <a:ext cx="999192"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2021</a:t>
            </a:r>
            <a:endParaRPr lang="en-US" sz="3200" dirty="0"/>
          </a:p>
        </p:txBody>
      </p:sp>
      <p:pic>
        <p:nvPicPr>
          <p:cNvPr id="59" name="Image 32" descr="preencoded.png"/>
          <p:cNvPicPr>
            <a:picLocks noChangeAspect="1"/>
          </p:cNvPicPr>
          <p:nvPr/>
        </p:nvPicPr>
        <p:blipFill>
          <a:blip r:embed="rId22"/>
          <a:stretch>
            <a:fillRect/>
          </a:stretch>
        </p:blipFill>
        <p:spPr>
          <a:xfrm>
            <a:off x="18919922" y="12750800"/>
            <a:ext cx="12702" cy="101600"/>
          </a:xfrm>
          <a:prstGeom prst="rect">
            <a:avLst/>
          </a:prstGeom>
        </p:spPr>
      </p:pic>
      <p:pic>
        <p:nvPicPr>
          <p:cNvPr id="60" name="Image 33" descr="preencoded.png"/>
          <p:cNvPicPr>
            <a:picLocks noChangeAspect="1"/>
          </p:cNvPicPr>
          <p:nvPr/>
        </p:nvPicPr>
        <p:blipFill>
          <a:blip r:embed="rId23"/>
          <a:stretch>
            <a:fillRect/>
          </a:stretch>
        </p:blipFill>
        <p:spPr>
          <a:xfrm>
            <a:off x="3492937" y="5429250"/>
            <a:ext cx="17782222" cy="7175500"/>
          </a:xfrm>
          <a:prstGeom prst="rect">
            <a:avLst/>
          </a:prstGeom>
        </p:spPr>
      </p:pic>
      <p:sp>
        <p:nvSpPr>
          <p:cNvPr id="61" name="Shape 25"/>
          <p:cNvSpPr/>
          <p:nvPr/>
        </p:nvSpPr>
        <p:spPr>
          <a:xfrm>
            <a:off x="7506638" y="7861300"/>
            <a:ext cx="1879835" cy="1549400"/>
          </a:xfrm>
          <a:prstGeom prst="rect">
            <a:avLst/>
          </a:prstGeom>
          <a:noFill/>
          <a:ln/>
        </p:spPr>
      </p:sp>
      <p:sp>
        <p:nvSpPr>
          <p:cNvPr id="62" name="Shape 26"/>
          <p:cNvSpPr/>
          <p:nvPr/>
        </p:nvSpPr>
        <p:spPr>
          <a:xfrm>
            <a:off x="7506638" y="7861300"/>
            <a:ext cx="1879835" cy="1295400"/>
          </a:xfrm>
          <a:prstGeom prst="roundRect">
            <a:avLst>
              <a:gd name="adj" fmla="val 7765"/>
            </a:avLst>
          </a:prstGeom>
          <a:solidFill>
            <a:srgbClr val="A0B4EF">
              <a:alpha val="100000"/>
            </a:srgbClr>
          </a:solidFill>
          <a:ln/>
        </p:spPr>
      </p:sp>
      <p:sp>
        <p:nvSpPr>
          <p:cNvPr id="63" name="Text 27"/>
          <p:cNvSpPr/>
          <p:nvPr/>
        </p:nvSpPr>
        <p:spPr>
          <a:xfrm>
            <a:off x="7887686" y="8166100"/>
            <a:ext cx="1117740" cy="838200"/>
          </a:xfrm>
          <a:prstGeom prst="rect">
            <a:avLst/>
          </a:prstGeom>
          <a:noFill/>
          <a:ln/>
        </p:spPr>
        <p:txBody>
          <a:bodyPr wrap="square" lIns="0" tIns="0" rIns="0" bIns="0" rtlCol="0" anchor="t"/>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25%</a:t>
            </a:r>
            <a:endParaRPr lang="en-US" sz="3600" dirty="0"/>
          </a:p>
        </p:txBody>
      </p:sp>
      <p:pic>
        <p:nvPicPr>
          <p:cNvPr id="64" name="Image 34" descr="preencoded.png"/>
          <p:cNvPicPr>
            <a:picLocks noChangeAspect="1"/>
          </p:cNvPicPr>
          <p:nvPr/>
        </p:nvPicPr>
        <p:blipFill>
          <a:blip r:embed="rId24"/>
          <a:stretch>
            <a:fillRect/>
          </a:stretch>
        </p:blipFill>
        <p:spPr>
          <a:xfrm>
            <a:off x="8248557" y="9067800"/>
            <a:ext cx="395996" cy="342900"/>
          </a:xfrm>
          <a:prstGeom prst="rect">
            <a:avLst/>
          </a:prstGeom>
        </p:spPr>
      </p:pic>
      <p:sp>
        <p:nvSpPr>
          <p:cNvPr id="65" name="Shape 28"/>
          <p:cNvSpPr/>
          <p:nvPr/>
        </p:nvSpPr>
        <p:spPr>
          <a:xfrm>
            <a:off x="4953619" y="3124200"/>
            <a:ext cx="14467108" cy="914400"/>
          </a:xfrm>
          <a:prstGeom prst="rect">
            <a:avLst/>
          </a:prstGeom>
          <a:noFill/>
          <a:ln/>
        </p:spPr>
      </p:sp>
      <p:sp>
        <p:nvSpPr>
          <p:cNvPr id="66" name="Text 29"/>
          <p:cNvSpPr/>
          <p:nvPr/>
        </p:nvSpPr>
        <p:spPr>
          <a:xfrm>
            <a:off x="4852006" y="3022600"/>
            <a:ext cx="1816327" cy="1117600"/>
          </a:xfrm>
          <a:prstGeom prst="rect">
            <a:avLst/>
          </a:prstGeom>
          <a:noFill/>
          <a:ln/>
        </p:spPr>
        <p:txBody>
          <a:bodyPr wrap="square" lIns="0" tIns="0" rIns="0" bIns="0" rtlCol="0" anchor="ctr"/>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345K</a:t>
            </a:r>
            <a:endParaRPr lang="en-US" sz="4800" dirty="0"/>
          </a:p>
        </p:txBody>
      </p:sp>
      <p:sp>
        <p:nvSpPr>
          <p:cNvPr id="67" name="Text 30"/>
          <p:cNvSpPr/>
          <p:nvPr/>
        </p:nvSpPr>
        <p:spPr>
          <a:xfrm>
            <a:off x="9322965" y="3022600"/>
            <a:ext cx="1905238" cy="1117600"/>
          </a:xfrm>
          <a:prstGeom prst="rect">
            <a:avLst/>
          </a:prstGeom>
          <a:noFill/>
          <a:ln/>
        </p:spPr>
        <p:txBody>
          <a:bodyPr wrap="square" lIns="0" tIns="0" rIns="0" bIns="0" rtlCol="0" anchor="ctr"/>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562M</a:t>
            </a:r>
            <a:endParaRPr lang="en-US" sz="4800" dirty="0"/>
          </a:p>
        </p:txBody>
      </p:sp>
      <p:sp>
        <p:nvSpPr>
          <p:cNvPr id="68" name="Text 31"/>
          <p:cNvSpPr/>
          <p:nvPr/>
        </p:nvSpPr>
        <p:spPr>
          <a:xfrm>
            <a:off x="13882835" y="3022600"/>
            <a:ext cx="1460683" cy="1117600"/>
          </a:xfrm>
          <a:prstGeom prst="rect">
            <a:avLst/>
          </a:prstGeom>
          <a:noFill/>
          <a:ln/>
        </p:spPr>
        <p:txBody>
          <a:bodyPr wrap="square" lIns="0" tIns="0" rIns="0" bIns="0" rtlCol="0" anchor="ctr"/>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75%</a:t>
            </a:r>
            <a:endParaRPr lang="en-US" sz="4800" dirty="0"/>
          </a:p>
        </p:txBody>
      </p:sp>
      <p:sp>
        <p:nvSpPr>
          <p:cNvPr id="69" name="Text 32"/>
          <p:cNvSpPr/>
          <p:nvPr/>
        </p:nvSpPr>
        <p:spPr>
          <a:xfrm>
            <a:off x="17998149" y="3022600"/>
            <a:ext cx="1524191" cy="1117600"/>
          </a:xfrm>
          <a:prstGeom prst="rect">
            <a:avLst/>
          </a:prstGeom>
          <a:noFill/>
          <a:ln/>
        </p:spPr>
        <p:txBody>
          <a:bodyPr wrap="square" lIns="0" tIns="0" rIns="0" bIns="0" rtlCol="0" anchor="ctr"/>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3213</a:t>
            </a:r>
            <a:endParaRPr lang="en-US" sz="4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883260" y="1003300"/>
            <a:ext cx="4733458"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Traction</a:t>
            </a:r>
            <a:endParaRPr lang="en-US" sz="8000" dirty="0"/>
          </a:p>
        </p:txBody>
      </p:sp>
      <p:pic>
        <p:nvPicPr>
          <p:cNvPr id="3" name="Image 0" descr="preencoded.png"/>
          <p:cNvPicPr>
            <a:picLocks noChangeAspect="1"/>
          </p:cNvPicPr>
          <p:nvPr/>
        </p:nvPicPr>
        <p:blipFill>
          <a:blip r:embed="rId3"/>
          <a:stretch>
            <a:fillRect/>
          </a:stretch>
        </p:blipFill>
        <p:spPr>
          <a:xfrm>
            <a:off x="21186248" y="0"/>
            <a:ext cx="3200800" cy="1016000"/>
          </a:xfrm>
          <a:prstGeom prst="rect">
            <a:avLst/>
          </a:prstGeom>
        </p:spPr>
      </p:pic>
      <p:sp>
        <p:nvSpPr>
          <p:cNvPr id="4" name="Shape 1"/>
          <p:cNvSpPr/>
          <p:nvPr/>
        </p:nvSpPr>
        <p:spPr>
          <a:xfrm>
            <a:off x="5448981" y="2984500"/>
            <a:ext cx="7405026" cy="10731500"/>
          </a:xfrm>
          <a:prstGeom prst="rect">
            <a:avLst/>
          </a:prstGeom>
          <a:solidFill>
            <a:srgbClr val="F2F5FF">
              <a:alpha val="100000"/>
            </a:srgbClr>
          </a:solidFill>
          <a:ln/>
        </p:spPr>
      </p:sp>
      <p:sp>
        <p:nvSpPr>
          <p:cNvPr id="5" name="Shape 2"/>
          <p:cNvSpPr/>
          <p:nvPr/>
        </p:nvSpPr>
        <p:spPr>
          <a:xfrm>
            <a:off x="7239905" y="4241800"/>
            <a:ext cx="7671759" cy="8229600"/>
          </a:xfrm>
          <a:prstGeom prst="rect">
            <a:avLst/>
          </a:prstGeom>
          <a:noFill/>
          <a:ln/>
        </p:spPr>
      </p:sp>
      <p:sp>
        <p:nvSpPr>
          <p:cNvPr id="6" name="Shape 3"/>
          <p:cNvSpPr/>
          <p:nvPr/>
        </p:nvSpPr>
        <p:spPr>
          <a:xfrm>
            <a:off x="7239905" y="4241800"/>
            <a:ext cx="7671759" cy="2336800"/>
          </a:xfrm>
          <a:prstGeom prst="rect">
            <a:avLst/>
          </a:prstGeom>
          <a:noFill/>
          <a:ln/>
        </p:spPr>
      </p:sp>
      <p:sp>
        <p:nvSpPr>
          <p:cNvPr id="7" name="Shape 4"/>
          <p:cNvSpPr/>
          <p:nvPr/>
        </p:nvSpPr>
        <p:spPr>
          <a:xfrm>
            <a:off x="7239905" y="4597400"/>
            <a:ext cx="1625803" cy="1625600"/>
          </a:xfrm>
          <a:prstGeom prst="roundRect">
            <a:avLst>
              <a:gd name="adj" fmla="val 78188"/>
            </a:avLst>
          </a:prstGeom>
          <a:noFill/>
          <a:ln w="12700">
            <a:solidFill>
              <a:srgbClr val="1C50EA"/>
            </a:solidFill>
            <a:prstDash val="solid"/>
          </a:ln>
        </p:spPr>
      </p:sp>
      <p:pic>
        <p:nvPicPr>
          <p:cNvPr id="8" name="Image 1" descr="preencoded.png"/>
          <p:cNvPicPr>
            <a:picLocks noChangeAspect="1"/>
          </p:cNvPicPr>
          <p:nvPr/>
        </p:nvPicPr>
        <p:blipFill>
          <a:blip r:embed="rId4"/>
          <a:stretch>
            <a:fillRect/>
          </a:stretch>
        </p:blipFill>
        <p:spPr>
          <a:xfrm>
            <a:off x="7544743" y="4902200"/>
            <a:ext cx="1016127" cy="1016000"/>
          </a:xfrm>
          <a:prstGeom prst="rect">
            <a:avLst/>
          </a:prstGeom>
        </p:spPr>
      </p:pic>
      <p:pic>
        <p:nvPicPr>
          <p:cNvPr id="9" name="Image 2" descr="preencoded.png"/>
          <p:cNvPicPr>
            <a:picLocks noChangeAspect="1"/>
          </p:cNvPicPr>
          <p:nvPr/>
        </p:nvPicPr>
        <p:blipFill>
          <a:blip r:embed="rId5"/>
          <a:stretch>
            <a:fillRect/>
          </a:stretch>
        </p:blipFill>
        <p:spPr>
          <a:xfrm>
            <a:off x="7648019" y="5005487"/>
            <a:ext cx="809675" cy="809327"/>
          </a:xfrm>
          <a:prstGeom prst="rect">
            <a:avLst/>
          </a:prstGeom>
        </p:spPr>
      </p:pic>
      <p:sp>
        <p:nvSpPr>
          <p:cNvPr id="10" name="Shape 5"/>
          <p:cNvSpPr/>
          <p:nvPr/>
        </p:nvSpPr>
        <p:spPr>
          <a:xfrm>
            <a:off x="9272159" y="4241800"/>
            <a:ext cx="5639505" cy="2336800"/>
          </a:xfrm>
          <a:prstGeom prst="rect">
            <a:avLst/>
          </a:prstGeom>
          <a:noFill/>
          <a:ln/>
        </p:spPr>
      </p:sp>
      <p:sp>
        <p:nvSpPr>
          <p:cNvPr id="11" name="Text 6"/>
          <p:cNvSpPr/>
          <p:nvPr/>
        </p:nvSpPr>
        <p:spPr>
          <a:xfrm>
            <a:off x="9272159" y="4241800"/>
            <a:ext cx="584273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Mystery</a:t>
            </a:r>
            <a:endParaRPr lang="en-US" sz="4800" dirty="0"/>
          </a:p>
        </p:txBody>
      </p:sp>
      <p:sp>
        <p:nvSpPr>
          <p:cNvPr id="12" name="Text 7"/>
          <p:cNvSpPr/>
          <p:nvPr/>
        </p:nvSpPr>
        <p:spPr>
          <a:xfrm>
            <a:off x="9272159" y="5359400"/>
            <a:ext cx="5774988"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Unveil secrets and track progress.</a:t>
            </a:r>
            <a:endParaRPr lang="en-US" sz="3200" dirty="0"/>
          </a:p>
        </p:txBody>
      </p:sp>
      <p:sp>
        <p:nvSpPr>
          <p:cNvPr id="13" name="Shape 8"/>
          <p:cNvSpPr/>
          <p:nvPr/>
        </p:nvSpPr>
        <p:spPr>
          <a:xfrm>
            <a:off x="7239905" y="7188200"/>
            <a:ext cx="7671759" cy="2336800"/>
          </a:xfrm>
          <a:prstGeom prst="rect">
            <a:avLst/>
          </a:prstGeom>
          <a:noFill/>
          <a:ln/>
        </p:spPr>
      </p:sp>
      <p:sp>
        <p:nvSpPr>
          <p:cNvPr id="14" name="Shape 9"/>
          <p:cNvSpPr/>
          <p:nvPr/>
        </p:nvSpPr>
        <p:spPr>
          <a:xfrm>
            <a:off x="7239905" y="7543800"/>
            <a:ext cx="1625803" cy="1625600"/>
          </a:xfrm>
          <a:prstGeom prst="roundRect">
            <a:avLst>
              <a:gd name="adj" fmla="val 78188"/>
            </a:avLst>
          </a:prstGeom>
          <a:noFill/>
          <a:ln w="12700">
            <a:solidFill>
              <a:srgbClr val="1C50EA"/>
            </a:solidFill>
            <a:prstDash val="solid"/>
          </a:ln>
        </p:spPr>
      </p:sp>
      <p:pic>
        <p:nvPicPr>
          <p:cNvPr id="15" name="Image 3" descr="preencoded.png"/>
          <p:cNvPicPr>
            <a:picLocks noChangeAspect="1"/>
          </p:cNvPicPr>
          <p:nvPr/>
        </p:nvPicPr>
        <p:blipFill>
          <a:blip r:embed="rId4"/>
          <a:stretch>
            <a:fillRect/>
          </a:stretch>
        </p:blipFill>
        <p:spPr>
          <a:xfrm>
            <a:off x="7544743" y="7848600"/>
            <a:ext cx="1016127" cy="1016000"/>
          </a:xfrm>
          <a:prstGeom prst="rect">
            <a:avLst/>
          </a:prstGeom>
        </p:spPr>
      </p:pic>
      <p:pic>
        <p:nvPicPr>
          <p:cNvPr id="16" name="Image 4" descr="preencoded.png"/>
          <p:cNvPicPr>
            <a:picLocks noChangeAspect="1"/>
          </p:cNvPicPr>
          <p:nvPr/>
        </p:nvPicPr>
        <p:blipFill>
          <a:blip r:embed="rId6"/>
          <a:stretch>
            <a:fillRect/>
          </a:stretch>
        </p:blipFill>
        <p:spPr>
          <a:xfrm>
            <a:off x="7687636" y="7991475"/>
            <a:ext cx="730341" cy="730250"/>
          </a:xfrm>
          <a:prstGeom prst="rect">
            <a:avLst/>
          </a:prstGeom>
        </p:spPr>
      </p:pic>
      <p:sp>
        <p:nvSpPr>
          <p:cNvPr id="17" name="Shape 10"/>
          <p:cNvSpPr/>
          <p:nvPr/>
        </p:nvSpPr>
        <p:spPr>
          <a:xfrm>
            <a:off x="9272159" y="7188200"/>
            <a:ext cx="5639505" cy="2336800"/>
          </a:xfrm>
          <a:prstGeom prst="rect">
            <a:avLst/>
          </a:prstGeom>
          <a:noFill/>
          <a:ln/>
        </p:spPr>
      </p:sp>
      <p:sp>
        <p:nvSpPr>
          <p:cNvPr id="18" name="Text 11"/>
          <p:cNvSpPr/>
          <p:nvPr/>
        </p:nvSpPr>
        <p:spPr>
          <a:xfrm>
            <a:off x="9272159" y="7188200"/>
            <a:ext cx="584273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Enchantment</a:t>
            </a:r>
            <a:endParaRPr lang="en-US" sz="4800" dirty="0"/>
          </a:p>
        </p:txBody>
      </p:sp>
      <p:sp>
        <p:nvSpPr>
          <p:cNvPr id="19" name="Text 12"/>
          <p:cNvSpPr/>
          <p:nvPr/>
        </p:nvSpPr>
        <p:spPr>
          <a:xfrm>
            <a:off x="9272159" y="8305800"/>
            <a:ext cx="5774988"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Explore the allure of mythical creatures.</a:t>
            </a:r>
            <a:endParaRPr lang="en-US" sz="3200" dirty="0"/>
          </a:p>
        </p:txBody>
      </p:sp>
      <p:sp>
        <p:nvSpPr>
          <p:cNvPr id="20" name="Shape 13"/>
          <p:cNvSpPr/>
          <p:nvPr/>
        </p:nvSpPr>
        <p:spPr>
          <a:xfrm>
            <a:off x="7239905" y="10134600"/>
            <a:ext cx="7671759" cy="2336800"/>
          </a:xfrm>
          <a:prstGeom prst="rect">
            <a:avLst/>
          </a:prstGeom>
          <a:noFill/>
          <a:ln/>
        </p:spPr>
      </p:sp>
      <p:sp>
        <p:nvSpPr>
          <p:cNvPr id="21" name="Shape 14"/>
          <p:cNvSpPr/>
          <p:nvPr/>
        </p:nvSpPr>
        <p:spPr>
          <a:xfrm>
            <a:off x="7239905" y="10490200"/>
            <a:ext cx="1625803" cy="1625600"/>
          </a:xfrm>
          <a:prstGeom prst="roundRect">
            <a:avLst>
              <a:gd name="adj" fmla="val 78188"/>
            </a:avLst>
          </a:prstGeom>
          <a:noFill/>
          <a:ln w="12700">
            <a:solidFill>
              <a:srgbClr val="1C50EA"/>
            </a:solidFill>
            <a:prstDash val="solid"/>
          </a:ln>
        </p:spPr>
      </p:sp>
      <p:pic>
        <p:nvPicPr>
          <p:cNvPr id="22" name="Image 5" descr="preencoded.png"/>
          <p:cNvPicPr>
            <a:picLocks noChangeAspect="1"/>
          </p:cNvPicPr>
          <p:nvPr/>
        </p:nvPicPr>
        <p:blipFill>
          <a:blip r:embed="rId4"/>
          <a:stretch>
            <a:fillRect/>
          </a:stretch>
        </p:blipFill>
        <p:spPr>
          <a:xfrm>
            <a:off x="7544743" y="10795000"/>
            <a:ext cx="1016127" cy="1016000"/>
          </a:xfrm>
          <a:prstGeom prst="rect">
            <a:avLst/>
          </a:prstGeom>
        </p:spPr>
      </p:pic>
      <p:pic>
        <p:nvPicPr>
          <p:cNvPr id="23" name="Image 6" descr="preencoded.png"/>
          <p:cNvPicPr>
            <a:picLocks noChangeAspect="1"/>
          </p:cNvPicPr>
          <p:nvPr/>
        </p:nvPicPr>
        <p:blipFill>
          <a:blip r:embed="rId7"/>
          <a:stretch>
            <a:fillRect/>
          </a:stretch>
        </p:blipFill>
        <p:spPr>
          <a:xfrm>
            <a:off x="7719390" y="10866438"/>
            <a:ext cx="666833" cy="873125"/>
          </a:xfrm>
          <a:prstGeom prst="rect">
            <a:avLst/>
          </a:prstGeom>
        </p:spPr>
      </p:pic>
      <p:sp>
        <p:nvSpPr>
          <p:cNvPr id="24" name="Shape 15"/>
          <p:cNvSpPr/>
          <p:nvPr/>
        </p:nvSpPr>
        <p:spPr>
          <a:xfrm>
            <a:off x="9272159" y="10134600"/>
            <a:ext cx="5639505" cy="2336800"/>
          </a:xfrm>
          <a:prstGeom prst="rect">
            <a:avLst/>
          </a:prstGeom>
          <a:noFill/>
          <a:ln/>
        </p:spPr>
      </p:sp>
      <p:sp>
        <p:nvSpPr>
          <p:cNvPr id="25" name="Text 16"/>
          <p:cNvSpPr/>
          <p:nvPr/>
        </p:nvSpPr>
        <p:spPr>
          <a:xfrm>
            <a:off x="9272159" y="10134600"/>
            <a:ext cx="584273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Fantasy</a:t>
            </a:r>
            <a:endParaRPr lang="en-US" sz="4800" dirty="0"/>
          </a:p>
        </p:txBody>
      </p:sp>
      <p:sp>
        <p:nvSpPr>
          <p:cNvPr id="26" name="Text 17"/>
          <p:cNvSpPr/>
          <p:nvPr/>
        </p:nvSpPr>
        <p:spPr>
          <a:xfrm>
            <a:off x="9272159" y="11252200"/>
            <a:ext cx="5774988"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Measure the influence of magic and wonders.</a:t>
            </a:r>
            <a:endParaRPr lang="en-US" sz="3200" dirty="0"/>
          </a:p>
        </p:txBody>
      </p:sp>
      <p:pic>
        <p:nvPicPr>
          <p:cNvPr id="27" name="Image 7" descr="preencoded.png"/>
          <p:cNvPicPr>
            <a:picLocks noChangeAspect="1"/>
          </p:cNvPicPr>
          <p:nvPr/>
        </p:nvPicPr>
        <p:blipFill>
          <a:blip r:embed="rId8"/>
          <a:stretch>
            <a:fillRect/>
          </a:stretch>
        </p:blipFill>
        <p:spPr>
          <a:xfrm>
            <a:off x="978022" y="3606800"/>
            <a:ext cx="5448981" cy="9486900"/>
          </a:xfrm>
          <a:prstGeom prst="rect">
            <a:avLst/>
          </a:prstGeom>
        </p:spPr>
      </p:pic>
      <p:sp>
        <p:nvSpPr>
          <p:cNvPr id="28" name="Shape 18"/>
          <p:cNvSpPr/>
          <p:nvPr/>
        </p:nvSpPr>
        <p:spPr>
          <a:xfrm>
            <a:off x="16143718" y="4165600"/>
            <a:ext cx="6642930" cy="7861300"/>
          </a:xfrm>
          <a:prstGeom prst="rect">
            <a:avLst/>
          </a:prstGeom>
          <a:noFill/>
          <a:ln/>
        </p:spPr>
      </p:sp>
      <p:sp>
        <p:nvSpPr>
          <p:cNvPr id="29" name="Text 19"/>
          <p:cNvSpPr/>
          <p:nvPr/>
        </p:nvSpPr>
        <p:spPr>
          <a:xfrm>
            <a:off x="16918515" y="4165600"/>
            <a:ext cx="5093337"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30" name="Shape 20"/>
          <p:cNvSpPr/>
          <p:nvPr/>
        </p:nvSpPr>
        <p:spPr>
          <a:xfrm>
            <a:off x="16143718" y="5384800"/>
            <a:ext cx="6642930" cy="6642100"/>
          </a:xfrm>
          <a:prstGeom prst="rect">
            <a:avLst/>
          </a:prstGeom>
          <a:noFill/>
          <a:ln/>
        </p:spPr>
      </p:sp>
      <p:pic>
        <p:nvPicPr>
          <p:cNvPr id="31" name="Image 8" descr="preencoded.png"/>
          <p:cNvPicPr>
            <a:picLocks noChangeAspect="1"/>
          </p:cNvPicPr>
          <p:nvPr/>
        </p:nvPicPr>
        <p:blipFill>
          <a:blip r:embed="rId9"/>
          <a:stretch>
            <a:fillRect/>
          </a:stretch>
        </p:blipFill>
        <p:spPr>
          <a:xfrm>
            <a:off x="16143718" y="5384800"/>
            <a:ext cx="6642930" cy="6642100"/>
          </a:xfrm>
          <a:prstGeom prst="rect">
            <a:avLst/>
          </a:prstGeom>
        </p:spPr>
      </p:pic>
      <p:pic>
        <p:nvPicPr>
          <p:cNvPr id="32" name="Image 9" descr="preencoded.png"/>
          <p:cNvPicPr>
            <a:picLocks noChangeAspect="1"/>
          </p:cNvPicPr>
          <p:nvPr/>
        </p:nvPicPr>
        <p:blipFill>
          <a:blip r:embed="rId10"/>
          <a:stretch>
            <a:fillRect/>
          </a:stretch>
        </p:blipFill>
        <p:spPr>
          <a:xfrm>
            <a:off x="16143714" y="5384796"/>
            <a:ext cx="6642934" cy="6642104"/>
          </a:xfrm>
          <a:prstGeom prst="rect">
            <a:avLst/>
          </a:prstGeom>
        </p:spPr>
      </p:pic>
      <p:sp>
        <p:nvSpPr>
          <p:cNvPr id="33" name="Shape 21"/>
          <p:cNvSpPr/>
          <p:nvPr/>
        </p:nvSpPr>
        <p:spPr>
          <a:xfrm>
            <a:off x="18068008" y="7937500"/>
            <a:ext cx="2794349" cy="1524000"/>
          </a:xfrm>
          <a:prstGeom prst="rect">
            <a:avLst/>
          </a:prstGeom>
          <a:noFill/>
          <a:ln/>
        </p:spPr>
      </p:sp>
      <p:sp>
        <p:nvSpPr>
          <p:cNvPr id="34" name="Text 22"/>
          <p:cNvSpPr/>
          <p:nvPr/>
        </p:nvSpPr>
        <p:spPr>
          <a:xfrm>
            <a:off x="18068008" y="7937500"/>
            <a:ext cx="3133058" cy="1862667"/>
          </a:xfrm>
          <a:prstGeom prst="rect">
            <a:avLst/>
          </a:prstGeom>
          <a:noFill/>
          <a:ln/>
        </p:spPr>
        <p:txBody>
          <a:bodyPr wrap="square" lIns="0" tIns="0" rIns="0" bIns="0" rtlCol="0" anchor="t"/>
          <a:lstStyle/>
          <a:p>
            <a:pPr algn="l"/>
            <a:r>
              <a:rPr lang="en-US" sz="8000" dirty="0">
                <a:solidFill>
                  <a:srgbClr val="888888">
                    <a:alpha val="100000"/>
                  </a:srgbClr>
                </a:solidFill>
                <a:latin typeface="Poppins Bold" pitchFamily="34" charset="0"/>
                <a:ea typeface="Poppins Bold" pitchFamily="34" charset="-122"/>
                <a:cs typeface="Poppins Bold" pitchFamily="34" charset="-120"/>
              </a:rPr>
              <a:t>12.5%</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967321" y="2768600"/>
            <a:ext cx="6439705" cy="9956800"/>
          </a:xfrm>
          <a:prstGeom prst="roundRect">
            <a:avLst>
              <a:gd name="adj" fmla="val 3124"/>
            </a:avLst>
          </a:prstGeom>
          <a:solidFill>
            <a:srgbClr val="F2F5FF">
              <a:alpha val="100000"/>
            </a:srgbClr>
          </a:solidFill>
          <a:ln/>
        </p:spPr>
      </p:sp>
      <p:sp>
        <p:nvSpPr>
          <p:cNvPr id="3" name="Text 1"/>
          <p:cNvSpPr/>
          <p:nvPr/>
        </p:nvSpPr>
        <p:spPr>
          <a:xfrm>
            <a:off x="1765521" y="584200"/>
            <a:ext cx="8569338"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Business model</a:t>
            </a:r>
            <a:endParaRPr lang="en-US" sz="8000" dirty="0"/>
          </a:p>
        </p:txBody>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1765521" y="2768600"/>
            <a:ext cx="20843305" cy="9956800"/>
          </a:xfrm>
          <a:prstGeom prst="rect">
            <a:avLst/>
          </a:prstGeom>
          <a:noFill/>
          <a:ln/>
        </p:spPr>
      </p:sp>
      <p:sp>
        <p:nvSpPr>
          <p:cNvPr id="7" name="Shape 4"/>
          <p:cNvSpPr/>
          <p:nvPr/>
        </p:nvSpPr>
        <p:spPr>
          <a:xfrm>
            <a:off x="1765521" y="2768600"/>
            <a:ext cx="6439705" cy="9956800"/>
          </a:xfrm>
          <a:prstGeom prst="roundRect">
            <a:avLst>
              <a:gd name="adj" fmla="val 3124"/>
            </a:avLst>
          </a:prstGeom>
          <a:noFill/>
          <a:ln w="12700">
            <a:solidFill>
              <a:srgbClr val="1C50EA"/>
            </a:solidFill>
            <a:prstDash val="solid"/>
          </a:ln>
        </p:spPr>
      </p:sp>
      <p:sp>
        <p:nvSpPr>
          <p:cNvPr id="8" name="Shape 5"/>
          <p:cNvSpPr/>
          <p:nvPr/>
        </p:nvSpPr>
        <p:spPr>
          <a:xfrm>
            <a:off x="4172471" y="3225800"/>
            <a:ext cx="1625803" cy="1625600"/>
          </a:xfrm>
          <a:prstGeom prst="roundRect">
            <a:avLst>
              <a:gd name="adj" fmla="val 78188"/>
            </a:avLst>
          </a:prstGeom>
          <a:solidFill>
            <a:srgbClr val="1C50EA">
              <a:alpha val="100000"/>
            </a:srgbClr>
          </a:solidFill>
          <a:ln/>
        </p:spPr>
      </p:sp>
      <p:pic>
        <p:nvPicPr>
          <p:cNvPr id="9" name="Image 1" descr="preencoded.png"/>
          <p:cNvPicPr>
            <a:picLocks noChangeAspect="1"/>
          </p:cNvPicPr>
          <p:nvPr/>
        </p:nvPicPr>
        <p:blipFill>
          <a:blip r:embed="rId4"/>
          <a:stretch>
            <a:fillRect/>
          </a:stretch>
        </p:blipFill>
        <p:spPr>
          <a:xfrm>
            <a:off x="4477310" y="3530600"/>
            <a:ext cx="1016127" cy="1016000"/>
          </a:xfrm>
          <a:prstGeom prst="rect">
            <a:avLst/>
          </a:prstGeom>
        </p:spPr>
      </p:pic>
      <p:pic>
        <p:nvPicPr>
          <p:cNvPr id="10" name="Image 2" descr="preencoded.png"/>
          <p:cNvPicPr>
            <a:picLocks noChangeAspect="1"/>
          </p:cNvPicPr>
          <p:nvPr/>
        </p:nvPicPr>
        <p:blipFill>
          <a:blip r:embed="rId5"/>
          <a:stretch>
            <a:fillRect/>
          </a:stretch>
        </p:blipFill>
        <p:spPr>
          <a:xfrm>
            <a:off x="4628141" y="3681413"/>
            <a:ext cx="714464" cy="714375"/>
          </a:xfrm>
          <a:prstGeom prst="rect">
            <a:avLst/>
          </a:prstGeom>
        </p:spPr>
      </p:pic>
      <p:sp>
        <p:nvSpPr>
          <p:cNvPr id="11" name="Text 6"/>
          <p:cNvSpPr/>
          <p:nvPr/>
        </p:nvSpPr>
        <p:spPr>
          <a:xfrm>
            <a:off x="4026403" y="5156200"/>
            <a:ext cx="1917940" cy="1117600"/>
          </a:xfrm>
          <a:prstGeom prst="rect">
            <a:avLst/>
          </a:prstGeom>
          <a:noFill/>
          <a:ln/>
        </p:spPr>
        <p:txBody>
          <a:bodyPr wrap="square" lIns="0" tIns="0" rIns="0" bIns="0" rtlCol="0" anchor="t"/>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Basic</a:t>
            </a:r>
            <a:endParaRPr lang="en-US" sz="4800" dirty="0"/>
          </a:p>
        </p:txBody>
      </p:sp>
      <p:sp>
        <p:nvSpPr>
          <p:cNvPr id="12" name="Text 7"/>
          <p:cNvSpPr/>
          <p:nvPr/>
        </p:nvSpPr>
        <p:spPr>
          <a:xfrm>
            <a:off x="2222778" y="6375400"/>
            <a:ext cx="5660674" cy="41994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A limited number of quests and battles.</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Ability to form a small party.</a:t>
            </a:r>
            <a:endParaRPr lang="en-US" sz="3200" dirty="0"/>
          </a:p>
        </p:txBody>
      </p:sp>
      <p:sp>
        <p:nvSpPr>
          <p:cNvPr id="13" name="Text 8"/>
          <p:cNvSpPr/>
          <p:nvPr/>
        </p:nvSpPr>
        <p:spPr>
          <a:xfrm>
            <a:off x="3202211" y="10744200"/>
            <a:ext cx="3566324" cy="1749778"/>
          </a:xfrm>
          <a:prstGeom prst="rect">
            <a:avLst/>
          </a:prstGeom>
          <a:noFill/>
          <a:ln/>
        </p:spPr>
        <p:txBody>
          <a:bodyPr wrap="square" lIns="0" tIns="0" rIns="0" bIns="0" rtlCol="0" anchor="t"/>
          <a:lstStyle/>
          <a:p>
            <a:pPr algn="ctr"/>
            <a:r>
              <a:rPr lang="en-US" sz="8000" dirty="0">
                <a:solidFill>
                  <a:srgbClr val="000000">
                    <a:alpha val="100000"/>
                  </a:srgbClr>
                </a:solidFill>
                <a:latin typeface="Poppins Bold" pitchFamily="34" charset="0"/>
                <a:ea typeface="Poppins Bold" pitchFamily="34" charset="-122"/>
                <a:cs typeface="Poppins Bold" pitchFamily="34" charset="-120"/>
              </a:rPr>
              <a:t>$10</a:t>
            </a:r>
            <a:r>
              <a:rPr lang="en-US" sz="4800" dirty="0">
                <a:solidFill>
                  <a:srgbClr val="000000">
                    <a:alpha val="100000"/>
                  </a:srgbClr>
                </a:solidFill>
                <a:latin typeface="Poppins Bold" pitchFamily="34" charset="0"/>
                <a:ea typeface="Poppins Bold" pitchFamily="34" charset="-122"/>
                <a:cs typeface="Poppins Bold" pitchFamily="34" charset="-120"/>
              </a:rPr>
              <a:t>/</a:t>
            </a:r>
            <a:r>
              <a:rPr lang="en-US" sz="3200" dirty="0">
                <a:solidFill>
                  <a:srgbClr val="000000">
                    <a:alpha val="100000"/>
                  </a:srgbClr>
                </a:solidFill>
                <a:latin typeface="Poppins Regular" pitchFamily="34" charset="0"/>
                <a:ea typeface="Poppins Regular" pitchFamily="34" charset="-122"/>
                <a:cs typeface="Poppins Regular" pitchFamily="34" charset="-120"/>
              </a:rPr>
              <a:t>month</a:t>
            </a:r>
            <a:endParaRPr lang="en-US" sz="8000" dirty="0"/>
          </a:p>
        </p:txBody>
      </p:sp>
      <p:sp>
        <p:nvSpPr>
          <p:cNvPr id="14" name="Shape 9"/>
          <p:cNvSpPr/>
          <p:nvPr/>
        </p:nvSpPr>
        <p:spPr>
          <a:xfrm>
            <a:off x="8967321" y="2768600"/>
            <a:ext cx="6439705" cy="9956800"/>
          </a:xfrm>
          <a:prstGeom prst="roundRect">
            <a:avLst>
              <a:gd name="adj" fmla="val 3124"/>
            </a:avLst>
          </a:prstGeom>
          <a:noFill/>
          <a:ln w="12700">
            <a:solidFill>
              <a:srgbClr val="1C50EA"/>
            </a:solidFill>
            <a:prstDash val="solid"/>
          </a:ln>
        </p:spPr>
      </p:sp>
      <p:sp>
        <p:nvSpPr>
          <p:cNvPr id="15" name="Shape 10"/>
          <p:cNvSpPr/>
          <p:nvPr/>
        </p:nvSpPr>
        <p:spPr>
          <a:xfrm>
            <a:off x="11374272" y="3225800"/>
            <a:ext cx="1625803" cy="1625600"/>
          </a:xfrm>
          <a:prstGeom prst="roundRect">
            <a:avLst>
              <a:gd name="adj" fmla="val 78188"/>
            </a:avLst>
          </a:prstGeom>
          <a:solidFill>
            <a:srgbClr val="1C50EA">
              <a:alpha val="100000"/>
            </a:srgbClr>
          </a:solidFill>
          <a:ln/>
        </p:spPr>
      </p:sp>
      <p:pic>
        <p:nvPicPr>
          <p:cNvPr id="16" name="Image 3" descr="preencoded.png"/>
          <p:cNvPicPr>
            <a:picLocks noChangeAspect="1"/>
          </p:cNvPicPr>
          <p:nvPr/>
        </p:nvPicPr>
        <p:blipFill>
          <a:blip r:embed="rId4"/>
          <a:stretch>
            <a:fillRect/>
          </a:stretch>
        </p:blipFill>
        <p:spPr>
          <a:xfrm>
            <a:off x="11679110" y="3530600"/>
            <a:ext cx="1016127" cy="1016000"/>
          </a:xfrm>
          <a:prstGeom prst="rect">
            <a:avLst/>
          </a:prstGeom>
        </p:spPr>
      </p:pic>
      <p:pic>
        <p:nvPicPr>
          <p:cNvPr id="17" name="Image 4" descr="preencoded.png"/>
          <p:cNvPicPr>
            <a:picLocks noChangeAspect="1"/>
          </p:cNvPicPr>
          <p:nvPr/>
        </p:nvPicPr>
        <p:blipFill>
          <a:blip r:embed="rId6"/>
          <a:stretch>
            <a:fillRect/>
          </a:stretch>
        </p:blipFill>
        <p:spPr>
          <a:xfrm>
            <a:off x="11742618" y="3594100"/>
            <a:ext cx="889111" cy="889000"/>
          </a:xfrm>
          <a:prstGeom prst="rect">
            <a:avLst/>
          </a:prstGeom>
        </p:spPr>
      </p:pic>
      <p:sp>
        <p:nvSpPr>
          <p:cNvPr id="18" name="Text 11"/>
          <p:cNvSpPr/>
          <p:nvPr/>
        </p:nvSpPr>
        <p:spPr>
          <a:xfrm>
            <a:off x="11425078" y="5156200"/>
            <a:ext cx="1524191" cy="1117600"/>
          </a:xfrm>
          <a:prstGeom prst="rect">
            <a:avLst/>
          </a:prstGeom>
          <a:noFill/>
          <a:ln/>
        </p:spPr>
        <p:txBody>
          <a:bodyPr wrap="square" lIns="0" tIns="0" rIns="0" bIns="0" rtlCol="0" anchor="t"/>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Elite</a:t>
            </a:r>
            <a:endParaRPr lang="en-US" sz="4800" dirty="0"/>
          </a:p>
        </p:txBody>
      </p:sp>
      <p:sp>
        <p:nvSpPr>
          <p:cNvPr id="19" name="Text 12"/>
          <p:cNvSpPr/>
          <p:nvPr/>
        </p:nvSpPr>
        <p:spPr>
          <a:xfrm>
            <a:off x="9424578" y="6375400"/>
            <a:ext cx="5660674" cy="41994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Access to the intermediate dungeons.</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Ability to form larger parties.</a:t>
            </a:r>
            <a:endParaRPr lang="en-US" sz="3200" dirty="0"/>
          </a:p>
        </p:txBody>
      </p:sp>
      <p:sp>
        <p:nvSpPr>
          <p:cNvPr id="20" name="Text 13"/>
          <p:cNvSpPr/>
          <p:nvPr/>
        </p:nvSpPr>
        <p:spPr>
          <a:xfrm>
            <a:off x="10264294" y="10744200"/>
            <a:ext cx="3845758" cy="1749778"/>
          </a:xfrm>
          <a:prstGeom prst="rect">
            <a:avLst/>
          </a:prstGeom>
          <a:noFill/>
          <a:ln/>
        </p:spPr>
        <p:txBody>
          <a:bodyPr wrap="square" lIns="0" tIns="0" rIns="0" bIns="0" rtlCol="0" anchor="t"/>
          <a:lstStyle/>
          <a:p>
            <a:pPr algn="ctr"/>
            <a:r>
              <a:rPr lang="en-US" sz="8000" dirty="0">
                <a:solidFill>
                  <a:srgbClr val="000000">
                    <a:alpha val="100000"/>
                  </a:srgbClr>
                </a:solidFill>
                <a:latin typeface="Poppins Bold" pitchFamily="34" charset="0"/>
                <a:ea typeface="Poppins Bold" pitchFamily="34" charset="-122"/>
                <a:cs typeface="Poppins Bold" pitchFamily="34" charset="-120"/>
              </a:rPr>
              <a:t>$50</a:t>
            </a:r>
            <a:r>
              <a:rPr lang="en-US" sz="4800" dirty="0">
                <a:solidFill>
                  <a:srgbClr val="000000">
                    <a:alpha val="100000"/>
                  </a:srgbClr>
                </a:solidFill>
                <a:latin typeface="Poppins Bold" pitchFamily="34" charset="0"/>
                <a:ea typeface="Poppins Bold" pitchFamily="34" charset="-122"/>
                <a:cs typeface="Poppins Bold" pitchFamily="34" charset="-120"/>
              </a:rPr>
              <a:t>/</a:t>
            </a:r>
            <a:r>
              <a:rPr lang="en-US" sz="3200" dirty="0">
                <a:solidFill>
                  <a:srgbClr val="000000">
                    <a:alpha val="100000"/>
                  </a:srgbClr>
                </a:solidFill>
                <a:latin typeface="Poppins Regular" pitchFamily="34" charset="0"/>
                <a:ea typeface="Poppins Regular" pitchFamily="34" charset="-122"/>
                <a:cs typeface="Poppins Regular" pitchFamily="34" charset="-120"/>
              </a:rPr>
              <a:t>month</a:t>
            </a:r>
            <a:endParaRPr lang="en-US" sz="8000" dirty="0"/>
          </a:p>
        </p:txBody>
      </p:sp>
      <p:sp>
        <p:nvSpPr>
          <p:cNvPr id="21" name="Shape 14"/>
          <p:cNvSpPr/>
          <p:nvPr/>
        </p:nvSpPr>
        <p:spPr>
          <a:xfrm>
            <a:off x="16169121" y="2768600"/>
            <a:ext cx="6439705" cy="9956800"/>
          </a:xfrm>
          <a:prstGeom prst="roundRect">
            <a:avLst>
              <a:gd name="adj" fmla="val 3124"/>
            </a:avLst>
          </a:prstGeom>
          <a:noFill/>
          <a:ln w="12700">
            <a:solidFill>
              <a:srgbClr val="1C50EA"/>
            </a:solidFill>
            <a:prstDash val="solid"/>
          </a:ln>
        </p:spPr>
      </p:sp>
      <p:sp>
        <p:nvSpPr>
          <p:cNvPr id="22" name="Shape 15"/>
          <p:cNvSpPr/>
          <p:nvPr/>
        </p:nvSpPr>
        <p:spPr>
          <a:xfrm>
            <a:off x="18576072" y="3225800"/>
            <a:ext cx="1625803" cy="1625600"/>
          </a:xfrm>
          <a:prstGeom prst="roundRect">
            <a:avLst>
              <a:gd name="adj" fmla="val 78188"/>
            </a:avLst>
          </a:prstGeom>
          <a:solidFill>
            <a:srgbClr val="1C50EA">
              <a:alpha val="100000"/>
            </a:srgbClr>
          </a:solidFill>
          <a:ln/>
        </p:spPr>
      </p:sp>
      <p:pic>
        <p:nvPicPr>
          <p:cNvPr id="23" name="Image 5" descr="preencoded.png"/>
          <p:cNvPicPr>
            <a:picLocks noChangeAspect="1"/>
          </p:cNvPicPr>
          <p:nvPr/>
        </p:nvPicPr>
        <p:blipFill>
          <a:blip r:embed="rId4"/>
          <a:stretch>
            <a:fillRect/>
          </a:stretch>
        </p:blipFill>
        <p:spPr>
          <a:xfrm>
            <a:off x="18880910" y="3530600"/>
            <a:ext cx="1016127" cy="1016000"/>
          </a:xfrm>
          <a:prstGeom prst="rect">
            <a:avLst/>
          </a:prstGeom>
        </p:spPr>
      </p:pic>
      <p:pic>
        <p:nvPicPr>
          <p:cNvPr id="24" name="Image 6" descr="preencoded.png"/>
          <p:cNvPicPr>
            <a:picLocks noChangeAspect="1"/>
          </p:cNvPicPr>
          <p:nvPr/>
        </p:nvPicPr>
        <p:blipFill>
          <a:blip r:embed="rId7"/>
          <a:stretch>
            <a:fillRect/>
          </a:stretch>
        </p:blipFill>
        <p:spPr>
          <a:xfrm>
            <a:off x="19007926" y="3689350"/>
            <a:ext cx="762095" cy="698500"/>
          </a:xfrm>
          <a:prstGeom prst="rect">
            <a:avLst/>
          </a:prstGeom>
        </p:spPr>
      </p:pic>
      <p:sp>
        <p:nvSpPr>
          <p:cNvPr id="25" name="Text 16"/>
          <p:cNvSpPr/>
          <p:nvPr/>
        </p:nvSpPr>
        <p:spPr>
          <a:xfrm>
            <a:off x="17617102" y="5156200"/>
            <a:ext cx="3543743" cy="1117600"/>
          </a:xfrm>
          <a:prstGeom prst="rect">
            <a:avLst/>
          </a:prstGeom>
          <a:noFill/>
          <a:ln/>
        </p:spPr>
        <p:txBody>
          <a:bodyPr wrap="square" lIns="0" tIns="0" rIns="0" bIns="0" rtlCol="0" anchor="t"/>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Legendary</a:t>
            </a:r>
            <a:endParaRPr lang="en-US" sz="4800" dirty="0"/>
          </a:p>
        </p:txBody>
      </p:sp>
      <p:sp>
        <p:nvSpPr>
          <p:cNvPr id="26" name="Text 17"/>
          <p:cNvSpPr/>
          <p:nvPr/>
        </p:nvSpPr>
        <p:spPr>
          <a:xfrm>
            <a:off x="16626378" y="6375400"/>
            <a:ext cx="5660674" cy="41994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Access to the most challenging dungeons.</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The ability to form the largest.</a:t>
            </a:r>
            <a:endParaRPr lang="en-US" sz="3200" dirty="0"/>
          </a:p>
        </p:txBody>
      </p:sp>
      <p:sp>
        <p:nvSpPr>
          <p:cNvPr id="27" name="Text 18"/>
          <p:cNvSpPr/>
          <p:nvPr/>
        </p:nvSpPr>
        <p:spPr>
          <a:xfrm>
            <a:off x="17275570" y="10744200"/>
            <a:ext cx="4226806" cy="1749778"/>
          </a:xfrm>
          <a:prstGeom prst="rect">
            <a:avLst/>
          </a:prstGeom>
          <a:noFill/>
          <a:ln/>
        </p:spPr>
        <p:txBody>
          <a:bodyPr wrap="square" lIns="0" tIns="0" rIns="0" bIns="0" rtlCol="0" anchor="t"/>
          <a:lstStyle/>
          <a:p>
            <a:pPr algn="ctr"/>
            <a:r>
              <a:rPr lang="en-US" sz="8000" dirty="0">
                <a:solidFill>
                  <a:srgbClr val="000000">
                    <a:alpha val="100000"/>
                  </a:srgbClr>
                </a:solidFill>
                <a:latin typeface="Poppins Bold" pitchFamily="34" charset="0"/>
                <a:ea typeface="Poppins Bold" pitchFamily="34" charset="-122"/>
                <a:cs typeface="Poppins Bold" pitchFamily="34" charset="-120"/>
              </a:rPr>
              <a:t>$100</a:t>
            </a:r>
            <a:r>
              <a:rPr lang="en-US" sz="4800" dirty="0">
                <a:solidFill>
                  <a:srgbClr val="000000">
                    <a:alpha val="100000"/>
                  </a:srgbClr>
                </a:solidFill>
                <a:latin typeface="Poppins Bold" pitchFamily="34" charset="0"/>
                <a:ea typeface="Poppins Bold" pitchFamily="34" charset="-122"/>
                <a:cs typeface="Poppins Bold" pitchFamily="34" charset="-120"/>
              </a:rPr>
              <a:t>/</a:t>
            </a:r>
            <a:r>
              <a:rPr lang="en-US" sz="3200" dirty="0">
                <a:solidFill>
                  <a:srgbClr val="000000">
                    <a:alpha val="100000"/>
                  </a:srgbClr>
                </a:solidFill>
                <a:latin typeface="Poppins Regular" pitchFamily="34" charset="0"/>
                <a:ea typeface="Poppins Regular" pitchFamily="34" charset="-122"/>
                <a:cs typeface="Poppins Regular" pitchFamily="34" charset="-120"/>
              </a:rPr>
              <a:t>month</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171971" y="863600"/>
            <a:ext cx="8569338"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Business model</a:t>
            </a:r>
            <a:endParaRPr lang="en-US" sz="8000" dirty="0"/>
          </a:p>
        </p:txBody>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Shape 2"/>
          <p:cNvSpPr/>
          <p:nvPr/>
        </p:nvSpPr>
        <p:spPr>
          <a:xfrm>
            <a:off x="3912089" y="2908300"/>
            <a:ext cx="16931216" cy="8813800"/>
          </a:xfrm>
          <a:prstGeom prst="rect">
            <a:avLst/>
          </a:prstGeom>
          <a:solidFill>
            <a:srgbClr val="F2F5FF">
              <a:alpha val="100000"/>
            </a:srgbClr>
          </a:solidFill>
          <a:ln/>
        </p:spPr>
      </p:sp>
      <p:pic>
        <p:nvPicPr>
          <p:cNvPr id="6" name="Image 1" descr="preencoded.png"/>
          <p:cNvPicPr>
            <a:picLocks noChangeAspect="1"/>
          </p:cNvPicPr>
          <p:nvPr/>
        </p:nvPicPr>
        <p:blipFill>
          <a:blip r:embed="rId4"/>
          <a:stretch>
            <a:fillRect/>
          </a:stretch>
        </p:blipFill>
        <p:spPr>
          <a:xfrm>
            <a:off x="1498787" y="7404100"/>
            <a:ext cx="7328816" cy="5651500"/>
          </a:xfrm>
          <a:prstGeom prst="rect">
            <a:avLst/>
          </a:prstGeom>
        </p:spPr>
      </p:pic>
      <p:pic>
        <p:nvPicPr>
          <p:cNvPr id="7" name="Image 2" descr="preencoded.png"/>
          <p:cNvPicPr>
            <a:picLocks noChangeAspect="1"/>
          </p:cNvPicPr>
          <p:nvPr/>
        </p:nvPicPr>
        <p:blipFill>
          <a:blip r:embed="rId5"/>
          <a:stretch>
            <a:fillRect/>
          </a:stretch>
        </p:blipFill>
        <p:spPr>
          <a:xfrm>
            <a:off x="9399175" y="7404100"/>
            <a:ext cx="11444130" cy="5651500"/>
          </a:xfrm>
          <a:prstGeom prst="rect">
            <a:avLst/>
          </a:prstGeom>
        </p:spPr>
      </p:pic>
      <p:sp>
        <p:nvSpPr>
          <p:cNvPr id="8" name="Shape 3"/>
          <p:cNvSpPr/>
          <p:nvPr/>
        </p:nvSpPr>
        <p:spPr>
          <a:xfrm>
            <a:off x="1930641" y="3683000"/>
            <a:ext cx="20525765" cy="2438400"/>
          </a:xfrm>
          <a:prstGeom prst="rect">
            <a:avLst/>
          </a:prstGeom>
          <a:noFill/>
          <a:ln/>
        </p:spPr>
      </p:sp>
      <p:sp>
        <p:nvSpPr>
          <p:cNvPr id="9" name="Shape 4"/>
          <p:cNvSpPr/>
          <p:nvPr/>
        </p:nvSpPr>
        <p:spPr>
          <a:xfrm>
            <a:off x="1930641" y="3683000"/>
            <a:ext cx="9881835" cy="2438400"/>
          </a:xfrm>
          <a:prstGeom prst="rect">
            <a:avLst/>
          </a:prstGeom>
          <a:noFill/>
          <a:ln/>
        </p:spPr>
      </p:sp>
      <p:sp>
        <p:nvSpPr>
          <p:cNvPr id="10" name="Shape 5"/>
          <p:cNvSpPr/>
          <p:nvPr/>
        </p:nvSpPr>
        <p:spPr>
          <a:xfrm>
            <a:off x="1930641" y="3683000"/>
            <a:ext cx="1676610" cy="2438400"/>
          </a:xfrm>
          <a:prstGeom prst="rect">
            <a:avLst/>
          </a:prstGeom>
          <a:noFill/>
          <a:ln/>
        </p:spPr>
      </p:sp>
      <p:sp>
        <p:nvSpPr>
          <p:cNvPr id="11" name="Text 6"/>
          <p:cNvSpPr/>
          <p:nvPr/>
        </p:nvSpPr>
        <p:spPr>
          <a:xfrm>
            <a:off x="1930641" y="3683000"/>
            <a:ext cx="2218544" cy="2980267"/>
          </a:xfrm>
          <a:prstGeom prst="rect">
            <a:avLst/>
          </a:prstGeom>
          <a:noFill/>
          <a:ln/>
        </p:spPr>
        <p:txBody>
          <a:bodyPr wrap="square" lIns="0" tIns="0" rIns="0" bIns="0" rtlCol="0" anchor="t"/>
          <a:lstStyle/>
          <a:p>
            <a:pPr algn="l"/>
            <a:r>
              <a:rPr lang="en-US" sz="12800" dirty="0">
                <a:solidFill>
                  <a:srgbClr val="1C50EA">
                    <a:alpha val="100000"/>
                  </a:srgbClr>
                </a:solidFill>
                <a:latin typeface="Poppins Bold" pitchFamily="34" charset="0"/>
                <a:ea typeface="Poppins Bold" pitchFamily="34" charset="-122"/>
                <a:cs typeface="Poppins Bold" pitchFamily="34" charset="-120"/>
              </a:rPr>
              <a:t>01</a:t>
            </a:r>
            <a:endParaRPr lang="en-US" sz="12800" dirty="0"/>
          </a:p>
        </p:txBody>
      </p:sp>
      <p:sp>
        <p:nvSpPr>
          <p:cNvPr id="12" name="Shape 7"/>
          <p:cNvSpPr/>
          <p:nvPr/>
        </p:nvSpPr>
        <p:spPr>
          <a:xfrm>
            <a:off x="3912089" y="3784600"/>
            <a:ext cx="7900387" cy="2235200"/>
          </a:xfrm>
          <a:prstGeom prst="rect">
            <a:avLst/>
          </a:prstGeom>
          <a:noFill/>
          <a:ln/>
        </p:spPr>
      </p:sp>
      <p:sp>
        <p:nvSpPr>
          <p:cNvPr id="13" name="Text 8"/>
          <p:cNvSpPr/>
          <p:nvPr/>
        </p:nvSpPr>
        <p:spPr>
          <a:xfrm>
            <a:off x="3912089" y="3784600"/>
            <a:ext cx="8103613"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Shadow Haven</a:t>
            </a:r>
            <a:endParaRPr lang="en-US" sz="4800" dirty="0"/>
          </a:p>
        </p:txBody>
      </p:sp>
      <p:sp>
        <p:nvSpPr>
          <p:cNvPr id="14" name="Text 9"/>
          <p:cNvSpPr/>
          <p:nvPr/>
        </p:nvSpPr>
        <p:spPr>
          <a:xfrm>
            <a:off x="3912089" y="4800600"/>
            <a:ext cx="8035871"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Find refuge and protection in the shadows of this mystical safe haven.</a:t>
            </a:r>
            <a:endParaRPr lang="en-US" sz="3200" dirty="0"/>
          </a:p>
        </p:txBody>
      </p:sp>
      <p:sp>
        <p:nvSpPr>
          <p:cNvPr id="15" name="Shape 10"/>
          <p:cNvSpPr/>
          <p:nvPr/>
        </p:nvSpPr>
        <p:spPr>
          <a:xfrm>
            <a:off x="12574572" y="3683000"/>
            <a:ext cx="9881835" cy="2438400"/>
          </a:xfrm>
          <a:prstGeom prst="rect">
            <a:avLst/>
          </a:prstGeom>
          <a:noFill/>
          <a:ln/>
        </p:spPr>
      </p:sp>
      <p:sp>
        <p:nvSpPr>
          <p:cNvPr id="16" name="Shape 11"/>
          <p:cNvSpPr/>
          <p:nvPr/>
        </p:nvSpPr>
        <p:spPr>
          <a:xfrm>
            <a:off x="12574572" y="3683000"/>
            <a:ext cx="1994149" cy="2438400"/>
          </a:xfrm>
          <a:prstGeom prst="rect">
            <a:avLst/>
          </a:prstGeom>
          <a:noFill/>
          <a:ln/>
        </p:spPr>
      </p:sp>
      <p:sp>
        <p:nvSpPr>
          <p:cNvPr id="17" name="Text 12"/>
          <p:cNvSpPr/>
          <p:nvPr/>
        </p:nvSpPr>
        <p:spPr>
          <a:xfrm>
            <a:off x="12574572" y="3683000"/>
            <a:ext cx="2536084" cy="2980267"/>
          </a:xfrm>
          <a:prstGeom prst="rect">
            <a:avLst/>
          </a:prstGeom>
          <a:noFill/>
          <a:ln/>
        </p:spPr>
        <p:txBody>
          <a:bodyPr wrap="square" lIns="0" tIns="0" rIns="0" bIns="0" rtlCol="0" anchor="t"/>
          <a:lstStyle/>
          <a:p>
            <a:pPr algn="l"/>
            <a:r>
              <a:rPr lang="en-US" sz="12800" dirty="0">
                <a:solidFill>
                  <a:srgbClr val="1C50EA">
                    <a:alpha val="100000"/>
                  </a:srgbClr>
                </a:solidFill>
                <a:latin typeface="Poppins Bold" pitchFamily="34" charset="0"/>
                <a:ea typeface="Poppins Bold" pitchFamily="34" charset="-122"/>
                <a:cs typeface="Poppins Bold" pitchFamily="34" charset="-120"/>
              </a:rPr>
              <a:t>02</a:t>
            </a:r>
            <a:endParaRPr lang="en-US" sz="12800" dirty="0"/>
          </a:p>
        </p:txBody>
      </p:sp>
      <p:sp>
        <p:nvSpPr>
          <p:cNvPr id="18" name="Shape 13"/>
          <p:cNvSpPr/>
          <p:nvPr/>
        </p:nvSpPr>
        <p:spPr>
          <a:xfrm>
            <a:off x="14873559" y="3784600"/>
            <a:ext cx="7582848" cy="2235200"/>
          </a:xfrm>
          <a:prstGeom prst="rect">
            <a:avLst/>
          </a:prstGeom>
          <a:noFill/>
          <a:ln/>
        </p:spPr>
      </p:sp>
      <p:sp>
        <p:nvSpPr>
          <p:cNvPr id="19" name="Text 14"/>
          <p:cNvSpPr/>
          <p:nvPr/>
        </p:nvSpPr>
        <p:spPr>
          <a:xfrm>
            <a:off x="14873559" y="3784600"/>
            <a:ext cx="7786073"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Mystical Wonder</a:t>
            </a:r>
            <a:endParaRPr lang="en-US" sz="4800" dirty="0"/>
          </a:p>
        </p:txBody>
      </p:sp>
      <p:sp>
        <p:nvSpPr>
          <p:cNvPr id="20" name="Text 15"/>
          <p:cNvSpPr/>
          <p:nvPr/>
        </p:nvSpPr>
        <p:spPr>
          <a:xfrm>
            <a:off x="14873559" y="4800600"/>
            <a:ext cx="7718331"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Uncover the secrets and marvels of a mystical world.</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7883835" cy="8153400"/>
          </a:xfrm>
          <a:prstGeom prst="rect">
            <a:avLst/>
          </a:prstGeom>
          <a:solidFill>
            <a:srgbClr val="F2F5FF">
              <a:alpha val="100000"/>
            </a:srgbClr>
          </a:solidFill>
          <a:ln/>
        </p:spPr>
      </p:sp>
      <p:sp>
        <p:nvSpPr>
          <p:cNvPr id="3" name="Text 1"/>
          <p:cNvSpPr/>
          <p:nvPr/>
        </p:nvSpPr>
        <p:spPr>
          <a:xfrm>
            <a:off x="10694737" y="584200"/>
            <a:ext cx="3336284"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Team</a:t>
            </a:r>
            <a:endParaRPr lang="en-US" sz="8000" dirty="0"/>
          </a:p>
        </p:txBody>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2286286" y="2590800"/>
            <a:ext cx="19814477" cy="10109200"/>
          </a:xfrm>
          <a:prstGeom prst="rect">
            <a:avLst/>
          </a:prstGeom>
          <a:noFill/>
          <a:ln/>
        </p:spPr>
      </p:sp>
      <p:sp>
        <p:nvSpPr>
          <p:cNvPr id="7" name="Shape 4"/>
          <p:cNvSpPr/>
          <p:nvPr/>
        </p:nvSpPr>
        <p:spPr>
          <a:xfrm>
            <a:off x="2286286" y="2590800"/>
            <a:ext cx="6096762" cy="10109200"/>
          </a:xfrm>
          <a:prstGeom prst="rect">
            <a:avLst/>
          </a:prstGeom>
          <a:noFill/>
          <a:ln/>
        </p:spPr>
      </p:sp>
      <p:pic>
        <p:nvPicPr>
          <p:cNvPr id="8" name="Image 1" descr="preencoded.png"/>
          <p:cNvPicPr>
            <a:picLocks noChangeAspect="1"/>
          </p:cNvPicPr>
          <p:nvPr/>
        </p:nvPicPr>
        <p:blipFill>
          <a:blip r:embed="rId4"/>
          <a:stretch>
            <a:fillRect/>
          </a:stretch>
        </p:blipFill>
        <p:spPr>
          <a:xfrm>
            <a:off x="2286286" y="2590800"/>
            <a:ext cx="6096762" cy="8229600"/>
          </a:xfrm>
          <a:prstGeom prst="rect">
            <a:avLst/>
          </a:prstGeom>
        </p:spPr>
      </p:pic>
      <p:sp>
        <p:nvSpPr>
          <p:cNvPr id="9" name="Shape 5"/>
          <p:cNvSpPr/>
          <p:nvPr/>
        </p:nvSpPr>
        <p:spPr>
          <a:xfrm>
            <a:off x="2286286" y="11023600"/>
            <a:ext cx="6096762" cy="1676400"/>
          </a:xfrm>
          <a:prstGeom prst="rect">
            <a:avLst/>
          </a:prstGeom>
          <a:noFill/>
          <a:ln/>
        </p:spPr>
      </p:sp>
      <p:sp>
        <p:nvSpPr>
          <p:cNvPr id="10" name="Shape 6"/>
          <p:cNvSpPr/>
          <p:nvPr/>
        </p:nvSpPr>
        <p:spPr>
          <a:xfrm>
            <a:off x="2286286" y="11023600"/>
            <a:ext cx="6096762" cy="1676400"/>
          </a:xfrm>
          <a:prstGeom prst="rect">
            <a:avLst/>
          </a:prstGeom>
          <a:noFill/>
          <a:ln/>
        </p:spPr>
      </p:sp>
      <p:sp>
        <p:nvSpPr>
          <p:cNvPr id="11" name="Text 7"/>
          <p:cNvSpPr/>
          <p:nvPr/>
        </p:nvSpPr>
        <p:spPr>
          <a:xfrm>
            <a:off x="2184673" y="11023600"/>
            <a:ext cx="6299987"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Eldruin</a:t>
            </a:r>
            <a:endParaRPr lang="en-US" sz="4800" dirty="0"/>
          </a:p>
        </p:txBody>
      </p:sp>
      <p:sp>
        <p:nvSpPr>
          <p:cNvPr id="12" name="Text 8"/>
          <p:cNvSpPr/>
          <p:nvPr/>
        </p:nvSpPr>
        <p:spPr>
          <a:xfrm>
            <a:off x="2218544" y="12090400"/>
            <a:ext cx="6232246" cy="745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3" name="Shape 9"/>
          <p:cNvSpPr/>
          <p:nvPr/>
        </p:nvSpPr>
        <p:spPr>
          <a:xfrm>
            <a:off x="4115314" y="9753600"/>
            <a:ext cx="2438705" cy="609600"/>
          </a:xfrm>
          <a:prstGeom prst="rect">
            <a:avLst/>
          </a:prstGeom>
          <a:noFill/>
          <a:ln/>
        </p:spPr>
      </p:sp>
      <p:pic>
        <p:nvPicPr>
          <p:cNvPr id="14" name="Image 2" descr="preencoded.png"/>
          <p:cNvPicPr>
            <a:picLocks noChangeAspect="1"/>
          </p:cNvPicPr>
          <p:nvPr/>
        </p:nvPicPr>
        <p:blipFill>
          <a:blip r:embed="rId5"/>
          <a:stretch>
            <a:fillRect/>
          </a:stretch>
        </p:blipFill>
        <p:spPr>
          <a:xfrm>
            <a:off x="4115314" y="9753600"/>
            <a:ext cx="609676" cy="609600"/>
          </a:xfrm>
          <a:prstGeom prst="rect">
            <a:avLst/>
          </a:prstGeom>
        </p:spPr>
      </p:pic>
      <p:pic>
        <p:nvPicPr>
          <p:cNvPr id="15" name="Image 3" descr="preencoded.png"/>
          <p:cNvPicPr>
            <a:picLocks noChangeAspect="1"/>
          </p:cNvPicPr>
          <p:nvPr/>
        </p:nvPicPr>
        <p:blipFill>
          <a:blip r:embed="rId6"/>
          <a:stretch>
            <a:fillRect/>
          </a:stretch>
        </p:blipFill>
        <p:spPr>
          <a:xfrm>
            <a:off x="4166121" y="9804400"/>
            <a:ext cx="508063" cy="506729"/>
          </a:xfrm>
          <a:prstGeom prst="rect">
            <a:avLst/>
          </a:prstGeom>
        </p:spPr>
      </p:pic>
      <p:pic>
        <p:nvPicPr>
          <p:cNvPr id="16" name="Image 4" descr="preencoded.png"/>
          <p:cNvPicPr>
            <a:picLocks noChangeAspect="1"/>
          </p:cNvPicPr>
          <p:nvPr/>
        </p:nvPicPr>
        <p:blipFill>
          <a:blip r:embed="rId5"/>
          <a:stretch>
            <a:fillRect/>
          </a:stretch>
        </p:blipFill>
        <p:spPr>
          <a:xfrm>
            <a:off x="5029829" y="9753600"/>
            <a:ext cx="609676" cy="609600"/>
          </a:xfrm>
          <a:prstGeom prst="rect">
            <a:avLst/>
          </a:prstGeom>
        </p:spPr>
      </p:pic>
      <p:pic>
        <p:nvPicPr>
          <p:cNvPr id="17" name="Image 5" descr="preencoded.png"/>
          <p:cNvPicPr>
            <a:picLocks noChangeAspect="1"/>
          </p:cNvPicPr>
          <p:nvPr/>
        </p:nvPicPr>
        <p:blipFill>
          <a:blip r:embed="rId7"/>
          <a:stretch>
            <a:fillRect/>
          </a:stretch>
        </p:blipFill>
        <p:spPr>
          <a:xfrm>
            <a:off x="5067933" y="9791700"/>
            <a:ext cx="533467" cy="533400"/>
          </a:xfrm>
          <a:prstGeom prst="rect">
            <a:avLst/>
          </a:prstGeom>
        </p:spPr>
      </p:pic>
      <p:pic>
        <p:nvPicPr>
          <p:cNvPr id="18" name="Image 6" descr="preencoded.png"/>
          <p:cNvPicPr>
            <a:picLocks noChangeAspect="1"/>
          </p:cNvPicPr>
          <p:nvPr/>
        </p:nvPicPr>
        <p:blipFill>
          <a:blip r:embed="rId5"/>
          <a:stretch>
            <a:fillRect/>
          </a:stretch>
        </p:blipFill>
        <p:spPr>
          <a:xfrm>
            <a:off x="5944343" y="9753600"/>
            <a:ext cx="609676" cy="609600"/>
          </a:xfrm>
          <a:prstGeom prst="rect">
            <a:avLst/>
          </a:prstGeom>
        </p:spPr>
      </p:pic>
      <p:pic>
        <p:nvPicPr>
          <p:cNvPr id="19" name="Image 7" descr="preencoded.png"/>
          <p:cNvPicPr>
            <a:picLocks noChangeAspect="1"/>
          </p:cNvPicPr>
          <p:nvPr/>
        </p:nvPicPr>
        <p:blipFill>
          <a:blip r:embed="rId8"/>
          <a:stretch>
            <a:fillRect/>
          </a:stretch>
        </p:blipFill>
        <p:spPr>
          <a:xfrm>
            <a:off x="5956536" y="9765792"/>
            <a:ext cx="585289" cy="585217"/>
          </a:xfrm>
          <a:prstGeom prst="rect">
            <a:avLst/>
          </a:prstGeom>
        </p:spPr>
      </p:pic>
      <p:sp>
        <p:nvSpPr>
          <p:cNvPr id="20" name="Shape 10"/>
          <p:cNvSpPr/>
          <p:nvPr/>
        </p:nvSpPr>
        <p:spPr>
          <a:xfrm>
            <a:off x="9145143" y="2590800"/>
            <a:ext cx="6096762" cy="10109200"/>
          </a:xfrm>
          <a:prstGeom prst="rect">
            <a:avLst/>
          </a:prstGeom>
          <a:noFill/>
          <a:ln/>
        </p:spPr>
      </p:sp>
      <p:pic>
        <p:nvPicPr>
          <p:cNvPr id="21" name="Image 8" descr="preencoded.png"/>
          <p:cNvPicPr>
            <a:picLocks noChangeAspect="1"/>
          </p:cNvPicPr>
          <p:nvPr/>
        </p:nvPicPr>
        <p:blipFill>
          <a:blip r:embed="rId9"/>
          <a:stretch>
            <a:fillRect/>
          </a:stretch>
        </p:blipFill>
        <p:spPr>
          <a:xfrm>
            <a:off x="9145143" y="2590800"/>
            <a:ext cx="6096762" cy="8229600"/>
          </a:xfrm>
          <a:prstGeom prst="rect">
            <a:avLst/>
          </a:prstGeom>
        </p:spPr>
      </p:pic>
      <p:sp>
        <p:nvSpPr>
          <p:cNvPr id="22" name="Shape 11"/>
          <p:cNvSpPr/>
          <p:nvPr/>
        </p:nvSpPr>
        <p:spPr>
          <a:xfrm>
            <a:off x="9145143" y="11023600"/>
            <a:ext cx="6096762" cy="1676400"/>
          </a:xfrm>
          <a:prstGeom prst="rect">
            <a:avLst/>
          </a:prstGeom>
          <a:noFill/>
          <a:ln/>
        </p:spPr>
      </p:sp>
      <p:sp>
        <p:nvSpPr>
          <p:cNvPr id="23" name="Shape 12"/>
          <p:cNvSpPr/>
          <p:nvPr/>
        </p:nvSpPr>
        <p:spPr>
          <a:xfrm>
            <a:off x="9145143" y="11023600"/>
            <a:ext cx="6096762" cy="1676400"/>
          </a:xfrm>
          <a:prstGeom prst="rect">
            <a:avLst/>
          </a:prstGeom>
          <a:noFill/>
          <a:ln/>
        </p:spPr>
      </p:sp>
      <p:sp>
        <p:nvSpPr>
          <p:cNvPr id="24" name="Text 13"/>
          <p:cNvSpPr/>
          <p:nvPr/>
        </p:nvSpPr>
        <p:spPr>
          <a:xfrm>
            <a:off x="9043530" y="11023600"/>
            <a:ext cx="6299987"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Nephilim</a:t>
            </a:r>
            <a:endParaRPr lang="en-US" sz="4800" dirty="0"/>
          </a:p>
        </p:txBody>
      </p:sp>
      <p:sp>
        <p:nvSpPr>
          <p:cNvPr id="25" name="Text 14"/>
          <p:cNvSpPr/>
          <p:nvPr/>
        </p:nvSpPr>
        <p:spPr>
          <a:xfrm>
            <a:off x="9077401" y="12090400"/>
            <a:ext cx="6232246" cy="745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Sky Guardian</a:t>
            </a:r>
            <a:endParaRPr lang="en-US" sz="3200" dirty="0"/>
          </a:p>
        </p:txBody>
      </p:sp>
      <p:sp>
        <p:nvSpPr>
          <p:cNvPr id="26" name="Shape 15"/>
          <p:cNvSpPr/>
          <p:nvPr/>
        </p:nvSpPr>
        <p:spPr>
          <a:xfrm>
            <a:off x="10974172" y="9753600"/>
            <a:ext cx="2438705" cy="609600"/>
          </a:xfrm>
          <a:prstGeom prst="rect">
            <a:avLst/>
          </a:prstGeom>
          <a:noFill/>
          <a:ln/>
        </p:spPr>
      </p:sp>
      <p:pic>
        <p:nvPicPr>
          <p:cNvPr id="27" name="Image 9" descr="preencoded.png"/>
          <p:cNvPicPr>
            <a:picLocks noChangeAspect="1"/>
          </p:cNvPicPr>
          <p:nvPr/>
        </p:nvPicPr>
        <p:blipFill>
          <a:blip r:embed="rId5"/>
          <a:stretch>
            <a:fillRect/>
          </a:stretch>
        </p:blipFill>
        <p:spPr>
          <a:xfrm>
            <a:off x="10974172" y="9753600"/>
            <a:ext cx="609676" cy="609600"/>
          </a:xfrm>
          <a:prstGeom prst="rect">
            <a:avLst/>
          </a:prstGeom>
        </p:spPr>
      </p:pic>
      <p:pic>
        <p:nvPicPr>
          <p:cNvPr id="28" name="Image 10" descr="preencoded.png"/>
          <p:cNvPicPr>
            <a:picLocks noChangeAspect="1"/>
          </p:cNvPicPr>
          <p:nvPr/>
        </p:nvPicPr>
        <p:blipFill>
          <a:blip r:embed="rId6"/>
          <a:stretch>
            <a:fillRect/>
          </a:stretch>
        </p:blipFill>
        <p:spPr>
          <a:xfrm>
            <a:off x="11024978" y="9804400"/>
            <a:ext cx="508063" cy="506729"/>
          </a:xfrm>
          <a:prstGeom prst="rect">
            <a:avLst/>
          </a:prstGeom>
        </p:spPr>
      </p:pic>
      <p:pic>
        <p:nvPicPr>
          <p:cNvPr id="29" name="Image 11" descr="preencoded.png"/>
          <p:cNvPicPr>
            <a:picLocks noChangeAspect="1"/>
          </p:cNvPicPr>
          <p:nvPr/>
        </p:nvPicPr>
        <p:blipFill>
          <a:blip r:embed="rId5"/>
          <a:stretch>
            <a:fillRect/>
          </a:stretch>
        </p:blipFill>
        <p:spPr>
          <a:xfrm>
            <a:off x="11888686" y="9753600"/>
            <a:ext cx="609676" cy="609600"/>
          </a:xfrm>
          <a:prstGeom prst="rect">
            <a:avLst/>
          </a:prstGeom>
        </p:spPr>
      </p:pic>
      <p:pic>
        <p:nvPicPr>
          <p:cNvPr id="30" name="Image 12" descr="preencoded.png"/>
          <p:cNvPicPr>
            <a:picLocks noChangeAspect="1"/>
          </p:cNvPicPr>
          <p:nvPr/>
        </p:nvPicPr>
        <p:blipFill>
          <a:blip r:embed="rId7"/>
          <a:stretch>
            <a:fillRect/>
          </a:stretch>
        </p:blipFill>
        <p:spPr>
          <a:xfrm>
            <a:off x="11926791" y="9791700"/>
            <a:ext cx="533467" cy="533400"/>
          </a:xfrm>
          <a:prstGeom prst="rect">
            <a:avLst/>
          </a:prstGeom>
        </p:spPr>
      </p:pic>
      <p:pic>
        <p:nvPicPr>
          <p:cNvPr id="31" name="Image 13" descr="preencoded.png"/>
          <p:cNvPicPr>
            <a:picLocks noChangeAspect="1"/>
          </p:cNvPicPr>
          <p:nvPr/>
        </p:nvPicPr>
        <p:blipFill>
          <a:blip r:embed="rId5"/>
          <a:stretch>
            <a:fillRect/>
          </a:stretch>
        </p:blipFill>
        <p:spPr>
          <a:xfrm>
            <a:off x="12803200" y="9753600"/>
            <a:ext cx="609676" cy="609600"/>
          </a:xfrm>
          <a:prstGeom prst="rect">
            <a:avLst/>
          </a:prstGeom>
        </p:spPr>
      </p:pic>
      <p:pic>
        <p:nvPicPr>
          <p:cNvPr id="32" name="Image 14" descr="preencoded.png"/>
          <p:cNvPicPr>
            <a:picLocks noChangeAspect="1"/>
          </p:cNvPicPr>
          <p:nvPr/>
        </p:nvPicPr>
        <p:blipFill>
          <a:blip r:embed="rId8"/>
          <a:stretch>
            <a:fillRect/>
          </a:stretch>
        </p:blipFill>
        <p:spPr>
          <a:xfrm>
            <a:off x="12815394" y="9765792"/>
            <a:ext cx="585289" cy="585217"/>
          </a:xfrm>
          <a:prstGeom prst="rect">
            <a:avLst/>
          </a:prstGeom>
        </p:spPr>
      </p:pic>
      <p:sp>
        <p:nvSpPr>
          <p:cNvPr id="33" name="Shape 16"/>
          <p:cNvSpPr/>
          <p:nvPr/>
        </p:nvSpPr>
        <p:spPr>
          <a:xfrm>
            <a:off x="16004000" y="2590800"/>
            <a:ext cx="6096762" cy="10109200"/>
          </a:xfrm>
          <a:prstGeom prst="rect">
            <a:avLst/>
          </a:prstGeom>
          <a:noFill/>
          <a:ln/>
        </p:spPr>
      </p:sp>
      <p:pic>
        <p:nvPicPr>
          <p:cNvPr id="34" name="Image 15" descr="preencoded.png"/>
          <p:cNvPicPr>
            <a:picLocks noChangeAspect="1"/>
          </p:cNvPicPr>
          <p:nvPr/>
        </p:nvPicPr>
        <p:blipFill>
          <a:blip r:embed="rId10"/>
          <a:stretch>
            <a:fillRect/>
          </a:stretch>
        </p:blipFill>
        <p:spPr>
          <a:xfrm>
            <a:off x="16004000" y="2590800"/>
            <a:ext cx="6096762" cy="8229600"/>
          </a:xfrm>
          <a:prstGeom prst="rect">
            <a:avLst/>
          </a:prstGeom>
        </p:spPr>
      </p:pic>
      <p:sp>
        <p:nvSpPr>
          <p:cNvPr id="35" name="Shape 17"/>
          <p:cNvSpPr/>
          <p:nvPr/>
        </p:nvSpPr>
        <p:spPr>
          <a:xfrm>
            <a:off x="16004000" y="11023600"/>
            <a:ext cx="6096762" cy="1676400"/>
          </a:xfrm>
          <a:prstGeom prst="rect">
            <a:avLst/>
          </a:prstGeom>
          <a:noFill/>
          <a:ln/>
        </p:spPr>
      </p:sp>
      <p:sp>
        <p:nvSpPr>
          <p:cNvPr id="36" name="Shape 18"/>
          <p:cNvSpPr/>
          <p:nvPr/>
        </p:nvSpPr>
        <p:spPr>
          <a:xfrm>
            <a:off x="16004000" y="11023600"/>
            <a:ext cx="6096762" cy="1676400"/>
          </a:xfrm>
          <a:prstGeom prst="rect">
            <a:avLst/>
          </a:prstGeom>
          <a:noFill/>
          <a:ln/>
        </p:spPr>
      </p:sp>
      <p:sp>
        <p:nvSpPr>
          <p:cNvPr id="37" name="Text 19"/>
          <p:cNvSpPr/>
          <p:nvPr/>
        </p:nvSpPr>
        <p:spPr>
          <a:xfrm>
            <a:off x="15902388" y="11023600"/>
            <a:ext cx="6299987"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Wyrm</a:t>
            </a:r>
            <a:endParaRPr lang="en-US" sz="4800" dirty="0"/>
          </a:p>
        </p:txBody>
      </p:sp>
      <p:sp>
        <p:nvSpPr>
          <p:cNvPr id="38" name="Text 20"/>
          <p:cNvSpPr/>
          <p:nvPr/>
        </p:nvSpPr>
        <p:spPr>
          <a:xfrm>
            <a:off x="15936258" y="12090400"/>
            <a:ext cx="6232246" cy="745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Ancient Serpent</a:t>
            </a:r>
            <a:endParaRPr lang="en-US" sz="3200" dirty="0"/>
          </a:p>
        </p:txBody>
      </p:sp>
      <p:sp>
        <p:nvSpPr>
          <p:cNvPr id="39" name="Shape 21"/>
          <p:cNvSpPr/>
          <p:nvPr/>
        </p:nvSpPr>
        <p:spPr>
          <a:xfrm>
            <a:off x="17833029" y="9753600"/>
            <a:ext cx="2438705" cy="609600"/>
          </a:xfrm>
          <a:prstGeom prst="rect">
            <a:avLst/>
          </a:prstGeom>
          <a:noFill/>
          <a:ln/>
        </p:spPr>
      </p:sp>
      <p:pic>
        <p:nvPicPr>
          <p:cNvPr id="40" name="Image 16" descr="preencoded.png"/>
          <p:cNvPicPr>
            <a:picLocks noChangeAspect="1"/>
          </p:cNvPicPr>
          <p:nvPr/>
        </p:nvPicPr>
        <p:blipFill>
          <a:blip r:embed="rId5"/>
          <a:stretch>
            <a:fillRect/>
          </a:stretch>
        </p:blipFill>
        <p:spPr>
          <a:xfrm>
            <a:off x="17833029" y="9753600"/>
            <a:ext cx="609676" cy="609600"/>
          </a:xfrm>
          <a:prstGeom prst="rect">
            <a:avLst/>
          </a:prstGeom>
        </p:spPr>
      </p:pic>
      <p:pic>
        <p:nvPicPr>
          <p:cNvPr id="41" name="Image 17" descr="preencoded.png"/>
          <p:cNvPicPr>
            <a:picLocks noChangeAspect="1"/>
          </p:cNvPicPr>
          <p:nvPr/>
        </p:nvPicPr>
        <p:blipFill>
          <a:blip r:embed="rId6"/>
          <a:stretch>
            <a:fillRect/>
          </a:stretch>
        </p:blipFill>
        <p:spPr>
          <a:xfrm>
            <a:off x="17883835" y="9804400"/>
            <a:ext cx="508063" cy="506729"/>
          </a:xfrm>
          <a:prstGeom prst="rect">
            <a:avLst/>
          </a:prstGeom>
        </p:spPr>
      </p:pic>
      <p:pic>
        <p:nvPicPr>
          <p:cNvPr id="42" name="Image 18" descr="preencoded.png"/>
          <p:cNvPicPr>
            <a:picLocks noChangeAspect="1"/>
          </p:cNvPicPr>
          <p:nvPr/>
        </p:nvPicPr>
        <p:blipFill>
          <a:blip r:embed="rId5"/>
          <a:stretch>
            <a:fillRect/>
          </a:stretch>
        </p:blipFill>
        <p:spPr>
          <a:xfrm>
            <a:off x="18747543" y="9753600"/>
            <a:ext cx="609676" cy="609600"/>
          </a:xfrm>
          <a:prstGeom prst="rect">
            <a:avLst/>
          </a:prstGeom>
        </p:spPr>
      </p:pic>
      <p:pic>
        <p:nvPicPr>
          <p:cNvPr id="43" name="Image 19" descr="preencoded.png"/>
          <p:cNvPicPr>
            <a:picLocks noChangeAspect="1"/>
          </p:cNvPicPr>
          <p:nvPr/>
        </p:nvPicPr>
        <p:blipFill>
          <a:blip r:embed="rId7"/>
          <a:stretch>
            <a:fillRect/>
          </a:stretch>
        </p:blipFill>
        <p:spPr>
          <a:xfrm>
            <a:off x="18785648" y="9791700"/>
            <a:ext cx="533467" cy="533400"/>
          </a:xfrm>
          <a:prstGeom prst="rect">
            <a:avLst/>
          </a:prstGeom>
        </p:spPr>
      </p:pic>
      <p:pic>
        <p:nvPicPr>
          <p:cNvPr id="44" name="Image 20" descr="preencoded.png"/>
          <p:cNvPicPr>
            <a:picLocks noChangeAspect="1"/>
          </p:cNvPicPr>
          <p:nvPr/>
        </p:nvPicPr>
        <p:blipFill>
          <a:blip r:embed="rId5"/>
          <a:stretch>
            <a:fillRect/>
          </a:stretch>
        </p:blipFill>
        <p:spPr>
          <a:xfrm>
            <a:off x="19662057" y="9753600"/>
            <a:ext cx="609676" cy="609600"/>
          </a:xfrm>
          <a:prstGeom prst="rect">
            <a:avLst/>
          </a:prstGeom>
        </p:spPr>
      </p:pic>
      <p:pic>
        <p:nvPicPr>
          <p:cNvPr id="45" name="Image 21" descr="preencoded.png"/>
          <p:cNvPicPr>
            <a:picLocks noChangeAspect="1"/>
          </p:cNvPicPr>
          <p:nvPr/>
        </p:nvPicPr>
        <p:blipFill>
          <a:blip r:embed="rId8"/>
          <a:stretch>
            <a:fillRect/>
          </a:stretch>
        </p:blipFill>
        <p:spPr>
          <a:xfrm>
            <a:off x="19674251" y="9765792"/>
            <a:ext cx="585289" cy="58521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2032254" y="1270000"/>
            <a:ext cx="3336284"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Team</a:t>
            </a:r>
            <a:endParaRPr lang="en-US" sz="8000" dirty="0"/>
          </a:p>
        </p:txBody>
      </p:sp>
      <p:sp>
        <p:nvSpPr>
          <p:cNvPr id="3" name="Shape 1"/>
          <p:cNvSpPr/>
          <p:nvPr/>
        </p:nvSpPr>
        <p:spPr>
          <a:xfrm>
            <a:off x="8395749" y="2286000"/>
            <a:ext cx="14111464" cy="9156700"/>
          </a:xfrm>
          <a:prstGeom prst="rect">
            <a:avLst/>
          </a:prstGeom>
          <a:solidFill>
            <a:srgbClr val="F2F5FF">
              <a:alpha val="100000"/>
            </a:srgbClr>
          </a:solidFill>
          <a:ln/>
        </p:spPr>
      </p:sp>
      <p:sp>
        <p:nvSpPr>
          <p:cNvPr id="4" name="Shape 2"/>
          <p:cNvSpPr/>
          <p:nvPr/>
        </p:nvSpPr>
        <p:spPr>
          <a:xfrm>
            <a:off x="13273159" y="3060700"/>
            <a:ext cx="5296562" cy="7620000"/>
          </a:xfrm>
          <a:prstGeom prst="rect">
            <a:avLst/>
          </a:prstGeom>
          <a:noFill/>
          <a:ln/>
        </p:spPr>
      </p:sp>
      <p:sp>
        <p:nvSpPr>
          <p:cNvPr id="5" name="Shape 3"/>
          <p:cNvSpPr/>
          <p:nvPr/>
        </p:nvSpPr>
        <p:spPr>
          <a:xfrm>
            <a:off x="13273159" y="3060700"/>
            <a:ext cx="4991724" cy="2032000"/>
          </a:xfrm>
          <a:prstGeom prst="rect">
            <a:avLst/>
          </a:prstGeom>
          <a:noFill/>
          <a:ln/>
        </p:spPr>
      </p:sp>
      <p:pic>
        <p:nvPicPr>
          <p:cNvPr id="6" name="Image 0" descr="preencoded.png"/>
          <p:cNvPicPr>
            <a:picLocks noChangeAspect="1"/>
          </p:cNvPicPr>
          <p:nvPr/>
        </p:nvPicPr>
        <p:blipFill>
          <a:blip r:embed="rId3"/>
          <a:stretch>
            <a:fillRect/>
          </a:stretch>
        </p:blipFill>
        <p:spPr>
          <a:xfrm>
            <a:off x="13273159" y="3060700"/>
            <a:ext cx="2248181" cy="2032000"/>
          </a:xfrm>
          <a:prstGeom prst="rect">
            <a:avLst/>
          </a:prstGeom>
        </p:spPr>
      </p:pic>
      <p:sp>
        <p:nvSpPr>
          <p:cNvPr id="7" name="Shape 4"/>
          <p:cNvSpPr/>
          <p:nvPr/>
        </p:nvSpPr>
        <p:spPr>
          <a:xfrm>
            <a:off x="15826178" y="3352800"/>
            <a:ext cx="2438705" cy="1447800"/>
          </a:xfrm>
          <a:prstGeom prst="rect">
            <a:avLst/>
          </a:prstGeom>
          <a:noFill/>
          <a:ln/>
        </p:spPr>
      </p:sp>
      <p:sp>
        <p:nvSpPr>
          <p:cNvPr id="8" name="Shape 5"/>
          <p:cNvSpPr/>
          <p:nvPr/>
        </p:nvSpPr>
        <p:spPr>
          <a:xfrm>
            <a:off x="15826178" y="3352800"/>
            <a:ext cx="2438705" cy="1447800"/>
          </a:xfrm>
          <a:prstGeom prst="rect">
            <a:avLst/>
          </a:prstGeom>
          <a:noFill/>
          <a:ln/>
        </p:spPr>
      </p:sp>
      <p:sp>
        <p:nvSpPr>
          <p:cNvPr id="9" name="Shape 6"/>
          <p:cNvSpPr/>
          <p:nvPr/>
        </p:nvSpPr>
        <p:spPr>
          <a:xfrm>
            <a:off x="15826178" y="3352800"/>
            <a:ext cx="2438705" cy="1447800"/>
          </a:xfrm>
          <a:prstGeom prst="rect">
            <a:avLst/>
          </a:prstGeom>
          <a:noFill/>
          <a:ln/>
        </p:spPr>
      </p:sp>
      <p:sp>
        <p:nvSpPr>
          <p:cNvPr id="10" name="Text 7"/>
          <p:cNvSpPr/>
          <p:nvPr/>
        </p:nvSpPr>
        <p:spPr>
          <a:xfrm>
            <a:off x="15826178" y="3352800"/>
            <a:ext cx="1803625"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Eldruin</a:t>
            </a:r>
            <a:endParaRPr lang="en-US" sz="3600" dirty="0"/>
          </a:p>
        </p:txBody>
      </p:sp>
      <p:sp>
        <p:nvSpPr>
          <p:cNvPr id="11" name="Text 8"/>
          <p:cNvSpPr/>
          <p:nvPr/>
        </p:nvSpPr>
        <p:spPr>
          <a:xfrm>
            <a:off x="15826178" y="4191000"/>
            <a:ext cx="2955236"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2" name="Shape 9"/>
          <p:cNvSpPr/>
          <p:nvPr/>
        </p:nvSpPr>
        <p:spPr>
          <a:xfrm>
            <a:off x="13273159" y="5854700"/>
            <a:ext cx="5118740" cy="2032000"/>
          </a:xfrm>
          <a:prstGeom prst="rect">
            <a:avLst/>
          </a:prstGeom>
          <a:noFill/>
          <a:ln/>
        </p:spPr>
      </p:sp>
      <p:pic>
        <p:nvPicPr>
          <p:cNvPr id="13" name="Image 1" descr="preencoded.png"/>
          <p:cNvPicPr>
            <a:picLocks noChangeAspect="1"/>
          </p:cNvPicPr>
          <p:nvPr/>
        </p:nvPicPr>
        <p:blipFill>
          <a:blip r:embed="rId4"/>
          <a:stretch>
            <a:fillRect/>
          </a:stretch>
        </p:blipFill>
        <p:spPr>
          <a:xfrm>
            <a:off x="13273159" y="5854700"/>
            <a:ext cx="2375197" cy="2032000"/>
          </a:xfrm>
          <a:prstGeom prst="rect">
            <a:avLst/>
          </a:prstGeom>
        </p:spPr>
      </p:pic>
      <p:sp>
        <p:nvSpPr>
          <p:cNvPr id="14" name="Shape 10"/>
          <p:cNvSpPr/>
          <p:nvPr/>
        </p:nvSpPr>
        <p:spPr>
          <a:xfrm>
            <a:off x="15953194" y="6146800"/>
            <a:ext cx="2438705" cy="1447800"/>
          </a:xfrm>
          <a:prstGeom prst="rect">
            <a:avLst/>
          </a:prstGeom>
          <a:noFill/>
          <a:ln/>
        </p:spPr>
      </p:sp>
      <p:sp>
        <p:nvSpPr>
          <p:cNvPr id="15" name="Shape 11"/>
          <p:cNvSpPr/>
          <p:nvPr/>
        </p:nvSpPr>
        <p:spPr>
          <a:xfrm>
            <a:off x="15953194" y="6146800"/>
            <a:ext cx="2438705" cy="1447800"/>
          </a:xfrm>
          <a:prstGeom prst="rect">
            <a:avLst/>
          </a:prstGeom>
          <a:noFill/>
          <a:ln/>
        </p:spPr>
      </p:sp>
      <p:sp>
        <p:nvSpPr>
          <p:cNvPr id="16" name="Shape 12"/>
          <p:cNvSpPr/>
          <p:nvPr/>
        </p:nvSpPr>
        <p:spPr>
          <a:xfrm>
            <a:off x="15953194" y="6146800"/>
            <a:ext cx="2438705" cy="1447800"/>
          </a:xfrm>
          <a:prstGeom prst="rect">
            <a:avLst/>
          </a:prstGeom>
          <a:noFill/>
          <a:ln/>
        </p:spPr>
      </p:sp>
      <p:sp>
        <p:nvSpPr>
          <p:cNvPr id="17" name="Text 13"/>
          <p:cNvSpPr/>
          <p:nvPr/>
        </p:nvSpPr>
        <p:spPr>
          <a:xfrm>
            <a:off x="15953194" y="6146800"/>
            <a:ext cx="2222778"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Arcturus</a:t>
            </a:r>
            <a:endParaRPr lang="en-US" sz="3600" dirty="0"/>
          </a:p>
        </p:txBody>
      </p:sp>
      <p:sp>
        <p:nvSpPr>
          <p:cNvPr id="18" name="Text 14"/>
          <p:cNvSpPr/>
          <p:nvPr/>
        </p:nvSpPr>
        <p:spPr>
          <a:xfrm>
            <a:off x="15953194" y="6985000"/>
            <a:ext cx="3069550"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Ice Wizard</a:t>
            </a:r>
            <a:endParaRPr lang="en-US" sz="3200" dirty="0"/>
          </a:p>
        </p:txBody>
      </p:sp>
      <p:sp>
        <p:nvSpPr>
          <p:cNvPr id="19" name="Shape 15"/>
          <p:cNvSpPr/>
          <p:nvPr/>
        </p:nvSpPr>
        <p:spPr>
          <a:xfrm>
            <a:off x="13273159" y="8648700"/>
            <a:ext cx="5296562" cy="2032000"/>
          </a:xfrm>
          <a:prstGeom prst="rect">
            <a:avLst/>
          </a:prstGeom>
          <a:noFill/>
          <a:ln/>
        </p:spPr>
      </p:sp>
      <p:pic>
        <p:nvPicPr>
          <p:cNvPr id="20" name="Image 2" descr="preencoded.png"/>
          <p:cNvPicPr>
            <a:picLocks noChangeAspect="1"/>
          </p:cNvPicPr>
          <p:nvPr/>
        </p:nvPicPr>
        <p:blipFill>
          <a:blip r:embed="rId5"/>
          <a:stretch>
            <a:fillRect/>
          </a:stretch>
        </p:blipFill>
        <p:spPr>
          <a:xfrm>
            <a:off x="13273159" y="8648700"/>
            <a:ext cx="2553019" cy="2032000"/>
          </a:xfrm>
          <a:prstGeom prst="rect">
            <a:avLst/>
          </a:prstGeom>
        </p:spPr>
      </p:pic>
      <p:sp>
        <p:nvSpPr>
          <p:cNvPr id="21" name="Shape 16"/>
          <p:cNvSpPr/>
          <p:nvPr/>
        </p:nvSpPr>
        <p:spPr>
          <a:xfrm>
            <a:off x="16131016" y="8940800"/>
            <a:ext cx="2438705" cy="1447800"/>
          </a:xfrm>
          <a:prstGeom prst="rect">
            <a:avLst/>
          </a:prstGeom>
          <a:noFill/>
          <a:ln/>
        </p:spPr>
      </p:sp>
      <p:sp>
        <p:nvSpPr>
          <p:cNvPr id="22" name="Shape 17"/>
          <p:cNvSpPr/>
          <p:nvPr/>
        </p:nvSpPr>
        <p:spPr>
          <a:xfrm>
            <a:off x="16131016" y="8940800"/>
            <a:ext cx="2438705" cy="1447800"/>
          </a:xfrm>
          <a:prstGeom prst="rect">
            <a:avLst/>
          </a:prstGeom>
          <a:noFill/>
          <a:ln/>
        </p:spPr>
      </p:sp>
      <p:sp>
        <p:nvSpPr>
          <p:cNvPr id="23" name="Shape 18"/>
          <p:cNvSpPr/>
          <p:nvPr/>
        </p:nvSpPr>
        <p:spPr>
          <a:xfrm>
            <a:off x="16131016" y="8940800"/>
            <a:ext cx="2438705" cy="1447800"/>
          </a:xfrm>
          <a:prstGeom prst="rect">
            <a:avLst/>
          </a:prstGeom>
          <a:noFill/>
          <a:ln/>
        </p:spPr>
      </p:sp>
      <p:sp>
        <p:nvSpPr>
          <p:cNvPr id="24" name="Text 19"/>
          <p:cNvSpPr/>
          <p:nvPr/>
        </p:nvSpPr>
        <p:spPr>
          <a:xfrm>
            <a:off x="16131016" y="8940800"/>
            <a:ext cx="1816327"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Zephyr</a:t>
            </a:r>
            <a:endParaRPr lang="en-US" sz="3600" dirty="0"/>
          </a:p>
        </p:txBody>
      </p:sp>
      <p:sp>
        <p:nvSpPr>
          <p:cNvPr id="25" name="Text 20"/>
          <p:cNvSpPr/>
          <p:nvPr/>
        </p:nvSpPr>
        <p:spPr>
          <a:xfrm>
            <a:off x="16131016" y="9779000"/>
            <a:ext cx="3260074"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Air Warlock</a:t>
            </a:r>
            <a:endParaRPr lang="en-US" sz="3200" dirty="0"/>
          </a:p>
        </p:txBody>
      </p:sp>
      <p:pic>
        <p:nvPicPr>
          <p:cNvPr id="26" name="Image 3" descr="preencoded.png"/>
          <p:cNvPicPr>
            <a:picLocks noChangeAspect="1"/>
          </p:cNvPicPr>
          <p:nvPr/>
        </p:nvPicPr>
        <p:blipFill>
          <a:blip r:embed="rId6"/>
          <a:stretch>
            <a:fillRect/>
          </a:stretch>
        </p:blipFill>
        <p:spPr>
          <a:xfrm>
            <a:off x="1536892" y="4140200"/>
            <a:ext cx="10504213" cy="9575800"/>
          </a:xfrm>
          <a:prstGeom prst="rect">
            <a:avLst/>
          </a:prstGeom>
        </p:spPr>
      </p:pic>
      <p:sp>
        <p:nvSpPr>
          <p:cNvPr id="27" name="Shape 21"/>
          <p:cNvSpPr/>
          <p:nvPr/>
        </p:nvSpPr>
        <p:spPr>
          <a:xfrm>
            <a:off x="23370921" y="10515600"/>
            <a:ext cx="1016127" cy="3200400"/>
          </a:xfrm>
          <a:prstGeom prst="rect">
            <a:avLst/>
          </a:prstGeom>
          <a:solidFill>
            <a:srgbClr val="FFFFFF">
              <a:alpha val="100000"/>
            </a:srgbClr>
          </a:solidFill>
          <a:ln/>
        </p:spPr>
      </p:sp>
      <p:pic>
        <p:nvPicPr>
          <p:cNvPr id="28" name="Image 4" descr="preencoded.png"/>
          <p:cNvPicPr>
            <a:picLocks noChangeAspect="1"/>
          </p:cNvPicPr>
          <p:nvPr/>
        </p:nvPicPr>
        <p:blipFill>
          <a:blip r:embed="rId7"/>
          <a:stretch>
            <a:fillRect/>
          </a:stretch>
        </p:blipFill>
        <p:spPr>
          <a:xfrm>
            <a:off x="23523340" y="10820400"/>
            <a:ext cx="711289" cy="25908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1304413" y="0"/>
            <a:ext cx="13082635" cy="9893300"/>
          </a:xfrm>
          <a:prstGeom prst="rect">
            <a:avLst/>
          </a:prstGeom>
          <a:solidFill>
            <a:srgbClr val="F2F5FF">
              <a:alpha val="100000"/>
            </a:srgbClr>
          </a:solidFill>
          <a:ln/>
        </p:spPr>
      </p:sp>
      <p:sp>
        <p:nvSpPr>
          <p:cNvPr id="3" name="Text 1"/>
          <p:cNvSpPr/>
          <p:nvPr/>
        </p:nvSpPr>
        <p:spPr>
          <a:xfrm>
            <a:off x="2032254" y="1270000"/>
            <a:ext cx="5571763"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Summary</a:t>
            </a:r>
            <a:endParaRPr lang="en-US" sz="8000" dirty="0"/>
          </a:p>
        </p:txBody>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14657632" y="2387600"/>
            <a:ext cx="7874984" cy="4876800"/>
          </a:xfrm>
          <a:prstGeom prst="rect">
            <a:avLst/>
          </a:prstGeom>
          <a:noFill/>
          <a:ln/>
        </p:spPr>
      </p:sp>
      <p:sp>
        <p:nvSpPr>
          <p:cNvPr id="7" name="Shape 4"/>
          <p:cNvSpPr/>
          <p:nvPr/>
        </p:nvSpPr>
        <p:spPr>
          <a:xfrm>
            <a:off x="14657632" y="2387600"/>
            <a:ext cx="1016127" cy="1016000"/>
          </a:xfrm>
          <a:prstGeom prst="roundRect">
            <a:avLst>
              <a:gd name="adj" fmla="val 125100"/>
            </a:avLst>
          </a:prstGeom>
          <a:noFill/>
          <a:ln/>
        </p:spPr>
      </p:sp>
      <p:pic>
        <p:nvPicPr>
          <p:cNvPr id="8" name="Image 1" descr="preencoded.png"/>
          <p:cNvPicPr>
            <a:picLocks noChangeAspect="1"/>
          </p:cNvPicPr>
          <p:nvPr/>
        </p:nvPicPr>
        <p:blipFill>
          <a:blip r:embed="rId4"/>
          <a:stretch>
            <a:fillRect/>
          </a:stretch>
        </p:blipFill>
        <p:spPr>
          <a:xfrm>
            <a:off x="14657632" y="2387600"/>
            <a:ext cx="1016127" cy="1016000"/>
          </a:xfrm>
          <a:prstGeom prst="rect">
            <a:avLst/>
          </a:prstGeom>
        </p:spPr>
      </p:pic>
      <p:pic>
        <p:nvPicPr>
          <p:cNvPr id="9" name="Image 2" descr="preencoded.png"/>
          <p:cNvPicPr>
            <a:picLocks noChangeAspect="1"/>
          </p:cNvPicPr>
          <p:nvPr/>
        </p:nvPicPr>
        <p:blipFill>
          <a:blip r:embed="rId5"/>
          <a:stretch>
            <a:fillRect/>
          </a:stretch>
        </p:blipFill>
        <p:spPr>
          <a:xfrm>
            <a:off x="14760908" y="2490887"/>
            <a:ext cx="809676" cy="809327"/>
          </a:xfrm>
          <a:prstGeom prst="rect">
            <a:avLst/>
          </a:prstGeom>
        </p:spPr>
      </p:pic>
      <p:sp>
        <p:nvSpPr>
          <p:cNvPr id="10" name="Shape 5"/>
          <p:cNvSpPr/>
          <p:nvPr/>
        </p:nvSpPr>
        <p:spPr>
          <a:xfrm>
            <a:off x="14657632" y="3708400"/>
            <a:ext cx="7874984" cy="3556000"/>
          </a:xfrm>
          <a:prstGeom prst="rect">
            <a:avLst/>
          </a:prstGeom>
          <a:noFill/>
          <a:ln/>
        </p:spPr>
      </p:sp>
      <p:sp>
        <p:nvSpPr>
          <p:cNvPr id="11" name="Text 6"/>
          <p:cNvSpPr/>
          <p:nvPr/>
        </p:nvSpPr>
        <p:spPr>
          <a:xfrm>
            <a:off x="14657632" y="37084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2" name="Text 7"/>
          <p:cNvSpPr/>
          <p:nvPr/>
        </p:nvSpPr>
        <p:spPr>
          <a:xfrm>
            <a:off x="14657632" y="4826000"/>
            <a:ext cx="8010468"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3" name="Shape 8"/>
          <p:cNvSpPr/>
          <p:nvPr/>
        </p:nvSpPr>
        <p:spPr>
          <a:xfrm>
            <a:off x="14657632" y="7658100"/>
            <a:ext cx="7874984" cy="4876800"/>
          </a:xfrm>
          <a:prstGeom prst="rect">
            <a:avLst/>
          </a:prstGeom>
          <a:noFill/>
          <a:ln/>
        </p:spPr>
      </p:sp>
      <p:sp>
        <p:nvSpPr>
          <p:cNvPr id="14" name="Shape 9"/>
          <p:cNvSpPr/>
          <p:nvPr/>
        </p:nvSpPr>
        <p:spPr>
          <a:xfrm>
            <a:off x="14657632" y="7658100"/>
            <a:ext cx="1016127" cy="1016000"/>
          </a:xfrm>
          <a:prstGeom prst="roundRect">
            <a:avLst>
              <a:gd name="adj" fmla="val 125100"/>
            </a:avLst>
          </a:prstGeom>
          <a:noFill/>
          <a:ln/>
        </p:spPr>
      </p:sp>
      <p:pic>
        <p:nvPicPr>
          <p:cNvPr id="15" name="Image 3" descr="preencoded.png"/>
          <p:cNvPicPr>
            <a:picLocks noChangeAspect="1"/>
          </p:cNvPicPr>
          <p:nvPr/>
        </p:nvPicPr>
        <p:blipFill>
          <a:blip r:embed="rId4"/>
          <a:stretch>
            <a:fillRect/>
          </a:stretch>
        </p:blipFill>
        <p:spPr>
          <a:xfrm>
            <a:off x="14657632" y="7658100"/>
            <a:ext cx="1016127" cy="1016000"/>
          </a:xfrm>
          <a:prstGeom prst="rect">
            <a:avLst/>
          </a:prstGeom>
        </p:spPr>
      </p:pic>
      <p:pic>
        <p:nvPicPr>
          <p:cNvPr id="16" name="Image 4" descr="preencoded.png"/>
          <p:cNvPicPr>
            <a:picLocks noChangeAspect="1"/>
          </p:cNvPicPr>
          <p:nvPr/>
        </p:nvPicPr>
        <p:blipFill>
          <a:blip r:embed="rId5"/>
          <a:stretch>
            <a:fillRect/>
          </a:stretch>
        </p:blipFill>
        <p:spPr>
          <a:xfrm>
            <a:off x="14760908" y="7761387"/>
            <a:ext cx="809676" cy="809327"/>
          </a:xfrm>
          <a:prstGeom prst="rect">
            <a:avLst/>
          </a:prstGeom>
        </p:spPr>
      </p:pic>
      <p:sp>
        <p:nvSpPr>
          <p:cNvPr id="17" name="Shape 10"/>
          <p:cNvSpPr/>
          <p:nvPr/>
        </p:nvSpPr>
        <p:spPr>
          <a:xfrm>
            <a:off x="14657632" y="8978900"/>
            <a:ext cx="7874984" cy="3556000"/>
          </a:xfrm>
          <a:prstGeom prst="rect">
            <a:avLst/>
          </a:prstGeom>
          <a:noFill/>
          <a:ln/>
        </p:spPr>
      </p:sp>
      <p:sp>
        <p:nvSpPr>
          <p:cNvPr id="18" name="Text 11"/>
          <p:cNvSpPr/>
          <p:nvPr/>
        </p:nvSpPr>
        <p:spPr>
          <a:xfrm>
            <a:off x="14657632" y="89789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Goblin Gatherings</a:t>
            </a:r>
            <a:endParaRPr lang="en-US" sz="4800" dirty="0"/>
          </a:p>
        </p:txBody>
      </p:sp>
      <p:sp>
        <p:nvSpPr>
          <p:cNvPr id="19" name="Text 12"/>
          <p:cNvSpPr/>
          <p:nvPr/>
        </p:nvSpPr>
        <p:spPr>
          <a:xfrm>
            <a:off x="14657632" y="10096500"/>
            <a:ext cx="8010468"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Unveil the truth about the often-misunderstood goblin race and their role in the fantasy world through a comprehensive record.</a:t>
            </a:r>
            <a:endParaRPr lang="en-US" sz="3200" dirty="0"/>
          </a:p>
        </p:txBody>
      </p:sp>
      <p:pic>
        <p:nvPicPr>
          <p:cNvPr id="20" name="Image 5" descr="preencoded.png"/>
          <p:cNvPicPr>
            <a:picLocks noChangeAspect="1"/>
          </p:cNvPicPr>
          <p:nvPr/>
        </p:nvPicPr>
        <p:blipFill>
          <a:blip r:embed="rId6"/>
          <a:stretch>
            <a:fillRect/>
          </a:stretch>
        </p:blipFill>
        <p:spPr>
          <a:xfrm>
            <a:off x="0" y="3213100"/>
            <a:ext cx="13806626" cy="105029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6566721" y="0"/>
            <a:ext cx="11253607" cy="13716000"/>
          </a:xfrm>
          <a:prstGeom prst="rect">
            <a:avLst/>
          </a:prstGeom>
          <a:solidFill>
            <a:srgbClr val="F2F5FF">
              <a:alpha val="100000"/>
            </a:srgbClr>
          </a:solidFill>
          <a:ln/>
        </p:spPr>
      </p:sp>
      <p:sp>
        <p:nvSpPr>
          <p:cNvPr id="3" name="Text 1"/>
          <p:cNvSpPr/>
          <p:nvPr/>
        </p:nvSpPr>
        <p:spPr>
          <a:xfrm>
            <a:off x="889111" y="584200"/>
            <a:ext cx="6003617"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Milestones</a:t>
            </a:r>
            <a:endParaRPr lang="en-US" sz="8000" dirty="0"/>
          </a:p>
        </p:txBody>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2476810" y="6921500"/>
            <a:ext cx="18531616" cy="1625600"/>
          </a:xfrm>
          <a:prstGeom prst="rect">
            <a:avLst/>
          </a:prstGeom>
          <a:noFill/>
          <a:ln/>
        </p:spPr>
      </p:sp>
      <p:pic>
        <p:nvPicPr>
          <p:cNvPr id="7" name="Image 1" descr="preencoded.png"/>
          <p:cNvPicPr>
            <a:picLocks noChangeAspect="1"/>
          </p:cNvPicPr>
          <p:nvPr/>
        </p:nvPicPr>
        <p:blipFill>
          <a:blip r:embed="rId4"/>
          <a:stretch>
            <a:fillRect/>
          </a:stretch>
        </p:blipFill>
        <p:spPr>
          <a:xfrm>
            <a:off x="2476810" y="6921500"/>
            <a:ext cx="1625803" cy="1625600"/>
          </a:xfrm>
          <a:prstGeom prst="rect">
            <a:avLst/>
          </a:prstGeom>
        </p:spPr>
      </p:pic>
      <p:sp>
        <p:nvSpPr>
          <p:cNvPr id="8" name="Shape 4"/>
          <p:cNvSpPr/>
          <p:nvPr/>
        </p:nvSpPr>
        <p:spPr>
          <a:xfrm>
            <a:off x="2476810" y="6921500"/>
            <a:ext cx="1625803" cy="1625600"/>
          </a:xfrm>
          <a:prstGeom prst="roundRect">
            <a:avLst>
              <a:gd name="adj" fmla="val 781313"/>
            </a:avLst>
          </a:prstGeom>
          <a:noFill/>
          <a:ln w="12700">
            <a:solidFill>
              <a:srgbClr val="1C50EA"/>
            </a:solidFill>
            <a:prstDash val="solid"/>
          </a:ln>
        </p:spPr>
      </p:sp>
      <p:sp>
        <p:nvSpPr>
          <p:cNvPr id="9" name="Text 5"/>
          <p:cNvSpPr/>
          <p:nvPr/>
        </p:nvSpPr>
        <p:spPr>
          <a:xfrm>
            <a:off x="2502213" y="7175500"/>
            <a:ext cx="1574997" cy="1117600"/>
          </a:xfrm>
          <a:prstGeom prst="rect">
            <a:avLst/>
          </a:prstGeom>
          <a:noFill/>
          <a:ln/>
        </p:spPr>
        <p:txBody>
          <a:bodyPr wrap="square" lIns="0" tIns="0" rIns="0" bIns="0" rtlCol="0" anchor="ctr"/>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2015</a:t>
            </a:r>
            <a:endParaRPr lang="en-US" sz="4800" dirty="0"/>
          </a:p>
        </p:txBody>
      </p:sp>
      <p:sp>
        <p:nvSpPr>
          <p:cNvPr id="10" name="Shape 6"/>
          <p:cNvSpPr/>
          <p:nvPr/>
        </p:nvSpPr>
        <p:spPr>
          <a:xfrm>
            <a:off x="4102613" y="7734300"/>
            <a:ext cx="4009468" cy="0"/>
          </a:xfrm>
          <a:prstGeom prst="rect">
            <a:avLst/>
          </a:prstGeom>
          <a:noFill/>
          <a:ln/>
        </p:spPr>
      </p:sp>
      <p:pic>
        <p:nvPicPr>
          <p:cNvPr id="11" name="Image 2" descr="preencoded.png"/>
          <p:cNvPicPr>
            <a:picLocks noChangeAspect="1"/>
          </p:cNvPicPr>
          <p:nvPr/>
        </p:nvPicPr>
        <p:blipFill>
          <a:blip r:embed="rId5"/>
          <a:stretch>
            <a:fillRect/>
          </a:stretch>
        </p:blipFill>
        <p:spPr>
          <a:xfrm>
            <a:off x="4102613" y="7696200"/>
            <a:ext cx="4009468" cy="38100"/>
          </a:xfrm>
          <a:prstGeom prst="rect">
            <a:avLst/>
          </a:prstGeom>
        </p:spPr>
      </p:pic>
      <p:pic>
        <p:nvPicPr>
          <p:cNvPr id="12" name="Image 3" descr="preencoded.png"/>
          <p:cNvPicPr>
            <a:picLocks noChangeAspect="1"/>
          </p:cNvPicPr>
          <p:nvPr/>
        </p:nvPicPr>
        <p:blipFill>
          <a:blip r:embed="rId6"/>
          <a:stretch>
            <a:fillRect/>
          </a:stretch>
        </p:blipFill>
        <p:spPr>
          <a:xfrm>
            <a:off x="8112080" y="6921500"/>
            <a:ext cx="1625803" cy="1625600"/>
          </a:xfrm>
          <a:prstGeom prst="rect">
            <a:avLst/>
          </a:prstGeom>
        </p:spPr>
      </p:pic>
      <p:sp>
        <p:nvSpPr>
          <p:cNvPr id="13" name="Shape 7"/>
          <p:cNvSpPr/>
          <p:nvPr/>
        </p:nvSpPr>
        <p:spPr>
          <a:xfrm>
            <a:off x="8112080" y="6921500"/>
            <a:ext cx="1625803" cy="1625600"/>
          </a:xfrm>
          <a:prstGeom prst="roundRect">
            <a:avLst>
              <a:gd name="adj" fmla="val 781313"/>
            </a:avLst>
          </a:prstGeom>
          <a:noFill/>
          <a:ln w="12700">
            <a:solidFill>
              <a:srgbClr val="1C50EA"/>
            </a:solidFill>
            <a:prstDash val="solid"/>
          </a:ln>
        </p:spPr>
      </p:sp>
      <p:sp>
        <p:nvSpPr>
          <p:cNvPr id="14" name="Text 8"/>
          <p:cNvSpPr/>
          <p:nvPr/>
        </p:nvSpPr>
        <p:spPr>
          <a:xfrm>
            <a:off x="8137484" y="7175500"/>
            <a:ext cx="1574997" cy="1117600"/>
          </a:xfrm>
          <a:prstGeom prst="rect">
            <a:avLst/>
          </a:prstGeom>
          <a:noFill/>
          <a:ln/>
        </p:spPr>
        <p:txBody>
          <a:bodyPr wrap="square" lIns="0" tIns="0" rIns="0" bIns="0" rtlCol="0" anchor="ctr"/>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2016</a:t>
            </a:r>
            <a:endParaRPr lang="en-US" sz="4800" dirty="0"/>
          </a:p>
        </p:txBody>
      </p:sp>
      <p:sp>
        <p:nvSpPr>
          <p:cNvPr id="15" name="Shape 9"/>
          <p:cNvSpPr/>
          <p:nvPr/>
        </p:nvSpPr>
        <p:spPr>
          <a:xfrm>
            <a:off x="9737883" y="7734300"/>
            <a:ext cx="4009468" cy="0"/>
          </a:xfrm>
          <a:prstGeom prst="rect">
            <a:avLst/>
          </a:prstGeom>
          <a:noFill/>
          <a:ln/>
        </p:spPr>
      </p:sp>
      <p:pic>
        <p:nvPicPr>
          <p:cNvPr id="16" name="Image 4" descr="preencoded.png"/>
          <p:cNvPicPr>
            <a:picLocks noChangeAspect="1"/>
          </p:cNvPicPr>
          <p:nvPr/>
        </p:nvPicPr>
        <p:blipFill>
          <a:blip r:embed="rId7"/>
          <a:stretch>
            <a:fillRect/>
          </a:stretch>
        </p:blipFill>
        <p:spPr>
          <a:xfrm>
            <a:off x="9737883" y="7696200"/>
            <a:ext cx="4009468" cy="38100"/>
          </a:xfrm>
          <a:prstGeom prst="rect">
            <a:avLst/>
          </a:prstGeom>
        </p:spPr>
      </p:pic>
      <p:pic>
        <p:nvPicPr>
          <p:cNvPr id="17" name="Image 5" descr="preencoded.png"/>
          <p:cNvPicPr>
            <a:picLocks noChangeAspect="1"/>
          </p:cNvPicPr>
          <p:nvPr/>
        </p:nvPicPr>
        <p:blipFill>
          <a:blip r:embed="rId6"/>
          <a:stretch>
            <a:fillRect/>
          </a:stretch>
        </p:blipFill>
        <p:spPr>
          <a:xfrm>
            <a:off x="13747351" y="6921500"/>
            <a:ext cx="1625803" cy="1625600"/>
          </a:xfrm>
          <a:prstGeom prst="rect">
            <a:avLst/>
          </a:prstGeom>
        </p:spPr>
      </p:pic>
      <p:sp>
        <p:nvSpPr>
          <p:cNvPr id="18" name="Shape 10"/>
          <p:cNvSpPr/>
          <p:nvPr/>
        </p:nvSpPr>
        <p:spPr>
          <a:xfrm>
            <a:off x="13747351" y="6921500"/>
            <a:ext cx="1625803" cy="1625600"/>
          </a:xfrm>
          <a:prstGeom prst="roundRect">
            <a:avLst>
              <a:gd name="adj" fmla="val 781313"/>
            </a:avLst>
          </a:prstGeom>
          <a:noFill/>
          <a:ln w="12700">
            <a:solidFill>
              <a:srgbClr val="1C50EA"/>
            </a:solidFill>
            <a:prstDash val="solid"/>
          </a:ln>
        </p:spPr>
      </p:sp>
      <p:sp>
        <p:nvSpPr>
          <p:cNvPr id="19" name="Text 11"/>
          <p:cNvSpPr/>
          <p:nvPr/>
        </p:nvSpPr>
        <p:spPr>
          <a:xfrm>
            <a:off x="13804508" y="7175500"/>
            <a:ext cx="1511489" cy="1117600"/>
          </a:xfrm>
          <a:prstGeom prst="rect">
            <a:avLst/>
          </a:prstGeom>
          <a:noFill/>
          <a:ln/>
        </p:spPr>
        <p:txBody>
          <a:bodyPr wrap="square" lIns="0" tIns="0" rIns="0" bIns="0" rtlCol="0" anchor="ctr"/>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2017</a:t>
            </a:r>
            <a:endParaRPr lang="en-US" sz="4800" dirty="0"/>
          </a:p>
        </p:txBody>
      </p:sp>
      <p:sp>
        <p:nvSpPr>
          <p:cNvPr id="20" name="Shape 12"/>
          <p:cNvSpPr/>
          <p:nvPr/>
        </p:nvSpPr>
        <p:spPr>
          <a:xfrm>
            <a:off x="15373154" y="7734300"/>
            <a:ext cx="4009468" cy="0"/>
          </a:xfrm>
          <a:prstGeom prst="rect">
            <a:avLst/>
          </a:prstGeom>
          <a:noFill/>
          <a:ln/>
        </p:spPr>
      </p:sp>
      <p:pic>
        <p:nvPicPr>
          <p:cNvPr id="21" name="Image 6" descr="preencoded.png"/>
          <p:cNvPicPr>
            <a:picLocks noChangeAspect="1"/>
          </p:cNvPicPr>
          <p:nvPr/>
        </p:nvPicPr>
        <p:blipFill>
          <a:blip r:embed="rId8"/>
          <a:stretch>
            <a:fillRect/>
          </a:stretch>
        </p:blipFill>
        <p:spPr>
          <a:xfrm>
            <a:off x="15373154" y="7696200"/>
            <a:ext cx="4009467" cy="38100"/>
          </a:xfrm>
          <a:prstGeom prst="rect">
            <a:avLst/>
          </a:prstGeom>
        </p:spPr>
      </p:pic>
      <p:pic>
        <p:nvPicPr>
          <p:cNvPr id="22" name="Image 7" descr="preencoded.png"/>
          <p:cNvPicPr>
            <a:picLocks noChangeAspect="1"/>
          </p:cNvPicPr>
          <p:nvPr/>
        </p:nvPicPr>
        <p:blipFill>
          <a:blip r:embed="rId4"/>
          <a:stretch>
            <a:fillRect/>
          </a:stretch>
        </p:blipFill>
        <p:spPr>
          <a:xfrm>
            <a:off x="19382621" y="6921500"/>
            <a:ext cx="1625803" cy="1625600"/>
          </a:xfrm>
          <a:prstGeom prst="rect">
            <a:avLst/>
          </a:prstGeom>
        </p:spPr>
      </p:pic>
      <p:sp>
        <p:nvSpPr>
          <p:cNvPr id="23" name="Shape 13"/>
          <p:cNvSpPr/>
          <p:nvPr/>
        </p:nvSpPr>
        <p:spPr>
          <a:xfrm>
            <a:off x="19382621" y="6921500"/>
            <a:ext cx="1625803" cy="1625600"/>
          </a:xfrm>
          <a:prstGeom prst="roundRect">
            <a:avLst>
              <a:gd name="adj" fmla="val 781313"/>
            </a:avLst>
          </a:prstGeom>
          <a:noFill/>
          <a:ln w="12700">
            <a:solidFill>
              <a:srgbClr val="1C50EA"/>
            </a:solidFill>
            <a:prstDash val="solid"/>
          </a:ln>
        </p:spPr>
      </p:sp>
      <p:sp>
        <p:nvSpPr>
          <p:cNvPr id="24" name="Text 14"/>
          <p:cNvSpPr/>
          <p:nvPr/>
        </p:nvSpPr>
        <p:spPr>
          <a:xfrm>
            <a:off x="19408024" y="7175500"/>
            <a:ext cx="1574997" cy="1117600"/>
          </a:xfrm>
          <a:prstGeom prst="rect">
            <a:avLst/>
          </a:prstGeom>
          <a:noFill/>
          <a:ln/>
        </p:spPr>
        <p:txBody>
          <a:bodyPr wrap="square" lIns="0" tIns="0" rIns="0" bIns="0" rtlCol="0" anchor="ctr"/>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2018</a:t>
            </a:r>
            <a:endParaRPr lang="en-US" sz="4800" dirty="0"/>
          </a:p>
        </p:txBody>
      </p:sp>
      <p:sp>
        <p:nvSpPr>
          <p:cNvPr id="25" name="Shape 15"/>
          <p:cNvSpPr/>
          <p:nvPr/>
        </p:nvSpPr>
        <p:spPr>
          <a:xfrm>
            <a:off x="1105038" y="8851900"/>
            <a:ext cx="4382048" cy="3225800"/>
          </a:xfrm>
          <a:prstGeom prst="rect">
            <a:avLst/>
          </a:prstGeom>
          <a:noFill/>
          <a:ln/>
        </p:spPr>
      </p:sp>
      <p:sp>
        <p:nvSpPr>
          <p:cNvPr id="26" name="Shape 16"/>
          <p:cNvSpPr/>
          <p:nvPr/>
        </p:nvSpPr>
        <p:spPr>
          <a:xfrm>
            <a:off x="1105038" y="8851900"/>
            <a:ext cx="4382048" cy="3225800"/>
          </a:xfrm>
          <a:prstGeom prst="rect">
            <a:avLst/>
          </a:prstGeom>
          <a:noFill/>
          <a:ln/>
        </p:spPr>
      </p:sp>
      <p:sp>
        <p:nvSpPr>
          <p:cNvPr id="27" name="Text 17"/>
          <p:cNvSpPr/>
          <p:nvPr/>
        </p:nvSpPr>
        <p:spPr>
          <a:xfrm>
            <a:off x="1028829" y="8851900"/>
            <a:ext cx="4534467"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Alchemy</a:t>
            </a:r>
            <a:endParaRPr lang="en-US" sz="3600" dirty="0"/>
          </a:p>
        </p:txBody>
      </p:sp>
      <p:sp>
        <p:nvSpPr>
          <p:cNvPr id="28" name="Text 18"/>
          <p:cNvSpPr/>
          <p:nvPr/>
        </p:nvSpPr>
        <p:spPr>
          <a:xfrm>
            <a:off x="1037296" y="9639300"/>
            <a:ext cx="4517531" cy="25738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Release of potion-making and transmutation spells to improve quality.</a:t>
            </a:r>
            <a:endParaRPr lang="en-US" sz="3200" dirty="0"/>
          </a:p>
        </p:txBody>
      </p:sp>
      <p:sp>
        <p:nvSpPr>
          <p:cNvPr id="29" name="Shape 19"/>
          <p:cNvSpPr/>
          <p:nvPr/>
        </p:nvSpPr>
        <p:spPr>
          <a:xfrm>
            <a:off x="12358645" y="8851900"/>
            <a:ext cx="4382048" cy="3225800"/>
          </a:xfrm>
          <a:prstGeom prst="rect">
            <a:avLst/>
          </a:prstGeom>
          <a:noFill/>
          <a:ln/>
        </p:spPr>
      </p:sp>
      <p:sp>
        <p:nvSpPr>
          <p:cNvPr id="30" name="Shape 20"/>
          <p:cNvSpPr/>
          <p:nvPr/>
        </p:nvSpPr>
        <p:spPr>
          <a:xfrm>
            <a:off x="12358645" y="8851900"/>
            <a:ext cx="4382048" cy="3225800"/>
          </a:xfrm>
          <a:prstGeom prst="rect">
            <a:avLst/>
          </a:prstGeom>
          <a:noFill/>
          <a:ln/>
        </p:spPr>
      </p:sp>
      <p:sp>
        <p:nvSpPr>
          <p:cNvPr id="31" name="Text 21"/>
          <p:cNvSpPr/>
          <p:nvPr/>
        </p:nvSpPr>
        <p:spPr>
          <a:xfrm>
            <a:off x="12282435" y="8851900"/>
            <a:ext cx="4534467"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Protection</a:t>
            </a:r>
            <a:endParaRPr lang="en-US" sz="3600" dirty="0"/>
          </a:p>
        </p:txBody>
      </p:sp>
      <p:sp>
        <p:nvSpPr>
          <p:cNvPr id="32" name="Text 22"/>
          <p:cNvSpPr/>
          <p:nvPr/>
        </p:nvSpPr>
        <p:spPr>
          <a:xfrm>
            <a:off x="12290903" y="9639300"/>
            <a:ext cx="4517531" cy="25738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Implementation of protective spells to guard against dark magic.</a:t>
            </a:r>
            <a:endParaRPr lang="en-US" sz="3200" dirty="0"/>
          </a:p>
        </p:txBody>
      </p:sp>
      <p:sp>
        <p:nvSpPr>
          <p:cNvPr id="33" name="Shape 23"/>
          <p:cNvSpPr/>
          <p:nvPr/>
        </p:nvSpPr>
        <p:spPr>
          <a:xfrm>
            <a:off x="6744543" y="3225800"/>
            <a:ext cx="4382048" cy="3225800"/>
          </a:xfrm>
          <a:prstGeom prst="rect">
            <a:avLst/>
          </a:prstGeom>
          <a:noFill/>
          <a:ln/>
        </p:spPr>
      </p:sp>
      <p:sp>
        <p:nvSpPr>
          <p:cNvPr id="34" name="Shape 24"/>
          <p:cNvSpPr/>
          <p:nvPr/>
        </p:nvSpPr>
        <p:spPr>
          <a:xfrm>
            <a:off x="6744543" y="3225800"/>
            <a:ext cx="4382048" cy="3225800"/>
          </a:xfrm>
          <a:prstGeom prst="rect">
            <a:avLst/>
          </a:prstGeom>
          <a:noFill/>
          <a:ln/>
        </p:spPr>
      </p:sp>
      <p:sp>
        <p:nvSpPr>
          <p:cNvPr id="35" name="Text 25"/>
          <p:cNvSpPr/>
          <p:nvPr/>
        </p:nvSpPr>
        <p:spPr>
          <a:xfrm>
            <a:off x="6668333" y="3225800"/>
            <a:ext cx="4534467"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Portal</a:t>
            </a:r>
            <a:endParaRPr lang="en-US" sz="3600" dirty="0"/>
          </a:p>
        </p:txBody>
      </p:sp>
      <p:sp>
        <p:nvSpPr>
          <p:cNvPr id="36" name="Text 26"/>
          <p:cNvSpPr/>
          <p:nvPr/>
        </p:nvSpPr>
        <p:spPr>
          <a:xfrm>
            <a:off x="6676801" y="4013200"/>
            <a:ext cx="4517531" cy="25738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Unveiling of transportation magic portals to reduce travel time.</a:t>
            </a:r>
            <a:endParaRPr lang="en-US" sz="3200" dirty="0"/>
          </a:p>
        </p:txBody>
      </p:sp>
      <p:sp>
        <p:nvSpPr>
          <p:cNvPr id="37" name="Shape 27"/>
          <p:cNvSpPr/>
          <p:nvPr/>
        </p:nvSpPr>
        <p:spPr>
          <a:xfrm>
            <a:off x="17998149" y="3225800"/>
            <a:ext cx="4382048" cy="3225800"/>
          </a:xfrm>
          <a:prstGeom prst="rect">
            <a:avLst/>
          </a:prstGeom>
          <a:noFill/>
          <a:ln/>
        </p:spPr>
      </p:sp>
      <p:sp>
        <p:nvSpPr>
          <p:cNvPr id="38" name="Shape 28"/>
          <p:cNvSpPr/>
          <p:nvPr/>
        </p:nvSpPr>
        <p:spPr>
          <a:xfrm>
            <a:off x="17998149" y="3225800"/>
            <a:ext cx="4382048" cy="3225800"/>
          </a:xfrm>
          <a:prstGeom prst="rect">
            <a:avLst/>
          </a:prstGeom>
          <a:noFill/>
          <a:ln/>
        </p:spPr>
      </p:sp>
      <p:sp>
        <p:nvSpPr>
          <p:cNvPr id="39" name="Text 29"/>
          <p:cNvSpPr/>
          <p:nvPr/>
        </p:nvSpPr>
        <p:spPr>
          <a:xfrm>
            <a:off x="17921940" y="3225800"/>
            <a:ext cx="4534467"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Foresight</a:t>
            </a:r>
            <a:endParaRPr lang="en-US" sz="3600" dirty="0"/>
          </a:p>
        </p:txBody>
      </p:sp>
      <p:sp>
        <p:nvSpPr>
          <p:cNvPr id="40" name="Text 30"/>
          <p:cNvSpPr/>
          <p:nvPr/>
        </p:nvSpPr>
        <p:spPr>
          <a:xfrm>
            <a:off x="17930408" y="4013200"/>
            <a:ext cx="4517531" cy="25738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Deployment of divination magic to predict and prevent future harm.</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11379200"/>
            <a:ext cx="17820327" cy="2336800"/>
          </a:xfrm>
          <a:prstGeom prst="rect">
            <a:avLst/>
          </a:prstGeom>
          <a:solidFill>
            <a:srgbClr val="F2F5FF">
              <a:alpha val="100000"/>
            </a:srgbClr>
          </a:solidFill>
          <a:ln/>
        </p:spPr>
      </p:sp>
      <p:pic>
        <p:nvPicPr>
          <p:cNvPr id="3" name="Image 0" descr="preencoded.png"/>
          <p:cNvPicPr>
            <a:picLocks noChangeAspect="1"/>
          </p:cNvPicPr>
          <p:nvPr/>
        </p:nvPicPr>
        <p:blipFill>
          <a:blip r:embed="rId3"/>
          <a:stretch>
            <a:fillRect/>
          </a:stretch>
        </p:blipFill>
        <p:spPr>
          <a:xfrm>
            <a:off x="1892537" y="7810500"/>
            <a:ext cx="5880835" cy="5905500"/>
          </a:xfrm>
          <a:prstGeom prst="rect">
            <a:avLst/>
          </a:prstGeom>
        </p:spPr>
      </p:pic>
      <p:pic>
        <p:nvPicPr>
          <p:cNvPr id="4" name="Image 1" descr="preencoded.png"/>
          <p:cNvPicPr>
            <a:picLocks noChangeAspect="1"/>
          </p:cNvPicPr>
          <p:nvPr/>
        </p:nvPicPr>
        <p:blipFill>
          <a:blip r:embed="rId4"/>
          <a:stretch>
            <a:fillRect/>
          </a:stretch>
        </p:blipFill>
        <p:spPr>
          <a:xfrm>
            <a:off x="8789499" y="7810500"/>
            <a:ext cx="5880835" cy="5905500"/>
          </a:xfrm>
          <a:prstGeom prst="rect">
            <a:avLst/>
          </a:prstGeom>
        </p:spPr>
      </p:pic>
      <p:pic>
        <p:nvPicPr>
          <p:cNvPr id="5" name="Image 2" descr="preencoded.png"/>
          <p:cNvPicPr>
            <a:picLocks noChangeAspect="1"/>
          </p:cNvPicPr>
          <p:nvPr/>
        </p:nvPicPr>
        <p:blipFill>
          <a:blip r:embed="rId5"/>
          <a:stretch>
            <a:fillRect/>
          </a:stretch>
        </p:blipFill>
        <p:spPr>
          <a:xfrm>
            <a:off x="15686461" y="7810500"/>
            <a:ext cx="5880835" cy="5905500"/>
          </a:xfrm>
          <a:prstGeom prst="rect">
            <a:avLst/>
          </a:prstGeom>
        </p:spPr>
      </p:pic>
      <p:sp>
        <p:nvSpPr>
          <p:cNvPr id="6" name="Text 1"/>
          <p:cNvSpPr/>
          <p:nvPr/>
        </p:nvSpPr>
        <p:spPr>
          <a:xfrm>
            <a:off x="2426003" y="584200"/>
            <a:ext cx="6003617"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Milestones</a:t>
            </a:r>
            <a:endParaRPr lang="en-US" sz="8000" dirty="0"/>
          </a:p>
        </p:txBody>
      </p:sp>
      <p:sp>
        <p:nvSpPr>
          <p:cNvPr id="7" name="Shape 2"/>
          <p:cNvSpPr/>
          <p:nvPr/>
        </p:nvSpPr>
        <p:spPr>
          <a:xfrm>
            <a:off x="23370921" y="10515600"/>
            <a:ext cx="1016127" cy="3200400"/>
          </a:xfrm>
          <a:prstGeom prst="rect">
            <a:avLst/>
          </a:prstGeom>
          <a:solidFill>
            <a:srgbClr val="FFFFFF">
              <a:alpha val="100000"/>
            </a:srgbClr>
          </a:solidFill>
          <a:ln/>
        </p:spPr>
      </p:sp>
      <p:pic>
        <p:nvPicPr>
          <p:cNvPr id="8" name="Image 3" descr="preencoded.png"/>
          <p:cNvPicPr>
            <a:picLocks noChangeAspect="1"/>
          </p:cNvPicPr>
          <p:nvPr/>
        </p:nvPicPr>
        <p:blipFill>
          <a:blip r:embed="rId6"/>
          <a:stretch>
            <a:fillRect/>
          </a:stretch>
        </p:blipFill>
        <p:spPr>
          <a:xfrm>
            <a:off x="23523340" y="10820400"/>
            <a:ext cx="711289" cy="2590800"/>
          </a:xfrm>
          <a:prstGeom prst="rect">
            <a:avLst/>
          </a:prstGeom>
        </p:spPr>
      </p:pic>
      <p:sp>
        <p:nvSpPr>
          <p:cNvPr id="9" name="Shape 3"/>
          <p:cNvSpPr/>
          <p:nvPr/>
        </p:nvSpPr>
        <p:spPr>
          <a:xfrm>
            <a:off x="2426003" y="3632200"/>
            <a:ext cx="19547743" cy="5054600"/>
          </a:xfrm>
          <a:prstGeom prst="rect">
            <a:avLst/>
          </a:prstGeom>
          <a:noFill/>
          <a:ln/>
        </p:spPr>
      </p:sp>
      <p:sp>
        <p:nvSpPr>
          <p:cNvPr id="10" name="Shape 4"/>
          <p:cNvSpPr/>
          <p:nvPr/>
        </p:nvSpPr>
        <p:spPr>
          <a:xfrm>
            <a:off x="2426003" y="3632200"/>
            <a:ext cx="5753819" cy="5054600"/>
          </a:xfrm>
          <a:prstGeom prst="roundRect">
            <a:avLst>
              <a:gd name="adj" fmla="val 3980"/>
            </a:avLst>
          </a:prstGeom>
          <a:solidFill>
            <a:srgbClr val="F2F5FF">
              <a:alpha val="100000"/>
            </a:srgbClr>
          </a:solidFill>
          <a:ln/>
        </p:spPr>
      </p:sp>
      <p:sp>
        <p:nvSpPr>
          <p:cNvPr id="11" name="Shape 5"/>
          <p:cNvSpPr/>
          <p:nvPr/>
        </p:nvSpPr>
        <p:spPr>
          <a:xfrm>
            <a:off x="4617027" y="3937000"/>
            <a:ext cx="1371771" cy="914400"/>
          </a:xfrm>
          <a:prstGeom prst="rect">
            <a:avLst/>
          </a:prstGeom>
          <a:noFill/>
          <a:ln/>
        </p:spPr>
      </p:sp>
      <p:sp>
        <p:nvSpPr>
          <p:cNvPr id="12" name="Text 6"/>
          <p:cNvSpPr/>
          <p:nvPr/>
        </p:nvSpPr>
        <p:spPr>
          <a:xfrm>
            <a:off x="4617027" y="3937000"/>
            <a:ext cx="1574997" cy="1117600"/>
          </a:xfrm>
          <a:prstGeom prst="rect">
            <a:avLst/>
          </a:prstGeom>
          <a:noFill/>
          <a:ln/>
        </p:spPr>
        <p:txBody>
          <a:bodyPr wrap="square" lIns="0" tIns="0" rIns="0" bIns="0" rtlCol="0" anchor="t"/>
          <a:lstStyle/>
          <a:p>
            <a:pPr algn="l"/>
            <a:r>
              <a:rPr lang="en-US" sz="4800" dirty="0">
                <a:solidFill>
                  <a:srgbClr val="1C50EA">
                    <a:alpha val="100000"/>
                  </a:srgbClr>
                </a:solidFill>
                <a:latin typeface="Poppins Bold" pitchFamily="34" charset="0"/>
                <a:ea typeface="Poppins Bold" pitchFamily="34" charset="-122"/>
                <a:cs typeface="Poppins Bold" pitchFamily="34" charset="-120"/>
              </a:rPr>
              <a:t>2015</a:t>
            </a:r>
            <a:endParaRPr lang="en-US" sz="4800" dirty="0"/>
          </a:p>
        </p:txBody>
      </p:sp>
      <p:sp>
        <p:nvSpPr>
          <p:cNvPr id="13" name="Shape 7"/>
          <p:cNvSpPr/>
          <p:nvPr/>
        </p:nvSpPr>
        <p:spPr>
          <a:xfrm>
            <a:off x="2832454" y="5156200"/>
            <a:ext cx="4940918" cy="3225800"/>
          </a:xfrm>
          <a:prstGeom prst="rect">
            <a:avLst/>
          </a:prstGeom>
          <a:noFill/>
          <a:ln/>
        </p:spPr>
      </p:sp>
      <p:sp>
        <p:nvSpPr>
          <p:cNvPr id="14" name="Text 8"/>
          <p:cNvSpPr/>
          <p:nvPr/>
        </p:nvSpPr>
        <p:spPr>
          <a:xfrm>
            <a:off x="2756244" y="5156200"/>
            <a:ext cx="5093337"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Alchemy</a:t>
            </a:r>
            <a:endParaRPr lang="en-US" sz="3600" dirty="0"/>
          </a:p>
        </p:txBody>
      </p:sp>
      <p:sp>
        <p:nvSpPr>
          <p:cNvPr id="15" name="Text 9"/>
          <p:cNvSpPr/>
          <p:nvPr/>
        </p:nvSpPr>
        <p:spPr>
          <a:xfrm>
            <a:off x="2764712" y="5943600"/>
            <a:ext cx="5076401" cy="25738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Release of potion-making and transmutation spells to improve quality.</a:t>
            </a:r>
            <a:endParaRPr lang="en-US" sz="3200" dirty="0"/>
          </a:p>
        </p:txBody>
      </p:sp>
      <p:sp>
        <p:nvSpPr>
          <p:cNvPr id="16" name="Shape 10"/>
          <p:cNvSpPr/>
          <p:nvPr/>
        </p:nvSpPr>
        <p:spPr>
          <a:xfrm>
            <a:off x="9322965" y="3632200"/>
            <a:ext cx="5753819" cy="5054600"/>
          </a:xfrm>
          <a:prstGeom prst="roundRect">
            <a:avLst>
              <a:gd name="adj" fmla="val 3980"/>
            </a:avLst>
          </a:prstGeom>
          <a:solidFill>
            <a:srgbClr val="F2F5FF">
              <a:alpha val="100000"/>
            </a:srgbClr>
          </a:solidFill>
          <a:ln/>
        </p:spPr>
      </p:sp>
      <p:sp>
        <p:nvSpPr>
          <p:cNvPr id="17" name="Shape 11"/>
          <p:cNvSpPr/>
          <p:nvPr/>
        </p:nvSpPr>
        <p:spPr>
          <a:xfrm>
            <a:off x="11513989" y="3937000"/>
            <a:ext cx="1371771" cy="914400"/>
          </a:xfrm>
          <a:prstGeom prst="rect">
            <a:avLst/>
          </a:prstGeom>
          <a:noFill/>
          <a:ln/>
        </p:spPr>
      </p:sp>
      <p:sp>
        <p:nvSpPr>
          <p:cNvPr id="18" name="Text 12"/>
          <p:cNvSpPr/>
          <p:nvPr/>
        </p:nvSpPr>
        <p:spPr>
          <a:xfrm>
            <a:off x="11513989" y="3937000"/>
            <a:ext cx="1574997" cy="1117600"/>
          </a:xfrm>
          <a:prstGeom prst="rect">
            <a:avLst/>
          </a:prstGeom>
          <a:noFill/>
          <a:ln/>
        </p:spPr>
        <p:txBody>
          <a:bodyPr wrap="square" lIns="0" tIns="0" rIns="0" bIns="0" rtlCol="0" anchor="t"/>
          <a:lstStyle/>
          <a:p>
            <a:pPr algn="l"/>
            <a:r>
              <a:rPr lang="en-US" sz="4800" dirty="0">
                <a:solidFill>
                  <a:srgbClr val="1C50EA">
                    <a:alpha val="100000"/>
                  </a:srgbClr>
                </a:solidFill>
                <a:latin typeface="Poppins Bold" pitchFamily="34" charset="0"/>
                <a:ea typeface="Poppins Bold" pitchFamily="34" charset="-122"/>
                <a:cs typeface="Poppins Bold" pitchFamily="34" charset="-120"/>
              </a:rPr>
              <a:t>2016</a:t>
            </a:r>
            <a:endParaRPr lang="en-US" sz="4800" dirty="0"/>
          </a:p>
        </p:txBody>
      </p:sp>
      <p:sp>
        <p:nvSpPr>
          <p:cNvPr id="19" name="Shape 13"/>
          <p:cNvSpPr/>
          <p:nvPr/>
        </p:nvSpPr>
        <p:spPr>
          <a:xfrm>
            <a:off x="9729416" y="5156200"/>
            <a:ext cx="4940918" cy="3225800"/>
          </a:xfrm>
          <a:prstGeom prst="rect">
            <a:avLst/>
          </a:prstGeom>
          <a:noFill/>
          <a:ln/>
        </p:spPr>
      </p:sp>
      <p:sp>
        <p:nvSpPr>
          <p:cNvPr id="20" name="Text 14"/>
          <p:cNvSpPr/>
          <p:nvPr/>
        </p:nvSpPr>
        <p:spPr>
          <a:xfrm>
            <a:off x="9653206" y="5156200"/>
            <a:ext cx="5093337"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Portal</a:t>
            </a:r>
            <a:endParaRPr lang="en-US" sz="3600" dirty="0"/>
          </a:p>
        </p:txBody>
      </p:sp>
      <p:sp>
        <p:nvSpPr>
          <p:cNvPr id="21" name="Text 15"/>
          <p:cNvSpPr/>
          <p:nvPr/>
        </p:nvSpPr>
        <p:spPr>
          <a:xfrm>
            <a:off x="9661674" y="5943600"/>
            <a:ext cx="5076401" cy="25738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Unveiling of transportation magic portals to reduce travel time.</a:t>
            </a:r>
            <a:endParaRPr lang="en-US" sz="3200" dirty="0"/>
          </a:p>
        </p:txBody>
      </p:sp>
      <p:sp>
        <p:nvSpPr>
          <p:cNvPr id="22" name="Shape 16"/>
          <p:cNvSpPr/>
          <p:nvPr/>
        </p:nvSpPr>
        <p:spPr>
          <a:xfrm>
            <a:off x="16219927" y="3632200"/>
            <a:ext cx="5753819" cy="5054600"/>
          </a:xfrm>
          <a:prstGeom prst="roundRect">
            <a:avLst>
              <a:gd name="adj" fmla="val 3980"/>
            </a:avLst>
          </a:prstGeom>
          <a:solidFill>
            <a:srgbClr val="F2F5FF">
              <a:alpha val="100000"/>
            </a:srgbClr>
          </a:solidFill>
          <a:ln/>
        </p:spPr>
      </p:sp>
      <p:sp>
        <p:nvSpPr>
          <p:cNvPr id="23" name="Shape 17"/>
          <p:cNvSpPr/>
          <p:nvPr/>
        </p:nvSpPr>
        <p:spPr>
          <a:xfrm>
            <a:off x="18442705" y="3937000"/>
            <a:ext cx="1308264" cy="914400"/>
          </a:xfrm>
          <a:prstGeom prst="rect">
            <a:avLst/>
          </a:prstGeom>
          <a:noFill/>
          <a:ln/>
        </p:spPr>
      </p:sp>
      <p:sp>
        <p:nvSpPr>
          <p:cNvPr id="24" name="Text 18"/>
          <p:cNvSpPr/>
          <p:nvPr/>
        </p:nvSpPr>
        <p:spPr>
          <a:xfrm>
            <a:off x="18442705" y="3937000"/>
            <a:ext cx="1511489" cy="1117600"/>
          </a:xfrm>
          <a:prstGeom prst="rect">
            <a:avLst/>
          </a:prstGeom>
          <a:noFill/>
          <a:ln/>
        </p:spPr>
        <p:txBody>
          <a:bodyPr wrap="square" lIns="0" tIns="0" rIns="0" bIns="0" rtlCol="0" anchor="t"/>
          <a:lstStyle/>
          <a:p>
            <a:pPr algn="l"/>
            <a:r>
              <a:rPr lang="en-US" sz="4800" dirty="0">
                <a:solidFill>
                  <a:srgbClr val="1C50EA">
                    <a:alpha val="100000"/>
                  </a:srgbClr>
                </a:solidFill>
                <a:latin typeface="Poppins Bold" pitchFamily="34" charset="0"/>
                <a:ea typeface="Poppins Bold" pitchFamily="34" charset="-122"/>
                <a:cs typeface="Poppins Bold" pitchFamily="34" charset="-120"/>
              </a:rPr>
              <a:t>2017</a:t>
            </a:r>
            <a:endParaRPr lang="en-US" sz="4800" dirty="0"/>
          </a:p>
        </p:txBody>
      </p:sp>
      <p:sp>
        <p:nvSpPr>
          <p:cNvPr id="25" name="Shape 19"/>
          <p:cNvSpPr/>
          <p:nvPr/>
        </p:nvSpPr>
        <p:spPr>
          <a:xfrm>
            <a:off x="16626378" y="5156200"/>
            <a:ext cx="4940918" cy="3225800"/>
          </a:xfrm>
          <a:prstGeom prst="rect">
            <a:avLst/>
          </a:prstGeom>
          <a:noFill/>
          <a:ln/>
        </p:spPr>
      </p:sp>
      <p:sp>
        <p:nvSpPr>
          <p:cNvPr id="26" name="Text 20"/>
          <p:cNvSpPr/>
          <p:nvPr/>
        </p:nvSpPr>
        <p:spPr>
          <a:xfrm>
            <a:off x="16550169" y="5156200"/>
            <a:ext cx="5093337"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Protection</a:t>
            </a:r>
            <a:endParaRPr lang="en-US" sz="3600" dirty="0"/>
          </a:p>
        </p:txBody>
      </p:sp>
      <p:sp>
        <p:nvSpPr>
          <p:cNvPr id="27" name="Text 21"/>
          <p:cNvSpPr/>
          <p:nvPr/>
        </p:nvSpPr>
        <p:spPr>
          <a:xfrm>
            <a:off x="16558636" y="5943600"/>
            <a:ext cx="5076401" cy="25738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Implementation of protective spells to guard against dark magic.</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1418727" cy="11176000"/>
          </a:xfrm>
          <a:prstGeom prst="rect">
            <a:avLst/>
          </a:prstGeom>
          <a:solidFill>
            <a:srgbClr val="F2F5FF">
              <a:alpha val="100000"/>
            </a:srgbClr>
          </a:solidFill>
          <a:ln/>
        </p:spPr>
      </p:sp>
      <p:sp>
        <p:nvSpPr>
          <p:cNvPr id="3" name="Text 1"/>
          <p:cNvSpPr/>
          <p:nvPr/>
        </p:nvSpPr>
        <p:spPr>
          <a:xfrm>
            <a:off x="1486086" y="1270000"/>
            <a:ext cx="6295754"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Acquisition</a:t>
            </a:r>
            <a:endParaRPr lang="en-US" sz="8000" dirty="0"/>
          </a:p>
        </p:txBody>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6" name="Image 1" descr="preencoded.png"/>
          <p:cNvPicPr>
            <a:picLocks noChangeAspect="1"/>
          </p:cNvPicPr>
          <p:nvPr/>
        </p:nvPicPr>
        <p:blipFill>
          <a:blip r:embed="rId4"/>
          <a:stretch>
            <a:fillRect/>
          </a:stretch>
        </p:blipFill>
        <p:spPr>
          <a:xfrm>
            <a:off x="8903813" y="3251200"/>
            <a:ext cx="7379622" cy="9804400"/>
          </a:xfrm>
          <a:prstGeom prst="rect">
            <a:avLst/>
          </a:prstGeom>
        </p:spPr>
      </p:pic>
      <p:sp>
        <p:nvSpPr>
          <p:cNvPr id="7" name="Shape 3"/>
          <p:cNvSpPr/>
          <p:nvPr/>
        </p:nvSpPr>
        <p:spPr>
          <a:xfrm>
            <a:off x="17134442" y="3251200"/>
            <a:ext cx="5080635" cy="2006600"/>
          </a:xfrm>
          <a:prstGeom prst="rect">
            <a:avLst/>
          </a:prstGeom>
          <a:noFill/>
          <a:ln/>
        </p:spPr>
      </p:sp>
      <p:sp>
        <p:nvSpPr>
          <p:cNvPr id="8" name="Shape 4"/>
          <p:cNvSpPr/>
          <p:nvPr/>
        </p:nvSpPr>
        <p:spPr>
          <a:xfrm>
            <a:off x="17134442" y="3251200"/>
            <a:ext cx="1016127" cy="1016000"/>
          </a:xfrm>
          <a:prstGeom prst="roundRect">
            <a:avLst>
              <a:gd name="adj" fmla="val 125100"/>
            </a:avLst>
          </a:prstGeom>
          <a:noFill/>
          <a:ln/>
        </p:spPr>
      </p:sp>
      <p:pic>
        <p:nvPicPr>
          <p:cNvPr id="9" name="Image 2" descr="preencoded.png"/>
          <p:cNvPicPr>
            <a:picLocks noChangeAspect="1"/>
          </p:cNvPicPr>
          <p:nvPr/>
        </p:nvPicPr>
        <p:blipFill>
          <a:blip r:embed="rId5"/>
          <a:stretch>
            <a:fillRect/>
          </a:stretch>
        </p:blipFill>
        <p:spPr>
          <a:xfrm>
            <a:off x="17134442" y="3251200"/>
            <a:ext cx="1016127" cy="1016000"/>
          </a:xfrm>
          <a:prstGeom prst="rect">
            <a:avLst/>
          </a:prstGeom>
        </p:spPr>
      </p:pic>
      <p:pic>
        <p:nvPicPr>
          <p:cNvPr id="10" name="Image 3" descr="preencoded.png"/>
          <p:cNvPicPr>
            <a:picLocks noChangeAspect="1"/>
          </p:cNvPicPr>
          <p:nvPr/>
        </p:nvPicPr>
        <p:blipFill>
          <a:blip r:embed="rId6"/>
          <a:stretch>
            <a:fillRect/>
          </a:stretch>
        </p:blipFill>
        <p:spPr>
          <a:xfrm>
            <a:off x="17309088" y="3322637"/>
            <a:ext cx="666833" cy="873125"/>
          </a:xfrm>
          <a:prstGeom prst="rect">
            <a:avLst/>
          </a:prstGeom>
        </p:spPr>
      </p:pic>
      <p:sp>
        <p:nvSpPr>
          <p:cNvPr id="11" name="Shape 5"/>
          <p:cNvSpPr/>
          <p:nvPr/>
        </p:nvSpPr>
        <p:spPr>
          <a:xfrm>
            <a:off x="17134442" y="4572000"/>
            <a:ext cx="5080635" cy="685800"/>
          </a:xfrm>
          <a:prstGeom prst="rect">
            <a:avLst/>
          </a:prstGeom>
          <a:noFill/>
          <a:ln/>
        </p:spPr>
      </p:sp>
      <p:sp>
        <p:nvSpPr>
          <p:cNvPr id="12" name="Text 6"/>
          <p:cNvSpPr/>
          <p:nvPr/>
        </p:nvSpPr>
        <p:spPr>
          <a:xfrm>
            <a:off x="17134442" y="4572000"/>
            <a:ext cx="5233054"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Elemental Binding</a:t>
            </a:r>
            <a:endParaRPr lang="en-US" sz="3600" dirty="0"/>
          </a:p>
        </p:txBody>
      </p:sp>
      <p:sp>
        <p:nvSpPr>
          <p:cNvPr id="13" name="Shape 7"/>
          <p:cNvSpPr/>
          <p:nvPr/>
        </p:nvSpPr>
        <p:spPr>
          <a:xfrm>
            <a:off x="17134442" y="6553200"/>
            <a:ext cx="5080635" cy="2006600"/>
          </a:xfrm>
          <a:prstGeom prst="rect">
            <a:avLst/>
          </a:prstGeom>
          <a:noFill/>
          <a:ln/>
        </p:spPr>
      </p:sp>
      <p:sp>
        <p:nvSpPr>
          <p:cNvPr id="14" name="Shape 8"/>
          <p:cNvSpPr/>
          <p:nvPr/>
        </p:nvSpPr>
        <p:spPr>
          <a:xfrm>
            <a:off x="17134442" y="6553200"/>
            <a:ext cx="1016127" cy="1016000"/>
          </a:xfrm>
          <a:prstGeom prst="roundRect">
            <a:avLst>
              <a:gd name="adj" fmla="val 125100"/>
            </a:avLst>
          </a:prstGeom>
          <a:noFill/>
          <a:ln/>
        </p:spPr>
      </p:sp>
      <p:pic>
        <p:nvPicPr>
          <p:cNvPr id="15" name="Image 4" descr="preencoded.png"/>
          <p:cNvPicPr>
            <a:picLocks noChangeAspect="1"/>
          </p:cNvPicPr>
          <p:nvPr/>
        </p:nvPicPr>
        <p:blipFill>
          <a:blip r:embed="rId5"/>
          <a:stretch>
            <a:fillRect/>
          </a:stretch>
        </p:blipFill>
        <p:spPr>
          <a:xfrm>
            <a:off x="17134442" y="6553200"/>
            <a:ext cx="1016127" cy="1016000"/>
          </a:xfrm>
          <a:prstGeom prst="rect">
            <a:avLst/>
          </a:prstGeom>
        </p:spPr>
      </p:pic>
      <p:pic>
        <p:nvPicPr>
          <p:cNvPr id="16" name="Image 5" descr="preencoded.png"/>
          <p:cNvPicPr>
            <a:picLocks noChangeAspect="1"/>
          </p:cNvPicPr>
          <p:nvPr/>
        </p:nvPicPr>
        <p:blipFill>
          <a:blip r:embed="rId7"/>
          <a:stretch>
            <a:fillRect/>
          </a:stretch>
        </p:blipFill>
        <p:spPr>
          <a:xfrm>
            <a:off x="17305119" y="6652419"/>
            <a:ext cx="674772" cy="817662"/>
          </a:xfrm>
          <a:prstGeom prst="rect">
            <a:avLst/>
          </a:prstGeom>
        </p:spPr>
      </p:pic>
      <p:sp>
        <p:nvSpPr>
          <p:cNvPr id="17" name="Shape 9"/>
          <p:cNvSpPr/>
          <p:nvPr/>
        </p:nvSpPr>
        <p:spPr>
          <a:xfrm>
            <a:off x="17134442" y="7874000"/>
            <a:ext cx="5080635" cy="685800"/>
          </a:xfrm>
          <a:prstGeom prst="rect">
            <a:avLst/>
          </a:prstGeom>
          <a:noFill/>
          <a:ln/>
        </p:spPr>
      </p:sp>
      <p:sp>
        <p:nvSpPr>
          <p:cNvPr id="18" name="Text 10"/>
          <p:cNvSpPr/>
          <p:nvPr/>
        </p:nvSpPr>
        <p:spPr>
          <a:xfrm>
            <a:off x="17134442" y="7874000"/>
            <a:ext cx="5233054"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Charm of Abundance</a:t>
            </a:r>
            <a:endParaRPr lang="en-US" sz="3600" dirty="0"/>
          </a:p>
        </p:txBody>
      </p:sp>
      <p:sp>
        <p:nvSpPr>
          <p:cNvPr id="19" name="Shape 11"/>
          <p:cNvSpPr/>
          <p:nvPr/>
        </p:nvSpPr>
        <p:spPr>
          <a:xfrm>
            <a:off x="17134442" y="9855200"/>
            <a:ext cx="5080635" cy="2006600"/>
          </a:xfrm>
          <a:prstGeom prst="rect">
            <a:avLst/>
          </a:prstGeom>
          <a:noFill/>
          <a:ln/>
        </p:spPr>
      </p:sp>
      <p:sp>
        <p:nvSpPr>
          <p:cNvPr id="20" name="Shape 12"/>
          <p:cNvSpPr/>
          <p:nvPr/>
        </p:nvSpPr>
        <p:spPr>
          <a:xfrm>
            <a:off x="17134442" y="9855200"/>
            <a:ext cx="1016127" cy="1016000"/>
          </a:xfrm>
          <a:prstGeom prst="roundRect">
            <a:avLst>
              <a:gd name="adj" fmla="val 125100"/>
            </a:avLst>
          </a:prstGeom>
          <a:noFill/>
          <a:ln/>
        </p:spPr>
      </p:sp>
      <p:pic>
        <p:nvPicPr>
          <p:cNvPr id="21" name="Image 6" descr="preencoded.png"/>
          <p:cNvPicPr>
            <a:picLocks noChangeAspect="1"/>
          </p:cNvPicPr>
          <p:nvPr/>
        </p:nvPicPr>
        <p:blipFill>
          <a:blip r:embed="rId5"/>
          <a:stretch>
            <a:fillRect/>
          </a:stretch>
        </p:blipFill>
        <p:spPr>
          <a:xfrm>
            <a:off x="17134442" y="9855200"/>
            <a:ext cx="1016127" cy="1016000"/>
          </a:xfrm>
          <a:prstGeom prst="rect">
            <a:avLst/>
          </a:prstGeom>
        </p:spPr>
      </p:pic>
      <p:pic>
        <p:nvPicPr>
          <p:cNvPr id="22" name="Image 7" descr="preencoded.png"/>
          <p:cNvPicPr>
            <a:picLocks noChangeAspect="1"/>
          </p:cNvPicPr>
          <p:nvPr/>
        </p:nvPicPr>
        <p:blipFill>
          <a:blip r:embed="rId8"/>
          <a:stretch>
            <a:fillRect/>
          </a:stretch>
        </p:blipFill>
        <p:spPr>
          <a:xfrm>
            <a:off x="17213826" y="9990138"/>
            <a:ext cx="857357" cy="722313"/>
          </a:xfrm>
          <a:prstGeom prst="rect">
            <a:avLst/>
          </a:prstGeom>
        </p:spPr>
      </p:pic>
      <p:sp>
        <p:nvSpPr>
          <p:cNvPr id="23" name="Shape 13"/>
          <p:cNvSpPr/>
          <p:nvPr/>
        </p:nvSpPr>
        <p:spPr>
          <a:xfrm>
            <a:off x="17134442" y="11176000"/>
            <a:ext cx="5080635" cy="685800"/>
          </a:xfrm>
          <a:prstGeom prst="rect">
            <a:avLst/>
          </a:prstGeom>
          <a:noFill/>
          <a:ln/>
        </p:spPr>
      </p:sp>
      <p:sp>
        <p:nvSpPr>
          <p:cNvPr id="24" name="Text 14"/>
          <p:cNvSpPr/>
          <p:nvPr/>
        </p:nvSpPr>
        <p:spPr>
          <a:xfrm>
            <a:off x="17134442" y="11176000"/>
            <a:ext cx="5233054"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Illumination Spell</a:t>
            </a:r>
            <a:endParaRPr lang="en-US" sz="3600" dirty="0"/>
          </a:p>
        </p:txBody>
      </p:sp>
      <p:sp>
        <p:nvSpPr>
          <p:cNvPr id="25" name="Shape 15"/>
          <p:cNvSpPr/>
          <p:nvPr/>
        </p:nvSpPr>
        <p:spPr>
          <a:xfrm>
            <a:off x="1486086" y="4610100"/>
            <a:ext cx="6604826" cy="2438400"/>
          </a:xfrm>
          <a:prstGeom prst="rect">
            <a:avLst/>
          </a:prstGeom>
          <a:noFill/>
          <a:ln/>
        </p:spPr>
      </p:sp>
      <p:pic>
        <p:nvPicPr>
          <p:cNvPr id="26" name="Image 8" descr="preencoded.png"/>
          <p:cNvPicPr>
            <a:picLocks noChangeAspect="1"/>
          </p:cNvPicPr>
          <p:nvPr/>
        </p:nvPicPr>
        <p:blipFill>
          <a:blip r:embed="rId9"/>
          <a:stretch>
            <a:fillRect/>
          </a:stretch>
        </p:blipFill>
        <p:spPr>
          <a:xfrm>
            <a:off x="1486086" y="5016500"/>
            <a:ext cx="1625803" cy="1625600"/>
          </a:xfrm>
          <a:prstGeom prst="rect">
            <a:avLst/>
          </a:prstGeom>
        </p:spPr>
      </p:pic>
      <p:sp>
        <p:nvSpPr>
          <p:cNvPr id="27" name="Shape 16"/>
          <p:cNvSpPr/>
          <p:nvPr/>
        </p:nvSpPr>
        <p:spPr>
          <a:xfrm>
            <a:off x="1486086" y="5016500"/>
            <a:ext cx="1625803" cy="1625600"/>
          </a:xfrm>
          <a:prstGeom prst="roundRect">
            <a:avLst>
              <a:gd name="adj" fmla="val 781313"/>
            </a:avLst>
          </a:prstGeom>
          <a:noFill/>
          <a:ln w="12700">
            <a:solidFill>
              <a:srgbClr val="1C50EA"/>
            </a:solidFill>
            <a:prstDash val="solid"/>
          </a:ln>
        </p:spPr>
      </p:sp>
      <p:sp>
        <p:nvSpPr>
          <p:cNvPr id="28" name="Text 17"/>
          <p:cNvSpPr/>
          <p:nvPr/>
        </p:nvSpPr>
        <p:spPr>
          <a:xfrm>
            <a:off x="1613102" y="5270500"/>
            <a:ext cx="1371771" cy="1117600"/>
          </a:xfrm>
          <a:prstGeom prst="rect">
            <a:avLst/>
          </a:prstGeom>
          <a:noFill/>
          <a:ln/>
        </p:spPr>
        <p:txBody>
          <a:bodyPr wrap="square" lIns="0" tIns="0" rIns="0" bIns="0" rtlCol="0" anchor="ctr"/>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15%</a:t>
            </a:r>
            <a:endParaRPr lang="en-US" sz="4800" dirty="0"/>
          </a:p>
        </p:txBody>
      </p:sp>
      <p:sp>
        <p:nvSpPr>
          <p:cNvPr id="29" name="Shape 18"/>
          <p:cNvSpPr/>
          <p:nvPr/>
        </p:nvSpPr>
        <p:spPr>
          <a:xfrm>
            <a:off x="3315114" y="4610100"/>
            <a:ext cx="4775797" cy="2438400"/>
          </a:xfrm>
          <a:prstGeom prst="rect">
            <a:avLst/>
          </a:prstGeom>
          <a:noFill/>
          <a:ln/>
        </p:spPr>
      </p:sp>
      <p:sp>
        <p:nvSpPr>
          <p:cNvPr id="30" name="Text 19"/>
          <p:cNvSpPr/>
          <p:nvPr/>
        </p:nvSpPr>
        <p:spPr>
          <a:xfrm>
            <a:off x="3315114" y="4610100"/>
            <a:ext cx="4911281" cy="25738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A spell that creates a barrier made of elemental magic to protect from harm.</a:t>
            </a:r>
            <a:endParaRPr lang="en-US" sz="3200" dirty="0"/>
          </a:p>
        </p:txBody>
      </p:sp>
      <p:sp>
        <p:nvSpPr>
          <p:cNvPr id="31" name="Shape 20"/>
          <p:cNvSpPr/>
          <p:nvPr/>
        </p:nvSpPr>
        <p:spPr>
          <a:xfrm>
            <a:off x="1486086" y="8077200"/>
            <a:ext cx="6604826" cy="2438400"/>
          </a:xfrm>
          <a:prstGeom prst="rect">
            <a:avLst/>
          </a:prstGeom>
          <a:noFill/>
          <a:ln/>
        </p:spPr>
      </p:sp>
      <p:pic>
        <p:nvPicPr>
          <p:cNvPr id="32" name="Image 9" descr="preencoded.png"/>
          <p:cNvPicPr>
            <a:picLocks noChangeAspect="1"/>
          </p:cNvPicPr>
          <p:nvPr/>
        </p:nvPicPr>
        <p:blipFill>
          <a:blip r:embed="rId9"/>
          <a:stretch>
            <a:fillRect/>
          </a:stretch>
        </p:blipFill>
        <p:spPr>
          <a:xfrm>
            <a:off x="1486086" y="8483600"/>
            <a:ext cx="1625803" cy="1625600"/>
          </a:xfrm>
          <a:prstGeom prst="rect">
            <a:avLst/>
          </a:prstGeom>
        </p:spPr>
      </p:pic>
      <p:sp>
        <p:nvSpPr>
          <p:cNvPr id="33" name="Shape 21"/>
          <p:cNvSpPr/>
          <p:nvPr/>
        </p:nvSpPr>
        <p:spPr>
          <a:xfrm>
            <a:off x="1486086" y="8483600"/>
            <a:ext cx="1625803" cy="1625600"/>
          </a:xfrm>
          <a:prstGeom prst="roundRect">
            <a:avLst>
              <a:gd name="adj" fmla="val 781313"/>
            </a:avLst>
          </a:prstGeom>
          <a:noFill/>
          <a:ln w="12700">
            <a:solidFill>
              <a:srgbClr val="1C50EA"/>
            </a:solidFill>
            <a:prstDash val="solid"/>
          </a:ln>
        </p:spPr>
      </p:sp>
      <p:sp>
        <p:nvSpPr>
          <p:cNvPr id="34" name="Text 22"/>
          <p:cNvSpPr/>
          <p:nvPr/>
        </p:nvSpPr>
        <p:spPr>
          <a:xfrm>
            <a:off x="1530541" y="8737600"/>
            <a:ext cx="1536892" cy="1117600"/>
          </a:xfrm>
          <a:prstGeom prst="rect">
            <a:avLst/>
          </a:prstGeom>
          <a:noFill/>
          <a:ln/>
        </p:spPr>
        <p:txBody>
          <a:bodyPr wrap="square" lIns="0" tIns="0" rIns="0" bIns="0" rtlCol="0" anchor="ctr"/>
          <a:lstStyle/>
          <a:p>
            <a:pPr algn="ctr"/>
            <a:r>
              <a:rPr lang="en-US" sz="4800" dirty="0">
                <a:solidFill>
                  <a:srgbClr val="1C50EA">
                    <a:alpha val="100000"/>
                  </a:srgbClr>
                </a:solidFill>
                <a:latin typeface="Poppins Bold" pitchFamily="34" charset="0"/>
                <a:ea typeface="Poppins Bold" pitchFamily="34" charset="-122"/>
                <a:cs typeface="Poppins Bold" pitchFamily="34" charset="-120"/>
              </a:rPr>
              <a:t>85%</a:t>
            </a:r>
            <a:endParaRPr lang="en-US" sz="4800" dirty="0"/>
          </a:p>
        </p:txBody>
      </p:sp>
      <p:sp>
        <p:nvSpPr>
          <p:cNvPr id="35" name="Shape 23"/>
          <p:cNvSpPr/>
          <p:nvPr/>
        </p:nvSpPr>
        <p:spPr>
          <a:xfrm>
            <a:off x="3315114" y="8077200"/>
            <a:ext cx="4775797" cy="2438400"/>
          </a:xfrm>
          <a:prstGeom prst="rect">
            <a:avLst/>
          </a:prstGeom>
          <a:noFill/>
          <a:ln/>
        </p:spPr>
      </p:sp>
      <p:sp>
        <p:nvSpPr>
          <p:cNvPr id="36" name="Text 24"/>
          <p:cNvSpPr/>
          <p:nvPr/>
        </p:nvSpPr>
        <p:spPr>
          <a:xfrm>
            <a:off x="3315114" y="8077200"/>
            <a:ext cx="4911281" cy="25738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A ritual that summons the spirit of the Phoenix to guide and protect the caster.</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2968321" y="6032500"/>
            <a:ext cx="11418727" cy="7683500"/>
          </a:xfrm>
          <a:prstGeom prst="rect">
            <a:avLst/>
          </a:prstGeom>
          <a:solidFill>
            <a:srgbClr val="F2F5FF">
              <a:alpha val="100000"/>
            </a:srgbClr>
          </a:solidFill>
          <a:ln/>
        </p:spPr>
      </p:sp>
      <p:sp>
        <p:nvSpPr>
          <p:cNvPr id="3" name="Text 1"/>
          <p:cNvSpPr/>
          <p:nvPr/>
        </p:nvSpPr>
        <p:spPr>
          <a:xfrm>
            <a:off x="10046956" y="495300"/>
            <a:ext cx="6295754"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Acquisition</a:t>
            </a:r>
            <a:endParaRPr lang="en-US" sz="8000" dirty="0"/>
          </a:p>
        </p:txBody>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1473384" y="3086100"/>
            <a:ext cx="6134867" cy="4165600"/>
          </a:xfrm>
          <a:prstGeom prst="rect">
            <a:avLst/>
          </a:prstGeom>
          <a:noFill/>
          <a:ln/>
        </p:spPr>
      </p:sp>
      <p:sp>
        <p:nvSpPr>
          <p:cNvPr id="7" name="Shape 4"/>
          <p:cNvSpPr/>
          <p:nvPr/>
        </p:nvSpPr>
        <p:spPr>
          <a:xfrm>
            <a:off x="3727916" y="3086100"/>
            <a:ext cx="1625803" cy="1625600"/>
          </a:xfrm>
          <a:prstGeom prst="roundRect">
            <a:avLst>
              <a:gd name="adj" fmla="val 78188"/>
            </a:avLst>
          </a:prstGeom>
          <a:noFill/>
          <a:ln/>
        </p:spPr>
      </p:sp>
      <p:pic>
        <p:nvPicPr>
          <p:cNvPr id="8" name="Image 1" descr="preencoded.png"/>
          <p:cNvPicPr>
            <a:picLocks noChangeAspect="1"/>
          </p:cNvPicPr>
          <p:nvPr/>
        </p:nvPicPr>
        <p:blipFill>
          <a:blip r:embed="rId4"/>
          <a:stretch>
            <a:fillRect/>
          </a:stretch>
        </p:blipFill>
        <p:spPr>
          <a:xfrm>
            <a:off x="3727916" y="3086100"/>
            <a:ext cx="1625803" cy="1625600"/>
          </a:xfrm>
          <a:prstGeom prst="rect">
            <a:avLst/>
          </a:prstGeom>
        </p:spPr>
      </p:pic>
      <p:pic>
        <p:nvPicPr>
          <p:cNvPr id="9" name="Image 2" descr="preencoded.png"/>
          <p:cNvPicPr>
            <a:picLocks noChangeAspect="1"/>
          </p:cNvPicPr>
          <p:nvPr/>
        </p:nvPicPr>
        <p:blipFill>
          <a:blip r:embed="rId5"/>
          <a:stretch>
            <a:fillRect/>
          </a:stretch>
        </p:blipFill>
        <p:spPr>
          <a:xfrm>
            <a:off x="3893158" y="3251361"/>
            <a:ext cx="1295481" cy="1294929"/>
          </a:xfrm>
          <a:prstGeom prst="rect">
            <a:avLst/>
          </a:prstGeom>
        </p:spPr>
      </p:pic>
      <p:sp>
        <p:nvSpPr>
          <p:cNvPr id="10" name="Shape 5"/>
          <p:cNvSpPr/>
          <p:nvPr/>
        </p:nvSpPr>
        <p:spPr>
          <a:xfrm>
            <a:off x="1473384" y="5016500"/>
            <a:ext cx="6134867" cy="2235200"/>
          </a:xfrm>
          <a:prstGeom prst="rect">
            <a:avLst/>
          </a:prstGeom>
          <a:noFill/>
          <a:ln/>
        </p:spPr>
      </p:sp>
      <p:sp>
        <p:nvSpPr>
          <p:cNvPr id="11" name="Text 6"/>
          <p:cNvSpPr/>
          <p:nvPr/>
        </p:nvSpPr>
        <p:spPr>
          <a:xfrm>
            <a:off x="1371771" y="5016500"/>
            <a:ext cx="6338092"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Enchanted Forest</a:t>
            </a:r>
            <a:endParaRPr lang="en-US" sz="4800" dirty="0"/>
          </a:p>
        </p:txBody>
      </p:sp>
      <p:sp>
        <p:nvSpPr>
          <p:cNvPr id="12" name="Text 7"/>
          <p:cNvSpPr/>
          <p:nvPr/>
        </p:nvSpPr>
        <p:spPr>
          <a:xfrm>
            <a:off x="1405642" y="6032500"/>
            <a:ext cx="6270350"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magical woodland filled with mystical creatures.</a:t>
            </a:r>
            <a:endParaRPr lang="en-US" sz="3200" dirty="0"/>
          </a:p>
        </p:txBody>
      </p:sp>
      <p:sp>
        <p:nvSpPr>
          <p:cNvPr id="13" name="Shape 8"/>
          <p:cNvSpPr/>
          <p:nvPr/>
        </p:nvSpPr>
        <p:spPr>
          <a:xfrm>
            <a:off x="9132441" y="3086100"/>
            <a:ext cx="6134867" cy="4165600"/>
          </a:xfrm>
          <a:prstGeom prst="rect">
            <a:avLst/>
          </a:prstGeom>
          <a:noFill/>
          <a:ln/>
        </p:spPr>
      </p:sp>
      <p:sp>
        <p:nvSpPr>
          <p:cNvPr id="14" name="Shape 9"/>
          <p:cNvSpPr/>
          <p:nvPr/>
        </p:nvSpPr>
        <p:spPr>
          <a:xfrm>
            <a:off x="11386973" y="3086100"/>
            <a:ext cx="1625803" cy="1625600"/>
          </a:xfrm>
          <a:prstGeom prst="roundRect">
            <a:avLst>
              <a:gd name="adj" fmla="val 78188"/>
            </a:avLst>
          </a:prstGeom>
          <a:noFill/>
          <a:ln/>
        </p:spPr>
      </p:sp>
      <p:pic>
        <p:nvPicPr>
          <p:cNvPr id="15" name="Image 3" descr="preencoded.png"/>
          <p:cNvPicPr>
            <a:picLocks noChangeAspect="1"/>
          </p:cNvPicPr>
          <p:nvPr/>
        </p:nvPicPr>
        <p:blipFill>
          <a:blip r:embed="rId4"/>
          <a:stretch>
            <a:fillRect/>
          </a:stretch>
        </p:blipFill>
        <p:spPr>
          <a:xfrm>
            <a:off x="11386973" y="3086100"/>
            <a:ext cx="1625803" cy="1625600"/>
          </a:xfrm>
          <a:prstGeom prst="rect">
            <a:avLst/>
          </a:prstGeom>
        </p:spPr>
      </p:pic>
      <p:pic>
        <p:nvPicPr>
          <p:cNvPr id="16" name="Image 4" descr="preencoded.png"/>
          <p:cNvPicPr>
            <a:picLocks noChangeAspect="1"/>
          </p:cNvPicPr>
          <p:nvPr/>
        </p:nvPicPr>
        <p:blipFill>
          <a:blip r:embed="rId6"/>
          <a:stretch>
            <a:fillRect/>
          </a:stretch>
        </p:blipFill>
        <p:spPr>
          <a:xfrm>
            <a:off x="11488586" y="3441700"/>
            <a:ext cx="1422578" cy="914400"/>
          </a:xfrm>
          <a:prstGeom prst="rect">
            <a:avLst/>
          </a:prstGeom>
        </p:spPr>
      </p:pic>
      <p:sp>
        <p:nvSpPr>
          <p:cNvPr id="17" name="Shape 10"/>
          <p:cNvSpPr/>
          <p:nvPr/>
        </p:nvSpPr>
        <p:spPr>
          <a:xfrm>
            <a:off x="9132441" y="5016500"/>
            <a:ext cx="6134867" cy="2235200"/>
          </a:xfrm>
          <a:prstGeom prst="rect">
            <a:avLst/>
          </a:prstGeom>
          <a:noFill/>
          <a:ln/>
        </p:spPr>
      </p:sp>
      <p:sp>
        <p:nvSpPr>
          <p:cNvPr id="18" name="Text 11"/>
          <p:cNvSpPr/>
          <p:nvPr/>
        </p:nvSpPr>
        <p:spPr>
          <a:xfrm>
            <a:off x="9030829" y="5016500"/>
            <a:ext cx="6338092"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Divine Blessings</a:t>
            </a:r>
            <a:endParaRPr lang="en-US" sz="4800" dirty="0"/>
          </a:p>
        </p:txBody>
      </p:sp>
      <p:sp>
        <p:nvSpPr>
          <p:cNvPr id="19" name="Text 12"/>
          <p:cNvSpPr/>
          <p:nvPr/>
        </p:nvSpPr>
        <p:spPr>
          <a:xfrm>
            <a:off x="9064700" y="6032500"/>
            <a:ext cx="6270350"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ritual that imbues a person with divine powers.</a:t>
            </a:r>
            <a:endParaRPr lang="en-US" sz="3200" dirty="0"/>
          </a:p>
        </p:txBody>
      </p:sp>
      <p:sp>
        <p:nvSpPr>
          <p:cNvPr id="20" name="Shape 13"/>
          <p:cNvSpPr/>
          <p:nvPr/>
        </p:nvSpPr>
        <p:spPr>
          <a:xfrm>
            <a:off x="16791499" y="3086100"/>
            <a:ext cx="6134867" cy="4165600"/>
          </a:xfrm>
          <a:prstGeom prst="rect">
            <a:avLst/>
          </a:prstGeom>
          <a:noFill/>
          <a:ln/>
        </p:spPr>
      </p:sp>
      <p:sp>
        <p:nvSpPr>
          <p:cNvPr id="21" name="Shape 14"/>
          <p:cNvSpPr/>
          <p:nvPr/>
        </p:nvSpPr>
        <p:spPr>
          <a:xfrm>
            <a:off x="19046030" y="3086100"/>
            <a:ext cx="1625803" cy="1625600"/>
          </a:xfrm>
          <a:prstGeom prst="roundRect">
            <a:avLst>
              <a:gd name="adj" fmla="val 78188"/>
            </a:avLst>
          </a:prstGeom>
          <a:noFill/>
          <a:ln/>
        </p:spPr>
      </p:sp>
      <p:pic>
        <p:nvPicPr>
          <p:cNvPr id="22" name="Image 5" descr="preencoded.png"/>
          <p:cNvPicPr>
            <a:picLocks noChangeAspect="1"/>
          </p:cNvPicPr>
          <p:nvPr/>
        </p:nvPicPr>
        <p:blipFill>
          <a:blip r:embed="rId4"/>
          <a:stretch>
            <a:fillRect/>
          </a:stretch>
        </p:blipFill>
        <p:spPr>
          <a:xfrm>
            <a:off x="19046030" y="3086100"/>
            <a:ext cx="1625803" cy="1625600"/>
          </a:xfrm>
          <a:prstGeom prst="rect">
            <a:avLst/>
          </a:prstGeom>
        </p:spPr>
      </p:pic>
      <p:pic>
        <p:nvPicPr>
          <p:cNvPr id="23" name="Image 6" descr="preencoded.png"/>
          <p:cNvPicPr>
            <a:picLocks noChangeAspect="1"/>
          </p:cNvPicPr>
          <p:nvPr/>
        </p:nvPicPr>
        <p:blipFill>
          <a:blip r:embed="rId7"/>
          <a:stretch>
            <a:fillRect/>
          </a:stretch>
        </p:blipFill>
        <p:spPr>
          <a:xfrm>
            <a:off x="19319115" y="3244850"/>
            <a:ext cx="1079635" cy="1308261"/>
          </a:xfrm>
          <a:prstGeom prst="rect">
            <a:avLst/>
          </a:prstGeom>
        </p:spPr>
      </p:pic>
      <p:sp>
        <p:nvSpPr>
          <p:cNvPr id="24" name="Shape 15"/>
          <p:cNvSpPr/>
          <p:nvPr/>
        </p:nvSpPr>
        <p:spPr>
          <a:xfrm>
            <a:off x="16791499" y="5016500"/>
            <a:ext cx="6134867" cy="2235200"/>
          </a:xfrm>
          <a:prstGeom prst="rect">
            <a:avLst/>
          </a:prstGeom>
          <a:noFill/>
          <a:ln/>
        </p:spPr>
      </p:sp>
      <p:sp>
        <p:nvSpPr>
          <p:cNvPr id="25" name="Text 16"/>
          <p:cNvSpPr/>
          <p:nvPr/>
        </p:nvSpPr>
        <p:spPr>
          <a:xfrm>
            <a:off x="16689886" y="5016500"/>
            <a:ext cx="6338092"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Sorcerer's Tome</a:t>
            </a:r>
            <a:endParaRPr lang="en-US" sz="4800" dirty="0"/>
          </a:p>
        </p:txBody>
      </p:sp>
      <p:sp>
        <p:nvSpPr>
          <p:cNvPr id="26" name="Text 17"/>
          <p:cNvSpPr/>
          <p:nvPr/>
        </p:nvSpPr>
        <p:spPr>
          <a:xfrm>
            <a:off x="16723757" y="6032500"/>
            <a:ext cx="6270350"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mysterious book that holds the secrets of the universe.</a:t>
            </a:r>
            <a:endParaRPr lang="en-US" sz="3200" dirty="0"/>
          </a:p>
        </p:txBody>
      </p:sp>
      <p:sp>
        <p:nvSpPr>
          <p:cNvPr id="27" name="Shape 18"/>
          <p:cNvSpPr/>
          <p:nvPr/>
        </p:nvSpPr>
        <p:spPr>
          <a:xfrm>
            <a:off x="1473384" y="8331200"/>
            <a:ext cx="6134867" cy="4165600"/>
          </a:xfrm>
          <a:prstGeom prst="rect">
            <a:avLst/>
          </a:prstGeom>
          <a:noFill/>
          <a:ln/>
        </p:spPr>
      </p:sp>
      <p:sp>
        <p:nvSpPr>
          <p:cNvPr id="28" name="Shape 19"/>
          <p:cNvSpPr/>
          <p:nvPr/>
        </p:nvSpPr>
        <p:spPr>
          <a:xfrm>
            <a:off x="3727916" y="8331200"/>
            <a:ext cx="1625803" cy="1625600"/>
          </a:xfrm>
          <a:prstGeom prst="roundRect">
            <a:avLst>
              <a:gd name="adj" fmla="val 78188"/>
            </a:avLst>
          </a:prstGeom>
          <a:noFill/>
          <a:ln/>
        </p:spPr>
      </p:sp>
      <p:pic>
        <p:nvPicPr>
          <p:cNvPr id="29" name="Image 7" descr="preencoded.png"/>
          <p:cNvPicPr>
            <a:picLocks noChangeAspect="1"/>
          </p:cNvPicPr>
          <p:nvPr/>
        </p:nvPicPr>
        <p:blipFill>
          <a:blip r:embed="rId4"/>
          <a:stretch>
            <a:fillRect/>
          </a:stretch>
        </p:blipFill>
        <p:spPr>
          <a:xfrm>
            <a:off x="3727916" y="8331200"/>
            <a:ext cx="1625803" cy="1625600"/>
          </a:xfrm>
          <a:prstGeom prst="rect">
            <a:avLst/>
          </a:prstGeom>
        </p:spPr>
      </p:pic>
      <p:pic>
        <p:nvPicPr>
          <p:cNvPr id="30" name="Image 8" descr="preencoded.png"/>
          <p:cNvPicPr>
            <a:picLocks noChangeAspect="1"/>
          </p:cNvPicPr>
          <p:nvPr/>
        </p:nvPicPr>
        <p:blipFill>
          <a:blip r:embed="rId8"/>
          <a:stretch>
            <a:fillRect/>
          </a:stretch>
        </p:blipFill>
        <p:spPr>
          <a:xfrm>
            <a:off x="3969246" y="8572500"/>
            <a:ext cx="1143143" cy="1143000"/>
          </a:xfrm>
          <a:prstGeom prst="rect">
            <a:avLst/>
          </a:prstGeom>
        </p:spPr>
      </p:pic>
      <p:sp>
        <p:nvSpPr>
          <p:cNvPr id="31" name="Shape 20"/>
          <p:cNvSpPr/>
          <p:nvPr/>
        </p:nvSpPr>
        <p:spPr>
          <a:xfrm>
            <a:off x="1473384" y="10261600"/>
            <a:ext cx="6134867" cy="2235200"/>
          </a:xfrm>
          <a:prstGeom prst="rect">
            <a:avLst/>
          </a:prstGeom>
          <a:noFill/>
          <a:ln/>
        </p:spPr>
      </p:sp>
      <p:sp>
        <p:nvSpPr>
          <p:cNvPr id="32" name="Text 21"/>
          <p:cNvSpPr/>
          <p:nvPr/>
        </p:nvSpPr>
        <p:spPr>
          <a:xfrm>
            <a:off x="1371771" y="10261600"/>
            <a:ext cx="6338092"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Charmed Weapons</a:t>
            </a:r>
            <a:endParaRPr lang="en-US" sz="4800" dirty="0"/>
          </a:p>
        </p:txBody>
      </p:sp>
      <p:sp>
        <p:nvSpPr>
          <p:cNvPr id="33" name="Text 22"/>
          <p:cNvSpPr/>
          <p:nvPr/>
        </p:nvSpPr>
        <p:spPr>
          <a:xfrm>
            <a:off x="1405642" y="11277600"/>
            <a:ext cx="6270350"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range of enchanted weapons.</a:t>
            </a:r>
            <a:endParaRPr lang="en-US" sz="3200" dirty="0"/>
          </a:p>
        </p:txBody>
      </p:sp>
      <p:sp>
        <p:nvSpPr>
          <p:cNvPr id="34" name="Shape 23"/>
          <p:cNvSpPr/>
          <p:nvPr/>
        </p:nvSpPr>
        <p:spPr>
          <a:xfrm>
            <a:off x="9132441" y="8331200"/>
            <a:ext cx="6134867" cy="4165600"/>
          </a:xfrm>
          <a:prstGeom prst="rect">
            <a:avLst/>
          </a:prstGeom>
          <a:noFill/>
          <a:ln/>
        </p:spPr>
      </p:sp>
      <p:sp>
        <p:nvSpPr>
          <p:cNvPr id="35" name="Shape 24"/>
          <p:cNvSpPr/>
          <p:nvPr/>
        </p:nvSpPr>
        <p:spPr>
          <a:xfrm>
            <a:off x="11386973" y="8331200"/>
            <a:ext cx="1625803" cy="1625600"/>
          </a:xfrm>
          <a:prstGeom prst="roundRect">
            <a:avLst>
              <a:gd name="adj" fmla="val 78188"/>
            </a:avLst>
          </a:prstGeom>
          <a:noFill/>
          <a:ln/>
        </p:spPr>
      </p:sp>
      <p:pic>
        <p:nvPicPr>
          <p:cNvPr id="36" name="Image 9" descr="preencoded.png"/>
          <p:cNvPicPr>
            <a:picLocks noChangeAspect="1"/>
          </p:cNvPicPr>
          <p:nvPr/>
        </p:nvPicPr>
        <p:blipFill>
          <a:blip r:embed="rId4"/>
          <a:stretch>
            <a:fillRect/>
          </a:stretch>
        </p:blipFill>
        <p:spPr>
          <a:xfrm>
            <a:off x="11386973" y="8331200"/>
            <a:ext cx="1625803" cy="1625600"/>
          </a:xfrm>
          <a:prstGeom prst="rect">
            <a:avLst/>
          </a:prstGeom>
        </p:spPr>
      </p:pic>
      <p:pic>
        <p:nvPicPr>
          <p:cNvPr id="37" name="Image 10" descr="preencoded.png"/>
          <p:cNvPicPr>
            <a:picLocks noChangeAspect="1"/>
          </p:cNvPicPr>
          <p:nvPr/>
        </p:nvPicPr>
        <p:blipFill>
          <a:blip r:embed="rId9"/>
          <a:stretch>
            <a:fillRect/>
          </a:stretch>
        </p:blipFill>
        <p:spPr>
          <a:xfrm>
            <a:off x="11856932" y="8432800"/>
            <a:ext cx="685886" cy="342900"/>
          </a:xfrm>
          <a:prstGeom prst="rect">
            <a:avLst/>
          </a:prstGeom>
        </p:spPr>
      </p:pic>
      <p:pic>
        <p:nvPicPr>
          <p:cNvPr id="38" name="Image 11" descr="preencoded.png"/>
          <p:cNvPicPr>
            <a:picLocks noChangeAspect="1"/>
          </p:cNvPicPr>
          <p:nvPr/>
        </p:nvPicPr>
        <p:blipFill>
          <a:blip r:embed="rId10"/>
          <a:stretch>
            <a:fillRect/>
          </a:stretch>
        </p:blipFill>
        <p:spPr>
          <a:xfrm>
            <a:off x="11507638" y="8751888"/>
            <a:ext cx="1384473" cy="1103313"/>
          </a:xfrm>
          <a:prstGeom prst="rect">
            <a:avLst/>
          </a:prstGeom>
        </p:spPr>
      </p:pic>
      <p:sp>
        <p:nvSpPr>
          <p:cNvPr id="39" name="Shape 25"/>
          <p:cNvSpPr/>
          <p:nvPr/>
        </p:nvSpPr>
        <p:spPr>
          <a:xfrm>
            <a:off x="9132441" y="10261600"/>
            <a:ext cx="6134867" cy="2235200"/>
          </a:xfrm>
          <a:prstGeom prst="rect">
            <a:avLst/>
          </a:prstGeom>
          <a:noFill/>
          <a:ln/>
        </p:spPr>
      </p:sp>
      <p:sp>
        <p:nvSpPr>
          <p:cNvPr id="40" name="Text 26"/>
          <p:cNvSpPr/>
          <p:nvPr/>
        </p:nvSpPr>
        <p:spPr>
          <a:xfrm>
            <a:off x="9030829" y="10261600"/>
            <a:ext cx="6338092"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Arcane Studies</a:t>
            </a:r>
            <a:endParaRPr lang="en-US" sz="4800" dirty="0"/>
          </a:p>
        </p:txBody>
      </p:sp>
      <p:sp>
        <p:nvSpPr>
          <p:cNvPr id="41" name="Text 27"/>
          <p:cNvSpPr/>
          <p:nvPr/>
        </p:nvSpPr>
        <p:spPr>
          <a:xfrm>
            <a:off x="9064700" y="11277600"/>
            <a:ext cx="6270350"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course of study that teaches the secrets of magic.</a:t>
            </a:r>
            <a:endParaRPr lang="en-US" sz="3200" dirty="0"/>
          </a:p>
        </p:txBody>
      </p:sp>
      <p:sp>
        <p:nvSpPr>
          <p:cNvPr id="42" name="Shape 28"/>
          <p:cNvSpPr/>
          <p:nvPr/>
        </p:nvSpPr>
        <p:spPr>
          <a:xfrm>
            <a:off x="16791499" y="8331200"/>
            <a:ext cx="6134867" cy="4165600"/>
          </a:xfrm>
          <a:prstGeom prst="rect">
            <a:avLst/>
          </a:prstGeom>
          <a:noFill/>
          <a:ln/>
        </p:spPr>
      </p:sp>
      <p:sp>
        <p:nvSpPr>
          <p:cNvPr id="43" name="Shape 29"/>
          <p:cNvSpPr/>
          <p:nvPr/>
        </p:nvSpPr>
        <p:spPr>
          <a:xfrm>
            <a:off x="19046030" y="8331200"/>
            <a:ext cx="1625803" cy="1625600"/>
          </a:xfrm>
          <a:prstGeom prst="roundRect">
            <a:avLst>
              <a:gd name="adj" fmla="val 78188"/>
            </a:avLst>
          </a:prstGeom>
          <a:noFill/>
          <a:ln/>
        </p:spPr>
      </p:sp>
      <p:pic>
        <p:nvPicPr>
          <p:cNvPr id="44" name="Image 12" descr="preencoded.png"/>
          <p:cNvPicPr>
            <a:picLocks noChangeAspect="1"/>
          </p:cNvPicPr>
          <p:nvPr/>
        </p:nvPicPr>
        <p:blipFill>
          <a:blip r:embed="rId4"/>
          <a:stretch>
            <a:fillRect/>
          </a:stretch>
        </p:blipFill>
        <p:spPr>
          <a:xfrm>
            <a:off x="19046030" y="8331200"/>
            <a:ext cx="1625803" cy="1625600"/>
          </a:xfrm>
          <a:prstGeom prst="rect">
            <a:avLst/>
          </a:prstGeom>
        </p:spPr>
      </p:pic>
      <p:pic>
        <p:nvPicPr>
          <p:cNvPr id="45" name="Image 13" descr="preencoded.png"/>
          <p:cNvPicPr>
            <a:picLocks noChangeAspect="1"/>
          </p:cNvPicPr>
          <p:nvPr/>
        </p:nvPicPr>
        <p:blipFill>
          <a:blip r:embed="rId11"/>
          <a:stretch>
            <a:fillRect/>
          </a:stretch>
        </p:blipFill>
        <p:spPr>
          <a:xfrm>
            <a:off x="19223853" y="8458312"/>
            <a:ext cx="1270159" cy="1320688"/>
          </a:xfrm>
          <a:prstGeom prst="rect">
            <a:avLst/>
          </a:prstGeom>
        </p:spPr>
      </p:pic>
      <p:sp>
        <p:nvSpPr>
          <p:cNvPr id="46" name="Shape 30"/>
          <p:cNvSpPr/>
          <p:nvPr/>
        </p:nvSpPr>
        <p:spPr>
          <a:xfrm>
            <a:off x="16791499" y="10261600"/>
            <a:ext cx="6134867" cy="2235200"/>
          </a:xfrm>
          <a:prstGeom prst="rect">
            <a:avLst/>
          </a:prstGeom>
          <a:noFill/>
          <a:ln/>
        </p:spPr>
      </p:sp>
      <p:sp>
        <p:nvSpPr>
          <p:cNvPr id="47" name="Text 31"/>
          <p:cNvSpPr/>
          <p:nvPr/>
        </p:nvSpPr>
        <p:spPr>
          <a:xfrm>
            <a:off x="16689886" y="10261600"/>
            <a:ext cx="6338092"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Eldritch Ward</a:t>
            </a:r>
            <a:endParaRPr lang="en-US" sz="4800" dirty="0"/>
          </a:p>
        </p:txBody>
      </p:sp>
      <p:sp>
        <p:nvSpPr>
          <p:cNvPr id="48" name="Text 32"/>
          <p:cNvSpPr/>
          <p:nvPr/>
        </p:nvSpPr>
        <p:spPr>
          <a:xfrm>
            <a:off x="16723757" y="11277600"/>
            <a:ext cx="6270350"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powerful incantation that creates an arcane shield .</a:t>
            </a:r>
            <a:endParaRPr lang="en-US" sz="3200" dirty="0"/>
          </a:p>
        </p:txBody>
      </p:sp>
      <p:pic>
        <p:nvPicPr>
          <p:cNvPr id="49" name="Image 14" descr="preencoded.png"/>
          <p:cNvPicPr>
            <a:picLocks noChangeAspect="1"/>
          </p:cNvPicPr>
          <p:nvPr/>
        </p:nvPicPr>
        <p:blipFill>
          <a:blip r:embed="rId12"/>
          <a:stretch>
            <a:fillRect/>
          </a:stretch>
        </p:blipFill>
        <p:spPr>
          <a:xfrm>
            <a:off x="8332241" y="3086100"/>
            <a:ext cx="38105" cy="5702300"/>
          </a:xfrm>
          <a:prstGeom prst="rect">
            <a:avLst/>
          </a:prstGeom>
        </p:spPr>
      </p:pic>
      <p:pic>
        <p:nvPicPr>
          <p:cNvPr id="50" name="Image 15" descr="preencoded.png"/>
          <p:cNvPicPr>
            <a:picLocks noChangeAspect="1"/>
          </p:cNvPicPr>
          <p:nvPr/>
        </p:nvPicPr>
        <p:blipFill>
          <a:blip r:embed="rId12"/>
          <a:stretch>
            <a:fillRect/>
          </a:stretch>
        </p:blipFill>
        <p:spPr>
          <a:xfrm>
            <a:off x="15991299" y="6794500"/>
            <a:ext cx="38105" cy="57023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236479" y="825500"/>
            <a:ext cx="5724182"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Financials</a:t>
            </a:r>
            <a:endParaRPr lang="en-US" sz="8000" dirty="0"/>
          </a:p>
        </p:txBody>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0" y="0"/>
            <a:ext cx="5804625" cy="11315700"/>
          </a:xfrm>
          <a:prstGeom prst="rect">
            <a:avLst/>
          </a:prstGeom>
        </p:spPr>
      </p:pic>
      <p:pic>
        <p:nvPicPr>
          <p:cNvPr id="6" name="Image 2" descr="preencoded.png"/>
          <p:cNvPicPr>
            <a:picLocks noChangeAspect="1"/>
          </p:cNvPicPr>
          <p:nvPr/>
        </p:nvPicPr>
        <p:blipFill>
          <a:blip r:embed="rId5"/>
          <a:stretch>
            <a:fillRect/>
          </a:stretch>
        </p:blipFill>
        <p:spPr>
          <a:xfrm>
            <a:off x="6236479" y="3048000"/>
            <a:ext cx="5804625" cy="10668000"/>
          </a:xfrm>
          <a:prstGeom prst="rect">
            <a:avLst/>
          </a:prstGeom>
        </p:spPr>
      </p:pic>
      <p:sp>
        <p:nvSpPr>
          <p:cNvPr id="7" name="Shape 2"/>
          <p:cNvSpPr/>
          <p:nvPr/>
        </p:nvSpPr>
        <p:spPr>
          <a:xfrm>
            <a:off x="8090911" y="3225800"/>
            <a:ext cx="15140292" cy="3048000"/>
          </a:xfrm>
          <a:prstGeom prst="rect">
            <a:avLst/>
          </a:prstGeom>
          <a:noFill/>
          <a:ln/>
        </p:spPr>
      </p:sp>
      <p:sp>
        <p:nvSpPr>
          <p:cNvPr id="8" name="Shape 3"/>
          <p:cNvSpPr/>
          <p:nvPr/>
        </p:nvSpPr>
        <p:spPr>
          <a:xfrm>
            <a:off x="8090911" y="3225800"/>
            <a:ext cx="7874984" cy="3048000"/>
          </a:xfrm>
          <a:prstGeom prst="rect">
            <a:avLst/>
          </a:prstGeom>
          <a:noFill/>
          <a:ln/>
        </p:spPr>
      </p:sp>
      <p:sp>
        <p:nvSpPr>
          <p:cNvPr id="9" name="Shape 4"/>
          <p:cNvSpPr/>
          <p:nvPr/>
        </p:nvSpPr>
        <p:spPr>
          <a:xfrm>
            <a:off x="10326391" y="3225800"/>
            <a:ext cx="3404025" cy="2438400"/>
          </a:xfrm>
          <a:prstGeom prst="rect">
            <a:avLst/>
          </a:prstGeom>
          <a:noFill/>
          <a:ln/>
        </p:spPr>
      </p:sp>
      <p:sp>
        <p:nvSpPr>
          <p:cNvPr id="10" name="Text 5"/>
          <p:cNvSpPr/>
          <p:nvPr/>
        </p:nvSpPr>
        <p:spPr>
          <a:xfrm>
            <a:off x="10326391" y="3225800"/>
            <a:ext cx="3945960" cy="2980267"/>
          </a:xfrm>
          <a:prstGeom prst="rect">
            <a:avLst/>
          </a:prstGeom>
          <a:noFill/>
          <a:ln/>
        </p:spPr>
        <p:txBody>
          <a:bodyPr wrap="square" lIns="0" tIns="0" rIns="0" bIns="0" rtlCol="0" anchor="t"/>
          <a:lstStyle/>
          <a:p>
            <a:pPr algn="l"/>
            <a:r>
              <a:rPr lang="en-US" sz="12800" dirty="0">
                <a:solidFill>
                  <a:srgbClr val="1C50EA">
                    <a:alpha val="100000"/>
                  </a:srgbClr>
                </a:solidFill>
                <a:latin typeface="Poppins Bold" pitchFamily="34" charset="0"/>
                <a:ea typeface="Poppins Bold" pitchFamily="34" charset="-122"/>
                <a:cs typeface="Poppins Bold" pitchFamily="34" charset="-120"/>
              </a:rPr>
              <a:t>25%</a:t>
            </a:r>
            <a:endParaRPr lang="en-US" sz="12800" dirty="0"/>
          </a:p>
        </p:txBody>
      </p:sp>
      <p:sp>
        <p:nvSpPr>
          <p:cNvPr id="11" name="Shape 6"/>
          <p:cNvSpPr/>
          <p:nvPr/>
        </p:nvSpPr>
        <p:spPr>
          <a:xfrm>
            <a:off x="8090911" y="5664200"/>
            <a:ext cx="7874984" cy="609600"/>
          </a:xfrm>
          <a:prstGeom prst="rect">
            <a:avLst/>
          </a:prstGeom>
          <a:noFill/>
          <a:ln/>
        </p:spPr>
      </p:sp>
      <p:sp>
        <p:nvSpPr>
          <p:cNvPr id="12" name="Text 7"/>
          <p:cNvSpPr/>
          <p:nvPr/>
        </p:nvSpPr>
        <p:spPr>
          <a:xfrm>
            <a:off x="8023169" y="5664200"/>
            <a:ext cx="8010468" cy="745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Lost Magic</a:t>
            </a:r>
            <a:endParaRPr lang="en-US" sz="3200" dirty="0"/>
          </a:p>
        </p:txBody>
      </p:sp>
      <p:sp>
        <p:nvSpPr>
          <p:cNvPr id="13" name="Shape 8"/>
          <p:cNvSpPr/>
          <p:nvPr/>
        </p:nvSpPr>
        <p:spPr>
          <a:xfrm>
            <a:off x="15356219" y="3225800"/>
            <a:ext cx="7874984" cy="3048000"/>
          </a:xfrm>
          <a:prstGeom prst="rect">
            <a:avLst/>
          </a:prstGeom>
          <a:noFill/>
          <a:ln/>
        </p:spPr>
      </p:sp>
      <p:sp>
        <p:nvSpPr>
          <p:cNvPr id="14" name="Shape 9"/>
          <p:cNvSpPr/>
          <p:nvPr/>
        </p:nvSpPr>
        <p:spPr>
          <a:xfrm>
            <a:off x="16931216" y="3225800"/>
            <a:ext cx="4724991" cy="2438400"/>
          </a:xfrm>
          <a:prstGeom prst="rect">
            <a:avLst/>
          </a:prstGeom>
          <a:noFill/>
          <a:ln/>
        </p:spPr>
      </p:sp>
      <p:sp>
        <p:nvSpPr>
          <p:cNvPr id="15" name="Text 10"/>
          <p:cNvSpPr/>
          <p:nvPr/>
        </p:nvSpPr>
        <p:spPr>
          <a:xfrm>
            <a:off x="16931216" y="3225800"/>
            <a:ext cx="5266925" cy="2980267"/>
          </a:xfrm>
          <a:prstGeom prst="rect">
            <a:avLst/>
          </a:prstGeom>
          <a:noFill/>
          <a:ln/>
        </p:spPr>
        <p:txBody>
          <a:bodyPr wrap="square" lIns="0" tIns="0" rIns="0" bIns="0" rtlCol="0" anchor="t"/>
          <a:lstStyle/>
          <a:p>
            <a:pPr algn="l"/>
            <a:r>
              <a:rPr lang="en-US" sz="12800" dirty="0">
                <a:solidFill>
                  <a:srgbClr val="1C50EA">
                    <a:alpha val="100000"/>
                  </a:srgbClr>
                </a:solidFill>
                <a:latin typeface="Poppins Bold" pitchFamily="34" charset="0"/>
                <a:ea typeface="Poppins Bold" pitchFamily="34" charset="-122"/>
                <a:cs typeface="Poppins Bold" pitchFamily="34" charset="-120"/>
              </a:rPr>
              <a:t>$40M</a:t>
            </a:r>
            <a:endParaRPr lang="en-US" sz="12800" dirty="0"/>
          </a:p>
        </p:txBody>
      </p:sp>
      <p:sp>
        <p:nvSpPr>
          <p:cNvPr id="16" name="Shape 11"/>
          <p:cNvSpPr/>
          <p:nvPr/>
        </p:nvSpPr>
        <p:spPr>
          <a:xfrm>
            <a:off x="15356219" y="5664200"/>
            <a:ext cx="7874984" cy="609600"/>
          </a:xfrm>
          <a:prstGeom prst="rect">
            <a:avLst/>
          </a:prstGeom>
          <a:noFill/>
          <a:ln/>
        </p:spPr>
      </p:sp>
      <p:sp>
        <p:nvSpPr>
          <p:cNvPr id="17" name="Text 12"/>
          <p:cNvSpPr/>
          <p:nvPr/>
        </p:nvSpPr>
        <p:spPr>
          <a:xfrm>
            <a:off x="15288477" y="5664200"/>
            <a:ext cx="8010468" cy="745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Forgotten Lore</a:t>
            </a:r>
            <a:endParaRPr lang="en-US" sz="3200" dirty="0"/>
          </a:p>
        </p:txBody>
      </p:sp>
      <p:sp>
        <p:nvSpPr>
          <p:cNvPr id="18" name="Shape 13"/>
          <p:cNvSpPr/>
          <p:nvPr/>
        </p:nvSpPr>
        <p:spPr>
          <a:xfrm>
            <a:off x="8090911" y="7467600"/>
            <a:ext cx="15140292" cy="3048000"/>
          </a:xfrm>
          <a:prstGeom prst="rect">
            <a:avLst/>
          </a:prstGeom>
          <a:noFill/>
          <a:ln/>
        </p:spPr>
      </p:sp>
      <p:sp>
        <p:nvSpPr>
          <p:cNvPr id="19" name="Shape 14"/>
          <p:cNvSpPr/>
          <p:nvPr/>
        </p:nvSpPr>
        <p:spPr>
          <a:xfrm>
            <a:off x="8090911" y="7467600"/>
            <a:ext cx="7874984" cy="3048000"/>
          </a:xfrm>
          <a:prstGeom prst="rect">
            <a:avLst/>
          </a:prstGeom>
          <a:noFill/>
          <a:ln/>
        </p:spPr>
      </p:sp>
      <p:sp>
        <p:nvSpPr>
          <p:cNvPr id="20" name="Shape 15"/>
          <p:cNvSpPr/>
          <p:nvPr/>
        </p:nvSpPr>
        <p:spPr>
          <a:xfrm>
            <a:off x="9469033" y="7467600"/>
            <a:ext cx="5118740" cy="2438400"/>
          </a:xfrm>
          <a:prstGeom prst="rect">
            <a:avLst/>
          </a:prstGeom>
          <a:noFill/>
          <a:ln/>
        </p:spPr>
      </p:sp>
      <p:sp>
        <p:nvSpPr>
          <p:cNvPr id="21" name="Text 16"/>
          <p:cNvSpPr/>
          <p:nvPr/>
        </p:nvSpPr>
        <p:spPr>
          <a:xfrm>
            <a:off x="9469033" y="7467600"/>
            <a:ext cx="5660674" cy="2980267"/>
          </a:xfrm>
          <a:prstGeom prst="rect">
            <a:avLst/>
          </a:prstGeom>
          <a:noFill/>
          <a:ln/>
        </p:spPr>
        <p:txBody>
          <a:bodyPr wrap="square" lIns="0" tIns="0" rIns="0" bIns="0" rtlCol="0" anchor="t"/>
          <a:lstStyle/>
          <a:p>
            <a:pPr algn="l"/>
            <a:r>
              <a:rPr lang="en-US" sz="12800" dirty="0">
                <a:solidFill>
                  <a:srgbClr val="1C50EA">
                    <a:alpha val="100000"/>
                  </a:srgbClr>
                </a:solidFill>
                <a:latin typeface="Poppins Bold" pitchFamily="34" charset="0"/>
                <a:ea typeface="Poppins Bold" pitchFamily="34" charset="-122"/>
                <a:cs typeface="Poppins Bold" pitchFamily="34" charset="-120"/>
              </a:rPr>
              <a:t>$5.6M</a:t>
            </a:r>
            <a:endParaRPr lang="en-US" sz="12800" dirty="0"/>
          </a:p>
        </p:txBody>
      </p:sp>
      <p:sp>
        <p:nvSpPr>
          <p:cNvPr id="22" name="Shape 17"/>
          <p:cNvSpPr/>
          <p:nvPr/>
        </p:nvSpPr>
        <p:spPr>
          <a:xfrm>
            <a:off x="8090911" y="9906000"/>
            <a:ext cx="7874984" cy="609600"/>
          </a:xfrm>
          <a:prstGeom prst="rect">
            <a:avLst/>
          </a:prstGeom>
          <a:noFill/>
          <a:ln/>
        </p:spPr>
      </p:sp>
      <p:sp>
        <p:nvSpPr>
          <p:cNvPr id="23" name="Text 18"/>
          <p:cNvSpPr/>
          <p:nvPr/>
        </p:nvSpPr>
        <p:spPr>
          <a:xfrm>
            <a:off x="8023169" y="9906000"/>
            <a:ext cx="8010468" cy="745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 Unstable Elements</a:t>
            </a:r>
            <a:endParaRPr lang="en-US" sz="3200" dirty="0"/>
          </a:p>
        </p:txBody>
      </p:sp>
      <p:sp>
        <p:nvSpPr>
          <p:cNvPr id="24" name="Shape 19"/>
          <p:cNvSpPr/>
          <p:nvPr/>
        </p:nvSpPr>
        <p:spPr>
          <a:xfrm>
            <a:off x="15356219" y="7467600"/>
            <a:ext cx="7874984" cy="3048000"/>
          </a:xfrm>
          <a:prstGeom prst="rect">
            <a:avLst/>
          </a:prstGeom>
          <a:noFill/>
          <a:ln/>
        </p:spPr>
      </p:sp>
      <p:sp>
        <p:nvSpPr>
          <p:cNvPr id="25" name="Shape 20"/>
          <p:cNvSpPr/>
          <p:nvPr/>
        </p:nvSpPr>
        <p:spPr>
          <a:xfrm>
            <a:off x="17534542" y="7467600"/>
            <a:ext cx="3518340" cy="2438400"/>
          </a:xfrm>
          <a:prstGeom prst="rect">
            <a:avLst/>
          </a:prstGeom>
          <a:noFill/>
          <a:ln/>
        </p:spPr>
      </p:sp>
      <p:sp>
        <p:nvSpPr>
          <p:cNvPr id="26" name="Text 21"/>
          <p:cNvSpPr/>
          <p:nvPr/>
        </p:nvSpPr>
        <p:spPr>
          <a:xfrm>
            <a:off x="17534542" y="7467600"/>
            <a:ext cx="4060274" cy="2980267"/>
          </a:xfrm>
          <a:prstGeom prst="rect">
            <a:avLst/>
          </a:prstGeom>
          <a:noFill/>
          <a:ln/>
        </p:spPr>
        <p:txBody>
          <a:bodyPr wrap="square" lIns="0" tIns="0" rIns="0" bIns="0" rtlCol="0" anchor="t"/>
          <a:lstStyle/>
          <a:p>
            <a:pPr algn="l"/>
            <a:r>
              <a:rPr lang="en-US" sz="12800" dirty="0">
                <a:solidFill>
                  <a:srgbClr val="1C50EA">
                    <a:alpha val="100000"/>
                  </a:srgbClr>
                </a:solidFill>
                <a:latin typeface="Poppins Bold" pitchFamily="34" charset="0"/>
                <a:ea typeface="Poppins Bold" pitchFamily="34" charset="-122"/>
                <a:cs typeface="Poppins Bold" pitchFamily="34" charset="-120"/>
              </a:rPr>
              <a:t>56%</a:t>
            </a:r>
            <a:endParaRPr lang="en-US" sz="12800" dirty="0"/>
          </a:p>
        </p:txBody>
      </p:sp>
      <p:sp>
        <p:nvSpPr>
          <p:cNvPr id="27" name="Shape 22"/>
          <p:cNvSpPr/>
          <p:nvPr/>
        </p:nvSpPr>
        <p:spPr>
          <a:xfrm>
            <a:off x="15356219" y="9906000"/>
            <a:ext cx="7874984" cy="609600"/>
          </a:xfrm>
          <a:prstGeom prst="rect">
            <a:avLst/>
          </a:prstGeom>
          <a:noFill/>
          <a:ln/>
        </p:spPr>
      </p:sp>
      <p:sp>
        <p:nvSpPr>
          <p:cNvPr id="28" name="Text 23"/>
          <p:cNvSpPr/>
          <p:nvPr/>
        </p:nvSpPr>
        <p:spPr>
          <a:xfrm>
            <a:off x="15288477" y="9906000"/>
            <a:ext cx="8010468" cy="745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Mage Uprising</a:t>
            </a:r>
            <a:endParaRPr lang="en-US"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08063" y="1066800"/>
            <a:ext cx="5724182"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Financials</a:t>
            </a:r>
            <a:endParaRPr lang="en-US" sz="8000" dirty="0"/>
          </a:p>
        </p:txBody>
      </p:sp>
      <p:sp>
        <p:nvSpPr>
          <p:cNvPr id="3" name="Shape 1"/>
          <p:cNvSpPr/>
          <p:nvPr/>
        </p:nvSpPr>
        <p:spPr>
          <a:xfrm>
            <a:off x="23370921" y="10515600"/>
            <a:ext cx="1016127" cy="3200400"/>
          </a:xfrm>
          <a:prstGeom prst="rect">
            <a:avLst/>
          </a:prstGeom>
          <a:solidFill>
            <a:srgbClr val="FFFFFF">
              <a:alpha val="100000"/>
            </a:srgbClr>
          </a:solid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508063" y="6743700"/>
            <a:ext cx="10059657" cy="6972300"/>
          </a:xfrm>
          <a:prstGeom prst="rect">
            <a:avLst/>
          </a:prstGeom>
        </p:spPr>
      </p:pic>
      <p:sp>
        <p:nvSpPr>
          <p:cNvPr id="6" name="Text 2"/>
          <p:cNvSpPr/>
          <p:nvPr/>
        </p:nvSpPr>
        <p:spPr>
          <a:xfrm>
            <a:off x="508063" y="3238500"/>
            <a:ext cx="10004617" cy="31961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In the Realm of Magic and Adventure, dragons are no longer fearsome beasts to be feared. They can be tamed and even become loyal companions to those brave enough to venture into the unknown. </a:t>
            </a:r>
            <a:endParaRPr lang="en-US" sz="3200" dirty="0"/>
          </a:p>
        </p:txBody>
      </p:sp>
      <p:pic>
        <p:nvPicPr>
          <p:cNvPr id="7" name="Image 2" descr="preencoded.png"/>
          <p:cNvPicPr>
            <a:picLocks noChangeAspect="1"/>
          </p:cNvPicPr>
          <p:nvPr/>
        </p:nvPicPr>
        <p:blipFill>
          <a:blip r:embed="rId5"/>
          <a:stretch>
            <a:fillRect/>
          </a:stretch>
        </p:blipFill>
        <p:spPr>
          <a:xfrm>
            <a:off x="11393324" y="2679700"/>
            <a:ext cx="11291711" cy="9677400"/>
          </a:xfrm>
          <a:prstGeom prst="rect">
            <a:avLst/>
          </a:prstGeom>
        </p:spPr>
      </p:pic>
      <p:sp>
        <p:nvSpPr>
          <p:cNvPr id="8" name="Shape 3"/>
          <p:cNvSpPr/>
          <p:nvPr/>
        </p:nvSpPr>
        <p:spPr>
          <a:xfrm>
            <a:off x="11393324" y="2679700"/>
            <a:ext cx="11291711" cy="609600"/>
          </a:xfrm>
          <a:prstGeom prst="rect">
            <a:avLst/>
          </a:prstGeom>
          <a:noFill/>
          <a:ln/>
        </p:spPr>
      </p:sp>
      <p:sp>
        <p:nvSpPr>
          <p:cNvPr id="9" name="Shape 4"/>
          <p:cNvSpPr/>
          <p:nvPr/>
        </p:nvSpPr>
        <p:spPr>
          <a:xfrm>
            <a:off x="11393324" y="2679700"/>
            <a:ext cx="2413302" cy="609600"/>
          </a:xfrm>
          <a:prstGeom prst="rect">
            <a:avLst/>
          </a:prstGeom>
          <a:noFill/>
          <a:ln/>
        </p:spPr>
      </p:sp>
      <p:sp>
        <p:nvSpPr>
          <p:cNvPr id="10" name="Shape 5"/>
          <p:cNvSpPr/>
          <p:nvPr/>
        </p:nvSpPr>
        <p:spPr>
          <a:xfrm>
            <a:off x="11393324" y="2679700"/>
            <a:ext cx="2413302" cy="609600"/>
          </a:xfrm>
          <a:prstGeom prst="rect">
            <a:avLst/>
          </a:prstGeom>
          <a:noFill/>
          <a:ln/>
        </p:spPr>
      </p:sp>
      <p:sp>
        <p:nvSpPr>
          <p:cNvPr id="11" name="Shape 6"/>
          <p:cNvSpPr/>
          <p:nvPr/>
        </p:nvSpPr>
        <p:spPr>
          <a:xfrm>
            <a:off x="11393324" y="2908300"/>
            <a:ext cx="152419" cy="152400"/>
          </a:xfrm>
          <a:prstGeom prst="ellipse">
            <a:avLst/>
          </a:prstGeom>
          <a:solidFill>
            <a:srgbClr val="F2F5FF">
              <a:alpha val="100000"/>
            </a:srgbClr>
          </a:solidFill>
          <a:ln/>
        </p:spPr>
      </p:sp>
      <p:sp>
        <p:nvSpPr>
          <p:cNvPr id="12" name="Text 7"/>
          <p:cNvSpPr/>
          <p:nvPr/>
        </p:nvSpPr>
        <p:spPr>
          <a:xfrm>
            <a:off x="11647356" y="2679700"/>
            <a:ext cx="2294753"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Lost Magic</a:t>
            </a:r>
            <a:endParaRPr lang="en-US" sz="3200" dirty="0"/>
          </a:p>
        </p:txBody>
      </p:sp>
      <p:sp>
        <p:nvSpPr>
          <p:cNvPr id="13" name="Shape 8"/>
          <p:cNvSpPr/>
          <p:nvPr/>
        </p:nvSpPr>
        <p:spPr>
          <a:xfrm>
            <a:off x="14009851" y="2679700"/>
            <a:ext cx="3162695" cy="609600"/>
          </a:xfrm>
          <a:prstGeom prst="rect">
            <a:avLst/>
          </a:prstGeom>
          <a:noFill/>
          <a:ln/>
        </p:spPr>
      </p:sp>
      <p:sp>
        <p:nvSpPr>
          <p:cNvPr id="14" name="Shape 9"/>
          <p:cNvSpPr/>
          <p:nvPr/>
        </p:nvSpPr>
        <p:spPr>
          <a:xfrm>
            <a:off x="14009851" y="2679700"/>
            <a:ext cx="3162695" cy="609600"/>
          </a:xfrm>
          <a:prstGeom prst="rect">
            <a:avLst/>
          </a:prstGeom>
          <a:noFill/>
          <a:ln/>
        </p:spPr>
      </p:sp>
      <p:sp>
        <p:nvSpPr>
          <p:cNvPr id="15" name="Shape 10"/>
          <p:cNvSpPr/>
          <p:nvPr/>
        </p:nvSpPr>
        <p:spPr>
          <a:xfrm>
            <a:off x="14009851" y="2908300"/>
            <a:ext cx="152419" cy="152400"/>
          </a:xfrm>
          <a:prstGeom prst="ellipse">
            <a:avLst/>
          </a:prstGeom>
          <a:solidFill>
            <a:srgbClr val="A0B4EF">
              <a:alpha val="100000"/>
            </a:srgbClr>
          </a:solidFill>
          <a:ln/>
        </p:spPr>
      </p:sp>
      <p:sp>
        <p:nvSpPr>
          <p:cNvPr id="16" name="Text 11"/>
          <p:cNvSpPr/>
          <p:nvPr/>
        </p:nvSpPr>
        <p:spPr>
          <a:xfrm>
            <a:off x="14263883" y="2679700"/>
            <a:ext cx="3044147"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Forgotten Lore</a:t>
            </a:r>
            <a:endParaRPr lang="en-US" sz="3200" dirty="0"/>
          </a:p>
        </p:txBody>
      </p:sp>
      <p:sp>
        <p:nvSpPr>
          <p:cNvPr id="17" name="Shape 12"/>
          <p:cNvSpPr/>
          <p:nvPr/>
        </p:nvSpPr>
        <p:spPr>
          <a:xfrm>
            <a:off x="17375772" y="2679700"/>
            <a:ext cx="3162695" cy="609600"/>
          </a:xfrm>
          <a:prstGeom prst="rect">
            <a:avLst/>
          </a:prstGeom>
          <a:noFill/>
          <a:ln/>
        </p:spPr>
      </p:sp>
      <p:sp>
        <p:nvSpPr>
          <p:cNvPr id="18" name="Shape 13"/>
          <p:cNvSpPr/>
          <p:nvPr/>
        </p:nvSpPr>
        <p:spPr>
          <a:xfrm>
            <a:off x="17375772" y="2679700"/>
            <a:ext cx="3162695" cy="609600"/>
          </a:xfrm>
          <a:prstGeom prst="rect">
            <a:avLst/>
          </a:prstGeom>
          <a:noFill/>
          <a:ln/>
        </p:spPr>
      </p:sp>
      <p:sp>
        <p:nvSpPr>
          <p:cNvPr id="19" name="Shape 14"/>
          <p:cNvSpPr/>
          <p:nvPr/>
        </p:nvSpPr>
        <p:spPr>
          <a:xfrm>
            <a:off x="17375772" y="2908300"/>
            <a:ext cx="152419" cy="152400"/>
          </a:xfrm>
          <a:prstGeom prst="ellipse">
            <a:avLst/>
          </a:prstGeom>
          <a:solidFill>
            <a:srgbClr val="1C50EA">
              <a:alpha val="100000"/>
            </a:srgbClr>
          </a:solidFill>
          <a:ln/>
        </p:spPr>
      </p:sp>
      <p:sp>
        <p:nvSpPr>
          <p:cNvPr id="20" name="Text 15"/>
          <p:cNvSpPr/>
          <p:nvPr/>
        </p:nvSpPr>
        <p:spPr>
          <a:xfrm>
            <a:off x="17629803" y="2679700"/>
            <a:ext cx="3044147"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Mage Uprising</a:t>
            </a:r>
            <a:endParaRPr lang="en-US" sz="3200" dirty="0"/>
          </a:p>
        </p:txBody>
      </p:sp>
      <p:pic>
        <p:nvPicPr>
          <p:cNvPr id="21" name="Image 3" descr="preencoded.png"/>
          <p:cNvPicPr>
            <a:picLocks noChangeAspect="1"/>
          </p:cNvPicPr>
          <p:nvPr/>
        </p:nvPicPr>
        <p:blipFill>
          <a:blip r:embed="rId6"/>
          <a:stretch>
            <a:fillRect/>
          </a:stretch>
        </p:blipFill>
        <p:spPr>
          <a:xfrm>
            <a:off x="11393324" y="3492500"/>
            <a:ext cx="11291711" cy="8864600"/>
          </a:xfrm>
          <a:prstGeom prst="rect">
            <a:avLst/>
          </a:prstGeom>
        </p:spPr>
      </p:pic>
      <p:sp>
        <p:nvSpPr>
          <p:cNvPr id="22" name="Shape 16"/>
          <p:cNvSpPr/>
          <p:nvPr/>
        </p:nvSpPr>
        <p:spPr>
          <a:xfrm>
            <a:off x="11393324" y="3492500"/>
            <a:ext cx="11291711" cy="8636000"/>
          </a:xfrm>
          <a:prstGeom prst="rect">
            <a:avLst/>
          </a:prstGeom>
          <a:noFill/>
          <a:ln/>
        </p:spPr>
      </p:sp>
      <p:sp>
        <p:nvSpPr>
          <p:cNvPr id="23" name="Shape 17"/>
          <p:cNvSpPr/>
          <p:nvPr/>
        </p:nvSpPr>
        <p:spPr>
          <a:xfrm>
            <a:off x="11393324" y="3492500"/>
            <a:ext cx="11291711" cy="609600"/>
          </a:xfrm>
          <a:prstGeom prst="rect">
            <a:avLst/>
          </a:prstGeom>
          <a:noFill/>
          <a:ln/>
        </p:spPr>
      </p:sp>
      <p:sp>
        <p:nvSpPr>
          <p:cNvPr id="24" name="Text 18"/>
          <p:cNvSpPr/>
          <p:nvPr/>
        </p:nvSpPr>
        <p:spPr>
          <a:xfrm>
            <a:off x="11257840" y="34925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25" name="Image 4" descr="preencoded.png"/>
          <p:cNvPicPr>
            <a:picLocks noChangeAspect="1"/>
          </p:cNvPicPr>
          <p:nvPr/>
        </p:nvPicPr>
        <p:blipFill>
          <a:blip r:embed="rId7"/>
          <a:stretch>
            <a:fillRect/>
          </a:stretch>
        </p:blipFill>
        <p:spPr>
          <a:xfrm>
            <a:off x="12003000" y="3797300"/>
            <a:ext cx="10682035" cy="0"/>
          </a:xfrm>
          <a:prstGeom prst="rect">
            <a:avLst/>
          </a:prstGeom>
        </p:spPr>
      </p:pic>
      <p:pic>
        <p:nvPicPr>
          <p:cNvPr id="26" name="Image 5" descr="preencoded.png"/>
          <p:cNvPicPr>
            <a:picLocks noChangeAspect="1"/>
          </p:cNvPicPr>
          <p:nvPr/>
        </p:nvPicPr>
        <p:blipFill>
          <a:blip r:embed="rId8"/>
          <a:stretch>
            <a:fillRect/>
          </a:stretch>
        </p:blipFill>
        <p:spPr>
          <a:xfrm>
            <a:off x="12003000" y="3784600"/>
            <a:ext cx="10682035" cy="12700"/>
          </a:xfrm>
          <a:prstGeom prst="rect">
            <a:avLst/>
          </a:prstGeom>
        </p:spPr>
      </p:pic>
      <p:sp>
        <p:nvSpPr>
          <p:cNvPr id="27" name="Shape 19"/>
          <p:cNvSpPr/>
          <p:nvPr/>
        </p:nvSpPr>
        <p:spPr>
          <a:xfrm>
            <a:off x="11393324" y="4830229"/>
            <a:ext cx="11291711" cy="609600"/>
          </a:xfrm>
          <a:prstGeom prst="rect">
            <a:avLst/>
          </a:prstGeom>
          <a:noFill/>
          <a:ln/>
        </p:spPr>
      </p:sp>
      <p:sp>
        <p:nvSpPr>
          <p:cNvPr id="28" name="Text 20"/>
          <p:cNvSpPr/>
          <p:nvPr/>
        </p:nvSpPr>
        <p:spPr>
          <a:xfrm>
            <a:off x="11257840" y="4830229"/>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29" name="Image 6" descr="preencoded.png"/>
          <p:cNvPicPr>
            <a:picLocks noChangeAspect="1"/>
          </p:cNvPicPr>
          <p:nvPr/>
        </p:nvPicPr>
        <p:blipFill>
          <a:blip r:embed="rId7"/>
          <a:stretch>
            <a:fillRect/>
          </a:stretch>
        </p:blipFill>
        <p:spPr>
          <a:xfrm>
            <a:off x="12003000" y="5135029"/>
            <a:ext cx="10682035" cy="0"/>
          </a:xfrm>
          <a:prstGeom prst="rect">
            <a:avLst/>
          </a:prstGeom>
        </p:spPr>
      </p:pic>
      <p:pic>
        <p:nvPicPr>
          <p:cNvPr id="30" name="Image 7" descr="preencoded.png"/>
          <p:cNvPicPr>
            <a:picLocks noChangeAspect="1"/>
          </p:cNvPicPr>
          <p:nvPr/>
        </p:nvPicPr>
        <p:blipFill>
          <a:blip r:embed="rId9"/>
          <a:stretch>
            <a:fillRect/>
          </a:stretch>
        </p:blipFill>
        <p:spPr>
          <a:xfrm>
            <a:off x="12003000" y="5122329"/>
            <a:ext cx="10682035" cy="12700"/>
          </a:xfrm>
          <a:prstGeom prst="rect">
            <a:avLst/>
          </a:prstGeom>
        </p:spPr>
      </p:pic>
      <p:sp>
        <p:nvSpPr>
          <p:cNvPr id="31" name="Shape 21"/>
          <p:cNvSpPr/>
          <p:nvPr/>
        </p:nvSpPr>
        <p:spPr>
          <a:xfrm>
            <a:off x="11393324" y="6167971"/>
            <a:ext cx="11291711" cy="609600"/>
          </a:xfrm>
          <a:prstGeom prst="rect">
            <a:avLst/>
          </a:prstGeom>
          <a:noFill/>
          <a:ln/>
        </p:spPr>
      </p:sp>
      <p:sp>
        <p:nvSpPr>
          <p:cNvPr id="32" name="Text 22"/>
          <p:cNvSpPr/>
          <p:nvPr/>
        </p:nvSpPr>
        <p:spPr>
          <a:xfrm>
            <a:off x="11257840" y="6167971"/>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33" name="Image 8" descr="preencoded.png"/>
          <p:cNvPicPr>
            <a:picLocks noChangeAspect="1"/>
          </p:cNvPicPr>
          <p:nvPr/>
        </p:nvPicPr>
        <p:blipFill>
          <a:blip r:embed="rId7"/>
          <a:stretch>
            <a:fillRect/>
          </a:stretch>
        </p:blipFill>
        <p:spPr>
          <a:xfrm>
            <a:off x="12003000" y="6472771"/>
            <a:ext cx="10682035" cy="0"/>
          </a:xfrm>
          <a:prstGeom prst="rect">
            <a:avLst/>
          </a:prstGeom>
        </p:spPr>
      </p:pic>
      <p:pic>
        <p:nvPicPr>
          <p:cNvPr id="34" name="Image 9" descr="preencoded.png"/>
          <p:cNvPicPr>
            <a:picLocks noChangeAspect="1"/>
          </p:cNvPicPr>
          <p:nvPr/>
        </p:nvPicPr>
        <p:blipFill>
          <a:blip r:embed="rId10"/>
          <a:stretch>
            <a:fillRect/>
          </a:stretch>
        </p:blipFill>
        <p:spPr>
          <a:xfrm>
            <a:off x="12003000" y="6460071"/>
            <a:ext cx="10682035" cy="12700"/>
          </a:xfrm>
          <a:prstGeom prst="rect">
            <a:avLst/>
          </a:prstGeom>
        </p:spPr>
      </p:pic>
      <p:sp>
        <p:nvSpPr>
          <p:cNvPr id="35" name="Shape 23"/>
          <p:cNvSpPr/>
          <p:nvPr/>
        </p:nvSpPr>
        <p:spPr>
          <a:xfrm>
            <a:off x="11393324" y="7505700"/>
            <a:ext cx="11291711" cy="609600"/>
          </a:xfrm>
          <a:prstGeom prst="rect">
            <a:avLst/>
          </a:prstGeom>
          <a:noFill/>
          <a:ln/>
        </p:spPr>
      </p:sp>
      <p:sp>
        <p:nvSpPr>
          <p:cNvPr id="36" name="Text 24"/>
          <p:cNvSpPr/>
          <p:nvPr/>
        </p:nvSpPr>
        <p:spPr>
          <a:xfrm>
            <a:off x="11257840" y="75057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37" name="Image 10" descr="preencoded.png"/>
          <p:cNvPicPr>
            <a:picLocks noChangeAspect="1"/>
          </p:cNvPicPr>
          <p:nvPr/>
        </p:nvPicPr>
        <p:blipFill>
          <a:blip r:embed="rId7"/>
          <a:stretch>
            <a:fillRect/>
          </a:stretch>
        </p:blipFill>
        <p:spPr>
          <a:xfrm>
            <a:off x="12003000" y="7810500"/>
            <a:ext cx="10682035" cy="0"/>
          </a:xfrm>
          <a:prstGeom prst="rect">
            <a:avLst/>
          </a:prstGeom>
        </p:spPr>
      </p:pic>
      <p:pic>
        <p:nvPicPr>
          <p:cNvPr id="38" name="Image 11" descr="preencoded.png"/>
          <p:cNvPicPr>
            <a:picLocks noChangeAspect="1"/>
          </p:cNvPicPr>
          <p:nvPr/>
        </p:nvPicPr>
        <p:blipFill>
          <a:blip r:embed="rId8"/>
          <a:stretch>
            <a:fillRect/>
          </a:stretch>
        </p:blipFill>
        <p:spPr>
          <a:xfrm>
            <a:off x="12003000" y="7797800"/>
            <a:ext cx="10682035" cy="12700"/>
          </a:xfrm>
          <a:prstGeom prst="rect">
            <a:avLst/>
          </a:prstGeom>
        </p:spPr>
      </p:pic>
      <p:sp>
        <p:nvSpPr>
          <p:cNvPr id="39" name="Shape 25"/>
          <p:cNvSpPr/>
          <p:nvPr/>
        </p:nvSpPr>
        <p:spPr>
          <a:xfrm>
            <a:off x="11393324" y="8843429"/>
            <a:ext cx="11291711" cy="609600"/>
          </a:xfrm>
          <a:prstGeom prst="rect">
            <a:avLst/>
          </a:prstGeom>
          <a:noFill/>
          <a:ln/>
        </p:spPr>
      </p:sp>
      <p:sp>
        <p:nvSpPr>
          <p:cNvPr id="40" name="Text 26"/>
          <p:cNvSpPr/>
          <p:nvPr/>
        </p:nvSpPr>
        <p:spPr>
          <a:xfrm>
            <a:off x="11257840" y="8843429"/>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41" name="Image 12" descr="preencoded.png"/>
          <p:cNvPicPr>
            <a:picLocks noChangeAspect="1"/>
          </p:cNvPicPr>
          <p:nvPr/>
        </p:nvPicPr>
        <p:blipFill>
          <a:blip r:embed="rId7"/>
          <a:stretch>
            <a:fillRect/>
          </a:stretch>
        </p:blipFill>
        <p:spPr>
          <a:xfrm>
            <a:off x="12003000" y="9148229"/>
            <a:ext cx="10682035" cy="0"/>
          </a:xfrm>
          <a:prstGeom prst="rect">
            <a:avLst/>
          </a:prstGeom>
        </p:spPr>
      </p:pic>
      <p:pic>
        <p:nvPicPr>
          <p:cNvPr id="42" name="Image 13" descr="preencoded.png"/>
          <p:cNvPicPr>
            <a:picLocks noChangeAspect="1"/>
          </p:cNvPicPr>
          <p:nvPr/>
        </p:nvPicPr>
        <p:blipFill>
          <a:blip r:embed="rId9"/>
          <a:stretch>
            <a:fillRect/>
          </a:stretch>
        </p:blipFill>
        <p:spPr>
          <a:xfrm>
            <a:off x="12003000" y="9135529"/>
            <a:ext cx="10682035" cy="12700"/>
          </a:xfrm>
          <a:prstGeom prst="rect">
            <a:avLst/>
          </a:prstGeom>
        </p:spPr>
      </p:pic>
      <p:sp>
        <p:nvSpPr>
          <p:cNvPr id="43" name="Shape 27"/>
          <p:cNvSpPr/>
          <p:nvPr/>
        </p:nvSpPr>
        <p:spPr>
          <a:xfrm>
            <a:off x="11393324" y="10181171"/>
            <a:ext cx="11291711" cy="609600"/>
          </a:xfrm>
          <a:prstGeom prst="rect">
            <a:avLst/>
          </a:prstGeom>
          <a:noFill/>
          <a:ln/>
        </p:spPr>
      </p:sp>
      <p:sp>
        <p:nvSpPr>
          <p:cNvPr id="44" name="Text 28"/>
          <p:cNvSpPr/>
          <p:nvPr/>
        </p:nvSpPr>
        <p:spPr>
          <a:xfrm>
            <a:off x="11257840" y="10181171"/>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45" name="Image 14" descr="preencoded.png"/>
          <p:cNvPicPr>
            <a:picLocks noChangeAspect="1"/>
          </p:cNvPicPr>
          <p:nvPr/>
        </p:nvPicPr>
        <p:blipFill>
          <a:blip r:embed="rId7"/>
          <a:stretch>
            <a:fillRect/>
          </a:stretch>
        </p:blipFill>
        <p:spPr>
          <a:xfrm>
            <a:off x="12003000" y="10485971"/>
            <a:ext cx="10682035" cy="0"/>
          </a:xfrm>
          <a:prstGeom prst="rect">
            <a:avLst/>
          </a:prstGeom>
        </p:spPr>
      </p:pic>
      <p:pic>
        <p:nvPicPr>
          <p:cNvPr id="46" name="Image 15" descr="preencoded.png"/>
          <p:cNvPicPr>
            <a:picLocks noChangeAspect="1"/>
          </p:cNvPicPr>
          <p:nvPr/>
        </p:nvPicPr>
        <p:blipFill>
          <a:blip r:embed="rId10"/>
          <a:stretch>
            <a:fillRect/>
          </a:stretch>
        </p:blipFill>
        <p:spPr>
          <a:xfrm>
            <a:off x="12003000" y="10473271"/>
            <a:ext cx="10682035" cy="12700"/>
          </a:xfrm>
          <a:prstGeom prst="rect">
            <a:avLst/>
          </a:prstGeom>
        </p:spPr>
      </p:pic>
      <p:sp>
        <p:nvSpPr>
          <p:cNvPr id="47" name="Shape 29"/>
          <p:cNvSpPr/>
          <p:nvPr/>
        </p:nvSpPr>
        <p:spPr>
          <a:xfrm>
            <a:off x="11393324" y="11518900"/>
            <a:ext cx="11291711" cy="609600"/>
          </a:xfrm>
          <a:prstGeom prst="rect">
            <a:avLst/>
          </a:prstGeom>
          <a:noFill/>
          <a:ln/>
        </p:spPr>
      </p:sp>
      <p:sp>
        <p:nvSpPr>
          <p:cNvPr id="48" name="Text 30"/>
          <p:cNvSpPr/>
          <p:nvPr/>
        </p:nvSpPr>
        <p:spPr>
          <a:xfrm>
            <a:off x="11257840" y="115189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49" name="Image 16" descr="preencoded.png"/>
          <p:cNvPicPr>
            <a:picLocks noChangeAspect="1"/>
          </p:cNvPicPr>
          <p:nvPr/>
        </p:nvPicPr>
        <p:blipFill>
          <a:blip r:embed="rId11"/>
          <a:stretch>
            <a:fillRect/>
          </a:stretch>
        </p:blipFill>
        <p:spPr>
          <a:xfrm>
            <a:off x="12003000" y="12026900"/>
            <a:ext cx="10682035" cy="101600"/>
          </a:xfrm>
          <a:prstGeom prst="rect">
            <a:avLst/>
          </a:prstGeom>
        </p:spPr>
      </p:pic>
      <p:pic>
        <p:nvPicPr>
          <p:cNvPr id="50" name="Image 17" descr="preencoded.png"/>
          <p:cNvPicPr>
            <a:picLocks noChangeAspect="1"/>
          </p:cNvPicPr>
          <p:nvPr/>
        </p:nvPicPr>
        <p:blipFill>
          <a:blip r:embed="rId12"/>
          <a:stretch>
            <a:fillRect/>
          </a:stretch>
        </p:blipFill>
        <p:spPr>
          <a:xfrm>
            <a:off x="12003000" y="12026900"/>
            <a:ext cx="10682035" cy="12700"/>
          </a:xfrm>
          <a:prstGeom prst="rect">
            <a:avLst/>
          </a:prstGeom>
        </p:spPr>
      </p:pic>
      <p:pic>
        <p:nvPicPr>
          <p:cNvPr id="51" name="Image 18" descr="preencoded.png"/>
          <p:cNvPicPr>
            <a:picLocks noChangeAspect="1"/>
          </p:cNvPicPr>
          <p:nvPr/>
        </p:nvPicPr>
        <p:blipFill>
          <a:blip r:embed="rId13"/>
          <a:stretch>
            <a:fillRect/>
          </a:stretch>
        </p:blipFill>
        <p:spPr>
          <a:xfrm>
            <a:off x="12003000" y="12026900"/>
            <a:ext cx="12702" cy="101600"/>
          </a:xfrm>
          <a:prstGeom prst="rect">
            <a:avLst/>
          </a:prstGeom>
        </p:spPr>
      </p:pic>
      <p:pic>
        <p:nvPicPr>
          <p:cNvPr id="52" name="Image 19" descr="preencoded.png"/>
          <p:cNvPicPr>
            <a:picLocks noChangeAspect="1"/>
          </p:cNvPicPr>
          <p:nvPr/>
        </p:nvPicPr>
        <p:blipFill>
          <a:blip r:embed="rId13"/>
          <a:stretch>
            <a:fillRect/>
          </a:stretch>
        </p:blipFill>
        <p:spPr>
          <a:xfrm>
            <a:off x="22672334" y="12026900"/>
            <a:ext cx="12702" cy="101600"/>
          </a:xfrm>
          <a:prstGeom prst="rect">
            <a:avLst/>
          </a:prstGeom>
        </p:spPr>
      </p:pic>
      <p:sp>
        <p:nvSpPr>
          <p:cNvPr id="53" name="Shape 31"/>
          <p:cNvSpPr/>
          <p:nvPr/>
        </p:nvSpPr>
        <p:spPr>
          <a:xfrm>
            <a:off x="12003000" y="3492500"/>
            <a:ext cx="10682035" cy="8864600"/>
          </a:xfrm>
          <a:prstGeom prst="rect">
            <a:avLst/>
          </a:prstGeom>
          <a:noFill/>
          <a:ln/>
        </p:spPr>
      </p:sp>
      <p:pic>
        <p:nvPicPr>
          <p:cNvPr id="54" name="Image 20" descr="preencoded.png"/>
          <p:cNvPicPr>
            <a:picLocks noChangeAspect="1"/>
          </p:cNvPicPr>
          <p:nvPr/>
        </p:nvPicPr>
        <p:blipFill>
          <a:blip r:embed="rId14"/>
          <a:stretch>
            <a:fillRect/>
          </a:stretch>
        </p:blipFill>
        <p:spPr>
          <a:xfrm>
            <a:off x="12003000" y="3492500"/>
            <a:ext cx="1526005" cy="8864600"/>
          </a:xfrm>
          <a:prstGeom prst="rect">
            <a:avLst/>
          </a:prstGeom>
        </p:spPr>
      </p:pic>
      <p:sp>
        <p:nvSpPr>
          <p:cNvPr id="55" name="Text 32"/>
          <p:cNvSpPr/>
          <p:nvPr/>
        </p:nvSpPr>
        <p:spPr>
          <a:xfrm>
            <a:off x="12252798" y="121539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2015</a:t>
            </a:r>
            <a:endParaRPr lang="en-US" sz="3200" dirty="0"/>
          </a:p>
        </p:txBody>
      </p:sp>
      <p:pic>
        <p:nvPicPr>
          <p:cNvPr id="56" name="Image 21" descr="preencoded.png"/>
          <p:cNvPicPr>
            <a:picLocks noChangeAspect="1"/>
          </p:cNvPicPr>
          <p:nvPr/>
        </p:nvPicPr>
        <p:blipFill>
          <a:blip r:embed="rId13"/>
          <a:stretch>
            <a:fillRect/>
          </a:stretch>
        </p:blipFill>
        <p:spPr>
          <a:xfrm>
            <a:off x="12003000" y="12026900"/>
            <a:ext cx="12702" cy="101600"/>
          </a:xfrm>
          <a:prstGeom prst="rect">
            <a:avLst/>
          </a:prstGeom>
        </p:spPr>
      </p:pic>
      <p:pic>
        <p:nvPicPr>
          <p:cNvPr id="57" name="Image 22" descr="preencoded.png"/>
          <p:cNvPicPr>
            <a:picLocks noChangeAspect="1"/>
          </p:cNvPicPr>
          <p:nvPr/>
        </p:nvPicPr>
        <p:blipFill>
          <a:blip r:embed="rId14"/>
          <a:stretch>
            <a:fillRect/>
          </a:stretch>
        </p:blipFill>
        <p:spPr>
          <a:xfrm>
            <a:off x="13529005" y="3492500"/>
            <a:ext cx="1526005" cy="8864600"/>
          </a:xfrm>
          <a:prstGeom prst="rect">
            <a:avLst/>
          </a:prstGeom>
        </p:spPr>
      </p:pic>
      <p:sp>
        <p:nvSpPr>
          <p:cNvPr id="58" name="Text 33"/>
          <p:cNvSpPr/>
          <p:nvPr/>
        </p:nvSpPr>
        <p:spPr>
          <a:xfrm>
            <a:off x="13766101" y="12153900"/>
            <a:ext cx="1024595"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2016</a:t>
            </a:r>
            <a:endParaRPr lang="en-US" sz="3200" dirty="0"/>
          </a:p>
        </p:txBody>
      </p:sp>
      <p:pic>
        <p:nvPicPr>
          <p:cNvPr id="59" name="Image 23" descr="preencoded.png"/>
          <p:cNvPicPr>
            <a:picLocks noChangeAspect="1"/>
          </p:cNvPicPr>
          <p:nvPr/>
        </p:nvPicPr>
        <p:blipFill>
          <a:blip r:embed="rId15"/>
          <a:stretch>
            <a:fillRect/>
          </a:stretch>
        </p:blipFill>
        <p:spPr>
          <a:xfrm>
            <a:off x="13529005" y="12026900"/>
            <a:ext cx="12702" cy="101600"/>
          </a:xfrm>
          <a:prstGeom prst="rect">
            <a:avLst/>
          </a:prstGeom>
        </p:spPr>
      </p:pic>
      <p:pic>
        <p:nvPicPr>
          <p:cNvPr id="60" name="Image 24" descr="preencoded.png"/>
          <p:cNvPicPr>
            <a:picLocks noChangeAspect="1"/>
          </p:cNvPicPr>
          <p:nvPr/>
        </p:nvPicPr>
        <p:blipFill>
          <a:blip r:embed="rId14"/>
          <a:stretch>
            <a:fillRect/>
          </a:stretch>
        </p:blipFill>
        <p:spPr>
          <a:xfrm>
            <a:off x="15055010" y="3492500"/>
            <a:ext cx="1526005" cy="8864600"/>
          </a:xfrm>
          <a:prstGeom prst="rect">
            <a:avLst/>
          </a:prstGeom>
        </p:spPr>
      </p:pic>
      <p:sp>
        <p:nvSpPr>
          <p:cNvPr id="61" name="Text 34"/>
          <p:cNvSpPr/>
          <p:nvPr/>
        </p:nvSpPr>
        <p:spPr>
          <a:xfrm>
            <a:off x="15317510" y="12153900"/>
            <a:ext cx="986490"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2017</a:t>
            </a:r>
            <a:endParaRPr lang="en-US" sz="3200" dirty="0"/>
          </a:p>
        </p:txBody>
      </p:sp>
      <p:pic>
        <p:nvPicPr>
          <p:cNvPr id="62" name="Image 25" descr="preencoded.png"/>
          <p:cNvPicPr>
            <a:picLocks noChangeAspect="1"/>
          </p:cNvPicPr>
          <p:nvPr/>
        </p:nvPicPr>
        <p:blipFill>
          <a:blip r:embed="rId16"/>
          <a:stretch>
            <a:fillRect/>
          </a:stretch>
        </p:blipFill>
        <p:spPr>
          <a:xfrm>
            <a:off x="15055010" y="12026900"/>
            <a:ext cx="12702" cy="101600"/>
          </a:xfrm>
          <a:prstGeom prst="rect">
            <a:avLst/>
          </a:prstGeom>
        </p:spPr>
      </p:pic>
      <p:pic>
        <p:nvPicPr>
          <p:cNvPr id="63" name="Image 26" descr="preencoded.png"/>
          <p:cNvPicPr>
            <a:picLocks noChangeAspect="1"/>
          </p:cNvPicPr>
          <p:nvPr/>
        </p:nvPicPr>
        <p:blipFill>
          <a:blip r:embed="rId14"/>
          <a:stretch>
            <a:fillRect/>
          </a:stretch>
        </p:blipFill>
        <p:spPr>
          <a:xfrm>
            <a:off x="16581015" y="3492500"/>
            <a:ext cx="1526005" cy="8864600"/>
          </a:xfrm>
          <a:prstGeom prst="rect">
            <a:avLst/>
          </a:prstGeom>
        </p:spPr>
      </p:pic>
      <p:sp>
        <p:nvSpPr>
          <p:cNvPr id="64" name="Text 35"/>
          <p:cNvSpPr/>
          <p:nvPr/>
        </p:nvSpPr>
        <p:spPr>
          <a:xfrm>
            <a:off x="16830813" y="121539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2018</a:t>
            </a:r>
            <a:endParaRPr lang="en-US" sz="3200" dirty="0"/>
          </a:p>
        </p:txBody>
      </p:sp>
      <p:pic>
        <p:nvPicPr>
          <p:cNvPr id="65" name="Image 27" descr="preencoded.png"/>
          <p:cNvPicPr>
            <a:picLocks noChangeAspect="1"/>
          </p:cNvPicPr>
          <p:nvPr/>
        </p:nvPicPr>
        <p:blipFill>
          <a:blip r:embed="rId17"/>
          <a:stretch>
            <a:fillRect/>
          </a:stretch>
        </p:blipFill>
        <p:spPr>
          <a:xfrm>
            <a:off x="16581015" y="12026900"/>
            <a:ext cx="12702" cy="101600"/>
          </a:xfrm>
          <a:prstGeom prst="rect">
            <a:avLst/>
          </a:prstGeom>
        </p:spPr>
      </p:pic>
      <p:pic>
        <p:nvPicPr>
          <p:cNvPr id="66" name="Image 28" descr="preencoded.png"/>
          <p:cNvPicPr>
            <a:picLocks noChangeAspect="1"/>
          </p:cNvPicPr>
          <p:nvPr/>
        </p:nvPicPr>
        <p:blipFill>
          <a:blip r:embed="rId14"/>
          <a:stretch>
            <a:fillRect/>
          </a:stretch>
        </p:blipFill>
        <p:spPr>
          <a:xfrm>
            <a:off x="18107020" y="3492500"/>
            <a:ext cx="1526005" cy="8864600"/>
          </a:xfrm>
          <a:prstGeom prst="rect">
            <a:avLst/>
          </a:prstGeom>
        </p:spPr>
      </p:pic>
      <p:sp>
        <p:nvSpPr>
          <p:cNvPr id="67" name="Text 36"/>
          <p:cNvSpPr/>
          <p:nvPr/>
        </p:nvSpPr>
        <p:spPr>
          <a:xfrm>
            <a:off x="18356818" y="12153900"/>
            <a:ext cx="1011893"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2019</a:t>
            </a:r>
            <a:endParaRPr lang="en-US" sz="3200" dirty="0"/>
          </a:p>
        </p:txBody>
      </p:sp>
      <p:pic>
        <p:nvPicPr>
          <p:cNvPr id="68" name="Image 29" descr="preencoded.png"/>
          <p:cNvPicPr>
            <a:picLocks noChangeAspect="1"/>
          </p:cNvPicPr>
          <p:nvPr/>
        </p:nvPicPr>
        <p:blipFill>
          <a:blip r:embed="rId18"/>
          <a:stretch>
            <a:fillRect/>
          </a:stretch>
        </p:blipFill>
        <p:spPr>
          <a:xfrm>
            <a:off x="18107020" y="12026900"/>
            <a:ext cx="12702" cy="101600"/>
          </a:xfrm>
          <a:prstGeom prst="rect">
            <a:avLst/>
          </a:prstGeom>
        </p:spPr>
      </p:pic>
      <p:pic>
        <p:nvPicPr>
          <p:cNvPr id="69" name="Image 30" descr="preencoded.png"/>
          <p:cNvPicPr>
            <a:picLocks noChangeAspect="1"/>
          </p:cNvPicPr>
          <p:nvPr/>
        </p:nvPicPr>
        <p:blipFill>
          <a:blip r:embed="rId14"/>
          <a:stretch>
            <a:fillRect/>
          </a:stretch>
        </p:blipFill>
        <p:spPr>
          <a:xfrm>
            <a:off x="19633025" y="3492500"/>
            <a:ext cx="1526005" cy="8864600"/>
          </a:xfrm>
          <a:prstGeom prst="rect">
            <a:avLst/>
          </a:prstGeom>
        </p:spPr>
      </p:pic>
      <p:sp>
        <p:nvSpPr>
          <p:cNvPr id="70" name="Text 37"/>
          <p:cNvSpPr/>
          <p:nvPr/>
        </p:nvSpPr>
        <p:spPr>
          <a:xfrm>
            <a:off x="19832017" y="12153900"/>
            <a:ext cx="1113506"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2020</a:t>
            </a:r>
            <a:endParaRPr lang="en-US" sz="3200" dirty="0"/>
          </a:p>
        </p:txBody>
      </p:sp>
      <p:pic>
        <p:nvPicPr>
          <p:cNvPr id="71" name="Image 31" descr="preencoded.png"/>
          <p:cNvPicPr>
            <a:picLocks noChangeAspect="1"/>
          </p:cNvPicPr>
          <p:nvPr/>
        </p:nvPicPr>
        <p:blipFill>
          <a:blip r:embed="rId19"/>
          <a:stretch>
            <a:fillRect/>
          </a:stretch>
        </p:blipFill>
        <p:spPr>
          <a:xfrm>
            <a:off x="19633025" y="12026900"/>
            <a:ext cx="12702" cy="101600"/>
          </a:xfrm>
          <a:prstGeom prst="rect">
            <a:avLst/>
          </a:prstGeom>
        </p:spPr>
      </p:pic>
      <p:pic>
        <p:nvPicPr>
          <p:cNvPr id="72" name="Image 32" descr="preencoded.png"/>
          <p:cNvPicPr>
            <a:picLocks noChangeAspect="1"/>
          </p:cNvPicPr>
          <p:nvPr/>
        </p:nvPicPr>
        <p:blipFill>
          <a:blip r:embed="rId14"/>
          <a:stretch>
            <a:fillRect/>
          </a:stretch>
        </p:blipFill>
        <p:spPr>
          <a:xfrm>
            <a:off x="21159031" y="3492500"/>
            <a:ext cx="1526005" cy="8864600"/>
          </a:xfrm>
          <a:prstGeom prst="rect">
            <a:avLst/>
          </a:prstGeom>
        </p:spPr>
      </p:pic>
      <p:sp>
        <p:nvSpPr>
          <p:cNvPr id="73" name="Text 38"/>
          <p:cNvSpPr/>
          <p:nvPr/>
        </p:nvSpPr>
        <p:spPr>
          <a:xfrm>
            <a:off x="21408829" y="12153900"/>
            <a:ext cx="999192" cy="7450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2021</a:t>
            </a:r>
            <a:endParaRPr lang="en-US" sz="3200" dirty="0"/>
          </a:p>
        </p:txBody>
      </p:sp>
      <p:pic>
        <p:nvPicPr>
          <p:cNvPr id="74" name="Image 33" descr="preencoded.png"/>
          <p:cNvPicPr>
            <a:picLocks noChangeAspect="1"/>
          </p:cNvPicPr>
          <p:nvPr/>
        </p:nvPicPr>
        <p:blipFill>
          <a:blip r:embed="rId20"/>
          <a:stretch>
            <a:fillRect/>
          </a:stretch>
        </p:blipFill>
        <p:spPr>
          <a:xfrm>
            <a:off x="21159031" y="12026900"/>
            <a:ext cx="12702" cy="101600"/>
          </a:xfrm>
          <a:prstGeom prst="rect">
            <a:avLst/>
          </a:prstGeom>
        </p:spPr>
      </p:pic>
      <p:pic>
        <p:nvPicPr>
          <p:cNvPr id="75" name="Image 34" descr="preencoded.png"/>
          <p:cNvPicPr>
            <a:picLocks noChangeAspect="1"/>
          </p:cNvPicPr>
          <p:nvPr/>
        </p:nvPicPr>
        <p:blipFill>
          <a:blip r:embed="rId21"/>
          <a:stretch>
            <a:fillRect/>
          </a:stretch>
        </p:blipFill>
        <p:spPr>
          <a:xfrm>
            <a:off x="12003000" y="3492500"/>
            <a:ext cx="10682035" cy="8432800"/>
          </a:xfrm>
          <a:prstGeom prst="rect">
            <a:avLst/>
          </a:prstGeom>
        </p:spPr>
      </p:pic>
      <p:pic>
        <p:nvPicPr>
          <p:cNvPr id="76" name="Image 35" descr="preencoded.png"/>
          <p:cNvPicPr>
            <a:picLocks noChangeAspect="1"/>
          </p:cNvPicPr>
          <p:nvPr/>
        </p:nvPicPr>
        <p:blipFill>
          <a:blip r:embed="rId22"/>
          <a:stretch>
            <a:fillRect/>
          </a:stretch>
        </p:blipFill>
        <p:spPr>
          <a:xfrm>
            <a:off x="12772667" y="6050223"/>
            <a:ext cx="9148929" cy="3415878"/>
          </a:xfrm>
          <a:prstGeom prst="rect">
            <a:avLst/>
          </a:prstGeom>
        </p:spPr>
      </p:pic>
      <p:pic>
        <p:nvPicPr>
          <p:cNvPr id="77" name="Image 36" descr="preencoded.png"/>
          <p:cNvPicPr>
            <a:picLocks noChangeAspect="1"/>
          </p:cNvPicPr>
          <p:nvPr/>
        </p:nvPicPr>
        <p:blipFill>
          <a:blip r:embed="rId23"/>
          <a:stretch>
            <a:fillRect/>
          </a:stretch>
        </p:blipFill>
        <p:spPr>
          <a:xfrm>
            <a:off x="12670627" y="7259154"/>
            <a:ext cx="213641" cy="449746"/>
          </a:xfrm>
          <a:prstGeom prst="rect">
            <a:avLst/>
          </a:prstGeom>
        </p:spPr>
      </p:pic>
      <p:sp>
        <p:nvSpPr>
          <p:cNvPr id="78" name="Shape 39"/>
          <p:cNvSpPr/>
          <p:nvPr/>
        </p:nvSpPr>
        <p:spPr>
          <a:xfrm>
            <a:off x="12721434" y="7436954"/>
            <a:ext cx="101613" cy="101600"/>
          </a:xfrm>
          <a:prstGeom prst="ellipse">
            <a:avLst/>
          </a:prstGeom>
          <a:solidFill>
            <a:srgbClr val="1C50EA">
              <a:alpha val="100000"/>
            </a:srgbClr>
          </a:solidFill>
          <a:ln w="25400">
            <a:solidFill>
              <a:srgbClr val="FFFFFF"/>
            </a:solidFill>
            <a:prstDash val="solid"/>
          </a:ln>
        </p:spPr>
      </p:sp>
      <p:pic>
        <p:nvPicPr>
          <p:cNvPr id="79" name="Image 37" descr="preencoded.png"/>
          <p:cNvPicPr>
            <a:picLocks noChangeAspect="1"/>
          </p:cNvPicPr>
          <p:nvPr/>
        </p:nvPicPr>
        <p:blipFill>
          <a:blip r:embed="rId24"/>
          <a:stretch>
            <a:fillRect/>
          </a:stretch>
        </p:blipFill>
        <p:spPr>
          <a:xfrm>
            <a:off x="14192817" y="6640748"/>
            <a:ext cx="213641" cy="449746"/>
          </a:xfrm>
          <a:prstGeom prst="rect">
            <a:avLst/>
          </a:prstGeom>
        </p:spPr>
      </p:pic>
      <p:sp>
        <p:nvSpPr>
          <p:cNvPr id="80" name="Shape 40"/>
          <p:cNvSpPr/>
          <p:nvPr/>
        </p:nvSpPr>
        <p:spPr>
          <a:xfrm>
            <a:off x="14243624" y="6818548"/>
            <a:ext cx="101613" cy="101600"/>
          </a:xfrm>
          <a:prstGeom prst="ellipse">
            <a:avLst/>
          </a:prstGeom>
          <a:solidFill>
            <a:srgbClr val="1C50EA">
              <a:alpha val="100000"/>
            </a:srgbClr>
          </a:solidFill>
          <a:ln w="25400">
            <a:solidFill>
              <a:srgbClr val="FFFFFF"/>
            </a:solidFill>
            <a:prstDash val="solid"/>
          </a:ln>
        </p:spPr>
      </p:sp>
      <p:pic>
        <p:nvPicPr>
          <p:cNvPr id="81" name="Image 38" descr="preencoded.png"/>
          <p:cNvPicPr>
            <a:picLocks noChangeAspect="1"/>
          </p:cNvPicPr>
          <p:nvPr/>
        </p:nvPicPr>
        <p:blipFill>
          <a:blip r:embed="rId24"/>
          <a:stretch>
            <a:fillRect/>
          </a:stretch>
        </p:blipFill>
        <p:spPr>
          <a:xfrm>
            <a:off x="15715007" y="8889492"/>
            <a:ext cx="213641" cy="449746"/>
          </a:xfrm>
          <a:prstGeom prst="rect">
            <a:avLst/>
          </a:prstGeom>
        </p:spPr>
      </p:pic>
      <p:sp>
        <p:nvSpPr>
          <p:cNvPr id="82" name="Shape 41"/>
          <p:cNvSpPr/>
          <p:nvPr/>
        </p:nvSpPr>
        <p:spPr>
          <a:xfrm>
            <a:off x="15765814" y="9067292"/>
            <a:ext cx="101613" cy="101600"/>
          </a:xfrm>
          <a:prstGeom prst="ellipse">
            <a:avLst/>
          </a:prstGeom>
          <a:solidFill>
            <a:srgbClr val="1C50EA">
              <a:alpha val="100000"/>
            </a:srgbClr>
          </a:solidFill>
          <a:ln w="25400">
            <a:solidFill>
              <a:srgbClr val="FFFFFF"/>
            </a:solidFill>
            <a:prstDash val="solid"/>
          </a:ln>
        </p:spPr>
      </p:sp>
      <p:pic>
        <p:nvPicPr>
          <p:cNvPr id="83" name="Image 39" descr="preencoded.png"/>
          <p:cNvPicPr>
            <a:picLocks noChangeAspect="1"/>
          </p:cNvPicPr>
          <p:nvPr/>
        </p:nvPicPr>
        <p:blipFill>
          <a:blip r:embed="rId25"/>
          <a:stretch>
            <a:fillRect/>
          </a:stretch>
        </p:blipFill>
        <p:spPr>
          <a:xfrm>
            <a:off x="17237198" y="5853683"/>
            <a:ext cx="213640" cy="449746"/>
          </a:xfrm>
          <a:prstGeom prst="rect">
            <a:avLst/>
          </a:prstGeom>
        </p:spPr>
      </p:pic>
      <p:sp>
        <p:nvSpPr>
          <p:cNvPr id="84" name="Shape 42"/>
          <p:cNvSpPr/>
          <p:nvPr/>
        </p:nvSpPr>
        <p:spPr>
          <a:xfrm>
            <a:off x="17288004" y="6031483"/>
            <a:ext cx="101613" cy="101600"/>
          </a:xfrm>
          <a:prstGeom prst="ellipse">
            <a:avLst/>
          </a:prstGeom>
          <a:solidFill>
            <a:srgbClr val="1C50EA">
              <a:alpha val="100000"/>
            </a:srgbClr>
          </a:solidFill>
          <a:ln w="25400">
            <a:solidFill>
              <a:srgbClr val="FFFFFF"/>
            </a:solidFill>
            <a:prstDash val="solid"/>
          </a:ln>
        </p:spPr>
      </p:sp>
      <p:pic>
        <p:nvPicPr>
          <p:cNvPr id="85" name="Image 40" descr="preencoded.png"/>
          <p:cNvPicPr>
            <a:picLocks noChangeAspect="1"/>
          </p:cNvPicPr>
          <p:nvPr/>
        </p:nvPicPr>
        <p:blipFill>
          <a:blip r:embed="rId24"/>
          <a:stretch>
            <a:fillRect/>
          </a:stretch>
        </p:blipFill>
        <p:spPr>
          <a:xfrm>
            <a:off x="18759387" y="8889492"/>
            <a:ext cx="213641" cy="449746"/>
          </a:xfrm>
          <a:prstGeom prst="rect">
            <a:avLst/>
          </a:prstGeom>
        </p:spPr>
      </p:pic>
      <p:sp>
        <p:nvSpPr>
          <p:cNvPr id="86" name="Shape 43"/>
          <p:cNvSpPr/>
          <p:nvPr/>
        </p:nvSpPr>
        <p:spPr>
          <a:xfrm>
            <a:off x="18810194" y="9067292"/>
            <a:ext cx="101613" cy="101600"/>
          </a:xfrm>
          <a:prstGeom prst="ellipse">
            <a:avLst/>
          </a:prstGeom>
          <a:solidFill>
            <a:srgbClr val="1C50EA">
              <a:alpha val="100000"/>
            </a:srgbClr>
          </a:solidFill>
          <a:ln w="25400">
            <a:solidFill>
              <a:srgbClr val="FFFFFF"/>
            </a:solidFill>
            <a:prstDash val="solid"/>
          </a:ln>
        </p:spPr>
      </p:sp>
      <p:pic>
        <p:nvPicPr>
          <p:cNvPr id="87" name="Image 41" descr="preencoded.png"/>
          <p:cNvPicPr>
            <a:picLocks noChangeAspect="1"/>
          </p:cNvPicPr>
          <p:nvPr/>
        </p:nvPicPr>
        <p:blipFill>
          <a:blip r:embed="rId23"/>
          <a:stretch>
            <a:fillRect/>
          </a:stretch>
        </p:blipFill>
        <p:spPr>
          <a:xfrm>
            <a:off x="20281577" y="9226798"/>
            <a:ext cx="213642" cy="449746"/>
          </a:xfrm>
          <a:prstGeom prst="rect">
            <a:avLst/>
          </a:prstGeom>
        </p:spPr>
      </p:pic>
      <p:sp>
        <p:nvSpPr>
          <p:cNvPr id="88" name="Shape 44"/>
          <p:cNvSpPr/>
          <p:nvPr/>
        </p:nvSpPr>
        <p:spPr>
          <a:xfrm>
            <a:off x="20332383" y="9404598"/>
            <a:ext cx="101613" cy="101600"/>
          </a:xfrm>
          <a:prstGeom prst="ellipse">
            <a:avLst/>
          </a:prstGeom>
          <a:solidFill>
            <a:srgbClr val="1C50EA">
              <a:alpha val="100000"/>
            </a:srgbClr>
          </a:solidFill>
          <a:ln w="25400">
            <a:solidFill>
              <a:srgbClr val="FFFFFF"/>
            </a:solidFill>
            <a:prstDash val="solid"/>
          </a:ln>
        </p:spPr>
      </p:sp>
      <p:pic>
        <p:nvPicPr>
          <p:cNvPr id="89" name="Image 42" descr="preencoded.png"/>
          <p:cNvPicPr>
            <a:picLocks noChangeAspect="1"/>
          </p:cNvPicPr>
          <p:nvPr/>
        </p:nvPicPr>
        <p:blipFill>
          <a:blip r:embed="rId23"/>
          <a:stretch>
            <a:fillRect/>
          </a:stretch>
        </p:blipFill>
        <p:spPr>
          <a:xfrm>
            <a:off x="20281577" y="9226798"/>
            <a:ext cx="213642" cy="449746"/>
          </a:xfrm>
          <a:prstGeom prst="rect">
            <a:avLst/>
          </a:prstGeom>
        </p:spPr>
      </p:pic>
      <p:sp>
        <p:nvSpPr>
          <p:cNvPr id="90" name="Shape 45"/>
          <p:cNvSpPr/>
          <p:nvPr/>
        </p:nvSpPr>
        <p:spPr>
          <a:xfrm>
            <a:off x="20332383" y="9404598"/>
            <a:ext cx="101613" cy="101600"/>
          </a:xfrm>
          <a:prstGeom prst="ellipse">
            <a:avLst/>
          </a:prstGeom>
          <a:solidFill>
            <a:srgbClr val="1C50EA">
              <a:alpha val="100000"/>
            </a:srgbClr>
          </a:solidFill>
          <a:ln w="25400">
            <a:solidFill>
              <a:srgbClr val="FFFFFF"/>
            </a:solidFill>
            <a:prstDash val="solid"/>
          </a:ln>
        </p:spPr>
      </p:sp>
      <p:pic>
        <p:nvPicPr>
          <p:cNvPr id="91" name="Image 43" descr="preencoded.png"/>
          <p:cNvPicPr>
            <a:picLocks noChangeAspect="1"/>
          </p:cNvPicPr>
          <p:nvPr/>
        </p:nvPicPr>
        <p:blipFill>
          <a:blip r:embed="rId24"/>
          <a:stretch>
            <a:fillRect/>
          </a:stretch>
        </p:blipFill>
        <p:spPr>
          <a:xfrm>
            <a:off x="21803768" y="6640748"/>
            <a:ext cx="213640" cy="449746"/>
          </a:xfrm>
          <a:prstGeom prst="rect">
            <a:avLst/>
          </a:prstGeom>
        </p:spPr>
      </p:pic>
      <p:sp>
        <p:nvSpPr>
          <p:cNvPr id="92" name="Shape 46"/>
          <p:cNvSpPr/>
          <p:nvPr/>
        </p:nvSpPr>
        <p:spPr>
          <a:xfrm>
            <a:off x="21854574" y="6818548"/>
            <a:ext cx="101613" cy="101600"/>
          </a:xfrm>
          <a:prstGeom prst="ellipse">
            <a:avLst/>
          </a:prstGeom>
          <a:solidFill>
            <a:srgbClr val="1C50EA">
              <a:alpha val="100000"/>
            </a:srgbClr>
          </a:solidFill>
          <a:ln w="25400">
            <a:solidFill>
              <a:srgbClr val="FFFFFF"/>
            </a:solidFill>
            <a:prstDash val="solid"/>
          </a:ln>
        </p:spPr>
      </p:sp>
      <p:pic>
        <p:nvPicPr>
          <p:cNvPr id="93" name="Image 44" descr="preencoded.png"/>
          <p:cNvPicPr>
            <a:picLocks noChangeAspect="1"/>
          </p:cNvPicPr>
          <p:nvPr/>
        </p:nvPicPr>
        <p:blipFill>
          <a:blip r:embed="rId26"/>
          <a:stretch>
            <a:fillRect/>
          </a:stretch>
        </p:blipFill>
        <p:spPr>
          <a:xfrm>
            <a:off x="12768871" y="4707421"/>
            <a:ext cx="9151868" cy="3413187"/>
          </a:xfrm>
          <a:prstGeom prst="rect">
            <a:avLst/>
          </a:prstGeom>
        </p:spPr>
      </p:pic>
      <p:pic>
        <p:nvPicPr>
          <p:cNvPr id="94" name="Image 45" descr="preencoded.png"/>
          <p:cNvPicPr>
            <a:picLocks noChangeAspect="1"/>
          </p:cNvPicPr>
          <p:nvPr/>
        </p:nvPicPr>
        <p:blipFill>
          <a:blip r:embed="rId23"/>
          <a:stretch>
            <a:fillRect/>
          </a:stretch>
        </p:blipFill>
        <p:spPr>
          <a:xfrm>
            <a:off x="12670627" y="5909903"/>
            <a:ext cx="213641" cy="449746"/>
          </a:xfrm>
          <a:prstGeom prst="rect">
            <a:avLst/>
          </a:prstGeom>
        </p:spPr>
      </p:pic>
      <p:sp>
        <p:nvSpPr>
          <p:cNvPr id="95" name="Shape 47"/>
          <p:cNvSpPr/>
          <p:nvPr/>
        </p:nvSpPr>
        <p:spPr>
          <a:xfrm>
            <a:off x="12721434" y="6087703"/>
            <a:ext cx="101613" cy="101600"/>
          </a:xfrm>
          <a:prstGeom prst="ellipse">
            <a:avLst/>
          </a:prstGeom>
          <a:solidFill>
            <a:srgbClr val="A0B4EF">
              <a:alpha val="100000"/>
            </a:srgbClr>
          </a:solidFill>
          <a:ln w="25400">
            <a:solidFill>
              <a:srgbClr val="FFFFFF"/>
            </a:solidFill>
            <a:prstDash val="solid"/>
          </a:ln>
        </p:spPr>
      </p:sp>
      <p:pic>
        <p:nvPicPr>
          <p:cNvPr id="96" name="Image 46" descr="preencoded.png"/>
          <p:cNvPicPr>
            <a:picLocks noChangeAspect="1"/>
          </p:cNvPicPr>
          <p:nvPr/>
        </p:nvPicPr>
        <p:blipFill>
          <a:blip r:embed="rId24"/>
          <a:stretch>
            <a:fillRect/>
          </a:stretch>
        </p:blipFill>
        <p:spPr>
          <a:xfrm>
            <a:off x="14192817" y="4504432"/>
            <a:ext cx="213641" cy="449746"/>
          </a:xfrm>
          <a:prstGeom prst="rect">
            <a:avLst/>
          </a:prstGeom>
        </p:spPr>
      </p:pic>
      <p:sp>
        <p:nvSpPr>
          <p:cNvPr id="97" name="Shape 48"/>
          <p:cNvSpPr/>
          <p:nvPr/>
        </p:nvSpPr>
        <p:spPr>
          <a:xfrm>
            <a:off x="14243624" y="4682232"/>
            <a:ext cx="101613" cy="101600"/>
          </a:xfrm>
          <a:prstGeom prst="ellipse">
            <a:avLst/>
          </a:prstGeom>
          <a:solidFill>
            <a:srgbClr val="A0B4EF">
              <a:alpha val="100000"/>
            </a:srgbClr>
          </a:solidFill>
          <a:ln w="25400">
            <a:solidFill>
              <a:srgbClr val="FFFFFF"/>
            </a:solidFill>
            <a:prstDash val="solid"/>
          </a:ln>
        </p:spPr>
      </p:sp>
      <p:pic>
        <p:nvPicPr>
          <p:cNvPr id="98" name="Image 47" descr="preencoded.png"/>
          <p:cNvPicPr>
            <a:picLocks noChangeAspect="1"/>
          </p:cNvPicPr>
          <p:nvPr/>
        </p:nvPicPr>
        <p:blipFill>
          <a:blip r:embed="rId24"/>
          <a:stretch>
            <a:fillRect/>
          </a:stretch>
        </p:blipFill>
        <p:spPr>
          <a:xfrm>
            <a:off x="15715007" y="6640736"/>
            <a:ext cx="213641" cy="449746"/>
          </a:xfrm>
          <a:prstGeom prst="rect">
            <a:avLst/>
          </a:prstGeom>
        </p:spPr>
      </p:pic>
      <p:sp>
        <p:nvSpPr>
          <p:cNvPr id="99" name="Shape 49"/>
          <p:cNvSpPr/>
          <p:nvPr/>
        </p:nvSpPr>
        <p:spPr>
          <a:xfrm>
            <a:off x="15765814" y="6818536"/>
            <a:ext cx="101613" cy="101600"/>
          </a:xfrm>
          <a:prstGeom prst="ellipse">
            <a:avLst/>
          </a:prstGeom>
          <a:solidFill>
            <a:srgbClr val="A0B4EF">
              <a:alpha val="100000"/>
            </a:srgbClr>
          </a:solidFill>
          <a:ln w="25400">
            <a:solidFill>
              <a:srgbClr val="FFFFFF"/>
            </a:solidFill>
            <a:prstDash val="solid"/>
          </a:ln>
        </p:spPr>
      </p:sp>
      <p:pic>
        <p:nvPicPr>
          <p:cNvPr id="100" name="Image 48" descr="preencoded.png"/>
          <p:cNvPicPr>
            <a:picLocks noChangeAspect="1"/>
          </p:cNvPicPr>
          <p:nvPr/>
        </p:nvPicPr>
        <p:blipFill>
          <a:blip r:embed="rId25"/>
          <a:stretch>
            <a:fillRect/>
          </a:stretch>
        </p:blipFill>
        <p:spPr>
          <a:xfrm>
            <a:off x="17237198" y="4504432"/>
            <a:ext cx="213640" cy="449746"/>
          </a:xfrm>
          <a:prstGeom prst="rect">
            <a:avLst/>
          </a:prstGeom>
        </p:spPr>
      </p:pic>
      <p:sp>
        <p:nvSpPr>
          <p:cNvPr id="101" name="Shape 50"/>
          <p:cNvSpPr/>
          <p:nvPr/>
        </p:nvSpPr>
        <p:spPr>
          <a:xfrm>
            <a:off x="17288004" y="4682232"/>
            <a:ext cx="101613" cy="101600"/>
          </a:xfrm>
          <a:prstGeom prst="ellipse">
            <a:avLst/>
          </a:prstGeom>
          <a:solidFill>
            <a:srgbClr val="A0B4EF">
              <a:alpha val="100000"/>
            </a:srgbClr>
          </a:solidFill>
          <a:ln w="25400">
            <a:solidFill>
              <a:srgbClr val="FFFFFF"/>
            </a:solidFill>
            <a:prstDash val="solid"/>
          </a:ln>
        </p:spPr>
      </p:sp>
      <p:pic>
        <p:nvPicPr>
          <p:cNvPr id="102" name="Image 49" descr="preencoded.png"/>
          <p:cNvPicPr>
            <a:picLocks noChangeAspect="1"/>
          </p:cNvPicPr>
          <p:nvPr/>
        </p:nvPicPr>
        <p:blipFill>
          <a:blip r:embed="rId24"/>
          <a:stretch>
            <a:fillRect/>
          </a:stretch>
        </p:blipFill>
        <p:spPr>
          <a:xfrm>
            <a:off x="18759387" y="6640736"/>
            <a:ext cx="213641" cy="449746"/>
          </a:xfrm>
          <a:prstGeom prst="rect">
            <a:avLst/>
          </a:prstGeom>
        </p:spPr>
      </p:pic>
      <p:sp>
        <p:nvSpPr>
          <p:cNvPr id="103" name="Shape 51"/>
          <p:cNvSpPr/>
          <p:nvPr/>
        </p:nvSpPr>
        <p:spPr>
          <a:xfrm>
            <a:off x="18810194" y="6818536"/>
            <a:ext cx="101613" cy="101600"/>
          </a:xfrm>
          <a:prstGeom prst="ellipse">
            <a:avLst/>
          </a:prstGeom>
          <a:solidFill>
            <a:srgbClr val="A0B4EF">
              <a:alpha val="100000"/>
            </a:srgbClr>
          </a:solidFill>
          <a:ln w="25400">
            <a:solidFill>
              <a:srgbClr val="FFFFFF"/>
            </a:solidFill>
            <a:prstDash val="solid"/>
          </a:ln>
        </p:spPr>
      </p:sp>
      <p:pic>
        <p:nvPicPr>
          <p:cNvPr id="104" name="Image 50" descr="preencoded.png"/>
          <p:cNvPicPr>
            <a:picLocks noChangeAspect="1"/>
          </p:cNvPicPr>
          <p:nvPr/>
        </p:nvPicPr>
        <p:blipFill>
          <a:blip r:embed="rId23"/>
          <a:stretch>
            <a:fillRect/>
          </a:stretch>
        </p:blipFill>
        <p:spPr>
          <a:xfrm>
            <a:off x="20281577" y="7877547"/>
            <a:ext cx="213642" cy="449746"/>
          </a:xfrm>
          <a:prstGeom prst="rect">
            <a:avLst/>
          </a:prstGeom>
        </p:spPr>
      </p:pic>
      <p:sp>
        <p:nvSpPr>
          <p:cNvPr id="105" name="Shape 52"/>
          <p:cNvSpPr/>
          <p:nvPr/>
        </p:nvSpPr>
        <p:spPr>
          <a:xfrm>
            <a:off x="20332383" y="8055347"/>
            <a:ext cx="101613" cy="101600"/>
          </a:xfrm>
          <a:prstGeom prst="ellipse">
            <a:avLst/>
          </a:prstGeom>
          <a:solidFill>
            <a:srgbClr val="A0B4EF">
              <a:alpha val="100000"/>
            </a:srgbClr>
          </a:solidFill>
          <a:ln w="25400">
            <a:solidFill>
              <a:srgbClr val="FFFFFF"/>
            </a:solidFill>
            <a:prstDash val="solid"/>
          </a:ln>
        </p:spPr>
      </p:sp>
      <p:pic>
        <p:nvPicPr>
          <p:cNvPr id="106" name="Image 51" descr="preencoded.png"/>
          <p:cNvPicPr>
            <a:picLocks noChangeAspect="1"/>
          </p:cNvPicPr>
          <p:nvPr/>
        </p:nvPicPr>
        <p:blipFill>
          <a:blip r:embed="rId23"/>
          <a:stretch>
            <a:fillRect/>
          </a:stretch>
        </p:blipFill>
        <p:spPr>
          <a:xfrm>
            <a:off x="20281577" y="7877547"/>
            <a:ext cx="213642" cy="449746"/>
          </a:xfrm>
          <a:prstGeom prst="rect">
            <a:avLst/>
          </a:prstGeom>
        </p:spPr>
      </p:pic>
      <p:sp>
        <p:nvSpPr>
          <p:cNvPr id="107" name="Shape 53"/>
          <p:cNvSpPr/>
          <p:nvPr/>
        </p:nvSpPr>
        <p:spPr>
          <a:xfrm>
            <a:off x="20332383" y="8055347"/>
            <a:ext cx="101613" cy="101600"/>
          </a:xfrm>
          <a:prstGeom prst="ellipse">
            <a:avLst/>
          </a:prstGeom>
          <a:solidFill>
            <a:srgbClr val="A0B4EF">
              <a:alpha val="100000"/>
            </a:srgbClr>
          </a:solidFill>
          <a:ln w="25400">
            <a:solidFill>
              <a:srgbClr val="FFFFFF"/>
            </a:solidFill>
            <a:prstDash val="solid"/>
          </a:ln>
        </p:spPr>
      </p:sp>
      <p:pic>
        <p:nvPicPr>
          <p:cNvPr id="108" name="Image 52" descr="preencoded.png"/>
          <p:cNvPicPr>
            <a:picLocks noChangeAspect="1"/>
          </p:cNvPicPr>
          <p:nvPr/>
        </p:nvPicPr>
        <p:blipFill>
          <a:blip r:embed="rId24"/>
          <a:stretch>
            <a:fillRect/>
          </a:stretch>
        </p:blipFill>
        <p:spPr>
          <a:xfrm>
            <a:off x="21803768" y="5853683"/>
            <a:ext cx="213640" cy="449746"/>
          </a:xfrm>
          <a:prstGeom prst="rect">
            <a:avLst/>
          </a:prstGeom>
        </p:spPr>
      </p:pic>
      <p:sp>
        <p:nvSpPr>
          <p:cNvPr id="109" name="Shape 54"/>
          <p:cNvSpPr/>
          <p:nvPr/>
        </p:nvSpPr>
        <p:spPr>
          <a:xfrm>
            <a:off x="21854574" y="6031483"/>
            <a:ext cx="101613" cy="101600"/>
          </a:xfrm>
          <a:prstGeom prst="ellipse">
            <a:avLst/>
          </a:prstGeom>
          <a:solidFill>
            <a:srgbClr val="A0B4EF">
              <a:alpha val="100000"/>
            </a:srgbClr>
          </a:solidFill>
          <a:ln w="25400">
            <a:solidFill>
              <a:srgbClr val="FFFFFF"/>
            </a:solidFill>
            <a:prstDash val="solid"/>
          </a:ln>
        </p:spPr>
      </p:sp>
      <p:pic>
        <p:nvPicPr>
          <p:cNvPr id="110" name="Image 53" descr="preencoded.png"/>
          <p:cNvPicPr>
            <a:picLocks noChangeAspect="1"/>
          </p:cNvPicPr>
          <p:nvPr/>
        </p:nvPicPr>
        <p:blipFill>
          <a:blip r:embed="rId27"/>
          <a:stretch>
            <a:fillRect/>
          </a:stretch>
        </p:blipFill>
        <p:spPr>
          <a:xfrm>
            <a:off x="12768925" y="4217566"/>
            <a:ext cx="9152975" cy="4943140"/>
          </a:xfrm>
          <a:prstGeom prst="rect">
            <a:avLst/>
          </a:prstGeom>
        </p:spPr>
      </p:pic>
      <p:pic>
        <p:nvPicPr>
          <p:cNvPr id="111" name="Image 54" descr="preencoded.png"/>
          <p:cNvPicPr>
            <a:picLocks noChangeAspect="1"/>
          </p:cNvPicPr>
          <p:nvPr/>
        </p:nvPicPr>
        <p:blipFill>
          <a:blip r:embed="rId23"/>
          <a:stretch>
            <a:fillRect/>
          </a:stretch>
        </p:blipFill>
        <p:spPr>
          <a:xfrm>
            <a:off x="12670627" y="4560652"/>
            <a:ext cx="213641" cy="449746"/>
          </a:xfrm>
          <a:prstGeom prst="rect">
            <a:avLst/>
          </a:prstGeom>
        </p:spPr>
      </p:pic>
      <p:sp>
        <p:nvSpPr>
          <p:cNvPr id="112" name="Shape 55"/>
          <p:cNvSpPr/>
          <p:nvPr/>
        </p:nvSpPr>
        <p:spPr>
          <a:xfrm>
            <a:off x="12721434" y="4738452"/>
            <a:ext cx="101613" cy="101600"/>
          </a:xfrm>
          <a:prstGeom prst="ellipse">
            <a:avLst/>
          </a:prstGeom>
          <a:solidFill>
            <a:srgbClr val="F2F5FF">
              <a:alpha val="100000"/>
            </a:srgbClr>
          </a:solidFill>
          <a:ln w="25400">
            <a:solidFill>
              <a:srgbClr val="FFFFFF"/>
            </a:solidFill>
            <a:prstDash val="solid"/>
          </a:ln>
        </p:spPr>
      </p:sp>
      <p:pic>
        <p:nvPicPr>
          <p:cNvPr id="113" name="Image 55" descr="preencoded.png"/>
          <p:cNvPicPr>
            <a:picLocks noChangeAspect="1"/>
          </p:cNvPicPr>
          <p:nvPr/>
        </p:nvPicPr>
        <p:blipFill>
          <a:blip r:embed="rId23"/>
          <a:stretch>
            <a:fillRect/>
          </a:stretch>
        </p:blipFill>
        <p:spPr>
          <a:xfrm>
            <a:off x="14192817" y="5909903"/>
            <a:ext cx="213641" cy="449746"/>
          </a:xfrm>
          <a:prstGeom prst="rect">
            <a:avLst/>
          </a:prstGeom>
        </p:spPr>
      </p:pic>
      <p:sp>
        <p:nvSpPr>
          <p:cNvPr id="114" name="Shape 56"/>
          <p:cNvSpPr/>
          <p:nvPr/>
        </p:nvSpPr>
        <p:spPr>
          <a:xfrm>
            <a:off x="14243624" y="6087703"/>
            <a:ext cx="101613" cy="101600"/>
          </a:xfrm>
          <a:prstGeom prst="ellipse">
            <a:avLst/>
          </a:prstGeom>
          <a:solidFill>
            <a:srgbClr val="F2F5FF">
              <a:alpha val="100000"/>
            </a:srgbClr>
          </a:solidFill>
          <a:ln w="25400">
            <a:solidFill>
              <a:srgbClr val="FFFFFF"/>
            </a:solidFill>
            <a:prstDash val="solid"/>
          </a:ln>
        </p:spPr>
      </p:sp>
      <p:pic>
        <p:nvPicPr>
          <p:cNvPr id="115" name="Image 56" descr="preencoded.png"/>
          <p:cNvPicPr>
            <a:picLocks noChangeAspect="1"/>
          </p:cNvPicPr>
          <p:nvPr/>
        </p:nvPicPr>
        <p:blipFill>
          <a:blip r:embed="rId23"/>
          <a:stretch>
            <a:fillRect/>
          </a:stretch>
        </p:blipFill>
        <p:spPr>
          <a:xfrm>
            <a:off x="15715007" y="7315374"/>
            <a:ext cx="213641" cy="449746"/>
          </a:xfrm>
          <a:prstGeom prst="rect">
            <a:avLst/>
          </a:prstGeom>
        </p:spPr>
      </p:pic>
      <p:sp>
        <p:nvSpPr>
          <p:cNvPr id="116" name="Shape 57"/>
          <p:cNvSpPr/>
          <p:nvPr/>
        </p:nvSpPr>
        <p:spPr>
          <a:xfrm>
            <a:off x="15765814" y="7493174"/>
            <a:ext cx="101613" cy="101600"/>
          </a:xfrm>
          <a:prstGeom prst="ellipse">
            <a:avLst/>
          </a:prstGeom>
          <a:solidFill>
            <a:srgbClr val="F2F5FF">
              <a:alpha val="100000"/>
            </a:srgbClr>
          </a:solidFill>
          <a:ln w="25400">
            <a:solidFill>
              <a:srgbClr val="FFFFFF"/>
            </a:solidFill>
            <a:prstDash val="solid"/>
          </a:ln>
        </p:spPr>
      </p:sp>
      <p:pic>
        <p:nvPicPr>
          <p:cNvPr id="117" name="Image 57" descr="preencoded.png"/>
          <p:cNvPicPr>
            <a:picLocks noChangeAspect="1"/>
          </p:cNvPicPr>
          <p:nvPr/>
        </p:nvPicPr>
        <p:blipFill>
          <a:blip r:embed="rId28"/>
          <a:stretch>
            <a:fillRect/>
          </a:stretch>
        </p:blipFill>
        <p:spPr>
          <a:xfrm>
            <a:off x="17237198" y="8777052"/>
            <a:ext cx="213640" cy="449746"/>
          </a:xfrm>
          <a:prstGeom prst="rect">
            <a:avLst/>
          </a:prstGeom>
        </p:spPr>
      </p:pic>
      <p:sp>
        <p:nvSpPr>
          <p:cNvPr id="118" name="Shape 58"/>
          <p:cNvSpPr/>
          <p:nvPr/>
        </p:nvSpPr>
        <p:spPr>
          <a:xfrm>
            <a:off x="17288004" y="8954852"/>
            <a:ext cx="101613" cy="101600"/>
          </a:xfrm>
          <a:prstGeom prst="ellipse">
            <a:avLst/>
          </a:prstGeom>
          <a:solidFill>
            <a:srgbClr val="F2F5FF">
              <a:alpha val="100000"/>
            </a:srgbClr>
          </a:solidFill>
          <a:ln w="25400">
            <a:solidFill>
              <a:srgbClr val="FFFFFF"/>
            </a:solidFill>
            <a:prstDash val="solid"/>
          </a:ln>
        </p:spPr>
      </p:sp>
      <p:pic>
        <p:nvPicPr>
          <p:cNvPr id="119" name="Image 58" descr="preencoded.png"/>
          <p:cNvPicPr>
            <a:picLocks noChangeAspect="1"/>
          </p:cNvPicPr>
          <p:nvPr/>
        </p:nvPicPr>
        <p:blipFill>
          <a:blip r:embed="rId23"/>
          <a:stretch>
            <a:fillRect/>
          </a:stretch>
        </p:blipFill>
        <p:spPr>
          <a:xfrm>
            <a:off x="18759387" y="7315374"/>
            <a:ext cx="213641" cy="449746"/>
          </a:xfrm>
          <a:prstGeom prst="rect">
            <a:avLst/>
          </a:prstGeom>
        </p:spPr>
      </p:pic>
      <p:sp>
        <p:nvSpPr>
          <p:cNvPr id="120" name="Shape 59"/>
          <p:cNvSpPr/>
          <p:nvPr/>
        </p:nvSpPr>
        <p:spPr>
          <a:xfrm>
            <a:off x="18810194" y="7493174"/>
            <a:ext cx="101613" cy="101600"/>
          </a:xfrm>
          <a:prstGeom prst="ellipse">
            <a:avLst/>
          </a:prstGeom>
          <a:solidFill>
            <a:srgbClr val="F2F5FF">
              <a:alpha val="100000"/>
            </a:srgbClr>
          </a:solidFill>
          <a:ln w="25400">
            <a:solidFill>
              <a:srgbClr val="FFFFFF"/>
            </a:solidFill>
            <a:prstDash val="solid"/>
          </a:ln>
        </p:spPr>
      </p:sp>
      <p:pic>
        <p:nvPicPr>
          <p:cNvPr id="121" name="Image 59" descr="preencoded.png"/>
          <p:cNvPicPr>
            <a:picLocks noChangeAspect="1"/>
          </p:cNvPicPr>
          <p:nvPr/>
        </p:nvPicPr>
        <p:blipFill>
          <a:blip r:embed="rId23"/>
          <a:stretch>
            <a:fillRect/>
          </a:stretch>
        </p:blipFill>
        <p:spPr>
          <a:xfrm>
            <a:off x="20281577" y="6978055"/>
            <a:ext cx="213642" cy="449746"/>
          </a:xfrm>
          <a:prstGeom prst="rect">
            <a:avLst/>
          </a:prstGeom>
        </p:spPr>
      </p:pic>
      <p:sp>
        <p:nvSpPr>
          <p:cNvPr id="122" name="Shape 60"/>
          <p:cNvSpPr/>
          <p:nvPr/>
        </p:nvSpPr>
        <p:spPr>
          <a:xfrm>
            <a:off x="20332383" y="7155855"/>
            <a:ext cx="101613" cy="101600"/>
          </a:xfrm>
          <a:prstGeom prst="ellipse">
            <a:avLst/>
          </a:prstGeom>
          <a:solidFill>
            <a:srgbClr val="F2F5FF">
              <a:alpha val="100000"/>
            </a:srgbClr>
          </a:solidFill>
          <a:ln w="25400">
            <a:solidFill>
              <a:srgbClr val="FFFFFF"/>
            </a:solidFill>
            <a:prstDash val="solid"/>
          </a:ln>
        </p:spPr>
      </p:sp>
      <p:pic>
        <p:nvPicPr>
          <p:cNvPr id="123" name="Image 60" descr="preencoded.png"/>
          <p:cNvPicPr>
            <a:picLocks noChangeAspect="1"/>
          </p:cNvPicPr>
          <p:nvPr/>
        </p:nvPicPr>
        <p:blipFill>
          <a:blip r:embed="rId23"/>
          <a:stretch>
            <a:fillRect/>
          </a:stretch>
        </p:blipFill>
        <p:spPr>
          <a:xfrm>
            <a:off x="20281577" y="6978055"/>
            <a:ext cx="213642" cy="449746"/>
          </a:xfrm>
          <a:prstGeom prst="rect">
            <a:avLst/>
          </a:prstGeom>
        </p:spPr>
      </p:pic>
      <p:sp>
        <p:nvSpPr>
          <p:cNvPr id="124" name="Shape 61"/>
          <p:cNvSpPr/>
          <p:nvPr/>
        </p:nvSpPr>
        <p:spPr>
          <a:xfrm>
            <a:off x="20332383" y="7155855"/>
            <a:ext cx="101613" cy="101600"/>
          </a:xfrm>
          <a:prstGeom prst="ellipse">
            <a:avLst/>
          </a:prstGeom>
          <a:solidFill>
            <a:srgbClr val="F2F5FF">
              <a:alpha val="100000"/>
            </a:srgbClr>
          </a:solidFill>
          <a:ln w="25400">
            <a:solidFill>
              <a:srgbClr val="FFFFFF"/>
            </a:solidFill>
            <a:prstDash val="solid"/>
          </a:ln>
        </p:spPr>
      </p:sp>
      <p:pic>
        <p:nvPicPr>
          <p:cNvPr id="125" name="Image 61" descr="preencoded.png"/>
          <p:cNvPicPr>
            <a:picLocks noChangeAspect="1"/>
          </p:cNvPicPr>
          <p:nvPr/>
        </p:nvPicPr>
        <p:blipFill>
          <a:blip r:embed="rId24"/>
          <a:stretch>
            <a:fillRect/>
          </a:stretch>
        </p:blipFill>
        <p:spPr>
          <a:xfrm>
            <a:off x="21803768" y="3998466"/>
            <a:ext cx="213640" cy="449746"/>
          </a:xfrm>
          <a:prstGeom prst="rect">
            <a:avLst/>
          </a:prstGeom>
        </p:spPr>
      </p:pic>
      <p:sp>
        <p:nvSpPr>
          <p:cNvPr id="126" name="Shape 62"/>
          <p:cNvSpPr/>
          <p:nvPr/>
        </p:nvSpPr>
        <p:spPr>
          <a:xfrm>
            <a:off x="21854574" y="4176266"/>
            <a:ext cx="101613" cy="101600"/>
          </a:xfrm>
          <a:prstGeom prst="ellipse">
            <a:avLst/>
          </a:prstGeom>
          <a:solidFill>
            <a:srgbClr val="F2F5FF">
              <a:alpha val="100000"/>
            </a:srgbClr>
          </a:solidFill>
          <a:ln w="25400">
            <a:solidFill>
              <a:srgbClr val="FFFFFF"/>
            </a:solidFill>
            <a:prstDash val="solid"/>
          </a:ln>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877410" y="3759200"/>
            <a:ext cx="11418727" cy="7683500"/>
          </a:xfrm>
          <a:prstGeom prst="rect">
            <a:avLst/>
          </a:prstGeom>
          <a:solidFill>
            <a:srgbClr val="F2F5FF">
              <a:alpha val="100000"/>
            </a:srgbClr>
          </a:solidFill>
          <a:ln/>
        </p:spPr>
      </p:sp>
      <p:sp>
        <p:nvSpPr>
          <p:cNvPr id="3" name="Text 1"/>
          <p:cNvSpPr/>
          <p:nvPr/>
        </p:nvSpPr>
        <p:spPr>
          <a:xfrm>
            <a:off x="1206651" y="825500"/>
            <a:ext cx="4415919"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The Ask</a:t>
            </a:r>
            <a:endParaRPr lang="en-US" sz="8000" dirty="0"/>
          </a:p>
        </p:txBody>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21033829" y="2743200"/>
            <a:ext cx="1765521" cy="10160000"/>
          </a:xfrm>
          <a:prstGeom prst="rect">
            <a:avLst/>
          </a:prstGeom>
          <a:noFill/>
          <a:ln/>
        </p:spPr>
      </p:sp>
      <p:sp>
        <p:nvSpPr>
          <p:cNvPr id="7" name="Shape 4"/>
          <p:cNvSpPr/>
          <p:nvPr/>
        </p:nvSpPr>
        <p:spPr>
          <a:xfrm>
            <a:off x="21059232" y="2768600"/>
            <a:ext cx="1714714" cy="1765300"/>
          </a:xfrm>
          <a:prstGeom prst="rect">
            <a:avLst/>
          </a:prstGeom>
          <a:solidFill>
            <a:srgbClr val="A0B4EF">
              <a:alpha val="100000"/>
            </a:srgbClr>
          </a:solidFill>
          <a:ln/>
        </p:spPr>
      </p:sp>
      <p:sp>
        <p:nvSpPr>
          <p:cNvPr id="8" name="Text 5"/>
          <p:cNvSpPr/>
          <p:nvPr/>
        </p:nvSpPr>
        <p:spPr>
          <a:xfrm>
            <a:off x="21364070" y="3111500"/>
            <a:ext cx="1486086" cy="1117600"/>
          </a:xfrm>
          <a:prstGeom prst="rect">
            <a:avLst/>
          </a:prstGeom>
          <a:noFill/>
          <a:ln/>
        </p:spPr>
        <p:txBody>
          <a:bodyPr wrap="square" lIns="0" tIns="0" rIns="0" bIns="0" rtlCol="0" anchor="b"/>
          <a:lstStyle/>
          <a:p>
            <a:pPr algn="l"/>
            <a:r>
              <a:rPr lang="en-US" sz="4800" dirty="0">
                <a:solidFill>
                  <a:srgbClr val="1C50EA">
                    <a:alpha val="100000"/>
                  </a:srgbClr>
                </a:solidFill>
                <a:latin typeface="Poppins Bold" pitchFamily="34" charset="0"/>
                <a:ea typeface="Poppins Bold" pitchFamily="34" charset="-122"/>
                <a:cs typeface="Poppins Bold" pitchFamily="34" charset="-120"/>
              </a:rPr>
              <a:t>20%</a:t>
            </a:r>
            <a:endParaRPr lang="en-US" sz="4800" dirty="0"/>
          </a:p>
        </p:txBody>
      </p:sp>
      <p:sp>
        <p:nvSpPr>
          <p:cNvPr id="9" name="Shape 6"/>
          <p:cNvSpPr/>
          <p:nvPr/>
        </p:nvSpPr>
        <p:spPr>
          <a:xfrm>
            <a:off x="21033829" y="4533900"/>
            <a:ext cx="1765521" cy="4559300"/>
          </a:xfrm>
          <a:prstGeom prst="rect">
            <a:avLst/>
          </a:prstGeom>
          <a:solidFill>
            <a:srgbClr val="F2F5FF">
              <a:alpha val="100000"/>
            </a:srgbClr>
          </a:solidFill>
          <a:ln/>
        </p:spPr>
      </p:sp>
      <p:sp>
        <p:nvSpPr>
          <p:cNvPr id="10" name="Text 7"/>
          <p:cNvSpPr/>
          <p:nvPr/>
        </p:nvSpPr>
        <p:spPr>
          <a:xfrm>
            <a:off x="21338667" y="7670800"/>
            <a:ext cx="1536892" cy="1117600"/>
          </a:xfrm>
          <a:prstGeom prst="rect">
            <a:avLst/>
          </a:prstGeom>
          <a:noFill/>
          <a:ln/>
        </p:spPr>
        <p:txBody>
          <a:bodyPr wrap="square" lIns="0" tIns="0" rIns="0" bIns="0" rtlCol="0" anchor="b"/>
          <a:lstStyle/>
          <a:p>
            <a:pPr algn="l"/>
            <a:r>
              <a:rPr lang="en-US" sz="4800" dirty="0">
                <a:solidFill>
                  <a:srgbClr val="1C50EA">
                    <a:alpha val="100000"/>
                  </a:srgbClr>
                </a:solidFill>
                <a:latin typeface="Poppins Bold" pitchFamily="34" charset="0"/>
                <a:ea typeface="Poppins Bold" pitchFamily="34" charset="-122"/>
                <a:cs typeface="Poppins Bold" pitchFamily="34" charset="-120"/>
              </a:rPr>
              <a:t>55%</a:t>
            </a:r>
            <a:endParaRPr lang="en-US" sz="4800" dirty="0"/>
          </a:p>
        </p:txBody>
      </p:sp>
      <p:sp>
        <p:nvSpPr>
          <p:cNvPr id="11" name="Shape 8"/>
          <p:cNvSpPr/>
          <p:nvPr/>
        </p:nvSpPr>
        <p:spPr>
          <a:xfrm>
            <a:off x="21046530" y="9093200"/>
            <a:ext cx="1740117" cy="3810000"/>
          </a:xfrm>
          <a:prstGeom prst="rect">
            <a:avLst/>
          </a:prstGeom>
          <a:solidFill>
            <a:srgbClr val="1C50EA">
              <a:alpha val="100000"/>
            </a:srgbClr>
          </a:solidFill>
          <a:ln/>
        </p:spPr>
      </p:sp>
      <p:sp>
        <p:nvSpPr>
          <p:cNvPr id="12" name="Text 9"/>
          <p:cNvSpPr/>
          <p:nvPr/>
        </p:nvSpPr>
        <p:spPr>
          <a:xfrm>
            <a:off x="21351369" y="11480800"/>
            <a:ext cx="1511489" cy="1117600"/>
          </a:xfrm>
          <a:prstGeom prst="rect">
            <a:avLst/>
          </a:prstGeom>
          <a:noFill/>
          <a:ln/>
        </p:spPr>
        <p:txBody>
          <a:bodyPr wrap="square" lIns="0" tIns="0" rIns="0" bIns="0" rtlCol="0" anchor="b"/>
          <a:lstStyle/>
          <a:p>
            <a:pPr algn="l"/>
            <a:r>
              <a:rPr lang="en-US" sz="4800" dirty="0">
                <a:solidFill>
                  <a:srgbClr val="FFFFFF">
                    <a:alpha val="100000"/>
                  </a:srgbClr>
                </a:solidFill>
                <a:latin typeface="Poppins Bold" pitchFamily="34" charset="0"/>
                <a:ea typeface="Poppins Bold" pitchFamily="34" charset="-122"/>
                <a:cs typeface="Poppins Bold" pitchFamily="34" charset="-120"/>
              </a:rPr>
              <a:t>30%</a:t>
            </a:r>
            <a:endParaRPr lang="en-US" sz="4800" dirty="0"/>
          </a:p>
        </p:txBody>
      </p:sp>
      <p:pic>
        <p:nvPicPr>
          <p:cNvPr id="13" name="Image 1" descr="preencoded.png"/>
          <p:cNvPicPr>
            <a:picLocks noChangeAspect="1"/>
          </p:cNvPicPr>
          <p:nvPr/>
        </p:nvPicPr>
        <p:blipFill>
          <a:blip r:embed="rId4"/>
          <a:stretch>
            <a:fillRect/>
          </a:stretch>
        </p:blipFill>
        <p:spPr>
          <a:xfrm>
            <a:off x="12460257" y="2743200"/>
            <a:ext cx="7887686" cy="10160000"/>
          </a:xfrm>
          <a:prstGeom prst="rect">
            <a:avLst/>
          </a:prstGeom>
        </p:spPr>
      </p:pic>
      <p:sp>
        <p:nvSpPr>
          <p:cNvPr id="14" name="Shape 10"/>
          <p:cNvSpPr/>
          <p:nvPr/>
        </p:nvSpPr>
        <p:spPr>
          <a:xfrm>
            <a:off x="1206651" y="3302000"/>
            <a:ext cx="9907238" cy="2336800"/>
          </a:xfrm>
          <a:prstGeom prst="rect">
            <a:avLst/>
          </a:prstGeom>
          <a:noFill/>
          <a:ln/>
        </p:spPr>
      </p:sp>
      <p:sp>
        <p:nvSpPr>
          <p:cNvPr id="15" name="Shape 11"/>
          <p:cNvSpPr/>
          <p:nvPr/>
        </p:nvSpPr>
        <p:spPr>
          <a:xfrm>
            <a:off x="1206651" y="3657600"/>
            <a:ext cx="1625803" cy="1625600"/>
          </a:xfrm>
          <a:prstGeom prst="roundRect">
            <a:avLst>
              <a:gd name="adj" fmla="val 78188"/>
            </a:avLst>
          </a:prstGeom>
          <a:noFill/>
          <a:ln/>
        </p:spPr>
      </p:sp>
      <p:pic>
        <p:nvPicPr>
          <p:cNvPr id="16" name="Image 2" descr="preencoded.png"/>
          <p:cNvPicPr>
            <a:picLocks noChangeAspect="1"/>
          </p:cNvPicPr>
          <p:nvPr/>
        </p:nvPicPr>
        <p:blipFill>
          <a:blip r:embed="rId5"/>
          <a:stretch>
            <a:fillRect/>
          </a:stretch>
        </p:blipFill>
        <p:spPr>
          <a:xfrm>
            <a:off x="1206651" y="3657600"/>
            <a:ext cx="1625803" cy="1625600"/>
          </a:xfrm>
          <a:prstGeom prst="rect">
            <a:avLst/>
          </a:prstGeom>
        </p:spPr>
      </p:pic>
      <p:pic>
        <p:nvPicPr>
          <p:cNvPr id="17" name="Image 3" descr="preencoded.png"/>
          <p:cNvPicPr>
            <a:picLocks noChangeAspect="1"/>
          </p:cNvPicPr>
          <p:nvPr/>
        </p:nvPicPr>
        <p:blipFill>
          <a:blip r:embed="rId6"/>
          <a:stretch>
            <a:fillRect/>
          </a:stretch>
        </p:blipFill>
        <p:spPr>
          <a:xfrm>
            <a:off x="1371892" y="3822861"/>
            <a:ext cx="1295481" cy="1294916"/>
          </a:xfrm>
          <a:prstGeom prst="rect">
            <a:avLst/>
          </a:prstGeom>
        </p:spPr>
      </p:pic>
      <p:sp>
        <p:nvSpPr>
          <p:cNvPr id="18" name="Shape 12"/>
          <p:cNvSpPr/>
          <p:nvPr/>
        </p:nvSpPr>
        <p:spPr>
          <a:xfrm>
            <a:off x="3238905" y="3302000"/>
            <a:ext cx="7874984" cy="2336800"/>
          </a:xfrm>
          <a:prstGeom prst="rect">
            <a:avLst/>
          </a:prstGeom>
          <a:noFill/>
          <a:ln/>
        </p:spPr>
      </p:sp>
      <p:sp>
        <p:nvSpPr>
          <p:cNvPr id="19" name="Text 13"/>
          <p:cNvSpPr/>
          <p:nvPr/>
        </p:nvSpPr>
        <p:spPr>
          <a:xfrm>
            <a:off x="3238905" y="33020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Forgotten Lore</a:t>
            </a:r>
            <a:endParaRPr lang="en-US" sz="4800" dirty="0"/>
          </a:p>
        </p:txBody>
      </p:sp>
      <p:sp>
        <p:nvSpPr>
          <p:cNvPr id="20" name="Text 14"/>
          <p:cNvSpPr/>
          <p:nvPr/>
        </p:nvSpPr>
        <p:spPr>
          <a:xfrm>
            <a:off x="3238905" y="4419600"/>
            <a:ext cx="8010468"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Ancient and powerful magic has been lost over time.</a:t>
            </a:r>
            <a:endParaRPr lang="en-US" sz="3200" dirty="0"/>
          </a:p>
        </p:txBody>
      </p:sp>
      <p:sp>
        <p:nvSpPr>
          <p:cNvPr id="21" name="Shape 15"/>
          <p:cNvSpPr/>
          <p:nvPr/>
        </p:nvSpPr>
        <p:spPr>
          <a:xfrm>
            <a:off x="1206651" y="6146800"/>
            <a:ext cx="9907238" cy="2336800"/>
          </a:xfrm>
          <a:prstGeom prst="rect">
            <a:avLst/>
          </a:prstGeom>
          <a:noFill/>
          <a:ln/>
        </p:spPr>
      </p:sp>
      <p:sp>
        <p:nvSpPr>
          <p:cNvPr id="22" name="Shape 16"/>
          <p:cNvSpPr/>
          <p:nvPr/>
        </p:nvSpPr>
        <p:spPr>
          <a:xfrm>
            <a:off x="1206651" y="6502400"/>
            <a:ext cx="1625803" cy="1625600"/>
          </a:xfrm>
          <a:prstGeom prst="roundRect">
            <a:avLst>
              <a:gd name="adj" fmla="val 78188"/>
            </a:avLst>
          </a:prstGeom>
          <a:noFill/>
          <a:ln/>
        </p:spPr>
      </p:sp>
      <p:pic>
        <p:nvPicPr>
          <p:cNvPr id="23" name="Image 4" descr="preencoded.png"/>
          <p:cNvPicPr>
            <a:picLocks noChangeAspect="1"/>
          </p:cNvPicPr>
          <p:nvPr/>
        </p:nvPicPr>
        <p:blipFill>
          <a:blip r:embed="rId5"/>
          <a:stretch>
            <a:fillRect/>
          </a:stretch>
        </p:blipFill>
        <p:spPr>
          <a:xfrm>
            <a:off x="1206651" y="6502400"/>
            <a:ext cx="1625803" cy="1625600"/>
          </a:xfrm>
          <a:prstGeom prst="rect">
            <a:avLst/>
          </a:prstGeom>
        </p:spPr>
      </p:pic>
      <p:pic>
        <p:nvPicPr>
          <p:cNvPr id="24" name="Image 5" descr="preencoded.png"/>
          <p:cNvPicPr>
            <a:picLocks noChangeAspect="1"/>
          </p:cNvPicPr>
          <p:nvPr/>
        </p:nvPicPr>
        <p:blipFill>
          <a:blip r:embed="rId7"/>
          <a:stretch>
            <a:fillRect/>
          </a:stretch>
        </p:blipFill>
        <p:spPr>
          <a:xfrm>
            <a:off x="1392412" y="6786563"/>
            <a:ext cx="1270159" cy="1057275"/>
          </a:xfrm>
          <a:prstGeom prst="rect">
            <a:avLst/>
          </a:prstGeom>
        </p:spPr>
      </p:pic>
      <p:sp>
        <p:nvSpPr>
          <p:cNvPr id="25" name="Shape 17"/>
          <p:cNvSpPr/>
          <p:nvPr/>
        </p:nvSpPr>
        <p:spPr>
          <a:xfrm>
            <a:off x="3238905" y="6146800"/>
            <a:ext cx="7874984" cy="2336800"/>
          </a:xfrm>
          <a:prstGeom prst="rect">
            <a:avLst/>
          </a:prstGeom>
          <a:noFill/>
          <a:ln/>
        </p:spPr>
      </p:sp>
      <p:sp>
        <p:nvSpPr>
          <p:cNvPr id="26" name="Text 18"/>
          <p:cNvSpPr/>
          <p:nvPr/>
        </p:nvSpPr>
        <p:spPr>
          <a:xfrm>
            <a:off x="3238905" y="61468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Unstable Elements</a:t>
            </a:r>
            <a:endParaRPr lang="en-US" sz="4800" dirty="0"/>
          </a:p>
        </p:txBody>
      </p:sp>
      <p:sp>
        <p:nvSpPr>
          <p:cNvPr id="27" name="Text 19"/>
          <p:cNvSpPr/>
          <p:nvPr/>
        </p:nvSpPr>
        <p:spPr>
          <a:xfrm>
            <a:off x="3238905" y="7264400"/>
            <a:ext cx="8010468"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Magic is tied to the elemental forces of the world.</a:t>
            </a:r>
            <a:endParaRPr lang="en-US" sz="3200" dirty="0"/>
          </a:p>
        </p:txBody>
      </p:sp>
      <p:sp>
        <p:nvSpPr>
          <p:cNvPr id="28" name="Shape 20"/>
          <p:cNvSpPr/>
          <p:nvPr/>
        </p:nvSpPr>
        <p:spPr>
          <a:xfrm>
            <a:off x="1206651" y="9182100"/>
            <a:ext cx="9907238" cy="2336800"/>
          </a:xfrm>
          <a:prstGeom prst="rect">
            <a:avLst/>
          </a:prstGeom>
          <a:noFill/>
          <a:ln/>
        </p:spPr>
      </p:sp>
      <p:sp>
        <p:nvSpPr>
          <p:cNvPr id="29" name="Shape 21"/>
          <p:cNvSpPr/>
          <p:nvPr/>
        </p:nvSpPr>
        <p:spPr>
          <a:xfrm>
            <a:off x="1206651" y="9537700"/>
            <a:ext cx="1625803" cy="1625600"/>
          </a:xfrm>
          <a:prstGeom prst="roundRect">
            <a:avLst>
              <a:gd name="adj" fmla="val 78188"/>
            </a:avLst>
          </a:prstGeom>
          <a:noFill/>
          <a:ln/>
        </p:spPr>
      </p:sp>
      <p:pic>
        <p:nvPicPr>
          <p:cNvPr id="30" name="Image 6" descr="preencoded.png"/>
          <p:cNvPicPr>
            <a:picLocks noChangeAspect="1"/>
          </p:cNvPicPr>
          <p:nvPr/>
        </p:nvPicPr>
        <p:blipFill>
          <a:blip r:embed="rId5"/>
          <a:stretch>
            <a:fillRect/>
          </a:stretch>
        </p:blipFill>
        <p:spPr>
          <a:xfrm>
            <a:off x="1206651" y="9537700"/>
            <a:ext cx="1625803" cy="1625600"/>
          </a:xfrm>
          <a:prstGeom prst="rect">
            <a:avLst/>
          </a:prstGeom>
        </p:spPr>
      </p:pic>
      <p:pic>
        <p:nvPicPr>
          <p:cNvPr id="31" name="Image 7" descr="preencoded.png"/>
          <p:cNvPicPr>
            <a:picLocks noChangeAspect="1"/>
          </p:cNvPicPr>
          <p:nvPr/>
        </p:nvPicPr>
        <p:blipFill>
          <a:blip r:embed="rId8"/>
          <a:stretch>
            <a:fillRect/>
          </a:stretch>
        </p:blipFill>
        <p:spPr>
          <a:xfrm>
            <a:off x="1333667" y="9753600"/>
            <a:ext cx="1371771" cy="1155700"/>
          </a:xfrm>
          <a:prstGeom prst="rect">
            <a:avLst/>
          </a:prstGeom>
        </p:spPr>
      </p:pic>
      <p:sp>
        <p:nvSpPr>
          <p:cNvPr id="32" name="Shape 22"/>
          <p:cNvSpPr/>
          <p:nvPr/>
        </p:nvSpPr>
        <p:spPr>
          <a:xfrm>
            <a:off x="3238905" y="9182100"/>
            <a:ext cx="7874984" cy="2336800"/>
          </a:xfrm>
          <a:prstGeom prst="rect">
            <a:avLst/>
          </a:prstGeom>
          <a:noFill/>
          <a:ln/>
        </p:spPr>
      </p:sp>
      <p:sp>
        <p:nvSpPr>
          <p:cNvPr id="33" name="Text 23"/>
          <p:cNvSpPr/>
          <p:nvPr/>
        </p:nvSpPr>
        <p:spPr>
          <a:xfrm>
            <a:off x="3238905" y="91821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Mage Uprising</a:t>
            </a:r>
            <a:endParaRPr lang="en-US" sz="4800" dirty="0"/>
          </a:p>
        </p:txBody>
      </p:sp>
      <p:sp>
        <p:nvSpPr>
          <p:cNvPr id="34" name="Text 24"/>
          <p:cNvSpPr/>
          <p:nvPr/>
        </p:nvSpPr>
        <p:spPr>
          <a:xfrm>
            <a:off x="3238905" y="10299700"/>
            <a:ext cx="8010468"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rising number of rogue mages are using their powers for personal gain/</a:t>
            </a:r>
            <a:endParaRPr lang="en-US" sz="3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663908" y="0"/>
            <a:ext cx="13577997" cy="7683500"/>
          </a:xfrm>
          <a:prstGeom prst="rect">
            <a:avLst/>
          </a:prstGeom>
          <a:solidFill>
            <a:srgbClr val="F2F5FF">
              <a:alpha val="100000"/>
            </a:srgbClr>
          </a:solidFill>
          <a:ln/>
        </p:spPr>
      </p:sp>
      <p:sp>
        <p:nvSpPr>
          <p:cNvPr id="3" name="Text 1"/>
          <p:cNvSpPr/>
          <p:nvPr/>
        </p:nvSpPr>
        <p:spPr>
          <a:xfrm>
            <a:off x="11507638" y="431800"/>
            <a:ext cx="4415919"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The Ask</a:t>
            </a:r>
            <a:endParaRPr lang="en-US" sz="8000" dirty="0"/>
          </a:p>
        </p:txBody>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2972171" y="3200400"/>
            <a:ext cx="5601400" cy="7620000"/>
          </a:xfrm>
          <a:prstGeom prst="rect">
            <a:avLst/>
          </a:prstGeom>
          <a:noFill/>
          <a:ln/>
        </p:spPr>
      </p:sp>
      <p:sp>
        <p:nvSpPr>
          <p:cNvPr id="7" name="Shape 4"/>
          <p:cNvSpPr/>
          <p:nvPr/>
        </p:nvSpPr>
        <p:spPr>
          <a:xfrm>
            <a:off x="2972171" y="3200400"/>
            <a:ext cx="5601400" cy="7620000"/>
          </a:xfrm>
          <a:prstGeom prst="rect">
            <a:avLst/>
          </a:prstGeom>
          <a:noFill/>
          <a:ln/>
        </p:spPr>
      </p:sp>
      <p:sp>
        <p:nvSpPr>
          <p:cNvPr id="8" name="Shape 5"/>
          <p:cNvSpPr/>
          <p:nvPr/>
        </p:nvSpPr>
        <p:spPr>
          <a:xfrm>
            <a:off x="4502713" y="3200400"/>
            <a:ext cx="2540318" cy="1930400"/>
          </a:xfrm>
          <a:prstGeom prst="rect">
            <a:avLst/>
          </a:prstGeom>
          <a:noFill/>
          <a:ln/>
        </p:spPr>
      </p:sp>
      <p:sp>
        <p:nvSpPr>
          <p:cNvPr id="9" name="Shape 6"/>
          <p:cNvSpPr/>
          <p:nvPr/>
        </p:nvSpPr>
        <p:spPr>
          <a:xfrm>
            <a:off x="4502713" y="3200400"/>
            <a:ext cx="2540318" cy="609600"/>
          </a:xfrm>
          <a:prstGeom prst="rect">
            <a:avLst/>
          </a:prstGeom>
          <a:noFill/>
          <a:ln/>
        </p:spPr>
      </p:sp>
      <p:sp>
        <p:nvSpPr>
          <p:cNvPr id="10" name="Shape 7"/>
          <p:cNvSpPr/>
          <p:nvPr/>
        </p:nvSpPr>
        <p:spPr>
          <a:xfrm>
            <a:off x="4394749" y="3200400"/>
            <a:ext cx="1829029" cy="609600"/>
          </a:xfrm>
          <a:prstGeom prst="rect">
            <a:avLst/>
          </a:prstGeom>
          <a:noFill/>
          <a:ln/>
        </p:spPr>
      </p:sp>
      <p:sp>
        <p:nvSpPr>
          <p:cNvPr id="11" name="Shape 8"/>
          <p:cNvSpPr/>
          <p:nvPr/>
        </p:nvSpPr>
        <p:spPr>
          <a:xfrm>
            <a:off x="4394749" y="3200400"/>
            <a:ext cx="1829029" cy="609600"/>
          </a:xfrm>
          <a:prstGeom prst="rect">
            <a:avLst/>
          </a:prstGeom>
          <a:noFill/>
          <a:ln/>
        </p:spPr>
      </p:sp>
      <p:sp>
        <p:nvSpPr>
          <p:cNvPr id="12" name="Shape 9"/>
          <p:cNvSpPr/>
          <p:nvPr/>
        </p:nvSpPr>
        <p:spPr>
          <a:xfrm>
            <a:off x="4394749" y="3429000"/>
            <a:ext cx="152419" cy="152400"/>
          </a:xfrm>
          <a:prstGeom prst="ellipse">
            <a:avLst/>
          </a:prstGeom>
          <a:solidFill>
            <a:srgbClr val="A0B4EF">
              <a:alpha val="100000"/>
            </a:srgbClr>
          </a:solidFill>
          <a:ln/>
        </p:spPr>
      </p:sp>
      <p:sp>
        <p:nvSpPr>
          <p:cNvPr id="13" name="Text 10"/>
          <p:cNvSpPr/>
          <p:nvPr/>
        </p:nvSpPr>
        <p:spPr>
          <a:xfrm>
            <a:off x="4648781" y="3200400"/>
            <a:ext cx="1710480"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Mystery</a:t>
            </a:r>
            <a:endParaRPr lang="en-US" sz="3200" dirty="0"/>
          </a:p>
        </p:txBody>
      </p:sp>
      <p:sp>
        <p:nvSpPr>
          <p:cNvPr id="14" name="Text 11"/>
          <p:cNvSpPr/>
          <p:nvPr/>
        </p:nvSpPr>
        <p:spPr>
          <a:xfrm>
            <a:off x="6189907" y="3200400"/>
            <a:ext cx="961087" cy="745067"/>
          </a:xfrm>
          <a:prstGeom prst="rect">
            <a:avLst/>
          </a:prstGeom>
          <a:noFill/>
          <a:ln/>
        </p:spPr>
        <p:txBody>
          <a:bodyPr wrap="square" lIns="0" tIns="0" rIns="0" bIns="0" rtlCol="0" anchor="t"/>
          <a:lstStyle/>
          <a:p>
            <a:pPr algn="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40%</a:t>
            </a:r>
            <a:endParaRPr lang="en-US" sz="3200" dirty="0"/>
          </a:p>
        </p:txBody>
      </p:sp>
      <p:sp>
        <p:nvSpPr>
          <p:cNvPr id="15" name="Shape 12"/>
          <p:cNvSpPr/>
          <p:nvPr/>
        </p:nvSpPr>
        <p:spPr>
          <a:xfrm>
            <a:off x="4502713" y="3860800"/>
            <a:ext cx="2540318" cy="609600"/>
          </a:xfrm>
          <a:prstGeom prst="rect">
            <a:avLst/>
          </a:prstGeom>
          <a:noFill/>
          <a:ln/>
        </p:spPr>
      </p:sp>
      <p:sp>
        <p:nvSpPr>
          <p:cNvPr id="16" name="Shape 13"/>
          <p:cNvSpPr/>
          <p:nvPr/>
        </p:nvSpPr>
        <p:spPr>
          <a:xfrm>
            <a:off x="3823178" y="3860800"/>
            <a:ext cx="2997575" cy="609600"/>
          </a:xfrm>
          <a:prstGeom prst="rect">
            <a:avLst/>
          </a:prstGeom>
          <a:noFill/>
          <a:ln/>
        </p:spPr>
      </p:sp>
      <p:sp>
        <p:nvSpPr>
          <p:cNvPr id="17" name="Shape 14"/>
          <p:cNvSpPr/>
          <p:nvPr/>
        </p:nvSpPr>
        <p:spPr>
          <a:xfrm>
            <a:off x="3823178" y="3860800"/>
            <a:ext cx="2997575" cy="609600"/>
          </a:xfrm>
          <a:prstGeom prst="rect">
            <a:avLst/>
          </a:prstGeom>
          <a:noFill/>
          <a:ln/>
        </p:spPr>
      </p:sp>
      <p:sp>
        <p:nvSpPr>
          <p:cNvPr id="18" name="Shape 15"/>
          <p:cNvSpPr/>
          <p:nvPr/>
        </p:nvSpPr>
        <p:spPr>
          <a:xfrm>
            <a:off x="3823178" y="4089400"/>
            <a:ext cx="152419" cy="152400"/>
          </a:xfrm>
          <a:prstGeom prst="ellipse">
            <a:avLst/>
          </a:prstGeom>
          <a:solidFill>
            <a:srgbClr val="F2F5FF">
              <a:alpha val="100000"/>
            </a:srgbClr>
          </a:solidFill>
          <a:ln/>
        </p:spPr>
      </p:sp>
      <p:sp>
        <p:nvSpPr>
          <p:cNvPr id="19" name="Text 16"/>
          <p:cNvSpPr/>
          <p:nvPr/>
        </p:nvSpPr>
        <p:spPr>
          <a:xfrm>
            <a:off x="4077210" y="3860800"/>
            <a:ext cx="2879027"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Enchantment</a:t>
            </a:r>
            <a:endParaRPr lang="en-US" sz="3200" dirty="0"/>
          </a:p>
        </p:txBody>
      </p:sp>
      <p:sp>
        <p:nvSpPr>
          <p:cNvPr id="20" name="Text 17"/>
          <p:cNvSpPr/>
          <p:nvPr/>
        </p:nvSpPr>
        <p:spPr>
          <a:xfrm>
            <a:off x="6786882" y="3860800"/>
            <a:ext cx="935684" cy="745067"/>
          </a:xfrm>
          <a:prstGeom prst="rect">
            <a:avLst/>
          </a:prstGeom>
          <a:noFill/>
          <a:ln/>
        </p:spPr>
        <p:txBody>
          <a:bodyPr wrap="square" lIns="0" tIns="0" rIns="0" bIns="0" rtlCol="0" anchor="t"/>
          <a:lstStyle/>
          <a:p>
            <a:pPr algn="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20%</a:t>
            </a:r>
            <a:endParaRPr lang="en-US" sz="3200" dirty="0"/>
          </a:p>
        </p:txBody>
      </p:sp>
      <p:sp>
        <p:nvSpPr>
          <p:cNvPr id="21" name="Shape 18"/>
          <p:cNvSpPr/>
          <p:nvPr/>
        </p:nvSpPr>
        <p:spPr>
          <a:xfrm>
            <a:off x="4502713" y="4521200"/>
            <a:ext cx="2540318" cy="609600"/>
          </a:xfrm>
          <a:prstGeom prst="rect">
            <a:avLst/>
          </a:prstGeom>
          <a:noFill/>
          <a:ln/>
        </p:spPr>
      </p:sp>
      <p:sp>
        <p:nvSpPr>
          <p:cNvPr id="22" name="Shape 19"/>
          <p:cNvSpPr/>
          <p:nvPr/>
        </p:nvSpPr>
        <p:spPr>
          <a:xfrm>
            <a:off x="4375697" y="4521200"/>
            <a:ext cx="1867133" cy="609600"/>
          </a:xfrm>
          <a:prstGeom prst="rect">
            <a:avLst/>
          </a:prstGeom>
          <a:noFill/>
          <a:ln/>
        </p:spPr>
      </p:sp>
      <p:sp>
        <p:nvSpPr>
          <p:cNvPr id="23" name="Shape 20"/>
          <p:cNvSpPr/>
          <p:nvPr/>
        </p:nvSpPr>
        <p:spPr>
          <a:xfrm>
            <a:off x="4375697" y="4521200"/>
            <a:ext cx="1867133" cy="609600"/>
          </a:xfrm>
          <a:prstGeom prst="rect">
            <a:avLst/>
          </a:prstGeom>
          <a:noFill/>
          <a:ln/>
        </p:spPr>
      </p:sp>
      <p:sp>
        <p:nvSpPr>
          <p:cNvPr id="24" name="Shape 21"/>
          <p:cNvSpPr/>
          <p:nvPr/>
        </p:nvSpPr>
        <p:spPr>
          <a:xfrm>
            <a:off x="4375697" y="4749800"/>
            <a:ext cx="152419" cy="152400"/>
          </a:xfrm>
          <a:prstGeom prst="ellipse">
            <a:avLst/>
          </a:prstGeom>
          <a:solidFill>
            <a:srgbClr val="1C50EA">
              <a:alpha val="100000"/>
            </a:srgbClr>
          </a:solidFill>
          <a:ln/>
        </p:spPr>
      </p:sp>
      <p:sp>
        <p:nvSpPr>
          <p:cNvPr id="25" name="Text 22"/>
          <p:cNvSpPr/>
          <p:nvPr/>
        </p:nvSpPr>
        <p:spPr>
          <a:xfrm>
            <a:off x="4629729" y="4521200"/>
            <a:ext cx="1748585"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Fantasy</a:t>
            </a:r>
            <a:endParaRPr lang="en-US" sz="3200" dirty="0"/>
          </a:p>
        </p:txBody>
      </p:sp>
      <p:sp>
        <p:nvSpPr>
          <p:cNvPr id="26" name="Text 23"/>
          <p:cNvSpPr/>
          <p:nvPr/>
        </p:nvSpPr>
        <p:spPr>
          <a:xfrm>
            <a:off x="6208959" y="4521200"/>
            <a:ext cx="961087" cy="745067"/>
          </a:xfrm>
          <a:prstGeom prst="rect">
            <a:avLst/>
          </a:prstGeom>
          <a:noFill/>
          <a:ln/>
        </p:spPr>
        <p:txBody>
          <a:bodyPr wrap="square" lIns="0" tIns="0" rIns="0" bIns="0" rtlCol="0" anchor="t"/>
          <a:lstStyle/>
          <a:p>
            <a:pPr algn="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40%</a:t>
            </a:r>
            <a:endParaRPr lang="en-US" sz="3200" dirty="0"/>
          </a:p>
        </p:txBody>
      </p:sp>
      <p:pic>
        <p:nvPicPr>
          <p:cNvPr id="27" name="Image 1" descr="preencoded.png"/>
          <p:cNvPicPr>
            <a:picLocks noChangeAspect="1"/>
          </p:cNvPicPr>
          <p:nvPr/>
        </p:nvPicPr>
        <p:blipFill>
          <a:blip r:embed="rId4"/>
          <a:stretch>
            <a:fillRect/>
          </a:stretch>
        </p:blipFill>
        <p:spPr>
          <a:xfrm>
            <a:off x="2984873" y="5334000"/>
            <a:ext cx="5575997" cy="5575300"/>
          </a:xfrm>
          <a:prstGeom prst="rect">
            <a:avLst/>
          </a:prstGeom>
        </p:spPr>
      </p:pic>
      <p:pic>
        <p:nvPicPr>
          <p:cNvPr id="28" name="Image 2" descr="preencoded.png"/>
          <p:cNvPicPr>
            <a:picLocks noChangeAspect="1"/>
          </p:cNvPicPr>
          <p:nvPr/>
        </p:nvPicPr>
        <p:blipFill>
          <a:blip r:embed="rId5"/>
          <a:stretch>
            <a:fillRect/>
          </a:stretch>
        </p:blipFill>
        <p:spPr>
          <a:xfrm>
            <a:off x="2984873" y="5334000"/>
            <a:ext cx="5575997" cy="5575300"/>
          </a:xfrm>
          <a:prstGeom prst="rect">
            <a:avLst/>
          </a:prstGeom>
        </p:spPr>
      </p:pic>
      <p:sp>
        <p:nvSpPr>
          <p:cNvPr id="29" name="Shape 24"/>
          <p:cNvSpPr/>
          <p:nvPr/>
        </p:nvSpPr>
        <p:spPr>
          <a:xfrm>
            <a:off x="4629729" y="7508379"/>
            <a:ext cx="2298987" cy="1226566"/>
          </a:xfrm>
          <a:prstGeom prst="rect">
            <a:avLst/>
          </a:prstGeom>
          <a:noFill/>
          <a:ln/>
        </p:spPr>
      </p:sp>
      <p:sp>
        <p:nvSpPr>
          <p:cNvPr id="30" name="Text 25"/>
          <p:cNvSpPr/>
          <p:nvPr/>
        </p:nvSpPr>
        <p:spPr>
          <a:xfrm>
            <a:off x="4629729" y="7359650"/>
            <a:ext cx="2502213"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421,324</a:t>
            </a:r>
            <a:endParaRPr lang="en-US" sz="4800" dirty="0"/>
          </a:p>
        </p:txBody>
      </p:sp>
      <p:sp>
        <p:nvSpPr>
          <p:cNvPr id="31" name="Text 26"/>
          <p:cNvSpPr/>
          <p:nvPr/>
        </p:nvSpPr>
        <p:spPr>
          <a:xfrm>
            <a:off x="5277510" y="8274050"/>
            <a:ext cx="113890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32" name="Shape 27"/>
          <p:cNvSpPr/>
          <p:nvPr/>
        </p:nvSpPr>
        <p:spPr>
          <a:xfrm>
            <a:off x="10504213" y="2133600"/>
            <a:ext cx="5080635" cy="11277600"/>
          </a:xfrm>
          <a:prstGeom prst="rect">
            <a:avLst/>
          </a:prstGeom>
          <a:noFill/>
          <a:ln/>
        </p:spPr>
      </p:sp>
      <p:pic>
        <p:nvPicPr>
          <p:cNvPr id="33" name="Image 3" descr="preencoded.png"/>
          <p:cNvPicPr>
            <a:picLocks noChangeAspect="1"/>
          </p:cNvPicPr>
          <p:nvPr/>
        </p:nvPicPr>
        <p:blipFill>
          <a:blip r:embed="rId6"/>
          <a:stretch>
            <a:fillRect/>
          </a:stretch>
        </p:blipFill>
        <p:spPr>
          <a:xfrm>
            <a:off x="10504213" y="2133600"/>
            <a:ext cx="5080635" cy="8077200"/>
          </a:xfrm>
          <a:prstGeom prst="rect">
            <a:avLst/>
          </a:prstGeom>
        </p:spPr>
      </p:pic>
      <p:sp>
        <p:nvSpPr>
          <p:cNvPr id="34" name="Shape 28"/>
          <p:cNvSpPr/>
          <p:nvPr/>
        </p:nvSpPr>
        <p:spPr>
          <a:xfrm>
            <a:off x="11437780" y="10515600"/>
            <a:ext cx="3213502" cy="1371600"/>
          </a:xfrm>
          <a:prstGeom prst="rect">
            <a:avLst/>
          </a:prstGeom>
          <a:noFill/>
          <a:ln/>
        </p:spPr>
      </p:sp>
      <p:sp>
        <p:nvSpPr>
          <p:cNvPr id="35" name="Text 29"/>
          <p:cNvSpPr/>
          <p:nvPr/>
        </p:nvSpPr>
        <p:spPr>
          <a:xfrm>
            <a:off x="11361570" y="10515600"/>
            <a:ext cx="3365921" cy="1524000"/>
          </a:xfrm>
          <a:prstGeom prst="rect">
            <a:avLst/>
          </a:prstGeom>
          <a:noFill/>
          <a:ln/>
        </p:spPr>
        <p:txBody>
          <a:bodyPr wrap="square" lIns="0" tIns="0" rIns="0" bIns="0" rtlCol="0" anchor="t"/>
          <a:lstStyle/>
          <a:p>
            <a:pPr algn="ctr"/>
            <a:r>
              <a:rPr lang="en-US" sz="3600" dirty="0">
                <a:solidFill>
                  <a:srgbClr val="1C50EA">
                    <a:alpha val="100000"/>
                  </a:srgbClr>
                </a:solidFill>
                <a:latin typeface="Poppins Bold" pitchFamily="34" charset="0"/>
                <a:ea typeface="Poppins Bold" pitchFamily="34" charset="-122"/>
                <a:cs typeface="Poppins Bold" pitchFamily="34" charset="-120"/>
              </a:rPr>
              <a:t>Elemental </a:t>
            </a:r>
            <a:endParaRPr lang="en-US" sz="3600" dirty="0"/>
          </a:p>
          <a:p>
            <a:pPr algn="ctr"/>
            <a:r>
              <a:rPr lang="en-US" sz="3600" dirty="0">
                <a:solidFill>
                  <a:srgbClr val="1C50EA">
                    <a:alpha val="100000"/>
                  </a:srgbClr>
                </a:solidFill>
                <a:latin typeface="Poppins Bold" pitchFamily="34" charset="0"/>
                <a:ea typeface="Poppins Bold" pitchFamily="34" charset="-122"/>
                <a:cs typeface="Poppins Bold" pitchFamily="34" charset="-120"/>
              </a:rPr>
              <a:t>Enchantment</a:t>
            </a:r>
            <a:endParaRPr lang="en-US" sz="3600" dirty="0"/>
          </a:p>
        </p:txBody>
      </p:sp>
      <p:sp>
        <p:nvSpPr>
          <p:cNvPr id="36" name="Shape 30"/>
          <p:cNvSpPr/>
          <p:nvPr/>
        </p:nvSpPr>
        <p:spPr>
          <a:xfrm>
            <a:off x="10504213" y="12192000"/>
            <a:ext cx="5080635" cy="1219200"/>
          </a:xfrm>
          <a:prstGeom prst="rect">
            <a:avLst/>
          </a:prstGeom>
          <a:noFill/>
          <a:ln/>
        </p:spPr>
      </p:sp>
      <p:sp>
        <p:nvSpPr>
          <p:cNvPr id="37" name="Text 31"/>
          <p:cNvSpPr/>
          <p:nvPr/>
        </p:nvSpPr>
        <p:spPr>
          <a:xfrm>
            <a:off x="10436471" y="12192000"/>
            <a:ext cx="5216119"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powerful spellcasting tool.</a:t>
            </a:r>
            <a:endParaRPr lang="en-US" sz="3200" dirty="0"/>
          </a:p>
        </p:txBody>
      </p:sp>
      <p:sp>
        <p:nvSpPr>
          <p:cNvPr id="38" name="Shape 32"/>
          <p:cNvSpPr/>
          <p:nvPr/>
        </p:nvSpPr>
        <p:spPr>
          <a:xfrm>
            <a:off x="16296137" y="698500"/>
            <a:ext cx="5080635" cy="11277600"/>
          </a:xfrm>
          <a:prstGeom prst="rect">
            <a:avLst/>
          </a:prstGeom>
          <a:noFill/>
          <a:ln/>
        </p:spPr>
      </p:sp>
      <p:pic>
        <p:nvPicPr>
          <p:cNvPr id="39" name="Image 4" descr="preencoded.png"/>
          <p:cNvPicPr>
            <a:picLocks noChangeAspect="1"/>
          </p:cNvPicPr>
          <p:nvPr/>
        </p:nvPicPr>
        <p:blipFill>
          <a:blip r:embed="rId7"/>
          <a:stretch>
            <a:fillRect/>
          </a:stretch>
        </p:blipFill>
        <p:spPr>
          <a:xfrm>
            <a:off x="16296137" y="698500"/>
            <a:ext cx="5080635" cy="8077200"/>
          </a:xfrm>
          <a:prstGeom prst="rect">
            <a:avLst/>
          </a:prstGeom>
        </p:spPr>
      </p:pic>
      <p:sp>
        <p:nvSpPr>
          <p:cNvPr id="40" name="Shape 33"/>
          <p:cNvSpPr/>
          <p:nvPr/>
        </p:nvSpPr>
        <p:spPr>
          <a:xfrm>
            <a:off x="17572646" y="9080500"/>
            <a:ext cx="2527616" cy="1371600"/>
          </a:xfrm>
          <a:prstGeom prst="rect">
            <a:avLst/>
          </a:prstGeom>
          <a:noFill/>
          <a:ln/>
        </p:spPr>
      </p:sp>
      <p:sp>
        <p:nvSpPr>
          <p:cNvPr id="41" name="Text 34"/>
          <p:cNvSpPr/>
          <p:nvPr/>
        </p:nvSpPr>
        <p:spPr>
          <a:xfrm>
            <a:off x="17496437" y="9080500"/>
            <a:ext cx="2680035" cy="1524000"/>
          </a:xfrm>
          <a:prstGeom prst="rect">
            <a:avLst/>
          </a:prstGeom>
          <a:noFill/>
          <a:ln/>
        </p:spPr>
        <p:txBody>
          <a:bodyPr wrap="square" lIns="0" tIns="0" rIns="0" bIns="0" rtlCol="0" anchor="t"/>
          <a:lstStyle/>
          <a:p>
            <a:pPr algn="ctr"/>
            <a:r>
              <a:rPr lang="en-US" sz="3600" dirty="0">
                <a:solidFill>
                  <a:srgbClr val="1C50EA">
                    <a:alpha val="100000"/>
                  </a:srgbClr>
                </a:solidFill>
                <a:latin typeface="Poppins Bold" pitchFamily="34" charset="0"/>
                <a:ea typeface="Poppins Bold" pitchFamily="34" charset="-122"/>
                <a:cs typeface="Poppins Bold" pitchFamily="34" charset="-120"/>
              </a:rPr>
              <a:t>Mythical </a:t>
            </a:r>
            <a:endParaRPr lang="en-US" sz="3600" dirty="0"/>
          </a:p>
          <a:p>
            <a:pPr algn="ctr"/>
            <a:r>
              <a:rPr lang="en-US" sz="3600" dirty="0">
                <a:solidFill>
                  <a:srgbClr val="1C50EA">
                    <a:alpha val="100000"/>
                  </a:srgbClr>
                </a:solidFill>
                <a:latin typeface="Poppins Bold" pitchFamily="34" charset="0"/>
                <a:ea typeface="Poppins Bold" pitchFamily="34" charset="-122"/>
                <a:cs typeface="Poppins Bold" pitchFamily="34" charset="-120"/>
              </a:rPr>
              <a:t>Menagerie</a:t>
            </a:r>
            <a:endParaRPr lang="en-US" sz="3600" dirty="0"/>
          </a:p>
        </p:txBody>
      </p:sp>
      <p:sp>
        <p:nvSpPr>
          <p:cNvPr id="42" name="Shape 35"/>
          <p:cNvSpPr/>
          <p:nvPr/>
        </p:nvSpPr>
        <p:spPr>
          <a:xfrm>
            <a:off x="16296137" y="10756900"/>
            <a:ext cx="5080635" cy="1219200"/>
          </a:xfrm>
          <a:prstGeom prst="rect">
            <a:avLst/>
          </a:prstGeom>
          <a:noFill/>
          <a:ln/>
        </p:spPr>
      </p:sp>
      <p:sp>
        <p:nvSpPr>
          <p:cNvPr id="43" name="Text 36"/>
          <p:cNvSpPr/>
          <p:nvPr/>
        </p:nvSpPr>
        <p:spPr>
          <a:xfrm>
            <a:off x="16228395" y="10756900"/>
            <a:ext cx="5216119"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magical tome containing the secrets.</a:t>
            </a:r>
            <a:endParaRPr lang="en-US" sz="3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345943" cy="6350000"/>
          </a:xfrm>
          <a:prstGeom prst="rect">
            <a:avLst/>
          </a:prstGeom>
          <a:solidFill>
            <a:srgbClr val="F2F5FF">
              <a:alpha val="100000"/>
            </a:srgbClr>
          </a:solidFill>
          <a:ln/>
        </p:spPr>
      </p:sp>
      <p:sp>
        <p:nvSpPr>
          <p:cNvPr id="3" name="Text 1"/>
          <p:cNvSpPr/>
          <p:nvPr/>
        </p:nvSpPr>
        <p:spPr>
          <a:xfrm>
            <a:off x="1511489" y="4152900"/>
            <a:ext cx="9420344" cy="2777067"/>
          </a:xfrm>
          <a:prstGeom prst="rect">
            <a:avLst/>
          </a:prstGeom>
          <a:noFill/>
          <a:ln/>
        </p:spPr>
        <p:txBody>
          <a:bodyPr wrap="square" lIns="0" tIns="0" rIns="0" bIns="0" rtlCol="0" anchor="t"/>
          <a:lstStyle/>
          <a:p>
            <a:pPr algn="l">
              <a:lnSpc>
                <a:spcPts val="9600"/>
              </a:lnSpc>
            </a:pPr>
            <a:r>
              <a:rPr lang="en-US" sz="8000" b="1" dirty="0">
                <a:solidFill>
                  <a:srgbClr val="000000">
                    <a:alpha val="100000"/>
                  </a:srgbClr>
                </a:solidFill>
                <a:latin typeface="Poppins" pitchFamily="2" charset="77"/>
                <a:ea typeface="Inter Bold" pitchFamily="34" charset="-122"/>
                <a:cs typeface="Poppins" pitchFamily="2" charset="77"/>
              </a:rPr>
              <a:t>Thanks for your attention!</a:t>
            </a:r>
            <a:endParaRPr lang="en-US" sz="8000" b="1" dirty="0">
              <a:latin typeface="Poppins" pitchFamily="2" charset="77"/>
              <a:cs typeface="Poppins" pitchFamily="2" charset="77"/>
            </a:endParaRPr>
          </a:p>
        </p:txBody>
      </p:sp>
      <p:pic>
        <p:nvPicPr>
          <p:cNvPr id="4" name="Image 0" descr="preencoded.png"/>
          <p:cNvPicPr>
            <a:picLocks noChangeAspect="1"/>
          </p:cNvPicPr>
          <p:nvPr/>
        </p:nvPicPr>
        <p:blipFill>
          <a:blip r:embed="rId3"/>
          <a:stretch>
            <a:fillRect/>
          </a:stretch>
        </p:blipFill>
        <p:spPr>
          <a:xfrm>
            <a:off x="12193524" y="0"/>
            <a:ext cx="12193524" cy="13716000"/>
          </a:xfrm>
          <a:prstGeom prst="rect">
            <a:avLst/>
          </a:prstGeom>
        </p:spPr>
      </p:pic>
      <p:sp>
        <p:nvSpPr>
          <p:cNvPr id="5" name="Shape 2"/>
          <p:cNvSpPr/>
          <p:nvPr/>
        </p:nvSpPr>
        <p:spPr>
          <a:xfrm>
            <a:off x="23370921" y="10515600"/>
            <a:ext cx="1016127" cy="3200400"/>
          </a:xfrm>
          <a:prstGeom prst="rect">
            <a:avLst/>
          </a:prstGeom>
          <a:solidFill>
            <a:srgbClr val="FFFFFF">
              <a:alpha val="100000"/>
            </a:srgbClr>
          </a:solidFill>
          <a:ln/>
        </p:spPr>
      </p:sp>
      <p:pic>
        <p:nvPicPr>
          <p:cNvPr id="6" name="Image 1" descr="preencoded.png"/>
          <p:cNvPicPr>
            <a:picLocks noChangeAspect="1"/>
          </p:cNvPicPr>
          <p:nvPr/>
        </p:nvPicPr>
        <p:blipFill>
          <a:blip r:embed="rId4"/>
          <a:stretch>
            <a:fillRect/>
          </a:stretch>
        </p:blipFill>
        <p:spPr>
          <a:xfrm>
            <a:off x="23523340" y="10820400"/>
            <a:ext cx="711289" cy="2590800"/>
          </a:xfrm>
          <a:prstGeom prst="rect">
            <a:avLst/>
          </a:prstGeom>
        </p:spPr>
      </p:pic>
      <p:sp>
        <p:nvSpPr>
          <p:cNvPr id="7" name="Shape 3"/>
          <p:cNvSpPr/>
          <p:nvPr/>
        </p:nvSpPr>
        <p:spPr>
          <a:xfrm>
            <a:off x="1511489" y="7251700"/>
            <a:ext cx="9221353" cy="1828800"/>
          </a:xfrm>
          <a:prstGeom prst="rect">
            <a:avLst/>
          </a:prstGeom>
          <a:noFill/>
          <a:ln/>
        </p:spPr>
      </p:sp>
      <p:sp>
        <p:nvSpPr>
          <p:cNvPr id="8" name="Shape 4"/>
          <p:cNvSpPr/>
          <p:nvPr/>
        </p:nvSpPr>
        <p:spPr>
          <a:xfrm>
            <a:off x="1511489" y="7251700"/>
            <a:ext cx="9221353" cy="1828800"/>
          </a:xfrm>
          <a:prstGeom prst="rect">
            <a:avLst/>
          </a:prstGeom>
          <a:noFill/>
          <a:ln/>
        </p:spPr>
      </p:sp>
      <p:sp>
        <p:nvSpPr>
          <p:cNvPr id="9" name="Text 5"/>
          <p:cNvSpPr/>
          <p:nvPr/>
        </p:nvSpPr>
        <p:spPr>
          <a:xfrm>
            <a:off x="1511489" y="7251700"/>
            <a:ext cx="9356836"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Help us keep bringing free content by spreading the word about EaTemp.</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5550594" cy="13716000"/>
          </a:xfrm>
          <a:prstGeom prst="rect">
            <a:avLst/>
          </a:prstGeom>
          <a:solidFill>
            <a:srgbClr val="F2F5FF">
              <a:alpha val="100000"/>
            </a:srgbClr>
          </a:solidFill>
          <a:ln/>
        </p:spPr>
      </p:sp>
      <p:pic>
        <p:nvPicPr>
          <p:cNvPr id="3" name="Image 0" descr="preencoded.png"/>
          <p:cNvPicPr>
            <a:picLocks noChangeAspect="1"/>
          </p:cNvPicPr>
          <p:nvPr/>
        </p:nvPicPr>
        <p:blipFill>
          <a:blip r:embed="rId3"/>
          <a:stretch>
            <a:fillRect/>
          </a:stretch>
        </p:blipFill>
        <p:spPr>
          <a:xfrm>
            <a:off x="10072359" y="6858000"/>
            <a:ext cx="14314689" cy="6858000"/>
          </a:xfrm>
          <a:prstGeom prst="rect">
            <a:avLst/>
          </a:prstGeom>
        </p:spPr>
      </p:pic>
      <p:sp>
        <p:nvSpPr>
          <p:cNvPr id="4" name="Text 1"/>
          <p:cNvSpPr/>
          <p:nvPr/>
        </p:nvSpPr>
        <p:spPr>
          <a:xfrm>
            <a:off x="2032254" y="1270000"/>
            <a:ext cx="5571763"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Summary</a:t>
            </a:r>
            <a:endParaRPr lang="en-US" sz="8000" dirty="0"/>
          </a:p>
        </p:txBody>
      </p:sp>
      <p:sp>
        <p:nvSpPr>
          <p:cNvPr id="5" name="Shape 2"/>
          <p:cNvSpPr/>
          <p:nvPr/>
        </p:nvSpPr>
        <p:spPr>
          <a:xfrm>
            <a:off x="23370921" y="10515600"/>
            <a:ext cx="1016127" cy="3200400"/>
          </a:xfrm>
          <a:prstGeom prst="rect">
            <a:avLst/>
          </a:prstGeom>
          <a:solidFill>
            <a:srgbClr val="FFFFFF">
              <a:alpha val="100000"/>
            </a:srgbClr>
          </a:solidFill>
          <a:ln/>
        </p:spPr>
      </p:sp>
      <p:pic>
        <p:nvPicPr>
          <p:cNvPr id="6" name="Image 1" descr="preencoded.png"/>
          <p:cNvPicPr>
            <a:picLocks noChangeAspect="1"/>
          </p:cNvPicPr>
          <p:nvPr/>
        </p:nvPicPr>
        <p:blipFill>
          <a:blip r:embed="rId4"/>
          <a:stretch>
            <a:fillRect/>
          </a:stretch>
        </p:blipFill>
        <p:spPr>
          <a:xfrm>
            <a:off x="23523340" y="10820400"/>
            <a:ext cx="711289" cy="2590800"/>
          </a:xfrm>
          <a:prstGeom prst="rect">
            <a:avLst/>
          </a:prstGeom>
        </p:spPr>
      </p:pic>
      <p:sp>
        <p:nvSpPr>
          <p:cNvPr id="7" name="Text 3"/>
          <p:cNvSpPr/>
          <p:nvPr/>
        </p:nvSpPr>
        <p:spPr>
          <a:xfrm>
            <a:off x="10377197" y="3263900"/>
            <a:ext cx="13129208" cy="5012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Shape 4"/>
          <p:cNvSpPr/>
          <p:nvPr/>
        </p:nvSpPr>
        <p:spPr>
          <a:xfrm>
            <a:off x="2171971" y="4254500"/>
            <a:ext cx="6642930" cy="8013700"/>
          </a:xfrm>
          <a:prstGeom prst="rect">
            <a:avLst/>
          </a:prstGeom>
          <a:noFill/>
          <a:ln/>
        </p:spPr>
      </p:sp>
      <p:sp>
        <p:nvSpPr>
          <p:cNvPr id="9" name="Text 5"/>
          <p:cNvSpPr/>
          <p:nvPr/>
        </p:nvSpPr>
        <p:spPr>
          <a:xfrm>
            <a:off x="2946768" y="4254500"/>
            <a:ext cx="5093337"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0" name="Shape 6"/>
          <p:cNvSpPr/>
          <p:nvPr/>
        </p:nvSpPr>
        <p:spPr>
          <a:xfrm>
            <a:off x="2171971" y="5626100"/>
            <a:ext cx="6642930" cy="6642100"/>
          </a:xfrm>
          <a:prstGeom prst="rect">
            <a:avLst/>
          </a:prstGeom>
          <a:noFill/>
          <a:ln/>
        </p:spPr>
      </p:sp>
      <p:pic>
        <p:nvPicPr>
          <p:cNvPr id="11" name="Image 2" descr="preencoded.png"/>
          <p:cNvPicPr>
            <a:picLocks noChangeAspect="1"/>
          </p:cNvPicPr>
          <p:nvPr/>
        </p:nvPicPr>
        <p:blipFill>
          <a:blip r:embed="rId5"/>
          <a:stretch>
            <a:fillRect/>
          </a:stretch>
        </p:blipFill>
        <p:spPr>
          <a:xfrm>
            <a:off x="2171971" y="5626100"/>
            <a:ext cx="6642930" cy="6642100"/>
          </a:xfrm>
          <a:prstGeom prst="rect">
            <a:avLst/>
          </a:prstGeom>
        </p:spPr>
      </p:pic>
      <p:pic>
        <p:nvPicPr>
          <p:cNvPr id="12" name="Image 3" descr="preencoded.png"/>
          <p:cNvPicPr>
            <a:picLocks noChangeAspect="1"/>
          </p:cNvPicPr>
          <p:nvPr/>
        </p:nvPicPr>
        <p:blipFill>
          <a:blip r:embed="rId6"/>
          <a:stretch>
            <a:fillRect/>
          </a:stretch>
        </p:blipFill>
        <p:spPr>
          <a:xfrm>
            <a:off x="2171968" y="5626100"/>
            <a:ext cx="6642934" cy="6642100"/>
          </a:xfrm>
          <a:prstGeom prst="rect">
            <a:avLst/>
          </a:prstGeom>
        </p:spPr>
      </p:pic>
      <p:sp>
        <p:nvSpPr>
          <p:cNvPr id="13" name="Shape 7"/>
          <p:cNvSpPr/>
          <p:nvPr/>
        </p:nvSpPr>
        <p:spPr>
          <a:xfrm>
            <a:off x="3581848" y="7023100"/>
            <a:ext cx="3835879" cy="3835400"/>
          </a:xfrm>
          <a:prstGeom prst="roundRect">
            <a:avLst>
              <a:gd name="adj" fmla="val 3311285"/>
            </a:avLst>
          </a:prstGeom>
          <a:solidFill>
            <a:srgbClr val="A0B4EF">
              <a:alpha val="100000"/>
            </a:srgbClr>
          </a:solidFill>
          <a:ln/>
        </p:spPr>
      </p:sp>
      <p:sp>
        <p:nvSpPr>
          <p:cNvPr id="14" name="Shape 8"/>
          <p:cNvSpPr/>
          <p:nvPr/>
        </p:nvSpPr>
        <p:spPr>
          <a:xfrm>
            <a:off x="4686886" y="7518400"/>
            <a:ext cx="1625803" cy="1625600"/>
          </a:xfrm>
          <a:prstGeom prst="roundRect">
            <a:avLst>
              <a:gd name="adj" fmla="val 78188"/>
            </a:avLst>
          </a:prstGeom>
          <a:noFill/>
          <a:ln/>
        </p:spPr>
      </p:sp>
      <p:pic>
        <p:nvPicPr>
          <p:cNvPr id="15" name="Image 4" descr="preencoded.png"/>
          <p:cNvPicPr>
            <a:picLocks noChangeAspect="1"/>
          </p:cNvPicPr>
          <p:nvPr/>
        </p:nvPicPr>
        <p:blipFill>
          <a:blip r:embed="rId7"/>
          <a:stretch>
            <a:fillRect/>
          </a:stretch>
        </p:blipFill>
        <p:spPr>
          <a:xfrm>
            <a:off x="4686886" y="7518400"/>
            <a:ext cx="1625803" cy="1625600"/>
          </a:xfrm>
          <a:prstGeom prst="rect">
            <a:avLst/>
          </a:prstGeom>
        </p:spPr>
      </p:pic>
      <p:pic>
        <p:nvPicPr>
          <p:cNvPr id="16" name="Image 5" descr="preencoded.png"/>
          <p:cNvPicPr>
            <a:picLocks noChangeAspect="1"/>
          </p:cNvPicPr>
          <p:nvPr/>
        </p:nvPicPr>
        <p:blipFill>
          <a:blip r:embed="rId8"/>
          <a:stretch>
            <a:fillRect/>
          </a:stretch>
        </p:blipFill>
        <p:spPr>
          <a:xfrm>
            <a:off x="4852127" y="7683649"/>
            <a:ext cx="1295481" cy="1294929"/>
          </a:xfrm>
          <a:prstGeom prst="rect">
            <a:avLst/>
          </a:prstGeom>
        </p:spPr>
      </p:pic>
      <p:sp>
        <p:nvSpPr>
          <p:cNvPr id="17" name="Shape 9"/>
          <p:cNvSpPr/>
          <p:nvPr/>
        </p:nvSpPr>
        <p:spPr>
          <a:xfrm>
            <a:off x="3734267" y="9448800"/>
            <a:ext cx="3531041" cy="914400"/>
          </a:xfrm>
          <a:prstGeom prst="rect">
            <a:avLst/>
          </a:prstGeom>
          <a:noFill/>
          <a:ln/>
        </p:spPr>
      </p:sp>
      <p:sp>
        <p:nvSpPr>
          <p:cNvPr id="18" name="Text 10"/>
          <p:cNvSpPr/>
          <p:nvPr/>
        </p:nvSpPr>
        <p:spPr>
          <a:xfrm>
            <a:off x="3632654" y="9448800"/>
            <a:ext cx="3734267"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Unicorn </a:t>
            </a:r>
            <a:endParaRPr lang="en-US" sz="4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090911" y="4622800"/>
            <a:ext cx="10085060" cy="9093200"/>
          </a:xfrm>
          <a:prstGeom prst="rect">
            <a:avLst/>
          </a:prstGeom>
          <a:solidFill>
            <a:srgbClr val="F2F5FF">
              <a:alpha val="100000"/>
            </a:srgbClr>
          </a:solidFill>
          <a:ln/>
        </p:spPr>
      </p:sp>
      <p:pic>
        <p:nvPicPr>
          <p:cNvPr id="3" name="Image 0" descr="preencoded.png"/>
          <p:cNvPicPr>
            <a:picLocks noChangeAspect="1"/>
          </p:cNvPicPr>
          <p:nvPr/>
        </p:nvPicPr>
        <p:blipFill>
          <a:blip r:embed="rId3"/>
          <a:stretch>
            <a:fillRect/>
          </a:stretch>
        </p:blipFill>
        <p:spPr>
          <a:xfrm>
            <a:off x="0" y="0"/>
            <a:ext cx="9246756" cy="13716000"/>
          </a:xfrm>
          <a:prstGeom prst="rect">
            <a:avLst/>
          </a:prstGeom>
        </p:spPr>
      </p:pic>
      <p:sp>
        <p:nvSpPr>
          <p:cNvPr id="4" name="Text 1"/>
          <p:cNvSpPr/>
          <p:nvPr/>
        </p:nvSpPr>
        <p:spPr>
          <a:xfrm>
            <a:off x="6122165" y="1270000"/>
            <a:ext cx="4746160"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Problem</a:t>
            </a:r>
            <a:endParaRPr lang="en-US" sz="8000" dirty="0"/>
          </a:p>
        </p:txBody>
      </p:sp>
      <p:sp>
        <p:nvSpPr>
          <p:cNvPr id="5" name="Shape 2"/>
          <p:cNvSpPr/>
          <p:nvPr/>
        </p:nvSpPr>
        <p:spPr>
          <a:xfrm>
            <a:off x="23370921" y="10515600"/>
            <a:ext cx="1016127" cy="3200400"/>
          </a:xfrm>
          <a:prstGeom prst="rect">
            <a:avLst/>
          </a:prstGeom>
          <a:solidFill>
            <a:srgbClr val="FFFFFF">
              <a:alpha val="100000"/>
            </a:srgbClr>
          </a:solidFill>
          <a:ln/>
        </p:spPr>
      </p:sp>
      <p:pic>
        <p:nvPicPr>
          <p:cNvPr id="6" name="Image 1" descr="preencoded.png"/>
          <p:cNvPicPr>
            <a:picLocks noChangeAspect="1"/>
          </p:cNvPicPr>
          <p:nvPr/>
        </p:nvPicPr>
        <p:blipFill>
          <a:blip r:embed="rId4"/>
          <a:stretch>
            <a:fillRect/>
          </a:stretch>
        </p:blipFill>
        <p:spPr>
          <a:xfrm>
            <a:off x="23523340" y="10820400"/>
            <a:ext cx="711289" cy="2590800"/>
          </a:xfrm>
          <a:prstGeom prst="rect">
            <a:avLst/>
          </a:prstGeom>
        </p:spPr>
      </p:pic>
      <p:sp>
        <p:nvSpPr>
          <p:cNvPr id="7" name="Shape 3"/>
          <p:cNvSpPr/>
          <p:nvPr/>
        </p:nvSpPr>
        <p:spPr>
          <a:xfrm>
            <a:off x="6122165" y="3454400"/>
            <a:ext cx="7874984" cy="7213600"/>
          </a:xfrm>
          <a:prstGeom prst="roundRect">
            <a:avLst>
              <a:gd name="adj" fmla="val 2789"/>
            </a:avLst>
          </a:prstGeom>
          <a:solidFill>
            <a:srgbClr val="FFFFFF">
              <a:alpha val="100000"/>
            </a:srgbClr>
          </a:solidFill>
          <a:ln w="25400">
            <a:solidFill>
              <a:srgbClr val="A0B4EF"/>
            </a:solidFill>
            <a:prstDash val="solid"/>
          </a:ln>
        </p:spPr>
      </p:sp>
      <p:sp>
        <p:nvSpPr>
          <p:cNvPr id="8" name="Shape 4"/>
          <p:cNvSpPr/>
          <p:nvPr/>
        </p:nvSpPr>
        <p:spPr>
          <a:xfrm>
            <a:off x="9246756" y="3759200"/>
            <a:ext cx="1625803" cy="1625600"/>
          </a:xfrm>
          <a:prstGeom prst="roundRect">
            <a:avLst>
              <a:gd name="adj" fmla="val 78188"/>
            </a:avLst>
          </a:prstGeom>
          <a:noFill/>
          <a:ln/>
        </p:spPr>
      </p:sp>
      <p:pic>
        <p:nvPicPr>
          <p:cNvPr id="9" name="Image 2" descr="preencoded.png"/>
          <p:cNvPicPr>
            <a:picLocks noChangeAspect="1"/>
          </p:cNvPicPr>
          <p:nvPr/>
        </p:nvPicPr>
        <p:blipFill>
          <a:blip r:embed="rId5"/>
          <a:stretch>
            <a:fillRect/>
          </a:stretch>
        </p:blipFill>
        <p:spPr>
          <a:xfrm>
            <a:off x="9246756" y="3759200"/>
            <a:ext cx="1625803" cy="1625600"/>
          </a:xfrm>
          <a:prstGeom prst="rect">
            <a:avLst/>
          </a:prstGeom>
        </p:spPr>
      </p:pic>
      <p:pic>
        <p:nvPicPr>
          <p:cNvPr id="10" name="Image 3" descr="preencoded.png"/>
          <p:cNvPicPr>
            <a:picLocks noChangeAspect="1"/>
          </p:cNvPicPr>
          <p:nvPr/>
        </p:nvPicPr>
        <p:blipFill>
          <a:blip r:embed="rId6"/>
          <a:stretch>
            <a:fillRect/>
          </a:stretch>
        </p:blipFill>
        <p:spPr>
          <a:xfrm>
            <a:off x="9526191" y="3873500"/>
            <a:ext cx="1066933" cy="1397000"/>
          </a:xfrm>
          <a:prstGeom prst="rect">
            <a:avLst/>
          </a:prstGeom>
        </p:spPr>
      </p:pic>
      <p:sp>
        <p:nvSpPr>
          <p:cNvPr id="11" name="Shape 5"/>
          <p:cNvSpPr/>
          <p:nvPr/>
        </p:nvSpPr>
        <p:spPr>
          <a:xfrm>
            <a:off x="6528616" y="5689600"/>
            <a:ext cx="7062083" cy="4673600"/>
          </a:xfrm>
          <a:prstGeom prst="rect">
            <a:avLst/>
          </a:prstGeom>
          <a:noFill/>
          <a:ln/>
        </p:spPr>
      </p:sp>
      <p:sp>
        <p:nvSpPr>
          <p:cNvPr id="12" name="Text 6"/>
          <p:cNvSpPr/>
          <p:nvPr/>
        </p:nvSpPr>
        <p:spPr>
          <a:xfrm>
            <a:off x="6427003" y="5689600"/>
            <a:ext cx="7265308"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Lost Magic</a:t>
            </a:r>
            <a:endParaRPr lang="en-US" sz="4800" dirty="0"/>
          </a:p>
        </p:txBody>
      </p:sp>
      <p:sp>
        <p:nvSpPr>
          <p:cNvPr id="13" name="Text 7"/>
          <p:cNvSpPr/>
          <p:nvPr/>
        </p:nvSpPr>
        <p:spPr>
          <a:xfrm>
            <a:off x="6460874" y="6705600"/>
            <a:ext cx="7197566" cy="3793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decline in the availability and use of magic has led to a lack of experienced wizards and witches in the world, leading to a rise in the number of magical mishaps and accidents.</a:t>
            </a:r>
            <a:endParaRPr lang="en-US" sz="3200" dirty="0"/>
          </a:p>
        </p:txBody>
      </p:sp>
      <p:sp>
        <p:nvSpPr>
          <p:cNvPr id="14" name="Shape 8"/>
          <p:cNvSpPr/>
          <p:nvPr/>
        </p:nvSpPr>
        <p:spPr>
          <a:xfrm>
            <a:off x="15051381" y="5689600"/>
            <a:ext cx="7874984" cy="7213600"/>
          </a:xfrm>
          <a:prstGeom prst="roundRect">
            <a:avLst>
              <a:gd name="adj" fmla="val 2789"/>
            </a:avLst>
          </a:prstGeom>
          <a:solidFill>
            <a:srgbClr val="FFFFFF">
              <a:alpha val="100000"/>
            </a:srgbClr>
          </a:solidFill>
          <a:ln w="25400">
            <a:solidFill>
              <a:srgbClr val="A0B4EF"/>
            </a:solidFill>
            <a:prstDash val="solid"/>
          </a:ln>
        </p:spPr>
      </p:sp>
      <p:sp>
        <p:nvSpPr>
          <p:cNvPr id="15" name="Shape 9"/>
          <p:cNvSpPr/>
          <p:nvPr/>
        </p:nvSpPr>
        <p:spPr>
          <a:xfrm>
            <a:off x="18175972" y="5994400"/>
            <a:ext cx="1625803" cy="1625600"/>
          </a:xfrm>
          <a:prstGeom prst="roundRect">
            <a:avLst>
              <a:gd name="adj" fmla="val 78188"/>
            </a:avLst>
          </a:prstGeom>
          <a:noFill/>
          <a:ln/>
        </p:spPr>
      </p:sp>
      <p:pic>
        <p:nvPicPr>
          <p:cNvPr id="16" name="Image 4" descr="preencoded.png"/>
          <p:cNvPicPr>
            <a:picLocks noChangeAspect="1"/>
          </p:cNvPicPr>
          <p:nvPr/>
        </p:nvPicPr>
        <p:blipFill>
          <a:blip r:embed="rId5"/>
          <a:stretch>
            <a:fillRect/>
          </a:stretch>
        </p:blipFill>
        <p:spPr>
          <a:xfrm>
            <a:off x="18175972" y="5994400"/>
            <a:ext cx="1625803" cy="1625600"/>
          </a:xfrm>
          <a:prstGeom prst="rect">
            <a:avLst/>
          </a:prstGeom>
        </p:spPr>
      </p:pic>
      <p:pic>
        <p:nvPicPr>
          <p:cNvPr id="17" name="Image 5" descr="preencoded.png"/>
          <p:cNvPicPr>
            <a:picLocks noChangeAspect="1"/>
          </p:cNvPicPr>
          <p:nvPr/>
        </p:nvPicPr>
        <p:blipFill>
          <a:blip r:embed="rId7"/>
          <a:stretch>
            <a:fillRect/>
          </a:stretch>
        </p:blipFill>
        <p:spPr>
          <a:xfrm>
            <a:off x="18341213" y="6159661"/>
            <a:ext cx="1295481" cy="1294929"/>
          </a:xfrm>
          <a:prstGeom prst="rect">
            <a:avLst/>
          </a:prstGeom>
        </p:spPr>
      </p:pic>
      <p:sp>
        <p:nvSpPr>
          <p:cNvPr id="18" name="Shape 10"/>
          <p:cNvSpPr/>
          <p:nvPr/>
        </p:nvSpPr>
        <p:spPr>
          <a:xfrm>
            <a:off x="15457832" y="7924800"/>
            <a:ext cx="7062083" cy="4673600"/>
          </a:xfrm>
          <a:prstGeom prst="rect">
            <a:avLst/>
          </a:prstGeom>
          <a:noFill/>
          <a:ln/>
        </p:spPr>
      </p:sp>
      <p:sp>
        <p:nvSpPr>
          <p:cNvPr id="19" name="Text 11"/>
          <p:cNvSpPr/>
          <p:nvPr/>
        </p:nvSpPr>
        <p:spPr>
          <a:xfrm>
            <a:off x="15356219" y="7924800"/>
            <a:ext cx="7265308"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Dark Enchantments</a:t>
            </a:r>
            <a:endParaRPr lang="en-US" sz="4800" dirty="0"/>
          </a:p>
        </p:txBody>
      </p:sp>
      <p:sp>
        <p:nvSpPr>
          <p:cNvPr id="20" name="Text 12"/>
          <p:cNvSpPr/>
          <p:nvPr/>
        </p:nvSpPr>
        <p:spPr>
          <a:xfrm>
            <a:off x="15390090" y="8940800"/>
            <a:ext cx="7197566" cy="3793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growing number of dark magic practitioners are causing harm and destruction across the land, and the existing wizarding authorities are struggling to keep up.</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220352" y="0"/>
            <a:ext cx="19166696" cy="13716000"/>
          </a:xfrm>
          <a:prstGeom prst="rect">
            <a:avLst/>
          </a:prstGeom>
          <a:solidFill>
            <a:srgbClr val="F2F5FF">
              <a:alpha val="100000"/>
            </a:srgbClr>
          </a:solidFill>
          <a:ln/>
        </p:spPr>
      </p:sp>
      <p:sp>
        <p:nvSpPr>
          <p:cNvPr id="3" name="Text 1"/>
          <p:cNvSpPr/>
          <p:nvPr/>
        </p:nvSpPr>
        <p:spPr>
          <a:xfrm>
            <a:off x="9996149" y="825500"/>
            <a:ext cx="4746160"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Problem</a:t>
            </a:r>
            <a:endParaRPr lang="en-US" sz="8000" dirty="0"/>
          </a:p>
        </p:txBody>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2819752" y="2857500"/>
            <a:ext cx="8129016" cy="9944100"/>
          </a:xfrm>
          <a:prstGeom prst="rect">
            <a:avLst/>
          </a:prstGeom>
          <a:noFill/>
          <a:ln/>
        </p:spPr>
      </p:sp>
      <p:sp>
        <p:nvSpPr>
          <p:cNvPr id="7" name="Shape 4"/>
          <p:cNvSpPr/>
          <p:nvPr/>
        </p:nvSpPr>
        <p:spPr>
          <a:xfrm>
            <a:off x="6071359" y="2857500"/>
            <a:ext cx="1625803" cy="1625600"/>
          </a:xfrm>
          <a:prstGeom prst="roundRect">
            <a:avLst>
              <a:gd name="adj" fmla="val 78188"/>
            </a:avLst>
          </a:prstGeom>
          <a:noFill/>
          <a:ln/>
        </p:spPr>
      </p:sp>
      <p:pic>
        <p:nvPicPr>
          <p:cNvPr id="8" name="Image 1" descr="preencoded.png"/>
          <p:cNvPicPr>
            <a:picLocks noChangeAspect="1"/>
          </p:cNvPicPr>
          <p:nvPr/>
        </p:nvPicPr>
        <p:blipFill>
          <a:blip r:embed="rId4"/>
          <a:stretch>
            <a:fillRect/>
          </a:stretch>
        </p:blipFill>
        <p:spPr>
          <a:xfrm>
            <a:off x="6071359" y="2857500"/>
            <a:ext cx="1625803" cy="1625600"/>
          </a:xfrm>
          <a:prstGeom prst="rect">
            <a:avLst/>
          </a:prstGeom>
        </p:spPr>
      </p:pic>
      <p:pic>
        <p:nvPicPr>
          <p:cNvPr id="9" name="Image 2" descr="preencoded.png"/>
          <p:cNvPicPr>
            <a:picLocks noChangeAspect="1"/>
          </p:cNvPicPr>
          <p:nvPr/>
        </p:nvPicPr>
        <p:blipFill>
          <a:blip r:embed="rId5"/>
          <a:stretch>
            <a:fillRect/>
          </a:stretch>
        </p:blipFill>
        <p:spPr>
          <a:xfrm>
            <a:off x="6236600" y="3022761"/>
            <a:ext cx="1295481" cy="1294929"/>
          </a:xfrm>
          <a:prstGeom prst="rect">
            <a:avLst/>
          </a:prstGeom>
        </p:spPr>
      </p:pic>
      <p:sp>
        <p:nvSpPr>
          <p:cNvPr id="10" name="Shape 5"/>
          <p:cNvSpPr/>
          <p:nvPr/>
        </p:nvSpPr>
        <p:spPr>
          <a:xfrm>
            <a:off x="5214002" y="4787900"/>
            <a:ext cx="3340518" cy="914400"/>
          </a:xfrm>
          <a:prstGeom prst="rect">
            <a:avLst/>
          </a:prstGeom>
          <a:noFill/>
          <a:ln/>
        </p:spPr>
      </p:sp>
      <p:sp>
        <p:nvSpPr>
          <p:cNvPr id="11" name="Text 6"/>
          <p:cNvSpPr/>
          <p:nvPr/>
        </p:nvSpPr>
        <p:spPr>
          <a:xfrm>
            <a:off x="5214002" y="4787900"/>
            <a:ext cx="3543743"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Lost Magic</a:t>
            </a:r>
            <a:endParaRPr lang="en-US" sz="4800" dirty="0"/>
          </a:p>
        </p:txBody>
      </p:sp>
      <p:sp>
        <p:nvSpPr>
          <p:cNvPr id="12" name="Shape 7"/>
          <p:cNvSpPr/>
          <p:nvPr/>
        </p:nvSpPr>
        <p:spPr>
          <a:xfrm>
            <a:off x="2819752" y="6007100"/>
            <a:ext cx="8129016" cy="1219200"/>
          </a:xfrm>
          <a:prstGeom prst="rect">
            <a:avLst/>
          </a:prstGeom>
          <a:noFill/>
          <a:ln/>
        </p:spPr>
      </p:sp>
      <p:sp>
        <p:nvSpPr>
          <p:cNvPr id="13" name="Text 8"/>
          <p:cNvSpPr/>
          <p:nvPr/>
        </p:nvSpPr>
        <p:spPr>
          <a:xfrm>
            <a:off x="2752011" y="6007100"/>
            <a:ext cx="8264500"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decline in the availability and use of magic</a:t>
            </a:r>
            <a:endParaRPr lang="en-US" sz="3200" dirty="0"/>
          </a:p>
        </p:txBody>
      </p:sp>
      <p:pic>
        <p:nvPicPr>
          <p:cNvPr id="14" name="Image 3" descr="preencoded.png"/>
          <p:cNvPicPr>
            <a:picLocks noChangeAspect="1"/>
          </p:cNvPicPr>
          <p:nvPr/>
        </p:nvPicPr>
        <p:blipFill>
          <a:blip r:embed="rId6"/>
          <a:stretch>
            <a:fillRect/>
          </a:stretch>
        </p:blipFill>
        <p:spPr>
          <a:xfrm>
            <a:off x="2819752" y="7531100"/>
            <a:ext cx="8129016" cy="5270500"/>
          </a:xfrm>
          <a:prstGeom prst="rect">
            <a:avLst/>
          </a:prstGeom>
        </p:spPr>
      </p:pic>
      <p:sp>
        <p:nvSpPr>
          <p:cNvPr id="15" name="Shape 9"/>
          <p:cNvSpPr/>
          <p:nvPr/>
        </p:nvSpPr>
        <p:spPr>
          <a:xfrm>
            <a:off x="13438280" y="2857500"/>
            <a:ext cx="8129016" cy="9944100"/>
          </a:xfrm>
          <a:prstGeom prst="rect">
            <a:avLst/>
          </a:prstGeom>
          <a:noFill/>
          <a:ln/>
        </p:spPr>
      </p:sp>
      <p:sp>
        <p:nvSpPr>
          <p:cNvPr id="16" name="Shape 10"/>
          <p:cNvSpPr/>
          <p:nvPr/>
        </p:nvSpPr>
        <p:spPr>
          <a:xfrm>
            <a:off x="16689886" y="2857500"/>
            <a:ext cx="1625803" cy="1625600"/>
          </a:xfrm>
          <a:prstGeom prst="roundRect">
            <a:avLst>
              <a:gd name="adj" fmla="val 78188"/>
            </a:avLst>
          </a:prstGeom>
          <a:noFill/>
          <a:ln/>
        </p:spPr>
      </p:sp>
      <p:pic>
        <p:nvPicPr>
          <p:cNvPr id="17" name="Image 4" descr="preencoded.png"/>
          <p:cNvPicPr>
            <a:picLocks noChangeAspect="1"/>
          </p:cNvPicPr>
          <p:nvPr/>
        </p:nvPicPr>
        <p:blipFill>
          <a:blip r:embed="rId4"/>
          <a:stretch>
            <a:fillRect/>
          </a:stretch>
        </p:blipFill>
        <p:spPr>
          <a:xfrm>
            <a:off x="16689886" y="2857500"/>
            <a:ext cx="1625803" cy="1625600"/>
          </a:xfrm>
          <a:prstGeom prst="rect">
            <a:avLst/>
          </a:prstGeom>
        </p:spPr>
      </p:pic>
      <p:pic>
        <p:nvPicPr>
          <p:cNvPr id="18" name="Image 5" descr="preencoded.png"/>
          <p:cNvPicPr>
            <a:picLocks noChangeAspect="1"/>
          </p:cNvPicPr>
          <p:nvPr/>
        </p:nvPicPr>
        <p:blipFill>
          <a:blip r:embed="rId5"/>
          <a:stretch>
            <a:fillRect/>
          </a:stretch>
        </p:blipFill>
        <p:spPr>
          <a:xfrm>
            <a:off x="16855127" y="3022761"/>
            <a:ext cx="1295481" cy="1294929"/>
          </a:xfrm>
          <a:prstGeom prst="rect">
            <a:avLst/>
          </a:prstGeom>
        </p:spPr>
      </p:pic>
      <p:sp>
        <p:nvSpPr>
          <p:cNvPr id="19" name="Shape 11"/>
          <p:cNvSpPr/>
          <p:nvPr/>
        </p:nvSpPr>
        <p:spPr>
          <a:xfrm>
            <a:off x="14384548" y="4787900"/>
            <a:ext cx="6236479" cy="914400"/>
          </a:xfrm>
          <a:prstGeom prst="rect">
            <a:avLst/>
          </a:prstGeom>
          <a:noFill/>
          <a:ln/>
        </p:spPr>
      </p:sp>
      <p:sp>
        <p:nvSpPr>
          <p:cNvPr id="20" name="Text 12"/>
          <p:cNvSpPr/>
          <p:nvPr/>
        </p:nvSpPr>
        <p:spPr>
          <a:xfrm>
            <a:off x="14384548" y="4787900"/>
            <a:ext cx="6439705"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Dark Enchantments</a:t>
            </a:r>
            <a:endParaRPr lang="en-US" sz="4800" dirty="0"/>
          </a:p>
        </p:txBody>
      </p:sp>
      <p:sp>
        <p:nvSpPr>
          <p:cNvPr id="21" name="Shape 13"/>
          <p:cNvSpPr/>
          <p:nvPr/>
        </p:nvSpPr>
        <p:spPr>
          <a:xfrm>
            <a:off x="13438280" y="6007100"/>
            <a:ext cx="8129016" cy="1219200"/>
          </a:xfrm>
          <a:prstGeom prst="rect">
            <a:avLst/>
          </a:prstGeom>
          <a:noFill/>
          <a:ln/>
        </p:spPr>
      </p:sp>
      <p:sp>
        <p:nvSpPr>
          <p:cNvPr id="22" name="Text 14"/>
          <p:cNvSpPr/>
          <p:nvPr/>
        </p:nvSpPr>
        <p:spPr>
          <a:xfrm>
            <a:off x="13370538" y="6007100"/>
            <a:ext cx="8264500"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growing number of dark magic practitioners</a:t>
            </a:r>
            <a:endParaRPr lang="en-US" sz="3200" dirty="0"/>
          </a:p>
        </p:txBody>
      </p:sp>
      <p:pic>
        <p:nvPicPr>
          <p:cNvPr id="23" name="Image 6" descr="preencoded.png"/>
          <p:cNvPicPr>
            <a:picLocks noChangeAspect="1"/>
          </p:cNvPicPr>
          <p:nvPr/>
        </p:nvPicPr>
        <p:blipFill>
          <a:blip r:embed="rId7"/>
          <a:stretch>
            <a:fillRect/>
          </a:stretch>
        </p:blipFill>
        <p:spPr>
          <a:xfrm>
            <a:off x="13438280" y="7531100"/>
            <a:ext cx="8129016" cy="52705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090911" y="0"/>
            <a:ext cx="16296137" cy="9156700"/>
          </a:xfrm>
          <a:prstGeom prst="rect">
            <a:avLst/>
          </a:prstGeom>
          <a:solidFill>
            <a:srgbClr val="F2F5FF">
              <a:alpha val="100000"/>
            </a:srgbClr>
          </a:solidFill>
          <a:ln/>
        </p:spPr>
      </p:sp>
      <p:sp>
        <p:nvSpPr>
          <p:cNvPr id="3" name="Text 1"/>
          <p:cNvSpPr/>
          <p:nvPr/>
        </p:nvSpPr>
        <p:spPr>
          <a:xfrm>
            <a:off x="6122165" y="1270000"/>
            <a:ext cx="4644547"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Solution</a:t>
            </a:r>
            <a:endParaRPr lang="en-US" sz="8000" dirty="0"/>
          </a:p>
        </p:txBody>
      </p:sp>
      <p:sp>
        <p:nvSpPr>
          <p:cNvPr id="4" name="Shape 2"/>
          <p:cNvSpPr/>
          <p:nvPr/>
        </p:nvSpPr>
        <p:spPr>
          <a:xfrm>
            <a:off x="1003425" y="3149600"/>
            <a:ext cx="7874984" cy="3225800"/>
          </a:xfrm>
          <a:prstGeom prst="roundRect">
            <a:avLst>
              <a:gd name="adj" fmla="val 6236"/>
            </a:avLst>
          </a:prstGeom>
          <a:noFill/>
          <a:ln/>
        </p:spPr>
      </p:sp>
      <p:sp>
        <p:nvSpPr>
          <p:cNvPr id="5" name="Shape 3"/>
          <p:cNvSpPr/>
          <p:nvPr/>
        </p:nvSpPr>
        <p:spPr>
          <a:xfrm>
            <a:off x="4128016" y="3454400"/>
            <a:ext cx="1625803" cy="1625600"/>
          </a:xfrm>
          <a:prstGeom prst="roundRect">
            <a:avLst>
              <a:gd name="adj" fmla="val 78188"/>
            </a:avLst>
          </a:prstGeom>
          <a:noFill/>
          <a:ln/>
        </p:spPr>
      </p:sp>
      <p:pic>
        <p:nvPicPr>
          <p:cNvPr id="6" name="Image 0" descr="preencoded.png"/>
          <p:cNvPicPr>
            <a:picLocks noChangeAspect="1"/>
          </p:cNvPicPr>
          <p:nvPr/>
        </p:nvPicPr>
        <p:blipFill>
          <a:blip r:embed="rId3"/>
          <a:stretch>
            <a:fillRect/>
          </a:stretch>
        </p:blipFill>
        <p:spPr>
          <a:xfrm>
            <a:off x="4128016" y="3454400"/>
            <a:ext cx="1625803" cy="1625600"/>
          </a:xfrm>
          <a:prstGeom prst="rect">
            <a:avLst/>
          </a:prstGeom>
        </p:spPr>
      </p:pic>
      <p:pic>
        <p:nvPicPr>
          <p:cNvPr id="7" name="Image 1" descr="preencoded.png"/>
          <p:cNvPicPr>
            <a:picLocks noChangeAspect="1"/>
          </p:cNvPicPr>
          <p:nvPr/>
        </p:nvPicPr>
        <p:blipFill>
          <a:blip r:embed="rId4"/>
          <a:stretch>
            <a:fillRect/>
          </a:stretch>
        </p:blipFill>
        <p:spPr>
          <a:xfrm>
            <a:off x="4407451" y="3568700"/>
            <a:ext cx="1066933" cy="1397000"/>
          </a:xfrm>
          <a:prstGeom prst="rect">
            <a:avLst/>
          </a:prstGeom>
        </p:spPr>
      </p:pic>
      <p:sp>
        <p:nvSpPr>
          <p:cNvPr id="8" name="Shape 4"/>
          <p:cNvSpPr/>
          <p:nvPr/>
        </p:nvSpPr>
        <p:spPr>
          <a:xfrm>
            <a:off x="1409876" y="5384800"/>
            <a:ext cx="7062083" cy="685800"/>
          </a:xfrm>
          <a:prstGeom prst="rect">
            <a:avLst/>
          </a:prstGeom>
          <a:noFill/>
          <a:ln/>
        </p:spPr>
      </p:sp>
      <p:sp>
        <p:nvSpPr>
          <p:cNvPr id="9" name="Text 5"/>
          <p:cNvSpPr/>
          <p:nvPr/>
        </p:nvSpPr>
        <p:spPr>
          <a:xfrm>
            <a:off x="1333667" y="5384800"/>
            <a:ext cx="7214502"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Elemental Binding</a:t>
            </a:r>
            <a:endParaRPr lang="en-US" sz="3600" dirty="0"/>
          </a:p>
        </p:txBody>
      </p:sp>
      <p:sp>
        <p:nvSpPr>
          <p:cNvPr id="10" name="Shape 6"/>
          <p:cNvSpPr/>
          <p:nvPr/>
        </p:nvSpPr>
        <p:spPr>
          <a:xfrm>
            <a:off x="7608251" y="4876800"/>
            <a:ext cx="7874984" cy="3225800"/>
          </a:xfrm>
          <a:prstGeom prst="roundRect">
            <a:avLst>
              <a:gd name="adj" fmla="val 6236"/>
            </a:avLst>
          </a:prstGeom>
          <a:noFill/>
          <a:ln/>
        </p:spPr>
      </p:sp>
      <p:sp>
        <p:nvSpPr>
          <p:cNvPr id="11" name="Shape 7"/>
          <p:cNvSpPr/>
          <p:nvPr/>
        </p:nvSpPr>
        <p:spPr>
          <a:xfrm>
            <a:off x="10732841" y="5181600"/>
            <a:ext cx="1625803" cy="1625600"/>
          </a:xfrm>
          <a:prstGeom prst="roundRect">
            <a:avLst>
              <a:gd name="adj" fmla="val 78188"/>
            </a:avLst>
          </a:prstGeom>
          <a:noFill/>
          <a:ln/>
        </p:spPr>
      </p:sp>
      <p:pic>
        <p:nvPicPr>
          <p:cNvPr id="12" name="Image 2" descr="preencoded.png"/>
          <p:cNvPicPr>
            <a:picLocks noChangeAspect="1"/>
          </p:cNvPicPr>
          <p:nvPr/>
        </p:nvPicPr>
        <p:blipFill>
          <a:blip r:embed="rId3"/>
          <a:stretch>
            <a:fillRect/>
          </a:stretch>
        </p:blipFill>
        <p:spPr>
          <a:xfrm>
            <a:off x="10732841" y="5181600"/>
            <a:ext cx="1625803" cy="1625600"/>
          </a:xfrm>
          <a:prstGeom prst="rect">
            <a:avLst/>
          </a:prstGeom>
        </p:spPr>
      </p:pic>
      <p:pic>
        <p:nvPicPr>
          <p:cNvPr id="13" name="Image 3" descr="preencoded.png"/>
          <p:cNvPicPr>
            <a:picLocks noChangeAspect="1"/>
          </p:cNvPicPr>
          <p:nvPr/>
        </p:nvPicPr>
        <p:blipFill>
          <a:blip r:embed="rId5"/>
          <a:stretch>
            <a:fillRect/>
          </a:stretch>
        </p:blipFill>
        <p:spPr>
          <a:xfrm>
            <a:off x="11005926" y="5340350"/>
            <a:ext cx="1079635" cy="1308261"/>
          </a:xfrm>
          <a:prstGeom prst="rect">
            <a:avLst/>
          </a:prstGeom>
        </p:spPr>
      </p:pic>
      <p:sp>
        <p:nvSpPr>
          <p:cNvPr id="14" name="Shape 8"/>
          <p:cNvSpPr/>
          <p:nvPr/>
        </p:nvSpPr>
        <p:spPr>
          <a:xfrm>
            <a:off x="8014702" y="7112000"/>
            <a:ext cx="7062083" cy="685800"/>
          </a:xfrm>
          <a:prstGeom prst="rect">
            <a:avLst/>
          </a:prstGeom>
          <a:noFill/>
          <a:ln/>
        </p:spPr>
      </p:sp>
      <p:sp>
        <p:nvSpPr>
          <p:cNvPr id="15" name="Text 9"/>
          <p:cNvSpPr/>
          <p:nvPr/>
        </p:nvSpPr>
        <p:spPr>
          <a:xfrm>
            <a:off x="7938492" y="7112000"/>
            <a:ext cx="7214502"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Charm of Abundance</a:t>
            </a:r>
            <a:endParaRPr lang="en-US" sz="3600" dirty="0"/>
          </a:p>
        </p:txBody>
      </p:sp>
      <p:sp>
        <p:nvSpPr>
          <p:cNvPr id="16" name="Shape 10"/>
          <p:cNvSpPr/>
          <p:nvPr/>
        </p:nvSpPr>
        <p:spPr>
          <a:xfrm>
            <a:off x="1003425" y="7429500"/>
            <a:ext cx="7874984" cy="3225800"/>
          </a:xfrm>
          <a:prstGeom prst="roundRect">
            <a:avLst>
              <a:gd name="adj" fmla="val 6236"/>
            </a:avLst>
          </a:prstGeom>
          <a:noFill/>
          <a:ln/>
        </p:spPr>
      </p:sp>
      <p:sp>
        <p:nvSpPr>
          <p:cNvPr id="17" name="Shape 11"/>
          <p:cNvSpPr/>
          <p:nvPr/>
        </p:nvSpPr>
        <p:spPr>
          <a:xfrm>
            <a:off x="4128016" y="7734300"/>
            <a:ext cx="1625803" cy="1625600"/>
          </a:xfrm>
          <a:prstGeom prst="roundRect">
            <a:avLst>
              <a:gd name="adj" fmla="val 78188"/>
            </a:avLst>
          </a:prstGeom>
          <a:noFill/>
          <a:ln/>
        </p:spPr>
      </p:sp>
      <p:pic>
        <p:nvPicPr>
          <p:cNvPr id="18" name="Image 4" descr="preencoded.png"/>
          <p:cNvPicPr>
            <a:picLocks noChangeAspect="1"/>
          </p:cNvPicPr>
          <p:nvPr/>
        </p:nvPicPr>
        <p:blipFill>
          <a:blip r:embed="rId3"/>
          <a:stretch>
            <a:fillRect/>
          </a:stretch>
        </p:blipFill>
        <p:spPr>
          <a:xfrm>
            <a:off x="4128016" y="7734300"/>
            <a:ext cx="1625803" cy="1625600"/>
          </a:xfrm>
          <a:prstGeom prst="rect">
            <a:avLst/>
          </a:prstGeom>
        </p:spPr>
      </p:pic>
      <p:pic>
        <p:nvPicPr>
          <p:cNvPr id="19" name="Image 5" descr="preencoded.png"/>
          <p:cNvPicPr>
            <a:picLocks noChangeAspect="1"/>
          </p:cNvPicPr>
          <p:nvPr/>
        </p:nvPicPr>
        <p:blipFill>
          <a:blip r:embed="rId6"/>
          <a:stretch>
            <a:fillRect/>
          </a:stretch>
        </p:blipFill>
        <p:spPr>
          <a:xfrm>
            <a:off x="4305838" y="7912100"/>
            <a:ext cx="1270159" cy="1270000"/>
          </a:xfrm>
          <a:prstGeom prst="rect">
            <a:avLst/>
          </a:prstGeom>
        </p:spPr>
      </p:pic>
      <p:sp>
        <p:nvSpPr>
          <p:cNvPr id="20" name="Shape 12"/>
          <p:cNvSpPr/>
          <p:nvPr/>
        </p:nvSpPr>
        <p:spPr>
          <a:xfrm>
            <a:off x="1409876" y="9664700"/>
            <a:ext cx="7062083" cy="685800"/>
          </a:xfrm>
          <a:prstGeom prst="rect">
            <a:avLst/>
          </a:prstGeom>
          <a:noFill/>
          <a:ln/>
        </p:spPr>
      </p:sp>
      <p:sp>
        <p:nvSpPr>
          <p:cNvPr id="21" name="Text 13"/>
          <p:cNvSpPr/>
          <p:nvPr/>
        </p:nvSpPr>
        <p:spPr>
          <a:xfrm>
            <a:off x="1333667" y="9664700"/>
            <a:ext cx="7214502"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Gates of Protection</a:t>
            </a:r>
            <a:endParaRPr lang="en-US" sz="3600" dirty="0"/>
          </a:p>
        </p:txBody>
      </p:sp>
      <p:sp>
        <p:nvSpPr>
          <p:cNvPr id="22" name="Shape 14"/>
          <p:cNvSpPr/>
          <p:nvPr/>
        </p:nvSpPr>
        <p:spPr>
          <a:xfrm>
            <a:off x="7608251" y="9156700"/>
            <a:ext cx="7874984" cy="3225800"/>
          </a:xfrm>
          <a:prstGeom prst="roundRect">
            <a:avLst>
              <a:gd name="adj" fmla="val 6236"/>
            </a:avLst>
          </a:prstGeom>
          <a:noFill/>
          <a:ln/>
        </p:spPr>
      </p:sp>
      <p:sp>
        <p:nvSpPr>
          <p:cNvPr id="23" name="Shape 15"/>
          <p:cNvSpPr/>
          <p:nvPr/>
        </p:nvSpPr>
        <p:spPr>
          <a:xfrm>
            <a:off x="10732841" y="9461500"/>
            <a:ext cx="1625803" cy="1625600"/>
          </a:xfrm>
          <a:prstGeom prst="roundRect">
            <a:avLst>
              <a:gd name="adj" fmla="val 78188"/>
            </a:avLst>
          </a:prstGeom>
          <a:noFill/>
          <a:ln/>
        </p:spPr>
      </p:sp>
      <p:pic>
        <p:nvPicPr>
          <p:cNvPr id="24" name="Image 6" descr="preencoded.png"/>
          <p:cNvPicPr>
            <a:picLocks noChangeAspect="1"/>
          </p:cNvPicPr>
          <p:nvPr/>
        </p:nvPicPr>
        <p:blipFill>
          <a:blip r:embed="rId3"/>
          <a:stretch>
            <a:fillRect/>
          </a:stretch>
        </p:blipFill>
        <p:spPr>
          <a:xfrm>
            <a:off x="10732841" y="9461500"/>
            <a:ext cx="1625803" cy="1625600"/>
          </a:xfrm>
          <a:prstGeom prst="rect">
            <a:avLst/>
          </a:prstGeom>
        </p:spPr>
      </p:pic>
      <p:pic>
        <p:nvPicPr>
          <p:cNvPr id="25" name="Image 7" descr="preencoded.png"/>
          <p:cNvPicPr>
            <a:picLocks noChangeAspect="1"/>
          </p:cNvPicPr>
          <p:nvPr/>
        </p:nvPicPr>
        <p:blipFill>
          <a:blip r:embed="rId7"/>
          <a:stretch>
            <a:fillRect/>
          </a:stretch>
        </p:blipFill>
        <p:spPr>
          <a:xfrm>
            <a:off x="10834342" y="9680736"/>
            <a:ext cx="1422689" cy="1187289"/>
          </a:xfrm>
          <a:prstGeom prst="rect">
            <a:avLst/>
          </a:prstGeom>
        </p:spPr>
      </p:pic>
      <p:sp>
        <p:nvSpPr>
          <p:cNvPr id="26" name="Shape 16"/>
          <p:cNvSpPr/>
          <p:nvPr/>
        </p:nvSpPr>
        <p:spPr>
          <a:xfrm>
            <a:off x="8014702" y="11391900"/>
            <a:ext cx="7062083" cy="685800"/>
          </a:xfrm>
          <a:prstGeom prst="rect">
            <a:avLst/>
          </a:prstGeom>
          <a:noFill/>
          <a:ln/>
        </p:spPr>
      </p:sp>
      <p:sp>
        <p:nvSpPr>
          <p:cNvPr id="27" name="Text 17"/>
          <p:cNvSpPr/>
          <p:nvPr/>
        </p:nvSpPr>
        <p:spPr>
          <a:xfrm>
            <a:off x="7938492" y="11391900"/>
            <a:ext cx="7214502"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Illumination Spell</a:t>
            </a:r>
            <a:endParaRPr lang="en-US" sz="3600" dirty="0"/>
          </a:p>
        </p:txBody>
      </p:sp>
      <p:pic>
        <p:nvPicPr>
          <p:cNvPr id="28" name="Image 8" descr="preencoded.png"/>
          <p:cNvPicPr>
            <a:picLocks noChangeAspect="1"/>
          </p:cNvPicPr>
          <p:nvPr/>
        </p:nvPicPr>
        <p:blipFill>
          <a:blip r:embed="rId8"/>
          <a:stretch>
            <a:fillRect/>
          </a:stretch>
        </p:blipFill>
        <p:spPr>
          <a:xfrm>
            <a:off x="15559445" y="0"/>
            <a:ext cx="8827603" cy="5080000"/>
          </a:xfrm>
          <a:prstGeom prst="rect">
            <a:avLst/>
          </a:prstGeom>
        </p:spPr>
      </p:pic>
      <p:pic>
        <p:nvPicPr>
          <p:cNvPr id="29" name="Image 9" descr="preencoded.png"/>
          <p:cNvPicPr>
            <a:picLocks noChangeAspect="1"/>
          </p:cNvPicPr>
          <p:nvPr/>
        </p:nvPicPr>
        <p:blipFill>
          <a:blip r:embed="rId9"/>
          <a:stretch>
            <a:fillRect/>
          </a:stretch>
        </p:blipFill>
        <p:spPr>
          <a:xfrm>
            <a:off x="15559445" y="5384800"/>
            <a:ext cx="8827603" cy="8331200"/>
          </a:xfrm>
          <a:prstGeom prst="rect">
            <a:avLst/>
          </a:prstGeom>
        </p:spPr>
      </p:pic>
      <p:sp>
        <p:nvSpPr>
          <p:cNvPr id="30" name="Shape 18"/>
          <p:cNvSpPr/>
          <p:nvPr/>
        </p:nvSpPr>
        <p:spPr>
          <a:xfrm>
            <a:off x="23370921" y="10515600"/>
            <a:ext cx="1016127" cy="3200400"/>
          </a:xfrm>
          <a:prstGeom prst="rect">
            <a:avLst/>
          </a:prstGeom>
          <a:solidFill>
            <a:srgbClr val="FFFFFF">
              <a:alpha val="100000"/>
            </a:srgbClr>
          </a:solidFill>
          <a:ln/>
        </p:spPr>
      </p:sp>
      <p:pic>
        <p:nvPicPr>
          <p:cNvPr id="31" name="Image 10" descr="preencoded.png"/>
          <p:cNvPicPr>
            <a:picLocks noChangeAspect="1"/>
          </p:cNvPicPr>
          <p:nvPr/>
        </p:nvPicPr>
        <p:blipFill>
          <a:blip r:embed="rId10"/>
          <a:stretch>
            <a:fillRect/>
          </a:stretch>
        </p:blipFill>
        <p:spPr>
          <a:xfrm>
            <a:off x="23523340" y="10820400"/>
            <a:ext cx="711289" cy="2590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8090911" y="0"/>
            <a:ext cx="16296137" cy="3289300"/>
          </a:xfrm>
          <a:prstGeom prst="rect">
            <a:avLst/>
          </a:prstGeom>
          <a:solidFill>
            <a:srgbClr val="F2F5FF">
              <a:alpha val="100000"/>
            </a:srgbClr>
          </a:solidFill>
          <a:ln/>
        </p:spPr>
      </p:sp>
      <p:sp>
        <p:nvSpPr>
          <p:cNvPr id="3" name="Text 1"/>
          <p:cNvSpPr/>
          <p:nvPr/>
        </p:nvSpPr>
        <p:spPr>
          <a:xfrm>
            <a:off x="10046956" y="1270000"/>
            <a:ext cx="4644547"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Solution</a:t>
            </a:r>
            <a:endParaRPr lang="en-US" sz="8000" dirty="0"/>
          </a:p>
        </p:txBody>
      </p:sp>
      <p:sp>
        <p:nvSpPr>
          <p:cNvPr id="4" name="Shape 2"/>
          <p:cNvSpPr/>
          <p:nvPr/>
        </p:nvSpPr>
        <p:spPr>
          <a:xfrm>
            <a:off x="2108464" y="4064000"/>
            <a:ext cx="5080635" cy="5080000"/>
          </a:xfrm>
          <a:prstGeom prst="roundRect">
            <a:avLst>
              <a:gd name="adj" fmla="val 2500020"/>
            </a:avLst>
          </a:prstGeom>
          <a:solidFill>
            <a:srgbClr val="F2F5FF">
              <a:alpha val="100000"/>
            </a:srgbClr>
          </a:solidFill>
          <a:ln/>
        </p:spPr>
      </p:sp>
      <p:sp>
        <p:nvSpPr>
          <p:cNvPr id="5" name="Shape 3"/>
          <p:cNvSpPr/>
          <p:nvPr/>
        </p:nvSpPr>
        <p:spPr>
          <a:xfrm>
            <a:off x="3835879" y="5295900"/>
            <a:ext cx="1625803" cy="1625600"/>
          </a:xfrm>
          <a:prstGeom prst="roundRect">
            <a:avLst>
              <a:gd name="adj" fmla="val 78188"/>
            </a:avLst>
          </a:prstGeom>
          <a:noFill/>
          <a:ln/>
        </p:spPr>
      </p:sp>
      <p:pic>
        <p:nvPicPr>
          <p:cNvPr id="6" name="Image 0" descr="preencoded.png"/>
          <p:cNvPicPr>
            <a:picLocks noChangeAspect="1"/>
          </p:cNvPicPr>
          <p:nvPr/>
        </p:nvPicPr>
        <p:blipFill>
          <a:blip r:embed="rId3"/>
          <a:stretch>
            <a:fillRect/>
          </a:stretch>
        </p:blipFill>
        <p:spPr>
          <a:xfrm>
            <a:off x="3835879" y="5295900"/>
            <a:ext cx="1625803" cy="1625600"/>
          </a:xfrm>
          <a:prstGeom prst="rect">
            <a:avLst/>
          </a:prstGeom>
        </p:spPr>
      </p:pic>
      <p:pic>
        <p:nvPicPr>
          <p:cNvPr id="7" name="Image 1" descr="preencoded.png"/>
          <p:cNvPicPr>
            <a:picLocks noChangeAspect="1"/>
          </p:cNvPicPr>
          <p:nvPr/>
        </p:nvPicPr>
        <p:blipFill>
          <a:blip r:embed="rId4"/>
          <a:stretch>
            <a:fillRect/>
          </a:stretch>
        </p:blipFill>
        <p:spPr>
          <a:xfrm>
            <a:off x="4115314" y="5410200"/>
            <a:ext cx="1066933" cy="1397000"/>
          </a:xfrm>
          <a:prstGeom prst="rect">
            <a:avLst/>
          </a:prstGeom>
        </p:spPr>
      </p:pic>
      <p:sp>
        <p:nvSpPr>
          <p:cNvPr id="8" name="Shape 4"/>
          <p:cNvSpPr/>
          <p:nvPr/>
        </p:nvSpPr>
        <p:spPr>
          <a:xfrm>
            <a:off x="2260883" y="7226300"/>
            <a:ext cx="4775797" cy="685800"/>
          </a:xfrm>
          <a:prstGeom prst="rect">
            <a:avLst/>
          </a:prstGeom>
          <a:noFill/>
          <a:ln/>
        </p:spPr>
      </p:sp>
      <p:sp>
        <p:nvSpPr>
          <p:cNvPr id="9" name="Text 5"/>
          <p:cNvSpPr/>
          <p:nvPr/>
        </p:nvSpPr>
        <p:spPr>
          <a:xfrm>
            <a:off x="2184673" y="7226300"/>
            <a:ext cx="4928216"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Binding</a:t>
            </a:r>
            <a:endParaRPr lang="en-US" sz="3600" dirty="0"/>
          </a:p>
        </p:txBody>
      </p:sp>
      <p:sp>
        <p:nvSpPr>
          <p:cNvPr id="10" name="Shape 6"/>
          <p:cNvSpPr/>
          <p:nvPr/>
        </p:nvSpPr>
        <p:spPr>
          <a:xfrm>
            <a:off x="9653206" y="4064000"/>
            <a:ext cx="5080635" cy="5080000"/>
          </a:xfrm>
          <a:prstGeom prst="roundRect">
            <a:avLst>
              <a:gd name="adj" fmla="val 2500020"/>
            </a:avLst>
          </a:prstGeom>
          <a:solidFill>
            <a:srgbClr val="F2F5FF">
              <a:alpha val="100000"/>
            </a:srgbClr>
          </a:solidFill>
          <a:ln/>
        </p:spPr>
      </p:sp>
      <p:sp>
        <p:nvSpPr>
          <p:cNvPr id="11" name="Shape 7"/>
          <p:cNvSpPr/>
          <p:nvPr/>
        </p:nvSpPr>
        <p:spPr>
          <a:xfrm>
            <a:off x="11380622" y="5295900"/>
            <a:ext cx="1625803" cy="1625600"/>
          </a:xfrm>
          <a:prstGeom prst="roundRect">
            <a:avLst>
              <a:gd name="adj" fmla="val 78188"/>
            </a:avLst>
          </a:prstGeom>
          <a:noFill/>
          <a:ln/>
        </p:spPr>
      </p:sp>
      <p:pic>
        <p:nvPicPr>
          <p:cNvPr id="12" name="Image 2" descr="preencoded.png"/>
          <p:cNvPicPr>
            <a:picLocks noChangeAspect="1"/>
          </p:cNvPicPr>
          <p:nvPr/>
        </p:nvPicPr>
        <p:blipFill>
          <a:blip r:embed="rId3"/>
          <a:stretch>
            <a:fillRect/>
          </a:stretch>
        </p:blipFill>
        <p:spPr>
          <a:xfrm>
            <a:off x="11380622" y="5295900"/>
            <a:ext cx="1625803" cy="1625600"/>
          </a:xfrm>
          <a:prstGeom prst="rect">
            <a:avLst/>
          </a:prstGeom>
        </p:spPr>
      </p:pic>
      <p:pic>
        <p:nvPicPr>
          <p:cNvPr id="13" name="Image 3" descr="preencoded.png"/>
          <p:cNvPicPr>
            <a:picLocks noChangeAspect="1"/>
          </p:cNvPicPr>
          <p:nvPr/>
        </p:nvPicPr>
        <p:blipFill>
          <a:blip r:embed="rId5"/>
          <a:stretch>
            <a:fillRect/>
          </a:stretch>
        </p:blipFill>
        <p:spPr>
          <a:xfrm>
            <a:off x="11482123" y="5515136"/>
            <a:ext cx="1422689" cy="1187289"/>
          </a:xfrm>
          <a:prstGeom prst="rect">
            <a:avLst/>
          </a:prstGeom>
        </p:spPr>
      </p:pic>
      <p:sp>
        <p:nvSpPr>
          <p:cNvPr id="14" name="Shape 8"/>
          <p:cNvSpPr/>
          <p:nvPr/>
        </p:nvSpPr>
        <p:spPr>
          <a:xfrm>
            <a:off x="9805626" y="7226300"/>
            <a:ext cx="4775797" cy="685800"/>
          </a:xfrm>
          <a:prstGeom prst="rect">
            <a:avLst/>
          </a:prstGeom>
          <a:noFill/>
          <a:ln/>
        </p:spPr>
      </p:sp>
      <p:sp>
        <p:nvSpPr>
          <p:cNvPr id="15" name="Text 9"/>
          <p:cNvSpPr/>
          <p:nvPr/>
        </p:nvSpPr>
        <p:spPr>
          <a:xfrm>
            <a:off x="9729416" y="7226300"/>
            <a:ext cx="4928216"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Protection</a:t>
            </a:r>
            <a:endParaRPr lang="en-US" sz="3600" dirty="0"/>
          </a:p>
        </p:txBody>
      </p:sp>
      <p:sp>
        <p:nvSpPr>
          <p:cNvPr id="16" name="Shape 10"/>
          <p:cNvSpPr/>
          <p:nvPr/>
        </p:nvSpPr>
        <p:spPr>
          <a:xfrm>
            <a:off x="17197949" y="4064000"/>
            <a:ext cx="5080635" cy="5080000"/>
          </a:xfrm>
          <a:prstGeom prst="roundRect">
            <a:avLst>
              <a:gd name="adj" fmla="val 2500020"/>
            </a:avLst>
          </a:prstGeom>
          <a:solidFill>
            <a:srgbClr val="F2F5FF">
              <a:alpha val="100000"/>
            </a:srgbClr>
          </a:solidFill>
          <a:ln/>
        </p:spPr>
      </p:sp>
      <p:sp>
        <p:nvSpPr>
          <p:cNvPr id="17" name="Shape 11"/>
          <p:cNvSpPr/>
          <p:nvPr/>
        </p:nvSpPr>
        <p:spPr>
          <a:xfrm>
            <a:off x="18925365" y="5295900"/>
            <a:ext cx="1625803" cy="1625600"/>
          </a:xfrm>
          <a:prstGeom prst="roundRect">
            <a:avLst>
              <a:gd name="adj" fmla="val 78188"/>
            </a:avLst>
          </a:prstGeom>
          <a:noFill/>
          <a:ln/>
        </p:spPr>
      </p:sp>
      <p:pic>
        <p:nvPicPr>
          <p:cNvPr id="18" name="Image 4" descr="preencoded.png"/>
          <p:cNvPicPr>
            <a:picLocks noChangeAspect="1"/>
          </p:cNvPicPr>
          <p:nvPr/>
        </p:nvPicPr>
        <p:blipFill>
          <a:blip r:embed="rId3"/>
          <a:stretch>
            <a:fillRect/>
          </a:stretch>
        </p:blipFill>
        <p:spPr>
          <a:xfrm>
            <a:off x="18925365" y="5295900"/>
            <a:ext cx="1625803" cy="1625600"/>
          </a:xfrm>
          <a:prstGeom prst="rect">
            <a:avLst/>
          </a:prstGeom>
        </p:spPr>
      </p:pic>
      <p:pic>
        <p:nvPicPr>
          <p:cNvPr id="19" name="Image 5" descr="preencoded.png"/>
          <p:cNvPicPr>
            <a:picLocks noChangeAspect="1"/>
          </p:cNvPicPr>
          <p:nvPr/>
        </p:nvPicPr>
        <p:blipFill>
          <a:blip r:embed="rId6"/>
          <a:stretch>
            <a:fillRect/>
          </a:stretch>
        </p:blipFill>
        <p:spPr>
          <a:xfrm>
            <a:off x="19103188" y="5473700"/>
            <a:ext cx="1270159" cy="1270000"/>
          </a:xfrm>
          <a:prstGeom prst="rect">
            <a:avLst/>
          </a:prstGeom>
        </p:spPr>
      </p:pic>
      <p:sp>
        <p:nvSpPr>
          <p:cNvPr id="20" name="Shape 12"/>
          <p:cNvSpPr/>
          <p:nvPr/>
        </p:nvSpPr>
        <p:spPr>
          <a:xfrm>
            <a:off x="17350369" y="7226300"/>
            <a:ext cx="4775797" cy="685800"/>
          </a:xfrm>
          <a:prstGeom prst="rect">
            <a:avLst/>
          </a:prstGeom>
          <a:noFill/>
          <a:ln/>
        </p:spPr>
      </p:sp>
      <p:sp>
        <p:nvSpPr>
          <p:cNvPr id="21" name="Text 13"/>
          <p:cNvSpPr/>
          <p:nvPr/>
        </p:nvSpPr>
        <p:spPr>
          <a:xfrm>
            <a:off x="17274159" y="7226300"/>
            <a:ext cx="4928216" cy="838200"/>
          </a:xfrm>
          <a:prstGeom prst="rect">
            <a:avLst/>
          </a:prstGeom>
          <a:noFill/>
          <a:ln/>
        </p:spPr>
        <p:txBody>
          <a:bodyPr wrap="square" lIns="0" tIns="0" rIns="0" bIns="0" rtlCol="0" anchor="t"/>
          <a:lstStyle/>
          <a:p>
            <a:pPr algn="ctr"/>
            <a:r>
              <a:rPr lang="en-US" sz="3600" dirty="0">
                <a:solidFill>
                  <a:srgbClr val="000000">
                    <a:alpha val="100000"/>
                  </a:srgbClr>
                </a:solidFill>
                <a:latin typeface="Poppins Bold" pitchFamily="34" charset="0"/>
                <a:ea typeface="Poppins Bold" pitchFamily="34" charset="-122"/>
                <a:cs typeface="Poppins Bold" pitchFamily="34" charset="-120"/>
              </a:rPr>
              <a:t>Spell</a:t>
            </a:r>
            <a:endParaRPr lang="en-US" sz="3600" dirty="0"/>
          </a:p>
        </p:txBody>
      </p:sp>
      <p:sp>
        <p:nvSpPr>
          <p:cNvPr id="22" name="Shape 14"/>
          <p:cNvSpPr/>
          <p:nvPr/>
        </p:nvSpPr>
        <p:spPr>
          <a:xfrm>
            <a:off x="23370921" y="10515600"/>
            <a:ext cx="1016127" cy="3200400"/>
          </a:xfrm>
          <a:prstGeom prst="rect">
            <a:avLst/>
          </a:prstGeom>
          <a:solidFill>
            <a:srgbClr val="FFFFFF">
              <a:alpha val="100000"/>
            </a:srgbClr>
          </a:solidFill>
          <a:ln/>
        </p:spPr>
      </p:sp>
      <p:pic>
        <p:nvPicPr>
          <p:cNvPr id="23" name="Image 6" descr="preencoded.png"/>
          <p:cNvPicPr>
            <a:picLocks noChangeAspect="1"/>
          </p:cNvPicPr>
          <p:nvPr/>
        </p:nvPicPr>
        <p:blipFill>
          <a:blip r:embed="rId7"/>
          <a:stretch>
            <a:fillRect/>
          </a:stretch>
        </p:blipFill>
        <p:spPr>
          <a:xfrm>
            <a:off x="23523340" y="10820400"/>
            <a:ext cx="711289" cy="2590800"/>
          </a:xfrm>
          <a:prstGeom prst="rect">
            <a:avLst/>
          </a:prstGeom>
        </p:spPr>
      </p:pic>
      <p:sp>
        <p:nvSpPr>
          <p:cNvPr id="24" name="Text 15"/>
          <p:cNvSpPr/>
          <p:nvPr/>
        </p:nvSpPr>
        <p:spPr>
          <a:xfrm>
            <a:off x="1519957" y="9918700"/>
            <a:ext cx="6244947" cy="2129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powerful spell that can control and harness the elemental forces of nature</a:t>
            </a:r>
            <a:endParaRPr lang="en-US" sz="3200" dirty="0"/>
          </a:p>
        </p:txBody>
      </p:sp>
      <p:sp>
        <p:nvSpPr>
          <p:cNvPr id="25" name="Text 16"/>
          <p:cNvSpPr/>
          <p:nvPr/>
        </p:nvSpPr>
        <p:spPr>
          <a:xfrm>
            <a:off x="9064700" y="9918700"/>
            <a:ext cx="6244947" cy="2129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An enchantment that creates an impenetrable barrier around an area.</a:t>
            </a:r>
            <a:endParaRPr lang="en-US" sz="3200" dirty="0"/>
          </a:p>
        </p:txBody>
      </p:sp>
      <p:sp>
        <p:nvSpPr>
          <p:cNvPr id="26" name="Text 17"/>
          <p:cNvSpPr/>
          <p:nvPr/>
        </p:nvSpPr>
        <p:spPr>
          <a:xfrm>
            <a:off x="16609443" y="9918700"/>
            <a:ext cx="6244947" cy="2129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spell that creates a bright, steady light, providing a solution to problems.</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4009851" y="6680200"/>
            <a:ext cx="10377197" cy="7035800"/>
          </a:xfrm>
          <a:prstGeom prst="rect">
            <a:avLst/>
          </a:prstGeom>
          <a:solidFill>
            <a:srgbClr val="F2F5FF">
              <a:alpha val="100000"/>
            </a:srgbClr>
          </a:solidFill>
          <a:ln/>
        </p:spPr>
      </p:sp>
      <p:sp>
        <p:nvSpPr>
          <p:cNvPr id="3" name="Text 1"/>
          <p:cNvSpPr/>
          <p:nvPr/>
        </p:nvSpPr>
        <p:spPr>
          <a:xfrm>
            <a:off x="16893111" y="1473200"/>
            <a:ext cx="4466725"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Product</a:t>
            </a:r>
            <a:endParaRPr lang="en-US" sz="8000" dirty="0"/>
          </a:p>
        </p:txBody>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6" name="Shape 3"/>
          <p:cNvSpPr/>
          <p:nvPr/>
        </p:nvSpPr>
        <p:spPr>
          <a:xfrm>
            <a:off x="851006" y="977900"/>
            <a:ext cx="15241905" cy="11760200"/>
          </a:xfrm>
          <a:prstGeom prst="rect">
            <a:avLst/>
          </a:prstGeom>
          <a:noFill/>
          <a:ln/>
        </p:spPr>
      </p:sp>
      <p:sp>
        <p:nvSpPr>
          <p:cNvPr id="7" name="Shape 4"/>
          <p:cNvSpPr/>
          <p:nvPr/>
        </p:nvSpPr>
        <p:spPr>
          <a:xfrm>
            <a:off x="851006" y="977900"/>
            <a:ext cx="5080635" cy="11760200"/>
          </a:xfrm>
          <a:prstGeom prst="rect">
            <a:avLst/>
          </a:prstGeom>
          <a:noFill/>
          <a:ln/>
        </p:spPr>
      </p:sp>
      <p:pic>
        <p:nvPicPr>
          <p:cNvPr id="8" name="Image 1" descr="preencoded.png"/>
          <p:cNvPicPr>
            <a:picLocks noChangeAspect="1"/>
          </p:cNvPicPr>
          <p:nvPr/>
        </p:nvPicPr>
        <p:blipFill>
          <a:blip r:embed="rId4"/>
          <a:stretch>
            <a:fillRect/>
          </a:stretch>
        </p:blipFill>
        <p:spPr>
          <a:xfrm>
            <a:off x="851006" y="977900"/>
            <a:ext cx="5080635" cy="7950200"/>
          </a:xfrm>
          <a:prstGeom prst="rect">
            <a:avLst/>
          </a:prstGeom>
        </p:spPr>
      </p:pic>
      <p:sp>
        <p:nvSpPr>
          <p:cNvPr id="9" name="Shape 5"/>
          <p:cNvSpPr/>
          <p:nvPr/>
        </p:nvSpPr>
        <p:spPr>
          <a:xfrm>
            <a:off x="851006" y="9537700"/>
            <a:ext cx="3213502" cy="1371600"/>
          </a:xfrm>
          <a:prstGeom prst="rect">
            <a:avLst/>
          </a:prstGeom>
          <a:noFill/>
          <a:ln/>
        </p:spPr>
      </p:sp>
      <p:sp>
        <p:nvSpPr>
          <p:cNvPr id="10" name="Text 6"/>
          <p:cNvSpPr/>
          <p:nvPr/>
        </p:nvSpPr>
        <p:spPr>
          <a:xfrm>
            <a:off x="851006" y="9537700"/>
            <a:ext cx="3365921" cy="1524000"/>
          </a:xfrm>
          <a:prstGeom prst="rect">
            <a:avLst/>
          </a:prstGeom>
          <a:noFill/>
          <a:ln/>
        </p:spPr>
        <p:txBody>
          <a:bodyPr wrap="square" lIns="0" tIns="0" rIns="0" bIns="0" rtlCol="0" anchor="t"/>
          <a:lstStyle/>
          <a:p>
            <a:pPr algn="l"/>
            <a:r>
              <a:rPr lang="en-US" sz="3600" dirty="0">
                <a:solidFill>
                  <a:srgbClr val="A0B4EF">
                    <a:alpha val="100000"/>
                  </a:srgbClr>
                </a:solidFill>
                <a:latin typeface="Poppins Bold" pitchFamily="34" charset="0"/>
                <a:ea typeface="Poppins Bold" pitchFamily="34" charset="-122"/>
                <a:cs typeface="Poppins Bold" pitchFamily="34" charset="-120"/>
              </a:rPr>
              <a:t>Elemental </a:t>
            </a:r>
            <a:endParaRPr lang="en-US" sz="3600" dirty="0"/>
          </a:p>
          <a:p>
            <a:pPr algn="l"/>
            <a:r>
              <a:rPr lang="en-US" sz="3600" dirty="0">
                <a:solidFill>
                  <a:srgbClr val="A0B4EF">
                    <a:alpha val="100000"/>
                  </a:srgbClr>
                </a:solidFill>
                <a:latin typeface="Poppins Bold" pitchFamily="34" charset="0"/>
                <a:ea typeface="Poppins Bold" pitchFamily="34" charset="-122"/>
                <a:cs typeface="Poppins Bold" pitchFamily="34" charset="-120"/>
              </a:rPr>
              <a:t>Enchantment</a:t>
            </a:r>
            <a:endParaRPr lang="en-US" sz="3600" dirty="0"/>
          </a:p>
        </p:txBody>
      </p:sp>
      <p:sp>
        <p:nvSpPr>
          <p:cNvPr id="11" name="Shape 7"/>
          <p:cNvSpPr/>
          <p:nvPr/>
        </p:nvSpPr>
        <p:spPr>
          <a:xfrm>
            <a:off x="851006" y="11518900"/>
            <a:ext cx="5080635" cy="1219200"/>
          </a:xfrm>
          <a:prstGeom prst="rect">
            <a:avLst/>
          </a:prstGeom>
          <a:noFill/>
          <a:ln/>
        </p:spPr>
      </p:sp>
      <p:sp>
        <p:nvSpPr>
          <p:cNvPr id="12" name="Text 8"/>
          <p:cNvSpPr/>
          <p:nvPr/>
        </p:nvSpPr>
        <p:spPr>
          <a:xfrm>
            <a:off x="851006" y="11518900"/>
            <a:ext cx="5216119"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powerful spellcasting tool.</a:t>
            </a:r>
            <a:endParaRPr lang="en-US" sz="3200" dirty="0"/>
          </a:p>
        </p:txBody>
      </p:sp>
      <p:sp>
        <p:nvSpPr>
          <p:cNvPr id="13" name="Shape 9"/>
          <p:cNvSpPr/>
          <p:nvPr/>
        </p:nvSpPr>
        <p:spPr>
          <a:xfrm>
            <a:off x="5931641" y="977900"/>
            <a:ext cx="5080635" cy="11760200"/>
          </a:xfrm>
          <a:prstGeom prst="rect">
            <a:avLst/>
          </a:prstGeom>
          <a:noFill/>
          <a:ln/>
        </p:spPr>
      </p:sp>
      <p:pic>
        <p:nvPicPr>
          <p:cNvPr id="14" name="Image 2" descr="preencoded.png"/>
          <p:cNvPicPr>
            <a:picLocks noChangeAspect="1"/>
          </p:cNvPicPr>
          <p:nvPr/>
        </p:nvPicPr>
        <p:blipFill>
          <a:blip r:embed="rId5"/>
          <a:stretch>
            <a:fillRect/>
          </a:stretch>
        </p:blipFill>
        <p:spPr>
          <a:xfrm>
            <a:off x="5931641" y="977900"/>
            <a:ext cx="5080635" cy="7950200"/>
          </a:xfrm>
          <a:prstGeom prst="rect">
            <a:avLst/>
          </a:prstGeom>
        </p:spPr>
      </p:pic>
      <p:sp>
        <p:nvSpPr>
          <p:cNvPr id="15" name="Shape 10"/>
          <p:cNvSpPr/>
          <p:nvPr/>
        </p:nvSpPr>
        <p:spPr>
          <a:xfrm>
            <a:off x="5931641" y="9537700"/>
            <a:ext cx="2527616" cy="1371600"/>
          </a:xfrm>
          <a:prstGeom prst="rect">
            <a:avLst/>
          </a:prstGeom>
          <a:noFill/>
          <a:ln/>
        </p:spPr>
      </p:sp>
      <p:sp>
        <p:nvSpPr>
          <p:cNvPr id="16" name="Text 11"/>
          <p:cNvSpPr/>
          <p:nvPr/>
        </p:nvSpPr>
        <p:spPr>
          <a:xfrm>
            <a:off x="5931641" y="9537700"/>
            <a:ext cx="2680035" cy="1524000"/>
          </a:xfrm>
          <a:prstGeom prst="rect">
            <a:avLst/>
          </a:prstGeom>
          <a:noFill/>
          <a:ln/>
        </p:spPr>
        <p:txBody>
          <a:bodyPr wrap="square" lIns="0" tIns="0" rIns="0" bIns="0" rtlCol="0" anchor="t"/>
          <a:lstStyle/>
          <a:p>
            <a:pPr algn="l"/>
            <a:r>
              <a:rPr lang="en-US" sz="3600" dirty="0">
                <a:solidFill>
                  <a:srgbClr val="A0B4EF">
                    <a:alpha val="100000"/>
                  </a:srgbClr>
                </a:solidFill>
                <a:latin typeface="Poppins Bold" pitchFamily="34" charset="0"/>
                <a:ea typeface="Poppins Bold" pitchFamily="34" charset="-122"/>
                <a:cs typeface="Poppins Bold" pitchFamily="34" charset="-120"/>
              </a:rPr>
              <a:t>Mythical </a:t>
            </a:r>
            <a:endParaRPr lang="en-US" sz="3600" dirty="0"/>
          </a:p>
          <a:p>
            <a:pPr algn="l"/>
            <a:r>
              <a:rPr lang="en-US" sz="3600" dirty="0">
                <a:solidFill>
                  <a:srgbClr val="A0B4EF">
                    <a:alpha val="100000"/>
                  </a:srgbClr>
                </a:solidFill>
                <a:latin typeface="Poppins Bold" pitchFamily="34" charset="0"/>
                <a:ea typeface="Poppins Bold" pitchFamily="34" charset="-122"/>
                <a:cs typeface="Poppins Bold" pitchFamily="34" charset="-120"/>
              </a:rPr>
              <a:t>Menagerie</a:t>
            </a:r>
            <a:endParaRPr lang="en-US" sz="3600" dirty="0"/>
          </a:p>
        </p:txBody>
      </p:sp>
      <p:sp>
        <p:nvSpPr>
          <p:cNvPr id="17" name="Shape 12"/>
          <p:cNvSpPr/>
          <p:nvPr/>
        </p:nvSpPr>
        <p:spPr>
          <a:xfrm>
            <a:off x="5931641" y="11518900"/>
            <a:ext cx="5080635" cy="1219200"/>
          </a:xfrm>
          <a:prstGeom prst="rect">
            <a:avLst/>
          </a:prstGeom>
          <a:noFill/>
          <a:ln/>
        </p:spPr>
      </p:sp>
      <p:sp>
        <p:nvSpPr>
          <p:cNvPr id="18" name="Text 13"/>
          <p:cNvSpPr/>
          <p:nvPr/>
        </p:nvSpPr>
        <p:spPr>
          <a:xfrm>
            <a:off x="5931641" y="11518900"/>
            <a:ext cx="5216119"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magical tome containing the secrets.</a:t>
            </a:r>
            <a:endParaRPr lang="en-US" sz="3200" dirty="0"/>
          </a:p>
        </p:txBody>
      </p:sp>
      <p:sp>
        <p:nvSpPr>
          <p:cNvPr id="19" name="Shape 14"/>
          <p:cNvSpPr/>
          <p:nvPr/>
        </p:nvSpPr>
        <p:spPr>
          <a:xfrm>
            <a:off x="11012276" y="977900"/>
            <a:ext cx="5080635" cy="11760200"/>
          </a:xfrm>
          <a:prstGeom prst="rect">
            <a:avLst/>
          </a:prstGeom>
          <a:noFill/>
          <a:ln/>
        </p:spPr>
      </p:sp>
      <p:pic>
        <p:nvPicPr>
          <p:cNvPr id="20" name="Image 3" descr="preencoded.png"/>
          <p:cNvPicPr>
            <a:picLocks noChangeAspect="1"/>
          </p:cNvPicPr>
          <p:nvPr/>
        </p:nvPicPr>
        <p:blipFill>
          <a:blip r:embed="rId6"/>
          <a:stretch>
            <a:fillRect/>
          </a:stretch>
        </p:blipFill>
        <p:spPr>
          <a:xfrm>
            <a:off x="11012276" y="977900"/>
            <a:ext cx="5080635" cy="7950200"/>
          </a:xfrm>
          <a:prstGeom prst="rect">
            <a:avLst/>
          </a:prstGeom>
        </p:spPr>
      </p:pic>
      <p:sp>
        <p:nvSpPr>
          <p:cNvPr id="21" name="Shape 15"/>
          <p:cNvSpPr/>
          <p:nvPr/>
        </p:nvSpPr>
        <p:spPr>
          <a:xfrm>
            <a:off x="11012276" y="9537700"/>
            <a:ext cx="3022978" cy="1371600"/>
          </a:xfrm>
          <a:prstGeom prst="rect">
            <a:avLst/>
          </a:prstGeom>
          <a:noFill/>
          <a:ln/>
        </p:spPr>
      </p:sp>
      <p:sp>
        <p:nvSpPr>
          <p:cNvPr id="22" name="Text 16"/>
          <p:cNvSpPr/>
          <p:nvPr/>
        </p:nvSpPr>
        <p:spPr>
          <a:xfrm>
            <a:off x="11012276" y="9537700"/>
            <a:ext cx="3175397" cy="1524000"/>
          </a:xfrm>
          <a:prstGeom prst="rect">
            <a:avLst/>
          </a:prstGeom>
          <a:noFill/>
          <a:ln/>
        </p:spPr>
        <p:txBody>
          <a:bodyPr wrap="square" lIns="0" tIns="0" rIns="0" bIns="0" rtlCol="0" anchor="t"/>
          <a:lstStyle/>
          <a:p>
            <a:pPr algn="l"/>
            <a:r>
              <a:rPr lang="en-US" sz="3600" dirty="0">
                <a:solidFill>
                  <a:srgbClr val="A0B4EF">
                    <a:alpha val="100000"/>
                  </a:srgbClr>
                </a:solidFill>
                <a:latin typeface="Poppins Bold" pitchFamily="34" charset="0"/>
                <a:ea typeface="Poppins Bold" pitchFamily="34" charset="-122"/>
                <a:cs typeface="Poppins Bold" pitchFamily="34" charset="-120"/>
              </a:rPr>
              <a:t>Wings of the </a:t>
            </a:r>
            <a:endParaRPr lang="en-US" sz="3600" dirty="0"/>
          </a:p>
          <a:p>
            <a:pPr algn="l"/>
            <a:r>
              <a:rPr lang="en-US" sz="3600" dirty="0">
                <a:solidFill>
                  <a:srgbClr val="A0B4EF">
                    <a:alpha val="100000"/>
                  </a:srgbClr>
                </a:solidFill>
                <a:latin typeface="Poppins Bold" pitchFamily="34" charset="0"/>
                <a:ea typeface="Poppins Bold" pitchFamily="34" charset="-122"/>
                <a:cs typeface="Poppins Bold" pitchFamily="34" charset="-120"/>
              </a:rPr>
              <a:t>Phoenix</a:t>
            </a:r>
            <a:endParaRPr lang="en-US" sz="3600" dirty="0"/>
          </a:p>
        </p:txBody>
      </p:sp>
      <p:sp>
        <p:nvSpPr>
          <p:cNvPr id="23" name="Shape 17"/>
          <p:cNvSpPr/>
          <p:nvPr/>
        </p:nvSpPr>
        <p:spPr>
          <a:xfrm>
            <a:off x="11012276" y="11518900"/>
            <a:ext cx="5080635" cy="1219200"/>
          </a:xfrm>
          <a:prstGeom prst="rect">
            <a:avLst/>
          </a:prstGeom>
          <a:noFill/>
          <a:ln/>
        </p:spPr>
      </p:sp>
      <p:sp>
        <p:nvSpPr>
          <p:cNvPr id="24" name="Text 18"/>
          <p:cNvSpPr/>
          <p:nvPr/>
        </p:nvSpPr>
        <p:spPr>
          <a:xfrm>
            <a:off x="11012276" y="11518900"/>
            <a:ext cx="5216119"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set of enchanted wings that allow to fly.</a:t>
            </a:r>
            <a:endParaRPr lang="en-US" sz="3200" dirty="0"/>
          </a:p>
        </p:txBody>
      </p:sp>
      <p:sp>
        <p:nvSpPr>
          <p:cNvPr id="25" name="Shape 19"/>
          <p:cNvSpPr/>
          <p:nvPr/>
        </p:nvSpPr>
        <p:spPr>
          <a:xfrm>
            <a:off x="16893111" y="3937000"/>
            <a:ext cx="5969746" cy="6604000"/>
          </a:xfrm>
          <a:prstGeom prst="rect">
            <a:avLst/>
          </a:prstGeom>
          <a:noFill/>
          <a:ln/>
        </p:spPr>
      </p:sp>
      <p:sp>
        <p:nvSpPr>
          <p:cNvPr id="26" name="Shape 20"/>
          <p:cNvSpPr/>
          <p:nvPr/>
        </p:nvSpPr>
        <p:spPr>
          <a:xfrm>
            <a:off x="16893111" y="3937000"/>
            <a:ext cx="5969746" cy="6604000"/>
          </a:xfrm>
          <a:prstGeom prst="rect">
            <a:avLst/>
          </a:prstGeom>
          <a:noFill/>
          <a:ln/>
        </p:spPr>
      </p:sp>
      <p:sp>
        <p:nvSpPr>
          <p:cNvPr id="27" name="Text 21"/>
          <p:cNvSpPr/>
          <p:nvPr/>
        </p:nvSpPr>
        <p:spPr>
          <a:xfrm>
            <a:off x="16893111" y="3937000"/>
            <a:ext cx="6172972" cy="29464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Fantasy-themed product for solving problems.</a:t>
            </a:r>
            <a:endParaRPr lang="en-US" sz="4800" dirty="0"/>
          </a:p>
        </p:txBody>
      </p:sp>
      <p:sp>
        <p:nvSpPr>
          <p:cNvPr id="28" name="Text 22"/>
          <p:cNvSpPr/>
          <p:nvPr/>
        </p:nvSpPr>
        <p:spPr>
          <a:xfrm>
            <a:off x="16893111" y="6883400"/>
            <a:ext cx="6105230" cy="3793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complete and effective solution for your most pressing concerns, offering an innovative blend of fantasy and practicality for maximum impact.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476810" y="0"/>
            <a:ext cx="8662483" cy="13716000"/>
          </a:xfrm>
          <a:prstGeom prst="rect">
            <a:avLst/>
          </a:prstGeom>
          <a:solidFill>
            <a:srgbClr val="F2F5FF">
              <a:alpha val="100000"/>
            </a:srgbClr>
          </a:solidFill>
          <a:ln/>
        </p:spPr>
      </p:sp>
      <p:sp>
        <p:nvSpPr>
          <p:cNvPr id="3" name="Text 1"/>
          <p:cNvSpPr/>
          <p:nvPr/>
        </p:nvSpPr>
        <p:spPr>
          <a:xfrm>
            <a:off x="2476810" y="1435100"/>
            <a:ext cx="4466725" cy="186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Product</a:t>
            </a:r>
            <a:endParaRPr lang="en-US" sz="8000" dirty="0"/>
          </a:p>
        </p:txBody>
      </p:sp>
      <p:sp>
        <p:nvSpPr>
          <p:cNvPr id="4" name="Shape 2"/>
          <p:cNvSpPr/>
          <p:nvPr/>
        </p:nvSpPr>
        <p:spPr>
          <a:xfrm>
            <a:off x="23370921" y="10515600"/>
            <a:ext cx="1016127" cy="3200400"/>
          </a:xfrm>
          <a:prstGeom prst="rect">
            <a:avLst/>
          </a:prstGeom>
          <a:solidFill>
            <a:srgbClr val="FFFFFF">
              <a:alpha val="100000"/>
            </a:srgbClr>
          </a:solidFill>
          <a:ln/>
        </p:spPr>
      </p:sp>
      <p:pic>
        <p:nvPicPr>
          <p:cNvPr id="5"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6" name="Image 1" descr="preencoded.png"/>
          <p:cNvPicPr>
            <a:picLocks noChangeAspect="1"/>
          </p:cNvPicPr>
          <p:nvPr/>
        </p:nvPicPr>
        <p:blipFill>
          <a:blip r:embed="rId4"/>
          <a:stretch>
            <a:fillRect/>
          </a:stretch>
        </p:blipFill>
        <p:spPr>
          <a:xfrm>
            <a:off x="12041105" y="2997200"/>
            <a:ext cx="9869133" cy="9906000"/>
          </a:xfrm>
          <a:prstGeom prst="rect">
            <a:avLst/>
          </a:prstGeom>
        </p:spPr>
      </p:pic>
      <p:sp>
        <p:nvSpPr>
          <p:cNvPr id="7" name="Shape 3"/>
          <p:cNvSpPr/>
          <p:nvPr/>
        </p:nvSpPr>
        <p:spPr>
          <a:xfrm>
            <a:off x="2476810" y="8686800"/>
            <a:ext cx="12701588" cy="1524000"/>
          </a:xfrm>
          <a:prstGeom prst="rect">
            <a:avLst/>
          </a:prstGeom>
          <a:noFill/>
          <a:ln/>
        </p:spPr>
      </p:sp>
      <p:sp>
        <p:nvSpPr>
          <p:cNvPr id="8" name="Shape 4"/>
          <p:cNvSpPr/>
          <p:nvPr/>
        </p:nvSpPr>
        <p:spPr>
          <a:xfrm>
            <a:off x="2476810" y="8686800"/>
            <a:ext cx="4064508" cy="1524000"/>
          </a:xfrm>
          <a:prstGeom prst="rect">
            <a:avLst/>
          </a:prstGeom>
          <a:solidFill>
            <a:srgbClr val="1C50EA">
              <a:alpha val="100000"/>
            </a:srgbClr>
          </a:solidFill>
          <a:ln/>
        </p:spPr>
      </p:sp>
      <p:sp>
        <p:nvSpPr>
          <p:cNvPr id="9" name="Text 5"/>
          <p:cNvSpPr/>
          <p:nvPr/>
        </p:nvSpPr>
        <p:spPr>
          <a:xfrm>
            <a:off x="2781648" y="8991600"/>
            <a:ext cx="1460683" cy="1117600"/>
          </a:xfrm>
          <a:prstGeom prst="rect">
            <a:avLst/>
          </a:prstGeom>
          <a:noFill/>
          <a:ln/>
        </p:spPr>
        <p:txBody>
          <a:bodyPr wrap="square" lIns="0" tIns="0" rIns="0" bIns="0" rtlCol="0" anchor="t"/>
          <a:lstStyle/>
          <a:p>
            <a:pPr algn="l"/>
            <a:r>
              <a:rPr lang="en-US" sz="4800" dirty="0">
                <a:solidFill>
                  <a:srgbClr val="FFFFFF">
                    <a:alpha val="100000"/>
                  </a:srgbClr>
                </a:solidFill>
                <a:latin typeface="Poppins Bold" pitchFamily="34" charset="0"/>
                <a:ea typeface="Poppins Bold" pitchFamily="34" charset="-122"/>
                <a:cs typeface="Poppins Bold" pitchFamily="34" charset="-120"/>
              </a:rPr>
              <a:t>32%</a:t>
            </a:r>
            <a:endParaRPr lang="en-US" sz="4800" dirty="0"/>
          </a:p>
        </p:txBody>
      </p:sp>
      <p:sp>
        <p:nvSpPr>
          <p:cNvPr id="10" name="Shape 6"/>
          <p:cNvSpPr/>
          <p:nvPr/>
        </p:nvSpPr>
        <p:spPr>
          <a:xfrm>
            <a:off x="6541318" y="8686800"/>
            <a:ext cx="6858857" cy="1524000"/>
          </a:xfrm>
          <a:prstGeom prst="rect">
            <a:avLst/>
          </a:prstGeom>
          <a:solidFill>
            <a:srgbClr val="A0B4EF">
              <a:alpha val="100000"/>
            </a:srgbClr>
          </a:solidFill>
          <a:ln/>
        </p:spPr>
      </p:sp>
      <p:sp>
        <p:nvSpPr>
          <p:cNvPr id="11" name="Text 7"/>
          <p:cNvSpPr/>
          <p:nvPr/>
        </p:nvSpPr>
        <p:spPr>
          <a:xfrm>
            <a:off x="6846156" y="8991600"/>
            <a:ext cx="1549594" cy="1117600"/>
          </a:xfrm>
          <a:prstGeom prst="rect">
            <a:avLst/>
          </a:prstGeom>
          <a:noFill/>
          <a:ln/>
        </p:spPr>
        <p:txBody>
          <a:bodyPr wrap="square" lIns="0" tIns="0" rIns="0" bIns="0" rtlCol="0" anchor="t"/>
          <a:lstStyle/>
          <a:p>
            <a:pPr algn="l"/>
            <a:r>
              <a:rPr lang="en-US" sz="4800" dirty="0">
                <a:solidFill>
                  <a:srgbClr val="FFFFFF">
                    <a:alpha val="100000"/>
                  </a:srgbClr>
                </a:solidFill>
                <a:latin typeface="Poppins Bold" pitchFamily="34" charset="0"/>
                <a:ea typeface="Poppins Bold" pitchFamily="34" charset="-122"/>
                <a:cs typeface="Poppins Bold" pitchFamily="34" charset="-120"/>
              </a:rPr>
              <a:t>54%</a:t>
            </a:r>
            <a:endParaRPr lang="en-US" sz="4800" dirty="0"/>
          </a:p>
        </p:txBody>
      </p:sp>
      <p:sp>
        <p:nvSpPr>
          <p:cNvPr id="12" name="Shape 8"/>
          <p:cNvSpPr/>
          <p:nvPr/>
        </p:nvSpPr>
        <p:spPr>
          <a:xfrm>
            <a:off x="13400175" y="8686800"/>
            <a:ext cx="1778222" cy="1524000"/>
          </a:xfrm>
          <a:prstGeom prst="rect">
            <a:avLst/>
          </a:prstGeom>
          <a:solidFill>
            <a:srgbClr val="F2F5FF">
              <a:alpha val="100000"/>
            </a:srgbClr>
          </a:solidFill>
          <a:ln/>
        </p:spPr>
      </p:sp>
      <p:sp>
        <p:nvSpPr>
          <p:cNvPr id="13" name="Text 9"/>
          <p:cNvSpPr/>
          <p:nvPr/>
        </p:nvSpPr>
        <p:spPr>
          <a:xfrm>
            <a:off x="13705013" y="8991600"/>
            <a:ext cx="1384473" cy="1117600"/>
          </a:xfrm>
          <a:prstGeom prst="rect">
            <a:avLst/>
          </a:prstGeom>
          <a:noFill/>
          <a:ln/>
        </p:spPr>
        <p:txBody>
          <a:bodyPr wrap="square" lIns="0" tIns="0" rIns="0" bIns="0" rtlCol="0" anchor="t"/>
          <a:lstStyle/>
          <a:p>
            <a:pPr algn="l"/>
            <a:r>
              <a:rPr lang="en-US" sz="4800" dirty="0">
                <a:solidFill>
                  <a:srgbClr val="1C50EA">
                    <a:alpha val="100000"/>
                  </a:srgbClr>
                </a:solidFill>
                <a:latin typeface="Poppins Bold" pitchFamily="34" charset="0"/>
                <a:ea typeface="Poppins Bold" pitchFamily="34" charset="-122"/>
                <a:cs typeface="Poppins Bold" pitchFamily="34" charset="-120"/>
              </a:rPr>
              <a:t>14%</a:t>
            </a:r>
            <a:endParaRPr lang="en-US" sz="4800" dirty="0"/>
          </a:p>
        </p:txBody>
      </p:sp>
      <p:sp>
        <p:nvSpPr>
          <p:cNvPr id="14" name="Text 10"/>
          <p:cNvSpPr/>
          <p:nvPr/>
        </p:nvSpPr>
        <p:spPr>
          <a:xfrm>
            <a:off x="2476810" y="4483100"/>
            <a:ext cx="9132441" cy="29464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A magical tool to harness the power of fire for your every need.</a:t>
            </a:r>
            <a:endParaRPr lang="en-US" sz="4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1063</Words>
  <Application>Microsoft Macintosh PowerPoint</Application>
  <PresentationFormat>Custom</PresentationFormat>
  <Paragraphs>273</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Poppins</vt:lpstr>
      <vt:lpstr>Poppins Bold</vt:lpstr>
      <vt:lpstr>Poppins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Truc Truc</cp:lastModifiedBy>
  <cp:revision>3</cp:revision>
  <dcterms:created xsi:type="dcterms:W3CDTF">2023-02-13T10:05:25Z</dcterms:created>
  <dcterms:modified xsi:type="dcterms:W3CDTF">2023-02-13T10:07:49Z</dcterms:modified>
</cp:coreProperties>
</file>