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0"/>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Lst>
  <p:sldSz cx="24387175" cy="13716000"/>
  <p:notesSz cx="13716000" cy="24387175"/>
  <p:defaultTex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11"/>
    <p:restoredTop sz="94610"/>
  </p:normalViewPr>
  <p:slideViewPr>
    <p:cSldViewPr snapToGrid="0" snapToObjects="1">
      <p:cViewPr varScale="1">
        <p:scale>
          <a:sx n="65" d="100"/>
          <a:sy n="65" d="100"/>
        </p:scale>
        <p:origin x="480" y="24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280729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19</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9</a:t>
            </a:fld>
            <a:endParaRPr lang="en-US"/>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25.png"/></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12.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png"/><Relationship Id="rId7" Type="http://schemas.openxmlformats.org/officeDocument/2006/relationships/image" Target="../media/image31.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9.png"/></Relationships>
</file>

<file path=ppt/slides/_rels/slide13.xml.rels><?xml version="1.0" encoding="UTF-8" standalone="yes"?>
<Relationships xmlns="http://schemas.openxmlformats.org/package/2006/relationships"><Relationship Id="rId8" Type="http://schemas.openxmlformats.org/officeDocument/2006/relationships/image" Target="../media/image37.png"/><Relationship Id="rId13" Type="http://schemas.openxmlformats.org/officeDocument/2006/relationships/image" Target="../media/image42.png"/><Relationship Id="rId3" Type="http://schemas.openxmlformats.org/officeDocument/2006/relationships/image" Target="../media/image33.png"/><Relationship Id="rId7" Type="http://schemas.openxmlformats.org/officeDocument/2006/relationships/image" Target="../media/image36.png"/><Relationship Id="rId12" Type="http://schemas.openxmlformats.org/officeDocument/2006/relationships/image" Target="../media/image41.pn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35.png"/><Relationship Id="rId11" Type="http://schemas.openxmlformats.org/officeDocument/2006/relationships/image" Target="../media/image40.png"/><Relationship Id="rId5" Type="http://schemas.openxmlformats.org/officeDocument/2006/relationships/image" Target="../media/image34.png"/><Relationship Id="rId15" Type="http://schemas.openxmlformats.org/officeDocument/2006/relationships/image" Target="../media/image44.png"/><Relationship Id="rId10" Type="http://schemas.openxmlformats.org/officeDocument/2006/relationships/image" Target="../media/image39.png"/><Relationship Id="rId4" Type="http://schemas.openxmlformats.org/officeDocument/2006/relationships/image" Target="../media/image2.png"/><Relationship Id="rId9" Type="http://schemas.openxmlformats.org/officeDocument/2006/relationships/image" Target="../media/image38.png"/><Relationship Id="rId14" Type="http://schemas.openxmlformats.org/officeDocument/2006/relationships/image" Target="../media/image43.png"/></Relationships>
</file>

<file path=ppt/slides/_rels/slide14.xml.rels><?xml version="1.0" encoding="UTF-8" standalone="yes"?>
<Relationships xmlns="http://schemas.openxmlformats.org/package/2006/relationships"><Relationship Id="rId8" Type="http://schemas.openxmlformats.org/officeDocument/2006/relationships/image" Target="../media/image49.png"/><Relationship Id="rId13" Type="http://schemas.openxmlformats.org/officeDocument/2006/relationships/image" Target="../media/image54.png"/><Relationship Id="rId18" Type="http://schemas.openxmlformats.org/officeDocument/2006/relationships/image" Target="../media/image59.png"/><Relationship Id="rId3" Type="http://schemas.openxmlformats.org/officeDocument/2006/relationships/image" Target="../media/image2.png"/><Relationship Id="rId21" Type="http://schemas.openxmlformats.org/officeDocument/2006/relationships/image" Target="../media/image62.png"/><Relationship Id="rId7" Type="http://schemas.openxmlformats.org/officeDocument/2006/relationships/image" Target="../media/image48.png"/><Relationship Id="rId12" Type="http://schemas.openxmlformats.org/officeDocument/2006/relationships/image" Target="../media/image53.png"/><Relationship Id="rId17" Type="http://schemas.openxmlformats.org/officeDocument/2006/relationships/image" Target="../media/image58.png"/><Relationship Id="rId2" Type="http://schemas.openxmlformats.org/officeDocument/2006/relationships/notesSlide" Target="../notesSlides/notesSlide14.xml"/><Relationship Id="rId16" Type="http://schemas.openxmlformats.org/officeDocument/2006/relationships/image" Target="../media/image57.png"/><Relationship Id="rId20" Type="http://schemas.openxmlformats.org/officeDocument/2006/relationships/image" Target="../media/image61.png"/><Relationship Id="rId1" Type="http://schemas.openxmlformats.org/officeDocument/2006/relationships/slideLayout" Target="../slideLayouts/slideLayout1.xml"/><Relationship Id="rId6" Type="http://schemas.openxmlformats.org/officeDocument/2006/relationships/image" Target="../media/image47.png"/><Relationship Id="rId11" Type="http://schemas.openxmlformats.org/officeDocument/2006/relationships/image" Target="../media/image52.png"/><Relationship Id="rId24" Type="http://schemas.openxmlformats.org/officeDocument/2006/relationships/image" Target="../media/image65.png"/><Relationship Id="rId5" Type="http://schemas.openxmlformats.org/officeDocument/2006/relationships/image" Target="../media/image46.png"/><Relationship Id="rId15" Type="http://schemas.openxmlformats.org/officeDocument/2006/relationships/image" Target="../media/image56.png"/><Relationship Id="rId23" Type="http://schemas.openxmlformats.org/officeDocument/2006/relationships/image" Target="../media/image64.png"/><Relationship Id="rId10" Type="http://schemas.openxmlformats.org/officeDocument/2006/relationships/image" Target="../media/image51.png"/><Relationship Id="rId19" Type="http://schemas.openxmlformats.org/officeDocument/2006/relationships/image" Target="../media/image60.png"/><Relationship Id="rId4" Type="http://schemas.openxmlformats.org/officeDocument/2006/relationships/image" Target="../media/image45.png"/><Relationship Id="rId9" Type="http://schemas.openxmlformats.org/officeDocument/2006/relationships/image" Target="../media/image50.png"/><Relationship Id="rId14" Type="http://schemas.openxmlformats.org/officeDocument/2006/relationships/image" Target="../media/image55.png"/><Relationship Id="rId22" Type="http://schemas.openxmlformats.org/officeDocument/2006/relationships/image" Target="../media/image63.png"/></Relationships>
</file>

<file path=ppt/slides/_rels/slide15.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image" Target="../media/image66.png"/><Relationship Id="rId7" Type="http://schemas.openxmlformats.org/officeDocument/2006/relationships/image" Target="../media/image68.pn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67.png"/><Relationship Id="rId5" Type="http://schemas.openxmlformats.org/officeDocument/2006/relationships/image" Target="../media/image4.png"/><Relationship Id="rId10" Type="http://schemas.openxmlformats.org/officeDocument/2006/relationships/image" Target="../media/image71.png"/><Relationship Id="rId4" Type="http://schemas.openxmlformats.org/officeDocument/2006/relationships/image" Target="../media/image3.png"/><Relationship Id="rId9" Type="http://schemas.openxmlformats.org/officeDocument/2006/relationships/image" Target="../media/image70.png"/></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75.pn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image" Target="../media/image72.png"/></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7.xml"/><Relationship Id="rId1" Type="http://schemas.openxmlformats.org/officeDocument/2006/relationships/slideLayout" Target="../slideLayouts/slideLayout1.xml"/><Relationship Id="rId5" Type="http://schemas.openxmlformats.org/officeDocument/2006/relationships/image" Target="../media/image77.png"/><Relationship Id="rId4" Type="http://schemas.openxmlformats.org/officeDocument/2006/relationships/image" Target="../media/image76.png"/></Relationships>
</file>

<file path=ppt/slides/_rels/slide18.xml.rels><?xml version="1.0" encoding="UTF-8" standalone="yes"?>
<Relationships xmlns="http://schemas.openxmlformats.org/package/2006/relationships"><Relationship Id="rId8" Type="http://schemas.openxmlformats.org/officeDocument/2006/relationships/image" Target="../media/image82.png"/><Relationship Id="rId3" Type="http://schemas.openxmlformats.org/officeDocument/2006/relationships/image" Target="../media/image2.png"/><Relationship Id="rId7" Type="http://schemas.openxmlformats.org/officeDocument/2006/relationships/image" Target="../media/image81.png"/><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image" Target="../media/image80.png"/><Relationship Id="rId5" Type="http://schemas.openxmlformats.org/officeDocument/2006/relationships/image" Target="../media/image79.png"/><Relationship Id="rId10" Type="http://schemas.openxmlformats.org/officeDocument/2006/relationships/image" Target="../media/image84.png"/><Relationship Id="rId4" Type="http://schemas.openxmlformats.org/officeDocument/2006/relationships/image" Target="../media/image78.png"/><Relationship Id="rId9" Type="http://schemas.openxmlformats.org/officeDocument/2006/relationships/image" Target="../media/image83.png"/></Relationships>
</file>

<file path=ppt/slides/_rels/slide19.xml.rels><?xml version="1.0" encoding="UTF-8" standalone="yes"?>
<Relationships xmlns="http://schemas.openxmlformats.org/package/2006/relationships"><Relationship Id="rId3" Type="http://schemas.openxmlformats.org/officeDocument/2006/relationships/image" Target="../media/image85.png"/><Relationship Id="rId7" Type="http://schemas.openxmlformats.org/officeDocument/2006/relationships/image" Target="../media/image2.png"/><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image" Target="../media/image88.png"/><Relationship Id="rId5" Type="http://schemas.openxmlformats.org/officeDocument/2006/relationships/image" Target="../media/image87.png"/><Relationship Id="rId4" Type="http://schemas.openxmlformats.org/officeDocument/2006/relationships/image" Target="../media/image86.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8" Type="http://schemas.openxmlformats.org/officeDocument/2006/relationships/image" Target="../media/image92.png"/><Relationship Id="rId3" Type="http://schemas.openxmlformats.org/officeDocument/2006/relationships/image" Target="../media/image2.png"/><Relationship Id="rId7" Type="http://schemas.openxmlformats.org/officeDocument/2006/relationships/image" Target="../media/image91.png"/><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openxmlformats.org/officeDocument/2006/relationships/image" Target="../media/image90.png"/><Relationship Id="rId5" Type="http://schemas.openxmlformats.org/officeDocument/2006/relationships/image" Target="../media/image89.png"/><Relationship Id="rId4" Type="http://schemas.openxmlformats.org/officeDocument/2006/relationships/image" Target="../media/image9.png"/></Relationships>
</file>

<file path=ppt/slides/_rels/slide21.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21.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95.png"/><Relationship Id="rId4" Type="http://schemas.openxmlformats.org/officeDocument/2006/relationships/image" Target="../media/image94.png"/></Relationships>
</file>

<file path=ppt/slides/_rels/slide22.xml.rels><?xml version="1.0" encoding="UTF-8" standalone="yes"?>
<Relationships xmlns="http://schemas.openxmlformats.org/package/2006/relationships"><Relationship Id="rId8" Type="http://schemas.openxmlformats.org/officeDocument/2006/relationships/image" Target="../media/image98.png"/><Relationship Id="rId3" Type="http://schemas.openxmlformats.org/officeDocument/2006/relationships/image" Target="../media/image2.png"/><Relationship Id="rId7" Type="http://schemas.openxmlformats.org/officeDocument/2006/relationships/image" Target="../media/image97.png"/><Relationship Id="rId2" Type="http://schemas.openxmlformats.org/officeDocument/2006/relationships/notesSlide" Target="../notesSlides/notesSlide22.xml"/><Relationship Id="rId1" Type="http://schemas.openxmlformats.org/officeDocument/2006/relationships/slideLayout" Target="../slideLayouts/slideLayout1.xml"/><Relationship Id="rId6" Type="http://schemas.openxmlformats.org/officeDocument/2006/relationships/image" Target="../media/image68.png"/><Relationship Id="rId5" Type="http://schemas.openxmlformats.org/officeDocument/2006/relationships/image" Target="../media/image3.png"/><Relationship Id="rId4" Type="http://schemas.openxmlformats.org/officeDocument/2006/relationships/image" Target="../media/image96.png"/><Relationship Id="rId9" Type="http://schemas.openxmlformats.org/officeDocument/2006/relationships/image" Target="../media/image9.png"/></Relationships>
</file>

<file path=ppt/slides/_rels/slide23.xml.rels><?xml version="1.0" encoding="UTF-8" standalone="yes"?>
<Relationships xmlns="http://schemas.openxmlformats.org/package/2006/relationships"><Relationship Id="rId8" Type="http://schemas.openxmlformats.org/officeDocument/2006/relationships/image" Target="../media/image102.png"/><Relationship Id="rId3" Type="http://schemas.openxmlformats.org/officeDocument/2006/relationships/image" Target="../media/image2.png"/><Relationship Id="rId7" Type="http://schemas.openxmlformats.org/officeDocument/2006/relationships/image" Target="../media/image101.png"/><Relationship Id="rId12" Type="http://schemas.openxmlformats.org/officeDocument/2006/relationships/image" Target="../media/image106.png"/><Relationship Id="rId2" Type="http://schemas.openxmlformats.org/officeDocument/2006/relationships/notesSlide" Target="../notesSlides/notesSlide23.xml"/><Relationship Id="rId1" Type="http://schemas.openxmlformats.org/officeDocument/2006/relationships/slideLayout" Target="../slideLayouts/slideLayout1.xml"/><Relationship Id="rId6" Type="http://schemas.openxmlformats.org/officeDocument/2006/relationships/image" Target="../media/image100.png"/><Relationship Id="rId11" Type="http://schemas.openxmlformats.org/officeDocument/2006/relationships/image" Target="../media/image105.png"/><Relationship Id="rId5" Type="http://schemas.openxmlformats.org/officeDocument/2006/relationships/image" Target="../media/image99.png"/><Relationship Id="rId10" Type="http://schemas.openxmlformats.org/officeDocument/2006/relationships/image" Target="../media/image104.png"/><Relationship Id="rId4" Type="http://schemas.openxmlformats.org/officeDocument/2006/relationships/image" Target="../media/image90.png"/><Relationship Id="rId9" Type="http://schemas.openxmlformats.org/officeDocument/2006/relationships/image" Target="../media/image103.png"/></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4.xml"/><Relationship Id="rId1" Type="http://schemas.openxmlformats.org/officeDocument/2006/relationships/slideLayout" Target="../slideLayouts/slideLayout1.xml"/><Relationship Id="rId5" Type="http://schemas.openxmlformats.org/officeDocument/2006/relationships/image" Target="../media/image108.png"/><Relationship Id="rId4" Type="http://schemas.openxmlformats.org/officeDocument/2006/relationships/image" Target="../media/image107.png"/></Relationships>
</file>

<file path=ppt/slides/_rels/slide25.xml.rels><?xml version="1.0" encoding="UTF-8" standalone="yes"?>
<Relationships xmlns="http://schemas.openxmlformats.org/package/2006/relationships"><Relationship Id="rId8" Type="http://schemas.openxmlformats.org/officeDocument/2006/relationships/image" Target="../media/image113.png"/><Relationship Id="rId13" Type="http://schemas.openxmlformats.org/officeDocument/2006/relationships/image" Target="../media/image55.png"/><Relationship Id="rId18" Type="http://schemas.openxmlformats.org/officeDocument/2006/relationships/image" Target="../media/image63.png"/><Relationship Id="rId26" Type="http://schemas.openxmlformats.org/officeDocument/2006/relationships/image" Target="../media/image124.png"/><Relationship Id="rId3" Type="http://schemas.openxmlformats.org/officeDocument/2006/relationships/image" Target="../media/image2.png"/><Relationship Id="rId21" Type="http://schemas.openxmlformats.org/officeDocument/2006/relationships/image" Target="../media/image119.png"/><Relationship Id="rId7" Type="http://schemas.openxmlformats.org/officeDocument/2006/relationships/image" Target="../media/image112.png"/><Relationship Id="rId12" Type="http://schemas.openxmlformats.org/officeDocument/2006/relationships/image" Target="../media/image117.png"/><Relationship Id="rId17" Type="http://schemas.openxmlformats.org/officeDocument/2006/relationships/image" Target="../media/image57.png"/><Relationship Id="rId25" Type="http://schemas.openxmlformats.org/officeDocument/2006/relationships/image" Target="../media/image123.png"/><Relationship Id="rId2" Type="http://schemas.openxmlformats.org/officeDocument/2006/relationships/notesSlide" Target="../notesSlides/notesSlide25.xml"/><Relationship Id="rId16" Type="http://schemas.openxmlformats.org/officeDocument/2006/relationships/image" Target="../media/image60.png"/><Relationship Id="rId20" Type="http://schemas.openxmlformats.org/officeDocument/2006/relationships/image" Target="../media/image59.png"/><Relationship Id="rId1" Type="http://schemas.openxmlformats.org/officeDocument/2006/relationships/slideLayout" Target="../slideLayouts/slideLayout1.xml"/><Relationship Id="rId6" Type="http://schemas.openxmlformats.org/officeDocument/2006/relationships/image" Target="../media/image111.png"/><Relationship Id="rId11" Type="http://schemas.openxmlformats.org/officeDocument/2006/relationships/image" Target="../media/image116.png"/><Relationship Id="rId24" Type="http://schemas.openxmlformats.org/officeDocument/2006/relationships/image" Target="../media/image122.png"/><Relationship Id="rId5" Type="http://schemas.openxmlformats.org/officeDocument/2006/relationships/image" Target="../media/image110.png"/><Relationship Id="rId15" Type="http://schemas.openxmlformats.org/officeDocument/2006/relationships/image" Target="../media/image62.png"/><Relationship Id="rId23" Type="http://schemas.openxmlformats.org/officeDocument/2006/relationships/image" Target="../media/image121.png"/><Relationship Id="rId28" Type="http://schemas.openxmlformats.org/officeDocument/2006/relationships/image" Target="../media/image126.png"/><Relationship Id="rId10" Type="http://schemas.openxmlformats.org/officeDocument/2006/relationships/image" Target="../media/image115.png"/><Relationship Id="rId19" Type="http://schemas.openxmlformats.org/officeDocument/2006/relationships/image" Target="../media/image61.png"/><Relationship Id="rId4" Type="http://schemas.openxmlformats.org/officeDocument/2006/relationships/image" Target="../media/image109.png"/><Relationship Id="rId9" Type="http://schemas.openxmlformats.org/officeDocument/2006/relationships/image" Target="../media/image114.png"/><Relationship Id="rId14" Type="http://schemas.openxmlformats.org/officeDocument/2006/relationships/image" Target="../media/image118.png"/><Relationship Id="rId22" Type="http://schemas.openxmlformats.org/officeDocument/2006/relationships/image" Target="../media/image120.png"/><Relationship Id="rId27" Type="http://schemas.openxmlformats.org/officeDocument/2006/relationships/image" Target="../media/image125.png"/></Relationships>
</file>

<file path=ppt/slides/_rels/slide26.xml.rels><?xml version="1.0" encoding="UTF-8" standalone="yes"?>
<Relationships xmlns="http://schemas.openxmlformats.org/package/2006/relationships"><Relationship Id="rId8" Type="http://schemas.openxmlformats.org/officeDocument/2006/relationships/image" Target="../media/image130.png"/><Relationship Id="rId3" Type="http://schemas.openxmlformats.org/officeDocument/2006/relationships/image" Target="../media/image2.png"/><Relationship Id="rId7" Type="http://schemas.openxmlformats.org/officeDocument/2006/relationships/image" Target="../media/image129.png"/><Relationship Id="rId2" Type="http://schemas.openxmlformats.org/officeDocument/2006/relationships/notesSlide" Target="../notesSlides/notesSlide26.xml"/><Relationship Id="rId1" Type="http://schemas.openxmlformats.org/officeDocument/2006/relationships/slideLayout" Target="../slideLayouts/slideLayout1.xml"/><Relationship Id="rId6" Type="http://schemas.openxmlformats.org/officeDocument/2006/relationships/image" Target="../media/image128.png"/><Relationship Id="rId5" Type="http://schemas.openxmlformats.org/officeDocument/2006/relationships/image" Target="../media/image9.png"/><Relationship Id="rId4" Type="http://schemas.openxmlformats.org/officeDocument/2006/relationships/image" Target="../media/image127.png"/></Relationships>
</file>

<file path=ppt/slides/_rels/slide27.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34.png"/><Relationship Id="rId2" Type="http://schemas.openxmlformats.org/officeDocument/2006/relationships/notesSlide" Target="../notesSlides/notesSlide27.xml"/><Relationship Id="rId1" Type="http://schemas.openxmlformats.org/officeDocument/2006/relationships/slideLayout" Target="../slideLayouts/slideLayout1.xml"/><Relationship Id="rId6" Type="http://schemas.openxmlformats.org/officeDocument/2006/relationships/image" Target="../media/image133.png"/><Relationship Id="rId5" Type="http://schemas.openxmlformats.org/officeDocument/2006/relationships/image" Target="../media/image132.png"/><Relationship Id="rId4" Type="http://schemas.openxmlformats.org/officeDocument/2006/relationships/image" Target="../media/image131.png"/></Relationships>
</file>

<file path=ppt/slides/_rels/slide28.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notesSlide" Target="../notesSlides/notesSlide28.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6.png"/><Relationship Id="rId7"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9.png"/><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9.png"/><Relationship Id="rId7"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17.png"/><Relationship Id="rId5" Type="http://schemas.openxmlformats.org/officeDocument/2006/relationships/image" Target="../media/image16.png"/><Relationship Id="rId10" Type="http://schemas.openxmlformats.org/officeDocument/2006/relationships/image" Target="../media/image2.png"/><Relationship Id="rId4" Type="http://schemas.openxmlformats.org/officeDocument/2006/relationships/image" Target="../media/image12.png"/><Relationship Id="rId9" Type="http://schemas.openxmlformats.org/officeDocument/2006/relationships/image" Target="../media/image20.png"/></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17.png"/><Relationship Id="rId5" Type="http://schemas.openxmlformats.org/officeDocument/2006/relationships/image" Target="../media/image18.png"/><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name="Slide 1">
    <p:bg>
      <p:bgPr>
        <a:solidFill>
          <a:srgbClr val="FFFFFF"/>
        </a:solidFill>
        <a:effectLst/>
      </p:bgPr>
    </p:bg>
    <p:spTree>
      <p:nvGrpSpPr>
        <p:cNvPr id="1" name=""/>
        <p:cNvGrpSpPr/>
        <p:nvPr/>
      </p:nvGrpSpPr>
      <p:grpSpPr>
        <a:xfrm>
          <a:off x="0" y="0"/>
          <a:ext cx="0" cy="0"/>
          <a:chOff x="0" y="0"/>
          <a:chExt cx="0" cy="0"/>
        </a:xfrm>
      </p:grpSpPr>
      <p:sp>
        <p:nvSpPr>
          <p:cNvPr id="2" name="Shape 0"/>
          <p:cNvSpPr/>
          <p:nvPr/>
        </p:nvSpPr>
        <p:spPr>
          <a:xfrm>
            <a:off x="723990" y="965200"/>
            <a:ext cx="22951769" cy="12026900"/>
          </a:xfrm>
          <a:prstGeom prst="rect">
            <a:avLst/>
          </a:prstGeom>
          <a:solidFill>
            <a:srgbClr val="F2F5FF">
              <a:alpha val="100000"/>
            </a:srgbClr>
          </a:solidFill>
          <a:ln/>
        </p:spPr>
      </p:sp>
      <p:pic>
        <p:nvPicPr>
          <p:cNvPr id="3" name="Image 0" descr="preencoded.png"/>
          <p:cNvPicPr>
            <a:picLocks noChangeAspect="1"/>
          </p:cNvPicPr>
          <p:nvPr/>
        </p:nvPicPr>
        <p:blipFill>
          <a:blip r:embed="rId3"/>
          <a:stretch>
            <a:fillRect/>
          </a:stretch>
        </p:blipFill>
        <p:spPr>
          <a:xfrm>
            <a:off x="0" y="0"/>
            <a:ext cx="14924365" cy="13716000"/>
          </a:xfrm>
          <a:prstGeom prst="rect">
            <a:avLst/>
          </a:prstGeom>
        </p:spPr>
      </p:pic>
      <p:sp>
        <p:nvSpPr>
          <p:cNvPr id="4" name="Shape 1"/>
          <p:cNvSpPr/>
          <p:nvPr/>
        </p:nvSpPr>
        <p:spPr>
          <a:xfrm>
            <a:off x="13235054" y="4406900"/>
            <a:ext cx="8675184" cy="4902200"/>
          </a:xfrm>
          <a:prstGeom prst="rect">
            <a:avLst/>
          </a:prstGeom>
          <a:noFill/>
          <a:ln/>
        </p:spPr>
      </p:sp>
      <p:sp>
        <p:nvSpPr>
          <p:cNvPr id="5" name="Text 2"/>
          <p:cNvSpPr/>
          <p:nvPr/>
        </p:nvSpPr>
        <p:spPr>
          <a:xfrm>
            <a:off x="13235054" y="4406900"/>
            <a:ext cx="9217119" cy="2980267"/>
          </a:xfrm>
          <a:prstGeom prst="rect">
            <a:avLst/>
          </a:prstGeom>
          <a:noFill/>
          <a:ln/>
        </p:spPr>
        <p:txBody>
          <a:bodyPr wrap="square" lIns="0" tIns="0" rIns="0" bIns="0" rtlCol="0" anchor="t"/>
          <a:lstStyle/>
          <a:p>
            <a:pPr algn="l"/>
            <a:r>
              <a:rPr lang="en-US" sz="12800" dirty="0">
                <a:solidFill>
                  <a:srgbClr val="1C50EA">
                    <a:alpha val="100000"/>
                  </a:srgbClr>
                </a:solidFill>
                <a:latin typeface="Poppins Bold" pitchFamily="34" charset="0"/>
                <a:ea typeface="Poppins Bold" pitchFamily="34" charset="-122"/>
                <a:cs typeface="Poppins Bold" pitchFamily="34" charset="-120"/>
              </a:rPr>
              <a:t>Pitch deck</a:t>
            </a:r>
            <a:endParaRPr lang="en-US" sz="12800" dirty="0"/>
          </a:p>
        </p:txBody>
      </p:sp>
      <p:sp>
        <p:nvSpPr>
          <p:cNvPr id="6" name="Text 3"/>
          <p:cNvSpPr/>
          <p:nvPr/>
        </p:nvSpPr>
        <p:spPr>
          <a:xfrm>
            <a:off x="13235054" y="6870700"/>
            <a:ext cx="8946151" cy="2709333"/>
          </a:xfrm>
          <a:prstGeom prst="rect">
            <a:avLst/>
          </a:prstGeom>
          <a:noFill/>
          <a:ln/>
        </p:spPr>
        <p:txBody>
          <a:bodyPr wrap="square" lIns="0" tIns="0" rIns="0" bIns="0" rtlCol="0" anchor="t"/>
          <a:lstStyle/>
          <a:p>
            <a:pPr algn="l"/>
            <a:r>
              <a:rPr lang="en-US" sz="6400" kern="0" spc="256" dirty="0">
                <a:solidFill>
                  <a:srgbClr val="000000">
                    <a:alpha val="100000"/>
                  </a:srgbClr>
                </a:solidFill>
                <a:latin typeface="Poppins Bold" pitchFamily="34" charset="0"/>
                <a:ea typeface="Poppins Bold" pitchFamily="34" charset="-122"/>
                <a:cs typeface="Poppins Bold" pitchFamily="34" charset="-120"/>
              </a:rPr>
              <a:t>FREE PRESENTATION TEMPLATE</a:t>
            </a:r>
            <a:endParaRPr lang="en-US" sz="6400" dirty="0"/>
          </a:p>
        </p:txBody>
      </p:sp>
      <p:sp>
        <p:nvSpPr>
          <p:cNvPr id="7" name="Shape 4"/>
          <p:cNvSpPr/>
          <p:nvPr/>
        </p:nvSpPr>
        <p:spPr>
          <a:xfrm>
            <a:off x="23370921" y="10515600"/>
            <a:ext cx="1016127" cy="3200400"/>
          </a:xfrm>
          <a:prstGeom prst="rect">
            <a:avLst/>
          </a:prstGeom>
          <a:solidFill>
            <a:srgbClr val="FFFFFF">
              <a:alpha val="100000"/>
            </a:srgbClr>
          </a:solidFill>
          <a:ln/>
        </p:spPr>
      </p:sp>
      <p:pic>
        <p:nvPicPr>
          <p:cNvPr id="8" name="Image 1" descr="preencoded.png"/>
          <p:cNvPicPr>
            <a:picLocks noChangeAspect="1"/>
          </p:cNvPicPr>
          <p:nvPr/>
        </p:nvPicPr>
        <p:blipFill>
          <a:blip r:embed="rId4"/>
          <a:stretch>
            <a:fillRect/>
          </a:stretch>
        </p:blipFill>
        <p:spPr>
          <a:xfrm>
            <a:off x="23523340" y="10820400"/>
            <a:ext cx="711289" cy="2590800"/>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name="Slide 10">
    <p:bg>
      <p:bgPr>
        <a:solidFill>
          <a:srgbClr val="FFFFFF"/>
        </a:solidFill>
        <a:effectLst/>
      </p:bgPr>
    </p:bg>
    <p:spTree>
      <p:nvGrpSpPr>
        <p:cNvPr id="1" name=""/>
        <p:cNvGrpSpPr/>
        <p:nvPr/>
      </p:nvGrpSpPr>
      <p:grpSpPr>
        <a:xfrm>
          <a:off x="0" y="0"/>
          <a:ext cx="0" cy="0"/>
          <a:chOff x="0" y="0"/>
          <a:chExt cx="0" cy="0"/>
        </a:xfrm>
      </p:grpSpPr>
      <p:sp>
        <p:nvSpPr>
          <p:cNvPr id="2" name="Text 0"/>
          <p:cNvSpPr/>
          <p:nvPr/>
        </p:nvSpPr>
        <p:spPr>
          <a:xfrm>
            <a:off x="1409876" y="1003300"/>
            <a:ext cx="4072976" cy="1862667"/>
          </a:xfrm>
          <a:prstGeom prst="rect">
            <a:avLst/>
          </a:prstGeom>
          <a:noFill/>
          <a:ln/>
        </p:spPr>
        <p:txBody>
          <a:bodyPr wrap="square" lIns="0" tIns="0" rIns="0" bIns="0" rtlCol="0" anchor="t"/>
          <a:lstStyle/>
          <a:p>
            <a:pPr algn="l"/>
            <a:r>
              <a:rPr lang="en-US" sz="8000" dirty="0">
                <a:solidFill>
                  <a:srgbClr val="000000">
                    <a:alpha val="100000"/>
                  </a:srgbClr>
                </a:solidFill>
                <a:latin typeface="Poppins Bold" pitchFamily="34" charset="0"/>
                <a:ea typeface="Poppins Bold" pitchFamily="34" charset="-122"/>
                <a:cs typeface="Poppins Bold" pitchFamily="34" charset="-120"/>
              </a:rPr>
              <a:t>Market</a:t>
            </a:r>
            <a:endParaRPr lang="en-US" sz="8000" dirty="0"/>
          </a:p>
        </p:txBody>
      </p:sp>
      <p:sp>
        <p:nvSpPr>
          <p:cNvPr id="3" name="Shape 1"/>
          <p:cNvSpPr/>
          <p:nvPr/>
        </p:nvSpPr>
        <p:spPr>
          <a:xfrm>
            <a:off x="23370921" y="10515600"/>
            <a:ext cx="1016127" cy="3200400"/>
          </a:xfrm>
          <a:prstGeom prst="rect">
            <a:avLst/>
          </a:prstGeom>
          <a:solidFill>
            <a:srgbClr val="FFFFFF">
              <a:alpha val="100000"/>
            </a:srgbClr>
          </a:solidFill>
          <a:ln/>
        </p:spPr>
      </p:sp>
      <p:pic>
        <p:nvPicPr>
          <p:cNvPr id="4" name="Image 0" descr="preencoded.png"/>
          <p:cNvPicPr>
            <a:picLocks noChangeAspect="1"/>
          </p:cNvPicPr>
          <p:nvPr/>
        </p:nvPicPr>
        <p:blipFill>
          <a:blip r:embed="rId3"/>
          <a:stretch>
            <a:fillRect/>
          </a:stretch>
        </p:blipFill>
        <p:spPr>
          <a:xfrm>
            <a:off x="23523340" y="10820400"/>
            <a:ext cx="711289" cy="2590800"/>
          </a:xfrm>
          <a:prstGeom prst="rect">
            <a:avLst/>
          </a:prstGeom>
        </p:spPr>
      </p:pic>
      <p:pic>
        <p:nvPicPr>
          <p:cNvPr id="5" name="Image 1" descr="preencoded.png"/>
          <p:cNvPicPr>
            <a:picLocks noChangeAspect="1"/>
          </p:cNvPicPr>
          <p:nvPr/>
        </p:nvPicPr>
        <p:blipFill>
          <a:blip r:embed="rId4"/>
          <a:stretch>
            <a:fillRect/>
          </a:stretch>
        </p:blipFill>
        <p:spPr>
          <a:xfrm>
            <a:off x="1168546" y="3898900"/>
            <a:ext cx="12447556" cy="6756400"/>
          </a:xfrm>
          <a:prstGeom prst="rect">
            <a:avLst/>
          </a:prstGeom>
        </p:spPr>
      </p:pic>
      <p:sp>
        <p:nvSpPr>
          <p:cNvPr id="6" name="Shape 2"/>
          <p:cNvSpPr/>
          <p:nvPr/>
        </p:nvSpPr>
        <p:spPr>
          <a:xfrm>
            <a:off x="17134442" y="0"/>
            <a:ext cx="6160270" cy="13716000"/>
          </a:xfrm>
          <a:prstGeom prst="rect">
            <a:avLst/>
          </a:prstGeom>
          <a:solidFill>
            <a:srgbClr val="F2F5FF">
              <a:alpha val="100000"/>
            </a:srgbClr>
          </a:solidFill>
          <a:ln/>
        </p:spPr>
      </p:sp>
      <p:sp>
        <p:nvSpPr>
          <p:cNvPr id="7" name="Shape 3"/>
          <p:cNvSpPr/>
          <p:nvPr/>
        </p:nvSpPr>
        <p:spPr>
          <a:xfrm>
            <a:off x="15445130" y="2908300"/>
            <a:ext cx="6096762" cy="2946400"/>
          </a:xfrm>
          <a:prstGeom prst="rect">
            <a:avLst/>
          </a:prstGeom>
          <a:noFill/>
          <a:ln/>
        </p:spPr>
      </p:sp>
      <p:sp>
        <p:nvSpPr>
          <p:cNvPr id="8" name="Shape 4"/>
          <p:cNvSpPr/>
          <p:nvPr/>
        </p:nvSpPr>
        <p:spPr>
          <a:xfrm>
            <a:off x="15445130" y="2908300"/>
            <a:ext cx="6096762" cy="2946400"/>
          </a:xfrm>
          <a:prstGeom prst="rect">
            <a:avLst/>
          </a:prstGeom>
          <a:noFill/>
          <a:ln/>
        </p:spPr>
      </p:sp>
      <p:sp>
        <p:nvSpPr>
          <p:cNvPr id="9" name="Text 5"/>
          <p:cNvSpPr/>
          <p:nvPr/>
        </p:nvSpPr>
        <p:spPr>
          <a:xfrm>
            <a:off x="15445130" y="2908300"/>
            <a:ext cx="6299987" cy="1117600"/>
          </a:xfrm>
          <a:prstGeom prst="rect">
            <a:avLst/>
          </a:prstGeom>
          <a:noFill/>
          <a:ln/>
        </p:spPr>
        <p:txBody>
          <a:bodyPr wrap="square" lIns="0" tIns="0" rIns="0" bIns="0" rtlCol="0" anchor="t"/>
          <a:lstStyle/>
          <a:p>
            <a:pPr algn="l"/>
            <a:r>
              <a:rPr lang="en-US" sz="4800" dirty="0">
                <a:solidFill>
                  <a:srgbClr val="000000">
                    <a:alpha val="100000"/>
                  </a:srgbClr>
                </a:solidFill>
                <a:latin typeface="Poppins Bold" pitchFamily="34" charset="0"/>
                <a:ea typeface="Poppins Bold" pitchFamily="34" charset="-122"/>
                <a:cs typeface="Poppins Bold" pitchFamily="34" charset="-120"/>
              </a:rPr>
              <a:t>Enchanted Forest</a:t>
            </a:r>
            <a:endParaRPr lang="en-US" sz="4800" dirty="0"/>
          </a:p>
        </p:txBody>
      </p:sp>
      <p:sp>
        <p:nvSpPr>
          <p:cNvPr id="10" name="Text 6"/>
          <p:cNvSpPr/>
          <p:nvPr/>
        </p:nvSpPr>
        <p:spPr>
          <a:xfrm>
            <a:off x="15445130" y="4025900"/>
            <a:ext cx="6232246" cy="1964267"/>
          </a:xfrm>
          <a:prstGeom prst="rect">
            <a:avLst/>
          </a:prstGeom>
          <a:noFill/>
          <a:ln/>
        </p:spPr>
        <p:txBody>
          <a:bodyPr wrap="square" lIns="0" tIns="0" rIns="0" bIns="0" rtlCol="0" anchor="t"/>
          <a:lstStyle/>
          <a:p>
            <a:pPr algn="l">
              <a:spcAft>
                <a:spcPts val="4000"/>
              </a:spcAft>
            </a:pPr>
            <a:r>
              <a:rPr lang="en-US" sz="3200" dirty="0">
                <a:solidFill>
                  <a:srgbClr val="000000">
                    <a:alpha val="100000"/>
                  </a:srgbClr>
                </a:solidFill>
                <a:latin typeface="Poppins Regular" pitchFamily="34" charset="0"/>
                <a:ea typeface="Poppins Regular" pitchFamily="34" charset="-122"/>
                <a:cs typeface="Poppins Regular" pitchFamily="34" charset="-120"/>
              </a:rPr>
              <a:t>A magical forest filled with talking animals and enchanted creatures.</a:t>
            </a:r>
            <a:endParaRPr lang="en-US" sz="3200" dirty="0"/>
          </a:p>
        </p:txBody>
      </p:sp>
      <p:sp>
        <p:nvSpPr>
          <p:cNvPr id="11" name="Shape 7"/>
          <p:cNvSpPr/>
          <p:nvPr/>
        </p:nvSpPr>
        <p:spPr>
          <a:xfrm>
            <a:off x="15445130" y="6045200"/>
            <a:ext cx="6096762" cy="2946400"/>
          </a:xfrm>
          <a:prstGeom prst="rect">
            <a:avLst/>
          </a:prstGeom>
          <a:noFill/>
          <a:ln/>
        </p:spPr>
      </p:sp>
      <p:sp>
        <p:nvSpPr>
          <p:cNvPr id="12" name="Shape 8"/>
          <p:cNvSpPr/>
          <p:nvPr/>
        </p:nvSpPr>
        <p:spPr>
          <a:xfrm>
            <a:off x="15445130" y="6045200"/>
            <a:ext cx="6096762" cy="2946400"/>
          </a:xfrm>
          <a:prstGeom prst="rect">
            <a:avLst/>
          </a:prstGeom>
          <a:noFill/>
          <a:ln/>
        </p:spPr>
      </p:sp>
      <p:sp>
        <p:nvSpPr>
          <p:cNvPr id="13" name="Text 9"/>
          <p:cNvSpPr/>
          <p:nvPr/>
        </p:nvSpPr>
        <p:spPr>
          <a:xfrm>
            <a:off x="15445130" y="6045200"/>
            <a:ext cx="6299987" cy="1117600"/>
          </a:xfrm>
          <a:prstGeom prst="rect">
            <a:avLst/>
          </a:prstGeom>
          <a:noFill/>
          <a:ln/>
        </p:spPr>
        <p:txBody>
          <a:bodyPr wrap="square" lIns="0" tIns="0" rIns="0" bIns="0" rtlCol="0" anchor="t"/>
          <a:lstStyle/>
          <a:p>
            <a:pPr algn="l"/>
            <a:r>
              <a:rPr lang="en-US" sz="4800" dirty="0">
                <a:solidFill>
                  <a:srgbClr val="000000">
                    <a:alpha val="100000"/>
                  </a:srgbClr>
                </a:solidFill>
                <a:latin typeface="Poppins Bold" pitchFamily="34" charset="0"/>
                <a:ea typeface="Poppins Bold" pitchFamily="34" charset="-122"/>
                <a:cs typeface="Poppins Bold" pitchFamily="34" charset="-120"/>
              </a:rPr>
              <a:t>Crystal Caves</a:t>
            </a:r>
            <a:endParaRPr lang="en-US" sz="4800" dirty="0"/>
          </a:p>
        </p:txBody>
      </p:sp>
      <p:sp>
        <p:nvSpPr>
          <p:cNvPr id="14" name="Text 10"/>
          <p:cNvSpPr/>
          <p:nvPr/>
        </p:nvSpPr>
        <p:spPr>
          <a:xfrm>
            <a:off x="15445130" y="7162800"/>
            <a:ext cx="6232246" cy="1964267"/>
          </a:xfrm>
          <a:prstGeom prst="rect">
            <a:avLst/>
          </a:prstGeom>
          <a:noFill/>
          <a:ln/>
        </p:spPr>
        <p:txBody>
          <a:bodyPr wrap="square" lIns="0" tIns="0" rIns="0" bIns="0" rtlCol="0" anchor="t"/>
          <a:lstStyle/>
          <a:p>
            <a:pPr algn="l">
              <a:spcAft>
                <a:spcPts val="4000"/>
              </a:spcAft>
            </a:pPr>
            <a:r>
              <a:rPr lang="en-US" sz="3200" dirty="0">
                <a:solidFill>
                  <a:srgbClr val="000000">
                    <a:alpha val="100000"/>
                  </a:srgbClr>
                </a:solidFill>
                <a:latin typeface="Poppins Regular" pitchFamily="34" charset="0"/>
                <a:ea typeface="Poppins Regular" pitchFamily="34" charset="-122"/>
                <a:cs typeface="Poppins Regular" pitchFamily="34" charset="-120"/>
              </a:rPr>
              <a:t>A network of underground caves filled with precious gems and crystals.</a:t>
            </a:r>
            <a:endParaRPr lang="en-US" sz="3200" dirty="0"/>
          </a:p>
        </p:txBody>
      </p:sp>
      <p:sp>
        <p:nvSpPr>
          <p:cNvPr id="15" name="Shape 11"/>
          <p:cNvSpPr/>
          <p:nvPr/>
        </p:nvSpPr>
        <p:spPr>
          <a:xfrm>
            <a:off x="15445130" y="9486900"/>
            <a:ext cx="6096762" cy="2336800"/>
          </a:xfrm>
          <a:prstGeom prst="rect">
            <a:avLst/>
          </a:prstGeom>
          <a:noFill/>
          <a:ln/>
        </p:spPr>
      </p:sp>
      <p:sp>
        <p:nvSpPr>
          <p:cNvPr id="16" name="Shape 12"/>
          <p:cNvSpPr/>
          <p:nvPr/>
        </p:nvSpPr>
        <p:spPr>
          <a:xfrm>
            <a:off x="15445130" y="9486900"/>
            <a:ext cx="6096762" cy="2336800"/>
          </a:xfrm>
          <a:prstGeom prst="rect">
            <a:avLst/>
          </a:prstGeom>
          <a:noFill/>
          <a:ln/>
        </p:spPr>
      </p:sp>
      <p:sp>
        <p:nvSpPr>
          <p:cNvPr id="17" name="Text 13"/>
          <p:cNvSpPr/>
          <p:nvPr/>
        </p:nvSpPr>
        <p:spPr>
          <a:xfrm>
            <a:off x="15445130" y="9486900"/>
            <a:ext cx="6299987" cy="1117600"/>
          </a:xfrm>
          <a:prstGeom prst="rect">
            <a:avLst/>
          </a:prstGeom>
          <a:noFill/>
          <a:ln/>
        </p:spPr>
        <p:txBody>
          <a:bodyPr wrap="square" lIns="0" tIns="0" rIns="0" bIns="0" rtlCol="0" anchor="t"/>
          <a:lstStyle/>
          <a:p>
            <a:pPr algn="l"/>
            <a:r>
              <a:rPr lang="en-US" sz="4800" dirty="0">
                <a:solidFill>
                  <a:srgbClr val="000000">
                    <a:alpha val="100000"/>
                  </a:srgbClr>
                </a:solidFill>
                <a:latin typeface="Poppins Bold" pitchFamily="34" charset="0"/>
                <a:ea typeface="Poppins Bold" pitchFamily="34" charset="-122"/>
                <a:cs typeface="Poppins Bold" pitchFamily="34" charset="-120"/>
              </a:rPr>
              <a:t>Dragon's Lair</a:t>
            </a:r>
            <a:endParaRPr lang="en-US" sz="4800" dirty="0"/>
          </a:p>
        </p:txBody>
      </p:sp>
      <p:sp>
        <p:nvSpPr>
          <p:cNvPr id="18" name="Text 14"/>
          <p:cNvSpPr/>
          <p:nvPr/>
        </p:nvSpPr>
        <p:spPr>
          <a:xfrm>
            <a:off x="15445130" y="10604500"/>
            <a:ext cx="6232246" cy="1354667"/>
          </a:xfrm>
          <a:prstGeom prst="rect">
            <a:avLst/>
          </a:prstGeom>
          <a:noFill/>
          <a:ln/>
        </p:spPr>
        <p:txBody>
          <a:bodyPr wrap="square" lIns="0" tIns="0" rIns="0" bIns="0" rtlCol="0" anchor="t"/>
          <a:lstStyle/>
          <a:p>
            <a:pPr algn="l">
              <a:spcAft>
                <a:spcPts val="4000"/>
              </a:spcAft>
            </a:pPr>
            <a:r>
              <a:rPr lang="en-US" sz="3200" dirty="0">
                <a:solidFill>
                  <a:srgbClr val="000000">
                    <a:alpha val="100000"/>
                  </a:srgbClr>
                </a:solidFill>
                <a:latin typeface="Poppins Regular" pitchFamily="34" charset="0"/>
                <a:ea typeface="Poppins Regular" pitchFamily="34" charset="-122"/>
                <a:cs typeface="Poppins Regular" pitchFamily="34" charset="-120"/>
              </a:rPr>
              <a:t>A dangerous and mysterious place where dragons reside.</a:t>
            </a:r>
            <a:endParaRPr lang="en-US" sz="3200" dirty="0"/>
          </a:p>
        </p:txBody>
      </p:sp>
      <p:sp>
        <p:nvSpPr>
          <p:cNvPr id="19" name="Shape 15"/>
          <p:cNvSpPr/>
          <p:nvPr/>
        </p:nvSpPr>
        <p:spPr>
          <a:xfrm>
            <a:off x="14556019" y="3213100"/>
            <a:ext cx="1524191" cy="0"/>
          </a:xfrm>
          <a:prstGeom prst="rect">
            <a:avLst/>
          </a:prstGeom>
          <a:noFill/>
          <a:ln/>
        </p:spPr>
      </p:sp>
      <p:sp>
        <p:nvSpPr>
          <p:cNvPr id="20" name="Shape 16"/>
          <p:cNvSpPr/>
          <p:nvPr/>
        </p:nvSpPr>
        <p:spPr>
          <a:xfrm>
            <a:off x="10631229" y="7010400"/>
            <a:ext cx="139717" cy="139700"/>
          </a:xfrm>
          <a:prstGeom prst="ellipse">
            <a:avLst/>
          </a:prstGeom>
          <a:solidFill>
            <a:srgbClr val="1C50EA">
              <a:alpha val="100000"/>
            </a:srgbClr>
          </a:solidFill>
          <a:ln/>
        </p:spPr>
      </p:sp>
      <p:sp>
        <p:nvSpPr>
          <p:cNvPr id="21" name="Shape 17"/>
          <p:cNvSpPr/>
          <p:nvPr/>
        </p:nvSpPr>
        <p:spPr>
          <a:xfrm>
            <a:off x="7684460" y="6007100"/>
            <a:ext cx="139717" cy="139700"/>
          </a:xfrm>
          <a:prstGeom prst="ellipse">
            <a:avLst/>
          </a:prstGeom>
          <a:solidFill>
            <a:srgbClr val="1C50EA">
              <a:alpha val="100000"/>
            </a:srgbClr>
          </a:solidFill>
          <a:ln/>
        </p:spPr>
      </p:sp>
      <p:sp>
        <p:nvSpPr>
          <p:cNvPr id="22" name="Shape 18"/>
          <p:cNvSpPr/>
          <p:nvPr/>
        </p:nvSpPr>
        <p:spPr>
          <a:xfrm>
            <a:off x="4826603" y="8534400"/>
            <a:ext cx="139717" cy="139700"/>
          </a:xfrm>
          <a:prstGeom prst="ellipse">
            <a:avLst/>
          </a:prstGeom>
          <a:solidFill>
            <a:srgbClr val="1C50EA">
              <a:alpha val="100000"/>
            </a:srgbClr>
          </a:solidFill>
          <a:ln/>
        </p:spPr>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name="Slide 11">
    <p:bg>
      <p:bgPr>
        <a:solidFill>
          <a:srgbClr val="FFFFFF"/>
        </a:solidFill>
        <a:effectLst/>
      </p:bgPr>
    </p:bg>
    <p:spTree>
      <p:nvGrpSpPr>
        <p:cNvPr id="1" name=""/>
        <p:cNvGrpSpPr/>
        <p:nvPr/>
      </p:nvGrpSpPr>
      <p:grpSpPr>
        <a:xfrm>
          <a:off x="0" y="0"/>
          <a:ext cx="0" cy="0"/>
          <a:chOff x="0" y="0"/>
          <a:chExt cx="0" cy="0"/>
        </a:xfrm>
      </p:grpSpPr>
      <p:sp>
        <p:nvSpPr>
          <p:cNvPr id="2" name="Shape 0"/>
          <p:cNvSpPr/>
          <p:nvPr/>
        </p:nvSpPr>
        <p:spPr>
          <a:xfrm>
            <a:off x="0" y="7810500"/>
            <a:ext cx="11139292" cy="5905500"/>
          </a:xfrm>
          <a:prstGeom prst="rect">
            <a:avLst/>
          </a:prstGeom>
          <a:solidFill>
            <a:srgbClr val="F2F5FF">
              <a:alpha val="100000"/>
            </a:srgbClr>
          </a:solidFill>
          <a:ln/>
        </p:spPr>
      </p:sp>
      <p:sp>
        <p:nvSpPr>
          <p:cNvPr id="3" name="Text 1"/>
          <p:cNvSpPr/>
          <p:nvPr/>
        </p:nvSpPr>
        <p:spPr>
          <a:xfrm>
            <a:off x="10326391" y="1003300"/>
            <a:ext cx="4072976" cy="1862667"/>
          </a:xfrm>
          <a:prstGeom prst="rect">
            <a:avLst/>
          </a:prstGeom>
          <a:noFill/>
          <a:ln/>
        </p:spPr>
        <p:txBody>
          <a:bodyPr wrap="square" lIns="0" tIns="0" rIns="0" bIns="0" rtlCol="0" anchor="t"/>
          <a:lstStyle/>
          <a:p>
            <a:pPr algn="l"/>
            <a:r>
              <a:rPr lang="en-US" sz="8000" dirty="0">
                <a:solidFill>
                  <a:srgbClr val="000000">
                    <a:alpha val="100000"/>
                  </a:srgbClr>
                </a:solidFill>
                <a:latin typeface="Poppins Bold" pitchFamily="34" charset="0"/>
                <a:ea typeface="Poppins Bold" pitchFamily="34" charset="-122"/>
                <a:cs typeface="Poppins Bold" pitchFamily="34" charset="-120"/>
              </a:rPr>
              <a:t>Market</a:t>
            </a:r>
            <a:endParaRPr lang="en-US" sz="8000" dirty="0"/>
          </a:p>
        </p:txBody>
      </p:sp>
      <p:sp>
        <p:nvSpPr>
          <p:cNvPr id="4" name="Shape 2"/>
          <p:cNvSpPr/>
          <p:nvPr/>
        </p:nvSpPr>
        <p:spPr>
          <a:xfrm>
            <a:off x="23370921" y="10515600"/>
            <a:ext cx="1016127" cy="3200400"/>
          </a:xfrm>
          <a:prstGeom prst="rect">
            <a:avLst/>
          </a:prstGeom>
          <a:solidFill>
            <a:srgbClr val="FFFFFF">
              <a:alpha val="100000"/>
            </a:srgbClr>
          </a:solidFill>
          <a:ln/>
        </p:spPr>
      </p:sp>
      <p:pic>
        <p:nvPicPr>
          <p:cNvPr id="5" name="Image 0" descr="preencoded.png"/>
          <p:cNvPicPr>
            <a:picLocks noChangeAspect="1"/>
          </p:cNvPicPr>
          <p:nvPr/>
        </p:nvPicPr>
        <p:blipFill>
          <a:blip r:embed="rId3"/>
          <a:stretch>
            <a:fillRect/>
          </a:stretch>
        </p:blipFill>
        <p:spPr>
          <a:xfrm>
            <a:off x="23523340" y="10820400"/>
            <a:ext cx="711289" cy="2590800"/>
          </a:xfrm>
          <a:prstGeom prst="rect">
            <a:avLst/>
          </a:prstGeom>
        </p:spPr>
      </p:pic>
      <p:pic>
        <p:nvPicPr>
          <p:cNvPr id="6" name="Image 1" descr="preencoded.png"/>
          <p:cNvPicPr>
            <a:picLocks noChangeAspect="1"/>
          </p:cNvPicPr>
          <p:nvPr/>
        </p:nvPicPr>
        <p:blipFill>
          <a:blip r:embed="rId4"/>
          <a:stretch>
            <a:fillRect/>
          </a:stretch>
        </p:blipFill>
        <p:spPr>
          <a:xfrm>
            <a:off x="3264308" y="3352800"/>
            <a:ext cx="17858432" cy="9702800"/>
          </a:xfrm>
          <a:prstGeom prst="rect">
            <a:avLst/>
          </a:prstGeom>
        </p:spPr>
      </p:pic>
      <p:sp>
        <p:nvSpPr>
          <p:cNvPr id="7" name="Shape 3"/>
          <p:cNvSpPr/>
          <p:nvPr/>
        </p:nvSpPr>
        <p:spPr>
          <a:xfrm>
            <a:off x="5550594" y="5829300"/>
            <a:ext cx="2375197" cy="1549400"/>
          </a:xfrm>
          <a:prstGeom prst="rect">
            <a:avLst/>
          </a:prstGeom>
          <a:noFill/>
          <a:ln/>
        </p:spPr>
      </p:sp>
      <p:sp>
        <p:nvSpPr>
          <p:cNvPr id="8" name="Shape 4"/>
          <p:cNvSpPr/>
          <p:nvPr/>
        </p:nvSpPr>
        <p:spPr>
          <a:xfrm>
            <a:off x="5550594" y="5829300"/>
            <a:ext cx="2375197" cy="1295400"/>
          </a:xfrm>
          <a:prstGeom prst="roundRect">
            <a:avLst>
              <a:gd name="adj" fmla="val 7765"/>
            </a:avLst>
          </a:prstGeom>
          <a:solidFill>
            <a:srgbClr val="1C50EA">
              <a:alpha val="100000"/>
            </a:srgbClr>
          </a:solidFill>
          <a:ln/>
        </p:spPr>
      </p:sp>
      <p:sp>
        <p:nvSpPr>
          <p:cNvPr id="9" name="Text 5"/>
          <p:cNvSpPr/>
          <p:nvPr/>
        </p:nvSpPr>
        <p:spPr>
          <a:xfrm>
            <a:off x="5931641" y="6134100"/>
            <a:ext cx="1613102" cy="838200"/>
          </a:xfrm>
          <a:prstGeom prst="rect">
            <a:avLst/>
          </a:prstGeom>
          <a:noFill/>
          <a:ln/>
        </p:spPr>
        <p:txBody>
          <a:bodyPr wrap="square" lIns="0" tIns="0" rIns="0" bIns="0" rtlCol="0" anchor="t"/>
          <a:lstStyle/>
          <a:p>
            <a:pPr algn="ctr"/>
            <a:r>
              <a:rPr lang="en-US" sz="3600" dirty="0">
                <a:solidFill>
                  <a:srgbClr val="FFFFFF">
                    <a:alpha val="100000"/>
                  </a:srgbClr>
                </a:solidFill>
                <a:latin typeface="Poppins Bold" pitchFamily="34" charset="0"/>
                <a:ea typeface="Poppins Bold" pitchFamily="34" charset="-122"/>
                <a:cs typeface="Poppins Bold" pitchFamily="34" charset="-120"/>
              </a:rPr>
              <a:t>Forest</a:t>
            </a:r>
            <a:endParaRPr lang="en-US" sz="3600" dirty="0"/>
          </a:p>
        </p:txBody>
      </p:sp>
      <p:pic>
        <p:nvPicPr>
          <p:cNvPr id="10" name="Image 2" descr="preencoded.png"/>
          <p:cNvPicPr>
            <a:picLocks noChangeAspect="1"/>
          </p:cNvPicPr>
          <p:nvPr/>
        </p:nvPicPr>
        <p:blipFill>
          <a:blip r:embed="rId5"/>
          <a:stretch>
            <a:fillRect/>
          </a:stretch>
        </p:blipFill>
        <p:spPr>
          <a:xfrm>
            <a:off x="6540194" y="7035800"/>
            <a:ext cx="395996" cy="342900"/>
          </a:xfrm>
          <a:prstGeom prst="rect">
            <a:avLst/>
          </a:prstGeom>
        </p:spPr>
      </p:pic>
      <p:sp>
        <p:nvSpPr>
          <p:cNvPr id="11" name="Shape 6"/>
          <p:cNvSpPr/>
          <p:nvPr/>
        </p:nvSpPr>
        <p:spPr>
          <a:xfrm>
            <a:off x="15343518" y="6819900"/>
            <a:ext cx="2400600" cy="1549400"/>
          </a:xfrm>
          <a:prstGeom prst="rect">
            <a:avLst/>
          </a:prstGeom>
          <a:noFill/>
          <a:ln/>
        </p:spPr>
      </p:sp>
      <p:sp>
        <p:nvSpPr>
          <p:cNvPr id="12" name="Shape 7"/>
          <p:cNvSpPr/>
          <p:nvPr/>
        </p:nvSpPr>
        <p:spPr>
          <a:xfrm>
            <a:off x="15343518" y="6819900"/>
            <a:ext cx="2400600" cy="1295400"/>
          </a:xfrm>
          <a:prstGeom prst="roundRect">
            <a:avLst>
              <a:gd name="adj" fmla="val 7765"/>
            </a:avLst>
          </a:prstGeom>
          <a:solidFill>
            <a:srgbClr val="1C50EA">
              <a:alpha val="100000"/>
            </a:srgbClr>
          </a:solidFill>
          <a:ln/>
        </p:spPr>
      </p:sp>
      <p:sp>
        <p:nvSpPr>
          <p:cNvPr id="13" name="Text 8"/>
          <p:cNvSpPr/>
          <p:nvPr/>
        </p:nvSpPr>
        <p:spPr>
          <a:xfrm>
            <a:off x="15724565" y="7124700"/>
            <a:ext cx="1638505" cy="838200"/>
          </a:xfrm>
          <a:prstGeom prst="rect">
            <a:avLst/>
          </a:prstGeom>
          <a:noFill/>
          <a:ln/>
        </p:spPr>
        <p:txBody>
          <a:bodyPr wrap="square" lIns="0" tIns="0" rIns="0" bIns="0" rtlCol="0" anchor="t"/>
          <a:lstStyle/>
          <a:p>
            <a:pPr algn="ctr"/>
            <a:r>
              <a:rPr lang="en-US" sz="3600" dirty="0">
                <a:solidFill>
                  <a:srgbClr val="FFFFFF">
                    <a:alpha val="100000"/>
                  </a:srgbClr>
                </a:solidFill>
                <a:latin typeface="Poppins Bold" pitchFamily="34" charset="0"/>
                <a:ea typeface="Poppins Bold" pitchFamily="34" charset="-122"/>
                <a:cs typeface="Poppins Bold" pitchFamily="34" charset="-120"/>
              </a:rPr>
              <a:t>Caves</a:t>
            </a:r>
            <a:endParaRPr lang="en-US" sz="3600" dirty="0"/>
          </a:p>
        </p:txBody>
      </p:sp>
      <p:pic>
        <p:nvPicPr>
          <p:cNvPr id="14" name="Image 3" descr="preencoded.png"/>
          <p:cNvPicPr>
            <a:picLocks noChangeAspect="1"/>
          </p:cNvPicPr>
          <p:nvPr/>
        </p:nvPicPr>
        <p:blipFill>
          <a:blip r:embed="rId5"/>
          <a:stretch>
            <a:fillRect/>
          </a:stretch>
        </p:blipFill>
        <p:spPr>
          <a:xfrm>
            <a:off x="16345819" y="8026400"/>
            <a:ext cx="395996" cy="342900"/>
          </a:xfrm>
          <a:prstGeom prst="rect">
            <a:avLst/>
          </a:prstGeom>
        </p:spPr>
      </p:pic>
      <p:sp>
        <p:nvSpPr>
          <p:cNvPr id="15" name="Shape 9"/>
          <p:cNvSpPr/>
          <p:nvPr/>
        </p:nvSpPr>
        <p:spPr>
          <a:xfrm>
            <a:off x="11914089" y="8750300"/>
            <a:ext cx="1879835" cy="1549400"/>
          </a:xfrm>
          <a:prstGeom prst="rect">
            <a:avLst/>
          </a:prstGeom>
          <a:noFill/>
          <a:ln/>
        </p:spPr>
      </p:sp>
      <p:sp>
        <p:nvSpPr>
          <p:cNvPr id="16" name="Shape 10"/>
          <p:cNvSpPr/>
          <p:nvPr/>
        </p:nvSpPr>
        <p:spPr>
          <a:xfrm>
            <a:off x="11914089" y="8750300"/>
            <a:ext cx="1879835" cy="1295400"/>
          </a:xfrm>
          <a:prstGeom prst="roundRect">
            <a:avLst>
              <a:gd name="adj" fmla="val 7765"/>
            </a:avLst>
          </a:prstGeom>
          <a:solidFill>
            <a:srgbClr val="1C50EA">
              <a:alpha val="100000"/>
            </a:srgbClr>
          </a:solidFill>
          <a:ln/>
        </p:spPr>
      </p:sp>
      <p:sp>
        <p:nvSpPr>
          <p:cNvPr id="17" name="Text 11"/>
          <p:cNvSpPr/>
          <p:nvPr/>
        </p:nvSpPr>
        <p:spPr>
          <a:xfrm>
            <a:off x="12295137" y="9055100"/>
            <a:ext cx="1117740" cy="838200"/>
          </a:xfrm>
          <a:prstGeom prst="rect">
            <a:avLst/>
          </a:prstGeom>
          <a:noFill/>
          <a:ln/>
        </p:spPr>
        <p:txBody>
          <a:bodyPr wrap="square" lIns="0" tIns="0" rIns="0" bIns="0" rtlCol="0" anchor="t"/>
          <a:lstStyle/>
          <a:p>
            <a:pPr algn="ctr"/>
            <a:r>
              <a:rPr lang="en-US" sz="3600" dirty="0">
                <a:solidFill>
                  <a:srgbClr val="FFFFFF">
                    <a:alpha val="100000"/>
                  </a:srgbClr>
                </a:solidFill>
                <a:latin typeface="Poppins Bold" pitchFamily="34" charset="0"/>
                <a:ea typeface="Poppins Bold" pitchFamily="34" charset="-122"/>
                <a:cs typeface="Poppins Bold" pitchFamily="34" charset="-120"/>
              </a:rPr>
              <a:t>City</a:t>
            </a:r>
            <a:endParaRPr lang="en-US" sz="3600" dirty="0"/>
          </a:p>
        </p:txBody>
      </p:sp>
      <p:pic>
        <p:nvPicPr>
          <p:cNvPr id="18" name="Image 4" descr="preencoded.png"/>
          <p:cNvPicPr>
            <a:picLocks noChangeAspect="1"/>
          </p:cNvPicPr>
          <p:nvPr/>
        </p:nvPicPr>
        <p:blipFill>
          <a:blip r:embed="rId6"/>
          <a:stretch>
            <a:fillRect/>
          </a:stretch>
        </p:blipFill>
        <p:spPr>
          <a:xfrm>
            <a:off x="12656008" y="9956800"/>
            <a:ext cx="395996" cy="342900"/>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name="Slide 12">
    <p:bg>
      <p:bgPr>
        <a:solidFill>
          <a:srgbClr val="FFFFFF"/>
        </a:solidFill>
        <a:effectLst/>
      </p:bgPr>
    </p:bg>
    <p:spTree>
      <p:nvGrpSpPr>
        <p:cNvPr id="1" name=""/>
        <p:cNvGrpSpPr/>
        <p:nvPr/>
      </p:nvGrpSpPr>
      <p:grpSpPr>
        <a:xfrm>
          <a:off x="0" y="0"/>
          <a:ext cx="0" cy="0"/>
          <a:chOff x="0" y="0"/>
          <a:chExt cx="0" cy="0"/>
        </a:xfrm>
      </p:grpSpPr>
      <p:sp>
        <p:nvSpPr>
          <p:cNvPr id="2" name="Shape 0"/>
          <p:cNvSpPr/>
          <p:nvPr/>
        </p:nvSpPr>
        <p:spPr>
          <a:xfrm>
            <a:off x="10732841" y="0"/>
            <a:ext cx="13654207" cy="8153400"/>
          </a:xfrm>
          <a:prstGeom prst="rect">
            <a:avLst/>
          </a:prstGeom>
          <a:solidFill>
            <a:srgbClr val="F2F5FF">
              <a:alpha val="100000"/>
            </a:srgbClr>
          </a:solidFill>
          <a:ln/>
        </p:spPr>
      </p:sp>
      <p:sp>
        <p:nvSpPr>
          <p:cNvPr id="3" name="Text 1"/>
          <p:cNvSpPr/>
          <p:nvPr/>
        </p:nvSpPr>
        <p:spPr>
          <a:xfrm>
            <a:off x="1511489" y="1003300"/>
            <a:ext cx="6918131" cy="1862667"/>
          </a:xfrm>
          <a:prstGeom prst="rect">
            <a:avLst/>
          </a:prstGeom>
          <a:noFill/>
          <a:ln/>
        </p:spPr>
        <p:txBody>
          <a:bodyPr wrap="square" lIns="0" tIns="0" rIns="0" bIns="0" rtlCol="0" anchor="t"/>
          <a:lstStyle/>
          <a:p>
            <a:pPr algn="l"/>
            <a:r>
              <a:rPr lang="en-US" sz="8000" dirty="0">
                <a:solidFill>
                  <a:srgbClr val="000000">
                    <a:alpha val="100000"/>
                  </a:srgbClr>
                </a:solidFill>
                <a:latin typeface="Poppins Bold" pitchFamily="34" charset="0"/>
                <a:ea typeface="Poppins Bold" pitchFamily="34" charset="-122"/>
                <a:cs typeface="Poppins Bold" pitchFamily="34" charset="-120"/>
              </a:rPr>
              <a:t>Competition</a:t>
            </a:r>
            <a:endParaRPr lang="en-US" sz="8000" dirty="0"/>
          </a:p>
        </p:txBody>
      </p:sp>
      <p:sp>
        <p:nvSpPr>
          <p:cNvPr id="4" name="Shape 2"/>
          <p:cNvSpPr/>
          <p:nvPr/>
        </p:nvSpPr>
        <p:spPr>
          <a:xfrm>
            <a:off x="23370921" y="10515600"/>
            <a:ext cx="1016127" cy="3200400"/>
          </a:xfrm>
          <a:prstGeom prst="rect">
            <a:avLst/>
          </a:prstGeom>
          <a:solidFill>
            <a:srgbClr val="FFFFFF">
              <a:alpha val="100000"/>
            </a:srgbClr>
          </a:solidFill>
          <a:ln/>
        </p:spPr>
      </p:sp>
      <p:pic>
        <p:nvPicPr>
          <p:cNvPr id="5" name="Image 0" descr="preencoded.png"/>
          <p:cNvPicPr>
            <a:picLocks noChangeAspect="1"/>
          </p:cNvPicPr>
          <p:nvPr/>
        </p:nvPicPr>
        <p:blipFill>
          <a:blip r:embed="rId3"/>
          <a:stretch>
            <a:fillRect/>
          </a:stretch>
        </p:blipFill>
        <p:spPr>
          <a:xfrm>
            <a:off x="23523340" y="10820400"/>
            <a:ext cx="711289" cy="2590800"/>
          </a:xfrm>
          <a:prstGeom prst="rect">
            <a:avLst/>
          </a:prstGeom>
        </p:spPr>
      </p:pic>
      <p:sp>
        <p:nvSpPr>
          <p:cNvPr id="6" name="Shape 3"/>
          <p:cNvSpPr/>
          <p:nvPr/>
        </p:nvSpPr>
        <p:spPr>
          <a:xfrm>
            <a:off x="11545743" y="3390900"/>
            <a:ext cx="9907238" cy="2336800"/>
          </a:xfrm>
          <a:prstGeom prst="rect">
            <a:avLst/>
          </a:prstGeom>
          <a:noFill/>
          <a:ln/>
        </p:spPr>
      </p:sp>
      <p:sp>
        <p:nvSpPr>
          <p:cNvPr id="7" name="Shape 4"/>
          <p:cNvSpPr/>
          <p:nvPr/>
        </p:nvSpPr>
        <p:spPr>
          <a:xfrm>
            <a:off x="11545743" y="3746500"/>
            <a:ext cx="1625803" cy="1625600"/>
          </a:xfrm>
          <a:prstGeom prst="roundRect">
            <a:avLst>
              <a:gd name="adj" fmla="val 78188"/>
            </a:avLst>
          </a:prstGeom>
          <a:noFill/>
          <a:ln/>
        </p:spPr>
      </p:sp>
      <p:pic>
        <p:nvPicPr>
          <p:cNvPr id="8" name="Image 1" descr="preencoded.png"/>
          <p:cNvPicPr>
            <a:picLocks noChangeAspect="1"/>
          </p:cNvPicPr>
          <p:nvPr/>
        </p:nvPicPr>
        <p:blipFill>
          <a:blip r:embed="rId4"/>
          <a:stretch>
            <a:fillRect/>
          </a:stretch>
        </p:blipFill>
        <p:spPr>
          <a:xfrm>
            <a:off x="11545743" y="3746500"/>
            <a:ext cx="1625803" cy="1625600"/>
          </a:xfrm>
          <a:prstGeom prst="rect">
            <a:avLst/>
          </a:prstGeom>
        </p:spPr>
      </p:pic>
      <p:pic>
        <p:nvPicPr>
          <p:cNvPr id="9" name="Image 2" descr="preencoded.png"/>
          <p:cNvPicPr>
            <a:picLocks noChangeAspect="1"/>
          </p:cNvPicPr>
          <p:nvPr/>
        </p:nvPicPr>
        <p:blipFill>
          <a:blip r:embed="rId5"/>
          <a:stretch>
            <a:fillRect/>
          </a:stretch>
        </p:blipFill>
        <p:spPr>
          <a:xfrm>
            <a:off x="11710984" y="3911758"/>
            <a:ext cx="1295481" cy="1294923"/>
          </a:xfrm>
          <a:prstGeom prst="rect">
            <a:avLst/>
          </a:prstGeom>
        </p:spPr>
      </p:pic>
      <p:sp>
        <p:nvSpPr>
          <p:cNvPr id="10" name="Shape 5"/>
          <p:cNvSpPr/>
          <p:nvPr/>
        </p:nvSpPr>
        <p:spPr>
          <a:xfrm>
            <a:off x="13577997" y="3390900"/>
            <a:ext cx="7874984" cy="2336800"/>
          </a:xfrm>
          <a:prstGeom prst="rect">
            <a:avLst/>
          </a:prstGeom>
          <a:noFill/>
          <a:ln/>
        </p:spPr>
      </p:sp>
      <p:sp>
        <p:nvSpPr>
          <p:cNvPr id="11" name="Text 6"/>
          <p:cNvSpPr/>
          <p:nvPr/>
        </p:nvSpPr>
        <p:spPr>
          <a:xfrm>
            <a:off x="13577997" y="3390900"/>
            <a:ext cx="8078210" cy="1117600"/>
          </a:xfrm>
          <a:prstGeom prst="rect">
            <a:avLst/>
          </a:prstGeom>
          <a:noFill/>
          <a:ln/>
        </p:spPr>
        <p:txBody>
          <a:bodyPr wrap="square" lIns="0" tIns="0" rIns="0" bIns="0" rtlCol="0" anchor="t"/>
          <a:lstStyle/>
          <a:p>
            <a:pPr algn="l"/>
            <a:r>
              <a:rPr lang="en-US" sz="4800" dirty="0">
                <a:solidFill>
                  <a:srgbClr val="000000">
                    <a:alpha val="100000"/>
                  </a:srgbClr>
                </a:solidFill>
                <a:latin typeface="Poppins Bold" pitchFamily="34" charset="0"/>
                <a:ea typeface="Poppins Bold" pitchFamily="34" charset="-122"/>
                <a:cs typeface="Poppins Bold" pitchFamily="34" charset="-120"/>
              </a:rPr>
              <a:t>Enchanted Creatures</a:t>
            </a:r>
            <a:endParaRPr lang="en-US" sz="4800" dirty="0"/>
          </a:p>
        </p:txBody>
      </p:sp>
      <p:sp>
        <p:nvSpPr>
          <p:cNvPr id="12" name="Text 7"/>
          <p:cNvSpPr/>
          <p:nvPr/>
        </p:nvSpPr>
        <p:spPr>
          <a:xfrm>
            <a:off x="13577997" y="4508500"/>
            <a:ext cx="8010468" cy="1354667"/>
          </a:xfrm>
          <a:prstGeom prst="rect">
            <a:avLst/>
          </a:prstGeom>
          <a:noFill/>
          <a:ln/>
        </p:spPr>
        <p:txBody>
          <a:bodyPr wrap="square" lIns="0" tIns="0" rIns="0" bIns="0" rtlCol="0" anchor="t"/>
          <a:lstStyle/>
          <a:p>
            <a:pPr algn="l">
              <a:spcAft>
                <a:spcPts val="4000"/>
              </a:spcAft>
            </a:pPr>
            <a:r>
              <a:rPr lang="en-US" sz="3200" dirty="0">
                <a:solidFill>
                  <a:srgbClr val="000000">
                    <a:alpha val="100000"/>
                  </a:srgbClr>
                </a:solidFill>
                <a:latin typeface="Poppins Regular" pitchFamily="34" charset="0"/>
                <a:ea typeface="Poppins Regular" pitchFamily="34" charset="-122"/>
                <a:cs typeface="Poppins Regular" pitchFamily="34" charset="-120"/>
              </a:rPr>
              <a:t>Tracking the mystical animals of the fantasy world</a:t>
            </a:r>
            <a:endParaRPr lang="en-US" sz="3200" dirty="0"/>
          </a:p>
        </p:txBody>
      </p:sp>
      <p:sp>
        <p:nvSpPr>
          <p:cNvPr id="13" name="Shape 8"/>
          <p:cNvSpPr/>
          <p:nvPr/>
        </p:nvSpPr>
        <p:spPr>
          <a:xfrm>
            <a:off x="11545743" y="6388100"/>
            <a:ext cx="9907238" cy="2336800"/>
          </a:xfrm>
          <a:prstGeom prst="rect">
            <a:avLst/>
          </a:prstGeom>
          <a:noFill/>
          <a:ln/>
        </p:spPr>
      </p:sp>
      <p:sp>
        <p:nvSpPr>
          <p:cNvPr id="14" name="Shape 9"/>
          <p:cNvSpPr/>
          <p:nvPr/>
        </p:nvSpPr>
        <p:spPr>
          <a:xfrm>
            <a:off x="11545743" y="6743700"/>
            <a:ext cx="1625803" cy="1625600"/>
          </a:xfrm>
          <a:prstGeom prst="roundRect">
            <a:avLst>
              <a:gd name="adj" fmla="val 78188"/>
            </a:avLst>
          </a:prstGeom>
          <a:noFill/>
          <a:ln/>
        </p:spPr>
      </p:sp>
      <p:pic>
        <p:nvPicPr>
          <p:cNvPr id="15" name="Image 3" descr="preencoded.png"/>
          <p:cNvPicPr>
            <a:picLocks noChangeAspect="1"/>
          </p:cNvPicPr>
          <p:nvPr/>
        </p:nvPicPr>
        <p:blipFill>
          <a:blip r:embed="rId4"/>
          <a:stretch>
            <a:fillRect/>
          </a:stretch>
        </p:blipFill>
        <p:spPr>
          <a:xfrm>
            <a:off x="11545743" y="6743700"/>
            <a:ext cx="1625803" cy="1625600"/>
          </a:xfrm>
          <a:prstGeom prst="rect">
            <a:avLst/>
          </a:prstGeom>
        </p:spPr>
      </p:pic>
      <p:pic>
        <p:nvPicPr>
          <p:cNvPr id="16" name="Image 4" descr="preencoded.png"/>
          <p:cNvPicPr>
            <a:picLocks noChangeAspect="1"/>
          </p:cNvPicPr>
          <p:nvPr/>
        </p:nvPicPr>
        <p:blipFill>
          <a:blip r:embed="rId6"/>
          <a:stretch>
            <a:fillRect/>
          </a:stretch>
        </p:blipFill>
        <p:spPr>
          <a:xfrm>
            <a:off x="11701394" y="6934281"/>
            <a:ext cx="1314509" cy="1244519"/>
          </a:xfrm>
          <a:prstGeom prst="rect">
            <a:avLst/>
          </a:prstGeom>
        </p:spPr>
      </p:pic>
      <p:sp>
        <p:nvSpPr>
          <p:cNvPr id="17" name="Shape 10"/>
          <p:cNvSpPr/>
          <p:nvPr/>
        </p:nvSpPr>
        <p:spPr>
          <a:xfrm>
            <a:off x="13577997" y="6388100"/>
            <a:ext cx="7874984" cy="2336800"/>
          </a:xfrm>
          <a:prstGeom prst="rect">
            <a:avLst/>
          </a:prstGeom>
          <a:noFill/>
          <a:ln/>
        </p:spPr>
      </p:sp>
      <p:sp>
        <p:nvSpPr>
          <p:cNvPr id="18" name="Text 11"/>
          <p:cNvSpPr/>
          <p:nvPr/>
        </p:nvSpPr>
        <p:spPr>
          <a:xfrm>
            <a:off x="13577997" y="6388100"/>
            <a:ext cx="8078210" cy="1117600"/>
          </a:xfrm>
          <a:prstGeom prst="rect">
            <a:avLst/>
          </a:prstGeom>
          <a:noFill/>
          <a:ln/>
        </p:spPr>
        <p:txBody>
          <a:bodyPr wrap="square" lIns="0" tIns="0" rIns="0" bIns="0" rtlCol="0" anchor="t"/>
          <a:lstStyle/>
          <a:p>
            <a:pPr algn="l"/>
            <a:r>
              <a:rPr lang="en-US" sz="4800" dirty="0">
                <a:solidFill>
                  <a:srgbClr val="000000">
                    <a:alpha val="100000"/>
                  </a:srgbClr>
                </a:solidFill>
                <a:latin typeface="Poppins Bold" pitchFamily="34" charset="0"/>
                <a:ea typeface="Poppins Bold" pitchFamily="34" charset="-122"/>
                <a:cs typeface="Poppins Bold" pitchFamily="34" charset="-120"/>
              </a:rPr>
              <a:t>Mystical Landscapes</a:t>
            </a:r>
            <a:endParaRPr lang="en-US" sz="4800" dirty="0"/>
          </a:p>
        </p:txBody>
      </p:sp>
      <p:sp>
        <p:nvSpPr>
          <p:cNvPr id="19" name="Text 12"/>
          <p:cNvSpPr/>
          <p:nvPr/>
        </p:nvSpPr>
        <p:spPr>
          <a:xfrm>
            <a:off x="13577997" y="7505700"/>
            <a:ext cx="8010468" cy="1354667"/>
          </a:xfrm>
          <a:prstGeom prst="rect">
            <a:avLst/>
          </a:prstGeom>
          <a:noFill/>
          <a:ln/>
        </p:spPr>
        <p:txBody>
          <a:bodyPr wrap="square" lIns="0" tIns="0" rIns="0" bIns="0" rtlCol="0" anchor="t"/>
          <a:lstStyle/>
          <a:p>
            <a:pPr algn="l">
              <a:spcAft>
                <a:spcPts val="4000"/>
              </a:spcAft>
            </a:pPr>
            <a:r>
              <a:rPr lang="en-US" sz="3200" dirty="0">
                <a:solidFill>
                  <a:srgbClr val="000000">
                    <a:alpha val="100000"/>
                  </a:srgbClr>
                </a:solidFill>
                <a:latin typeface="Poppins Regular" pitchFamily="34" charset="0"/>
                <a:ea typeface="Poppins Regular" pitchFamily="34" charset="-122"/>
                <a:cs typeface="Poppins Regular" pitchFamily="34" charset="-120"/>
              </a:rPr>
              <a:t>Discovering the stunning landscapes and hidden wonders </a:t>
            </a:r>
            <a:endParaRPr lang="en-US" sz="3200" dirty="0"/>
          </a:p>
        </p:txBody>
      </p:sp>
      <p:sp>
        <p:nvSpPr>
          <p:cNvPr id="20" name="Shape 13"/>
          <p:cNvSpPr/>
          <p:nvPr/>
        </p:nvSpPr>
        <p:spPr>
          <a:xfrm>
            <a:off x="11545743" y="9385300"/>
            <a:ext cx="9907238" cy="2336800"/>
          </a:xfrm>
          <a:prstGeom prst="rect">
            <a:avLst/>
          </a:prstGeom>
          <a:noFill/>
          <a:ln/>
        </p:spPr>
      </p:sp>
      <p:sp>
        <p:nvSpPr>
          <p:cNvPr id="21" name="Shape 14"/>
          <p:cNvSpPr/>
          <p:nvPr/>
        </p:nvSpPr>
        <p:spPr>
          <a:xfrm>
            <a:off x="11545743" y="9740900"/>
            <a:ext cx="1625803" cy="1625600"/>
          </a:xfrm>
          <a:prstGeom prst="roundRect">
            <a:avLst>
              <a:gd name="adj" fmla="val 78188"/>
            </a:avLst>
          </a:prstGeom>
          <a:noFill/>
          <a:ln/>
        </p:spPr>
      </p:sp>
      <p:pic>
        <p:nvPicPr>
          <p:cNvPr id="22" name="Image 5" descr="preencoded.png"/>
          <p:cNvPicPr>
            <a:picLocks noChangeAspect="1"/>
          </p:cNvPicPr>
          <p:nvPr/>
        </p:nvPicPr>
        <p:blipFill>
          <a:blip r:embed="rId4"/>
          <a:stretch>
            <a:fillRect/>
          </a:stretch>
        </p:blipFill>
        <p:spPr>
          <a:xfrm>
            <a:off x="11545743" y="9740900"/>
            <a:ext cx="1625803" cy="1625600"/>
          </a:xfrm>
          <a:prstGeom prst="rect">
            <a:avLst/>
          </a:prstGeom>
        </p:spPr>
      </p:pic>
      <p:pic>
        <p:nvPicPr>
          <p:cNvPr id="23" name="Image 6" descr="preencoded.png"/>
          <p:cNvPicPr>
            <a:picLocks noChangeAspect="1"/>
          </p:cNvPicPr>
          <p:nvPr/>
        </p:nvPicPr>
        <p:blipFill>
          <a:blip r:embed="rId7"/>
          <a:stretch>
            <a:fillRect/>
          </a:stretch>
        </p:blipFill>
        <p:spPr>
          <a:xfrm>
            <a:off x="11825178" y="9855200"/>
            <a:ext cx="1066933" cy="1397000"/>
          </a:xfrm>
          <a:prstGeom prst="rect">
            <a:avLst/>
          </a:prstGeom>
        </p:spPr>
      </p:pic>
      <p:sp>
        <p:nvSpPr>
          <p:cNvPr id="24" name="Shape 15"/>
          <p:cNvSpPr/>
          <p:nvPr/>
        </p:nvSpPr>
        <p:spPr>
          <a:xfrm>
            <a:off x="13577997" y="9385300"/>
            <a:ext cx="7874984" cy="2336800"/>
          </a:xfrm>
          <a:prstGeom prst="rect">
            <a:avLst/>
          </a:prstGeom>
          <a:noFill/>
          <a:ln/>
        </p:spPr>
      </p:sp>
      <p:sp>
        <p:nvSpPr>
          <p:cNvPr id="25" name="Text 16"/>
          <p:cNvSpPr/>
          <p:nvPr/>
        </p:nvSpPr>
        <p:spPr>
          <a:xfrm>
            <a:off x="13577997" y="9385300"/>
            <a:ext cx="8078210" cy="1117600"/>
          </a:xfrm>
          <a:prstGeom prst="rect">
            <a:avLst/>
          </a:prstGeom>
          <a:noFill/>
          <a:ln/>
        </p:spPr>
        <p:txBody>
          <a:bodyPr wrap="square" lIns="0" tIns="0" rIns="0" bIns="0" rtlCol="0" anchor="t"/>
          <a:lstStyle/>
          <a:p>
            <a:pPr algn="l"/>
            <a:r>
              <a:rPr lang="en-US" sz="4800" dirty="0">
                <a:solidFill>
                  <a:srgbClr val="000000">
                    <a:alpha val="100000"/>
                  </a:srgbClr>
                </a:solidFill>
                <a:latin typeface="Poppins Bold" pitchFamily="34" charset="0"/>
                <a:ea typeface="Poppins Bold" pitchFamily="34" charset="-122"/>
                <a:cs typeface="Poppins Bold" pitchFamily="34" charset="-120"/>
              </a:rPr>
              <a:t>Legendary Artifacts</a:t>
            </a:r>
            <a:endParaRPr lang="en-US" sz="4800" dirty="0"/>
          </a:p>
        </p:txBody>
      </p:sp>
      <p:sp>
        <p:nvSpPr>
          <p:cNvPr id="26" name="Text 17"/>
          <p:cNvSpPr/>
          <p:nvPr/>
        </p:nvSpPr>
        <p:spPr>
          <a:xfrm>
            <a:off x="13577997" y="10502900"/>
            <a:ext cx="8010468" cy="1354667"/>
          </a:xfrm>
          <a:prstGeom prst="rect">
            <a:avLst/>
          </a:prstGeom>
          <a:noFill/>
          <a:ln/>
        </p:spPr>
        <p:txBody>
          <a:bodyPr wrap="square" lIns="0" tIns="0" rIns="0" bIns="0" rtlCol="0" anchor="t"/>
          <a:lstStyle/>
          <a:p>
            <a:pPr algn="l">
              <a:spcAft>
                <a:spcPts val="4000"/>
              </a:spcAft>
            </a:pPr>
            <a:r>
              <a:rPr lang="en-US" sz="3200" dirty="0">
                <a:solidFill>
                  <a:srgbClr val="000000">
                    <a:alpha val="100000"/>
                  </a:srgbClr>
                </a:solidFill>
                <a:latin typeface="Poppins Regular" pitchFamily="34" charset="0"/>
                <a:ea typeface="Poppins Regular" pitchFamily="34" charset="-122"/>
                <a:cs typeface="Poppins Regular" pitchFamily="34" charset="-120"/>
              </a:rPr>
              <a:t>Uncovering powerful and mysterious artifacts in the fantasy world</a:t>
            </a:r>
            <a:endParaRPr lang="en-US" sz="3200" dirty="0"/>
          </a:p>
        </p:txBody>
      </p:sp>
      <p:pic>
        <p:nvPicPr>
          <p:cNvPr id="27" name="Image 7" descr="preencoded.png"/>
          <p:cNvPicPr>
            <a:picLocks noChangeAspect="1"/>
          </p:cNvPicPr>
          <p:nvPr/>
        </p:nvPicPr>
        <p:blipFill>
          <a:blip r:embed="rId8"/>
          <a:stretch>
            <a:fillRect/>
          </a:stretch>
        </p:blipFill>
        <p:spPr>
          <a:xfrm>
            <a:off x="1511489" y="3784600"/>
            <a:ext cx="8344943" cy="8013700"/>
          </a:xfrm>
          <a:prstGeom prst="rect">
            <a:avLst/>
          </a:prstGeom>
        </p:spPr>
      </p:pic>
      <p:sp>
        <p:nvSpPr>
          <p:cNvPr id="28" name="Shape 18"/>
          <p:cNvSpPr/>
          <p:nvPr/>
        </p:nvSpPr>
        <p:spPr>
          <a:xfrm>
            <a:off x="3199467" y="6821370"/>
            <a:ext cx="4979536" cy="4976930"/>
          </a:xfrm>
          <a:prstGeom prst="ellipse">
            <a:avLst/>
          </a:prstGeom>
          <a:solidFill>
            <a:srgbClr val="F2F5FF">
              <a:alpha val="100000"/>
            </a:srgbClr>
          </a:solidFill>
          <a:ln/>
        </p:spPr>
      </p:sp>
      <p:sp>
        <p:nvSpPr>
          <p:cNvPr id="29" name="Shape 19"/>
          <p:cNvSpPr/>
          <p:nvPr/>
        </p:nvSpPr>
        <p:spPr>
          <a:xfrm>
            <a:off x="1511489" y="3784600"/>
            <a:ext cx="4979536" cy="4976930"/>
          </a:xfrm>
          <a:prstGeom prst="ellipse">
            <a:avLst/>
          </a:prstGeom>
          <a:solidFill>
            <a:srgbClr val="1C50EA">
              <a:alpha val="100000"/>
            </a:srgbClr>
          </a:solidFill>
          <a:ln/>
        </p:spPr>
      </p:sp>
      <p:sp>
        <p:nvSpPr>
          <p:cNvPr id="30" name="Shape 20"/>
          <p:cNvSpPr/>
          <p:nvPr/>
        </p:nvSpPr>
        <p:spPr>
          <a:xfrm>
            <a:off x="4876896" y="3784600"/>
            <a:ext cx="4979536" cy="4976930"/>
          </a:xfrm>
          <a:prstGeom prst="ellipse">
            <a:avLst/>
          </a:prstGeom>
          <a:solidFill>
            <a:srgbClr val="A0B4EF">
              <a:alpha val="100000"/>
            </a:srgbClr>
          </a:solidFill>
          <a:ln/>
        </p:spPr>
      </p:sp>
      <p:sp>
        <p:nvSpPr>
          <p:cNvPr id="31" name="Text 21"/>
          <p:cNvSpPr/>
          <p:nvPr/>
        </p:nvSpPr>
        <p:spPr>
          <a:xfrm>
            <a:off x="2261638" y="5702970"/>
            <a:ext cx="2540318" cy="1117600"/>
          </a:xfrm>
          <a:prstGeom prst="rect">
            <a:avLst/>
          </a:prstGeom>
          <a:noFill/>
          <a:ln/>
        </p:spPr>
        <p:txBody>
          <a:bodyPr wrap="square" lIns="0" tIns="0" rIns="0" bIns="0" rtlCol="0" anchor="ctr"/>
          <a:lstStyle/>
          <a:p>
            <a:pPr algn="ctr"/>
            <a:r>
              <a:rPr lang="en-US" sz="4800" dirty="0">
                <a:solidFill>
                  <a:srgbClr val="FFFFFF">
                    <a:alpha val="100000"/>
                  </a:srgbClr>
                </a:solidFill>
                <a:latin typeface="Poppins Bold" pitchFamily="34" charset="0"/>
                <a:ea typeface="Poppins Bold" pitchFamily="34" charset="-122"/>
                <a:cs typeface="Poppins Bold" pitchFamily="34" charset="-120"/>
              </a:rPr>
              <a:t>Dragon</a:t>
            </a:r>
            <a:endParaRPr lang="en-US" sz="4800" dirty="0"/>
          </a:p>
        </p:txBody>
      </p:sp>
      <p:sp>
        <p:nvSpPr>
          <p:cNvPr id="32" name="Text 22"/>
          <p:cNvSpPr/>
          <p:nvPr/>
        </p:nvSpPr>
        <p:spPr>
          <a:xfrm>
            <a:off x="6544883" y="5702970"/>
            <a:ext cx="2654632" cy="1117600"/>
          </a:xfrm>
          <a:prstGeom prst="rect">
            <a:avLst/>
          </a:prstGeom>
          <a:noFill/>
          <a:ln/>
        </p:spPr>
        <p:txBody>
          <a:bodyPr wrap="square" lIns="0" tIns="0" rIns="0" bIns="0" rtlCol="0" anchor="ctr"/>
          <a:lstStyle/>
          <a:p>
            <a:pPr algn="ctr"/>
            <a:r>
              <a:rPr lang="en-US" sz="4800" dirty="0">
                <a:solidFill>
                  <a:srgbClr val="FFFFFF">
                    <a:alpha val="100000"/>
                  </a:srgbClr>
                </a:solidFill>
                <a:latin typeface="Poppins Bold" pitchFamily="34" charset="0"/>
                <a:ea typeface="Poppins Bold" pitchFamily="34" charset="-122"/>
                <a:cs typeface="Poppins Bold" pitchFamily="34" charset="-120"/>
              </a:rPr>
              <a:t>Unicorn</a:t>
            </a:r>
            <a:endParaRPr lang="en-US" sz="4800" dirty="0"/>
          </a:p>
        </p:txBody>
      </p:sp>
      <p:sp>
        <p:nvSpPr>
          <p:cNvPr id="33" name="Text 23"/>
          <p:cNvSpPr/>
          <p:nvPr/>
        </p:nvSpPr>
        <p:spPr>
          <a:xfrm>
            <a:off x="5218169" y="8739739"/>
            <a:ext cx="939917" cy="1117600"/>
          </a:xfrm>
          <a:prstGeom prst="rect">
            <a:avLst/>
          </a:prstGeom>
          <a:noFill/>
          <a:ln/>
        </p:spPr>
        <p:txBody>
          <a:bodyPr wrap="square" lIns="0" tIns="0" rIns="0" bIns="0" rtlCol="0" anchor="ctr"/>
          <a:lstStyle/>
          <a:p>
            <a:pPr algn="ctr"/>
            <a:r>
              <a:rPr lang="en-US" sz="4800" dirty="0">
                <a:solidFill>
                  <a:srgbClr val="1C50EA">
                    <a:alpha val="100000"/>
                  </a:srgbClr>
                </a:solidFill>
                <a:latin typeface="Poppins Bold" pitchFamily="34" charset="0"/>
                <a:ea typeface="Poppins Bold" pitchFamily="34" charset="-122"/>
                <a:cs typeface="Poppins Bold" pitchFamily="34" charset="-120"/>
              </a:rPr>
              <a:t>Elf</a:t>
            </a:r>
            <a:endParaRPr lang="en-US" sz="4800"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name="Slide 13">
    <p:bg>
      <p:bgPr>
        <a:solidFill>
          <a:srgbClr val="FFFFFF"/>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6858000"/>
            <a:ext cx="8090911" cy="6858000"/>
          </a:xfrm>
          <a:prstGeom prst="rect">
            <a:avLst/>
          </a:prstGeom>
        </p:spPr>
      </p:pic>
      <p:sp>
        <p:nvSpPr>
          <p:cNvPr id="3" name="Text 0"/>
          <p:cNvSpPr/>
          <p:nvPr/>
        </p:nvSpPr>
        <p:spPr>
          <a:xfrm>
            <a:off x="1511489" y="1003300"/>
            <a:ext cx="6918131" cy="1862667"/>
          </a:xfrm>
          <a:prstGeom prst="rect">
            <a:avLst/>
          </a:prstGeom>
          <a:noFill/>
          <a:ln/>
        </p:spPr>
        <p:txBody>
          <a:bodyPr wrap="square" lIns="0" tIns="0" rIns="0" bIns="0" rtlCol="0" anchor="t"/>
          <a:lstStyle/>
          <a:p>
            <a:pPr algn="l"/>
            <a:r>
              <a:rPr lang="en-US" sz="8000" dirty="0">
                <a:solidFill>
                  <a:srgbClr val="000000">
                    <a:alpha val="100000"/>
                  </a:srgbClr>
                </a:solidFill>
                <a:latin typeface="Poppins Bold" pitchFamily="34" charset="0"/>
                <a:ea typeface="Poppins Bold" pitchFamily="34" charset="-122"/>
                <a:cs typeface="Poppins Bold" pitchFamily="34" charset="-120"/>
              </a:rPr>
              <a:t>Competition</a:t>
            </a:r>
            <a:endParaRPr lang="en-US" sz="8000" dirty="0"/>
          </a:p>
        </p:txBody>
      </p:sp>
      <p:sp>
        <p:nvSpPr>
          <p:cNvPr id="4" name="Shape 1"/>
          <p:cNvSpPr/>
          <p:nvPr/>
        </p:nvSpPr>
        <p:spPr>
          <a:xfrm>
            <a:off x="23370921" y="10515600"/>
            <a:ext cx="1016127" cy="3200400"/>
          </a:xfrm>
          <a:prstGeom prst="rect">
            <a:avLst/>
          </a:prstGeom>
          <a:solidFill>
            <a:srgbClr val="FFFFFF">
              <a:alpha val="100000"/>
            </a:srgbClr>
          </a:solidFill>
          <a:ln/>
        </p:spPr>
      </p:sp>
      <p:pic>
        <p:nvPicPr>
          <p:cNvPr id="5" name="Image 1" descr="preencoded.png"/>
          <p:cNvPicPr>
            <a:picLocks noChangeAspect="1"/>
          </p:cNvPicPr>
          <p:nvPr/>
        </p:nvPicPr>
        <p:blipFill>
          <a:blip r:embed="rId4"/>
          <a:stretch>
            <a:fillRect/>
          </a:stretch>
        </p:blipFill>
        <p:spPr>
          <a:xfrm>
            <a:off x="23523340" y="10820400"/>
            <a:ext cx="711289" cy="2590800"/>
          </a:xfrm>
          <a:prstGeom prst="rect">
            <a:avLst/>
          </a:prstGeom>
        </p:spPr>
      </p:pic>
      <p:sp>
        <p:nvSpPr>
          <p:cNvPr id="6" name="Shape 2"/>
          <p:cNvSpPr/>
          <p:nvPr/>
        </p:nvSpPr>
        <p:spPr>
          <a:xfrm>
            <a:off x="9564295" y="2870200"/>
            <a:ext cx="13235054" cy="10185400"/>
          </a:xfrm>
          <a:prstGeom prst="rect">
            <a:avLst/>
          </a:prstGeom>
          <a:noFill/>
          <a:ln/>
        </p:spPr>
      </p:sp>
      <p:pic>
        <p:nvPicPr>
          <p:cNvPr id="7" name="Image 2" descr="preencoded.png"/>
          <p:cNvPicPr>
            <a:picLocks noChangeAspect="1"/>
          </p:cNvPicPr>
          <p:nvPr/>
        </p:nvPicPr>
        <p:blipFill>
          <a:blip r:embed="rId5"/>
          <a:stretch>
            <a:fillRect/>
          </a:stretch>
        </p:blipFill>
        <p:spPr>
          <a:xfrm>
            <a:off x="10300987" y="7594600"/>
            <a:ext cx="6249181" cy="4724400"/>
          </a:xfrm>
          <a:prstGeom prst="rect">
            <a:avLst/>
          </a:prstGeom>
        </p:spPr>
      </p:pic>
      <p:pic>
        <p:nvPicPr>
          <p:cNvPr id="8" name="Image 3" descr="preencoded.png"/>
          <p:cNvPicPr>
            <a:picLocks noChangeAspect="1"/>
          </p:cNvPicPr>
          <p:nvPr/>
        </p:nvPicPr>
        <p:blipFill>
          <a:blip r:embed="rId6"/>
          <a:stretch>
            <a:fillRect/>
          </a:stretch>
        </p:blipFill>
        <p:spPr>
          <a:xfrm>
            <a:off x="10300987" y="2870200"/>
            <a:ext cx="6249181" cy="4724400"/>
          </a:xfrm>
          <a:prstGeom prst="rect">
            <a:avLst/>
          </a:prstGeom>
        </p:spPr>
      </p:pic>
      <p:sp>
        <p:nvSpPr>
          <p:cNvPr id="9" name="Shape 3"/>
          <p:cNvSpPr/>
          <p:nvPr/>
        </p:nvSpPr>
        <p:spPr>
          <a:xfrm>
            <a:off x="11520340" y="3327400"/>
            <a:ext cx="3810476" cy="3810000"/>
          </a:xfrm>
          <a:prstGeom prst="roundRect">
            <a:avLst>
              <a:gd name="adj" fmla="val 5280"/>
            </a:avLst>
          </a:prstGeom>
          <a:solidFill>
            <a:srgbClr val="F2F5FF">
              <a:alpha val="100000"/>
            </a:srgbClr>
          </a:solidFill>
          <a:ln/>
        </p:spPr>
      </p:sp>
      <p:sp>
        <p:nvSpPr>
          <p:cNvPr id="10" name="Shape 4"/>
          <p:cNvSpPr/>
          <p:nvPr/>
        </p:nvSpPr>
        <p:spPr>
          <a:xfrm>
            <a:off x="11926791" y="4203700"/>
            <a:ext cx="2997575" cy="2057400"/>
          </a:xfrm>
          <a:prstGeom prst="rect">
            <a:avLst/>
          </a:prstGeom>
          <a:noFill/>
          <a:ln/>
        </p:spPr>
      </p:sp>
      <p:sp>
        <p:nvSpPr>
          <p:cNvPr id="11" name="Text 5"/>
          <p:cNvSpPr/>
          <p:nvPr/>
        </p:nvSpPr>
        <p:spPr>
          <a:xfrm>
            <a:off x="11850581" y="4203700"/>
            <a:ext cx="3149994" cy="2209800"/>
          </a:xfrm>
          <a:prstGeom prst="rect">
            <a:avLst/>
          </a:prstGeom>
          <a:noFill/>
          <a:ln/>
        </p:spPr>
        <p:txBody>
          <a:bodyPr wrap="square" lIns="0" tIns="0" rIns="0" bIns="0" rtlCol="0" anchor="t"/>
          <a:lstStyle/>
          <a:p>
            <a:pPr algn="ctr"/>
            <a:r>
              <a:rPr lang="en-US" sz="3600" dirty="0">
                <a:solidFill>
                  <a:srgbClr val="000000">
                    <a:alpha val="100000"/>
                  </a:srgbClr>
                </a:solidFill>
                <a:latin typeface="Poppins Bold" pitchFamily="34" charset="0"/>
                <a:ea typeface="Poppins Bold" pitchFamily="34" charset="-122"/>
                <a:cs typeface="Poppins Bold" pitchFamily="34" charset="-120"/>
              </a:rPr>
              <a:t>The Enchanted Forest</a:t>
            </a:r>
            <a:endParaRPr lang="en-US" sz="3600" dirty="0"/>
          </a:p>
        </p:txBody>
      </p:sp>
      <p:sp>
        <p:nvSpPr>
          <p:cNvPr id="12" name="Shape 6"/>
          <p:cNvSpPr/>
          <p:nvPr/>
        </p:nvSpPr>
        <p:spPr>
          <a:xfrm>
            <a:off x="11520340" y="8051800"/>
            <a:ext cx="3810476" cy="3810000"/>
          </a:xfrm>
          <a:prstGeom prst="roundRect">
            <a:avLst>
              <a:gd name="adj" fmla="val 5280"/>
            </a:avLst>
          </a:prstGeom>
          <a:solidFill>
            <a:srgbClr val="A0B4EF">
              <a:alpha val="100000"/>
            </a:srgbClr>
          </a:solidFill>
          <a:ln/>
        </p:spPr>
      </p:sp>
      <p:sp>
        <p:nvSpPr>
          <p:cNvPr id="13" name="Shape 7"/>
          <p:cNvSpPr/>
          <p:nvPr/>
        </p:nvSpPr>
        <p:spPr>
          <a:xfrm>
            <a:off x="11926791" y="9271000"/>
            <a:ext cx="2997575" cy="1371600"/>
          </a:xfrm>
          <a:prstGeom prst="rect">
            <a:avLst/>
          </a:prstGeom>
          <a:noFill/>
          <a:ln/>
        </p:spPr>
      </p:sp>
      <p:sp>
        <p:nvSpPr>
          <p:cNvPr id="14" name="Text 8"/>
          <p:cNvSpPr/>
          <p:nvPr/>
        </p:nvSpPr>
        <p:spPr>
          <a:xfrm>
            <a:off x="11850581" y="9271000"/>
            <a:ext cx="3149994" cy="1524000"/>
          </a:xfrm>
          <a:prstGeom prst="rect">
            <a:avLst/>
          </a:prstGeom>
          <a:noFill/>
          <a:ln/>
        </p:spPr>
        <p:txBody>
          <a:bodyPr wrap="square" lIns="0" tIns="0" rIns="0" bIns="0" rtlCol="0" anchor="t"/>
          <a:lstStyle/>
          <a:p>
            <a:pPr algn="ctr"/>
            <a:r>
              <a:rPr lang="en-US" sz="3600" dirty="0">
                <a:solidFill>
                  <a:srgbClr val="000000">
                    <a:alpha val="100000"/>
                  </a:srgbClr>
                </a:solidFill>
                <a:latin typeface="Poppins Bold" pitchFamily="34" charset="0"/>
                <a:ea typeface="Poppins Bold" pitchFamily="34" charset="-122"/>
                <a:cs typeface="Poppins Bold" pitchFamily="34" charset="-120"/>
              </a:rPr>
              <a:t>The Shadow Mountains</a:t>
            </a:r>
            <a:endParaRPr lang="en-US" sz="3600" dirty="0"/>
          </a:p>
        </p:txBody>
      </p:sp>
      <p:pic>
        <p:nvPicPr>
          <p:cNvPr id="15" name="Image 4" descr="preencoded.png"/>
          <p:cNvPicPr>
            <a:picLocks noChangeAspect="1"/>
          </p:cNvPicPr>
          <p:nvPr/>
        </p:nvPicPr>
        <p:blipFill>
          <a:blip r:embed="rId7"/>
          <a:stretch>
            <a:fillRect/>
          </a:stretch>
        </p:blipFill>
        <p:spPr>
          <a:xfrm>
            <a:off x="11545743" y="7569200"/>
            <a:ext cx="10008851" cy="25400"/>
          </a:xfrm>
          <a:prstGeom prst="rect">
            <a:avLst/>
          </a:prstGeom>
        </p:spPr>
      </p:pic>
      <p:pic>
        <p:nvPicPr>
          <p:cNvPr id="16" name="Image 5" descr="preencoded.png"/>
          <p:cNvPicPr>
            <a:picLocks noChangeAspect="1"/>
          </p:cNvPicPr>
          <p:nvPr/>
        </p:nvPicPr>
        <p:blipFill>
          <a:blip r:embed="rId8"/>
          <a:stretch>
            <a:fillRect/>
          </a:stretch>
        </p:blipFill>
        <p:spPr>
          <a:xfrm>
            <a:off x="16524765" y="3352800"/>
            <a:ext cx="25404" cy="8483600"/>
          </a:xfrm>
          <a:prstGeom prst="rect">
            <a:avLst/>
          </a:prstGeom>
        </p:spPr>
      </p:pic>
      <p:pic>
        <p:nvPicPr>
          <p:cNvPr id="17" name="Image 6" descr="preencoded.png"/>
          <p:cNvPicPr>
            <a:picLocks noChangeAspect="1"/>
          </p:cNvPicPr>
          <p:nvPr/>
        </p:nvPicPr>
        <p:blipFill>
          <a:blip r:embed="rId9"/>
          <a:stretch>
            <a:fillRect/>
          </a:stretch>
        </p:blipFill>
        <p:spPr>
          <a:xfrm>
            <a:off x="16550169" y="7594600"/>
            <a:ext cx="6249181" cy="4724400"/>
          </a:xfrm>
          <a:prstGeom prst="rect">
            <a:avLst/>
          </a:prstGeom>
        </p:spPr>
      </p:pic>
      <p:pic>
        <p:nvPicPr>
          <p:cNvPr id="18" name="Image 7" descr="preencoded.png"/>
          <p:cNvPicPr>
            <a:picLocks noChangeAspect="1"/>
          </p:cNvPicPr>
          <p:nvPr/>
        </p:nvPicPr>
        <p:blipFill>
          <a:blip r:embed="rId10"/>
          <a:stretch>
            <a:fillRect/>
          </a:stretch>
        </p:blipFill>
        <p:spPr>
          <a:xfrm>
            <a:off x="11520340" y="7416921"/>
            <a:ext cx="285786" cy="329958"/>
          </a:xfrm>
          <a:prstGeom prst="rect">
            <a:avLst/>
          </a:prstGeom>
        </p:spPr>
      </p:pic>
      <p:pic>
        <p:nvPicPr>
          <p:cNvPr id="19" name="Image 8" descr="preencoded.png"/>
          <p:cNvPicPr>
            <a:picLocks noChangeAspect="1"/>
          </p:cNvPicPr>
          <p:nvPr/>
        </p:nvPicPr>
        <p:blipFill>
          <a:blip r:embed="rId11"/>
          <a:stretch>
            <a:fillRect/>
          </a:stretch>
        </p:blipFill>
        <p:spPr>
          <a:xfrm>
            <a:off x="16372468" y="3327400"/>
            <a:ext cx="329997" cy="285750"/>
          </a:xfrm>
          <a:prstGeom prst="rect">
            <a:avLst/>
          </a:prstGeom>
        </p:spPr>
      </p:pic>
      <p:pic>
        <p:nvPicPr>
          <p:cNvPr id="20" name="Image 9" descr="preencoded.png"/>
          <p:cNvPicPr>
            <a:picLocks noChangeAspect="1"/>
          </p:cNvPicPr>
          <p:nvPr/>
        </p:nvPicPr>
        <p:blipFill>
          <a:blip r:embed="rId12"/>
          <a:stretch>
            <a:fillRect/>
          </a:stretch>
        </p:blipFill>
        <p:spPr>
          <a:xfrm>
            <a:off x="16372468" y="11576050"/>
            <a:ext cx="329997" cy="285750"/>
          </a:xfrm>
          <a:prstGeom prst="rect">
            <a:avLst/>
          </a:prstGeom>
        </p:spPr>
      </p:pic>
      <p:pic>
        <p:nvPicPr>
          <p:cNvPr id="21" name="Image 10" descr="preencoded.png"/>
          <p:cNvPicPr>
            <a:picLocks noChangeAspect="1"/>
          </p:cNvPicPr>
          <p:nvPr/>
        </p:nvPicPr>
        <p:blipFill>
          <a:blip r:embed="rId13"/>
          <a:stretch>
            <a:fillRect/>
          </a:stretch>
        </p:blipFill>
        <p:spPr>
          <a:xfrm>
            <a:off x="21294211" y="7416921"/>
            <a:ext cx="285786" cy="329958"/>
          </a:xfrm>
          <a:prstGeom prst="rect">
            <a:avLst/>
          </a:prstGeom>
        </p:spPr>
      </p:pic>
      <p:sp>
        <p:nvSpPr>
          <p:cNvPr id="22" name="Shape 9"/>
          <p:cNvSpPr/>
          <p:nvPr/>
        </p:nvSpPr>
        <p:spPr>
          <a:xfrm>
            <a:off x="17769521" y="3327400"/>
            <a:ext cx="3810476" cy="3810000"/>
          </a:xfrm>
          <a:prstGeom prst="roundRect">
            <a:avLst>
              <a:gd name="adj" fmla="val 5280"/>
            </a:avLst>
          </a:prstGeom>
          <a:solidFill>
            <a:srgbClr val="A0B4EF">
              <a:alpha val="100000"/>
            </a:srgbClr>
          </a:solidFill>
          <a:ln/>
        </p:spPr>
      </p:sp>
      <p:sp>
        <p:nvSpPr>
          <p:cNvPr id="23" name="Shape 10"/>
          <p:cNvSpPr/>
          <p:nvPr/>
        </p:nvSpPr>
        <p:spPr>
          <a:xfrm>
            <a:off x="18175972" y="4546600"/>
            <a:ext cx="2997575" cy="1371600"/>
          </a:xfrm>
          <a:prstGeom prst="rect">
            <a:avLst/>
          </a:prstGeom>
          <a:noFill/>
          <a:ln/>
        </p:spPr>
      </p:sp>
      <p:sp>
        <p:nvSpPr>
          <p:cNvPr id="24" name="Text 11"/>
          <p:cNvSpPr/>
          <p:nvPr/>
        </p:nvSpPr>
        <p:spPr>
          <a:xfrm>
            <a:off x="18099762" y="4546600"/>
            <a:ext cx="3149994" cy="1524000"/>
          </a:xfrm>
          <a:prstGeom prst="rect">
            <a:avLst/>
          </a:prstGeom>
          <a:noFill/>
          <a:ln/>
        </p:spPr>
        <p:txBody>
          <a:bodyPr wrap="square" lIns="0" tIns="0" rIns="0" bIns="0" rtlCol="0" anchor="t"/>
          <a:lstStyle/>
          <a:p>
            <a:pPr algn="ctr"/>
            <a:r>
              <a:rPr lang="en-US" sz="3600" dirty="0">
                <a:solidFill>
                  <a:srgbClr val="000000">
                    <a:alpha val="100000"/>
                  </a:srgbClr>
                </a:solidFill>
                <a:latin typeface="Poppins Bold" pitchFamily="34" charset="0"/>
                <a:ea typeface="Poppins Bold" pitchFamily="34" charset="-122"/>
                <a:cs typeface="Poppins Bold" pitchFamily="34" charset="-120"/>
              </a:rPr>
              <a:t>The Crystal Caves</a:t>
            </a:r>
            <a:endParaRPr lang="en-US" sz="3600" dirty="0"/>
          </a:p>
        </p:txBody>
      </p:sp>
      <p:sp>
        <p:nvSpPr>
          <p:cNvPr id="25" name="Shape 12"/>
          <p:cNvSpPr/>
          <p:nvPr/>
        </p:nvSpPr>
        <p:spPr>
          <a:xfrm>
            <a:off x="17769521" y="8051800"/>
            <a:ext cx="3810476" cy="3810000"/>
          </a:xfrm>
          <a:prstGeom prst="roundRect">
            <a:avLst>
              <a:gd name="adj" fmla="val 5280"/>
            </a:avLst>
          </a:prstGeom>
          <a:solidFill>
            <a:srgbClr val="F2F5FF">
              <a:alpha val="100000"/>
            </a:srgbClr>
          </a:solidFill>
          <a:ln/>
        </p:spPr>
      </p:sp>
      <p:sp>
        <p:nvSpPr>
          <p:cNvPr id="26" name="Shape 13"/>
          <p:cNvSpPr/>
          <p:nvPr/>
        </p:nvSpPr>
        <p:spPr>
          <a:xfrm>
            <a:off x="18175972" y="9271000"/>
            <a:ext cx="2997575" cy="1371600"/>
          </a:xfrm>
          <a:prstGeom prst="rect">
            <a:avLst/>
          </a:prstGeom>
          <a:noFill/>
          <a:ln/>
        </p:spPr>
      </p:sp>
      <p:sp>
        <p:nvSpPr>
          <p:cNvPr id="27" name="Text 14"/>
          <p:cNvSpPr/>
          <p:nvPr/>
        </p:nvSpPr>
        <p:spPr>
          <a:xfrm>
            <a:off x="18099762" y="9271000"/>
            <a:ext cx="3149994" cy="1524000"/>
          </a:xfrm>
          <a:prstGeom prst="rect">
            <a:avLst/>
          </a:prstGeom>
          <a:noFill/>
          <a:ln/>
        </p:spPr>
        <p:txBody>
          <a:bodyPr wrap="square" lIns="0" tIns="0" rIns="0" bIns="0" rtlCol="0" anchor="t"/>
          <a:lstStyle/>
          <a:p>
            <a:pPr algn="ctr"/>
            <a:r>
              <a:rPr lang="en-US" sz="3600" dirty="0">
                <a:solidFill>
                  <a:srgbClr val="000000">
                    <a:alpha val="100000"/>
                  </a:srgbClr>
                </a:solidFill>
                <a:latin typeface="Poppins Bold" pitchFamily="34" charset="0"/>
                <a:ea typeface="Poppins Bold" pitchFamily="34" charset="-122"/>
                <a:cs typeface="Poppins Bold" pitchFamily="34" charset="-120"/>
              </a:rPr>
              <a:t>The Dark Citadel</a:t>
            </a:r>
            <a:endParaRPr lang="en-US" sz="3600" dirty="0"/>
          </a:p>
        </p:txBody>
      </p:sp>
      <p:sp>
        <p:nvSpPr>
          <p:cNvPr id="28" name="Text 15"/>
          <p:cNvSpPr/>
          <p:nvPr/>
        </p:nvSpPr>
        <p:spPr>
          <a:xfrm>
            <a:off x="10300987" y="12522200"/>
            <a:ext cx="1164312" cy="745067"/>
          </a:xfrm>
          <a:prstGeom prst="rect">
            <a:avLst/>
          </a:prstGeom>
          <a:noFill/>
          <a:ln/>
        </p:spPr>
        <p:txBody>
          <a:bodyPr wrap="square" lIns="0" tIns="0" rIns="0" bIns="0" rtlCol="0" anchor="t"/>
          <a:lstStyle/>
          <a:p>
            <a:pPr algn="l">
              <a:spcAft>
                <a:spcPts val="4000"/>
              </a:spcAft>
            </a:pPr>
            <a:r>
              <a:rPr lang="en-US" sz="3200" dirty="0">
                <a:solidFill>
                  <a:srgbClr val="000000">
                    <a:alpha val="100000"/>
                  </a:srgbClr>
                </a:solidFill>
                <a:latin typeface="Poppins Regular" pitchFamily="34" charset="0"/>
                <a:ea typeface="Poppins Regular" pitchFamily="34" charset="-122"/>
                <a:cs typeface="Poppins Regular" pitchFamily="34" charset="-120"/>
              </a:rPr>
              <a:t>Profit</a:t>
            </a:r>
            <a:endParaRPr lang="en-US" sz="3200" dirty="0"/>
          </a:p>
        </p:txBody>
      </p:sp>
      <p:sp>
        <p:nvSpPr>
          <p:cNvPr id="29" name="Text 16"/>
          <p:cNvSpPr/>
          <p:nvPr/>
        </p:nvSpPr>
        <p:spPr>
          <a:xfrm rot="16200000">
            <a:off x="9246349" y="11420840"/>
            <a:ext cx="1354836" cy="745067"/>
          </a:xfrm>
          <a:prstGeom prst="rect">
            <a:avLst/>
          </a:prstGeom>
          <a:noFill/>
          <a:ln/>
        </p:spPr>
        <p:txBody>
          <a:bodyPr wrap="square" lIns="0" tIns="0" rIns="0" bIns="0" rtlCol="0" anchor="t"/>
          <a:lstStyle/>
          <a:p>
            <a:pPr algn="l">
              <a:spcAft>
                <a:spcPts val="4000"/>
              </a:spcAft>
            </a:pPr>
            <a:r>
              <a:rPr lang="en-US" sz="3200" dirty="0">
                <a:solidFill>
                  <a:srgbClr val="000000">
                    <a:alpha val="100000"/>
                  </a:srgbClr>
                </a:solidFill>
                <a:latin typeface="Poppins Regular" pitchFamily="34" charset="0"/>
                <a:ea typeface="Poppins Regular" pitchFamily="34" charset="-122"/>
                <a:cs typeface="Poppins Regular" pitchFamily="34" charset="-120"/>
              </a:rPr>
              <a:t>Vision</a:t>
            </a:r>
            <a:endParaRPr lang="en-US" sz="3200" dirty="0"/>
          </a:p>
        </p:txBody>
      </p:sp>
      <p:pic>
        <p:nvPicPr>
          <p:cNvPr id="30" name="Image 11" descr="preencoded.png"/>
          <p:cNvPicPr>
            <a:picLocks noChangeAspect="1"/>
          </p:cNvPicPr>
          <p:nvPr/>
        </p:nvPicPr>
        <p:blipFill>
          <a:blip r:embed="rId14"/>
          <a:stretch>
            <a:fillRect/>
          </a:stretch>
        </p:blipFill>
        <p:spPr>
          <a:xfrm>
            <a:off x="22446887" y="12319000"/>
            <a:ext cx="352462" cy="197123"/>
          </a:xfrm>
          <a:prstGeom prst="rect">
            <a:avLst/>
          </a:prstGeom>
        </p:spPr>
      </p:pic>
      <p:pic>
        <p:nvPicPr>
          <p:cNvPr id="31" name="Image 12" descr="preencoded.png"/>
          <p:cNvPicPr>
            <a:picLocks noChangeAspect="1"/>
          </p:cNvPicPr>
          <p:nvPr/>
        </p:nvPicPr>
        <p:blipFill>
          <a:blip r:embed="rId15"/>
          <a:stretch>
            <a:fillRect/>
          </a:stretch>
        </p:blipFill>
        <p:spPr>
          <a:xfrm>
            <a:off x="10097762" y="2870200"/>
            <a:ext cx="203225" cy="352419"/>
          </a:xfrm>
          <a:prstGeom prst="rect">
            <a:avLst/>
          </a:prstGeom>
        </p:spPr>
      </p:pic>
      <p:sp>
        <p:nvSpPr>
          <p:cNvPr id="32" name="Shape 17"/>
          <p:cNvSpPr/>
          <p:nvPr/>
        </p:nvSpPr>
        <p:spPr>
          <a:xfrm>
            <a:off x="1511489" y="3098800"/>
            <a:ext cx="7455832" cy="4673600"/>
          </a:xfrm>
          <a:prstGeom prst="roundRect">
            <a:avLst>
              <a:gd name="adj" fmla="val 4304"/>
            </a:avLst>
          </a:prstGeom>
          <a:solidFill>
            <a:srgbClr val="F2F5FF">
              <a:alpha val="100000"/>
            </a:srgbClr>
          </a:solidFill>
          <a:ln/>
        </p:spPr>
      </p:sp>
      <p:sp>
        <p:nvSpPr>
          <p:cNvPr id="33" name="Shape 18"/>
          <p:cNvSpPr/>
          <p:nvPr/>
        </p:nvSpPr>
        <p:spPr>
          <a:xfrm>
            <a:off x="1917940" y="3403600"/>
            <a:ext cx="6642930" cy="4064000"/>
          </a:xfrm>
          <a:prstGeom prst="rect">
            <a:avLst/>
          </a:prstGeom>
          <a:noFill/>
          <a:ln/>
        </p:spPr>
      </p:sp>
      <p:sp>
        <p:nvSpPr>
          <p:cNvPr id="34" name="Text 19"/>
          <p:cNvSpPr/>
          <p:nvPr/>
        </p:nvSpPr>
        <p:spPr>
          <a:xfrm>
            <a:off x="1816327" y="3403600"/>
            <a:ext cx="6846156" cy="1117600"/>
          </a:xfrm>
          <a:prstGeom prst="rect">
            <a:avLst/>
          </a:prstGeom>
          <a:noFill/>
          <a:ln/>
        </p:spPr>
        <p:txBody>
          <a:bodyPr wrap="square" lIns="0" tIns="0" rIns="0" bIns="0" rtlCol="0" anchor="t"/>
          <a:lstStyle/>
          <a:p>
            <a:pPr algn="ctr"/>
            <a:r>
              <a:rPr lang="en-US" sz="4800" dirty="0">
                <a:solidFill>
                  <a:srgbClr val="000000">
                    <a:alpha val="100000"/>
                  </a:srgbClr>
                </a:solidFill>
                <a:latin typeface="Poppins Bold" pitchFamily="34" charset="0"/>
                <a:ea typeface="Poppins Bold" pitchFamily="34" charset="-122"/>
                <a:cs typeface="Poppins Bold" pitchFamily="34" charset="-120"/>
              </a:rPr>
              <a:t>Unicorn Sightings</a:t>
            </a:r>
            <a:endParaRPr lang="en-US" sz="4800" dirty="0"/>
          </a:p>
        </p:txBody>
      </p:sp>
      <p:sp>
        <p:nvSpPr>
          <p:cNvPr id="35" name="Text 20"/>
          <p:cNvSpPr/>
          <p:nvPr/>
        </p:nvSpPr>
        <p:spPr>
          <a:xfrm>
            <a:off x="1850198" y="4419600"/>
            <a:ext cx="6778414" cy="3183467"/>
          </a:xfrm>
          <a:prstGeom prst="rect">
            <a:avLst/>
          </a:prstGeom>
          <a:noFill/>
          <a:ln/>
        </p:spPr>
        <p:txBody>
          <a:bodyPr wrap="square" lIns="0" tIns="0" rIns="0" bIns="0" rtlCol="0" anchor="t"/>
          <a:lstStyle/>
          <a:p>
            <a:pPr algn="ctr">
              <a:spcAft>
                <a:spcPts val="4000"/>
              </a:spcAft>
            </a:pPr>
            <a:r>
              <a:rPr lang="en-US" sz="3200" dirty="0">
                <a:solidFill>
                  <a:srgbClr val="000000">
                    <a:alpha val="100000"/>
                  </a:srgbClr>
                </a:solidFill>
                <a:latin typeface="Poppins Regular" pitchFamily="34" charset="0"/>
                <a:ea typeface="Poppins Regular" pitchFamily="34" charset="-122"/>
                <a:cs typeface="Poppins Regular" pitchFamily="34" charset="-120"/>
              </a:rPr>
              <a:t>A record of the number of unicorns spotted in the fantasy realm and the beauty and mystery that surrounds these enchanting creatures.</a:t>
            </a:r>
            <a:endParaRPr lang="en-US" sz="3200"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name="Slide 14">
    <p:bg>
      <p:bgPr>
        <a:solidFill>
          <a:srgbClr val="FFFFFF"/>
        </a:solidFill>
        <a:effectLst/>
      </p:bgPr>
    </p:bg>
    <p:spTree>
      <p:nvGrpSpPr>
        <p:cNvPr id="1" name=""/>
        <p:cNvGrpSpPr/>
        <p:nvPr/>
      </p:nvGrpSpPr>
      <p:grpSpPr>
        <a:xfrm>
          <a:off x="0" y="0"/>
          <a:ext cx="0" cy="0"/>
          <a:chOff x="0" y="0"/>
          <a:chExt cx="0" cy="0"/>
        </a:xfrm>
      </p:grpSpPr>
      <p:sp>
        <p:nvSpPr>
          <p:cNvPr id="2" name="Text 0"/>
          <p:cNvSpPr/>
          <p:nvPr/>
        </p:nvSpPr>
        <p:spPr>
          <a:xfrm>
            <a:off x="2883260" y="1003300"/>
            <a:ext cx="4733458" cy="1862667"/>
          </a:xfrm>
          <a:prstGeom prst="rect">
            <a:avLst/>
          </a:prstGeom>
          <a:noFill/>
          <a:ln/>
        </p:spPr>
        <p:txBody>
          <a:bodyPr wrap="square" lIns="0" tIns="0" rIns="0" bIns="0" rtlCol="0" anchor="t"/>
          <a:lstStyle/>
          <a:p>
            <a:pPr algn="l"/>
            <a:r>
              <a:rPr lang="en-US" sz="8000" dirty="0">
                <a:solidFill>
                  <a:srgbClr val="000000">
                    <a:alpha val="100000"/>
                  </a:srgbClr>
                </a:solidFill>
                <a:latin typeface="Poppins Bold" pitchFamily="34" charset="0"/>
                <a:ea typeface="Poppins Bold" pitchFamily="34" charset="-122"/>
                <a:cs typeface="Poppins Bold" pitchFamily="34" charset="-120"/>
              </a:rPr>
              <a:t>Traction</a:t>
            </a:r>
            <a:endParaRPr lang="en-US" sz="8000" dirty="0"/>
          </a:p>
        </p:txBody>
      </p:sp>
      <p:sp>
        <p:nvSpPr>
          <p:cNvPr id="3" name="Shape 1"/>
          <p:cNvSpPr/>
          <p:nvPr/>
        </p:nvSpPr>
        <p:spPr>
          <a:xfrm>
            <a:off x="23370921" y="10515600"/>
            <a:ext cx="1016127" cy="3200400"/>
          </a:xfrm>
          <a:prstGeom prst="rect">
            <a:avLst/>
          </a:prstGeom>
          <a:solidFill>
            <a:srgbClr val="FFFFFF">
              <a:alpha val="100000"/>
            </a:srgbClr>
          </a:solidFill>
          <a:ln/>
        </p:spPr>
      </p:sp>
      <p:pic>
        <p:nvPicPr>
          <p:cNvPr id="4" name="Image 0" descr="preencoded.png"/>
          <p:cNvPicPr>
            <a:picLocks noChangeAspect="1"/>
          </p:cNvPicPr>
          <p:nvPr/>
        </p:nvPicPr>
        <p:blipFill>
          <a:blip r:embed="rId3"/>
          <a:stretch>
            <a:fillRect/>
          </a:stretch>
        </p:blipFill>
        <p:spPr>
          <a:xfrm>
            <a:off x="23523340" y="10820400"/>
            <a:ext cx="711289" cy="2590800"/>
          </a:xfrm>
          <a:prstGeom prst="rect">
            <a:avLst/>
          </a:prstGeom>
        </p:spPr>
      </p:pic>
      <p:pic>
        <p:nvPicPr>
          <p:cNvPr id="5" name="Image 1" descr="preencoded.png"/>
          <p:cNvPicPr>
            <a:picLocks noChangeAspect="1"/>
          </p:cNvPicPr>
          <p:nvPr/>
        </p:nvPicPr>
        <p:blipFill>
          <a:blip r:embed="rId4"/>
          <a:stretch>
            <a:fillRect/>
          </a:stretch>
        </p:blipFill>
        <p:spPr>
          <a:xfrm>
            <a:off x="2883260" y="4635500"/>
            <a:ext cx="18607826" cy="8445500"/>
          </a:xfrm>
          <a:prstGeom prst="rect">
            <a:avLst/>
          </a:prstGeom>
        </p:spPr>
      </p:pic>
      <p:pic>
        <p:nvPicPr>
          <p:cNvPr id="6" name="Image 2" descr="preencoded.png"/>
          <p:cNvPicPr>
            <a:picLocks noChangeAspect="1"/>
          </p:cNvPicPr>
          <p:nvPr/>
        </p:nvPicPr>
        <p:blipFill>
          <a:blip r:embed="rId4"/>
          <a:stretch>
            <a:fillRect/>
          </a:stretch>
        </p:blipFill>
        <p:spPr>
          <a:xfrm>
            <a:off x="2883260" y="4635500"/>
            <a:ext cx="18607826" cy="8445500"/>
          </a:xfrm>
          <a:prstGeom prst="rect">
            <a:avLst/>
          </a:prstGeom>
        </p:spPr>
      </p:pic>
      <p:sp>
        <p:nvSpPr>
          <p:cNvPr id="7" name="Shape 2"/>
          <p:cNvSpPr/>
          <p:nvPr/>
        </p:nvSpPr>
        <p:spPr>
          <a:xfrm>
            <a:off x="2883260" y="4635500"/>
            <a:ext cx="18607826" cy="8216900"/>
          </a:xfrm>
          <a:prstGeom prst="rect">
            <a:avLst/>
          </a:prstGeom>
          <a:noFill/>
          <a:ln/>
        </p:spPr>
      </p:sp>
      <p:sp>
        <p:nvSpPr>
          <p:cNvPr id="8" name="Shape 3"/>
          <p:cNvSpPr/>
          <p:nvPr/>
        </p:nvSpPr>
        <p:spPr>
          <a:xfrm>
            <a:off x="2883260" y="4635500"/>
            <a:ext cx="18607826" cy="609600"/>
          </a:xfrm>
          <a:prstGeom prst="rect">
            <a:avLst/>
          </a:prstGeom>
          <a:noFill/>
          <a:ln/>
        </p:spPr>
      </p:sp>
      <p:sp>
        <p:nvSpPr>
          <p:cNvPr id="9" name="Text 4"/>
          <p:cNvSpPr/>
          <p:nvPr/>
        </p:nvSpPr>
        <p:spPr>
          <a:xfrm>
            <a:off x="2747777" y="4635500"/>
            <a:ext cx="643547" cy="745067"/>
          </a:xfrm>
          <a:prstGeom prst="rect">
            <a:avLst/>
          </a:prstGeom>
          <a:noFill/>
          <a:ln/>
        </p:spPr>
        <p:txBody>
          <a:bodyPr wrap="square" lIns="0" tIns="0" rIns="0" bIns="0" rtlCol="0" anchor="t"/>
          <a:lstStyle/>
          <a:p>
            <a:pPr algn="r">
              <a:spcAft>
                <a:spcPts val="4000"/>
              </a:spcAft>
            </a:pPr>
            <a:r>
              <a:rPr lang="en-US" sz="3200" dirty="0">
                <a:solidFill>
                  <a:srgbClr val="4D4D4D">
                    <a:alpha val="100000"/>
                  </a:srgbClr>
                </a:solidFill>
                <a:latin typeface="Poppins Regular" pitchFamily="34" charset="0"/>
                <a:ea typeface="Poppins Regular" pitchFamily="34" charset="-122"/>
                <a:cs typeface="Poppins Regular" pitchFamily="34" charset="-120"/>
              </a:rPr>
              <a:t>12</a:t>
            </a:r>
            <a:endParaRPr lang="en-US" sz="3200" dirty="0"/>
          </a:p>
        </p:txBody>
      </p:sp>
      <p:pic>
        <p:nvPicPr>
          <p:cNvPr id="10" name="Image 3" descr="preencoded.png"/>
          <p:cNvPicPr>
            <a:picLocks noChangeAspect="1"/>
          </p:cNvPicPr>
          <p:nvPr/>
        </p:nvPicPr>
        <p:blipFill>
          <a:blip r:embed="rId5"/>
          <a:stretch>
            <a:fillRect/>
          </a:stretch>
        </p:blipFill>
        <p:spPr>
          <a:xfrm>
            <a:off x="3492937" y="4940300"/>
            <a:ext cx="17998149" cy="1"/>
          </a:xfrm>
          <a:prstGeom prst="rect">
            <a:avLst/>
          </a:prstGeom>
        </p:spPr>
      </p:pic>
      <p:pic>
        <p:nvPicPr>
          <p:cNvPr id="11" name="Image 4" descr="preencoded.png"/>
          <p:cNvPicPr>
            <a:picLocks noChangeAspect="1"/>
          </p:cNvPicPr>
          <p:nvPr/>
        </p:nvPicPr>
        <p:blipFill>
          <a:blip r:embed="rId6"/>
          <a:stretch>
            <a:fillRect/>
          </a:stretch>
        </p:blipFill>
        <p:spPr>
          <a:xfrm>
            <a:off x="3492937" y="4927600"/>
            <a:ext cx="17998149" cy="12702"/>
          </a:xfrm>
          <a:prstGeom prst="rect">
            <a:avLst/>
          </a:prstGeom>
        </p:spPr>
      </p:pic>
      <p:sp>
        <p:nvSpPr>
          <p:cNvPr id="12" name="Shape 5"/>
          <p:cNvSpPr/>
          <p:nvPr/>
        </p:nvSpPr>
        <p:spPr>
          <a:xfrm>
            <a:off x="2883260" y="5903383"/>
            <a:ext cx="18607826" cy="609600"/>
          </a:xfrm>
          <a:prstGeom prst="rect">
            <a:avLst/>
          </a:prstGeom>
          <a:noFill/>
          <a:ln/>
        </p:spPr>
      </p:sp>
      <p:sp>
        <p:nvSpPr>
          <p:cNvPr id="13" name="Text 6"/>
          <p:cNvSpPr/>
          <p:nvPr/>
        </p:nvSpPr>
        <p:spPr>
          <a:xfrm>
            <a:off x="2747777" y="5903383"/>
            <a:ext cx="643547" cy="745067"/>
          </a:xfrm>
          <a:prstGeom prst="rect">
            <a:avLst/>
          </a:prstGeom>
          <a:noFill/>
          <a:ln/>
        </p:spPr>
        <p:txBody>
          <a:bodyPr wrap="square" lIns="0" tIns="0" rIns="0" bIns="0" rtlCol="0" anchor="t"/>
          <a:lstStyle/>
          <a:p>
            <a:pPr algn="r">
              <a:spcAft>
                <a:spcPts val="4000"/>
              </a:spcAft>
            </a:pPr>
            <a:r>
              <a:rPr lang="en-US" sz="3200" dirty="0">
                <a:solidFill>
                  <a:srgbClr val="4D4D4D">
                    <a:alpha val="100000"/>
                  </a:srgbClr>
                </a:solidFill>
                <a:latin typeface="Poppins Regular" pitchFamily="34" charset="0"/>
                <a:ea typeface="Poppins Regular" pitchFamily="34" charset="-122"/>
                <a:cs typeface="Poppins Regular" pitchFamily="34" charset="-120"/>
              </a:rPr>
              <a:t>10</a:t>
            </a:r>
            <a:endParaRPr lang="en-US" sz="3200" dirty="0"/>
          </a:p>
        </p:txBody>
      </p:sp>
      <p:pic>
        <p:nvPicPr>
          <p:cNvPr id="14" name="Image 5" descr="preencoded.png"/>
          <p:cNvPicPr>
            <a:picLocks noChangeAspect="1"/>
          </p:cNvPicPr>
          <p:nvPr/>
        </p:nvPicPr>
        <p:blipFill>
          <a:blip r:embed="rId5"/>
          <a:stretch>
            <a:fillRect/>
          </a:stretch>
        </p:blipFill>
        <p:spPr>
          <a:xfrm>
            <a:off x="3492937" y="6208183"/>
            <a:ext cx="17998149" cy="1"/>
          </a:xfrm>
          <a:prstGeom prst="rect">
            <a:avLst/>
          </a:prstGeom>
        </p:spPr>
      </p:pic>
      <p:pic>
        <p:nvPicPr>
          <p:cNvPr id="15" name="Image 6" descr="preencoded.png"/>
          <p:cNvPicPr>
            <a:picLocks noChangeAspect="1"/>
          </p:cNvPicPr>
          <p:nvPr/>
        </p:nvPicPr>
        <p:blipFill>
          <a:blip r:embed="rId7"/>
          <a:stretch>
            <a:fillRect/>
          </a:stretch>
        </p:blipFill>
        <p:spPr>
          <a:xfrm>
            <a:off x="3492937" y="6195483"/>
            <a:ext cx="17998149" cy="12702"/>
          </a:xfrm>
          <a:prstGeom prst="rect">
            <a:avLst/>
          </a:prstGeom>
        </p:spPr>
      </p:pic>
      <p:sp>
        <p:nvSpPr>
          <p:cNvPr id="16" name="Shape 7"/>
          <p:cNvSpPr/>
          <p:nvPr/>
        </p:nvSpPr>
        <p:spPr>
          <a:xfrm>
            <a:off x="2883260" y="7171266"/>
            <a:ext cx="18607826" cy="609600"/>
          </a:xfrm>
          <a:prstGeom prst="rect">
            <a:avLst/>
          </a:prstGeom>
          <a:noFill/>
          <a:ln/>
        </p:spPr>
      </p:sp>
      <p:sp>
        <p:nvSpPr>
          <p:cNvPr id="17" name="Text 8"/>
          <p:cNvSpPr/>
          <p:nvPr/>
        </p:nvSpPr>
        <p:spPr>
          <a:xfrm>
            <a:off x="2747777" y="7171266"/>
            <a:ext cx="643547" cy="745067"/>
          </a:xfrm>
          <a:prstGeom prst="rect">
            <a:avLst/>
          </a:prstGeom>
          <a:noFill/>
          <a:ln/>
        </p:spPr>
        <p:txBody>
          <a:bodyPr wrap="square" lIns="0" tIns="0" rIns="0" bIns="0" rtlCol="0" anchor="t"/>
          <a:lstStyle/>
          <a:p>
            <a:pPr algn="r">
              <a:spcAft>
                <a:spcPts val="4000"/>
              </a:spcAft>
            </a:pPr>
            <a:r>
              <a:rPr lang="en-US" sz="3200" dirty="0">
                <a:solidFill>
                  <a:srgbClr val="4D4D4D">
                    <a:alpha val="100000"/>
                  </a:srgbClr>
                </a:solidFill>
                <a:latin typeface="Poppins Regular" pitchFamily="34" charset="0"/>
                <a:ea typeface="Poppins Regular" pitchFamily="34" charset="-122"/>
                <a:cs typeface="Poppins Regular" pitchFamily="34" charset="-120"/>
              </a:rPr>
              <a:t>8</a:t>
            </a:r>
            <a:endParaRPr lang="en-US" sz="3200" dirty="0"/>
          </a:p>
        </p:txBody>
      </p:sp>
      <p:pic>
        <p:nvPicPr>
          <p:cNvPr id="18" name="Image 7" descr="preencoded.png"/>
          <p:cNvPicPr>
            <a:picLocks noChangeAspect="1"/>
          </p:cNvPicPr>
          <p:nvPr/>
        </p:nvPicPr>
        <p:blipFill>
          <a:blip r:embed="rId5"/>
          <a:stretch>
            <a:fillRect/>
          </a:stretch>
        </p:blipFill>
        <p:spPr>
          <a:xfrm>
            <a:off x="3492937" y="7476066"/>
            <a:ext cx="17998149" cy="1"/>
          </a:xfrm>
          <a:prstGeom prst="rect">
            <a:avLst/>
          </a:prstGeom>
        </p:spPr>
      </p:pic>
      <p:pic>
        <p:nvPicPr>
          <p:cNvPr id="19" name="Image 8" descr="preencoded.png"/>
          <p:cNvPicPr>
            <a:picLocks noChangeAspect="1"/>
          </p:cNvPicPr>
          <p:nvPr/>
        </p:nvPicPr>
        <p:blipFill>
          <a:blip r:embed="rId8"/>
          <a:stretch>
            <a:fillRect/>
          </a:stretch>
        </p:blipFill>
        <p:spPr>
          <a:xfrm>
            <a:off x="3492937" y="7463366"/>
            <a:ext cx="17998149" cy="12702"/>
          </a:xfrm>
          <a:prstGeom prst="rect">
            <a:avLst/>
          </a:prstGeom>
        </p:spPr>
      </p:pic>
      <p:sp>
        <p:nvSpPr>
          <p:cNvPr id="20" name="Shape 9"/>
          <p:cNvSpPr/>
          <p:nvPr/>
        </p:nvSpPr>
        <p:spPr>
          <a:xfrm>
            <a:off x="2883260" y="8439150"/>
            <a:ext cx="18607826" cy="609600"/>
          </a:xfrm>
          <a:prstGeom prst="rect">
            <a:avLst/>
          </a:prstGeom>
          <a:noFill/>
          <a:ln/>
        </p:spPr>
      </p:sp>
      <p:sp>
        <p:nvSpPr>
          <p:cNvPr id="21" name="Text 10"/>
          <p:cNvSpPr/>
          <p:nvPr/>
        </p:nvSpPr>
        <p:spPr>
          <a:xfrm>
            <a:off x="2747777" y="8439150"/>
            <a:ext cx="643547" cy="745067"/>
          </a:xfrm>
          <a:prstGeom prst="rect">
            <a:avLst/>
          </a:prstGeom>
          <a:noFill/>
          <a:ln/>
        </p:spPr>
        <p:txBody>
          <a:bodyPr wrap="square" lIns="0" tIns="0" rIns="0" bIns="0" rtlCol="0" anchor="t"/>
          <a:lstStyle/>
          <a:p>
            <a:pPr algn="r">
              <a:spcAft>
                <a:spcPts val="4000"/>
              </a:spcAft>
            </a:pPr>
            <a:r>
              <a:rPr lang="en-US" sz="3200" dirty="0">
                <a:solidFill>
                  <a:srgbClr val="4D4D4D">
                    <a:alpha val="100000"/>
                  </a:srgbClr>
                </a:solidFill>
                <a:latin typeface="Poppins Regular" pitchFamily="34" charset="0"/>
                <a:ea typeface="Poppins Regular" pitchFamily="34" charset="-122"/>
                <a:cs typeface="Poppins Regular" pitchFamily="34" charset="-120"/>
              </a:rPr>
              <a:t>6</a:t>
            </a:r>
            <a:endParaRPr lang="en-US" sz="3200" dirty="0"/>
          </a:p>
        </p:txBody>
      </p:sp>
      <p:pic>
        <p:nvPicPr>
          <p:cNvPr id="22" name="Image 9" descr="preencoded.png"/>
          <p:cNvPicPr>
            <a:picLocks noChangeAspect="1"/>
          </p:cNvPicPr>
          <p:nvPr/>
        </p:nvPicPr>
        <p:blipFill>
          <a:blip r:embed="rId5"/>
          <a:stretch>
            <a:fillRect/>
          </a:stretch>
        </p:blipFill>
        <p:spPr>
          <a:xfrm>
            <a:off x="3492937" y="8743950"/>
            <a:ext cx="17998149" cy="1"/>
          </a:xfrm>
          <a:prstGeom prst="rect">
            <a:avLst/>
          </a:prstGeom>
        </p:spPr>
      </p:pic>
      <p:pic>
        <p:nvPicPr>
          <p:cNvPr id="23" name="Image 10" descr="preencoded.png"/>
          <p:cNvPicPr>
            <a:picLocks noChangeAspect="1"/>
          </p:cNvPicPr>
          <p:nvPr/>
        </p:nvPicPr>
        <p:blipFill>
          <a:blip r:embed="rId9"/>
          <a:stretch>
            <a:fillRect/>
          </a:stretch>
        </p:blipFill>
        <p:spPr>
          <a:xfrm>
            <a:off x="3492937" y="8731250"/>
            <a:ext cx="17998149" cy="12702"/>
          </a:xfrm>
          <a:prstGeom prst="rect">
            <a:avLst/>
          </a:prstGeom>
        </p:spPr>
      </p:pic>
      <p:sp>
        <p:nvSpPr>
          <p:cNvPr id="24" name="Shape 11"/>
          <p:cNvSpPr/>
          <p:nvPr/>
        </p:nvSpPr>
        <p:spPr>
          <a:xfrm>
            <a:off x="2883260" y="9707033"/>
            <a:ext cx="18607826" cy="609600"/>
          </a:xfrm>
          <a:prstGeom prst="rect">
            <a:avLst/>
          </a:prstGeom>
          <a:noFill/>
          <a:ln/>
        </p:spPr>
      </p:sp>
      <p:sp>
        <p:nvSpPr>
          <p:cNvPr id="25" name="Text 12"/>
          <p:cNvSpPr/>
          <p:nvPr/>
        </p:nvSpPr>
        <p:spPr>
          <a:xfrm>
            <a:off x="2747777" y="9707033"/>
            <a:ext cx="643547" cy="745067"/>
          </a:xfrm>
          <a:prstGeom prst="rect">
            <a:avLst/>
          </a:prstGeom>
          <a:noFill/>
          <a:ln/>
        </p:spPr>
        <p:txBody>
          <a:bodyPr wrap="square" lIns="0" tIns="0" rIns="0" bIns="0" rtlCol="0" anchor="t"/>
          <a:lstStyle/>
          <a:p>
            <a:pPr algn="r">
              <a:spcAft>
                <a:spcPts val="4000"/>
              </a:spcAft>
            </a:pPr>
            <a:r>
              <a:rPr lang="en-US" sz="3200" dirty="0">
                <a:solidFill>
                  <a:srgbClr val="4D4D4D">
                    <a:alpha val="100000"/>
                  </a:srgbClr>
                </a:solidFill>
                <a:latin typeface="Poppins Regular" pitchFamily="34" charset="0"/>
                <a:ea typeface="Poppins Regular" pitchFamily="34" charset="-122"/>
                <a:cs typeface="Poppins Regular" pitchFamily="34" charset="-120"/>
              </a:rPr>
              <a:t>4</a:t>
            </a:r>
            <a:endParaRPr lang="en-US" sz="3200" dirty="0"/>
          </a:p>
        </p:txBody>
      </p:sp>
      <p:pic>
        <p:nvPicPr>
          <p:cNvPr id="26" name="Image 11" descr="preencoded.png"/>
          <p:cNvPicPr>
            <a:picLocks noChangeAspect="1"/>
          </p:cNvPicPr>
          <p:nvPr/>
        </p:nvPicPr>
        <p:blipFill>
          <a:blip r:embed="rId5"/>
          <a:stretch>
            <a:fillRect/>
          </a:stretch>
        </p:blipFill>
        <p:spPr>
          <a:xfrm>
            <a:off x="3492937" y="10011833"/>
            <a:ext cx="17998149" cy="0"/>
          </a:xfrm>
          <a:prstGeom prst="rect">
            <a:avLst/>
          </a:prstGeom>
        </p:spPr>
      </p:pic>
      <p:pic>
        <p:nvPicPr>
          <p:cNvPr id="27" name="Image 12" descr="preencoded.png"/>
          <p:cNvPicPr>
            <a:picLocks noChangeAspect="1"/>
          </p:cNvPicPr>
          <p:nvPr/>
        </p:nvPicPr>
        <p:blipFill>
          <a:blip r:embed="rId10"/>
          <a:stretch>
            <a:fillRect/>
          </a:stretch>
        </p:blipFill>
        <p:spPr>
          <a:xfrm>
            <a:off x="3492937" y="9999133"/>
            <a:ext cx="17998149" cy="12702"/>
          </a:xfrm>
          <a:prstGeom prst="rect">
            <a:avLst/>
          </a:prstGeom>
        </p:spPr>
      </p:pic>
      <p:sp>
        <p:nvSpPr>
          <p:cNvPr id="28" name="Shape 13"/>
          <p:cNvSpPr/>
          <p:nvPr/>
        </p:nvSpPr>
        <p:spPr>
          <a:xfrm>
            <a:off x="2883260" y="10974917"/>
            <a:ext cx="18607826" cy="609600"/>
          </a:xfrm>
          <a:prstGeom prst="rect">
            <a:avLst/>
          </a:prstGeom>
          <a:noFill/>
          <a:ln/>
        </p:spPr>
      </p:sp>
      <p:sp>
        <p:nvSpPr>
          <p:cNvPr id="29" name="Text 14"/>
          <p:cNvSpPr/>
          <p:nvPr/>
        </p:nvSpPr>
        <p:spPr>
          <a:xfrm>
            <a:off x="2747777" y="10974917"/>
            <a:ext cx="643547" cy="745067"/>
          </a:xfrm>
          <a:prstGeom prst="rect">
            <a:avLst/>
          </a:prstGeom>
          <a:noFill/>
          <a:ln/>
        </p:spPr>
        <p:txBody>
          <a:bodyPr wrap="square" lIns="0" tIns="0" rIns="0" bIns="0" rtlCol="0" anchor="t"/>
          <a:lstStyle/>
          <a:p>
            <a:pPr algn="r">
              <a:spcAft>
                <a:spcPts val="4000"/>
              </a:spcAft>
            </a:pPr>
            <a:r>
              <a:rPr lang="en-US" sz="3200" dirty="0">
                <a:solidFill>
                  <a:srgbClr val="4D4D4D">
                    <a:alpha val="100000"/>
                  </a:srgbClr>
                </a:solidFill>
                <a:latin typeface="Poppins Regular" pitchFamily="34" charset="0"/>
                <a:ea typeface="Poppins Regular" pitchFamily="34" charset="-122"/>
                <a:cs typeface="Poppins Regular" pitchFamily="34" charset="-120"/>
              </a:rPr>
              <a:t>2</a:t>
            </a:r>
            <a:endParaRPr lang="en-US" sz="3200" dirty="0"/>
          </a:p>
        </p:txBody>
      </p:sp>
      <p:pic>
        <p:nvPicPr>
          <p:cNvPr id="30" name="Image 13" descr="preencoded.png"/>
          <p:cNvPicPr>
            <a:picLocks noChangeAspect="1"/>
          </p:cNvPicPr>
          <p:nvPr/>
        </p:nvPicPr>
        <p:blipFill>
          <a:blip r:embed="rId5"/>
          <a:stretch>
            <a:fillRect/>
          </a:stretch>
        </p:blipFill>
        <p:spPr>
          <a:xfrm>
            <a:off x="3492937" y="11279717"/>
            <a:ext cx="17998149" cy="0"/>
          </a:xfrm>
          <a:prstGeom prst="rect">
            <a:avLst/>
          </a:prstGeom>
        </p:spPr>
      </p:pic>
      <p:pic>
        <p:nvPicPr>
          <p:cNvPr id="31" name="Image 14" descr="preencoded.png"/>
          <p:cNvPicPr>
            <a:picLocks noChangeAspect="1"/>
          </p:cNvPicPr>
          <p:nvPr/>
        </p:nvPicPr>
        <p:blipFill>
          <a:blip r:embed="rId11"/>
          <a:stretch>
            <a:fillRect/>
          </a:stretch>
        </p:blipFill>
        <p:spPr>
          <a:xfrm>
            <a:off x="3492937" y="11267017"/>
            <a:ext cx="17998149" cy="12702"/>
          </a:xfrm>
          <a:prstGeom prst="rect">
            <a:avLst/>
          </a:prstGeom>
        </p:spPr>
      </p:pic>
      <p:sp>
        <p:nvSpPr>
          <p:cNvPr id="32" name="Shape 15"/>
          <p:cNvSpPr/>
          <p:nvPr/>
        </p:nvSpPr>
        <p:spPr>
          <a:xfrm>
            <a:off x="2883260" y="12242800"/>
            <a:ext cx="18607826" cy="609600"/>
          </a:xfrm>
          <a:prstGeom prst="rect">
            <a:avLst/>
          </a:prstGeom>
          <a:noFill/>
          <a:ln/>
        </p:spPr>
      </p:sp>
      <p:sp>
        <p:nvSpPr>
          <p:cNvPr id="33" name="Text 16"/>
          <p:cNvSpPr/>
          <p:nvPr/>
        </p:nvSpPr>
        <p:spPr>
          <a:xfrm>
            <a:off x="2747777" y="12242800"/>
            <a:ext cx="643547" cy="745067"/>
          </a:xfrm>
          <a:prstGeom prst="rect">
            <a:avLst/>
          </a:prstGeom>
          <a:noFill/>
          <a:ln/>
        </p:spPr>
        <p:txBody>
          <a:bodyPr wrap="square" lIns="0" tIns="0" rIns="0" bIns="0" rtlCol="0" anchor="t"/>
          <a:lstStyle/>
          <a:p>
            <a:pPr algn="r">
              <a:spcAft>
                <a:spcPts val="4000"/>
              </a:spcAft>
            </a:pPr>
            <a:r>
              <a:rPr lang="en-US" sz="3200" dirty="0">
                <a:solidFill>
                  <a:srgbClr val="4D4D4D">
                    <a:alpha val="100000"/>
                  </a:srgbClr>
                </a:solidFill>
                <a:latin typeface="Poppins Regular" pitchFamily="34" charset="0"/>
                <a:ea typeface="Poppins Regular" pitchFamily="34" charset="-122"/>
                <a:cs typeface="Poppins Regular" pitchFamily="34" charset="-120"/>
              </a:rPr>
              <a:t>0</a:t>
            </a:r>
            <a:endParaRPr lang="en-US" sz="3200" dirty="0"/>
          </a:p>
        </p:txBody>
      </p:sp>
      <p:pic>
        <p:nvPicPr>
          <p:cNvPr id="34" name="Image 15" descr="preencoded.png"/>
          <p:cNvPicPr>
            <a:picLocks noChangeAspect="1"/>
          </p:cNvPicPr>
          <p:nvPr/>
        </p:nvPicPr>
        <p:blipFill>
          <a:blip r:embed="rId12"/>
          <a:stretch>
            <a:fillRect/>
          </a:stretch>
        </p:blipFill>
        <p:spPr>
          <a:xfrm>
            <a:off x="3492937" y="12750800"/>
            <a:ext cx="17998149" cy="101600"/>
          </a:xfrm>
          <a:prstGeom prst="rect">
            <a:avLst/>
          </a:prstGeom>
        </p:spPr>
      </p:pic>
      <p:pic>
        <p:nvPicPr>
          <p:cNvPr id="35" name="Image 16" descr="preencoded.png"/>
          <p:cNvPicPr>
            <a:picLocks noChangeAspect="1"/>
          </p:cNvPicPr>
          <p:nvPr/>
        </p:nvPicPr>
        <p:blipFill>
          <a:blip r:embed="rId13"/>
          <a:stretch>
            <a:fillRect/>
          </a:stretch>
        </p:blipFill>
        <p:spPr>
          <a:xfrm>
            <a:off x="3492937" y="12750800"/>
            <a:ext cx="17998149" cy="12702"/>
          </a:xfrm>
          <a:prstGeom prst="rect">
            <a:avLst/>
          </a:prstGeom>
        </p:spPr>
      </p:pic>
      <p:pic>
        <p:nvPicPr>
          <p:cNvPr id="36" name="Image 17" descr="preencoded.png"/>
          <p:cNvPicPr>
            <a:picLocks noChangeAspect="1"/>
          </p:cNvPicPr>
          <p:nvPr/>
        </p:nvPicPr>
        <p:blipFill>
          <a:blip r:embed="rId14"/>
          <a:stretch>
            <a:fillRect/>
          </a:stretch>
        </p:blipFill>
        <p:spPr>
          <a:xfrm>
            <a:off x="3492937" y="12750800"/>
            <a:ext cx="12702" cy="101600"/>
          </a:xfrm>
          <a:prstGeom prst="rect">
            <a:avLst/>
          </a:prstGeom>
        </p:spPr>
      </p:pic>
      <p:pic>
        <p:nvPicPr>
          <p:cNvPr id="37" name="Image 18" descr="preencoded.png"/>
          <p:cNvPicPr>
            <a:picLocks noChangeAspect="1"/>
          </p:cNvPicPr>
          <p:nvPr/>
        </p:nvPicPr>
        <p:blipFill>
          <a:blip r:embed="rId14"/>
          <a:stretch>
            <a:fillRect/>
          </a:stretch>
        </p:blipFill>
        <p:spPr>
          <a:xfrm>
            <a:off x="21478384" y="12750800"/>
            <a:ext cx="12702" cy="101600"/>
          </a:xfrm>
          <a:prstGeom prst="rect">
            <a:avLst/>
          </a:prstGeom>
        </p:spPr>
      </p:pic>
      <p:sp>
        <p:nvSpPr>
          <p:cNvPr id="38" name="Shape 17"/>
          <p:cNvSpPr/>
          <p:nvPr/>
        </p:nvSpPr>
        <p:spPr>
          <a:xfrm>
            <a:off x="3492937" y="4635500"/>
            <a:ext cx="17998149" cy="8445500"/>
          </a:xfrm>
          <a:prstGeom prst="rect">
            <a:avLst/>
          </a:prstGeom>
          <a:noFill/>
          <a:ln/>
        </p:spPr>
      </p:sp>
      <p:pic>
        <p:nvPicPr>
          <p:cNvPr id="39" name="Image 19" descr="preencoded.png"/>
          <p:cNvPicPr>
            <a:picLocks noChangeAspect="1"/>
          </p:cNvPicPr>
          <p:nvPr/>
        </p:nvPicPr>
        <p:blipFill>
          <a:blip r:embed="rId15"/>
          <a:stretch>
            <a:fillRect/>
          </a:stretch>
        </p:blipFill>
        <p:spPr>
          <a:xfrm>
            <a:off x="3492937" y="4635500"/>
            <a:ext cx="2571164" cy="8445500"/>
          </a:xfrm>
          <a:prstGeom prst="rect">
            <a:avLst/>
          </a:prstGeom>
        </p:spPr>
      </p:pic>
      <p:sp>
        <p:nvSpPr>
          <p:cNvPr id="40" name="Text 18"/>
          <p:cNvSpPr/>
          <p:nvPr/>
        </p:nvSpPr>
        <p:spPr>
          <a:xfrm>
            <a:off x="4263500" y="12877800"/>
            <a:ext cx="1011893" cy="745067"/>
          </a:xfrm>
          <a:prstGeom prst="rect">
            <a:avLst/>
          </a:prstGeom>
          <a:noFill/>
          <a:ln/>
        </p:spPr>
        <p:txBody>
          <a:bodyPr wrap="square" lIns="0" tIns="0" rIns="0" bIns="0" rtlCol="0" anchor="t"/>
          <a:lstStyle/>
          <a:p>
            <a:pPr algn="ctr">
              <a:spcAft>
                <a:spcPts val="4000"/>
              </a:spcAft>
            </a:pPr>
            <a:r>
              <a:rPr lang="en-US" sz="3200" dirty="0">
                <a:solidFill>
                  <a:srgbClr val="4D4D4D">
                    <a:alpha val="100000"/>
                  </a:srgbClr>
                </a:solidFill>
                <a:latin typeface="Poppins Regular" pitchFamily="34" charset="0"/>
                <a:ea typeface="Poppins Regular" pitchFamily="34" charset="-122"/>
                <a:cs typeface="Poppins Regular" pitchFamily="34" charset="-120"/>
              </a:rPr>
              <a:t>2015</a:t>
            </a:r>
            <a:endParaRPr lang="en-US" sz="3200" dirty="0"/>
          </a:p>
        </p:txBody>
      </p:sp>
      <p:pic>
        <p:nvPicPr>
          <p:cNvPr id="41" name="Image 20" descr="preencoded.png"/>
          <p:cNvPicPr>
            <a:picLocks noChangeAspect="1"/>
          </p:cNvPicPr>
          <p:nvPr/>
        </p:nvPicPr>
        <p:blipFill>
          <a:blip r:embed="rId14"/>
          <a:stretch>
            <a:fillRect/>
          </a:stretch>
        </p:blipFill>
        <p:spPr>
          <a:xfrm>
            <a:off x="3492937" y="12750800"/>
            <a:ext cx="12702" cy="101600"/>
          </a:xfrm>
          <a:prstGeom prst="rect">
            <a:avLst/>
          </a:prstGeom>
        </p:spPr>
      </p:pic>
      <p:pic>
        <p:nvPicPr>
          <p:cNvPr id="42" name="Image 21" descr="preencoded.png"/>
          <p:cNvPicPr>
            <a:picLocks noChangeAspect="1"/>
          </p:cNvPicPr>
          <p:nvPr/>
        </p:nvPicPr>
        <p:blipFill>
          <a:blip r:embed="rId15"/>
          <a:stretch>
            <a:fillRect/>
          </a:stretch>
        </p:blipFill>
        <p:spPr>
          <a:xfrm>
            <a:off x="6064101" y="4635500"/>
            <a:ext cx="2571164" cy="8445500"/>
          </a:xfrm>
          <a:prstGeom prst="rect">
            <a:avLst/>
          </a:prstGeom>
        </p:spPr>
      </p:pic>
      <p:sp>
        <p:nvSpPr>
          <p:cNvPr id="43" name="Text 19"/>
          <p:cNvSpPr/>
          <p:nvPr/>
        </p:nvSpPr>
        <p:spPr>
          <a:xfrm>
            <a:off x="6821962" y="12877800"/>
            <a:ext cx="1024595" cy="745067"/>
          </a:xfrm>
          <a:prstGeom prst="rect">
            <a:avLst/>
          </a:prstGeom>
          <a:noFill/>
          <a:ln/>
        </p:spPr>
        <p:txBody>
          <a:bodyPr wrap="square" lIns="0" tIns="0" rIns="0" bIns="0" rtlCol="0" anchor="t"/>
          <a:lstStyle/>
          <a:p>
            <a:pPr algn="ctr">
              <a:spcAft>
                <a:spcPts val="4000"/>
              </a:spcAft>
            </a:pPr>
            <a:r>
              <a:rPr lang="en-US" sz="3200" dirty="0">
                <a:solidFill>
                  <a:srgbClr val="4D4D4D">
                    <a:alpha val="100000"/>
                  </a:srgbClr>
                </a:solidFill>
                <a:latin typeface="Poppins Regular" pitchFamily="34" charset="0"/>
                <a:ea typeface="Poppins Regular" pitchFamily="34" charset="-122"/>
                <a:cs typeface="Poppins Regular" pitchFamily="34" charset="-120"/>
              </a:rPr>
              <a:t>2016</a:t>
            </a:r>
            <a:endParaRPr lang="en-US" sz="3200" dirty="0"/>
          </a:p>
        </p:txBody>
      </p:sp>
      <p:pic>
        <p:nvPicPr>
          <p:cNvPr id="44" name="Image 22" descr="preencoded.png"/>
          <p:cNvPicPr>
            <a:picLocks noChangeAspect="1"/>
          </p:cNvPicPr>
          <p:nvPr/>
        </p:nvPicPr>
        <p:blipFill>
          <a:blip r:embed="rId16"/>
          <a:stretch>
            <a:fillRect/>
          </a:stretch>
        </p:blipFill>
        <p:spPr>
          <a:xfrm>
            <a:off x="6064101" y="12750800"/>
            <a:ext cx="12702" cy="101600"/>
          </a:xfrm>
          <a:prstGeom prst="rect">
            <a:avLst/>
          </a:prstGeom>
        </p:spPr>
      </p:pic>
      <p:pic>
        <p:nvPicPr>
          <p:cNvPr id="45" name="Image 23" descr="preencoded.png"/>
          <p:cNvPicPr>
            <a:picLocks noChangeAspect="1"/>
          </p:cNvPicPr>
          <p:nvPr/>
        </p:nvPicPr>
        <p:blipFill>
          <a:blip r:embed="rId17"/>
          <a:stretch>
            <a:fillRect/>
          </a:stretch>
        </p:blipFill>
        <p:spPr>
          <a:xfrm>
            <a:off x="8635265" y="4635500"/>
            <a:ext cx="2571164" cy="8445500"/>
          </a:xfrm>
          <a:prstGeom prst="rect">
            <a:avLst/>
          </a:prstGeom>
        </p:spPr>
      </p:pic>
      <p:sp>
        <p:nvSpPr>
          <p:cNvPr id="46" name="Text 20"/>
          <p:cNvSpPr/>
          <p:nvPr/>
        </p:nvSpPr>
        <p:spPr>
          <a:xfrm>
            <a:off x="9418530" y="12877800"/>
            <a:ext cx="986490" cy="745067"/>
          </a:xfrm>
          <a:prstGeom prst="rect">
            <a:avLst/>
          </a:prstGeom>
          <a:noFill/>
          <a:ln/>
        </p:spPr>
        <p:txBody>
          <a:bodyPr wrap="square" lIns="0" tIns="0" rIns="0" bIns="0" rtlCol="0" anchor="t"/>
          <a:lstStyle/>
          <a:p>
            <a:pPr algn="ctr">
              <a:spcAft>
                <a:spcPts val="4000"/>
              </a:spcAft>
            </a:pPr>
            <a:r>
              <a:rPr lang="en-US" sz="3200" dirty="0">
                <a:solidFill>
                  <a:srgbClr val="4D4D4D">
                    <a:alpha val="100000"/>
                  </a:srgbClr>
                </a:solidFill>
                <a:latin typeface="Poppins Regular" pitchFamily="34" charset="0"/>
                <a:ea typeface="Poppins Regular" pitchFamily="34" charset="-122"/>
                <a:cs typeface="Poppins Regular" pitchFamily="34" charset="-120"/>
              </a:rPr>
              <a:t>2017</a:t>
            </a:r>
            <a:endParaRPr lang="en-US" sz="3200" dirty="0"/>
          </a:p>
        </p:txBody>
      </p:sp>
      <p:pic>
        <p:nvPicPr>
          <p:cNvPr id="47" name="Image 24" descr="preencoded.png"/>
          <p:cNvPicPr>
            <a:picLocks noChangeAspect="1"/>
          </p:cNvPicPr>
          <p:nvPr/>
        </p:nvPicPr>
        <p:blipFill>
          <a:blip r:embed="rId18"/>
          <a:stretch>
            <a:fillRect/>
          </a:stretch>
        </p:blipFill>
        <p:spPr>
          <a:xfrm>
            <a:off x="8635265" y="12750800"/>
            <a:ext cx="12702" cy="101600"/>
          </a:xfrm>
          <a:prstGeom prst="rect">
            <a:avLst/>
          </a:prstGeom>
        </p:spPr>
      </p:pic>
      <p:pic>
        <p:nvPicPr>
          <p:cNvPr id="48" name="Image 25" descr="preencoded.png"/>
          <p:cNvPicPr>
            <a:picLocks noChangeAspect="1"/>
          </p:cNvPicPr>
          <p:nvPr/>
        </p:nvPicPr>
        <p:blipFill>
          <a:blip r:embed="rId15"/>
          <a:stretch>
            <a:fillRect/>
          </a:stretch>
        </p:blipFill>
        <p:spPr>
          <a:xfrm>
            <a:off x="11206429" y="4635500"/>
            <a:ext cx="2571164" cy="8445500"/>
          </a:xfrm>
          <a:prstGeom prst="rect">
            <a:avLst/>
          </a:prstGeom>
        </p:spPr>
      </p:pic>
      <p:sp>
        <p:nvSpPr>
          <p:cNvPr id="49" name="Text 21"/>
          <p:cNvSpPr/>
          <p:nvPr/>
        </p:nvSpPr>
        <p:spPr>
          <a:xfrm>
            <a:off x="11976992" y="12877800"/>
            <a:ext cx="1011893" cy="745067"/>
          </a:xfrm>
          <a:prstGeom prst="rect">
            <a:avLst/>
          </a:prstGeom>
          <a:noFill/>
          <a:ln/>
        </p:spPr>
        <p:txBody>
          <a:bodyPr wrap="square" lIns="0" tIns="0" rIns="0" bIns="0" rtlCol="0" anchor="t"/>
          <a:lstStyle/>
          <a:p>
            <a:pPr algn="ctr">
              <a:spcAft>
                <a:spcPts val="4000"/>
              </a:spcAft>
            </a:pPr>
            <a:r>
              <a:rPr lang="en-US" sz="3200" dirty="0">
                <a:solidFill>
                  <a:srgbClr val="4D4D4D">
                    <a:alpha val="100000"/>
                  </a:srgbClr>
                </a:solidFill>
                <a:latin typeface="Poppins Regular" pitchFamily="34" charset="0"/>
                <a:ea typeface="Poppins Regular" pitchFamily="34" charset="-122"/>
                <a:cs typeface="Poppins Regular" pitchFamily="34" charset="-120"/>
              </a:rPr>
              <a:t>2018</a:t>
            </a:r>
            <a:endParaRPr lang="en-US" sz="3200" dirty="0"/>
          </a:p>
        </p:txBody>
      </p:sp>
      <p:pic>
        <p:nvPicPr>
          <p:cNvPr id="50" name="Image 26" descr="preencoded.png"/>
          <p:cNvPicPr>
            <a:picLocks noChangeAspect="1"/>
          </p:cNvPicPr>
          <p:nvPr/>
        </p:nvPicPr>
        <p:blipFill>
          <a:blip r:embed="rId19"/>
          <a:stretch>
            <a:fillRect/>
          </a:stretch>
        </p:blipFill>
        <p:spPr>
          <a:xfrm>
            <a:off x="11206429" y="12750800"/>
            <a:ext cx="12702" cy="101600"/>
          </a:xfrm>
          <a:prstGeom prst="rect">
            <a:avLst/>
          </a:prstGeom>
        </p:spPr>
      </p:pic>
      <p:pic>
        <p:nvPicPr>
          <p:cNvPr id="51" name="Image 27" descr="preencoded.png"/>
          <p:cNvPicPr>
            <a:picLocks noChangeAspect="1"/>
          </p:cNvPicPr>
          <p:nvPr/>
        </p:nvPicPr>
        <p:blipFill>
          <a:blip r:embed="rId17"/>
          <a:stretch>
            <a:fillRect/>
          </a:stretch>
        </p:blipFill>
        <p:spPr>
          <a:xfrm>
            <a:off x="13777594" y="4635500"/>
            <a:ext cx="2571164" cy="8445500"/>
          </a:xfrm>
          <a:prstGeom prst="rect">
            <a:avLst/>
          </a:prstGeom>
        </p:spPr>
      </p:pic>
      <p:sp>
        <p:nvSpPr>
          <p:cNvPr id="52" name="Text 22"/>
          <p:cNvSpPr/>
          <p:nvPr/>
        </p:nvSpPr>
        <p:spPr>
          <a:xfrm>
            <a:off x="14548156" y="12877800"/>
            <a:ext cx="1011893" cy="745067"/>
          </a:xfrm>
          <a:prstGeom prst="rect">
            <a:avLst/>
          </a:prstGeom>
          <a:noFill/>
          <a:ln/>
        </p:spPr>
        <p:txBody>
          <a:bodyPr wrap="square" lIns="0" tIns="0" rIns="0" bIns="0" rtlCol="0" anchor="t"/>
          <a:lstStyle/>
          <a:p>
            <a:pPr algn="ctr">
              <a:spcAft>
                <a:spcPts val="4000"/>
              </a:spcAft>
            </a:pPr>
            <a:r>
              <a:rPr lang="en-US" sz="3200" dirty="0">
                <a:solidFill>
                  <a:srgbClr val="4D4D4D">
                    <a:alpha val="100000"/>
                  </a:srgbClr>
                </a:solidFill>
                <a:latin typeface="Poppins Regular" pitchFamily="34" charset="0"/>
                <a:ea typeface="Poppins Regular" pitchFamily="34" charset="-122"/>
                <a:cs typeface="Poppins Regular" pitchFamily="34" charset="-120"/>
              </a:rPr>
              <a:t>2019</a:t>
            </a:r>
            <a:endParaRPr lang="en-US" sz="3200" dirty="0"/>
          </a:p>
        </p:txBody>
      </p:sp>
      <p:pic>
        <p:nvPicPr>
          <p:cNvPr id="53" name="Image 28" descr="preencoded.png"/>
          <p:cNvPicPr>
            <a:picLocks noChangeAspect="1"/>
          </p:cNvPicPr>
          <p:nvPr/>
        </p:nvPicPr>
        <p:blipFill>
          <a:blip r:embed="rId20"/>
          <a:stretch>
            <a:fillRect/>
          </a:stretch>
        </p:blipFill>
        <p:spPr>
          <a:xfrm>
            <a:off x="13777594" y="12750800"/>
            <a:ext cx="12702" cy="101600"/>
          </a:xfrm>
          <a:prstGeom prst="rect">
            <a:avLst/>
          </a:prstGeom>
        </p:spPr>
      </p:pic>
      <p:pic>
        <p:nvPicPr>
          <p:cNvPr id="54" name="Image 29" descr="preencoded.png"/>
          <p:cNvPicPr>
            <a:picLocks noChangeAspect="1"/>
          </p:cNvPicPr>
          <p:nvPr/>
        </p:nvPicPr>
        <p:blipFill>
          <a:blip r:embed="rId15"/>
          <a:stretch>
            <a:fillRect/>
          </a:stretch>
        </p:blipFill>
        <p:spPr>
          <a:xfrm>
            <a:off x="16348758" y="4635500"/>
            <a:ext cx="2571164" cy="8445500"/>
          </a:xfrm>
          <a:prstGeom prst="rect">
            <a:avLst/>
          </a:prstGeom>
        </p:spPr>
      </p:pic>
      <p:sp>
        <p:nvSpPr>
          <p:cNvPr id="55" name="Text 23"/>
          <p:cNvSpPr/>
          <p:nvPr/>
        </p:nvSpPr>
        <p:spPr>
          <a:xfrm>
            <a:off x="17068515" y="12877800"/>
            <a:ext cx="1113506" cy="745067"/>
          </a:xfrm>
          <a:prstGeom prst="rect">
            <a:avLst/>
          </a:prstGeom>
          <a:noFill/>
          <a:ln/>
        </p:spPr>
        <p:txBody>
          <a:bodyPr wrap="square" lIns="0" tIns="0" rIns="0" bIns="0" rtlCol="0" anchor="t"/>
          <a:lstStyle/>
          <a:p>
            <a:pPr algn="ctr">
              <a:spcAft>
                <a:spcPts val="4000"/>
              </a:spcAft>
            </a:pPr>
            <a:r>
              <a:rPr lang="en-US" sz="3200" dirty="0">
                <a:solidFill>
                  <a:srgbClr val="4D4D4D">
                    <a:alpha val="100000"/>
                  </a:srgbClr>
                </a:solidFill>
                <a:latin typeface="Poppins Regular" pitchFamily="34" charset="0"/>
                <a:ea typeface="Poppins Regular" pitchFamily="34" charset="-122"/>
                <a:cs typeface="Poppins Regular" pitchFamily="34" charset="-120"/>
              </a:rPr>
              <a:t>2020</a:t>
            </a:r>
            <a:endParaRPr lang="en-US" sz="3200" dirty="0"/>
          </a:p>
        </p:txBody>
      </p:sp>
      <p:pic>
        <p:nvPicPr>
          <p:cNvPr id="56" name="Image 30" descr="preencoded.png"/>
          <p:cNvPicPr>
            <a:picLocks noChangeAspect="1"/>
          </p:cNvPicPr>
          <p:nvPr/>
        </p:nvPicPr>
        <p:blipFill>
          <a:blip r:embed="rId21"/>
          <a:stretch>
            <a:fillRect/>
          </a:stretch>
        </p:blipFill>
        <p:spPr>
          <a:xfrm>
            <a:off x="16348758" y="12750800"/>
            <a:ext cx="12702" cy="101600"/>
          </a:xfrm>
          <a:prstGeom prst="rect">
            <a:avLst/>
          </a:prstGeom>
        </p:spPr>
      </p:pic>
      <p:pic>
        <p:nvPicPr>
          <p:cNvPr id="57" name="Image 31" descr="preencoded.png"/>
          <p:cNvPicPr>
            <a:picLocks noChangeAspect="1"/>
          </p:cNvPicPr>
          <p:nvPr/>
        </p:nvPicPr>
        <p:blipFill>
          <a:blip r:embed="rId15"/>
          <a:stretch>
            <a:fillRect/>
          </a:stretch>
        </p:blipFill>
        <p:spPr>
          <a:xfrm>
            <a:off x="18919922" y="4635500"/>
            <a:ext cx="2571164" cy="8445500"/>
          </a:xfrm>
          <a:prstGeom prst="rect">
            <a:avLst/>
          </a:prstGeom>
        </p:spPr>
      </p:pic>
      <p:sp>
        <p:nvSpPr>
          <p:cNvPr id="58" name="Text 24"/>
          <p:cNvSpPr/>
          <p:nvPr/>
        </p:nvSpPr>
        <p:spPr>
          <a:xfrm>
            <a:off x="19690485" y="12877800"/>
            <a:ext cx="999192" cy="745067"/>
          </a:xfrm>
          <a:prstGeom prst="rect">
            <a:avLst/>
          </a:prstGeom>
          <a:noFill/>
          <a:ln/>
        </p:spPr>
        <p:txBody>
          <a:bodyPr wrap="square" lIns="0" tIns="0" rIns="0" bIns="0" rtlCol="0" anchor="t"/>
          <a:lstStyle/>
          <a:p>
            <a:pPr algn="ctr">
              <a:spcAft>
                <a:spcPts val="4000"/>
              </a:spcAft>
            </a:pPr>
            <a:r>
              <a:rPr lang="en-US" sz="3200" dirty="0">
                <a:solidFill>
                  <a:srgbClr val="4D4D4D">
                    <a:alpha val="100000"/>
                  </a:srgbClr>
                </a:solidFill>
                <a:latin typeface="Poppins Regular" pitchFamily="34" charset="0"/>
                <a:ea typeface="Poppins Regular" pitchFamily="34" charset="-122"/>
                <a:cs typeface="Poppins Regular" pitchFamily="34" charset="-120"/>
              </a:rPr>
              <a:t>2021</a:t>
            </a:r>
            <a:endParaRPr lang="en-US" sz="3200" dirty="0"/>
          </a:p>
        </p:txBody>
      </p:sp>
      <p:pic>
        <p:nvPicPr>
          <p:cNvPr id="59" name="Image 32" descr="preencoded.png"/>
          <p:cNvPicPr>
            <a:picLocks noChangeAspect="1"/>
          </p:cNvPicPr>
          <p:nvPr/>
        </p:nvPicPr>
        <p:blipFill>
          <a:blip r:embed="rId22"/>
          <a:stretch>
            <a:fillRect/>
          </a:stretch>
        </p:blipFill>
        <p:spPr>
          <a:xfrm>
            <a:off x="18919922" y="12750800"/>
            <a:ext cx="12702" cy="101600"/>
          </a:xfrm>
          <a:prstGeom prst="rect">
            <a:avLst/>
          </a:prstGeom>
        </p:spPr>
      </p:pic>
      <p:pic>
        <p:nvPicPr>
          <p:cNvPr id="60" name="Image 33" descr="preencoded.png"/>
          <p:cNvPicPr>
            <a:picLocks noChangeAspect="1"/>
          </p:cNvPicPr>
          <p:nvPr/>
        </p:nvPicPr>
        <p:blipFill>
          <a:blip r:embed="rId23"/>
          <a:stretch>
            <a:fillRect/>
          </a:stretch>
        </p:blipFill>
        <p:spPr>
          <a:xfrm>
            <a:off x="3492937" y="5429250"/>
            <a:ext cx="17782222" cy="7175500"/>
          </a:xfrm>
          <a:prstGeom prst="rect">
            <a:avLst/>
          </a:prstGeom>
        </p:spPr>
      </p:pic>
      <p:sp>
        <p:nvSpPr>
          <p:cNvPr id="61" name="Shape 25"/>
          <p:cNvSpPr/>
          <p:nvPr/>
        </p:nvSpPr>
        <p:spPr>
          <a:xfrm>
            <a:off x="7506638" y="7861300"/>
            <a:ext cx="1879835" cy="1549400"/>
          </a:xfrm>
          <a:prstGeom prst="rect">
            <a:avLst/>
          </a:prstGeom>
          <a:noFill/>
          <a:ln/>
        </p:spPr>
      </p:sp>
      <p:sp>
        <p:nvSpPr>
          <p:cNvPr id="62" name="Shape 26"/>
          <p:cNvSpPr/>
          <p:nvPr/>
        </p:nvSpPr>
        <p:spPr>
          <a:xfrm>
            <a:off x="7506638" y="7861300"/>
            <a:ext cx="1879835" cy="1295400"/>
          </a:xfrm>
          <a:prstGeom prst="roundRect">
            <a:avLst>
              <a:gd name="adj" fmla="val 7765"/>
            </a:avLst>
          </a:prstGeom>
          <a:solidFill>
            <a:srgbClr val="A0B4EF">
              <a:alpha val="100000"/>
            </a:srgbClr>
          </a:solidFill>
          <a:ln/>
        </p:spPr>
      </p:sp>
      <p:sp>
        <p:nvSpPr>
          <p:cNvPr id="63" name="Text 27"/>
          <p:cNvSpPr/>
          <p:nvPr/>
        </p:nvSpPr>
        <p:spPr>
          <a:xfrm>
            <a:off x="7887686" y="8166100"/>
            <a:ext cx="1117740" cy="838200"/>
          </a:xfrm>
          <a:prstGeom prst="rect">
            <a:avLst/>
          </a:prstGeom>
          <a:noFill/>
          <a:ln/>
        </p:spPr>
        <p:txBody>
          <a:bodyPr wrap="square" lIns="0" tIns="0" rIns="0" bIns="0" rtlCol="0" anchor="t"/>
          <a:lstStyle/>
          <a:p>
            <a:pPr algn="ctr"/>
            <a:r>
              <a:rPr lang="en-US" sz="3600" dirty="0">
                <a:solidFill>
                  <a:srgbClr val="FFFFFF">
                    <a:alpha val="100000"/>
                  </a:srgbClr>
                </a:solidFill>
                <a:latin typeface="Poppins Bold" pitchFamily="34" charset="0"/>
                <a:ea typeface="Poppins Bold" pitchFamily="34" charset="-122"/>
                <a:cs typeface="Poppins Bold" pitchFamily="34" charset="-120"/>
              </a:rPr>
              <a:t>25%</a:t>
            </a:r>
            <a:endParaRPr lang="en-US" sz="3600" dirty="0"/>
          </a:p>
        </p:txBody>
      </p:sp>
      <p:pic>
        <p:nvPicPr>
          <p:cNvPr id="64" name="Image 34" descr="preencoded.png"/>
          <p:cNvPicPr>
            <a:picLocks noChangeAspect="1"/>
          </p:cNvPicPr>
          <p:nvPr/>
        </p:nvPicPr>
        <p:blipFill>
          <a:blip r:embed="rId24"/>
          <a:stretch>
            <a:fillRect/>
          </a:stretch>
        </p:blipFill>
        <p:spPr>
          <a:xfrm>
            <a:off x="8248557" y="9067800"/>
            <a:ext cx="395996" cy="342900"/>
          </a:xfrm>
          <a:prstGeom prst="rect">
            <a:avLst/>
          </a:prstGeom>
        </p:spPr>
      </p:pic>
      <p:sp>
        <p:nvSpPr>
          <p:cNvPr id="65" name="Shape 28"/>
          <p:cNvSpPr/>
          <p:nvPr/>
        </p:nvSpPr>
        <p:spPr>
          <a:xfrm>
            <a:off x="4953619" y="3124200"/>
            <a:ext cx="14467108" cy="914400"/>
          </a:xfrm>
          <a:prstGeom prst="rect">
            <a:avLst/>
          </a:prstGeom>
          <a:noFill/>
          <a:ln/>
        </p:spPr>
      </p:sp>
      <p:sp>
        <p:nvSpPr>
          <p:cNvPr id="66" name="Text 29"/>
          <p:cNvSpPr/>
          <p:nvPr/>
        </p:nvSpPr>
        <p:spPr>
          <a:xfrm>
            <a:off x="4852006" y="3022600"/>
            <a:ext cx="1816327" cy="1117600"/>
          </a:xfrm>
          <a:prstGeom prst="rect">
            <a:avLst/>
          </a:prstGeom>
          <a:noFill/>
          <a:ln/>
        </p:spPr>
        <p:txBody>
          <a:bodyPr wrap="square" lIns="0" tIns="0" rIns="0" bIns="0" rtlCol="0" anchor="ctr"/>
          <a:lstStyle/>
          <a:p>
            <a:pPr algn="ctr"/>
            <a:r>
              <a:rPr lang="en-US" sz="4800" dirty="0">
                <a:solidFill>
                  <a:srgbClr val="1C50EA">
                    <a:alpha val="100000"/>
                  </a:srgbClr>
                </a:solidFill>
                <a:latin typeface="Poppins Bold" pitchFamily="34" charset="0"/>
                <a:ea typeface="Poppins Bold" pitchFamily="34" charset="-122"/>
                <a:cs typeface="Poppins Bold" pitchFamily="34" charset="-120"/>
              </a:rPr>
              <a:t>345K</a:t>
            </a:r>
            <a:endParaRPr lang="en-US" sz="4800" dirty="0"/>
          </a:p>
        </p:txBody>
      </p:sp>
      <p:sp>
        <p:nvSpPr>
          <p:cNvPr id="67" name="Text 30"/>
          <p:cNvSpPr/>
          <p:nvPr/>
        </p:nvSpPr>
        <p:spPr>
          <a:xfrm>
            <a:off x="9322965" y="3022600"/>
            <a:ext cx="1905238" cy="1117600"/>
          </a:xfrm>
          <a:prstGeom prst="rect">
            <a:avLst/>
          </a:prstGeom>
          <a:noFill/>
          <a:ln/>
        </p:spPr>
        <p:txBody>
          <a:bodyPr wrap="square" lIns="0" tIns="0" rIns="0" bIns="0" rtlCol="0" anchor="ctr"/>
          <a:lstStyle/>
          <a:p>
            <a:pPr algn="ctr"/>
            <a:r>
              <a:rPr lang="en-US" sz="4800" dirty="0">
                <a:solidFill>
                  <a:srgbClr val="1C50EA">
                    <a:alpha val="100000"/>
                  </a:srgbClr>
                </a:solidFill>
                <a:latin typeface="Poppins Bold" pitchFamily="34" charset="0"/>
                <a:ea typeface="Poppins Bold" pitchFamily="34" charset="-122"/>
                <a:cs typeface="Poppins Bold" pitchFamily="34" charset="-120"/>
              </a:rPr>
              <a:t>562M</a:t>
            </a:r>
            <a:endParaRPr lang="en-US" sz="4800" dirty="0"/>
          </a:p>
        </p:txBody>
      </p:sp>
      <p:sp>
        <p:nvSpPr>
          <p:cNvPr id="68" name="Text 31"/>
          <p:cNvSpPr/>
          <p:nvPr/>
        </p:nvSpPr>
        <p:spPr>
          <a:xfrm>
            <a:off x="13882835" y="3022600"/>
            <a:ext cx="1460683" cy="1117600"/>
          </a:xfrm>
          <a:prstGeom prst="rect">
            <a:avLst/>
          </a:prstGeom>
          <a:noFill/>
          <a:ln/>
        </p:spPr>
        <p:txBody>
          <a:bodyPr wrap="square" lIns="0" tIns="0" rIns="0" bIns="0" rtlCol="0" anchor="ctr"/>
          <a:lstStyle/>
          <a:p>
            <a:pPr algn="ctr"/>
            <a:r>
              <a:rPr lang="en-US" sz="4800" dirty="0">
                <a:solidFill>
                  <a:srgbClr val="1C50EA">
                    <a:alpha val="100000"/>
                  </a:srgbClr>
                </a:solidFill>
                <a:latin typeface="Poppins Bold" pitchFamily="34" charset="0"/>
                <a:ea typeface="Poppins Bold" pitchFamily="34" charset="-122"/>
                <a:cs typeface="Poppins Bold" pitchFamily="34" charset="-120"/>
              </a:rPr>
              <a:t>75%</a:t>
            </a:r>
            <a:endParaRPr lang="en-US" sz="4800" dirty="0"/>
          </a:p>
        </p:txBody>
      </p:sp>
      <p:sp>
        <p:nvSpPr>
          <p:cNvPr id="69" name="Text 32"/>
          <p:cNvSpPr/>
          <p:nvPr/>
        </p:nvSpPr>
        <p:spPr>
          <a:xfrm>
            <a:off x="17998149" y="3022600"/>
            <a:ext cx="1524191" cy="1117600"/>
          </a:xfrm>
          <a:prstGeom prst="rect">
            <a:avLst/>
          </a:prstGeom>
          <a:noFill/>
          <a:ln/>
        </p:spPr>
        <p:txBody>
          <a:bodyPr wrap="square" lIns="0" tIns="0" rIns="0" bIns="0" rtlCol="0" anchor="ctr"/>
          <a:lstStyle/>
          <a:p>
            <a:pPr algn="ctr"/>
            <a:r>
              <a:rPr lang="en-US" sz="4800" dirty="0">
                <a:solidFill>
                  <a:srgbClr val="1C50EA">
                    <a:alpha val="100000"/>
                  </a:srgbClr>
                </a:solidFill>
                <a:latin typeface="Poppins Bold" pitchFamily="34" charset="0"/>
                <a:ea typeface="Poppins Bold" pitchFamily="34" charset="-122"/>
                <a:cs typeface="Poppins Bold" pitchFamily="34" charset="-120"/>
              </a:rPr>
              <a:t>3213</a:t>
            </a:r>
            <a:endParaRPr lang="en-US" sz="4800"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name="Slide 15">
    <p:bg>
      <p:bgPr>
        <a:solidFill>
          <a:srgbClr val="FFFFFF"/>
        </a:solidFill>
        <a:effectLst/>
      </p:bgPr>
    </p:bg>
    <p:spTree>
      <p:nvGrpSpPr>
        <p:cNvPr id="1" name=""/>
        <p:cNvGrpSpPr/>
        <p:nvPr/>
      </p:nvGrpSpPr>
      <p:grpSpPr>
        <a:xfrm>
          <a:off x="0" y="0"/>
          <a:ext cx="0" cy="0"/>
          <a:chOff x="0" y="0"/>
          <a:chExt cx="0" cy="0"/>
        </a:xfrm>
      </p:grpSpPr>
      <p:sp>
        <p:nvSpPr>
          <p:cNvPr id="2" name="Text 0"/>
          <p:cNvSpPr/>
          <p:nvPr/>
        </p:nvSpPr>
        <p:spPr>
          <a:xfrm>
            <a:off x="2883260" y="1003300"/>
            <a:ext cx="4733458" cy="1862667"/>
          </a:xfrm>
          <a:prstGeom prst="rect">
            <a:avLst/>
          </a:prstGeom>
          <a:noFill/>
          <a:ln/>
        </p:spPr>
        <p:txBody>
          <a:bodyPr wrap="square" lIns="0" tIns="0" rIns="0" bIns="0" rtlCol="0" anchor="t"/>
          <a:lstStyle/>
          <a:p>
            <a:pPr algn="l"/>
            <a:r>
              <a:rPr lang="en-US" sz="8000" dirty="0">
                <a:solidFill>
                  <a:srgbClr val="000000">
                    <a:alpha val="100000"/>
                  </a:srgbClr>
                </a:solidFill>
                <a:latin typeface="Poppins Bold" pitchFamily="34" charset="0"/>
                <a:ea typeface="Poppins Bold" pitchFamily="34" charset="-122"/>
                <a:cs typeface="Poppins Bold" pitchFamily="34" charset="-120"/>
              </a:rPr>
              <a:t>Traction</a:t>
            </a:r>
            <a:endParaRPr lang="en-US" sz="8000" dirty="0"/>
          </a:p>
        </p:txBody>
      </p:sp>
      <p:pic>
        <p:nvPicPr>
          <p:cNvPr id="3" name="Image 0" descr="preencoded.png"/>
          <p:cNvPicPr>
            <a:picLocks noChangeAspect="1"/>
          </p:cNvPicPr>
          <p:nvPr/>
        </p:nvPicPr>
        <p:blipFill>
          <a:blip r:embed="rId3"/>
          <a:stretch>
            <a:fillRect/>
          </a:stretch>
        </p:blipFill>
        <p:spPr>
          <a:xfrm>
            <a:off x="21186248" y="0"/>
            <a:ext cx="3200800" cy="1016000"/>
          </a:xfrm>
          <a:prstGeom prst="rect">
            <a:avLst/>
          </a:prstGeom>
        </p:spPr>
      </p:pic>
      <p:sp>
        <p:nvSpPr>
          <p:cNvPr id="4" name="Shape 1"/>
          <p:cNvSpPr/>
          <p:nvPr/>
        </p:nvSpPr>
        <p:spPr>
          <a:xfrm>
            <a:off x="5448981" y="2984500"/>
            <a:ext cx="7405026" cy="10731500"/>
          </a:xfrm>
          <a:prstGeom prst="rect">
            <a:avLst/>
          </a:prstGeom>
          <a:solidFill>
            <a:srgbClr val="F2F5FF">
              <a:alpha val="100000"/>
            </a:srgbClr>
          </a:solidFill>
          <a:ln/>
        </p:spPr>
      </p:sp>
      <p:sp>
        <p:nvSpPr>
          <p:cNvPr id="5" name="Shape 2"/>
          <p:cNvSpPr/>
          <p:nvPr/>
        </p:nvSpPr>
        <p:spPr>
          <a:xfrm>
            <a:off x="7239905" y="4241800"/>
            <a:ext cx="7671759" cy="8229600"/>
          </a:xfrm>
          <a:prstGeom prst="rect">
            <a:avLst/>
          </a:prstGeom>
          <a:noFill/>
          <a:ln/>
        </p:spPr>
      </p:sp>
      <p:sp>
        <p:nvSpPr>
          <p:cNvPr id="6" name="Shape 3"/>
          <p:cNvSpPr/>
          <p:nvPr/>
        </p:nvSpPr>
        <p:spPr>
          <a:xfrm>
            <a:off x="7239905" y="4241800"/>
            <a:ext cx="7671759" cy="2336800"/>
          </a:xfrm>
          <a:prstGeom prst="rect">
            <a:avLst/>
          </a:prstGeom>
          <a:noFill/>
          <a:ln/>
        </p:spPr>
      </p:sp>
      <p:sp>
        <p:nvSpPr>
          <p:cNvPr id="7" name="Shape 4"/>
          <p:cNvSpPr/>
          <p:nvPr/>
        </p:nvSpPr>
        <p:spPr>
          <a:xfrm>
            <a:off x="7239905" y="4597400"/>
            <a:ext cx="1625803" cy="1625600"/>
          </a:xfrm>
          <a:prstGeom prst="roundRect">
            <a:avLst>
              <a:gd name="adj" fmla="val 78188"/>
            </a:avLst>
          </a:prstGeom>
          <a:noFill/>
          <a:ln w="12700">
            <a:solidFill>
              <a:srgbClr val="1C50EA"/>
            </a:solidFill>
            <a:prstDash val="solid"/>
          </a:ln>
        </p:spPr>
      </p:sp>
      <p:pic>
        <p:nvPicPr>
          <p:cNvPr id="8" name="Image 1" descr="preencoded.png"/>
          <p:cNvPicPr>
            <a:picLocks noChangeAspect="1"/>
          </p:cNvPicPr>
          <p:nvPr/>
        </p:nvPicPr>
        <p:blipFill>
          <a:blip r:embed="rId4"/>
          <a:stretch>
            <a:fillRect/>
          </a:stretch>
        </p:blipFill>
        <p:spPr>
          <a:xfrm>
            <a:off x="7544743" y="4902200"/>
            <a:ext cx="1016127" cy="1016000"/>
          </a:xfrm>
          <a:prstGeom prst="rect">
            <a:avLst/>
          </a:prstGeom>
        </p:spPr>
      </p:pic>
      <p:pic>
        <p:nvPicPr>
          <p:cNvPr id="9" name="Image 2" descr="preencoded.png"/>
          <p:cNvPicPr>
            <a:picLocks noChangeAspect="1"/>
          </p:cNvPicPr>
          <p:nvPr/>
        </p:nvPicPr>
        <p:blipFill>
          <a:blip r:embed="rId5"/>
          <a:stretch>
            <a:fillRect/>
          </a:stretch>
        </p:blipFill>
        <p:spPr>
          <a:xfrm>
            <a:off x="7648019" y="5005487"/>
            <a:ext cx="809675" cy="809327"/>
          </a:xfrm>
          <a:prstGeom prst="rect">
            <a:avLst/>
          </a:prstGeom>
        </p:spPr>
      </p:pic>
      <p:sp>
        <p:nvSpPr>
          <p:cNvPr id="10" name="Shape 5"/>
          <p:cNvSpPr/>
          <p:nvPr/>
        </p:nvSpPr>
        <p:spPr>
          <a:xfrm>
            <a:off x="9272159" y="4241800"/>
            <a:ext cx="5639505" cy="2336800"/>
          </a:xfrm>
          <a:prstGeom prst="rect">
            <a:avLst/>
          </a:prstGeom>
          <a:noFill/>
          <a:ln/>
        </p:spPr>
      </p:sp>
      <p:sp>
        <p:nvSpPr>
          <p:cNvPr id="11" name="Text 6"/>
          <p:cNvSpPr/>
          <p:nvPr/>
        </p:nvSpPr>
        <p:spPr>
          <a:xfrm>
            <a:off x="9272159" y="4241800"/>
            <a:ext cx="5842730" cy="1117600"/>
          </a:xfrm>
          <a:prstGeom prst="rect">
            <a:avLst/>
          </a:prstGeom>
          <a:noFill/>
          <a:ln/>
        </p:spPr>
        <p:txBody>
          <a:bodyPr wrap="square" lIns="0" tIns="0" rIns="0" bIns="0" rtlCol="0" anchor="t"/>
          <a:lstStyle/>
          <a:p>
            <a:pPr algn="l"/>
            <a:r>
              <a:rPr lang="en-US" sz="4800" dirty="0">
                <a:solidFill>
                  <a:srgbClr val="000000">
                    <a:alpha val="100000"/>
                  </a:srgbClr>
                </a:solidFill>
                <a:latin typeface="Poppins Bold" pitchFamily="34" charset="0"/>
                <a:ea typeface="Poppins Bold" pitchFamily="34" charset="-122"/>
                <a:cs typeface="Poppins Bold" pitchFamily="34" charset="-120"/>
              </a:rPr>
              <a:t>Mystery</a:t>
            </a:r>
            <a:endParaRPr lang="en-US" sz="4800" dirty="0"/>
          </a:p>
        </p:txBody>
      </p:sp>
      <p:sp>
        <p:nvSpPr>
          <p:cNvPr id="12" name="Text 7"/>
          <p:cNvSpPr/>
          <p:nvPr/>
        </p:nvSpPr>
        <p:spPr>
          <a:xfrm>
            <a:off x="9272159" y="5359400"/>
            <a:ext cx="5774988" cy="1354667"/>
          </a:xfrm>
          <a:prstGeom prst="rect">
            <a:avLst/>
          </a:prstGeom>
          <a:noFill/>
          <a:ln/>
        </p:spPr>
        <p:txBody>
          <a:bodyPr wrap="square" lIns="0" tIns="0" rIns="0" bIns="0" rtlCol="0" anchor="t"/>
          <a:lstStyle/>
          <a:p>
            <a:pPr algn="l">
              <a:spcAft>
                <a:spcPts val="4000"/>
              </a:spcAft>
            </a:pPr>
            <a:r>
              <a:rPr lang="en-US" sz="3200" dirty="0">
                <a:solidFill>
                  <a:srgbClr val="000000">
                    <a:alpha val="100000"/>
                  </a:srgbClr>
                </a:solidFill>
                <a:latin typeface="Poppins Regular" pitchFamily="34" charset="0"/>
                <a:ea typeface="Poppins Regular" pitchFamily="34" charset="-122"/>
                <a:cs typeface="Poppins Regular" pitchFamily="34" charset="-120"/>
              </a:rPr>
              <a:t>Unveil secrets and track progress.</a:t>
            </a:r>
            <a:endParaRPr lang="en-US" sz="3200" dirty="0"/>
          </a:p>
        </p:txBody>
      </p:sp>
      <p:sp>
        <p:nvSpPr>
          <p:cNvPr id="13" name="Shape 8"/>
          <p:cNvSpPr/>
          <p:nvPr/>
        </p:nvSpPr>
        <p:spPr>
          <a:xfrm>
            <a:off x="7239905" y="7188200"/>
            <a:ext cx="7671759" cy="2336800"/>
          </a:xfrm>
          <a:prstGeom prst="rect">
            <a:avLst/>
          </a:prstGeom>
          <a:noFill/>
          <a:ln/>
        </p:spPr>
      </p:sp>
      <p:sp>
        <p:nvSpPr>
          <p:cNvPr id="14" name="Shape 9"/>
          <p:cNvSpPr/>
          <p:nvPr/>
        </p:nvSpPr>
        <p:spPr>
          <a:xfrm>
            <a:off x="7239905" y="7543800"/>
            <a:ext cx="1625803" cy="1625600"/>
          </a:xfrm>
          <a:prstGeom prst="roundRect">
            <a:avLst>
              <a:gd name="adj" fmla="val 78188"/>
            </a:avLst>
          </a:prstGeom>
          <a:noFill/>
          <a:ln w="12700">
            <a:solidFill>
              <a:srgbClr val="1C50EA"/>
            </a:solidFill>
            <a:prstDash val="solid"/>
          </a:ln>
        </p:spPr>
      </p:sp>
      <p:pic>
        <p:nvPicPr>
          <p:cNvPr id="15" name="Image 3" descr="preencoded.png"/>
          <p:cNvPicPr>
            <a:picLocks noChangeAspect="1"/>
          </p:cNvPicPr>
          <p:nvPr/>
        </p:nvPicPr>
        <p:blipFill>
          <a:blip r:embed="rId4"/>
          <a:stretch>
            <a:fillRect/>
          </a:stretch>
        </p:blipFill>
        <p:spPr>
          <a:xfrm>
            <a:off x="7544743" y="7848600"/>
            <a:ext cx="1016127" cy="1016000"/>
          </a:xfrm>
          <a:prstGeom prst="rect">
            <a:avLst/>
          </a:prstGeom>
        </p:spPr>
      </p:pic>
      <p:pic>
        <p:nvPicPr>
          <p:cNvPr id="16" name="Image 4" descr="preencoded.png"/>
          <p:cNvPicPr>
            <a:picLocks noChangeAspect="1"/>
          </p:cNvPicPr>
          <p:nvPr/>
        </p:nvPicPr>
        <p:blipFill>
          <a:blip r:embed="rId6"/>
          <a:stretch>
            <a:fillRect/>
          </a:stretch>
        </p:blipFill>
        <p:spPr>
          <a:xfrm>
            <a:off x="7687636" y="7991475"/>
            <a:ext cx="730341" cy="730250"/>
          </a:xfrm>
          <a:prstGeom prst="rect">
            <a:avLst/>
          </a:prstGeom>
        </p:spPr>
      </p:pic>
      <p:sp>
        <p:nvSpPr>
          <p:cNvPr id="17" name="Shape 10"/>
          <p:cNvSpPr/>
          <p:nvPr/>
        </p:nvSpPr>
        <p:spPr>
          <a:xfrm>
            <a:off x="9272159" y="7188200"/>
            <a:ext cx="5639505" cy="2336800"/>
          </a:xfrm>
          <a:prstGeom prst="rect">
            <a:avLst/>
          </a:prstGeom>
          <a:noFill/>
          <a:ln/>
        </p:spPr>
      </p:sp>
      <p:sp>
        <p:nvSpPr>
          <p:cNvPr id="18" name="Text 11"/>
          <p:cNvSpPr/>
          <p:nvPr/>
        </p:nvSpPr>
        <p:spPr>
          <a:xfrm>
            <a:off x="9272159" y="7188200"/>
            <a:ext cx="5842730" cy="1117600"/>
          </a:xfrm>
          <a:prstGeom prst="rect">
            <a:avLst/>
          </a:prstGeom>
          <a:noFill/>
          <a:ln/>
        </p:spPr>
        <p:txBody>
          <a:bodyPr wrap="square" lIns="0" tIns="0" rIns="0" bIns="0" rtlCol="0" anchor="t"/>
          <a:lstStyle/>
          <a:p>
            <a:pPr algn="l"/>
            <a:r>
              <a:rPr lang="en-US" sz="4800" dirty="0">
                <a:solidFill>
                  <a:srgbClr val="000000">
                    <a:alpha val="100000"/>
                  </a:srgbClr>
                </a:solidFill>
                <a:latin typeface="Poppins Bold" pitchFamily="34" charset="0"/>
                <a:ea typeface="Poppins Bold" pitchFamily="34" charset="-122"/>
                <a:cs typeface="Poppins Bold" pitchFamily="34" charset="-120"/>
              </a:rPr>
              <a:t>Enchantment</a:t>
            </a:r>
            <a:endParaRPr lang="en-US" sz="4800" dirty="0"/>
          </a:p>
        </p:txBody>
      </p:sp>
      <p:sp>
        <p:nvSpPr>
          <p:cNvPr id="19" name="Text 12"/>
          <p:cNvSpPr/>
          <p:nvPr/>
        </p:nvSpPr>
        <p:spPr>
          <a:xfrm>
            <a:off x="9272159" y="8305800"/>
            <a:ext cx="5774988" cy="1354667"/>
          </a:xfrm>
          <a:prstGeom prst="rect">
            <a:avLst/>
          </a:prstGeom>
          <a:noFill/>
          <a:ln/>
        </p:spPr>
        <p:txBody>
          <a:bodyPr wrap="square" lIns="0" tIns="0" rIns="0" bIns="0" rtlCol="0" anchor="t"/>
          <a:lstStyle/>
          <a:p>
            <a:pPr algn="l">
              <a:spcAft>
                <a:spcPts val="4000"/>
              </a:spcAft>
            </a:pPr>
            <a:r>
              <a:rPr lang="en-US" sz="3200" dirty="0">
                <a:solidFill>
                  <a:srgbClr val="000000">
                    <a:alpha val="100000"/>
                  </a:srgbClr>
                </a:solidFill>
                <a:latin typeface="Poppins Regular" pitchFamily="34" charset="0"/>
                <a:ea typeface="Poppins Regular" pitchFamily="34" charset="-122"/>
                <a:cs typeface="Poppins Regular" pitchFamily="34" charset="-120"/>
              </a:rPr>
              <a:t>Explore the allure of mythical creatures.</a:t>
            </a:r>
            <a:endParaRPr lang="en-US" sz="3200" dirty="0"/>
          </a:p>
        </p:txBody>
      </p:sp>
      <p:sp>
        <p:nvSpPr>
          <p:cNvPr id="20" name="Shape 13"/>
          <p:cNvSpPr/>
          <p:nvPr/>
        </p:nvSpPr>
        <p:spPr>
          <a:xfrm>
            <a:off x="7239905" y="10134600"/>
            <a:ext cx="7671759" cy="2336800"/>
          </a:xfrm>
          <a:prstGeom prst="rect">
            <a:avLst/>
          </a:prstGeom>
          <a:noFill/>
          <a:ln/>
        </p:spPr>
      </p:sp>
      <p:sp>
        <p:nvSpPr>
          <p:cNvPr id="21" name="Shape 14"/>
          <p:cNvSpPr/>
          <p:nvPr/>
        </p:nvSpPr>
        <p:spPr>
          <a:xfrm>
            <a:off x="7239905" y="10490200"/>
            <a:ext cx="1625803" cy="1625600"/>
          </a:xfrm>
          <a:prstGeom prst="roundRect">
            <a:avLst>
              <a:gd name="adj" fmla="val 78188"/>
            </a:avLst>
          </a:prstGeom>
          <a:noFill/>
          <a:ln w="12700">
            <a:solidFill>
              <a:srgbClr val="1C50EA"/>
            </a:solidFill>
            <a:prstDash val="solid"/>
          </a:ln>
        </p:spPr>
      </p:sp>
      <p:pic>
        <p:nvPicPr>
          <p:cNvPr id="22" name="Image 5" descr="preencoded.png"/>
          <p:cNvPicPr>
            <a:picLocks noChangeAspect="1"/>
          </p:cNvPicPr>
          <p:nvPr/>
        </p:nvPicPr>
        <p:blipFill>
          <a:blip r:embed="rId4"/>
          <a:stretch>
            <a:fillRect/>
          </a:stretch>
        </p:blipFill>
        <p:spPr>
          <a:xfrm>
            <a:off x="7544743" y="10795000"/>
            <a:ext cx="1016127" cy="1016000"/>
          </a:xfrm>
          <a:prstGeom prst="rect">
            <a:avLst/>
          </a:prstGeom>
        </p:spPr>
      </p:pic>
      <p:pic>
        <p:nvPicPr>
          <p:cNvPr id="23" name="Image 6" descr="preencoded.png"/>
          <p:cNvPicPr>
            <a:picLocks noChangeAspect="1"/>
          </p:cNvPicPr>
          <p:nvPr/>
        </p:nvPicPr>
        <p:blipFill>
          <a:blip r:embed="rId7"/>
          <a:stretch>
            <a:fillRect/>
          </a:stretch>
        </p:blipFill>
        <p:spPr>
          <a:xfrm>
            <a:off x="7719390" y="10866438"/>
            <a:ext cx="666833" cy="873125"/>
          </a:xfrm>
          <a:prstGeom prst="rect">
            <a:avLst/>
          </a:prstGeom>
        </p:spPr>
      </p:pic>
      <p:sp>
        <p:nvSpPr>
          <p:cNvPr id="24" name="Shape 15"/>
          <p:cNvSpPr/>
          <p:nvPr/>
        </p:nvSpPr>
        <p:spPr>
          <a:xfrm>
            <a:off x="9272159" y="10134600"/>
            <a:ext cx="5639505" cy="2336800"/>
          </a:xfrm>
          <a:prstGeom prst="rect">
            <a:avLst/>
          </a:prstGeom>
          <a:noFill/>
          <a:ln/>
        </p:spPr>
      </p:sp>
      <p:sp>
        <p:nvSpPr>
          <p:cNvPr id="25" name="Text 16"/>
          <p:cNvSpPr/>
          <p:nvPr/>
        </p:nvSpPr>
        <p:spPr>
          <a:xfrm>
            <a:off x="9272159" y="10134600"/>
            <a:ext cx="5842730" cy="1117600"/>
          </a:xfrm>
          <a:prstGeom prst="rect">
            <a:avLst/>
          </a:prstGeom>
          <a:noFill/>
          <a:ln/>
        </p:spPr>
        <p:txBody>
          <a:bodyPr wrap="square" lIns="0" tIns="0" rIns="0" bIns="0" rtlCol="0" anchor="t"/>
          <a:lstStyle/>
          <a:p>
            <a:pPr algn="l"/>
            <a:r>
              <a:rPr lang="en-US" sz="4800" dirty="0">
                <a:solidFill>
                  <a:srgbClr val="000000">
                    <a:alpha val="100000"/>
                  </a:srgbClr>
                </a:solidFill>
                <a:latin typeface="Poppins Bold" pitchFamily="34" charset="0"/>
                <a:ea typeface="Poppins Bold" pitchFamily="34" charset="-122"/>
                <a:cs typeface="Poppins Bold" pitchFamily="34" charset="-120"/>
              </a:rPr>
              <a:t>Fantasy</a:t>
            </a:r>
            <a:endParaRPr lang="en-US" sz="4800" dirty="0"/>
          </a:p>
        </p:txBody>
      </p:sp>
      <p:sp>
        <p:nvSpPr>
          <p:cNvPr id="26" name="Text 17"/>
          <p:cNvSpPr/>
          <p:nvPr/>
        </p:nvSpPr>
        <p:spPr>
          <a:xfrm>
            <a:off x="9272159" y="11252200"/>
            <a:ext cx="5774988" cy="1354667"/>
          </a:xfrm>
          <a:prstGeom prst="rect">
            <a:avLst/>
          </a:prstGeom>
          <a:noFill/>
          <a:ln/>
        </p:spPr>
        <p:txBody>
          <a:bodyPr wrap="square" lIns="0" tIns="0" rIns="0" bIns="0" rtlCol="0" anchor="t"/>
          <a:lstStyle/>
          <a:p>
            <a:pPr algn="l">
              <a:spcAft>
                <a:spcPts val="4000"/>
              </a:spcAft>
            </a:pPr>
            <a:r>
              <a:rPr lang="en-US" sz="3200" dirty="0">
                <a:solidFill>
                  <a:srgbClr val="000000">
                    <a:alpha val="100000"/>
                  </a:srgbClr>
                </a:solidFill>
                <a:latin typeface="Poppins Regular" pitchFamily="34" charset="0"/>
                <a:ea typeface="Poppins Regular" pitchFamily="34" charset="-122"/>
                <a:cs typeface="Poppins Regular" pitchFamily="34" charset="-120"/>
              </a:rPr>
              <a:t>Measure the influence of magic and wonders.</a:t>
            </a:r>
            <a:endParaRPr lang="en-US" sz="3200" dirty="0"/>
          </a:p>
        </p:txBody>
      </p:sp>
      <p:pic>
        <p:nvPicPr>
          <p:cNvPr id="27" name="Image 7" descr="preencoded.png"/>
          <p:cNvPicPr>
            <a:picLocks noChangeAspect="1"/>
          </p:cNvPicPr>
          <p:nvPr/>
        </p:nvPicPr>
        <p:blipFill>
          <a:blip r:embed="rId8"/>
          <a:stretch>
            <a:fillRect/>
          </a:stretch>
        </p:blipFill>
        <p:spPr>
          <a:xfrm>
            <a:off x="978022" y="3606800"/>
            <a:ext cx="5448981" cy="9486900"/>
          </a:xfrm>
          <a:prstGeom prst="rect">
            <a:avLst/>
          </a:prstGeom>
        </p:spPr>
      </p:pic>
      <p:sp>
        <p:nvSpPr>
          <p:cNvPr id="28" name="Shape 18"/>
          <p:cNvSpPr/>
          <p:nvPr/>
        </p:nvSpPr>
        <p:spPr>
          <a:xfrm>
            <a:off x="16143718" y="4165600"/>
            <a:ext cx="6642930" cy="7861300"/>
          </a:xfrm>
          <a:prstGeom prst="rect">
            <a:avLst/>
          </a:prstGeom>
          <a:noFill/>
          <a:ln/>
        </p:spPr>
      </p:sp>
      <p:sp>
        <p:nvSpPr>
          <p:cNvPr id="29" name="Text 19"/>
          <p:cNvSpPr/>
          <p:nvPr/>
        </p:nvSpPr>
        <p:spPr>
          <a:xfrm>
            <a:off x="16918515" y="4165600"/>
            <a:ext cx="5093337" cy="1117600"/>
          </a:xfrm>
          <a:prstGeom prst="rect">
            <a:avLst/>
          </a:prstGeom>
          <a:noFill/>
          <a:ln/>
        </p:spPr>
        <p:txBody>
          <a:bodyPr wrap="square" lIns="0" tIns="0" rIns="0" bIns="0" rtlCol="0" anchor="t"/>
          <a:lstStyle/>
          <a:p>
            <a:pPr algn="ctr"/>
            <a:r>
              <a:rPr lang="en-US" sz="4800" dirty="0">
                <a:solidFill>
                  <a:srgbClr val="000000">
                    <a:alpha val="100000"/>
                  </a:srgbClr>
                </a:solidFill>
                <a:latin typeface="Poppins Bold" pitchFamily="34" charset="0"/>
                <a:ea typeface="Poppins Bold" pitchFamily="34" charset="-122"/>
                <a:cs typeface="Poppins Bold" pitchFamily="34" charset="-120"/>
              </a:rPr>
              <a:t>Dragon Taming</a:t>
            </a:r>
            <a:endParaRPr lang="en-US" sz="4800" dirty="0"/>
          </a:p>
        </p:txBody>
      </p:sp>
      <p:sp>
        <p:nvSpPr>
          <p:cNvPr id="30" name="Shape 20"/>
          <p:cNvSpPr/>
          <p:nvPr/>
        </p:nvSpPr>
        <p:spPr>
          <a:xfrm>
            <a:off x="16143718" y="5384800"/>
            <a:ext cx="6642930" cy="6642100"/>
          </a:xfrm>
          <a:prstGeom prst="rect">
            <a:avLst/>
          </a:prstGeom>
          <a:noFill/>
          <a:ln/>
        </p:spPr>
      </p:sp>
      <p:pic>
        <p:nvPicPr>
          <p:cNvPr id="31" name="Image 8" descr="preencoded.png"/>
          <p:cNvPicPr>
            <a:picLocks noChangeAspect="1"/>
          </p:cNvPicPr>
          <p:nvPr/>
        </p:nvPicPr>
        <p:blipFill>
          <a:blip r:embed="rId9"/>
          <a:stretch>
            <a:fillRect/>
          </a:stretch>
        </p:blipFill>
        <p:spPr>
          <a:xfrm>
            <a:off x="16143718" y="5384800"/>
            <a:ext cx="6642930" cy="6642100"/>
          </a:xfrm>
          <a:prstGeom prst="rect">
            <a:avLst/>
          </a:prstGeom>
        </p:spPr>
      </p:pic>
      <p:pic>
        <p:nvPicPr>
          <p:cNvPr id="32" name="Image 9" descr="preencoded.png"/>
          <p:cNvPicPr>
            <a:picLocks noChangeAspect="1"/>
          </p:cNvPicPr>
          <p:nvPr/>
        </p:nvPicPr>
        <p:blipFill>
          <a:blip r:embed="rId10"/>
          <a:stretch>
            <a:fillRect/>
          </a:stretch>
        </p:blipFill>
        <p:spPr>
          <a:xfrm>
            <a:off x="16143714" y="5384796"/>
            <a:ext cx="6642934" cy="6642104"/>
          </a:xfrm>
          <a:prstGeom prst="rect">
            <a:avLst/>
          </a:prstGeom>
        </p:spPr>
      </p:pic>
      <p:sp>
        <p:nvSpPr>
          <p:cNvPr id="33" name="Shape 21"/>
          <p:cNvSpPr/>
          <p:nvPr/>
        </p:nvSpPr>
        <p:spPr>
          <a:xfrm>
            <a:off x="18068008" y="7937500"/>
            <a:ext cx="2794349" cy="1524000"/>
          </a:xfrm>
          <a:prstGeom prst="rect">
            <a:avLst/>
          </a:prstGeom>
          <a:noFill/>
          <a:ln/>
        </p:spPr>
      </p:sp>
      <p:sp>
        <p:nvSpPr>
          <p:cNvPr id="34" name="Text 22"/>
          <p:cNvSpPr/>
          <p:nvPr/>
        </p:nvSpPr>
        <p:spPr>
          <a:xfrm>
            <a:off x="18068008" y="7937500"/>
            <a:ext cx="3133058" cy="1862667"/>
          </a:xfrm>
          <a:prstGeom prst="rect">
            <a:avLst/>
          </a:prstGeom>
          <a:noFill/>
          <a:ln/>
        </p:spPr>
        <p:txBody>
          <a:bodyPr wrap="square" lIns="0" tIns="0" rIns="0" bIns="0" rtlCol="0" anchor="t"/>
          <a:lstStyle/>
          <a:p>
            <a:pPr algn="l"/>
            <a:r>
              <a:rPr lang="en-US" sz="8000" dirty="0">
                <a:solidFill>
                  <a:srgbClr val="888888">
                    <a:alpha val="100000"/>
                  </a:srgbClr>
                </a:solidFill>
                <a:latin typeface="Poppins Bold" pitchFamily="34" charset="0"/>
                <a:ea typeface="Poppins Bold" pitchFamily="34" charset="-122"/>
                <a:cs typeface="Poppins Bold" pitchFamily="34" charset="-120"/>
              </a:rPr>
              <a:t>12.5%</a:t>
            </a:r>
            <a:endParaRPr lang="en-US" sz="8000"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name="Slide 16">
    <p:bg>
      <p:bgPr>
        <a:solidFill>
          <a:srgbClr val="FFFFFF"/>
        </a:solidFill>
        <a:effectLst/>
      </p:bgPr>
    </p:bg>
    <p:spTree>
      <p:nvGrpSpPr>
        <p:cNvPr id="1" name=""/>
        <p:cNvGrpSpPr/>
        <p:nvPr/>
      </p:nvGrpSpPr>
      <p:grpSpPr>
        <a:xfrm>
          <a:off x="0" y="0"/>
          <a:ext cx="0" cy="0"/>
          <a:chOff x="0" y="0"/>
          <a:chExt cx="0" cy="0"/>
        </a:xfrm>
      </p:grpSpPr>
      <p:sp>
        <p:nvSpPr>
          <p:cNvPr id="2" name="Shape 0"/>
          <p:cNvSpPr/>
          <p:nvPr/>
        </p:nvSpPr>
        <p:spPr>
          <a:xfrm>
            <a:off x="8967321" y="2768600"/>
            <a:ext cx="6439705" cy="9956800"/>
          </a:xfrm>
          <a:prstGeom prst="roundRect">
            <a:avLst>
              <a:gd name="adj" fmla="val 3124"/>
            </a:avLst>
          </a:prstGeom>
          <a:solidFill>
            <a:srgbClr val="F2F5FF">
              <a:alpha val="100000"/>
            </a:srgbClr>
          </a:solidFill>
          <a:ln/>
        </p:spPr>
      </p:sp>
      <p:sp>
        <p:nvSpPr>
          <p:cNvPr id="3" name="Text 1"/>
          <p:cNvSpPr/>
          <p:nvPr/>
        </p:nvSpPr>
        <p:spPr>
          <a:xfrm>
            <a:off x="1765521" y="584200"/>
            <a:ext cx="8569338" cy="1862667"/>
          </a:xfrm>
          <a:prstGeom prst="rect">
            <a:avLst/>
          </a:prstGeom>
          <a:noFill/>
          <a:ln/>
        </p:spPr>
        <p:txBody>
          <a:bodyPr wrap="square" lIns="0" tIns="0" rIns="0" bIns="0" rtlCol="0" anchor="t"/>
          <a:lstStyle/>
          <a:p>
            <a:pPr algn="l"/>
            <a:r>
              <a:rPr lang="en-US" sz="8000" dirty="0">
                <a:solidFill>
                  <a:srgbClr val="000000">
                    <a:alpha val="100000"/>
                  </a:srgbClr>
                </a:solidFill>
                <a:latin typeface="Poppins Bold" pitchFamily="34" charset="0"/>
                <a:ea typeface="Poppins Bold" pitchFamily="34" charset="-122"/>
                <a:cs typeface="Poppins Bold" pitchFamily="34" charset="-120"/>
              </a:rPr>
              <a:t>Business model</a:t>
            </a:r>
            <a:endParaRPr lang="en-US" sz="8000" dirty="0"/>
          </a:p>
        </p:txBody>
      </p:sp>
      <p:sp>
        <p:nvSpPr>
          <p:cNvPr id="4" name="Shape 2"/>
          <p:cNvSpPr/>
          <p:nvPr/>
        </p:nvSpPr>
        <p:spPr>
          <a:xfrm>
            <a:off x="23370921" y="10515600"/>
            <a:ext cx="1016127" cy="3200400"/>
          </a:xfrm>
          <a:prstGeom prst="rect">
            <a:avLst/>
          </a:prstGeom>
          <a:solidFill>
            <a:srgbClr val="FFFFFF">
              <a:alpha val="100000"/>
            </a:srgbClr>
          </a:solidFill>
          <a:ln/>
        </p:spPr>
      </p:sp>
      <p:pic>
        <p:nvPicPr>
          <p:cNvPr id="5" name="Image 0" descr="preencoded.png"/>
          <p:cNvPicPr>
            <a:picLocks noChangeAspect="1"/>
          </p:cNvPicPr>
          <p:nvPr/>
        </p:nvPicPr>
        <p:blipFill>
          <a:blip r:embed="rId3"/>
          <a:stretch>
            <a:fillRect/>
          </a:stretch>
        </p:blipFill>
        <p:spPr>
          <a:xfrm>
            <a:off x="23523340" y="10820400"/>
            <a:ext cx="711289" cy="2590800"/>
          </a:xfrm>
          <a:prstGeom prst="rect">
            <a:avLst/>
          </a:prstGeom>
        </p:spPr>
      </p:pic>
      <p:sp>
        <p:nvSpPr>
          <p:cNvPr id="6" name="Shape 3"/>
          <p:cNvSpPr/>
          <p:nvPr/>
        </p:nvSpPr>
        <p:spPr>
          <a:xfrm>
            <a:off x="1765521" y="2768600"/>
            <a:ext cx="20843305" cy="9956800"/>
          </a:xfrm>
          <a:prstGeom prst="rect">
            <a:avLst/>
          </a:prstGeom>
          <a:noFill/>
          <a:ln/>
        </p:spPr>
      </p:sp>
      <p:sp>
        <p:nvSpPr>
          <p:cNvPr id="7" name="Shape 4"/>
          <p:cNvSpPr/>
          <p:nvPr/>
        </p:nvSpPr>
        <p:spPr>
          <a:xfrm>
            <a:off x="1765521" y="2768600"/>
            <a:ext cx="6439705" cy="9956800"/>
          </a:xfrm>
          <a:prstGeom prst="roundRect">
            <a:avLst>
              <a:gd name="adj" fmla="val 3124"/>
            </a:avLst>
          </a:prstGeom>
          <a:noFill/>
          <a:ln w="12700">
            <a:solidFill>
              <a:srgbClr val="1C50EA"/>
            </a:solidFill>
            <a:prstDash val="solid"/>
          </a:ln>
        </p:spPr>
      </p:sp>
      <p:sp>
        <p:nvSpPr>
          <p:cNvPr id="8" name="Shape 5"/>
          <p:cNvSpPr/>
          <p:nvPr/>
        </p:nvSpPr>
        <p:spPr>
          <a:xfrm>
            <a:off x="4172471" y="3225800"/>
            <a:ext cx="1625803" cy="1625600"/>
          </a:xfrm>
          <a:prstGeom prst="roundRect">
            <a:avLst>
              <a:gd name="adj" fmla="val 78188"/>
            </a:avLst>
          </a:prstGeom>
          <a:solidFill>
            <a:srgbClr val="1C50EA">
              <a:alpha val="100000"/>
            </a:srgbClr>
          </a:solidFill>
          <a:ln/>
        </p:spPr>
      </p:sp>
      <p:pic>
        <p:nvPicPr>
          <p:cNvPr id="9" name="Image 1" descr="preencoded.png"/>
          <p:cNvPicPr>
            <a:picLocks noChangeAspect="1"/>
          </p:cNvPicPr>
          <p:nvPr/>
        </p:nvPicPr>
        <p:blipFill>
          <a:blip r:embed="rId4"/>
          <a:stretch>
            <a:fillRect/>
          </a:stretch>
        </p:blipFill>
        <p:spPr>
          <a:xfrm>
            <a:off x="4477310" y="3530600"/>
            <a:ext cx="1016127" cy="1016000"/>
          </a:xfrm>
          <a:prstGeom prst="rect">
            <a:avLst/>
          </a:prstGeom>
        </p:spPr>
      </p:pic>
      <p:pic>
        <p:nvPicPr>
          <p:cNvPr id="10" name="Image 2" descr="preencoded.png"/>
          <p:cNvPicPr>
            <a:picLocks noChangeAspect="1"/>
          </p:cNvPicPr>
          <p:nvPr/>
        </p:nvPicPr>
        <p:blipFill>
          <a:blip r:embed="rId5"/>
          <a:stretch>
            <a:fillRect/>
          </a:stretch>
        </p:blipFill>
        <p:spPr>
          <a:xfrm>
            <a:off x="4628141" y="3681413"/>
            <a:ext cx="714464" cy="714375"/>
          </a:xfrm>
          <a:prstGeom prst="rect">
            <a:avLst/>
          </a:prstGeom>
        </p:spPr>
      </p:pic>
      <p:sp>
        <p:nvSpPr>
          <p:cNvPr id="11" name="Text 6"/>
          <p:cNvSpPr/>
          <p:nvPr/>
        </p:nvSpPr>
        <p:spPr>
          <a:xfrm>
            <a:off x="4026403" y="5156200"/>
            <a:ext cx="1917940" cy="1117600"/>
          </a:xfrm>
          <a:prstGeom prst="rect">
            <a:avLst/>
          </a:prstGeom>
          <a:noFill/>
          <a:ln/>
        </p:spPr>
        <p:txBody>
          <a:bodyPr wrap="square" lIns="0" tIns="0" rIns="0" bIns="0" rtlCol="0" anchor="t"/>
          <a:lstStyle/>
          <a:p>
            <a:pPr algn="ctr"/>
            <a:r>
              <a:rPr lang="en-US" sz="4800" dirty="0">
                <a:solidFill>
                  <a:srgbClr val="1C50EA">
                    <a:alpha val="100000"/>
                  </a:srgbClr>
                </a:solidFill>
                <a:latin typeface="Poppins Bold" pitchFamily="34" charset="0"/>
                <a:ea typeface="Poppins Bold" pitchFamily="34" charset="-122"/>
                <a:cs typeface="Poppins Bold" pitchFamily="34" charset="-120"/>
              </a:rPr>
              <a:t>Basic</a:t>
            </a:r>
            <a:endParaRPr lang="en-US" sz="4800" dirty="0"/>
          </a:p>
        </p:txBody>
      </p:sp>
      <p:sp>
        <p:nvSpPr>
          <p:cNvPr id="12" name="Text 7"/>
          <p:cNvSpPr/>
          <p:nvPr/>
        </p:nvSpPr>
        <p:spPr>
          <a:xfrm>
            <a:off x="2222778" y="6375400"/>
            <a:ext cx="5660674" cy="4199467"/>
          </a:xfrm>
          <a:prstGeom prst="rect">
            <a:avLst/>
          </a:prstGeom>
          <a:noFill/>
          <a:ln/>
        </p:spPr>
        <p:txBody>
          <a:bodyPr wrap="square" lIns="0" tIns="0" rIns="0" bIns="0" rtlCol="0" anchor="t"/>
          <a:lstStyle/>
          <a:p>
            <a:pPr marL="685800" lvl="1" indent="-342900" algn="l">
              <a:spcAft>
                <a:spcPts val="4000"/>
              </a:spcAft>
              <a:buSzPct val="100000"/>
              <a:buChar char="•"/>
            </a:pPr>
            <a:r>
              <a:rPr lang="en-US" sz="3200" dirty="0">
                <a:solidFill>
                  <a:srgbClr val="000000">
                    <a:alpha val="100000"/>
                  </a:srgbClr>
                </a:solidFill>
                <a:latin typeface="Poppins Regular" pitchFamily="34" charset="0"/>
                <a:ea typeface="Poppins Regular" pitchFamily="34" charset="-122"/>
                <a:cs typeface="Poppins Regular" pitchFamily="34" charset="-120"/>
              </a:rPr>
              <a:t>Access to the entry-level dungeons.</a:t>
            </a:r>
            <a:endParaRPr lang="en-US" sz="3200" dirty="0"/>
          </a:p>
          <a:p>
            <a:pPr marL="685800" lvl="1" indent="-342900" algn="l">
              <a:spcAft>
                <a:spcPts val="4000"/>
              </a:spcAft>
              <a:buSzPct val="100000"/>
              <a:buChar char="•"/>
            </a:pPr>
            <a:r>
              <a:rPr lang="en-US" sz="3200" dirty="0">
                <a:solidFill>
                  <a:srgbClr val="000000">
                    <a:alpha val="100000"/>
                  </a:srgbClr>
                </a:solidFill>
                <a:latin typeface="Poppins Regular" pitchFamily="34" charset="0"/>
                <a:ea typeface="Poppins Regular" pitchFamily="34" charset="-122"/>
                <a:cs typeface="Poppins Regular" pitchFamily="34" charset="-120"/>
              </a:rPr>
              <a:t>A limited number of quests and battles.</a:t>
            </a:r>
            <a:endParaRPr lang="en-US" sz="3200" dirty="0"/>
          </a:p>
          <a:p>
            <a:pPr marL="685800" lvl="1" indent="-342900" algn="l">
              <a:spcAft>
                <a:spcPts val="4000"/>
              </a:spcAft>
              <a:buSzPct val="100000"/>
              <a:buChar char="•"/>
            </a:pPr>
            <a:r>
              <a:rPr lang="en-US" sz="3200" dirty="0">
                <a:solidFill>
                  <a:srgbClr val="000000">
                    <a:alpha val="100000"/>
                  </a:srgbClr>
                </a:solidFill>
                <a:latin typeface="Poppins Regular" pitchFamily="34" charset="0"/>
                <a:ea typeface="Poppins Regular" pitchFamily="34" charset="-122"/>
                <a:cs typeface="Poppins Regular" pitchFamily="34" charset="-120"/>
              </a:rPr>
              <a:t>Ability to form a small party.</a:t>
            </a:r>
            <a:endParaRPr lang="en-US" sz="3200" dirty="0"/>
          </a:p>
        </p:txBody>
      </p:sp>
      <p:sp>
        <p:nvSpPr>
          <p:cNvPr id="13" name="Text 8"/>
          <p:cNvSpPr/>
          <p:nvPr/>
        </p:nvSpPr>
        <p:spPr>
          <a:xfrm>
            <a:off x="3202211" y="10744200"/>
            <a:ext cx="3566324" cy="1749778"/>
          </a:xfrm>
          <a:prstGeom prst="rect">
            <a:avLst/>
          </a:prstGeom>
          <a:noFill/>
          <a:ln/>
        </p:spPr>
        <p:txBody>
          <a:bodyPr wrap="square" lIns="0" tIns="0" rIns="0" bIns="0" rtlCol="0" anchor="t"/>
          <a:lstStyle/>
          <a:p>
            <a:pPr algn="ctr"/>
            <a:r>
              <a:rPr lang="en-US" sz="8000" dirty="0">
                <a:solidFill>
                  <a:srgbClr val="000000">
                    <a:alpha val="100000"/>
                  </a:srgbClr>
                </a:solidFill>
                <a:latin typeface="Poppins Bold" pitchFamily="34" charset="0"/>
                <a:ea typeface="Poppins Bold" pitchFamily="34" charset="-122"/>
                <a:cs typeface="Poppins Bold" pitchFamily="34" charset="-120"/>
              </a:rPr>
              <a:t>$10</a:t>
            </a:r>
            <a:r>
              <a:rPr lang="en-US" sz="4800" dirty="0">
                <a:solidFill>
                  <a:srgbClr val="000000">
                    <a:alpha val="100000"/>
                  </a:srgbClr>
                </a:solidFill>
                <a:latin typeface="Poppins Bold" pitchFamily="34" charset="0"/>
                <a:ea typeface="Poppins Bold" pitchFamily="34" charset="-122"/>
                <a:cs typeface="Poppins Bold" pitchFamily="34" charset="-120"/>
              </a:rPr>
              <a:t>/</a:t>
            </a:r>
            <a:r>
              <a:rPr lang="en-US" sz="3200" dirty="0">
                <a:solidFill>
                  <a:srgbClr val="000000">
                    <a:alpha val="100000"/>
                  </a:srgbClr>
                </a:solidFill>
                <a:latin typeface="Poppins Regular" pitchFamily="34" charset="0"/>
                <a:ea typeface="Poppins Regular" pitchFamily="34" charset="-122"/>
                <a:cs typeface="Poppins Regular" pitchFamily="34" charset="-120"/>
              </a:rPr>
              <a:t>month</a:t>
            </a:r>
            <a:endParaRPr lang="en-US" sz="8000" dirty="0"/>
          </a:p>
        </p:txBody>
      </p:sp>
      <p:sp>
        <p:nvSpPr>
          <p:cNvPr id="14" name="Shape 9"/>
          <p:cNvSpPr/>
          <p:nvPr/>
        </p:nvSpPr>
        <p:spPr>
          <a:xfrm>
            <a:off x="8967321" y="2768600"/>
            <a:ext cx="6439705" cy="9956800"/>
          </a:xfrm>
          <a:prstGeom prst="roundRect">
            <a:avLst>
              <a:gd name="adj" fmla="val 3124"/>
            </a:avLst>
          </a:prstGeom>
          <a:noFill/>
          <a:ln w="12700">
            <a:solidFill>
              <a:srgbClr val="1C50EA"/>
            </a:solidFill>
            <a:prstDash val="solid"/>
          </a:ln>
        </p:spPr>
      </p:sp>
      <p:sp>
        <p:nvSpPr>
          <p:cNvPr id="15" name="Shape 10"/>
          <p:cNvSpPr/>
          <p:nvPr/>
        </p:nvSpPr>
        <p:spPr>
          <a:xfrm>
            <a:off x="11374272" y="3225800"/>
            <a:ext cx="1625803" cy="1625600"/>
          </a:xfrm>
          <a:prstGeom prst="roundRect">
            <a:avLst>
              <a:gd name="adj" fmla="val 78188"/>
            </a:avLst>
          </a:prstGeom>
          <a:solidFill>
            <a:srgbClr val="1C50EA">
              <a:alpha val="100000"/>
            </a:srgbClr>
          </a:solidFill>
          <a:ln/>
        </p:spPr>
      </p:sp>
      <p:pic>
        <p:nvPicPr>
          <p:cNvPr id="16" name="Image 3" descr="preencoded.png"/>
          <p:cNvPicPr>
            <a:picLocks noChangeAspect="1"/>
          </p:cNvPicPr>
          <p:nvPr/>
        </p:nvPicPr>
        <p:blipFill>
          <a:blip r:embed="rId4"/>
          <a:stretch>
            <a:fillRect/>
          </a:stretch>
        </p:blipFill>
        <p:spPr>
          <a:xfrm>
            <a:off x="11679110" y="3530600"/>
            <a:ext cx="1016127" cy="1016000"/>
          </a:xfrm>
          <a:prstGeom prst="rect">
            <a:avLst/>
          </a:prstGeom>
        </p:spPr>
      </p:pic>
      <p:pic>
        <p:nvPicPr>
          <p:cNvPr id="17" name="Image 4" descr="preencoded.png"/>
          <p:cNvPicPr>
            <a:picLocks noChangeAspect="1"/>
          </p:cNvPicPr>
          <p:nvPr/>
        </p:nvPicPr>
        <p:blipFill>
          <a:blip r:embed="rId6"/>
          <a:stretch>
            <a:fillRect/>
          </a:stretch>
        </p:blipFill>
        <p:spPr>
          <a:xfrm>
            <a:off x="11742618" y="3594100"/>
            <a:ext cx="889111" cy="889000"/>
          </a:xfrm>
          <a:prstGeom prst="rect">
            <a:avLst/>
          </a:prstGeom>
        </p:spPr>
      </p:pic>
      <p:sp>
        <p:nvSpPr>
          <p:cNvPr id="18" name="Text 11"/>
          <p:cNvSpPr/>
          <p:nvPr/>
        </p:nvSpPr>
        <p:spPr>
          <a:xfrm>
            <a:off x="11425078" y="5156200"/>
            <a:ext cx="1524191" cy="1117600"/>
          </a:xfrm>
          <a:prstGeom prst="rect">
            <a:avLst/>
          </a:prstGeom>
          <a:noFill/>
          <a:ln/>
        </p:spPr>
        <p:txBody>
          <a:bodyPr wrap="square" lIns="0" tIns="0" rIns="0" bIns="0" rtlCol="0" anchor="t"/>
          <a:lstStyle/>
          <a:p>
            <a:pPr algn="ctr"/>
            <a:r>
              <a:rPr lang="en-US" sz="4800" dirty="0">
                <a:solidFill>
                  <a:srgbClr val="1C50EA">
                    <a:alpha val="100000"/>
                  </a:srgbClr>
                </a:solidFill>
                <a:latin typeface="Poppins Bold" pitchFamily="34" charset="0"/>
                <a:ea typeface="Poppins Bold" pitchFamily="34" charset="-122"/>
                <a:cs typeface="Poppins Bold" pitchFamily="34" charset="-120"/>
              </a:rPr>
              <a:t>Elite</a:t>
            </a:r>
            <a:endParaRPr lang="en-US" sz="4800" dirty="0"/>
          </a:p>
        </p:txBody>
      </p:sp>
      <p:sp>
        <p:nvSpPr>
          <p:cNvPr id="19" name="Text 12"/>
          <p:cNvSpPr/>
          <p:nvPr/>
        </p:nvSpPr>
        <p:spPr>
          <a:xfrm>
            <a:off x="9424578" y="6375400"/>
            <a:ext cx="5660674" cy="4199467"/>
          </a:xfrm>
          <a:prstGeom prst="rect">
            <a:avLst/>
          </a:prstGeom>
          <a:noFill/>
          <a:ln/>
        </p:spPr>
        <p:txBody>
          <a:bodyPr wrap="square" lIns="0" tIns="0" rIns="0" bIns="0" rtlCol="0" anchor="t"/>
          <a:lstStyle/>
          <a:p>
            <a:pPr marL="685800" lvl="1" indent="-342900" algn="l">
              <a:spcAft>
                <a:spcPts val="4000"/>
              </a:spcAft>
              <a:buSzPct val="100000"/>
              <a:buChar char="•"/>
            </a:pPr>
            <a:r>
              <a:rPr lang="en-US" sz="3200" dirty="0">
                <a:solidFill>
                  <a:srgbClr val="000000">
                    <a:alpha val="100000"/>
                  </a:srgbClr>
                </a:solidFill>
                <a:latin typeface="Poppins Regular" pitchFamily="34" charset="0"/>
                <a:ea typeface="Poppins Regular" pitchFamily="34" charset="-122"/>
                <a:cs typeface="Poppins Regular" pitchFamily="34" charset="-120"/>
              </a:rPr>
              <a:t>Access to the intermediate dungeons.</a:t>
            </a:r>
            <a:endParaRPr lang="en-US" sz="3200" dirty="0"/>
          </a:p>
          <a:p>
            <a:pPr marL="685800" lvl="1" indent="-342900" algn="l">
              <a:spcAft>
                <a:spcPts val="4000"/>
              </a:spcAft>
              <a:buSzPct val="100000"/>
              <a:buChar char="•"/>
            </a:pPr>
            <a:r>
              <a:rPr lang="en-US" sz="3200" dirty="0">
                <a:solidFill>
                  <a:srgbClr val="000000">
                    <a:alpha val="100000"/>
                  </a:srgbClr>
                </a:solidFill>
                <a:latin typeface="Poppins Regular" pitchFamily="34" charset="0"/>
                <a:ea typeface="Poppins Regular" pitchFamily="34" charset="-122"/>
                <a:cs typeface="Poppins Regular" pitchFamily="34" charset="-120"/>
              </a:rPr>
              <a:t>A greater number of quests and battles</a:t>
            </a:r>
            <a:endParaRPr lang="en-US" sz="3200" dirty="0"/>
          </a:p>
          <a:p>
            <a:pPr marL="685800" lvl="1" indent="-342900" algn="l">
              <a:spcAft>
                <a:spcPts val="4000"/>
              </a:spcAft>
              <a:buSzPct val="100000"/>
              <a:buChar char="•"/>
            </a:pPr>
            <a:r>
              <a:rPr lang="en-US" sz="3200" dirty="0">
                <a:solidFill>
                  <a:srgbClr val="000000">
                    <a:alpha val="100000"/>
                  </a:srgbClr>
                </a:solidFill>
                <a:latin typeface="Poppins Regular" pitchFamily="34" charset="0"/>
                <a:ea typeface="Poppins Regular" pitchFamily="34" charset="-122"/>
                <a:cs typeface="Poppins Regular" pitchFamily="34" charset="-120"/>
              </a:rPr>
              <a:t>Ability to form larger parties.</a:t>
            </a:r>
            <a:endParaRPr lang="en-US" sz="3200" dirty="0"/>
          </a:p>
        </p:txBody>
      </p:sp>
      <p:sp>
        <p:nvSpPr>
          <p:cNvPr id="20" name="Text 13"/>
          <p:cNvSpPr/>
          <p:nvPr/>
        </p:nvSpPr>
        <p:spPr>
          <a:xfrm>
            <a:off x="10264294" y="10744200"/>
            <a:ext cx="3845758" cy="1749778"/>
          </a:xfrm>
          <a:prstGeom prst="rect">
            <a:avLst/>
          </a:prstGeom>
          <a:noFill/>
          <a:ln/>
        </p:spPr>
        <p:txBody>
          <a:bodyPr wrap="square" lIns="0" tIns="0" rIns="0" bIns="0" rtlCol="0" anchor="t"/>
          <a:lstStyle/>
          <a:p>
            <a:pPr algn="ctr"/>
            <a:r>
              <a:rPr lang="en-US" sz="8000" dirty="0">
                <a:solidFill>
                  <a:srgbClr val="000000">
                    <a:alpha val="100000"/>
                  </a:srgbClr>
                </a:solidFill>
                <a:latin typeface="Poppins Bold" pitchFamily="34" charset="0"/>
                <a:ea typeface="Poppins Bold" pitchFamily="34" charset="-122"/>
                <a:cs typeface="Poppins Bold" pitchFamily="34" charset="-120"/>
              </a:rPr>
              <a:t>$50</a:t>
            </a:r>
            <a:r>
              <a:rPr lang="en-US" sz="4800" dirty="0">
                <a:solidFill>
                  <a:srgbClr val="000000">
                    <a:alpha val="100000"/>
                  </a:srgbClr>
                </a:solidFill>
                <a:latin typeface="Poppins Bold" pitchFamily="34" charset="0"/>
                <a:ea typeface="Poppins Bold" pitchFamily="34" charset="-122"/>
                <a:cs typeface="Poppins Bold" pitchFamily="34" charset="-120"/>
              </a:rPr>
              <a:t>/</a:t>
            </a:r>
            <a:r>
              <a:rPr lang="en-US" sz="3200" dirty="0">
                <a:solidFill>
                  <a:srgbClr val="000000">
                    <a:alpha val="100000"/>
                  </a:srgbClr>
                </a:solidFill>
                <a:latin typeface="Poppins Regular" pitchFamily="34" charset="0"/>
                <a:ea typeface="Poppins Regular" pitchFamily="34" charset="-122"/>
                <a:cs typeface="Poppins Regular" pitchFamily="34" charset="-120"/>
              </a:rPr>
              <a:t>month</a:t>
            </a:r>
            <a:endParaRPr lang="en-US" sz="8000" dirty="0"/>
          </a:p>
        </p:txBody>
      </p:sp>
      <p:sp>
        <p:nvSpPr>
          <p:cNvPr id="21" name="Shape 14"/>
          <p:cNvSpPr/>
          <p:nvPr/>
        </p:nvSpPr>
        <p:spPr>
          <a:xfrm>
            <a:off x="16169121" y="2768600"/>
            <a:ext cx="6439705" cy="9956800"/>
          </a:xfrm>
          <a:prstGeom prst="roundRect">
            <a:avLst>
              <a:gd name="adj" fmla="val 3124"/>
            </a:avLst>
          </a:prstGeom>
          <a:noFill/>
          <a:ln w="12700">
            <a:solidFill>
              <a:srgbClr val="1C50EA"/>
            </a:solidFill>
            <a:prstDash val="solid"/>
          </a:ln>
        </p:spPr>
      </p:sp>
      <p:sp>
        <p:nvSpPr>
          <p:cNvPr id="22" name="Shape 15"/>
          <p:cNvSpPr/>
          <p:nvPr/>
        </p:nvSpPr>
        <p:spPr>
          <a:xfrm>
            <a:off x="18576072" y="3225800"/>
            <a:ext cx="1625803" cy="1625600"/>
          </a:xfrm>
          <a:prstGeom prst="roundRect">
            <a:avLst>
              <a:gd name="adj" fmla="val 78188"/>
            </a:avLst>
          </a:prstGeom>
          <a:solidFill>
            <a:srgbClr val="1C50EA">
              <a:alpha val="100000"/>
            </a:srgbClr>
          </a:solidFill>
          <a:ln/>
        </p:spPr>
      </p:sp>
      <p:pic>
        <p:nvPicPr>
          <p:cNvPr id="23" name="Image 5" descr="preencoded.png"/>
          <p:cNvPicPr>
            <a:picLocks noChangeAspect="1"/>
          </p:cNvPicPr>
          <p:nvPr/>
        </p:nvPicPr>
        <p:blipFill>
          <a:blip r:embed="rId4"/>
          <a:stretch>
            <a:fillRect/>
          </a:stretch>
        </p:blipFill>
        <p:spPr>
          <a:xfrm>
            <a:off x="18880910" y="3530600"/>
            <a:ext cx="1016127" cy="1016000"/>
          </a:xfrm>
          <a:prstGeom prst="rect">
            <a:avLst/>
          </a:prstGeom>
        </p:spPr>
      </p:pic>
      <p:pic>
        <p:nvPicPr>
          <p:cNvPr id="24" name="Image 6" descr="preencoded.png"/>
          <p:cNvPicPr>
            <a:picLocks noChangeAspect="1"/>
          </p:cNvPicPr>
          <p:nvPr/>
        </p:nvPicPr>
        <p:blipFill>
          <a:blip r:embed="rId7"/>
          <a:stretch>
            <a:fillRect/>
          </a:stretch>
        </p:blipFill>
        <p:spPr>
          <a:xfrm>
            <a:off x="19007926" y="3689350"/>
            <a:ext cx="762095" cy="698500"/>
          </a:xfrm>
          <a:prstGeom prst="rect">
            <a:avLst/>
          </a:prstGeom>
        </p:spPr>
      </p:pic>
      <p:sp>
        <p:nvSpPr>
          <p:cNvPr id="25" name="Text 16"/>
          <p:cNvSpPr/>
          <p:nvPr/>
        </p:nvSpPr>
        <p:spPr>
          <a:xfrm>
            <a:off x="17617102" y="5156200"/>
            <a:ext cx="3543743" cy="1117600"/>
          </a:xfrm>
          <a:prstGeom prst="rect">
            <a:avLst/>
          </a:prstGeom>
          <a:noFill/>
          <a:ln/>
        </p:spPr>
        <p:txBody>
          <a:bodyPr wrap="square" lIns="0" tIns="0" rIns="0" bIns="0" rtlCol="0" anchor="t"/>
          <a:lstStyle/>
          <a:p>
            <a:pPr algn="ctr"/>
            <a:r>
              <a:rPr lang="en-US" sz="4800" dirty="0">
                <a:solidFill>
                  <a:srgbClr val="1C50EA">
                    <a:alpha val="100000"/>
                  </a:srgbClr>
                </a:solidFill>
                <a:latin typeface="Poppins Bold" pitchFamily="34" charset="0"/>
                <a:ea typeface="Poppins Bold" pitchFamily="34" charset="-122"/>
                <a:cs typeface="Poppins Bold" pitchFamily="34" charset="-120"/>
              </a:rPr>
              <a:t>Legendary</a:t>
            </a:r>
            <a:endParaRPr lang="en-US" sz="4800" dirty="0"/>
          </a:p>
        </p:txBody>
      </p:sp>
      <p:sp>
        <p:nvSpPr>
          <p:cNvPr id="26" name="Text 17"/>
          <p:cNvSpPr/>
          <p:nvPr/>
        </p:nvSpPr>
        <p:spPr>
          <a:xfrm>
            <a:off x="16626378" y="6375400"/>
            <a:ext cx="5660674" cy="4199467"/>
          </a:xfrm>
          <a:prstGeom prst="rect">
            <a:avLst/>
          </a:prstGeom>
          <a:noFill/>
          <a:ln/>
        </p:spPr>
        <p:txBody>
          <a:bodyPr wrap="square" lIns="0" tIns="0" rIns="0" bIns="0" rtlCol="0" anchor="t"/>
          <a:lstStyle/>
          <a:p>
            <a:pPr marL="685800" lvl="1" indent="-342900" algn="l">
              <a:spcAft>
                <a:spcPts val="4000"/>
              </a:spcAft>
              <a:buSzPct val="100000"/>
              <a:buChar char="•"/>
            </a:pPr>
            <a:r>
              <a:rPr lang="en-US" sz="3200" dirty="0">
                <a:solidFill>
                  <a:srgbClr val="000000">
                    <a:alpha val="100000"/>
                  </a:srgbClr>
                </a:solidFill>
                <a:latin typeface="Poppins Regular" pitchFamily="34" charset="0"/>
                <a:ea typeface="Poppins Regular" pitchFamily="34" charset="-122"/>
                <a:cs typeface="Poppins Regular" pitchFamily="34" charset="-120"/>
              </a:rPr>
              <a:t>Access to the most challenging dungeons.</a:t>
            </a:r>
            <a:endParaRPr lang="en-US" sz="3200" dirty="0"/>
          </a:p>
          <a:p>
            <a:pPr marL="685800" lvl="1" indent="-342900" algn="l">
              <a:spcAft>
                <a:spcPts val="4000"/>
              </a:spcAft>
              <a:buSzPct val="100000"/>
              <a:buChar char="•"/>
            </a:pPr>
            <a:r>
              <a:rPr lang="en-US" sz="3200" dirty="0">
                <a:solidFill>
                  <a:srgbClr val="000000">
                    <a:alpha val="100000"/>
                  </a:srgbClr>
                </a:solidFill>
                <a:latin typeface="Poppins Regular" pitchFamily="34" charset="0"/>
                <a:ea typeface="Poppins Regular" pitchFamily="34" charset="-122"/>
                <a:cs typeface="Poppins Regular" pitchFamily="34" charset="-120"/>
              </a:rPr>
              <a:t>Unlimited quests and battles per month.</a:t>
            </a:r>
            <a:endParaRPr lang="en-US" sz="3200" dirty="0"/>
          </a:p>
          <a:p>
            <a:pPr marL="685800" lvl="1" indent="-342900" algn="l">
              <a:spcAft>
                <a:spcPts val="4000"/>
              </a:spcAft>
              <a:buSzPct val="100000"/>
              <a:buChar char="•"/>
            </a:pPr>
            <a:r>
              <a:rPr lang="en-US" sz="3200" dirty="0">
                <a:solidFill>
                  <a:srgbClr val="000000">
                    <a:alpha val="100000"/>
                  </a:srgbClr>
                </a:solidFill>
                <a:latin typeface="Poppins Regular" pitchFamily="34" charset="0"/>
                <a:ea typeface="Poppins Regular" pitchFamily="34" charset="-122"/>
                <a:cs typeface="Poppins Regular" pitchFamily="34" charset="-120"/>
              </a:rPr>
              <a:t>The ability to form the largest.</a:t>
            </a:r>
            <a:endParaRPr lang="en-US" sz="3200" dirty="0"/>
          </a:p>
        </p:txBody>
      </p:sp>
      <p:sp>
        <p:nvSpPr>
          <p:cNvPr id="27" name="Text 18"/>
          <p:cNvSpPr/>
          <p:nvPr/>
        </p:nvSpPr>
        <p:spPr>
          <a:xfrm>
            <a:off x="17275570" y="10744200"/>
            <a:ext cx="4226806" cy="1749778"/>
          </a:xfrm>
          <a:prstGeom prst="rect">
            <a:avLst/>
          </a:prstGeom>
          <a:noFill/>
          <a:ln/>
        </p:spPr>
        <p:txBody>
          <a:bodyPr wrap="square" lIns="0" tIns="0" rIns="0" bIns="0" rtlCol="0" anchor="t"/>
          <a:lstStyle/>
          <a:p>
            <a:pPr algn="ctr"/>
            <a:r>
              <a:rPr lang="en-US" sz="8000" dirty="0">
                <a:solidFill>
                  <a:srgbClr val="000000">
                    <a:alpha val="100000"/>
                  </a:srgbClr>
                </a:solidFill>
                <a:latin typeface="Poppins Bold" pitchFamily="34" charset="0"/>
                <a:ea typeface="Poppins Bold" pitchFamily="34" charset="-122"/>
                <a:cs typeface="Poppins Bold" pitchFamily="34" charset="-120"/>
              </a:rPr>
              <a:t>$100</a:t>
            </a:r>
            <a:r>
              <a:rPr lang="en-US" sz="4800" dirty="0">
                <a:solidFill>
                  <a:srgbClr val="000000">
                    <a:alpha val="100000"/>
                  </a:srgbClr>
                </a:solidFill>
                <a:latin typeface="Poppins Bold" pitchFamily="34" charset="0"/>
                <a:ea typeface="Poppins Bold" pitchFamily="34" charset="-122"/>
                <a:cs typeface="Poppins Bold" pitchFamily="34" charset="-120"/>
              </a:rPr>
              <a:t>/</a:t>
            </a:r>
            <a:r>
              <a:rPr lang="en-US" sz="3200" dirty="0">
                <a:solidFill>
                  <a:srgbClr val="000000">
                    <a:alpha val="100000"/>
                  </a:srgbClr>
                </a:solidFill>
                <a:latin typeface="Poppins Regular" pitchFamily="34" charset="0"/>
                <a:ea typeface="Poppins Regular" pitchFamily="34" charset="-122"/>
                <a:cs typeface="Poppins Regular" pitchFamily="34" charset="-120"/>
              </a:rPr>
              <a:t>month</a:t>
            </a:r>
            <a:endParaRPr lang="en-US" sz="8000"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name="Slide 17">
    <p:bg>
      <p:bgPr>
        <a:solidFill>
          <a:srgbClr val="FFFFFF"/>
        </a:solidFill>
        <a:effectLst/>
      </p:bgPr>
    </p:bg>
    <p:spTree>
      <p:nvGrpSpPr>
        <p:cNvPr id="1" name=""/>
        <p:cNvGrpSpPr/>
        <p:nvPr/>
      </p:nvGrpSpPr>
      <p:grpSpPr>
        <a:xfrm>
          <a:off x="0" y="0"/>
          <a:ext cx="0" cy="0"/>
          <a:chOff x="0" y="0"/>
          <a:chExt cx="0" cy="0"/>
        </a:xfrm>
      </p:grpSpPr>
      <p:sp>
        <p:nvSpPr>
          <p:cNvPr id="2" name="Text 0"/>
          <p:cNvSpPr/>
          <p:nvPr/>
        </p:nvSpPr>
        <p:spPr>
          <a:xfrm>
            <a:off x="2171971" y="863600"/>
            <a:ext cx="8569338" cy="1862667"/>
          </a:xfrm>
          <a:prstGeom prst="rect">
            <a:avLst/>
          </a:prstGeom>
          <a:noFill/>
          <a:ln/>
        </p:spPr>
        <p:txBody>
          <a:bodyPr wrap="square" lIns="0" tIns="0" rIns="0" bIns="0" rtlCol="0" anchor="t"/>
          <a:lstStyle/>
          <a:p>
            <a:pPr algn="l"/>
            <a:r>
              <a:rPr lang="en-US" sz="8000" dirty="0">
                <a:solidFill>
                  <a:srgbClr val="000000">
                    <a:alpha val="100000"/>
                  </a:srgbClr>
                </a:solidFill>
                <a:latin typeface="Poppins Bold" pitchFamily="34" charset="0"/>
                <a:ea typeface="Poppins Bold" pitchFamily="34" charset="-122"/>
                <a:cs typeface="Poppins Bold" pitchFamily="34" charset="-120"/>
              </a:rPr>
              <a:t>Business model</a:t>
            </a:r>
            <a:endParaRPr lang="en-US" sz="8000" dirty="0"/>
          </a:p>
        </p:txBody>
      </p:sp>
      <p:sp>
        <p:nvSpPr>
          <p:cNvPr id="3" name="Shape 1"/>
          <p:cNvSpPr/>
          <p:nvPr/>
        </p:nvSpPr>
        <p:spPr>
          <a:xfrm>
            <a:off x="23370921" y="10515600"/>
            <a:ext cx="1016127" cy="3200400"/>
          </a:xfrm>
          <a:prstGeom prst="rect">
            <a:avLst/>
          </a:prstGeom>
          <a:solidFill>
            <a:srgbClr val="FFFFFF">
              <a:alpha val="100000"/>
            </a:srgbClr>
          </a:solidFill>
          <a:ln/>
        </p:spPr>
      </p:sp>
      <p:pic>
        <p:nvPicPr>
          <p:cNvPr id="4" name="Image 0" descr="preencoded.png"/>
          <p:cNvPicPr>
            <a:picLocks noChangeAspect="1"/>
          </p:cNvPicPr>
          <p:nvPr/>
        </p:nvPicPr>
        <p:blipFill>
          <a:blip r:embed="rId3"/>
          <a:stretch>
            <a:fillRect/>
          </a:stretch>
        </p:blipFill>
        <p:spPr>
          <a:xfrm>
            <a:off x="23523340" y="10820400"/>
            <a:ext cx="711289" cy="2590800"/>
          </a:xfrm>
          <a:prstGeom prst="rect">
            <a:avLst/>
          </a:prstGeom>
        </p:spPr>
      </p:pic>
      <p:sp>
        <p:nvSpPr>
          <p:cNvPr id="5" name="Shape 2"/>
          <p:cNvSpPr/>
          <p:nvPr/>
        </p:nvSpPr>
        <p:spPr>
          <a:xfrm>
            <a:off x="3912089" y="2908300"/>
            <a:ext cx="16931216" cy="8813800"/>
          </a:xfrm>
          <a:prstGeom prst="rect">
            <a:avLst/>
          </a:prstGeom>
          <a:solidFill>
            <a:srgbClr val="F2F5FF">
              <a:alpha val="100000"/>
            </a:srgbClr>
          </a:solidFill>
          <a:ln/>
        </p:spPr>
      </p:sp>
      <p:pic>
        <p:nvPicPr>
          <p:cNvPr id="6" name="Image 1" descr="preencoded.png"/>
          <p:cNvPicPr>
            <a:picLocks noChangeAspect="1"/>
          </p:cNvPicPr>
          <p:nvPr/>
        </p:nvPicPr>
        <p:blipFill>
          <a:blip r:embed="rId4"/>
          <a:stretch>
            <a:fillRect/>
          </a:stretch>
        </p:blipFill>
        <p:spPr>
          <a:xfrm>
            <a:off x="1498787" y="7404100"/>
            <a:ext cx="7328816" cy="5651500"/>
          </a:xfrm>
          <a:prstGeom prst="rect">
            <a:avLst/>
          </a:prstGeom>
        </p:spPr>
      </p:pic>
      <p:pic>
        <p:nvPicPr>
          <p:cNvPr id="7" name="Image 2" descr="preencoded.png"/>
          <p:cNvPicPr>
            <a:picLocks noChangeAspect="1"/>
          </p:cNvPicPr>
          <p:nvPr/>
        </p:nvPicPr>
        <p:blipFill>
          <a:blip r:embed="rId5"/>
          <a:stretch>
            <a:fillRect/>
          </a:stretch>
        </p:blipFill>
        <p:spPr>
          <a:xfrm>
            <a:off x="9399175" y="7404100"/>
            <a:ext cx="11444130" cy="5651500"/>
          </a:xfrm>
          <a:prstGeom prst="rect">
            <a:avLst/>
          </a:prstGeom>
        </p:spPr>
      </p:pic>
      <p:sp>
        <p:nvSpPr>
          <p:cNvPr id="8" name="Shape 3"/>
          <p:cNvSpPr/>
          <p:nvPr/>
        </p:nvSpPr>
        <p:spPr>
          <a:xfrm>
            <a:off x="1930641" y="3683000"/>
            <a:ext cx="20525765" cy="2438400"/>
          </a:xfrm>
          <a:prstGeom prst="rect">
            <a:avLst/>
          </a:prstGeom>
          <a:noFill/>
          <a:ln/>
        </p:spPr>
      </p:sp>
      <p:sp>
        <p:nvSpPr>
          <p:cNvPr id="9" name="Shape 4"/>
          <p:cNvSpPr/>
          <p:nvPr/>
        </p:nvSpPr>
        <p:spPr>
          <a:xfrm>
            <a:off x="1930641" y="3683000"/>
            <a:ext cx="9881835" cy="2438400"/>
          </a:xfrm>
          <a:prstGeom prst="rect">
            <a:avLst/>
          </a:prstGeom>
          <a:noFill/>
          <a:ln/>
        </p:spPr>
      </p:sp>
      <p:sp>
        <p:nvSpPr>
          <p:cNvPr id="10" name="Shape 5"/>
          <p:cNvSpPr/>
          <p:nvPr/>
        </p:nvSpPr>
        <p:spPr>
          <a:xfrm>
            <a:off x="1930641" y="3683000"/>
            <a:ext cx="1676610" cy="2438400"/>
          </a:xfrm>
          <a:prstGeom prst="rect">
            <a:avLst/>
          </a:prstGeom>
          <a:noFill/>
          <a:ln/>
        </p:spPr>
      </p:sp>
      <p:sp>
        <p:nvSpPr>
          <p:cNvPr id="11" name="Text 6"/>
          <p:cNvSpPr/>
          <p:nvPr/>
        </p:nvSpPr>
        <p:spPr>
          <a:xfrm>
            <a:off x="1930641" y="3683000"/>
            <a:ext cx="2218544" cy="2980267"/>
          </a:xfrm>
          <a:prstGeom prst="rect">
            <a:avLst/>
          </a:prstGeom>
          <a:noFill/>
          <a:ln/>
        </p:spPr>
        <p:txBody>
          <a:bodyPr wrap="square" lIns="0" tIns="0" rIns="0" bIns="0" rtlCol="0" anchor="t"/>
          <a:lstStyle/>
          <a:p>
            <a:pPr algn="l"/>
            <a:r>
              <a:rPr lang="en-US" sz="12800" dirty="0">
                <a:solidFill>
                  <a:srgbClr val="1C50EA">
                    <a:alpha val="100000"/>
                  </a:srgbClr>
                </a:solidFill>
                <a:latin typeface="Poppins Bold" pitchFamily="34" charset="0"/>
                <a:ea typeface="Poppins Bold" pitchFamily="34" charset="-122"/>
                <a:cs typeface="Poppins Bold" pitchFamily="34" charset="-120"/>
              </a:rPr>
              <a:t>01</a:t>
            </a:r>
            <a:endParaRPr lang="en-US" sz="12800" dirty="0"/>
          </a:p>
        </p:txBody>
      </p:sp>
      <p:sp>
        <p:nvSpPr>
          <p:cNvPr id="12" name="Shape 7"/>
          <p:cNvSpPr/>
          <p:nvPr/>
        </p:nvSpPr>
        <p:spPr>
          <a:xfrm>
            <a:off x="3912089" y="3784600"/>
            <a:ext cx="7900387" cy="2235200"/>
          </a:xfrm>
          <a:prstGeom prst="rect">
            <a:avLst/>
          </a:prstGeom>
          <a:noFill/>
          <a:ln/>
        </p:spPr>
      </p:sp>
      <p:sp>
        <p:nvSpPr>
          <p:cNvPr id="13" name="Text 8"/>
          <p:cNvSpPr/>
          <p:nvPr/>
        </p:nvSpPr>
        <p:spPr>
          <a:xfrm>
            <a:off x="3912089" y="3784600"/>
            <a:ext cx="8103613" cy="1117600"/>
          </a:xfrm>
          <a:prstGeom prst="rect">
            <a:avLst/>
          </a:prstGeom>
          <a:noFill/>
          <a:ln/>
        </p:spPr>
        <p:txBody>
          <a:bodyPr wrap="square" lIns="0" tIns="0" rIns="0" bIns="0" rtlCol="0" anchor="t"/>
          <a:lstStyle/>
          <a:p>
            <a:pPr algn="l"/>
            <a:r>
              <a:rPr lang="en-US" sz="4800" dirty="0">
                <a:solidFill>
                  <a:srgbClr val="000000">
                    <a:alpha val="100000"/>
                  </a:srgbClr>
                </a:solidFill>
                <a:latin typeface="Poppins Bold" pitchFamily="34" charset="0"/>
                <a:ea typeface="Poppins Bold" pitchFamily="34" charset="-122"/>
                <a:cs typeface="Poppins Bold" pitchFamily="34" charset="-120"/>
              </a:rPr>
              <a:t>Shadow Haven</a:t>
            </a:r>
            <a:endParaRPr lang="en-US" sz="4800" dirty="0"/>
          </a:p>
        </p:txBody>
      </p:sp>
      <p:sp>
        <p:nvSpPr>
          <p:cNvPr id="14" name="Text 9"/>
          <p:cNvSpPr/>
          <p:nvPr/>
        </p:nvSpPr>
        <p:spPr>
          <a:xfrm>
            <a:off x="3912089" y="4800600"/>
            <a:ext cx="8035871" cy="1354667"/>
          </a:xfrm>
          <a:prstGeom prst="rect">
            <a:avLst/>
          </a:prstGeom>
          <a:noFill/>
          <a:ln/>
        </p:spPr>
        <p:txBody>
          <a:bodyPr wrap="square" lIns="0" tIns="0" rIns="0" bIns="0" rtlCol="0" anchor="t"/>
          <a:lstStyle/>
          <a:p>
            <a:pPr algn="l">
              <a:spcAft>
                <a:spcPts val="4000"/>
              </a:spcAft>
            </a:pPr>
            <a:r>
              <a:rPr lang="en-US" sz="3200" dirty="0">
                <a:solidFill>
                  <a:srgbClr val="4D4D4D">
                    <a:alpha val="100000"/>
                  </a:srgbClr>
                </a:solidFill>
                <a:latin typeface="Poppins Regular" pitchFamily="34" charset="0"/>
                <a:ea typeface="Poppins Regular" pitchFamily="34" charset="-122"/>
                <a:cs typeface="Poppins Regular" pitchFamily="34" charset="-120"/>
              </a:rPr>
              <a:t>Find refuge and protection in the shadows of this mystical safe haven.</a:t>
            </a:r>
            <a:endParaRPr lang="en-US" sz="3200" dirty="0"/>
          </a:p>
        </p:txBody>
      </p:sp>
      <p:sp>
        <p:nvSpPr>
          <p:cNvPr id="15" name="Shape 10"/>
          <p:cNvSpPr/>
          <p:nvPr/>
        </p:nvSpPr>
        <p:spPr>
          <a:xfrm>
            <a:off x="12574572" y="3683000"/>
            <a:ext cx="9881835" cy="2438400"/>
          </a:xfrm>
          <a:prstGeom prst="rect">
            <a:avLst/>
          </a:prstGeom>
          <a:noFill/>
          <a:ln/>
        </p:spPr>
      </p:sp>
      <p:sp>
        <p:nvSpPr>
          <p:cNvPr id="16" name="Shape 11"/>
          <p:cNvSpPr/>
          <p:nvPr/>
        </p:nvSpPr>
        <p:spPr>
          <a:xfrm>
            <a:off x="12574572" y="3683000"/>
            <a:ext cx="1994149" cy="2438400"/>
          </a:xfrm>
          <a:prstGeom prst="rect">
            <a:avLst/>
          </a:prstGeom>
          <a:noFill/>
          <a:ln/>
        </p:spPr>
      </p:sp>
      <p:sp>
        <p:nvSpPr>
          <p:cNvPr id="17" name="Text 12"/>
          <p:cNvSpPr/>
          <p:nvPr/>
        </p:nvSpPr>
        <p:spPr>
          <a:xfrm>
            <a:off x="12574572" y="3683000"/>
            <a:ext cx="2536084" cy="2980267"/>
          </a:xfrm>
          <a:prstGeom prst="rect">
            <a:avLst/>
          </a:prstGeom>
          <a:noFill/>
          <a:ln/>
        </p:spPr>
        <p:txBody>
          <a:bodyPr wrap="square" lIns="0" tIns="0" rIns="0" bIns="0" rtlCol="0" anchor="t"/>
          <a:lstStyle/>
          <a:p>
            <a:pPr algn="l"/>
            <a:r>
              <a:rPr lang="en-US" sz="12800" dirty="0">
                <a:solidFill>
                  <a:srgbClr val="1C50EA">
                    <a:alpha val="100000"/>
                  </a:srgbClr>
                </a:solidFill>
                <a:latin typeface="Poppins Bold" pitchFamily="34" charset="0"/>
                <a:ea typeface="Poppins Bold" pitchFamily="34" charset="-122"/>
                <a:cs typeface="Poppins Bold" pitchFamily="34" charset="-120"/>
              </a:rPr>
              <a:t>02</a:t>
            </a:r>
            <a:endParaRPr lang="en-US" sz="12800" dirty="0"/>
          </a:p>
        </p:txBody>
      </p:sp>
      <p:sp>
        <p:nvSpPr>
          <p:cNvPr id="18" name="Shape 13"/>
          <p:cNvSpPr/>
          <p:nvPr/>
        </p:nvSpPr>
        <p:spPr>
          <a:xfrm>
            <a:off x="14873559" y="3784600"/>
            <a:ext cx="7582848" cy="2235200"/>
          </a:xfrm>
          <a:prstGeom prst="rect">
            <a:avLst/>
          </a:prstGeom>
          <a:noFill/>
          <a:ln/>
        </p:spPr>
      </p:sp>
      <p:sp>
        <p:nvSpPr>
          <p:cNvPr id="19" name="Text 14"/>
          <p:cNvSpPr/>
          <p:nvPr/>
        </p:nvSpPr>
        <p:spPr>
          <a:xfrm>
            <a:off x="14873559" y="3784600"/>
            <a:ext cx="7786073" cy="1117600"/>
          </a:xfrm>
          <a:prstGeom prst="rect">
            <a:avLst/>
          </a:prstGeom>
          <a:noFill/>
          <a:ln/>
        </p:spPr>
        <p:txBody>
          <a:bodyPr wrap="square" lIns="0" tIns="0" rIns="0" bIns="0" rtlCol="0" anchor="t"/>
          <a:lstStyle/>
          <a:p>
            <a:pPr algn="l"/>
            <a:r>
              <a:rPr lang="en-US" sz="4800" dirty="0">
                <a:solidFill>
                  <a:srgbClr val="000000">
                    <a:alpha val="100000"/>
                  </a:srgbClr>
                </a:solidFill>
                <a:latin typeface="Poppins Bold" pitchFamily="34" charset="0"/>
                <a:ea typeface="Poppins Bold" pitchFamily="34" charset="-122"/>
                <a:cs typeface="Poppins Bold" pitchFamily="34" charset="-120"/>
              </a:rPr>
              <a:t>Mystical Wonder</a:t>
            </a:r>
            <a:endParaRPr lang="en-US" sz="4800" dirty="0"/>
          </a:p>
        </p:txBody>
      </p:sp>
      <p:sp>
        <p:nvSpPr>
          <p:cNvPr id="20" name="Text 15"/>
          <p:cNvSpPr/>
          <p:nvPr/>
        </p:nvSpPr>
        <p:spPr>
          <a:xfrm>
            <a:off x="14873559" y="4800600"/>
            <a:ext cx="7718331" cy="1354667"/>
          </a:xfrm>
          <a:prstGeom prst="rect">
            <a:avLst/>
          </a:prstGeom>
          <a:noFill/>
          <a:ln/>
        </p:spPr>
        <p:txBody>
          <a:bodyPr wrap="square" lIns="0" tIns="0" rIns="0" bIns="0" rtlCol="0" anchor="t"/>
          <a:lstStyle/>
          <a:p>
            <a:pPr algn="l">
              <a:spcAft>
                <a:spcPts val="4000"/>
              </a:spcAft>
            </a:pPr>
            <a:r>
              <a:rPr lang="en-US" sz="3200" dirty="0">
                <a:solidFill>
                  <a:srgbClr val="4D4D4D">
                    <a:alpha val="100000"/>
                  </a:srgbClr>
                </a:solidFill>
                <a:latin typeface="Poppins Regular" pitchFamily="34" charset="0"/>
                <a:ea typeface="Poppins Regular" pitchFamily="34" charset="-122"/>
                <a:cs typeface="Poppins Regular" pitchFamily="34" charset="-120"/>
              </a:rPr>
              <a:t>Uncover the secrets and marvels of a mystical world.</a:t>
            </a:r>
            <a:endParaRPr lang="en-US" sz="3200"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name="Slide 18">
    <p:bg>
      <p:bgPr>
        <a:solidFill>
          <a:srgbClr val="FFFFFF"/>
        </a:solidFill>
        <a:effectLst/>
      </p:bgPr>
    </p:bg>
    <p:spTree>
      <p:nvGrpSpPr>
        <p:cNvPr id="1" name=""/>
        <p:cNvGrpSpPr/>
        <p:nvPr/>
      </p:nvGrpSpPr>
      <p:grpSpPr>
        <a:xfrm>
          <a:off x="0" y="0"/>
          <a:ext cx="0" cy="0"/>
          <a:chOff x="0" y="0"/>
          <a:chExt cx="0" cy="0"/>
        </a:xfrm>
      </p:grpSpPr>
      <p:sp>
        <p:nvSpPr>
          <p:cNvPr id="2" name="Shape 0"/>
          <p:cNvSpPr/>
          <p:nvPr/>
        </p:nvSpPr>
        <p:spPr>
          <a:xfrm>
            <a:off x="0" y="0"/>
            <a:ext cx="17883835" cy="8153400"/>
          </a:xfrm>
          <a:prstGeom prst="rect">
            <a:avLst/>
          </a:prstGeom>
          <a:solidFill>
            <a:srgbClr val="F2F5FF">
              <a:alpha val="100000"/>
            </a:srgbClr>
          </a:solidFill>
          <a:ln/>
        </p:spPr>
      </p:sp>
      <p:sp>
        <p:nvSpPr>
          <p:cNvPr id="3" name="Text 1"/>
          <p:cNvSpPr/>
          <p:nvPr/>
        </p:nvSpPr>
        <p:spPr>
          <a:xfrm>
            <a:off x="10694737" y="584200"/>
            <a:ext cx="3336284" cy="1862667"/>
          </a:xfrm>
          <a:prstGeom prst="rect">
            <a:avLst/>
          </a:prstGeom>
          <a:noFill/>
          <a:ln/>
        </p:spPr>
        <p:txBody>
          <a:bodyPr wrap="square" lIns="0" tIns="0" rIns="0" bIns="0" rtlCol="0" anchor="t"/>
          <a:lstStyle/>
          <a:p>
            <a:pPr algn="l"/>
            <a:r>
              <a:rPr lang="en-US" sz="8000" dirty="0">
                <a:solidFill>
                  <a:srgbClr val="000000">
                    <a:alpha val="100000"/>
                  </a:srgbClr>
                </a:solidFill>
                <a:latin typeface="Poppins Bold" pitchFamily="34" charset="0"/>
                <a:ea typeface="Poppins Bold" pitchFamily="34" charset="-122"/>
                <a:cs typeface="Poppins Bold" pitchFamily="34" charset="-120"/>
              </a:rPr>
              <a:t>Team</a:t>
            </a:r>
            <a:endParaRPr lang="en-US" sz="8000" dirty="0"/>
          </a:p>
        </p:txBody>
      </p:sp>
      <p:sp>
        <p:nvSpPr>
          <p:cNvPr id="4" name="Shape 2"/>
          <p:cNvSpPr/>
          <p:nvPr/>
        </p:nvSpPr>
        <p:spPr>
          <a:xfrm>
            <a:off x="23370921" y="10515600"/>
            <a:ext cx="1016127" cy="3200400"/>
          </a:xfrm>
          <a:prstGeom prst="rect">
            <a:avLst/>
          </a:prstGeom>
          <a:solidFill>
            <a:srgbClr val="FFFFFF">
              <a:alpha val="100000"/>
            </a:srgbClr>
          </a:solidFill>
          <a:ln/>
        </p:spPr>
      </p:sp>
      <p:pic>
        <p:nvPicPr>
          <p:cNvPr id="5" name="Image 0" descr="preencoded.png"/>
          <p:cNvPicPr>
            <a:picLocks noChangeAspect="1"/>
          </p:cNvPicPr>
          <p:nvPr/>
        </p:nvPicPr>
        <p:blipFill>
          <a:blip r:embed="rId3"/>
          <a:stretch>
            <a:fillRect/>
          </a:stretch>
        </p:blipFill>
        <p:spPr>
          <a:xfrm>
            <a:off x="23523340" y="10820400"/>
            <a:ext cx="711289" cy="2590800"/>
          </a:xfrm>
          <a:prstGeom prst="rect">
            <a:avLst/>
          </a:prstGeom>
        </p:spPr>
      </p:pic>
      <p:sp>
        <p:nvSpPr>
          <p:cNvPr id="6" name="Shape 3"/>
          <p:cNvSpPr/>
          <p:nvPr/>
        </p:nvSpPr>
        <p:spPr>
          <a:xfrm>
            <a:off x="2286286" y="2590800"/>
            <a:ext cx="19814477" cy="10109200"/>
          </a:xfrm>
          <a:prstGeom prst="rect">
            <a:avLst/>
          </a:prstGeom>
          <a:noFill/>
          <a:ln/>
        </p:spPr>
      </p:sp>
      <p:sp>
        <p:nvSpPr>
          <p:cNvPr id="7" name="Shape 4"/>
          <p:cNvSpPr/>
          <p:nvPr/>
        </p:nvSpPr>
        <p:spPr>
          <a:xfrm>
            <a:off x="2286286" y="2590800"/>
            <a:ext cx="6096762" cy="10109200"/>
          </a:xfrm>
          <a:prstGeom prst="rect">
            <a:avLst/>
          </a:prstGeom>
          <a:noFill/>
          <a:ln/>
        </p:spPr>
      </p:sp>
      <p:pic>
        <p:nvPicPr>
          <p:cNvPr id="8" name="Image 1" descr="preencoded.png"/>
          <p:cNvPicPr>
            <a:picLocks noChangeAspect="1"/>
          </p:cNvPicPr>
          <p:nvPr/>
        </p:nvPicPr>
        <p:blipFill>
          <a:blip r:embed="rId4"/>
          <a:stretch>
            <a:fillRect/>
          </a:stretch>
        </p:blipFill>
        <p:spPr>
          <a:xfrm>
            <a:off x="2286286" y="2590800"/>
            <a:ext cx="6096762" cy="8229600"/>
          </a:xfrm>
          <a:prstGeom prst="rect">
            <a:avLst/>
          </a:prstGeom>
        </p:spPr>
      </p:pic>
      <p:sp>
        <p:nvSpPr>
          <p:cNvPr id="9" name="Shape 5"/>
          <p:cNvSpPr/>
          <p:nvPr/>
        </p:nvSpPr>
        <p:spPr>
          <a:xfrm>
            <a:off x="2286286" y="11023600"/>
            <a:ext cx="6096762" cy="1676400"/>
          </a:xfrm>
          <a:prstGeom prst="rect">
            <a:avLst/>
          </a:prstGeom>
          <a:noFill/>
          <a:ln/>
        </p:spPr>
      </p:sp>
      <p:sp>
        <p:nvSpPr>
          <p:cNvPr id="10" name="Shape 6"/>
          <p:cNvSpPr/>
          <p:nvPr/>
        </p:nvSpPr>
        <p:spPr>
          <a:xfrm>
            <a:off x="2286286" y="11023600"/>
            <a:ext cx="6096762" cy="1676400"/>
          </a:xfrm>
          <a:prstGeom prst="rect">
            <a:avLst/>
          </a:prstGeom>
          <a:noFill/>
          <a:ln/>
        </p:spPr>
      </p:sp>
      <p:sp>
        <p:nvSpPr>
          <p:cNvPr id="11" name="Text 7"/>
          <p:cNvSpPr/>
          <p:nvPr/>
        </p:nvSpPr>
        <p:spPr>
          <a:xfrm>
            <a:off x="2184673" y="11023600"/>
            <a:ext cx="6299987" cy="1117600"/>
          </a:xfrm>
          <a:prstGeom prst="rect">
            <a:avLst/>
          </a:prstGeom>
          <a:noFill/>
          <a:ln/>
        </p:spPr>
        <p:txBody>
          <a:bodyPr wrap="square" lIns="0" tIns="0" rIns="0" bIns="0" rtlCol="0" anchor="t"/>
          <a:lstStyle/>
          <a:p>
            <a:pPr algn="ctr"/>
            <a:r>
              <a:rPr lang="en-US" sz="4800" dirty="0">
                <a:solidFill>
                  <a:srgbClr val="000000">
                    <a:alpha val="100000"/>
                  </a:srgbClr>
                </a:solidFill>
                <a:latin typeface="Poppins Bold" pitchFamily="34" charset="0"/>
                <a:ea typeface="Poppins Bold" pitchFamily="34" charset="-122"/>
                <a:cs typeface="Poppins Bold" pitchFamily="34" charset="-120"/>
              </a:rPr>
              <a:t>Eldruin</a:t>
            </a:r>
            <a:endParaRPr lang="en-US" sz="4800" dirty="0"/>
          </a:p>
        </p:txBody>
      </p:sp>
      <p:sp>
        <p:nvSpPr>
          <p:cNvPr id="12" name="Text 8"/>
          <p:cNvSpPr/>
          <p:nvPr/>
        </p:nvSpPr>
        <p:spPr>
          <a:xfrm>
            <a:off x="2218544" y="12090400"/>
            <a:ext cx="6232246" cy="745067"/>
          </a:xfrm>
          <a:prstGeom prst="rect">
            <a:avLst/>
          </a:prstGeom>
          <a:noFill/>
          <a:ln/>
        </p:spPr>
        <p:txBody>
          <a:bodyPr wrap="square" lIns="0" tIns="0" rIns="0" bIns="0" rtlCol="0" anchor="t"/>
          <a:lstStyle/>
          <a:p>
            <a:pPr algn="ctr">
              <a:spcAft>
                <a:spcPts val="4000"/>
              </a:spcAft>
            </a:pPr>
            <a:r>
              <a:rPr lang="en-US" sz="3200" dirty="0">
                <a:solidFill>
                  <a:srgbClr val="000000">
                    <a:alpha val="100000"/>
                  </a:srgbClr>
                </a:solidFill>
                <a:latin typeface="Poppins Regular" pitchFamily="34" charset="0"/>
                <a:ea typeface="Poppins Regular" pitchFamily="34" charset="-122"/>
                <a:cs typeface="Poppins Regular" pitchFamily="34" charset="-120"/>
              </a:rPr>
              <a:t>The Fire Mage</a:t>
            </a:r>
            <a:endParaRPr lang="en-US" sz="3200" dirty="0"/>
          </a:p>
        </p:txBody>
      </p:sp>
      <p:sp>
        <p:nvSpPr>
          <p:cNvPr id="13" name="Shape 9"/>
          <p:cNvSpPr/>
          <p:nvPr/>
        </p:nvSpPr>
        <p:spPr>
          <a:xfrm>
            <a:off x="4115314" y="9753600"/>
            <a:ext cx="2438705" cy="609600"/>
          </a:xfrm>
          <a:prstGeom prst="rect">
            <a:avLst/>
          </a:prstGeom>
          <a:noFill/>
          <a:ln/>
        </p:spPr>
      </p:sp>
      <p:pic>
        <p:nvPicPr>
          <p:cNvPr id="14" name="Image 2" descr="preencoded.png"/>
          <p:cNvPicPr>
            <a:picLocks noChangeAspect="1"/>
          </p:cNvPicPr>
          <p:nvPr/>
        </p:nvPicPr>
        <p:blipFill>
          <a:blip r:embed="rId5"/>
          <a:stretch>
            <a:fillRect/>
          </a:stretch>
        </p:blipFill>
        <p:spPr>
          <a:xfrm>
            <a:off x="4115314" y="9753600"/>
            <a:ext cx="609676" cy="609600"/>
          </a:xfrm>
          <a:prstGeom prst="rect">
            <a:avLst/>
          </a:prstGeom>
        </p:spPr>
      </p:pic>
      <p:pic>
        <p:nvPicPr>
          <p:cNvPr id="15" name="Image 3" descr="preencoded.png"/>
          <p:cNvPicPr>
            <a:picLocks noChangeAspect="1"/>
          </p:cNvPicPr>
          <p:nvPr/>
        </p:nvPicPr>
        <p:blipFill>
          <a:blip r:embed="rId6"/>
          <a:stretch>
            <a:fillRect/>
          </a:stretch>
        </p:blipFill>
        <p:spPr>
          <a:xfrm>
            <a:off x="4166121" y="9804400"/>
            <a:ext cx="508063" cy="506729"/>
          </a:xfrm>
          <a:prstGeom prst="rect">
            <a:avLst/>
          </a:prstGeom>
        </p:spPr>
      </p:pic>
      <p:pic>
        <p:nvPicPr>
          <p:cNvPr id="16" name="Image 4" descr="preencoded.png"/>
          <p:cNvPicPr>
            <a:picLocks noChangeAspect="1"/>
          </p:cNvPicPr>
          <p:nvPr/>
        </p:nvPicPr>
        <p:blipFill>
          <a:blip r:embed="rId5"/>
          <a:stretch>
            <a:fillRect/>
          </a:stretch>
        </p:blipFill>
        <p:spPr>
          <a:xfrm>
            <a:off x="5029829" y="9753600"/>
            <a:ext cx="609676" cy="609600"/>
          </a:xfrm>
          <a:prstGeom prst="rect">
            <a:avLst/>
          </a:prstGeom>
        </p:spPr>
      </p:pic>
      <p:pic>
        <p:nvPicPr>
          <p:cNvPr id="17" name="Image 5" descr="preencoded.png"/>
          <p:cNvPicPr>
            <a:picLocks noChangeAspect="1"/>
          </p:cNvPicPr>
          <p:nvPr/>
        </p:nvPicPr>
        <p:blipFill>
          <a:blip r:embed="rId7"/>
          <a:stretch>
            <a:fillRect/>
          </a:stretch>
        </p:blipFill>
        <p:spPr>
          <a:xfrm>
            <a:off x="5067933" y="9791700"/>
            <a:ext cx="533467" cy="533400"/>
          </a:xfrm>
          <a:prstGeom prst="rect">
            <a:avLst/>
          </a:prstGeom>
        </p:spPr>
      </p:pic>
      <p:pic>
        <p:nvPicPr>
          <p:cNvPr id="18" name="Image 6" descr="preencoded.png"/>
          <p:cNvPicPr>
            <a:picLocks noChangeAspect="1"/>
          </p:cNvPicPr>
          <p:nvPr/>
        </p:nvPicPr>
        <p:blipFill>
          <a:blip r:embed="rId5"/>
          <a:stretch>
            <a:fillRect/>
          </a:stretch>
        </p:blipFill>
        <p:spPr>
          <a:xfrm>
            <a:off x="5944343" y="9753600"/>
            <a:ext cx="609676" cy="609600"/>
          </a:xfrm>
          <a:prstGeom prst="rect">
            <a:avLst/>
          </a:prstGeom>
        </p:spPr>
      </p:pic>
      <p:pic>
        <p:nvPicPr>
          <p:cNvPr id="19" name="Image 7" descr="preencoded.png"/>
          <p:cNvPicPr>
            <a:picLocks noChangeAspect="1"/>
          </p:cNvPicPr>
          <p:nvPr/>
        </p:nvPicPr>
        <p:blipFill>
          <a:blip r:embed="rId8"/>
          <a:stretch>
            <a:fillRect/>
          </a:stretch>
        </p:blipFill>
        <p:spPr>
          <a:xfrm>
            <a:off x="5956536" y="9765792"/>
            <a:ext cx="585289" cy="585217"/>
          </a:xfrm>
          <a:prstGeom prst="rect">
            <a:avLst/>
          </a:prstGeom>
        </p:spPr>
      </p:pic>
      <p:sp>
        <p:nvSpPr>
          <p:cNvPr id="20" name="Shape 10"/>
          <p:cNvSpPr/>
          <p:nvPr/>
        </p:nvSpPr>
        <p:spPr>
          <a:xfrm>
            <a:off x="9145143" y="2590800"/>
            <a:ext cx="6096762" cy="10109200"/>
          </a:xfrm>
          <a:prstGeom prst="rect">
            <a:avLst/>
          </a:prstGeom>
          <a:noFill/>
          <a:ln/>
        </p:spPr>
      </p:sp>
      <p:pic>
        <p:nvPicPr>
          <p:cNvPr id="21" name="Image 8" descr="preencoded.png"/>
          <p:cNvPicPr>
            <a:picLocks noChangeAspect="1"/>
          </p:cNvPicPr>
          <p:nvPr/>
        </p:nvPicPr>
        <p:blipFill>
          <a:blip r:embed="rId9"/>
          <a:stretch>
            <a:fillRect/>
          </a:stretch>
        </p:blipFill>
        <p:spPr>
          <a:xfrm>
            <a:off x="9145143" y="2590800"/>
            <a:ext cx="6096762" cy="8229600"/>
          </a:xfrm>
          <a:prstGeom prst="rect">
            <a:avLst/>
          </a:prstGeom>
        </p:spPr>
      </p:pic>
      <p:sp>
        <p:nvSpPr>
          <p:cNvPr id="22" name="Shape 11"/>
          <p:cNvSpPr/>
          <p:nvPr/>
        </p:nvSpPr>
        <p:spPr>
          <a:xfrm>
            <a:off x="9145143" y="11023600"/>
            <a:ext cx="6096762" cy="1676400"/>
          </a:xfrm>
          <a:prstGeom prst="rect">
            <a:avLst/>
          </a:prstGeom>
          <a:noFill/>
          <a:ln/>
        </p:spPr>
      </p:sp>
      <p:sp>
        <p:nvSpPr>
          <p:cNvPr id="23" name="Shape 12"/>
          <p:cNvSpPr/>
          <p:nvPr/>
        </p:nvSpPr>
        <p:spPr>
          <a:xfrm>
            <a:off x="9145143" y="11023600"/>
            <a:ext cx="6096762" cy="1676400"/>
          </a:xfrm>
          <a:prstGeom prst="rect">
            <a:avLst/>
          </a:prstGeom>
          <a:noFill/>
          <a:ln/>
        </p:spPr>
      </p:sp>
      <p:sp>
        <p:nvSpPr>
          <p:cNvPr id="24" name="Text 13"/>
          <p:cNvSpPr/>
          <p:nvPr/>
        </p:nvSpPr>
        <p:spPr>
          <a:xfrm>
            <a:off x="9043530" y="11023600"/>
            <a:ext cx="6299987" cy="1117600"/>
          </a:xfrm>
          <a:prstGeom prst="rect">
            <a:avLst/>
          </a:prstGeom>
          <a:noFill/>
          <a:ln/>
        </p:spPr>
        <p:txBody>
          <a:bodyPr wrap="square" lIns="0" tIns="0" rIns="0" bIns="0" rtlCol="0" anchor="t"/>
          <a:lstStyle/>
          <a:p>
            <a:pPr algn="ctr"/>
            <a:r>
              <a:rPr lang="en-US" sz="4800" dirty="0">
                <a:solidFill>
                  <a:srgbClr val="000000">
                    <a:alpha val="100000"/>
                  </a:srgbClr>
                </a:solidFill>
                <a:latin typeface="Poppins Bold" pitchFamily="34" charset="0"/>
                <a:ea typeface="Poppins Bold" pitchFamily="34" charset="-122"/>
                <a:cs typeface="Poppins Bold" pitchFamily="34" charset="-120"/>
              </a:rPr>
              <a:t>Nephilim</a:t>
            </a:r>
            <a:endParaRPr lang="en-US" sz="4800" dirty="0"/>
          </a:p>
        </p:txBody>
      </p:sp>
      <p:sp>
        <p:nvSpPr>
          <p:cNvPr id="25" name="Text 14"/>
          <p:cNvSpPr/>
          <p:nvPr/>
        </p:nvSpPr>
        <p:spPr>
          <a:xfrm>
            <a:off x="9077401" y="12090400"/>
            <a:ext cx="6232246" cy="745067"/>
          </a:xfrm>
          <a:prstGeom prst="rect">
            <a:avLst/>
          </a:prstGeom>
          <a:noFill/>
          <a:ln/>
        </p:spPr>
        <p:txBody>
          <a:bodyPr wrap="square" lIns="0" tIns="0" rIns="0" bIns="0" rtlCol="0" anchor="t"/>
          <a:lstStyle/>
          <a:p>
            <a:pPr algn="ctr">
              <a:spcAft>
                <a:spcPts val="4000"/>
              </a:spcAft>
            </a:pPr>
            <a:r>
              <a:rPr lang="en-US" sz="3200" dirty="0">
                <a:solidFill>
                  <a:srgbClr val="000000">
                    <a:alpha val="100000"/>
                  </a:srgbClr>
                </a:solidFill>
                <a:latin typeface="Poppins Regular" pitchFamily="34" charset="0"/>
                <a:ea typeface="Poppins Regular" pitchFamily="34" charset="-122"/>
                <a:cs typeface="Poppins Regular" pitchFamily="34" charset="-120"/>
              </a:rPr>
              <a:t>The Sky Guardian</a:t>
            </a:r>
            <a:endParaRPr lang="en-US" sz="3200" dirty="0"/>
          </a:p>
        </p:txBody>
      </p:sp>
      <p:sp>
        <p:nvSpPr>
          <p:cNvPr id="26" name="Shape 15"/>
          <p:cNvSpPr/>
          <p:nvPr/>
        </p:nvSpPr>
        <p:spPr>
          <a:xfrm>
            <a:off x="10974172" y="9753600"/>
            <a:ext cx="2438705" cy="609600"/>
          </a:xfrm>
          <a:prstGeom prst="rect">
            <a:avLst/>
          </a:prstGeom>
          <a:noFill/>
          <a:ln/>
        </p:spPr>
      </p:sp>
      <p:pic>
        <p:nvPicPr>
          <p:cNvPr id="27" name="Image 9" descr="preencoded.png"/>
          <p:cNvPicPr>
            <a:picLocks noChangeAspect="1"/>
          </p:cNvPicPr>
          <p:nvPr/>
        </p:nvPicPr>
        <p:blipFill>
          <a:blip r:embed="rId5"/>
          <a:stretch>
            <a:fillRect/>
          </a:stretch>
        </p:blipFill>
        <p:spPr>
          <a:xfrm>
            <a:off x="10974172" y="9753600"/>
            <a:ext cx="609676" cy="609600"/>
          </a:xfrm>
          <a:prstGeom prst="rect">
            <a:avLst/>
          </a:prstGeom>
        </p:spPr>
      </p:pic>
      <p:pic>
        <p:nvPicPr>
          <p:cNvPr id="28" name="Image 10" descr="preencoded.png"/>
          <p:cNvPicPr>
            <a:picLocks noChangeAspect="1"/>
          </p:cNvPicPr>
          <p:nvPr/>
        </p:nvPicPr>
        <p:blipFill>
          <a:blip r:embed="rId6"/>
          <a:stretch>
            <a:fillRect/>
          </a:stretch>
        </p:blipFill>
        <p:spPr>
          <a:xfrm>
            <a:off x="11024978" y="9804400"/>
            <a:ext cx="508063" cy="506729"/>
          </a:xfrm>
          <a:prstGeom prst="rect">
            <a:avLst/>
          </a:prstGeom>
        </p:spPr>
      </p:pic>
      <p:pic>
        <p:nvPicPr>
          <p:cNvPr id="29" name="Image 11" descr="preencoded.png"/>
          <p:cNvPicPr>
            <a:picLocks noChangeAspect="1"/>
          </p:cNvPicPr>
          <p:nvPr/>
        </p:nvPicPr>
        <p:blipFill>
          <a:blip r:embed="rId5"/>
          <a:stretch>
            <a:fillRect/>
          </a:stretch>
        </p:blipFill>
        <p:spPr>
          <a:xfrm>
            <a:off x="11888686" y="9753600"/>
            <a:ext cx="609676" cy="609600"/>
          </a:xfrm>
          <a:prstGeom prst="rect">
            <a:avLst/>
          </a:prstGeom>
        </p:spPr>
      </p:pic>
      <p:pic>
        <p:nvPicPr>
          <p:cNvPr id="30" name="Image 12" descr="preencoded.png"/>
          <p:cNvPicPr>
            <a:picLocks noChangeAspect="1"/>
          </p:cNvPicPr>
          <p:nvPr/>
        </p:nvPicPr>
        <p:blipFill>
          <a:blip r:embed="rId7"/>
          <a:stretch>
            <a:fillRect/>
          </a:stretch>
        </p:blipFill>
        <p:spPr>
          <a:xfrm>
            <a:off x="11926791" y="9791700"/>
            <a:ext cx="533467" cy="533400"/>
          </a:xfrm>
          <a:prstGeom prst="rect">
            <a:avLst/>
          </a:prstGeom>
        </p:spPr>
      </p:pic>
      <p:pic>
        <p:nvPicPr>
          <p:cNvPr id="31" name="Image 13" descr="preencoded.png"/>
          <p:cNvPicPr>
            <a:picLocks noChangeAspect="1"/>
          </p:cNvPicPr>
          <p:nvPr/>
        </p:nvPicPr>
        <p:blipFill>
          <a:blip r:embed="rId5"/>
          <a:stretch>
            <a:fillRect/>
          </a:stretch>
        </p:blipFill>
        <p:spPr>
          <a:xfrm>
            <a:off x="12803200" y="9753600"/>
            <a:ext cx="609676" cy="609600"/>
          </a:xfrm>
          <a:prstGeom prst="rect">
            <a:avLst/>
          </a:prstGeom>
        </p:spPr>
      </p:pic>
      <p:pic>
        <p:nvPicPr>
          <p:cNvPr id="32" name="Image 14" descr="preencoded.png"/>
          <p:cNvPicPr>
            <a:picLocks noChangeAspect="1"/>
          </p:cNvPicPr>
          <p:nvPr/>
        </p:nvPicPr>
        <p:blipFill>
          <a:blip r:embed="rId8"/>
          <a:stretch>
            <a:fillRect/>
          </a:stretch>
        </p:blipFill>
        <p:spPr>
          <a:xfrm>
            <a:off x="12815394" y="9765792"/>
            <a:ext cx="585289" cy="585217"/>
          </a:xfrm>
          <a:prstGeom prst="rect">
            <a:avLst/>
          </a:prstGeom>
        </p:spPr>
      </p:pic>
      <p:sp>
        <p:nvSpPr>
          <p:cNvPr id="33" name="Shape 16"/>
          <p:cNvSpPr/>
          <p:nvPr/>
        </p:nvSpPr>
        <p:spPr>
          <a:xfrm>
            <a:off x="16004000" y="2590800"/>
            <a:ext cx="6096762" cy="10109200"/>
          </a:xfrm>
          <a:prstGeom prst="rect">
            <a:avLst/>
          </a:prstGeom>
          <a:noFill/>
          <a:ln/>
        </p:spPr>
      </p:sp>
      <p:pic>
        <p:nvPicPr>
          <p:cNvPr id="34" name="Image 15" descr="preencoded.png"/>
          <p:cNvPicPr>
            <a:picLocks noChangeAspect="1"/>
          </p:cNvPicPr>
          <p:nvPr/>
        </p:nvPicPr>
        <p:blipFill>
          <a:blip r:embed="rId10"/>
          <a:stretch>
            <a:fillRect/>
          </a:stretch>
        </p:blipFill>
        <p:spPr>
          <a:xfrm>
            <a:off x="16004000" y="2590800"/>
            <a:ext cx="6096762" cy="8229600"/>
          </a:xfrm>
          <a:prstGeom prst="rect">
            <a:avLst/>
          </a:prstGeom>
        </p:spPr>
      </p:pic>
      <p:sp>
        <p:nvSpPr>
          <p:cNvPr id="35" name="Shape 17"/>
          <p:cNvSpPr/>
          <p:nvPr/>
        </p:nvSpPr>
        <p:spPr>
          <a:xfrm>
            <a:off x="16004000" y="11023600"/>
            <a:ext cx="6096762" cy="1676400"/>
          </a:xfrm>
          <a:prstGeom prst="rect">
            <a:avLst/>
          </a:prstGeom>
          <a:noFill/>
          <a:ln/>
        </p:spPr>
      </p:sp>
      <p:sp>
        <p:nvSpPr>
          <p:cNvPr id="36" name="Shape 18"/>
          <p:cNvSpPr/>
          <p:nvPr/>
        </p:nvSpPr>
        <p:spPr>
          <a:xfrm>
            <a:off x="16004000" y="11023600"/>
            <a:ext cx="6096762" cy="1676400"/>
          </a:xfrm>
          <a:prstGeom prst="rect">
            <a:avLst/>
          </a:prstGeom>
          <a:noFill/>
          <a:ln/>
        </p:spPr>
      </p:sp>
      <p:sp>
        <p:nvSpPr>
          <p:cNvPr id="37" name="Text 19"/>
          <p:cNvSpPr/>
          <p:nvPr/>
        </p:nvSpPr>
        <p:spPr>
          <a:xfrm>
            <a:off x="15902388" y="11023600"/>
            <a:ext cx="6299987" cy="1117600"/>
          </a:xfrm>
          <a:prstGeom prst="rect">
            <a:avLst/>
          </a:prstGeom>
          <a:noFill/>
          <a:ln/>
        </p:spPr>
        <p:txBody>
          <a:bodyPr wrap="square" lIns="0" tIns="0" rIns="0" bIns="0" rtlCol="0" anchor="t"/>
          <a:lstStyle/>
          <a:p>
            <a:pPr algn="ctr"/>
            <a:r>
              <a:rPr lang="en-US" sz="4800" dirty="0">
                <a:solidFill>
                  <a:srgbClr val="000000">
                    <a:alpha val="100000"/>
                  </a:srgbClr>
                </a:solidFill>
                <a:latin typeface="Poppins Bold" pitchFamily="34" charset="0"/>
                <a:ea typeface="Poppins Bold" pitchFamily="34" charset="-122"/>
                <a:cs typeface="Poppins Bold" pitchFamily="34" charset="-120"/>
              </a:rPr>
              <a:t>Wyrm</a:t>
            </a:r>
            <a:endParaRPr lang="en-US" sz="4800" dirty="0"/>
          </a:p>
        </p:txBody>
      </p:sp>
      <p:sp>
        <p:nvSpPr>
          <p:cNvPr id="38" name="Text 20"/>
          <p:cNvSpPr/>
          <p:nvPr/>
        </p:nvSpPr>
        <p:spPr>
          <a:xfrm>
            <a:off x="15936258" y="12090400"/>
            <a:ext cx="6232246" cy="745067"/>
          </a:xfrm>
          <a:prstGeom prst="rect">
            <a:avLst/>
          </a:prstGeom>
          <a:noFill/>
          <a:ln/>
        </p:spPr>
        <p:txBody>
          <a:bodyPr wrap="square" lIns="0" tIns="0" rIns="0" bIns="0" rtlCol="0" anchor="t"/>
          <a:lstStyle/>
          <a:p>
            <a:pPr algn="ctr">
              <a:spcAft>
                <a:spcPts val="4000"/>
              </a:spcAft>
            </a:pPr>
            <a:r>
              <a:rPr lang="en-US" sz="3200" dirty="0">
                <a:solidFill>
                  <a:srgbClr val="000000">
                    <a:alpha val="100000"/>
                  </a:srgbClr>
                </a:solidFill>
                <a:latin typeface="Poppins Regular" pitchFamily="34" charset="0"/>
                <a:ea typeface="Poppins Regular" pitchFamily="34" charset="-122"/>
                <a:cs typeface="Poppins Regular" pitchFamily="34" charset="-120"/>
              </a:rPr>
              <a:t>The Ancient Serpent</a:t>
            </a:r>
            <a:endParaRPr lang="en-US" sz="3200" dirty="0"/>
          </a:p>
        </p:txBody>
      </p:sp>
      <p:sp>
        <p:nvSpPr>
          <p:cNvPr id="39" name="Shape 21"/>
          <p:cNvSpPr/>
          <p:nvPr/>
        </p:nvSpPr>
        <p:spPr>
          <a:xfrm>
            <a:off x="17833029" y="9753600"/>
            <a:ext cx="2438705" cy="609600"/>
          </a:xfrm>
          <a:prstGeom prst="rect">
            <a:avLst/>
          </a:prstGeom>
          <a:noFill/>
          <a:ln/>
        </p:spPr>
      </p:sp>
      <p:pic>
        <p:nvPicPr>
          <p:cNvPr id="40" name="Image 16" descr="preencoded.png"/>
          <p:cNvPicPr>
            <a:picLocks noChangeAspect="1"/>
          </p:cNvPicPr>
          <p:nvPr/>
        </p:nvPicPr>
        <p:blipFill>
          <a:blip r:embed="rId5"/>
          <a:stretch>
            <a:fillRect/>
          </a:stretch>
        </p:blipFill>
        <p:spPr>
          <a:xfrm>
            <a:off x="17833029" y="9753600"/>
            <a:ext cx="609676" cy="609600"/>
          </a:xfrm>
          <a:prstGeom prst="rect">
            <a:avLst/>
          </a:prstGeom>
        </p:spPr>
      </p:pic>
      <p:pic>
        <p:nvPicPr>
          <p:cNvPr id="41" name="Image 17" descr="preencoded.png"/>
          <p:cNvPicPr>
            <a:picLocks noChangeAspect="1"/>
          </p:cNvPicPr>
          <p:nvPr/>
        </p:nvPicPr>
        <p:blipFill>
          <a:blip r:embed="rId6"/>
          <a:stretch>
            <a:fillRect/>
          </a:stretch>
        </p:blipFill>
        <p:spPr>
          <a:xfrm>
            <a:off x="17883835" y="9804400"/>
            <a:ext cx="508063" cy="506729"/>
          </a:xfrm>
          <a:prstGeom prst="rect">
            <a:avLst/>
          </a:prstGeom>
        </p:spPr>
      </p:pic>
      <p:pic>
        <p:nvPicPr>
          <p:cNvPr id="42" name="Image 18" descr="preencoded.png"/>
          <p:cNvPicPr>
            <a:picLocks noChangeAspect="1"/>
          </p:cNvPicPr>
          <p:nvPr/>
        </p:nvPicPr>
        <p:blipFill>
          <a:blip r:embed="rId5"/>
          <a:stretch>
            <a:fillRect/>
          </a:stretch>
        </p:blipFill>
        <p:spPr>
          <a:xfrm>
            <a:off x="18747543" y="9753600"/>
            <a:ext cx="609676" cy="609600"/>
          </a:xfrm>
          <a:prstGeom prst="rect">
            <a:avLst/>
          </a:prstGeom>
        </p:spPr>
      </p:pic>
      <p:pic>
        <p:nvPicPr>
          <p:cNvPr id="43" name="Image 19" descr="preencoded.png"/>
          <p:cNvPicPr>
            <a:picLocks noChangeAspect="1"/>
          </p:cNvPicPr>
          <p:nvPr/>
        </p:nvPicPr>
        <p:blipFill>
          <a:blip r:embed="rId7"/>
          <a:stretch>
            <a:fillRect/>
          </a:stretch>
        </p:blipFill>
        <p:spPr>
          <a:xfrm>
            <a:off x="18785648" y="9791700"/>
            <a:ext cx="533467" cy="533400"/>
          </a:xfrm>
          <a:prstGeom prst="rect">
            <a:avLst/>
          </a:prstGeom>
        </p:spPr>
      </p:pic>
      <p:pic>
        <p:nvPicPr>
          <p:cNvPr id="44" name="Image 20" descr="preencoded.png"/>
          <p:cNvPicPr>
            <a:picLocks noChangeAspect="1"/>
          </p:cNvPicPr>
          <p:nvPr/>
        </p:nvPicPr>
        <p:blipFill>
          <a:blip r:embed="rId5"/>
          <a:stretch>
            <a:fillRect/>
          </a:stretch>
        </p:blipFill>
        <p:spPr>
          <a:xfrm>
            <a:off x="19662057" y="9753600"/>
            <a:ext cx="609676" cy="609600"/>
          </a:xfrm>
          <a:prstGeom prst="rect">
            <a:avLst/>
          </a:prstGeom>
        </p:spPr>
      </p:pic>
      <p:pic>
        <p:nvPicPr>
          <p:cNvPr id="45" name="Image 21" descr="preencoded.png"/>
          <p:cNvPicPr>
            <a:picLocks noChangeAspect="1"/>
          </p:cNvPicPr>
          <p:nvPr/>
        </p:nvPicPr>
        <p:blipFill>
          <a:blip r:embed="rId8"/>
          <a:stretch>
            <a:fillRect/>
          </a:stretch>
        </p:blipFill>
        <p:spPr>
          <a:xfrm>
            <a:off x="19674251" y="9765792"/>
            <a:ext cx="585289" cy="585217"/>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name="Slide 19">
    <p:bg>
      <p:bgPr>
        <a:solidFill>
          <a:srgbClr val="FFFFFF"/>
        </a:solidFill>
        <a:effectLst/>
      </p:bgPr>
    </p:bg>
    <p:spTree>
      <p:nvGrpSpPr>
        <p:cNvPr id="1" name=""/>
        <p:cNvGrpSpPr/>
        <p:nvPr/>
      </p:nvGrpSpPr>
      <p:grpSpPr>
        <a:xfrm>
          <a:off x="0" y="0"/>
          <a:ext cx="0" cy="0"/>
          <a:chOff x="0" y="0"/>
          <a:chExt cx="0" cy="0"/>
        </a:xfrm>
      </p:grpSpPr>
      <p:sp>
        <p:nvSpPr>
          <p:cNvPr id="2" name="Text 0"/>
          <p:cNvSpPr/>
          <p:nvPr/>
        </p:nvSpPr>
        <p:spPr>
          <a:xfrm>
            <a:off x="2032254" y="1270000"/>
            <a:ext cx="3336284" cy="1862667"/>
          </a:xfrm>
          <a:prstGeom prst="rect">
            <a:avLst/>
          </a:prstGeom>
          <a:noFill/>
          <a:ln/>
        </p:spPr>
        <p:txBody>
          <a:bodyPr wrap="square" lIns="0" tIns="0" rIns="0" bIns="0" rtlCol="0" anchor="t"/>
          <a:lstStyle/>
          <a:p>
            <a:pPr algn="l"/>
            <a:r>
              <a:rPr lang="en-US" sz="8000" dirty="0">
                <a:solidFill>
                  <a:srgbClr val="000000">
                    <a:alpha val="100000"/>
                  </a:srgbClr>
                </a:solidFill>
                <a:latin typeface="Poppins Bold" pitchFamily="34" charset="0"/>
                <a:ea typeface="Poppins Bold" pitchFamily="34" charset="-122"/>
                <a:cs typeface="Poppins Bold" pitchFamily="34" charset="-120"/>
              </a:rPr>
              <a:t>Team</a:t>
            </a:r>
            <a:endParaRPr lang="en-US" sz="8000" dirty="0"/>
          </a:p>
        </p:txBody>
      </p:sp>
      <p:sp>
        <p:nvSpPr>
          <p:cNvPr id="3" name="Shape 1"/>
          <p:cNvSpPr/>
          <p:nvPr/>
        </p:nvSpPr>
        <p:spPr>
          <a:xfrm>
            <a:off x="8395749" y="2286000"/>
            <a:ext cx="14111464" cy="9156700"/>
          </a:xfrm>
          <a:prstGeom prst="rect">
            <a:avLst/>
          </a:prstGeom>
          <a:solidFill>
            <a:srgbClr val="F2F5FF">
              <a:alpha val="100000"/>
            </a:srgbClr>
          </a:solidFill>
          <a:ln/>
        </p:spPr>
      </p:sp>
      <p:sp>
        <p:nvSpPr>
          <p:cNvPr id="4" name="Shape 2"/>
          <p:cNvSpPr/>
          <p:nvPr/>
        </p:nvSpPr>
        <p:spPr>
          <a:xfrm>
            <a:off x="13273159" y="3060700"/>
            <a:ext cx="5296562" cy="7620000"/>
          </a:xfrm>
          <a:prstGeom prst="rect">
            <a:avLst/>
          </a:prstGeom>
          <a:noFill/>
          <a:ln/>
        </p:spPr>
      </p:sp>
      <p:sp>
        <p:nvSpPr>
          <p:cNvPr id="5" name="Shape 3"/>
          <p:cNvSpPr/>
          <p:nvPr/>
        </p:nvSpPr>
        <p:spPr>
          <a:xfrm>
            <a:off x="13273159" y="3060700"/>
            <a:ext cx="4991724" cy="2032000"/>
          </a:xfrm>
          <a:prstGeom prst="rect">
            <a:avLst/>
          </a:prstGeom>
          <a:noFill/>
          <a:ln/>
        </p:spPr>
      </p:sp>
      <p:pic>
        <p:nvPicPr>
          <p:cNvPr id="6" name="Image 0" descr="preencoded.png"/>
          <p:cNvPicPr>
            <a:picLocks noChangeAspect="1"/>
          </p:cNvPicPr>
          <p:nvPr/>
        </p:nvPicPr>
        <p:blipFill>
          <a:blip r:embed="rId3"/>
          <a:stretch>
            <a:fillRect/>
          </a:stretch>
        </p:blipFill>
        <p:spPr>
          <a:xfrm>
            <a:off x="13273159" y="3060700"/>
            <a:ext cx="2248181" cy="2032000"/>
          </a:xfrm>
          <a:prstGeom prst="rect">
            <a:avLst/>
          </a:prstGeom>
        </p:spPr>
      </p:pic>
      <p:sp>
        <p:nvSpPr>
          <p:cNvPr id="7" name="Shape 4"/>
          <p:cNvSpPr/>
          <p:nvPr/>
        </p:nvSpPr>
        <p:spPr>
          <a:xfrm>
            <a:off x="15826178" y="3352800"/>
            <a:ext cx="2438705" cy="1447800"/>
          </a:xfrm>
          <a:prstGeom prst="rect">
            <a:avLst/>
          </a:prstGeom>
          <a:noFill/>
          <a:ln/>
        </p:spPr>
      </p:sp>
      <p:sp>
        <p:nvSpPr>
          <p:cNvPr id="8" name="Shape 5"/>
          <p:cNvSpPr/>
          <p:nvPr/>
        </p:nvSpPr>
        <p:spPr>
          <a:xfrm>
            <a:off x="15826178" y="3352800"/>
            <a:ext cx="2438705" cy="1447800"/>
          </a:xfrm>
          <a:prstGeom prst="rect">
            <a:avLst/>
          </a:prstGeom>
          <a:noFill/>
          <a:ln/>
        </p:spPr>
      </p:sp>
      <p:sp>
        <p:nvSpPr>
          <p:cNvPr id="9" name="Shape 6"/>
          <p:cNvSpPr/>
          <p:nvPr/>
        </p:nvSpPr>
        <p:spPr>
          <a:xfrm>
            <a:off x="15826178" y="3352800"/>
            <a:ext cx="2438705" cy="1447800"/>
          </a:xfrm>
          <a:prstGeom prst="rect">
            <a:avLst/>
          </a:prstGeom>
          <a:noFill/>
          <a:ln/>
        </p:spPr>
      </p:sp>
      <p:sp>
        <p:nvSpPr>
          <p:cNvPr id="10" name="Text 7"/>
          <p:cNvSpPr/>
          <p:nvPr/>
        </p:nvSpPr>
        <p:spPr>
          <a:xfrm>
            <a:off x="15826178" y="3352800"/>
            <a:ext cx="1803625" cy="838200"/>
          </a:xfrm>
          <a:prstGeom prst="rect">
            <a:avLst/>
          </a:prstGeom>
          <a:noFill/>
          <a:ln/>
        </p:spPr>
        <p:txBody>
          <a:bodyPr wrap="square" lIns="0" tIns="0" rIns="0" bIns="0" rtlCol="0" anchor="t"/>
          <a:lstStyle/>
          <a:p>
            <a:pPr algn="l"/>
            <a:r>
              <a:rPr lang="en-US" sz="3600" dirty="0">
                <a:solidFill>
                  <a:srgbClr val="000000">
                    <a:alpha val="100000"/>
                  </a:srgbClr>
                </a:solidFill>
                <a:latin typeface="Poppins Bold" pitchFamily="34" charset="0"/>
                <a:ea typeface="Poppins Bold" pitchFamily="34" charset="-122"/>
                <a:cs typeface="Poppins Bold" pitchFamily="34" charset="-120"/>
              </a:rPr>
              <a:t>Eldruin</a:t>
            </a:r>
            <a:endParaRPr lang="en-US" sz="3600" dirty="0"/>
          </a:p>
        </p:txBody>
      </p:sp>
      <p:sp>
        <p:nvSpPr>
          <p:cNvPr id="11" name="Text 8"/>
          <p:cNvSpPr/>
          <p:nvPr/>
        </p:nvSpPr>
        <p:spPr>
          <a:xfrm>
            <a:off x="15826178" y="4191000"/>
            <a:ext cx="2955236" cy="745067"/>
          </a:xfrm>
          <a:prstGeom prst="rect">
            <a:avLst/>
          </a:prstGeom>
          <a:noFill/>
          <a:ln/>
        </p:spPr>
        <p:txBody>
          <a:bodyPr wrap="square" lIns="0" tIns="0" rIns="0" bIns="0" rtlCol="0" anchor="t"/>
          <a:lstStyle/>
          <a:p>
            <a:pPr algn="l">
              <a:spcAft>
                <a:spcPts val="4000"/>
              </a:spcAft>
            </a:pPr>
            <a:r>
              <a:rPr lang="en-US" sz="3200" dirty="0">
                <a:solidFill>
                  <a:srgbClr val="000000">
                    <a:alpha val="100000"/>
                  </a:srgbClr>
                </a:solidFill>
                <a:latin typeface="Poppins Regular" pitchFamily="34" charset="0"/>
                <a:ea typeface="Poppins Regular" pitchFamily="34" charset="-122"/>
                <a:cs typeface="Poppins Regular" pitchFamily="34" charset="-120"/>
              </a:rPr>
              <a:t>The Fire Mage</a:t>
            </a:r>
            <a:endParaRPr lang="en-US" sz="3200" dirty="0"/>
          </a:p>
        </p:txBody>
      </p:sp>
      <p:sp>
        <p:nvSpPr>
          <p:cNvPr id="12" name="Shape 9"/>
          <p:cNvSpPr/>
          <p:nvPr/>
        </p:nvSpPr>
        <p:spPr>
          <a:xfrm>
            <a:off x="13273159" y="5854700"/>
            <a:ext cx="5118740" cy="2032000"/>
          </a:xfrm>
          <a:prstGeom prst="rect">
            <a:avLst/>
          </a:prstGeom>
          <a:noFill/>
          <a:ln/>
        </p:spPr>
      </p:sp>
      <p:pic>
        <p:nvPicPr>
          <p:cNvPr id="13" name="Image 1" descr="preencoded.png"/>
          <p:cNvPicPr>
            <a:picLocks noChangeAspect="1"/>
          </p:cNvPicPr>
          <p:nvPr/>
        </p:nvPicPr>
        <p:blipFill>
          <a:blip r:embed="rId4"/>
          <a:stretch>
            <a:fillRect/>
          </a:stretch>
        </p:blipFill>
        <p:spPr>
          <a:xfrm>
            <a:off x="13273159" y="5854700"/>
            <a:ext cx="2375197" cy="2032000"/>
          </a:xfrm>
          <a:prstGeom prst="rect">
            <a:avLst/>
          </a:prstGeom>
        </p:spPr>
      </p:pic>
      <p:sp>
        <p:nvSpPr>
          <p:cNvPr id="14" name="Shape 10"/>
          <p:cNvSpPr/>
          <p:nvPr/>
        </p:nvSpPr>
        <p:spPr>
          <a:xfrm>
            <a:off x="15953194" y="6146800"/>
            <a:ext cx="2438705" cy="1447800"/>
          </a:xfrm>
          <a:prstGeom prst="rect">
            <a:avLst/>
          </a:prstGeom>
          <a:noFill/>
          <a:ln/>
        </p:spPr>
      </p:sp>
      <p:sp>
        <p:nvSpPr>
          <p:cNvPr id="15" name="Shape 11"/>
          <p:cNvSpPr/>
          <p:nvPr/>
        </p:nvSpPr>
        <p:spPr>
          <a:xfrm>
            <a:off x="15953194" y="6146800"/>
            <a:ext cx="2438705" cy="1447800"/>
          </a:xfrm>
          <a:prstGeom prst="rect">
            <a:avLst/>
          </a:prstGeom>
          <a:noFill/>
          <a:ln/>
        </p:spPr>
      </p:sp>
      <p:sp>
        <p:nvSpPr>
          <p:cNvPr id="16" name="Shape 12"/>
          <p:cNvSpPr/>
          <p:nvPr/>
        </p:nvSpPr>
        <p:spPr>
          <a:xfrm>
            <a:off x="15953194" y="6146800"/>
            <a:ext cx="2438705" cy="1447800"/>
          </a:xfrm>
          <a:prstGeom prst="rect">
            <a:avLst/>
          </a:prstGeom>
          <a:noFill/>
          <a:ln/>
        </p:spPr>
      </p:sp>
      <p:sp>
        <p:nvSpPr>
          <p:cNvPr id="17" name="Text 13"/>
          <p:cNvSpPr/>
          <p:nvPr/>
        </p:nvSpPr>
        <p:spPr>
          <a:xfrm>
            <a:off x="15953194" y="6146800"/>
            <a:ext cx="2222778" cy="838200"/>
          </a:xfrm>
          <a:prstGeom prst="rect">
            <a:avLst/>
          </a:prstGeom>
          <a:noFill/>
          <a:ln/>
        </p:spPr>
        <p:txBody>
          <a:bodyPr wrap="square" lIns="0" tIns="0" rIns="0" bIns="0" rtlCol="0" anchor="t"/>
          <a:lstStyle/>
          <a:p>
            <a:pPr algn="l"/>
            <a:r>
              <a:rPr lang="en-US" sz="3600" dirty="0">
                <a:solidFill>
                  <a:srgbClr val="000000">
                    <a:alpha val="100000"/>
                  </a:srgbClr>
                </a:solidFill>
                <a:latin typeface="Poppins Bold" pitchFamily="34" charset="0"/>
                <a:ea typeface="Poppins Bold" pitchFamily="34" charset="-122"/>
                <a:cs typeface="Poppins Bold" pitchFamily="34" charset="-120"/>
              </a:rPr>
              <a:t>Arcturus</a:t>
            </a:r>
            <a:endParaRPr lang="en-US" sz="3600" dirty="0"/>
          </a:p>
        </p:txBody>
      </p:sp>
      <p:sp>
        <p:nvSpPr>
          <p:cNvPr id="18" name="Text 14"/>
          <p:cNvSpPr/>
          <p:nvPr/>
        </p:nvSpPr>
        <p:spPr>
          <a:xfrm>
            <a:off x="15953194" y="6985000"/>
            <a:ext cx="3069550" cy="745067"/>
          </a:xfrm>
          <a:prstGeom prst="rect">
            <a:avLst/>
          </a:prstGeom>
          <a:noFill/>
          <a:ln/>
        </p:spPr>
        <p:txBody>
          <a:bodyPr wrap="square" lIns="0" tIns="0" rIns="0" bIns="0" rtlCol="0" anchor="t"/>
          <a:lstStyle/>
          <a:p>
            <a:pPr algn="l">
              <a:spcAft>
                <a:spcPts val="4000"/>
              </a:spcAft>
            </a:pPr>
            <a:r>
              <a:rPr lang="en-US" sz="3200" dirty="0">
                <a:solidFill>
                  <a:srgbClr val="000000">
                    <a:alpha val="100000"/>
                  </a:srgbClr>
                </a:solidFill>
                <a:latin typeface="Poppins Regular" pitchFamily="34" charset="0"/>
                <a:ea typeface="Poppins Regular" pitchFamily="34" charset="-122"/>
                <a:cs typeface="Poppins Regular" pitchFamily="34" charset="-120"/>
              </a:rPr>
              <a:t>The Ice Wizard</a:t>
            </a:r>
            <a:endParaRPr lang="en-US" sz="3200" dirty="0"/>
          </a:p>
        </p:txBody>
      </p:sp>
      <p:sp>
        <p:nvSpPr>
          <p:cNvPr id="19" name="Shape 15"/>
          <p:cNvSpPr/>
          <p:nvPr/>
        </p:nvSpPr>
        <p:spPr>
          <a:xfrm>
            <a:off x="13273159" y="8648700"/>
            <a:ext cx="5296562" cy="2032000"/>
          </a:xfrm>
          <a:prstGeom prst="rect">
            <a:avLst/>
          </a:prstGeom>
          <a:noFill/>
          <a:ln/>
        </p:spPr>
      </p:sp>
      <p:pic>
        <p:nvPicPr>
          <p:cNvPr id="20" name="Image 2" descr="preencoded.png"/>
          <p:cNvPicPr>
            <a:picLocks noChangeAspect="1"/>
          </p:cNvPicPr>
          <p:nvPr/>
        </p:nvPicPr>
        <p:blipFill>
          <a:blip r:embed="rId5"/>
          <a:stretch>
            <a:fillRect/>
          </a:stretch>
        </p:blipFill>
        <p:spPr>
          <a:xfrm>
            <a:off x="13273159" y="8648700"/>
            <a:ext cx="2553019" cy="2032000"/>
          </a:xfrm>
          <a:prstGeom prst="rect">
            <a:avLst/>
          </a:prstGeom>
        </p:spPr>
      </p:pic>
      <p:sp>
        <p:nvSpPr>
          <p:cNvPr id="21" name="Shape 16"/>
          <p:cNvSpPr/>
          <p:nvPr/>
        </p:nvSpPr>
        <p:spPr>
          <a:xfrm>
            <a:off x="16131016" y="8940800"/>
            <a:ext cx="2438705" cy="1447800"/>
          </a:xfrm>
          <a:prstGeom prst="rect">
            <a:avLst/>
          </a:prstGeom>
          <a:noFill/>
          <a:ln/>
        </p:spPr>
      </p:sp>
      <p:sp>
        <p:nvSpPr>
          <p:cNvPr id="22" name="Shape 17"/>
          <p:cNvSpPr/>
          <p:nvPr/>
        </p:nvSpPr>
        <p:spPr>
          <a:xfrm>
            <a:off x="16131016" y="8940800"/>
            <a:ext cx="2438705" cy="1447800"/>
          </a:xfrm>
          <a:prstGeom prst="rect">
            <a:avLst/>
          </a:prstGeom>
          <a:noFill/>
          <a:ln/>
        </p:spPr>
      </p:sp>
      <p:sp>
        <p:nvSpPr>
          <p:cNvPr id="23" name="Shape 18"/>
          <p:cNvSpPr/>
          <p:nvPr/>
        </p:nvSpPr>
        <p:spPr>
          <a:xfrm>
            <a:off x="16131016" y="8940800"/>
            <a:ext cx="2438705" cy="1447800"/>
          </a:xfrm>
          <a:prstGeom prst="rect">
            <a:avLst/>
          </a:prstGeom>
          <a:noFill/>
          <a:ln/>
        </p:spPr>
      </p:sp>
      <p:sp>
        <p:nvSpPr>
          <p:cNvPr id="24" name="Text 19"/>
          <p:cNvSpPr/>
          <p:nvPr/>
        </p:nvSpPr>
        <p:spPr>
          <a:xfrm>
            <a:off x="16131016" y="8940800"/>
            <a:ext cx="1816327" cy="838200"/>
          </a:xfrm>
          <a:prstGeom prst="rect">
            <a:avLst/>
          </a:prstGeom>
          <a:noFill/>
          <a:ln/>
        </p:spPr>
        <p:txBody>
          <a:bodyPr wrap="square" lIns="0" tIns="0" rIns="0" bIns="0" rtlCol="0" anchor="t"/>
          <a:lstStyle/>
          <a:p>
            <a:pPr algn="l"/>
            <a:r>
              <a:rPr lang="en-US" sz="3600" dirty="0">
                <a:solidFill>
                  <a:srgbClr val="000000">
                    <a:alpha val="100000"/>
                  </a:srgbClr>
                </a:solidFill>
                <a:latin typeface="Poppins Bold" pitchFamily="34" charset="0"/>
                <a:ea typeface="Poppins Bold" pitchFamily="34" charset="-122"/>
                <a:cs typeface="Poppins Bold" pitchFamily="34" charset="-120"/>
              </a:rPr>
              <a:t>Zephyr</a:t>
            </a:r>
            <a:endParaRPr lang="en-US" sz="3600" dirty="0"/>
          </a:p>
        </p:txBody>
      </p:sp>
      <p:sp>
        <p:nvSpPr>
          <p:cNvPr id="25" name="Text 20"/>
          <p:cNvSpPr/>
          <p:nvPr/>
        </p:nvSpPr>
        <p:spPr>
          <a:xfrm>
            <a:off x="16131016" y="9779000"/>
            <a:ext cx="3260074" cy="745067"/>
          </a:xfrm>
          <a:prstGeom prst="rect">
            <a:avLst/>
          </a:prstGeom>
          <a:noFill/>
          <a:ln/>
        </p:spPr>
        <p:txBody>
          <a:bodyPr wrap="square" lIns="0" tIns="0" rIns="0" bIns="0" rtlCol="0" anchor="t"/>
          <a:lstStyle/>
          <a:p>
            <a:pPr algn="l">
              <a:spcAft>
                <a:spcPts val="4000"/>
              </a:spcAft>
            </a:pPr>
            <a:r>
              <a:rPr lang="en-US" sz="3200" dirty="0">
                <a:solidFill>
                  <a:srgbClr val="000000">
                    <a:alpha val="100000"/>
                  </a:srgbClr>
                </a:solidFill>
                <a:latin typeface="Poppins Regular" pitchFamily="34" charset="0"/>
                <a:ea typeface="Poppins Regular" pitchFamily="34" charset="-122"/>
                <a:cs typeface="Poppins Regular" pitchFamily="34" charset="-120"/>
              </a:rPr>
              <a:t>The Air Warlock</a:t>
            </a:r>
            <a:endParaRPr lang="en-US" sz="3200" dirty="0"/>
          </a:p>
        </p:txBody>
      </p:sp>
      <p:pic>
        <p:nvPicPr>
          <p:cNvPr id="26" name="Image 3" descr="preencoded.png"/>
          <p:cNvPicPr>
            <a:picLocks noChangeAspect="1"/>
          </p:cNvPicPr>
          <p:nvPr/>
        </p:nvPicPr>
        <p:blipFill>
          <a:blip r:embed="rId6"/>
          <a:stretch>
            <a:fillRect/>
          </a:stretch>
        </p:blipFill>
        <p:spPr>
          <a:xfrm>
            <a:off x="1536892" y="4140200"/>
            <a:ext cx="10504213" cy="9575800"/>
          </a:xfrm>
          <a:prstGeom prst="rect">
            <a:avLst/>
          </a:prstGeom>
        </p:spPr>
      </p:pic>
      <p:sp>
        <p:nvSpPr>
          <p:cNvPr id="27" name="Shape 21"/>
          <p:cNvSpPr/>
          <p:nvPr/>
        </p:nvSpPr>
        <p:spPr>
          <a:xfrm>
            <a:off x="23370921" y="10515600"/>
            <a:ext cx="1016127" cy="3200400"/>
          </a:xfrm>
          <a:prstGeom prst="rect">
            <a:avLst/>
          </a:prstGeom>
          <a:solidFill>
            <a:srgbClr val="FFFFFF">
              <a:alpha val="100000"/>
            </a:srgbClr>
          </a:solidFill>
          <a:ln/>
        </p:spPr>
      </p:sp>
      <p:pic>
        <p:nvPicPr>
          <p:cNvPr id="28" name="Image 4" descr="preencoded.png"/>
          <p:cNvPicPr>
            <a:picLocks noChangeAspect="1"/>
          </p:cNvPicPr>
          <p:nvPr/>
        </p:nvPicPr>
        <p:blipFill>
          <a:blip r:embed="rId7"/>
          <a:stretch>
            <a:fillRect/>
          </a:stretch>
        </p:blipFill>
        <p:spPr>
          <a:xfrm>
            <a:off x="23523340" y="10820400"/>
            <a:ext cx="711289" cy="2590800"/>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name="Slide 2">
    <p:bg>
      <p:bgPr>
        <a:solidFill>
          <a:srgbClr val="FFFFFF"/>
        </a:solidFill>
        <a:effectLst/>
      </p:bgPr>
    </p:bg>
    <p:spTree>
      <p:nvGrpSpPr>
        <p:cNvPr id="1" name=""/>
        <p:cNvGrpSpPr/>
        <p:nvPr/>
      </p:nvGrpSpPr>
      <p:grpSpPr>
        <a:xfrm>
          <a:off x="0" y="0"/>
          <a:ext cx="0" cy="0"/>
          <a:chOff x="0" y="0"/>
          <a:chExt cx="0" cy="0"/>
        </a:xfrm>
      </p:grpSpPr>
      <p:sp>
        <p:nvSpPr>
          <p:cNvPr id="2" name="Shape 0"/>
          <p:cNvSpPr/>
          <p:nvPr/>
        </p:nvSpPr>
        <p:spPr>
          <a:xfrm>
            <a:off x="11304413" y="0"/>
            <a:ext cx="13082635" cy="9893300"/>
          </a:xfrm>
          <a:prstGeom prst="rect">
            <a:avLst/>
          </a:prstGeom>
          <a:solidFill>
            <a:srgbClr val="F2F5FF">
              <a:alpha val="100000"/>
            </a:srgbClr>
          </a:solidFill>
          <a:ln/>
        </p:spPr>
      </p:sp>
      <p:sp>
        <p:nvSpPr>
          <p:cNvPr id="3" name="Text 1"/>
          <p:cNvSpPr/>
          <p:nvPr/>
        </p:nvSpPr>
        <p:spPr>
          <a:xfrm>
            <a:off x="2032254" y="1270000"/>
            <a:ext cx="5571763" cy="1862667"/>
          </a:xfrm>
          <a:prstGeom prst="rect">
            <a:avLst/>
          </a:prstGeom>
          <a:noFill/>
          <a:ln/>
        </p:spPr>
        <p:txBody>
          <a:bodyPr wrap="square" lIns="0" tIns="0" rIns="0" bIns="0" rtlCol="0" anchor="t"/>
          <a:lstStyle/>
          <a:p>
            <a:pPr algn="l"/>
            <a:r>
              <a:rPr lang="en-US" sz="8000" dirty="0">
                <a:solidFill>
                  <a:srgbClr val="000000">
                    <a:alpha val="100000"/>
                  </a:srgbClr>
                </a:solidFill>
                <a:latin typeface="Poppins Bold" pitchFamily="34" charset="0"/>
                <a:ea typeface="Poppins Bold" pitchFamily="34" charset="-122"/>
                <a:cs typeface="Poppins Bold" pitchFamily="34" charset="-120"/>
              </a:rPr>
              <a:t>Summary</a:t>
            </a:r>
            <a:endParaRPr lang="en-US" sz="8000" dirty="0"/>
          </a:p>
        </p:txBody>
      </p:sp>
      <p:sp>
        <p:nvSpPr>
          <p:cNvPr id="4" name="Shape 2"/>
          <p:cNvSpPr/>
          <p:nvPr/>
        </p:nvSpPr>
        <p:spPr>
          <a:xfrm>
            <a:off x="23370921" y="10515600"/>
            <a:ext cx="1016127" cy="3200400"/>
          </a:xfrm>
          <a:prstGeom prst="rect">
            <a:avLst/>
          </a:prstGeom>
          <a:solidFill>
            <a:srgbClr val="FFFFFF">
              <a:alpha val="100000"/>
            </a:srgbClr>
          </a:solidFill>
          <a:ln/>
        </p:spPr>
      </p:sp>
      <p:pic>
        <p:nvPicPr>
          <p:cNvPr id="5" name="Image 0" descr="preencoded.png"/>
          <p:cNvPicPr>
            <a:picLocks noChangeAspect="1"/>
          </p:cNvPicPr>
          <p:nvPr/>
        </p:nvPicPr>
        <p:blipFill>
          <a:blip r:embed="rId3"/>
          <a:stretch>
            <a:fillRect/>
          </a:stretch>
        </p:blipFill>
        <p:spPr>
          <a:xfrm>
            <a:off x="23523340" y="10820400"/>
            <a:ext cx="711289" cy="2590800"/>
          </a:xfrm>
          <a:prstGeom prst="rect">
            <a:avLst/>
          </a:prstGeom>
        </p:spPr>
      </p:pic>
      <p:sp>
        <p:nvSpPr>
          <p:cNvPr id="6" name="Shape 3"/>
          <p:cNvSpPr/>
          <p:nvPr/>
        </p:nvSpPr>
        <p:spPr>
          <a:xfrm>
            <a:off x="14657632" y="2387600"/>
            <a:ext cx="7874984" cy="4876800"/>
          </a:xfrm>
          <a:prstGeom prst="rect">
            <a:avLst/>
          </a:prstGeom>
          <a:noFill/>
          <a:ln/>
        </p:spPr>
      </p:sp>
      <p:sp>
        <p:nvSpPr>
          <p:cNvPr id="7" name="Shape 4"/>
          <p:cNvSpPr/>
          <p:nvPr/>
        </p:nvSpPr>
        <p:spPr>
          <a:xfrm>
            <a:off x="14657632" y="2387600"/>
            <a:ext cx="1016127" cy="1016000"/>
          </a:xfrm>
          <a:prstGeom prst="roundRect">
            <a:avLst>
              <a:gd name="adj" fmla="val 125100"/>
            </a:avLst>
          </a:prstGeom>
          <a:noFill/>
          <a:ln/>
        </p:spPr>
      </p:sp>
      <p:pic>
        <p:nvPicPr>
          <p:cNvPr id="8" name="Image 1" descr="preencoded.png"/>
          <p:cNvPicPr>
            <a:picLocks noChangeAspect="1"/>
          </p:cNvPicPr>
          <p:nvPr/>
        </p:nvPicPr>
        <p:blipFill>
          <a:blip r:embed="rId4"/>
          <a:stretch>
            <a:fillRect/>
          </a:stretch>
        </p:blipFill>
        <p:spPr>
          <a:xfrm>
            <a:off x="14657632" y="2387600"/>
            <a:ext cx="1016127" cy="1016000"/>
          </a:xfrm>
          <a:prstGeom prst="rect">
            <a:avLst/>
          </a:prstGeom>
        </p:spPr>
      </p:pic>
      <p:pic>
        <p:nvPicPr>
          <p:cNvPr id="9" name="Image 2" descr="preencoded.png"/>
          <p:cNvPicPr>
            <a:picLocks noChangeAspect="1"/>
          </p:cNvPicPr>
          <p:nvPr/>
        </p:nvPicPr>
        <p:blipFill>
          <a:blip r:embed="rId5"/>
          <a:stretch>
            <a:fillRect/>
          </a:stretch>
        </p:blipFill>
        <p:spPr>
          <a:xfrm>
            <a:off x="14760908" y="2490887"/>
            <a:ext cx="809676" cy="809327"/>
          </a:xfrm>
          <a:prstGeom prst="rect">
            <a:avLst/>
          </a:prstGeom>
        </p:spPr>
      </p:pic>
      <p:sp>
        <p:nvSpPr>
          <p:cNvPr id="10" name="Shape 5"/>
          <p:cNvSpPr/>
          <p:nvPr/>
        </p:nvSpPr>
        <p:spPr>
          <a:xfrm>
            <a:off x="14657632" y="3708400"/>
            <a:ext cx="7874984" cy="3556000"/>
          </a:xfrm>
          <a:prstGeom prst="rect">
            <a:avLst/>
          </a:prstGeom>
          <a:noFill/>
          <a:ln/>
        </p:spPr>
      </p:sp>
      <p:sp>
        <p:nvSpPr>
          <p:cNvPr id="11" name="Text 6"/>
          <p:cNvSpPr/>
          <p:nvPr/>
        </p:nvSpPr>
        <p:spPr>
          <a:xfrm>
            <a:off x="14657632" y="3708400"/>
            <a:ext cx="8078210" cy="1117600"/>
          </a:xfrm>
          <a:prstGeom prst="rect">
            <a:avLst/>
          </a:prstGeom>
          <a:noFill/>
          <a:ln/>
        </p:spPr>
        <p:txBody>
          <a:bodyPr wrap="square" lIns="0" tIns="0" rIns="0" bIns="0" rtlCol="0" anchor="t"/>
          <a:lstStyle/>
          <a:p>
            <a:pPr algn="l"/>
            <a:r>
              <a:rPr lang="en-US" sz="4800" dirty="0">
                <a:solidFill>
                  <a:srgbClr val="000000">
                    <a:alpha val="100000"/>
                  </a:srgbClr>
                </a:solidFill>
                <a:latin typeface="Poppins Bold" pitchFamily="34" charset="0"/>
                <a:ea typeface="Poppins Bold" pitchFamily="34" charset="-122"/>
                <a:cs typeface="Poppins Bold" pitchFamily="34" charset="-120"/>
              </a:rPr>
              <a:t>Unicorn Sightings</a:t>
            </a:r>
            <a:endParaRPr lang="en-US" sz="4800" dirty="0"/>
          </a:p>
        </p:txBody>
      </p:sp>
      <p:sp>
        <p:nvSpPr>
          <p:cNvPr id="12" name="Text 7"/>
          <p:cNvSpPr/>
          <p:nvPr/>
        </p:nvSpPr>
        <p:spPr>
          <a:xfrm>
            <a:off x="14657632" y="4826000"/>
            <a:ext cx="8010468" cy="2573867"/>
          </a:xfrm>
          <a:prstGeom prst="rect">
            <a:avLst/>
          </a:prstGeom>
          <a:noFill/>
          <a:ln/>
        </p:spPr>
        <p:txBody>
          <a:bodyPr wrap="square" lIns="0" tIns="0" rIns="0" bIns="0" rtlCol="0" anchor="t"/>
          <a:lstStyle/>
          <a:p>
            <a:pPr algn="l">
              <a:spcAft>
                <a:spcPts val="4000"/>
              </a:spcAft>
            </a:pPr>
            <a:r>
              <a:rPr lang="en-US" sz="3200" dirty="0">
                <a:solidFill>
                  <a:srgbClr val="000000">
                    <a:alpha val="100000"/>
                  </a:srgbClr>
                </a:solidFill>
                <a:latin typeface="Poppins Regular" pitchFamily="34" charset="0"/>
                <a:ea typeface="Poppins Regular" pitchFamily="34" charset="-122"/>
                <a:cs typeface="Poppins Regular" pitchFamily="34" charset="-120"/>
              </a:rPr>
              <a:t>A record of the number of unicorns spotted in the fantasy realm and the beauty and mystery that surrounds these enchanting creatures.</a:t>
            </a:r>
            <a:endParaRPr lang="en-US" sz="3200" dirty="0"/>
          </a:p>
        </p:txBody>
      </p:sp>
      <p:sp>
        <p:nvSpPr>
          <p:cNvPr id="13" name="Shape 8"/>
          <p:cNvSpPr/>
          <p:nvPr/>
        </p:nvSpPr>
        <p:spPr>
          <a:xfrm>
            <a:off x="14657632" y="7658100"/>
            <a:ext cx="7874984" cy="4876800"/>
          </a:xfrm>
          <a:prstGeom prst="rect">
            <a:avLst/>
          </a:prstGeom>
          <a:noFill/>
          <a:ln/>
        </p:spPr>
      </p:sp>
      <p:sp>
        <p:nvSpPr>
          <p:cNvPr id="14" name="Shape 9"/>
          <p:cNvSpPr/>
          <p:nvPr/>
        </p:nvSpPr>
        <p:spPr>
          <a:xfrm>
            <a:off x="14657632" y="7658100"/>
            <a:ext cx="1016127" cy="1016000"/>
          </a:xfrm>
          <a:prstGeom prst="roundRect">
            <a:avLst>
              <a:gd name="adj" fmla="val 125100"/>
            </a:avLst>
          </a:prstGeom>
          <a:noFill/>
          <a:ln/>
        </p:spPr>
      </p:sp>
      <p:pic>
        <p:nvPicPr>
          <p:cNvPr id="15" name="Image 3" descr="preencoded.png"/>
          <p:cNvPicPr>
            <a:picLocks noChangeAspect="1"/>
          </p:cNvPicPr>
          <p:nvPr/>
        </p:nvPicPr>
        <p:blipFill>
          <a:blip r:embed="rId4"/>
          <a:stretch>
            <a:fillRect/>
          </a:stretch>
        </p:blipFill>
        <p:spPr>
          <a:xfrm>
            <a:off x="14657632" y="7658100"/>
            <a:ext cx="1016127" cy="1016000"/>
          </a:xfrm>
          <a:prstGeom prst="rect">
            <a:avLst/>
          </a:prstGeom>
        </p:spPr>
      </p:pic>
      <p:pic>
        <p:nvPicPr>
          <p:cNvPr id="16" name="Image 4" descr="preencoded.png"/>
          <p:cNvPicPr>
            <a:picLocks noChangeAspect="1"/>
          </p:cNvPicPr>
          <p:nvPr/>
        </p:nvPicPr>
        <p:blipFill>
          <a:blip r:embed="rId5"/>
          <a:stretch>
            <a:fillRect/>
          </a:stretch>
        </p:blipFill>
        <p:spPr>
          <a:xfrm>
            <a:off x="14760908" y="7761387"/>
            <a:ext cx="809676" cy="809327"/>
          </a:xfrm>
          <a:prstGeom prst="rect">
            <a:avLst/>
          </a:prstGeom>
        </p:spPr>
      </p:pic>
      <p:sp>
        <p:nvSpPr>
          <p:cNvPr id="17" name="Shape 10"/>
          <p:cNvSpPr/>
          <p:nvPr/>
        </p:nvSpPr>
        <p:spPr>
          <a:xfrm>
            <a:off x="14657632" y="8978900"/>
            <a:ext cx="7874984" cy="3556000"/>
          </a:xfrm>
          <a:prstGeom prst="rect">
            <a:avLst/>
          </a:prstGeom>
          <a:noFill/>
          <a:ln/>
        </p:spPr>
      </p:sp>
      <p:sp>
        <p:nvSpPr>
          <p:cNvPr id="18" name="Text 11"/>
          <p:cNvSpPr/>
          <p:nvPr/>
        </p:nvSpPr>
        <p:spPr>
          <a:xfrm>
            <a:off x="14657632" y="8978900"/>
            <a:ext cx="8078210" cy="1117600"/>
          </a:xfrm>
          <a:prstGeom prst="rect">
            <a:avLst/>
          </a:prstGeom>
          <a:noFill/>
          <a:ln/>
        </p:spPr>
        <p:txBody>
          <a:bodyPr wrap="square" lIns="0" tIns="0" rIns="0" bIns="0" rtlCol="0" anchor="t"/>
          <a:lstStyle/>
          <a:p>
            <a:pPr algn="l"/>
            <a:r>
              <a:rPr lang="en-US" sz="4800" dirty="0">
                <a:solidFill>
                  <a:srgbClr val="000000">
                    <a:alpha val="100000"/>
                  </a:srgbClr>
                </a:solidFill>
                <a:latin typeface="Poppins Bold" pitchFamily="34" charset="0"/>
                <a:ea typeface="Poppins Bold" pitchFamily="34" charset="-122"/>
                <a:cs typeface="Poppins Bold" pitchFamily="34" charset="-120"/>
              </a:rPr>
              <a:t>Goblin Gatherings</a:t>
            </a:r>
            <a:endParaRPr lang="en-US" sz="4800" dirty="0"/>
          </a:p>
        </p:txBody>
      </p:sp>
      <p:sp>
        <p:nvSpPr>
          <p:cNvPr id="19" name="Text 12"/>
          <p:cNvSpPr/>
          <p:nvPr/>
        </p:nvSpPr>
        <p:spPr>
          <a:xfrm>
            <a:off x="14657632" y="10096500"/>
            <a:ext cx="8010468" cy="2573867"/>
          </a:xfrm>
          <a:prstGeom prst="rect">
            <a:avLst/>
          </a:prstGeom>
          <a:noFill/>
          <a:ln/>
        </p:spPr>
        <p:txBody>
          <a:bodyPr wrap="square" lIns="0" tIns="0" rIns="0" bIns="0" rtlCol="0" anchor="t"/>
          <a:lstStyle/>
          <a:p>
            <a:pPr algn="l">
              <a:spcAft>
                <a:spcPts val="4000"/>
              </a:spcAft>
            </a:pPr>
            <a:r>
              <a:rPr lang="en-US" sz="3200" dirty="0">
                <a:solidFill>
                  <a:srgbClr val="000000">
                    <a:alpha val="100000"/>
                  </a:srgbClr>
                </a:solidFill>
                <a:latin typeface="Poppins Regular" pitchFamily="34" charset="0"/>
                <a:ea typeface="Poppins Regular" pitchFamily="34" charset="-122"/>
                <a:cs typeface="Poppins Regular" pitchFamily="34" charset="-120"/>
              </a:rPr>
              <a:t>Unveil the truth about the often-misunderstood goblin race and their role in the fantasy world through a comprehensive record.</a:t>
            </a:r>
            <a:endParaRPr lang="en-US" sz="3200" dirty="0"/>
          </a:p>
        </p:txBody>
      </p:sp>
      <p:pic>
        <p:nvPicPr>
          <p:cNvPr id="20" name="Image 5" descr="preencoded.png"/>
          <p:cNvPicPr>
            <a:picLocks noChangeAspect="1"/>
          </p:cNvPicPr>
          <p:nvPr/>
        </p:nvPicPr>
        <p:blipFill>
          <a:blip r:embed="rId6"/>
          <a:stretch>
            <a:fillRect/>
          </a:stretch>
        </p:blipFill>
        <p:spPr>
          <a:xfrm>
            <a:off x="0" y="3213100"/>
            <a:ext cx="13806626" cy="10502900"/>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name="Slide 20">
    <p:bg>
      <p:bgPr>
        <a:solidFill>
          <a:srgbClr val="FFFFFF"/>
        </a:solidFill>
        <a:effectLst/>
      </p:bgPr>
    </p:bg>
    <p:spTree>
      <p:nvGrpSpPr>
        <p:cNvPr id="1" name=""/>
        <p:cNvGrpSpPr/>
        <p:nvPr/>
      </p:nvGrpSpPr>
      <p:grpSpPr>
        <a:xfrm>
          <a:off x="0" y="0"/>
          <a:ext cx="0" cy="0"/>
          <a:chOff x="0" y="0"/>
          <a:chExt cx="0" cy="0"/>
        </a:xfrm>
      </p:grpSpPr>
      <p:sp>
        <p:nvSpPr>
          <p:cNvPr id="2" name="Shape 0"/>
          <p:cNvSpPr/>
          <p:nvPr/>
        </p:nvSpPr>
        <p:spPr>
          <a:xfrm>
            <a:off x="6566721" y="0"/>
            <a:ext cx="11253607" cy="13716000"/>
          </a:xfrm>
          <a:prstGeom prst="rect">
            <a:avLst/>
          </a:prstGeom>
          <a:solidFill>
            <a:srgbClr val="F2F5FF">
              <a:alpha val="100000"/>
            </a:srgbClr>
          </a:solidFill>
          <a:ln/>
        </p:spPr>
      </p:sp>
      <p:sp>
        <p:nvSpPr>
          <p:cNvPr id="3" name="Text 1"/>
          <p:cNvSpPr/>
          <p:nvPr/>
        </p:nvSpPr>
        <p:spPr>
          <a:xfrm>
            <a:off x="889111" y="584200"/>
            <a:ext cx="6003617" cy="1862667"/>
          </a:xfrm>
          <a:prstGeom prst="rect">
            <a:avLst/>
          </a:prstGeom>
          <a:noFill/>
          <a:ln/>
        </p:spPr>
        <p:txBody>
          <a:bodyPr wrap="square" lIns="0" tIns="0" rIns="0" bIns="0" rtlCol="0" anchor="t"/>
          <a:lstStyle/>
          <a:p>
            <a:pPr algn="l"/>
            <a:r>
              <a:rPr lang="en-US" sz="8000" dirty="0">
                <a:solidFill>
                  <a:srgbClr val="000000">
                    <a:alpha val="100000"/>
                  </a:srgbClr>
                </a:solidFill>
                <a:latin typeface="Poppins Bold" pitchFamily="34" charset="0"/>
                <a:ea typeface="Poppins Bold" pitchFamily="34" charset="-122"/>
                <a:cs typeface="Poppins Bold" pitchFamily="34" charset="-120"/>
              </a:rPr>
              <a:t>Milestones</a:t>
            </a:r>
            <a:endParaRPr lang="en-US" sz="8000" dirty="0"/>
          </a:p>
        </p:txBody>
      </p:sp>
      <p:sp>
        <p:nvSpPr>
          <p:cNvPr id="4" name="Shape 2"/>
          <p:cNvSpPr/>
          <p:nvPr/>
        </p:nvSpPr>
        <p:spPr>
          <a:xfrm>
            <a:off x="23370921" y="10515600"/>
            <a:ext cx="1016127" cy="3200400"/>
          </a:xfrm>
          <a:prstGeom prst="rect">
            <a:avLst/>
          </a:prstGeom>
          <a:solidFill>
            <a:srgbClr val="FFFFFF">
              <a:alpha val="100000"/>
            </a:srgbClr>
          </a:solidFill>
          <a:ln/>
        </p:spPr>
      </p:sp>
      <p:pic>
        <p:nvPicPr>
          <p:cNvPr id="5" name="Image 0" descr="preencoded.png"/>
          <p:cNvPicPr>
            <a:picLocks noChangeAspect="1"/>
          </p:cNvPicPr>
          <p:nvPr/>
        </p:nvPicPr>
        <p:blipFill>
          <a:blip r:embed="rId3"/>
          <a:stretch>
            <a:fillRect/>
          </a:stretch>
        </p:blipFill>
        <p:spPr>
          <a:xfrm>
            <a:off x="23523340" y="10820400"/>
            <a:ext cx="711289" cy="2590800"/>
          </a:xfrm>
          <a:prstGeom prst="rect">
            <a:avLst/>
          </a:prstGeom>
        </p:spPr>
      </p:pic>
      <p:sp>
        <p:nvSpPr>
          <p:cNvPr id="6" name="Shape 3"/>
          <p:cNvSpPr/>
          <p:nvPr/>
        </p:nvSpPr>
        <p:spPr>
          <a:xfrm>
            <a:off x="2476810" y="6921500"/>
            <a:ext cx="18531616" cy="1625600"/>
          </a:xfrm>
          <a:prstGeom prst="rect">
            <a:avLst/>
          </a:prstGeom>
          <a:noFill/>
          <a:ln/>
        </p:spPr>
      </p:sp>
      <p:pic>
        <p:nvPicPr>
          <p:cNvPr id="7" name="Image 1" descr="preencoded.png"/>
          <p:cNvPicPr>
            <a:picLocks noChangeAspect="1"/>
          </p:cNvPicPr>
          <p:nvPr/>
        </p:nvPicPr>
        <p:blipFill>
          <a:blip r:embed="rId4"/>
          <a:stretch>
            <a:fillRect/>
          </a:stretch>
        </p:blipFill>
        <p:spPr>
          <a:xfrm>
            <a:off x="2476810" y="6921500"/>
            <a:ext cx="1625803" cy="1625600"/>
          </a:xfrm>
          <a:prstGeom prst="rect">
            <a:avLst/>
          </a:prstGeom>
        </p:spPr>
      </p:pic>
      <p:sp>
        <p:nvSpPr>
          <p:cNvPr id="8" name="Shape 4"/>
          <p:cNvSpPr/>
          <p:nvPr/>
        </p:nvSpPr>
        <p:spPr>
          <a:xfrm>
            <a:off x="2476810" y="6921500"/>
            <a:ext cx="1625803" cy="1625600"/>
          </a:xfrm>
          <a:prstGeom prst="roundRect">
            <a:avLst>
              <a:gd name="adj" fmla="val 781313"/>
            </a:avLst>
          </a:prstGeom>
          <a:noFill/>
          <a:ln w="12700">
            <a:solidFill>
              <a:srgbClr val="1C50EA"/>
            </a:solidFill>
            <a:prstDash val="solid"/>
          </a:ln>
        </p:spPr>
      </p:sp>
      <p:sp>
        <p:nvSpPr>
          <p:cNvPr id="9" name="Text 5"/>
          <p:cNvSpPr/>
          <p:nvPr/>
        </p:nvSpPr>
        <p:spPr>
          <a:xfrm>
            <a:off x="2502213" y="7175500"/>
            <a:ext cx="1574997" cy="1117600"/>
          </a:xfrm>
          <a:prstGeom prst="rect">
            <a:avLst/>
          </a:prstGeom>
          <a:noFill/>
          <a:ln/>
        </p:spPr>
        <p:txBody>
          <a:bodyPr wrap="square" lIns="0" tIns="0" rIns="0" bIns="0" rtlCol="0" anchor="ctr"/>
          <a:lstStyle/>
          <a:p>
            <a:pPr algn="ctr"/>
            <a:r>
              <a:rPr lang="en-US" sz="4800" dirty="0">
                <a:solidFill>
                  <a:srgbClr val="1C50EA">
                    <a:alpha val="100000"/>
                  </a:srgbClr>
                </a:solidFill>
                <a:latin typeface="Poppins Bold" pitchFamily="34" charset="0"/>
                <a:ea typeface="Poppins Bold" pitchFamily="34" charset="-122"/>
                <a:cs typeface="Poppins Bold" pitchFamily="34" charset="-120"/>
              </a:rPr>
              <a:t>2015</a:t>
            </a:r>
            <a:endParaRPr lang="en-US" sz="4800" dirty="0"/>
          </a:p>
        </p:txBody>
      </p:sp>
      <p:sp>
        <p:nvSpPr>
          <p:cNvPr id="10" name="Shape 6"/>
          <p:cNvSpPr/>
          <p:nvPr/>
        </p:nvSpPr>
        <p:spPr>
          <a:xfrm>
            <a:off x="4102613" y="7734300"/>
            <a:ext cx="4009468" cy="0"/>
          </a:xfrm>
          <a:prstGeom prst="rect">
            <a:avLst/>
          </a:prstGeom>
          <a:noFill/>
          <a:ln/>
        </p:spPr>
      </p:sp>
      <p:pic>
        <p:nvPicPr>
          <p:cNvPr id="11" name="Image 2" descr="preencoded.png"/>
          <p:cNvPicPr>
            <a:picLocks noChangeAspect="1"/>
          </p:cNvPicPr>
          <p:nvPr/>
        </p:nvPicPr>
        <p:blipFill>
          <a:blip r:embed="rId5"/>
          <a:stretch>
            <a:fillRect/>
          </a:stretch>
        </p:blipFill>
        <p:spPr>
          <a:xfrm>
            <a:off x="4102613" y="7696200"/>
            <a:ext cx="4009468" cy="38100"/>
          </a:xfrm>
          <a:prstGeom prst="rect">
            <a:avLst/>
          </a:prstGeom>
        </p:spPr>
      </p:pic>
      <p:pic>
        <p:nvPicPr>
          <p:cNvPr id="12" name="Image 3" descr="preencoded.png"/>
          <p:cNvPicPr>
            <a:picLocks noChangeAspect="1"/>
          </p:cNvPicPr>
          <p:nvPr/>
        </p:nvPicPr>
        <p:blipFill>
          <a:blip r:embed="rId6"/>
          <a:stretch>
            <a:fillRect/>
          </a:stretch>
        </p:blipFill>
        <p:spPr>
          <a:xfrm>
            <a:off x="8112080" y="6921500"/>
            <a:ext cx="1625803" cy="1625600"/>
          </a:xfrm>
          <a:prstGeom prst="rect">
            <a:avLst/>
          </a:prstGeom>
        </p:spPr>
      </p:pic>
      <p:sp>
        <p:nvSpPr>
          <p:cNvPr id="13" name="Shape 7"/>
          <p:cNvSpPr/>
          <p:nvPr/>
        </p:nvSpPr>
        <p:spPr>
          <a:xfrm>
            <a:off x="8112080" y="6921500"/>
            <a:ext cx="1625803" cy="1625600"/>
          </a:xfrm>
          <a:prstGeom prst="roundRect">
            <a:avLst>
              <a:gd name="adj" fmla="val 781313"/>
            </a:avLst>
          </a:prstGeom>
          <a:noFill/>
          <a:ln w="12700">
            <a:solidFill>
              <a:srgbClr val="1C50EA"/>
            </a:solidFill>
            <a:prstDash val="solid"/>
          </a:ln>
        </p:spPr>
      </p:sp>
      <p:sp>
        <p:nvSpPr>
          <p:cNvPr id="14" name="Text 8"/>
          <p:cNvSpPr/>
          <p:nvPr/>
        </p:nvSpPr>
        <p:spPr>
          <a:xfrm>
            <a:off x="8137484" y="7175500"/>
            <a:ext cx="1574997" cy="1117600"/>
          </a:xfrm>
          <a:prstGeom prst="rect">
            <a:avLst/>
          </a:prstGeom>
          <a:noFill/>
          <a:ln/>
        </p:spPr>
        <p:txBody>
          <a:bodyPr wrap="square" lIns="0" tIns="0" rIns="0" bIns="0" rtlCol="0" anchor="ctr"/>
          <a:lstStyle/>
          <a:p>
            <a:pPr algn="ctr"/>
            <a:r>
              <a:rPr lang="en-US" sz="4800" dirty="0">
                <a:solidFill>
                  <a:srgbClr val="1C50EA">
                    <a:alpha val="100000"/>
                  </a:srgbClr>
                </a:solidFill>
                <a:latin typeface="Poppins Bold" pitchFamily="34" charset="0"/>
                <a:ea typeface="Poppins Bold" pitchFamily="34" charset="-122"/>
                <a:cs typeface="Poppins Bold" pitchFamily="34" charset="-120"/>
              </a:rPr>
              <a:t>2016</a:t>
            </a:r>
            <a:endParaRPr lang="en-US" sz="4800" dirty="0"/>
          </a:p>
        </p:txBody>
      </p:sp>
      <p:sp>
        <p:nvSpPr>
          <p:cNvPr id="15" name="Shape 9"/>
          <p:cNvSpPr/>
          <p:nvPr/>
        </p:nvSpPr>
        <p:spPr>
          <a:xfrm>
            <a:off x="9737883" y="7734300"/>
            <a:ext cx="4009468" cy="0"/>
          </a:xfrm>
          <a:prstGeom prst="rect">
            <a:avLst/>
          </a:prstGeom>
          <a:noFill/>
          <a:ln/>
        </p:spPr>
      </p:sp>
      <p:pic>
        <p:nvPicPr>
          <p:cNvPr id="16" name="Image 4" descr="preencoded.png"/>
          <p:cNvPicPr>
            <a:picLocks noChangeAspect="1"/>
          </p:cNvPicPr>
          <p:nvPr/>
        </p:nvPicPr>
        <p:blipFill>
          <a:blip r:embed="rId7"/>
          <a:stretch>
            <a:fillRect/>
          </a:stretch>
        </p:blipFill>
        <p:spPr>
          <a:xfrm>
            <a:off x="9737883" y="7696200"/>
            <a:ext cx="4009468" cy="38100"/>
          </a:xfrm>
          <a:prstGeom prst="rect">
            <a:avLst/>
          </a:prstGeom>
        </p:spPr>
      </p:pic>
      <p:pic>
        <p:nvPicPr>
          <p:cNvPr id="17" name="Image 5" descr="preencoded.png"/>
          <p:cNvPicPr>
            <a:picLocks noChangeAspect="1"/>
          </p:cNvPicPr>
          <p:nvPr/>
        </p:nvPicPr>
        <p:blipFill>
          <a:blip r:embed="rId6"/>
          <a:stretch>
            <a:fillRect/>
          </a:stretch>
        </p:blipFill>
        <p:spPr>
          <a:xfrm>
            <a:off x="13747351" y="6921500"/>
            <a:ext cx="1625803" cy="1625600"/>
          </a:xfrm>
          <a:prstGeom prst="rect">
            <a:avLst/>
          </a:prstGeom>
        </p:spPr>
      </p:pic>
      <p:sp>
        <p:nvSpPr>
          <p:cNvPr id="18" name="Shape 10"/>
          <p:cNvSpPr/>
          <p:nvPr/>
        </p:nvSpPr>
        <p:spPr>
          <a:xfrm>
            <a:off x="13747351" y="6921500"/>
            <a:ext cx="1625803" cy="1625600"/>
          </a:xfrm>
          <a:prstGeom prst="roundRect">
            <a:avLst>
              <a:gd name="adj" fmla="val 781313"/>
            </a:avLst>
          </a:prstGeom>
          <a:noFill/>
          <a:ln w="12700">
            <a:solidFill>
              <a:srgbClr val="1C50EA"/>
            </a:solidFill>
            <a:prstDash val="solid"/>
          </a:ln>
        </p:spPr>
      </p:sp>
      <p:sp>
        <p:nvSpPr>
          <p:cNvPr id="19" name="Text 11"/>
          <p:cNvSpPr/>
          <p:nvPr/>
        </p:nvSpPr>
        <p:spPr>
          <a:xfrm>
            <a:off x="13804508" y="7175500"/>
            <a:ext cx="1511489" cy="1117600"/>
          </a:xfrm>
          <a:prstGeom prst="rect">
            <a:avLst/>
          </a:prstGeom>
          <a:noFill/>
          <a:ln/>
        </p:spPr>
        <p:txBody>
          <a:bodyPr wrap="square" lIns="0" tIns="0" rIns="0" bIns="0" rtlCol="0" anchor="ctr"/>
          <a:lstStyle/>
          <a:p>
            <a:pPr algn="ctr"/>
            <a:r>
              <a:rPr lang="en-US" sz="4800" dirty="0">
                <a:solidFill>
                  <a:srgbClr val="1C50EA">
                    <a:alpha val="100000"/>
                  </a:srgbClr>
                </a:solidFill>
                <a:latin typeface="Poppins Bold" pitchFamily="34" charset="0"/>
                <a:ea typeface="Poppins Bold" pitchFamily="34" charset="-122"/>
                <a:cs typeface="Poppins Bold" pitchFamily="34" charset="-120"/>
              </a:rPr>
              <a:t>2017</a:t>
            </a:r>
            <a:endParaRPr lang="en-US" sz="4800" dirty="0"/>
          </a:p>
        </p:txBody>
      </p:sp>
      <p:sp>
        <p:nvSpPr>
          <p:cNvPr id="20" name="Shape 12"/>
          <p:cNvSpPr/>
          <p:nvPr/>
        </p:nvSpPr>
        <p:spPr>
          <a:xfrm>
            <a:off x="15373154" y="7734300"/>
            <a:ext cx="4009468" cy="0"/>
          </a:xfrm>
          <a:prstGeom prst="rect">
            <a:avLst/>
          </a:prstGeom>
          <a:noFill/>
          <a:ln/>
        </p:spPr>
      </p:sp>
      <p:pic>
        <p:nvPicPr>
          <p:cNvPr id="21" name="Image 6" descr="preencoded.png"/>
          <p:cNvPicPr>
            <a:picLocks noChangeAspect="1"/>
          </p:cNvPicPr>
          <p:nvPr/>
        </p:nvPicPr>
        <p:blipFill>
          <a:blip r:embed="rId8"/>
          <a:stretch>
            <a:fillRect/>
          </a:stretch>
        </p:blipFill>
        <p:spPr>
          <a:xfrm>
            <a:off x="15373154" y="7696200"/>
            <a:ext cx="4009467" cy="38100"/>
          </a:xfrm>
          <a:prstGeom prst="rect">
            <a:avLst/>
          </a:prstGeom>
        </p:spPr>
      </p:pic>
      <p:pic>
        <p:nvPicPr>
          <p:cNvPr id="22" name="Image 7" descr="preencoded.png"/>
          <p:cNvPicPr>
            <a:picLocks noChangeAspect="1"/>
          </p:cNvPicPr>
          <p:nvPr/>
        </p:nvPicPr>
        <p:blipFill>
          <a:blip r:embed="rId4"/>
          <a:stretch>
            <a:fillRect/>
          </a:stretch>
        </p:blipFill>
        <p:spPr>
          <a:xfrm>
            <a:off x="19382621" y="6921500"/>
            <a:ext cx="1625803" cy="1625600"/>
          </a:xfrm>
          <a:prstGeom prst="rect">
            <a:avLst/>
          </a:prstGeom>
        </p:spPr>
      </p:pic>
      <p:sp>
        <p:nvSpPr>
          <p:cNvPr id="23" name="Shape 13"/>
          <p:cNvSpPr/>
          <p:nvPr/>
        </p:nvSpPr>
        <p:spPr>
          <a:xfrm>
            <a:off x="19382621" y="6921500"/>
            <a:ext cx="1625803" cy="1625600"/>
          </a:xfrm>
          <a:prstGeom prst="roundRect">
            <a:avLst>
              <a:gd name="adj" fmla="val 781313"/>
            </a:avLst>
          </a:prstGeom>
          <a:noFill/>
          <a:ln w="12700">
            <a:solidFill>
              <a:srgbClr val="1C50EA"/>
            </a:solidFill>
            <a:prstDash val="solid"/>
          </a:ln>
        </p:spPr>
      </p:sp>
      <p:sp>
        <p:nvSpPr>
          <p:cNvPr id="24" name="Text 14"/>
          <p:cNvSpPr/>
          <p:nvPr/>
        </p:nvSpPr>
        <p:spPr>
          <a:xfrm>
            <a:off x="19408024" y="7175500"/>
            <a:ext cx="1574997" cy="1117600"/>
          </a:xfrm>
          <a:prstGeom prst="rect">
            <a:avLst/>
          </a:prstGeom>
          <a:noFill/>
          <a:ln/>
        </p:spPr>
        <p:txBody>
          <a:bodyPr wrap="square" lIns="0" tIns="0" rIns="0" bIns="0" rtlCol="0" anchor="ctr"/>
          <a:lstStyle/>
          <a:p>
            <a:pPr algn="ctr"/>
            <a:r>
              <a:rPr lang="en-US" sz="4800" dirty="0">
                <a:solidFill>
                  <a:srgbClr val="1C50EA">
                    <a:alpha val="100000"/>
                  </a:srgbClr>
                </a:solidFill>
                <a:latin typeface="Poppins Bold" pitchFamily="34" charset="0"/>
                <a:ea typeface="Poppins Bold" pitchFamily="34" charset="-122"/>
                <a:cs typeface="Poppins Bold" pitchFamily="34" charset="-120"/>
              </a:rPr>
              <a:t>2018</a:t>
            </a:r>
            <a:endParaRPr lang="en-US" sz="4800" dirty="0"/>
          </a:p>
        </p:txBody>
      </p:sp>
      <p:sp>
        <p:nvSpPr>
          <p:cNvPr id="25" name="Shape 15"/>
          <p:cNvSpPr/>
          <p:nvPr/>
        </p:nvSpPr>
        <p:spPr>
          <a:xfrm>
            <a:off x="1105038" y="8851900"/>
            <a:ext cx="4382048" cy="3225800"/>
          </a:xfrm>
          <a:prstGeom prst="rect">
            <a:avLst/>
          </a:prstGeom>
          <a:noFill/>
          <a:ln/>
        </p:spPr>
      </p:sp>
      <p:sp>
        <p:nvSpPr>
          <p:cNvPr id="26" name="Shape 16"/>
          <p:cNvSpPr/>
          <p:nvPr/>
        </p:nvSpPr>
        <p:spPr>
          <a:xfrm>
            <a:off x="1105038" y="8851900"/>
            <a:ext cx="4382048" cy="3225800"/>
          </a:xfrm>
          <a:prstGeom prst="rect">
            <a:avLst/>
          </a:prstGeom>
          <a:noFill/>
          <a:ln/>
        </p:spPr>
      </p:sp>
      <p:sp>
        <p:nvSpPr>
          <p:cNvPr id="27" name="Text 17"/>
          <p:cNvSpPr/>
          <p:nvPr/>
        </p:nvSpPr>
        <p:spPr>
          <a:xfrm>
            <a:off x="1028829" y="8851900"/>
            <a:ext cx="4534467" cy="838200"/>
          </a:xfrm>
          <a:prstGeom prst="rect">
            <a:avLst/>
          </a:prstGeom>
          <a:noFill/>
          <a:ln/>
        </p:spPr>
        <p:txBody>
          <a:bodyPr wrap="square" lIns="0" tIns="0" rIns="0" bIns="0" rtlCol="0" anchor="t"/>
          <a:lstStyle/>
          <a:p>
            <a:pPr algn="ctr"/>
            <a:r>
              <a:rPr lang="en-US" sz="3600" dirty="0">
                <a:solidFill>
                  <a:srgbClr val="000000">
                    <a:alpha val="100000"/>
                  </a:srgbClr>
                </a:solidFill>
                <a:latin typeface="Poppins Bold" pitchFamily="34" charset="0"/>
                <a:ea typeface="Poppins Bold" pitchFamily="34" charset="-122"/>
                <a:cs typeface="Poppins Bold" pitchFamily="34" charset="-120"/>
              </a:rPr>
              <a:t>Alchemy</a:t>
            </a:r>
            <a:endParaRPr lang="en-US" sz="3600" dirty="0"/>
          </a:p>
        </p:txBody>
      </p:sp>
      <p:sp>
        <p:nvSpPr>
          <p:cNvPr id="28" name="Text 18"/>
          <p:cNvSpPr/>
          <p:nvPr/>
        </p:nvSpPr>
        <p:spPr>
          <a:xfrm>
            <a:off x="1037296" y="9639300"/>
            <a:ext cx="4517531" cy="2573867"/>
          </a:xfrm>
          <a:prstGeom prst="rect">
            <a:avLst/>
          </a:prstGeom>
          <a:noFill/>
          <a:ln/>
        </p:spPr>
        <p:txBody>
          <a:bodyPr wrap="square" lIns="0" tIns="0" rIns="0" bIns="0" rtlCol="0" anchor="t"/>
          <a:lstStyle/>
          <a:p>
            <a:pPr algn="ctr">
              <a:spcAft>
                <a:spcPts val="4000"/>
              </a:spcAft>
            </a:pPr>
            <a:r>
              <a:rPr lang="en-US" sz="3200" dirty="0">
                <a:solidFill>
                  <a:srgbClr val="000000">
                    <a:alpha val="100000"/>
                  </a:srgbClr>
                </a:solidFill>
                <a:latin typeface="Poppins Regular" pitchFamily="34" charset="0"/>
                <a:ea typeface="Poppins Regular" pitchFamily="34" charset="-122"/>
                <a:cs typeface="Poppins Regular" pitchFamily="34" charset="-120"/>
              </a:rPr>
              <a:t>Release of potion-making and transmutation spells to improve quality.</a:t>
            </a:r>
            <a:endParaRPr lang="en-US" sz="3200" dirty="0"/>
          </a:p>
        </p:txBody>
      </p:sp>
      <p:sp>
        <p:nvSpPr>
          <p:cNvPr id="29" name="Shape 19"/>
          <p:cNvSpPr/>
          <p:nvPr/>
        </p:nvSpPr>
        <p:spPr>
          <a:xfrm>
            <a:off x="12358645" y="8851900"/>
            <a:ext cx="4382048" cy="3225800"/>
          </a:xfrm>
          <a:prstGeom prst="rect">
            <a:avLst/>
          </a:prstGeom>
          <a:noFill/>
          <a:ln/>
        </p:spPr>
      </p:sp>
      <p:sp>
        <p:nvSpPr>
          <p:cNvPr id="30" name="Shape 20"/>
          <p:cNvSpPr/>
          <p:nvPr/>
        </p:nvSpPr>
        <p:spPr>
          <a:xfrm>
            <a:off x="12358645" y="8851900"/>
            <a:ext cx="4382048" cy="3225800"/>
          </a:xfrm>
          <a:prstGeom prst="rect">
            <a:avLst/>
          </a:prstGeom>
          <a:noFill/>
          <a:ln/>
        </p:spPr>
      </p:sp>
      <p:sp>
        <p:nvSpPr>
          <p:cNvPr id="31" name="Text 21"/>
          <p:cNvSpPr/>
          <p:nvPr/>
        </p:nvSpPr>
        <p:spPr>
          <a:xfrm>
            <a:off x="12282435" y="8851900"/>
            <a:ext cx="4534467" cy="838200"/>
          </a:xfrm>
          <a:prstGeom prst="rect">
            <a:avLst/>
          </a:prstGeom>
          <a:noFill/>
          <a:ln/>
        </p:spPr>
        <p:txBody>
          <a:bodyPr wrap="square" lIns="0" tIns="0" rIns="0" bIns="0" rtlCol="0" anchor="t"/>
          <a:lstStyle/>
          <a:p>
            <a:pPr algn="ctr"/>
            <a:r>
              <a:rPr lang="en-US" sz="3600" dirty="0">
                <a:solidFill>
                  <a:srgbClr val="000000">
                    <a:alpha val="100000"/>
                  </a:srgbClr>
                </a:solidFill>
                <a:latin typeface="Poppins Bold" pitchFamily="34" charset="0"/>
                <a:ea typeface="Poppins Bold" pitchFamily="34" charset="-122"/>
                <a:cs typeface="Poppins Bold" pitchFamily="34" charset="-120"/>
              </a:rPr>
              <a:t>Protection</a:t>
            </a:r>
            <a:endParaRPr lang="en-US" sz="3600" dirty="0"/>
          </a:p>
        </p:txBody>
      </p:sp>
      <p:sp>
        <p:nvSpPr>
          <p:cNvPr id="32" name="Text 22"/>
          <p:cNvSpPr/>
          <p:nvPr/>
        </p:nvSpPr>
        <p:spPr>
          <a:xfrm>
            <a:off x="12290903" y="9639300"/>
            <a:ext cx="4517531" cy="2573867"/>
          </a:xfrm>
          <a:prstGeom prst="rect">
            <a:avLst/>
          </a:prstGeom>
          <a:noFill/>
          <a:ln/>
        </p:spPr>
        <p:txBody>
          <a:bodyPr wrap="square" lIns="0" tIns="0" rIns="0" bIns="0" rtlCol="0" anchor="t"/>
          <a:lstStyle/>
          <a:p>
            <a:pPr algn="ctr">
              <a:spcAft>
                <a:spcPts val="4000"/>
              </a:spcAft>
            </a:pPr>
            <a:r>
              <a:rPr lang="en-US" sz="3200" dirty="0">
                <a:solidFill>
                  <a:srgbClr val="000000">
                    <a:alpha val="100000"/>
                  </a:srgbClr>
                </a:solidFill>
                <a:latin typeface="Poppins Regular" pitchFamily="34" charset="0"/>
                <a:ea typeface="Poppins Regular" pitchFamily="34" charset="-122"/>
                <a:cs typeface="Poppins Regular" pitchFamily="34" charset="-120"/>
              </a:rPr>
              <a:t>Implementation of protective spells to guard against dark magic.</a:t>
            </a:r>
            <a:endParaRPr lang="en-US" sz="3200" dirty="0"/>
          </a:p>
        </p:txBody>
      </p:sp>
      <p:sp>
        <p:nvSpPr>
          <p:cNvPr id="33" name="Shape 23"/>
          <p:cNvSpPr/>
          <p:nvPr/>
        </p:nvSpPr>
        <p:spPr>
          <a:xfrm>
            <a:off x="6744543" y="3225800"/>
            <a:ext cx="4382048" cy="3225800"/>
          </a:xfrm>
          <a:prstGeom prst="rect">
            <a:avLst/>
          </a:prstGeom>
          <a:noFill/>
          <a:ln/>
        </p:spPr>
      </p:sp>
      <p:sp>
        <p:nvSpPr>
          <p:cNvPr id="34" name="Shape 24"/>
          <p:cNvSpPr/>
          <p:nvPr/>
        </p:nvSpPr>
        <p:spPr>
          <a:xfrm>
            <a:off x="6744543" y="3225800"/>
            <a:ext cx="4382048" cy="3225800"/>
          </a:xfrm>
          <a:prstGeom prst="rect">
            <a:avLst/>
          </a:prstGeom>
          <a:noFill/>
          <a:ln/>
        </p:spPr>
      </p:sp>
      <p:sp>
        <p:nvSpPr>
          <p:cNvPr id="35" name="Text 25"/>
          <p:cNvSpPr/>
          <p:nvPr/>
        </p:nvSpPr>
        <p:spPr>
          <a:xfrm>
            <a:off x="6668333" y="3225800"/>
            <a:ext cx="4534467" cy="838200"/>
          </a:xfrm>
          <a:prstGeom prst="rect">
            <a:avLst/>
          </a:prstGeom>
          <a:noFill/>
          <a:ln/>
        </p:spPr>
        <p:txBody>
          <a:bodyPr wrap="square" lIns="0" tIns="0" rIns="0" bIns="0" rtlCol="0" anchor="t"/>
          <a:lstStyle/>
          <a:p>
            <a:pPr algn="ctr"/>
            <a:r>
              <a:rPr lang="en-US" sz="3600" dirty="0">
                <a:solidFill>
                  <a:srgbClr val="000000">
                    <a:alpha val="100000"/>
                  </a:srgbClr>
                </a:solidFill>
                <a:latin typeface="Poppins Bold" pitchFamily="34" charset="0"/>
                <a:ea typeface="Poppins Bold" pitchFamily="34" charset="-122"/>
                <a:cs typeface="Poppins Bold" pitchFamily="34" charset="-120"/>
              </a:rPr>
              <a:t>Portal</a:t>
            </a:r>
            <a:endParaRPr lang="en-US" sz="3600" dirty="0"/>
          </a:p>
        </p:txBody>
      </p:sp>
      <p:sp>
        <p:nvSpPr>
          <p:cNvPr id="36" name="Text 26"/>
          <p:cNvSpPr/>
          <p:nvPr/>
        </p:nvSpPr>
        <p:spPr>
          <a:xfrm>
            <a:off x="6676801" y="4013200"/>
            <a:ext cx="4517531" cy="2573867"/>
          </a:xfrm>
          <a:prstGeom prst="rect">
            <a:avLst/>
          </a:prstGeom>
          <a:noFill/>
          <a:ln/>
        </p:spPr>
        <p:txBody>
          <a:bodyPr wrap="square" lIns="0" tIns="0" rIns="0" bIns="0" rtlCol="0" anchor="t"/>
          <a:lstStyle/>
          <a:p>
            <a:pPr algn="ctr">
              <a:spcAft>
                <a:spcPts val="4000"/>
              </a:spcAft>
            </a:pPr>
            <a:r>
              <a:rPr lang="en-US" sz="3200" dirty="0">
                <a:solidFill>
                  <a:srgbClr val="000000">
                    <a:alpha val="100000"/>
                  </a:srgbClr>
                </a:solidFill>
                <a:latin typeface="Poppins Regular" pitchFamily="34" charset="0"/>
                <a:ea typeface="Poppins Regular" pitchFamily="34" charset="-122"/>
                <a:cs typeface="Poppins Regular" pitchFamily="34" charset="-120"/>
              </a:rPr>
              <a:t>Unveiling of transportation magic portals to reduce travel time.</a:t>
            </a:r>
            <a:endParaRPr lang="en-US" sz="3200" dirty="0"/>
          </a:p>
        </p:txBody>
      </p:sp>
      <p:sp>
        <p:nvSpPr>
          <p:cNvPr id="37" name="Shape 27"/>
          <p:cNvSpPr/>
          <p:nvPr/>
        </p:nvSpPr>
        <p:spPr>
          <a:xfrm>
            <a:off x="17998149" y="3225800"/>
            <a:ext cx="4382048" cy="3225800"/>
          </a:xfrm>
          <a:prstGeom prst="rect">
            <a:avLst/>
          </a:prstGeom>
          <a:noFill/>
          <a:ln/>
        </p:spPr>
      </p:sp>
      <p:sp>
        <p:nvSpPr>
          <p:cNvPr id="38" name="Shape 28"/>
          <p:cNvSpPr/>
          <p:nvPr/>
        </p:nvSpPr>
        <p:spPr>
          <a:xfrm>
            <a:off x="17998149" y="3225800"/>
            <a:ext cx="4382048" cy="3225800"/>
          </a:xfrm>
          <a:prstGeom prst="rect">
            <a:avLst/>
          </a:prstGeom>
          <a:noFill/>
          <a:ln/>
        </p:spPr>
      </p:sp>
      <p:sp>
        <p:nvSpPr>
          <p:cNvPr id="39" name="Text 29"/>
          <p:cNvSpPr/>
          <p:nvPr/>
        </p:nvSpPr>
        <p:spPr>
          <a:xfrm>
            <a:off x="17921940" y="3225800"/>
            <a:ext cx="4534467" cy="838200"/>
          </a:xfrm>
          <a:prstGeom prst="rect">
            <a:avLst/>
          </a:prstGeom>
          <a:noFill/>
          <a:ln/>
        </p:spPr>
        <p:txBody>
          <a:bodyPr wrap="square" lIns="0" tIns="0" rIns="0" bIns="0" rtlCol="0" anchor="t"/>
          <a:lstStyle/>
          <a:p>
            <a:pPr algn="ctr"/>
            <a:r>
              <a:rPr lang="en-US" sz="3600" dirty="0">
                <a:solidFill>
                  <a:srgbClr val="000000">
                    <a:alpha val="100000"/>
                  </a:srgbClr>
                </a:solidFill>
                <a:latin typeface="Poppins Bold" pitchFamily="34" charset="0"/>
                <a:ea typeface="Poppins Bold" pitchFamily="34" charset="-122"/>
                <a:cs typeface="Poppins Bold" pitchFamily="34" charset="-120"/>
              </a:rPr>
              <a:t>Foresight</a:t>
            </a:r>
            <a:endParaRPr lang="en-US" sz="3600" dirty="0"/>
          </a:p>
        </p:txBody>
      </p:sp>
      <p:sp>
        <p:nvSpPr>
          <p:cNvPr id="40" name="Text 30"/>
          <p:cNvSpPr/>
          <p:nvPr/>
        </p:nvSpPr>
        <p:spPr>
          <a:xfrm>
            <a:off x="17930408" y="4013200"/>
            <a:ext cx="4517531" cy="2573867"/>
          </a:xfrm>
          <a:prstGeom prst="rect">
            <a:avLst/>
          </a:prstGeom>
          <a:noFill/>
          <a:ln/>
        </p:spPr>
        <p:txBody>
          <a:bodyPr wrap="square" lIns="0" tIns="0" rIns="0" bIns="0" rtlCol="0" anchor="t"/>
          <a:lstStyle/>
          <a:p>
            <a:pPr algn="ctr">
              <a:spcAft>
                <a:spcPts val="4000"/>
              </a:spcAft>
            </a:pPr>
            <a:r>
              <a:rPr lang="en-US" sz="3200" dirty="0">
                <a:solidFill>
                  <a:srgbClr val="000000">
                    <a:alpha val="100000"/>
                  </a:srgbClr>
                </a:solidFill>
                <a:latin typeface="Poppins Regular" pitchFamily="34" charset="0"/>
                <a:ea typeface="Poppins Regular" pitchFamily="34" charset="-122"/>
                <a:cs typeface="Poppins Regular" pitchFamily="34" charset="-120"/>
              </a:rPr>
              <a:t>Deployment of divination magic to predict and prevent future harm.</a:t>
            </a:r>
            <a:endParaRPr lang="en-US" sz="3200" dirty="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name="Slide 21">
    <p:bg>
      <p:bgPr>
        <a:solidFill>
          <a:srgbClr val="FFFFFF"/>
        </a:solidFill>
        <a:effectLst/>
      </p:bgPr>
    </p:bg>
    <p:spTree>
      <p:nvGrpSpPr>
        <p:cNvPr id="1" name=""/>
        <p:cNvGrpSpPr/>
        <p:nvPr/>
      </p:nvGrpSpPr>
      <p:grpSpPr>
        <a:xfrm>
          <a:off x="0" y="0"/>
          <a:ext cx="0" cy="0"/>
          <a:chOff x="0" y="0"/>
          <a:chExt cx="0" cy="0"/>
        </a:xfrm>
      </p:grpSpPr>
      <p:sp>
        <p:nvSpPr>
          <p:cNvPr id="2" name="Shape 0"/>
          <p:cNvSpPr/>
          <p:nvPr/>
        </p:nvSpPr>
        <p:spPr>
          <a:xfrm>
            <a:off x="0" y="11379200"/>
            <a:ext cx="17820327" cy="2336800"/>
          </a:xfrm>
          <a:prstGeom prst="rect">
            <a:avLst/>
          </a:prstGeom>
          <a:solidFill>
            <a:srgbClr val="F2F5FF">
              <a:alpha val="100000"/>
            </a:srgbClr>
          </a:solidFill>
          <a:ln/>
        </p:spPr>
      </p:sp>
      <p:pic>
        <p:nvPicPr>
          <p:cNvPr id="3" name="Image 0" descr="preencoded.png"/>
          <p:cNvPicPr>
            <a:picLocks noChangeAspect="1"/>
          </p:cNvPicPr>
          <p:nvPr/>
        </p:nvPicPr>
        <p:blipFill>
          <a:blip r:embed="rId3"/>
          <a:stretch>
            <a:fillRect/>
          </a:stretch>
        </p:blipFill>
        <p:spPr>
          <a:xfrm>
            <a:off x="1892537" y="7810500"/>
            <a:ext cx="5880835" cy="5905500"/>
          </a:xfrm>
          <a:prstGeom prst="rect">
            <a:avLst/>
          </a:prstGeom>
        </p:spPr>
      </p:pic>
      <p:pic>
        <p:nvPicPr>
          <p:cNvPr id="4" name="Image 1" descr="preencoded.png"/>
          <p:cNvPicPr>
            <a:picLocks noChangeAspect="1"/>
          </p:cNvPicPr>
          <p:nvPr/>
        </p:nvPicPr>
        <p:blipFill>
          <a:blip r:embed="rId4"/>
          <a:stretch>
            <a:fillRect/>
          </a:stretch>
        </p:blipFill>
        <p:spPr>
          <a:xfrm>
            <a:off x="8789499" y="7810500"/>
            <a:ext cx="5880835" cy="5905500"/>
          </a:xfrm>
          <a:prstGeom prst="rect">
            <a:avLst/>
          </a:prstGeom>
        </p:spPr>
      </p:pic>
      <p:pic>
        <p:nvPicPr>
          <p:cNvPr id="5" name="Image 2" descr="preencoded.png"/>
          <p:cNvPicPr>
            <a:picLocks noChangeAspect="1"/>
          </p:cNvPicPr>
          <p:nvPr/>
        </p:nvPicPr>
        <p:blipFill>
          <a:blip r:embed="rId5"/>
          <a:stretch>
            <a:fillRect/>
          </a:stretch>
        </p:blipFill>
        <p:spPr>
          <a:xfrm>
            <a:off x="15686461" y="7810500"/>
            <a:ext cx="5880835" cy="5905500"/>
          </a:xfrm>
          <a:prstGeom prst="rect">
            <a:avLst/>
          </a:prstGeom>
        </p:spPr>
      </p:pic>
      <p:sp>
        <p:nvSpPr>
          <p:cNvPr id="6" name="Text 1"/>
          <p:cNvSpPr/>
          <p:nvPr/>
        </p:nvSpPr>
        <p:spPr>
          <a:xfrm>
            <a:off x="2426003" y="584200"/>
            <a:ext cx="6003617" cy="1862667"/>
          </a:xfrm>
          <a:prstGeom prst="rect">
            <a:avLst/>
          </a:prstGeom>
          <a:noFill/>
          <a:ln/>
        </p:spPr>
        <p:txBody>
          <a:bodyPr wrap="square" lIns="0" tIns="0" rIns="0" bIns="0" rtlCol="0" anchor="t"/>
          <a:lstStyle/>
          <a:p>
            <a:pPr algn="l"/>
            <a:r>
              <a:rPr lang="en-US" sz="8000" dirty="0">
                <a:solidFill>
                  <a:srgbClr val="000000">
                    <a:alpha val="100000"/>
                  </a:srgbClr>
                </a:solidFill>
                <a:latin typeface="Poppins Bold" pitchFamily="34" charset="0"/>
                <a:ea typeface="Poppins Bold" pitchFamily="34" charset="-122"/>
                <a:cs typeface="Poppins Bold" pitchFamily="34" charset="-120"/>
              </a:rPr>
              <a:t>Milestones</a:t>
            </a:r>
            <a:endParaRPr lang="en-US" sz="8000" dirty="0"/>
          </a:p>
        </p:txBody>
      </p:sp>
      <p:sp>
        <p:nvSpPr>
          <p:cNvPr id="7" name="Shape 2"/>
          <p:cNvSpPr/>
          <p:nvPr/>
        </p:nvSpPr>
        <p:spPr>
          <a:xfrm>
            <a:off x="23370921" y="10515600"/>
            <a:ext cx="1016127" cy="3200400"/>
          </a:xfrm>
          <a:prstGeom prst="rect">
            <a:avLst/>
          </a:prstGeom>
          <a:solidFill>
            <a:srgbClr val="FFFFFF">
              <a:alpha val="100000"/>
            </a:srgbClr>
          </a:solidFill>
          <a:ln/>
        </p:spPr>
      </p:sp>
      <p:pic>
        <p:nvPicPr>
          <p:cNvPr id="8" name="Image 3" descr="preencoded.png"/>
          <p:cNvPicPr>
            <a:picLocks noChangeAspect="1"/>
          </p:cNvPicPr>
          <p:nvPr/>
        </p:nvPicPr>
        <p:blipFill>
          <a:blip r:embed="rId6"/>
          <a:stretch>
            <a:fillRect/>
          </a:stretch>
        </p:blipFill>
        <p:spPr>
          <a:xfrm>
            <a:off x="23523340" y="10820400"/>
            <a:ext cx="711289" cy="2590800"/>
          </a:xfrm>
          <a:prstGeom prst="rect">
            <a:avLst/>
          </a:prstGeom>
        </p:spPr>
      </p:pic>
      <p:sp>
        <p:nvSpPr>
          <p:cNvPr id="9" name="Shape 3"/>
          <p:cNvSpPr/>
          <p:nvPr/>
        </p:nvSpPr>
        <p:spPr>
          <a:xfrm>
            <a:off x="2426003" y="3632200"/>
            <a:ext cx="19547743" cy="5054600"/>
          </a:xfrm>
          <a:prstGeom prst="rect">
            <a:avLst/>
          </a:prstGeom>
          <a:noFill/>
          <a:ln/>
        </p:spPr>
      </p:sp>
      <p:sp>
        <p:nvSpPr>
          <p:cNvPr id="10" name="Shape 4"/>
          <p:cNvSpPr/>
          <p:nvPr/>
        </p:nvSpPr>
        <p:spPr>
          <a:xfrm>
            <a:off x="2426003" y="3632200"/>
            <a:ext cx="5753819" cy="5054600"/>
          </a:xfrm>
          <a:prstGeom prst="roundRect">
            <a:avLst>
              <a:gd name="adj" fmla="val 3980"/>
            </a:avLst>
          </a:prstGeom>
          <a:solidFill>
            <a:srgbClr val="F2F5FF">
              <a:alpha val="100000"/>
            </a:srgbClr>
          </a:solidFill>
          <a:ln/>
        </p:spPr>
      </p:sp>
      <p:sp>
        <p:nvSpPr>
          <p:cNvPr id="11" name="Shape 5"/>
          <p:cNvSpPr/>
          <p:nvPr/>
        </p:nvSpPr>
        <p:spPr>
          <a:xfrm>
            <a:off x="4617027" y="3937000"/>
            <a:ext cx="1371771" cy="914400"/>
          </a:xfrm>
          <a:prstGeom prst="rect">
            <a:avLst/>
          </a:prstGeom>
          <a:noFill/>
          <a:ln/>
        </p:spPr>
      </p:sp>
      <p:sp>
        <p:nvSpPr>
          <p:cNvPr id="12" name="Text 6"/>
          <p:cNvSpPr/>
          <p:nvPr/>
        </p:nvSpPr>
        <p:spPr>
          <a:xfrm>
            <a:off x="4617027" y="3937000"/>
            <a:ext cx="1574997" cy="1117600"/>
          </a:xfrm>
          <a:prstGeom prst="rect">
            <a:avLst/>
          </a:prstGeom>
          <a:noFill/>
          <a:ln/>
        </p:spPr>
        <p:txBody>
          <a:bodyPr wrap="square" lIns="0" tIns="0" rIns="0" bIns="0" rtlCol="0" anchor="t"/>
          <a:lstStyle/>
          <a:p>
            <a:pPr algn="l"/>
            <a:r>
              <a:rPr lang="en-US" sz="4800" dirty="0">
                <a:solidFill>
                  <a:srgbClr val="1C50EA">
                    <a:alpha val="100000"/>
                  </a:srgbClr>
                </a:solidFill>
                <a:latin typeface="Poppins Bold" pitchFamily="34" charset="0"/>
                <a:ea typeface="Poppins Bold" pitchFamily="34" charset="-122"/>
                <a:cs typeface="Poppins Bold" pitchFamily="34" charset="-120"/>
              </a:rPr>
              <a:t>2015</a:t>
            </a:r>
            <a:endParaRPr lang="en-US" sz="4800" dirty="0"/>
          </a:p>
        </p:txBody>
      </p:sp>
      <p:sp>
        <p:nvSpPr>
          <p:cNvPr id="13" name="Shape 7"/>
          <p:cNvSpPr/>
          <p:nvPr/>
        </p:nvSpPr>
        <p:spPr>
          <a:xfrm>
            <a:off x="2832454" y="5156200"/>
            <a:ext cx="4940918" cy="3225800"/>
          </a:xfrm>
          <a:prstGeom prst="rect">
            <a:avLst/>
          </a:prstGeom>
          <a:noFill/>
          <a:ln/>
        </p:spPr>
      </p:sp>
      <p:sp>
        <p:nvSpPr>
          <p:cNvPr id="14" name="Text 8"/>
          <p:cNvSpPr/>
          <p:nvPr/>
        </p:nvSpPr>
        <p:spPr>
          <a:xfrm>
            <a:off x="2756244" y="5156200"/>
            <a:ext cx="5093337" cy="838200"/>
          </a:xfrm>
          <a:prstGeom prst="rect">
            <a:avLst/>
          </a:prstGeom>
          <a:noFill/>
          <a:ln/>
        </p:spPr>
        <p:txBody>
          <a:bodyPr wrap="square" lIns="0" tIns="0" rIns="0" bIns="0" rtlCol="0" anchor="t"/>
          <a:lstStyle/>
          <a:p>
            <a:pPr algn="ctr"/>
            <a:r>
              <a:rPr lang="en-US" sz="3600" dirty="0">
                <a:solidFill>
                  <a:srgbClr val="000000">
                    <a:alpha val="100000"/>
                  </a:srgbClr>
                </a:solidFill>
                <a:latin typeface="Poppins Bold" pitchFamily="34" charset="0"/>
                <a:ea typeface="Poppins Bold" pitchFamily="34" charset="-122"/>
                <a:cs typeface="Poppins Bold" pitchFamily="34" charset="-120"/>
              </a:rPr>
              <a:t>Alchemy</a:t>
            </a:r>
            <a:endParaRPr lang="en-US" sz="3600" dirty="0"/>
          </a:p>
        </p:txBody>
      </p:sp>
      <p:sp>
        <p:nvSpPr>
          <p:cNvPr id="15" name="Text 9"/>
          <p:cNvSpPr/>
          <p:nvPr/>
        </p:nvSpPr>
        <p:spPr>
          <a:xfrm>
            <a:off x="2764712" y="5943600"/>
            <a:ext cx="5076401" cy="2573867"/>
          </a:xfrm>
          <a:prstGeom prst="rect">
            <a:avLst/>
          </a:prstGeom>
          <a:noFill/>
          <a:ln/>
        </p:spPr>
        <p:txBody>
          <a:bodyPr wrap="square" lIns="0" tIns="0" rIns="0" bIns="0" rtlCol="0" anchor="t"/>
          <a:lstStyle/>
          <a:p>
            <a:pPr algn="ctr">
              <a:spcAft>
                <a:spcPts val="4000"/>
              </a:spcAft>
            </a:pPr>
            <a:r>
              <a:rPr lang="en-US" sz="3200" dirty="0">
                <a:solidFill>
                  <a:srgbClr val="000000">
                    <a:alpha val="100000"/>
                  </a:srgbClr>
                </a:solidFill>
                <a:latin typeface="Poppins Regular" pitchFamily="34" charset="0"/>
                <a:ea typeface="Poppins Regular" pitchFamily="34" charset="-122"/>
                <a:cs typeface="Poppins Regular" pitchFamily="34" charset="-120"/>
              </a:rPr>
              <a:t>Release of potion-making and transmutation spells to improve quality.</a:t>
            </a:r>
            <a:endParaRPr lang="en-US" sz="3200" dirty="0"/>
          </a:p>
        </p:txBody>
      </p:sp>
      <p:sp>
        <p:nvSpPr>
          <p:cNvPr id="16" name="Shape 10"/>
          <p:cNvSpPr/>
          <p:nvPr/>
        </p:nvSpPr>
        <p:spPr>
          <a:xfrm>
            <a:off x="9322965" y="3632200"/>
            <a:ext cx="5753819" cy="5054600"/>
          </a:xfrm>
          <a:prstGeom prst="roundRect">
            <a:avLst>
              <a:gd name="adj" fmla="val 3980"/>
            </a:avLst>
          </a:prstGeom>
          <a:solidFill>
            <a:srgbClr val="F2F5FF">
              <a:alpha val="100000"/>
            </a:srgbClr>
          </a:solidFill>
          <a:ln/>
        </p:spPr>
      </p:sp>
      <p:sp>
        <p:nvSpPr>
          <p:cNvPr id="17" name="Shape 11"/>
          <p:cNvSpPr/>
          <p:nvPr/>
        </p:nvSpPr>
        <p:spPr>
          <a:xfrm>
            <a:off x="11513989" y="3937000"/>
            <a:ext cx="1371771" cy="914400"/>
          </a:xfrm>
          <a:prstGeom prst="rect">
            <a:avLst/>
          </a:prstGeom>
          <a:noFill/>
          <a:ln/>
        </p:spPr>
      </p:sp>
      <p:sp>
        <p:nvSpPr>
          <p:cNvPr id="18" name="Text 12"/>
          <p:cNvSpPr/>
          <p:nvPr/>
        </p:nvSpPr>
        <p:spPr>
          <a:xfrm>
            <a:off x="11513989" y="3937000"/>
            <a:ext cx="1574997" cy="1117600"/>
          </a:xfrm>
          <a:prstGeom prst="rect">
            <a:avLst/>
          </a:prstGeom>
          <a:noFill/>
          <a:ln/>
        </p:spPr>
        <p:txBody>
          <a:bodyPr wrap="square" lIns="0" tIns="0" rIns="0" bIns="0" rtlCol="0" anchor="t"/>
          <a:lstStyle/>
          <a:p>
            <a:pPr algn="l"/>
            <a:r>
              <a:rPr lang="en-US" sz="4800" dirty="0">
                <a:solidFill>
                  <a:srgbClr val="1C50EA">
                    <a:alpha val="100000"/>
                  </a:srgbClr>
                </a:solidFill>
                <a:latin typeface="Poppins Bold" pitchFamily="34" charset="0"/>
                <a:ea typeface="Poppins Bold" pitchFamily="34" charset="-122"/>
                <a:cs typeface="Poppins Bold" pitchFamily="34" charset="-120"/>
              </a:rPr>
              <a:t>2016</a:t>
            </a:r>
            <a:endParaRPr lang="en-US" sz="4800" dirty="0"/>
          </a:p>
        </p:txBody>
      </p:sp>
      <p:sp>
        <p:nvSpPr>
          <p:cNvPr id="19" name="Shape 13"/>
          <p:cNvSpPr/>
          <p:nvPr/>
        </p:nvSpPr>
        <p:spPr>
          <a:xfrm>
            <a:off x="9729416" y="5156200"/>
            <a:ext cx="4940918" cy="3225800"/>
          </a:xfrm>
          <a:prstGeom prst="rect">
            <a:avLst/>
          </a:prstGeom>
          <a:noFill/>
          <a:ln/>
        </p:spPr>
      </p:sp>
      <p:sp>
        <p:nvSpPr>
          <p:cNvPr id="20" name="Text 14"/>
          <p:cNvSpPr/>
          <p:nvPr/>
        </p:nvSpPr>
        <p:spPr>
          <a:xfrm>
            <a:off x="9653206" y="5156200"/>
            <a:ext cx="5093337" cy="838200"/>
          </a:xfrm>
          <a:prstGeom prst="rect">
            <a:avLst/>
          </a:prstGeom>
          <a:noFill/>
          <a:ln/>
        </p:spPr>
        <p:txBody>
          <a:bodyPr wrap="square" lIns="0" tIns="0" rIns="0" bIns="0" rtlCol="0" anchor="t"/>
          <a:lstStyle/>
          <a:p>
            <a:pPr algn="ctr"/>
            <a:r>
              <a:rPr lang="en-US" sz="3600" dirty="0">
                <a:solidFill>
                  <a:srgbClr val="000000">
                    <a:alpha val="100000"/>
                  </a:srgbClr>
                </a:solidFill>
                <a:latin typeface="Poppins Bold" pitchFamily="34" charset="0"/>
                <a:ea typeface="Poppins Bold" pitchFamily="34" charset="-122"/>
                <a:cs typeface="Poppins Bold" pitchFamily="34" charset="-120"/>
              </a:rPr>
              <a:t>Portal</a:t>
            </a:r>
            <a:endParaRPr lang="en-US" sz="3600" dirty="0"/>
          </a:p>
        </p:txBody>
      </p:sp>
      <p:sp>
        <p:nvSpPr>
          <p:cNvPr id="21" name="Text 15"/>
          <p:cNvSpPr/>
          <p:nvPr/>
        </p:nvSpPr>
        <p:spPr>
          <a:xfrm>
            <a:off x="9661674" y="5943600"/>
            <a:ext cx="5076401" cy="2573867"/>
          </a:xfrm>
          <a:prstGeom prst="rect">
            <a:avLst/>
          </a:prstGeom>
          <a:noFill/>
          <a:ln/>
        </p:spPr>
        <p:txBody>
          <a:bodyPr wrap="square" lIns="0" tIns="0" rIns="0" bIns="0" rtlCol="0" anchor="t"/>
          <a:lstStyle/>
          <a:p>
            <a:pPr algn="ctr">
              <a:spcAft>
                <a:spcPts val="4000"/>
              </a:spcAft>
            </a:pPr>
            <a:r>
              <a:rPr lang="en-US" sz="3200" dirty="0">
                <a:solidFill>
                  <a:srgbClr val="000000">
                    <a:alpha val="100000"/>
                  </a:srgbClr>
                </a:solidFill>
                <a:latin typeface="Poppins Regular" pitchFamily="34" charset="0"/>
                <a:ea typeface="Poppins Regular" pitchFamily="34" charset="-122"/>
                <a:cs typeface="Poppins Regular" pitchFamily="34" charset="-120"/>
              </a:rPr>
              <a:t>Unveiling of transportation magic portals to reduce travel time.</a:t>
            </a:r>
            <a:endParaRPr lang="en-US" sz="3200" dirty="0"/>
          </a:p>
        </p:txBody>
      </p:sp>
      <p:sp>
        <p:nvSpPr>
          <p:cNvPr id="22" name="Shape 16"/>
          <p:cNvSpPr/>
          <p:nvPr/>
        </p:nvSpPr>
        <p:spPr>
          <a:xfrm>
            <a:off x="16219927" y="3632200"/>
            <a:ext cx="5753819" cy="5054600"/>
          </a:xfrm>
          <a:prstGeom prst="roundRect">
            <a:avLst>
              <a:gd name="adj" fmla="val 3980"/>
            </a:avLst>
          </a:prstGeom>
          <a:solidFill>
            <a:srgbClr val="F2F5FF">
              <a:alpha val="100000"/>
            </a:srgbClr>
          </a:solidFill>
          <a:ln/>
        </p:spPr>
      </p:sp>
      <p:sp>
        <p:nvSpPr>
          <p:cNvPr id="23" name="Shape 17"/>
          <p:cNvSpPr/>
          <p:nvPr/>
        </p:nvSpPr>
        <p:spPr>
          <a:xfrm>
            <a:off x="18442705" y="3937000"/>
            <a:ext cx="1308264" cy="914400"/>
          </a:xfrm>
          <a:prstGeom prst="rect">
            <a:avLst/>
          </a:prstGeom>
          <a:noFill/>
          <a:ln/>
        </p:spPr>
      </p:sp>
      <p:sp>
        <p:nvSpPr>
          <p:cNvPr id="24" name="Text 18"/>
          <p:cNvSpPr/>
          <p:nvPr/>
        </p:nvSpPr>
        <p:spPr>
          <a:xfrm>
            <a:off x="18442705" y="3937000"/>
            <a:ext cx="1511489" cy="1117600"/>
          </a:xfrm>
          <a:prstGeom prst="rect">
            <a:avLst/>
          </a:prstGeom>
          <a:noFill/>
          <a:ln/>
        </p:spPr>
        <p:txBody>
          <a:bodyPr wrap="square" lIns="0" tIns="0" rIns="0" bIns="0" rtlCol="0" anchor="t"/>
          <a:lstStyle/>
          <a:p>
            <a:pPr algn="l"/>
            <a:r>
              <a:rPr lang="en-US" sz="4800" dirty="0">
                <a:solidFill>
                  <a:srgbClr val="1C50EA">
                    <a:alpha val="100000"/>
                  </a:srgbClr>
                </a:solidFill>
                <a:latin typeface="Poppins Bold" pitchFamily="34" charset="0"/>
                <a:ea typeface="Poppins Bold" pitchFamily="34" charset="-122"/>
                <a:cs typeface="Poppins Bold" pitchFamily="34" charset="-120"/>
              </a:rPr>
              <a:t>2017</a:t>
            </a:r>
            <a:endParaRPr lang="en-US" sz="4800" dirty="0"/>
          </a:p>
        </p:txBody>
      </p:sp>
      <p:sp>
        <p:nvSpPr>
          <p:cNvPr id="25" name="Shape 19"/>
          <p:cNvSpPr/>
          <p:nvPr/>
        </p:nvSpPr>
        <p:spPr>
          <a:xfrm>
            <a:off x="16626378" y="5156200"/>
            <a:ext cx="4940918" cy="3225800"/>
          </a:xfrm>
          <a:prstGeom prst="rect">
            <a:avLst/>
          </a:prstGeom>
          <a:noFill/>
          <a:ln/>
        </p:spPr>
      </p:sp>
      <p:sp>
        <p:nvSpPr>
          <p:cNvPr id="26" name="Text 20"/>
          <p:cNvSpPr/>
          <p:nvPr/>
        </p:nvSpPr>
        <p:spPr>
          <a:xfrm>
            <a:off x="16550169" y="5156200"/>
            <a:ext cx="5093337" cy="838200"/>
          </a:xfrm>
          <a:prstGeom prst="rect">
            <a:avLst/>
          </a:prstGeom>
          <a:noFill/>
          <a:ln/>
        </p:spPr>
        <p:txBody>
          <a:bodyPr wrap="square" lIns="0" tIns="0" rIns="0" bIns="0" rtlCol="0" anchor="t"/>
          <a:lstStyle/>
          <a:p>
            <a:pPr algn="ctr"/>
            <a:r>
              <a:rPr lang="en-US" sz="3600" dirty="0">
                <a:solidFill>
                  <a:srgbClr val="000000">
                    <a:alpha val="100000"/>
                  </a:srgbClr>
                </a:solidFill>
                <a:latin typeface="Poppins Bold" pitchFamily="34" charset="0"/>
                <a:ea typeface="Poppins Bold" pitchFamily="34" charset="-122"/>
                <a:cs typeface="Poppins Bold" pitchFamily="34" charset="-120"/>
              </a:rPr>
              <a:t>Protection</a:t>
            </a:r>
            <a:endParaRPr lang="en-US" sz="3600" dirty="0"/>
          </a:p>
        </p:txBody>
      </p:sp>
      <p:sp>
        <p:nvSpPr>
          <p:cNvPr id="27" name="Text 21"/>
          <p:cNvSpPr/>
          <p:nvPr/>
        </p:nvSpPr>
        <p:spPr>
          <a:xfrm>
            <a:off x="16558636" y="5943600"/>
            <a:ext cx="5076401" cy="2573867"/>
          </a:xfrm>
          <a:prstGeom prst="rect">
            <a:avLst/>
          </a:prstGeom>
          <a:noFill/>
          <a:ln/>
        </p:spPr>
        <p:txBody>
          <a:bodyPr wrap="square" lIns="0" tIns="0" rIns="0" bIns="0" rtlCol="0" anchor="t"/>
          <a:lstStyle/>
          <a:p>
            <a:pPr algn="ctr">
              <a:spcAft>
                <a:spcPts val="4000"/>
              </a:spcAft>
            </a:pPr>
            <a:r>
              <a:rPr lang="en-US" sz="3200" dirty="0">
                <a:solidFill>
                  <a:srgbClr val="000000">
                    <a:alpha val="100000"/>
                  </a:srgbClr>
                </a:solidFill>
                <a:latin typeface="Poppins Regular" pitchFamily="34" charset="0"/>
                <a:ea typeface="Poppins Regular" pitchFamily="34" charset="-122"/>
                <a:cs typeface="Poppins Regular" pitchFamily="34" charset="-120"/>
              </a:rPr>
              <a:t>Implementation of protective spells to guard against dark magic.</a:t>
            </a:r>
            <a:endParaRPr lang="en-US" sz="3200" dirty="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name="Slide 22">
    <p:bg>
      <p:bgPr>
        <a:solidFill>
          <a:srgbClr val="FFFFFF"/>
        </a:solidFill>
        <a:effectLst/>
      </p:bgPr>
    </p:bg>
    <p:spTree>
      <p:nvGrpSpPr>
        <p:cNvPr id="1" name=""/>
        <p:cNvGrpSpPr/>
        <p:nvPr/>
      </p:nvGrpSpPr>
      <p:grpSpPr>
        <a:xfrm>
          <a:off x="0" y="0"/>
          <a:ext cx="0" cy="0"/>
          <a:chOff x="0" y="0"/>
          <a:chExt cx="0" cy="0"/>
        </a:xfrm>
      </p:grpSpPr>
      <p:sp>
        <p:nvSpPr>
          <p:cNvPr id="2" name="Shape 0"/>
          <p:cNvSpPr/>
          <p:nvPr/>
        </p:nvSpPr>
        <p:spPr>
          <a:xfrm>
            <a:off x="0" y="0"/>
            <a:ext cx="11418727" cy="11176000"/>
          </a:xfrm>
          <a:prstGeom prst="rect">
            <a:avLst/>
          </a:prstGeom>
          <a:solidFill>
            <a:srgbClr val="F2F5FF">
              <a:alpha val="100000"/>
            </a:srgbClr>
          </a:solidFill>
          <a:ln/>
        </p:spPr>
      </p:sp>
      <p:sp>
        <p:nvSpPr>
          <p:cNvPr id="3" name="Text 1"/>
          <p:cNvSpPr/>
          <p:nvPr/>
        </p:nvSpPr>
        <p:spPr>
          <a:xfrm>
            <a:off x="1486086" y="1270000"/>
            <a:ext cx="6295754" cy="1862667"/>
          </a:xfrm>
          <a:prstGeom prst="rect">
            <a:avLst/>
          </a:prstGeom>
          <a:noFill/>
          <a:ln/>
        </p:spPr>
        <p:txBody>
          <a:bodyPr wrap="square" lIns="0" tIns="0" rIns="0" bIns="0" rtlCol="0" anchor="t"/>
          <a:lstStyle/>
          <a:p>
            <a:pPr algn="l"/>
            <a:r>
              <a:rPr lang="en-US" sz="8000" dirty="0">
                <a:solidFill>
                  <a:srgbClr val="000000">
                    <a:alpha val="100000"/>
                  </a:srgbClr>
                </a:solidFill>
                <a:latin typeface="Poppins Bold" pitchFamily="34" charset="0"/>
                <a:ea typeface="Poppins Bold" pitchFamily="34" charset="-122"/>
                <a:cs typeface="Poppins Bold" pitchFamily="34" charset="-120"/>
              </a:rPr>
              <a:t>Acquisition</a:t>
            </a:r>
            <a:endParaRPr lang="en-US" sz="8000" dirty="0"/>
          </a:p>
        </p:txBody>
      </p:sp>
      <p:sp>
        <p:nvSpPr>
          <p:cNvPr id="4" name="Shape 2"/>
          <p:cNvSpPr/>
          <p:nvPr/>
        </p:nvSpPr>
        <p:spPr>
          <a:xfrm>
            <a:off x="23370921" y="10515600"/>
            <a:ext cx="1016127" cy="3200400"/>
          </a:xfrm>
          <a:prstGeom prst="rect">
            <a:avLst/>
          </a:prstGeom>
          <a:solidFill>
            <a:srgbClr val="FFFFFF">
              <a:alpha val="100000"/>
            </a:srgbClr>
          </a:solidFill>
          <a:ln/>
        </p:spPr>
      </p:sp>
      <p:pic>
        <p:nvPicPr>
          <p:cNvPr id="5" name="Image 0" descr="preencoded.png"/>
          <p:cNvPicPr>
            <a:picLocks noChangeAspect="1"/>
          </p:cNvPicPr>
          <p:nvPr/>
        </p:nvPicPr>
        <p:blipFill>
          <a:blip r:embed="rId3"/>
          <a:stretch>
            <a:fillRect/>
          </a:stretch>
        </p:blipFill>
        <p:spPr>
          <a:xfrm>
            <a:off x="23523340" y="10820400"/>
            <a:ext cx="711289" cy="2590800"/>
          </a:xfrm>
          <a:prstGeom prst="rect">
            <a:avLst/>
          </a:prstGeom>
        </p:spPr>
      </p:pic>
      <p:pic>
        <p:nvPicPr>
          <p:cNvPr id="6" name="Image 1" descr="preencoded.png"/>
          <p:cNvPicPr>
            <a:picLocks noChangeAspect="1"/>
          </p:cNvPicPr>
          <p:nvPr/>
        </p:nvPicPr>
        <p:blipFill>
          <a:blip r:embed="rId4"/>
          <a:stretch>
            <a:fillRect/>
          </a:stretch>
        </p:blipFill>
        <p:spPr>
          <a:xfrm>
            <a:off x="8903813" y="3251200"/>
            <a:ext cx="7379622" cy="9804400"/>
          </a:xfrm>
          <a:prstGeom prst="rect">
            <a:avLst/>
          </a:prstGeom>
        </p:spPr>
      </p:pic>
      <p:sp>
        <p:nvSpPr>
          <p:cNvPr id="7" name="Shape 3"/>
          <p:cNvSpPr/>
          <p:nvPr/>
        </p:nvSpPr>
        <p:spPr>
          <a:xfrm>
            <a:off x="17134442" y="3251200"/>
            <a:ext cx="5080635" cy="2006600"/>
          </a:xfrm>
          <a:prstGeom prst="rect">
            <a:avLst/>
          </a:prstGeom>
          <a:noFill/>
          <a:ln/>
        </p:spPr>
      </p:sp>
      <p:sp>
        <p:nvSpPr>
          <p:cNvPr id="8" name="Shape 4"/>
          <p:cNvSpPr/>
          <p:nvPr/>
        </p:nvSpPr>
        <p:spPr>
          <a:xfrm>
            <a:off x="17134442" y="3251200"/>
            <a:ext cx="1016127" cy="1016000"/>
          </a:xfrm>
          <a:prstGeom prst="roundRect">
            <a:avLst>
              <a:gd name="adj" fmla="val 125100"/>
            </a:avLst>
          </a:prstGeom>
          <a:noFill/>
          <a:ln/>
        </p:spPr>
      </p:sp>
      <p:pic>
        <p:nvPicPr>
          <p:cNvPr id="9" name="Image 2" descr="preencoded.png"/>
          <p:cNvPicPr>
            <a:picLocks noChangeAspect="1"/>
          </p:cNvPicPr>
          <p:nvPr/>
        </p:nvPicPr>
        <p:blipFill>
          <a:blip r:embed="rId5"/>
          <a:stretch>
            <a:fillRect/>
          </a:stretch>
        </p:blipFill>
        <p:spPr>
          <a:xfrm>
            <a:off x="17134442" y="3251200"/>
            <a:ext cx="1016127" cy="1016000"/>
          </a:xfrm>
          <a:prstGeom prst="rect">
            <a:avLst/>
          </a:prstGeom>
        </p:spPr>
      </p:pic>
      <p:pic>
        <p:nvPicPr>
          <p:cNvPr id="10" name="Image 3" descr="preencoded.png"/>
          <p:cNvPicPr>
            <a:picLocks noChangeAspect="1"/>
          </p:cNvPicPr>
          <p:nvPr/>
        </p:nvPicPr>
        <p:blipFill>
          <a:blip r:embed="rId6"/>
          <a:stretch>
            <a:fillRect/>
          </a:stretch>
        </p:blipFill>
        <p:spPr>
          <a:xfrm>
            <a:off x="17309088" y="3322637"/>
            <a:ext cx="666833" cy="873125"/>
          </a:xfrm>
          <a:prstGeom prst="rect">
            <a:avLst/>
          </a:prstGeom>
        </p:spPr>
      </p:pic>
      <p:sp>
        <p:nvSpPr>
          <p:cNvPr id="11" name="Shape 5"/>
          <p:cNvSpPr/>
          <p:nvPr/>
        </p:nvSpPr>
        <p:spPr>
          <a:xfrm>
            <a:off x="17134442" y="4572000"/>
            <a:ext cx="5080635" cy="685800"/>
          </a:xfrm>
          <a:prstGeom prst="rect">
            <a:avLst/>
          </a:prstGeom>
          <a:noFill/>
          <a:ln/>
        </p:spPr>
      </p:sp>
      <p:sp>
        <p:nvSpPr>
          <p:cNvPr id="12" name="Text 6"/>
          <p:cNvSpPr/>
          <p:nvPr/>
        </p:nvSpPr>
        <p:spPr>
          <a:xfrm>
            <a:off x="17134442" y="4572000"/>
            <a:ext cx="5233054" cy="838200"/>
          </a:xfrm>
          <a:prstGeom prst="rect">
            <a:avLst/>
          </a:prstGeom>
          <a:noFill/>
          <a:ln/>
        </p:spPr>
        <p:txBody>
          <a:bodyPr wrap="square" lIns="0" tIns="0" rIns="0" bIns="0" rtlCol="0" anchor="t"/>
          <a:lstStyle/>
          <a:p>
            <a:pPr algn="l"/>
            <a:r>
              <a:rPr lang="en-US" sz="3600" dirty="0">
                <a:solidFill>
                  <a:srgbClr val="000000">
                    <a:alpha val="100000"/>
                  </a:srgbClr>
                </a:solidFill>
                <a:latin typeface="Poppins Bold" pitchFamily="34" charset="0"/>
                <a:ea typeface="Poppins Bold" pitchFamily="34" charset="-122"/>
                <a:cs typeface="Poppins Bold" pitchFamily="34" charset="-120"/>
              </a:rPr>
              <a:t>Elemental Binding</a:t>
            </a:r>
            <a:endParaRPr lang="en-US" sz="3600" dirty="0"/>
          </a:p>
        </p:txBody>
      </p:sp>
      <p:sp>
        <p:nvSpPr>
          <p:cNvPr id="13" name="Shape 7"/>
          <p:cNvSpPr/>
          <p:nvPr/>
        </p:nvSpPr>
        <p:spPr>
          <a:xfrm>
            <a:off x="17134442" y="6553200"/>
            <a:ext cx="5080635" cy="2006600"/>
          </a:xfrm>
          <a:prstGeom prst="rect">
            <a:avLst/>
          </a:prstGeom>
          <a:noFill/>
          <a:ln/>
        </p:spPr>
      </p:sp>
      <p:sp>
        <p:nvSpPr>
          <p:cNvPr id="14" name="Shape 8"/>
          <p:cNvSpPr/>
          <p:nvPr/>
        </p:nvSpPr>
        <p:spPr>
          <a:xfrm>
            <a:off x="17134442" y="6553200"/>
            <a:ext cx="1016127" cy="1016000"/>
          </a:xfrm>
          <a:prstGeom prst="roundRect">
            <a:avLst>
              <a:gd name="adj" fmla="val 125100"/>
            </a:avLst>
          </a:prstGeom>
          <a:noFill/>
          <a:ln/>
        </p:spPr>
      </p:sp>
      <p:pic>
        <p:nvPicPr>
          <p:cNvPr id="15" name="Image 4" descr="preencoded.png"/>
          <p:cNvPicPr>
            <a:picLocks noChangeAspect="1"/>
          </p:cNvPicPr>
          <p:nvPr/>
        </p:nvPicPr>
        <p:blipFill>
          <a:blip r:embed="rId5"/>
          <a:stretch>
            <a:fillRect/>
          </a:stretch>
        </p:blipFill>
        <p:spPr>
          <a:xfrm>
            <a:off x="17134442" y="6553200"/>
            <a:ext cx="1016127" cy="1016000"/>
          </a:xfrm>
          <a:prstGeom prst="rect">
            <a:avLst/>
          </a:prstGeom>
        </p:spPr>
      </p:pic>
      <p:pic>
        <p:nvPicPr>
          <p:cNvPr id="16" name="Image 5" descr="preencoded.png"/>
          <p:cNvPicPr>
            <a:picLocks noChangeAspect="1"/>
          </p:cNvPicPr>
          <p:nvPr/>
        </p:nvPicPr>
        <p:blipFill>
          <a:blip r:embed="rId7"/>
          <a:stretch>
            <a:fillRect/>
          </a:stretch>
        </p:blipFill>
        <p:spPr>
          <a:xfrm>
            <a:off x="17305119" y="6652419"/>
            <a:ext cx="674772" cy="817662"/>
          </a:xfrm>
          <a:prstGeom prst="rect">
            <a:avLst/>
          </a:prstGeom>
        </p:spPr>
      </p:pic>
      <p:sp>
        <p:nvSpPr>
          <p:cNvPr id="17" name="Shape 9"/>
          <p:cNvSpPr/>
          <p:nvPr/>
        </p:nvSpPr>
        <p:spPr>
          <a:xfrm>
            <a:off x="17134442" y="7874000"/>
            <a:ext cx="5080635" cy="685800"/>
          </a:xfrm>
          <a:prstGeom prst="rect">
            <a:avLst/>
          </a:prstGeom>
          <a:noFill/>
          <a:ln/>
        </p:spPr>
      </p:sp>
      <p:sp>
        <p:nvSpPr>
          <p:cNvPr id="18" name="Text 10"/>
          <p:cNvSpPr/>
          <p:nvPr/>
        </p:nvSpPr>
        <p:spPr>
          <a:xfrm>
            <a:off x="17134442" y="7874000"/>
            <a:ext cx="5233054" cy="838200"/>
          </a:xfrm>
          <a:prstGeom prst="rect">
            <a:avLst/>
          </a:prstGeom>
          <a:noFill/>
          <a:ln/>
        </p:spPr>
        <p:txBody>
          <a:bodyPr wrap="square" lIns="0" tIns="0" rIns="0" bIns="0" rtlCol="0" anchor="t"/>
          <a:lstStyle/>
          <a:p>
            <a:pPr algn="l"/>
            <a:r>
              <a:rPr lang="en-US" sz="3600" dirty="0">
                <a:solidFill>
                  <a:srgbClr val="000000">
                    <a:alpha val="100000"/>
                  </a:srgbClr>
                </a:solidFill>
                <a:latin typeface="Poppins Bold" pitchFamily="34" charset="0"/>
                <a:ea typeface="Poppins Bold" pitchFamily="34" charset="-122"/>
                <a:cs typeface="Poppins Bold" pitchFamily="34" charset="-120"/>
              </a:rPr>
              <a:t>Charm of Abundance</a:t>
            </a:r>
            <a:endParaRPr lang="en-US" sz="3600" dirty="0"/>
          </a:p>
        </p:txBody>
      </p:sp>
      <p:sp>
        <p:nvSpPr>
          <p:cNvPr id="19" name="Shape 11"/>
          <p:cNvSpPr/>
          <p:nvPr/>
        </p:nvSpPr>
        <p:spPr>
          <a:xfrm>
            <a:off x="17134442" y="9855200"/>
            <a:ext cx="5080635" cy="2006600"/>
          </a:xfrm>
          <a:prstGeom prst="rect">
            <a:avLst/>
          </a:prstGeom>
          <a:noFill/>
          <a:ln/>
        </p:spPr>
      </p:sp>
      <p:sp>
        <p:nvSpPr>
          <p:cNvPr id="20" name="Shape 12"/>
          <p:cNvSpPr/>
          <p:nvPr/>
        </p:nvSpPr>
        <p:spPr>
          <a:xfrm>
            <a:off x="17134442" y="9855200"/>
            <a:ext cx="1016127" cy="1016000"/>
          </a:xfrm>
          <a:prstGeom prst="roundRect">
            <a:avLst>
              <a:gd name="adj" fmla="val 125100"/>
            </a:avLst>
          </a:prstGeom>
          <a:noFill/>
          <a:ln/>
        </p:spPr>
      </p:sp>
      <p:pic>
        <p:nvPicPr>
          <p:cNvPr id="21" name="Image 6" descr="preencoded.png"/>
          <p:cNvPicPr>
            <a:picLocks noChangeAspect="1"/>
          </p:cNvPicPr>
          <p:nvPr/>
        </p:nvPicPr>
        <p:blipFill>
          <a:blip r:embed="rId5"/>
          <a:stretch>
            <a:fillRect/>
          </a:stretch>
        </p:blipFill>
        <p:spPr>
          <a:xfrm>
            <a:off x="17134442" y="9855200"/>
            <a:ext cx="1016127" cy="1016000"/>
          </a:xfrm>
          <a:prstGeom prst="rect">
            <a:avLst/>
          </a:prstGeom>
        </p:spPr>
      </p:pic>
      <p:pic>
        <p:nvPicPr>
          <p:cNvPr id="22" name="Image 7" descr="preencoded.png"/>
          <p:cNvPicPr>
            <a:picLocks noChangeAspect="1"/>
          </p:cNvPicPr>
          <p:nvPr/>
        </p:nvPicPr>
        <p:blipFill>
          <a:blip r:embed="rId8"/>
          <a:stretch>
            <a:fillRect/>
          </a:stretch>
        </p:blipFill>
        <p:spPr>
          <a:xfrm>
            <a:off x="17213826" y="9990138"/>
            <a:ext cx="857357" cy="722313"/>
          </a:xfrm>
          <a:prstGeom prst="rect">
            <a:avLst/>
          </a:prstGeom>
        </p:spPr>
      </p:pic>
      <p:sp>
        <p:nvSpPr>
          <p:cNvPr id="23" name="Shape 13"/>
          <p:cNvSpPr/>
          <p:nvPr/>
        </p:nvSpPr>
        <p:spPr>
          <a:xfrm>
            <a:off x="17134442" y="11176000"/>
            <a:ext cx="5080635" cy="685800"/>
          </a:xfrm>
          <a:prstGeom prst="rect">
            <a:avLst/>
          </a:prstGeom>
          <a:noFill/>
          <a:ln/>
        </p:spPr>
      </p:sp>
      <p:sp>
        <p:nvSpPr>
          <p:cNvPr id="24" name="Text 14"/>
          <p:cNvSpPr/>
          <p:nvPr/>
        </p:nvSpPr>
        <p:spPr>
          <a:xfrm>
            <a:off x="17134442" y="11176000"/>
            <a:ext cx="5233054" cy="838200"/>
          </a:xfrm>
          <a:prstGeom prst="rect">
            <a:avLst/>
          </a:prstGeom>
          <a:noFill/>
          <a:ln/>
        </p:spPr>
        <p:txBody>
          <a:bodyPr wrap="square" lIns="0" tIns="0" rIns="0" bIns="0" rtlCol="0" anchor="t"/>
          <a:lstStyle/>
          <a:p>
            <a:pPr algn="l"/>
            <a:r>
              <a:rPr lang="en-US" sz="3600" dirty="0">
                <a:solidFill>
                  <a:srgbClr val="000000">
                    <a:alpha val="100000"/>
                  </a:srgbClr>
                </a:solidFill>
                <a:latin typeface="Poppins Bold" pitchFamily="34" charset="0"/>
                <a:ea typeface="Poppins Bold" pitchFamily="34" charset="-122"/>
                <a:cs typeface="Poppins Bold" pitchFamily="34" charset="-120"/>
              </a:rPr>
              <a:t>Illumination Spell</a:t>
            </a:r>
            <a:endParaRPr lang="en-US" sz="3600" dirty="0"/>
          </a:p>
        </p:txBody>
      </p:sp>
      <p:sp>
        <p:nvSpPr>
          <p:cNvPr id="25" name="Shape 15"/>
          <p:cNvSpPr/>
          <p:nvPr/>
        </p:nvSpPr>
        <p:spPr>
          <a:xfrm>
            <a:off x="1486086" y="4610100"/>
            <a:ext cx="6604826" cy="2438400"/>
          </a:xfrm>
          <a:prstGeom prst="rect">
            <a:avLst/>
          </a:prstGeom>
          <a:noFill/>
          <a:ln/>
        </p:spPr>
      </p:sp>
      <p:pic>
        <p:nvPicPr>
          <p:cNvPr id="26" name="Image 8" descr="preencoded.png"/>
          <p:cNvPicPr>
            <a:picLocks noChangeAspect="1"/>
          </p:cNvPicPr>
          <p:nvPr/>
        </p:nvPicPr>
        <p:blipFill>
          <a:blip r:embed="rId9"/>
          <a:stretch>
            <a:fillRect/>
          </a:stretch>
        </p:blipFill>
        <p:spPr>
          <a:xfrm>
            <a:off x="1486086" y="5016500"/>
            <a:ext cx="1625803" cy="1625600"/>
          </a:xfrm>
          <a:prstGeom prst="rect">
            <a:avLst/>
          </a:prstGeom>
        </p:spPr>
      </p:pic>
      <p:sp>
        <p:nvSpPr>
          <p:cNvPr id="27" name="Shape 16"/>
          <p:cNvSpPr/>
          <p:nvPr/>
        </p:nvSpPr>
        <p:spPr>
          <a:xfrm>
            <a:off x="1486086" y="5016500"/>
            <a:ext cx="1625803" cy="1625600"/>
          </a:xfrm>
          <a:prstGeom prst="roundRect">
            <a:avLst>
              <a:gd name="adj" fmla="val 781313"/>
            </a:avLst>
          </a:prstGeom>
          <a:noFill/>
          <a:ln w="12700">
            <a:solidFill>
              <a:srgbClr val="1C50EA"/>
            </a:solidFill>
            <a:prstDash val="solid"/>
          </a:ln>
        </p:spPr>
      </p:sp>
      <p:sp>
        <p:nvSpPr>
          <p:cNvPr id="28" name="Text 17"/>
          <p:cNvSpPr/>
          <p:nvPr/>
        </p:nvSpPr>
        <p:spPr>
          <a:xfrm>
            <a:off x="1613102" y="5270500"/>
            <a:ext cx="1371771" cy="1117600"/>
          </a:xfrm>
          <a:prstGeom prst="rect">
            <a:avLst/>
          </a:prstGeom>
          <a:noFill/>
          <a:ln/>
        </p:spPr>
        <p:txBody>
          <a:bodyPr wrap="square" lIns="0" tIns="0" rIns="0" bIns="0" rtlCol="0" anchor="ctr"/>
          <a:lstStyle/>
          <a:p>
            <a:pPr algn="ctr"/>
            <a:r>
              <a:rPr lang="en-US" sz="4800" dirty="0">
                <a:solidFill>
                  <a:srgbClr val="1C50EA">
                    <a:alpha val="100000"/>
                  </a:srgbClr>
                </a:solidFill>
                <a:latin typeface="Poppins Bold" pitchFamily="34" charset="0"/>
                <a:ea typeface="Poppins Bold" pitchFamily="34" charset="-122"/>
                <a:cs typeface="Poppins Bold" pitchFamily="34" charset="-120"/>
              </a:rPr>
              <a:t>15%</a:t>
            </a:r>
            <a:endParaRPr lang="en-US" sz="4800" dirty="0"/>
          </a:p>
        </p:txBody>
      </p:sp>
      <p:sp>
        <p:nvSpPr>
          <p:cNvPr id="29" name="Shape 18"/>
          <p:cNvSpPr/>
          <p:nvPr/>
        </p:nvSpPr>
        <p:spPr>
          <a:xfrm>
            <a:off x="3315114" y="4610100"/>
            <a:ext cx="4775797" cy="2438400"/>
          </a:xfrm>
          <a:prstGeom prst="rect">
            <a:avLst/>
          </a:prstGeom>
          <a:noFill/>
          <a:ln/>
        </p:spPr>
      </p:sp>
      <p:sp>
        <p:nvSpPr>
          <p:cNvPr id="30" name="Text 19"/>
          <p:cNvSpPr/>
          <p:nvPr/>
        </p:nvSpPr>
        <p:spPr>
          <a:xfrm>
            <a:off x="3315114" y="4610100"/>
            <a:ext cx="4911281" cy="2573867"/>
          </a:xfrm>
          <a:prstGeom prst="rect">
            <a:avLst/>
          </a:prstGeom>
          <a:noFill/>
          <a:ln/>
        </p:spPr>
        <p:txBody>
          <a:bodyPr wrap="square" lIns="0" tIns="0" rIns="0" bIns="0" rtlCol="0" anchor="t"/>
          <a:lstStyle/>
          <a:p>
            <a:pPr algn="l">
              <a:spcAft>
                <a:spcPts val="4000"/>
              </a:spcAft>
            </a:pPr>
            <a:r>
              <a:rPr lang="en-US" sz="3200" dirty="0">
                <a:solidFill>
                  <a:srgbClr val="4D4D4D">
                    <a:alpha val="100000"/>
                  </a:srgbClr>
                </a:solidFill>
                <a:latin typeface="Poppins Regular" pitchFamily="34" charset="0"/>
                <a:ea typeface="Poppins Regular" pitchFamily="34" charset="-122"/>
                <a:cs typeface="Poppins Regular" pitchFamily="34" charset="-120"/>
              </a:rPr>
              <a:t>A spell that creates a barrier made of elemental magic to protect from harm.</a:t>
            </a:r>
            <a:endParaRPr lang="en-US" sz="3200" dirty="0"/>
          </a:p>
        </p:txBody>
      </p:sp>
      <p:sp>
        <p:nvSpPr>
          <p:cNvPr id="31" name="Shape 20"/>
          <p:cNvSpPr/>
          <p:nvPr/>
        </p:nvSpPr>
        <p:spPr>
          <a:xfrm>
            <a:off x="1486086" y="8077200"/>
            <a:ext cx="6604826" cy="2438400"/>
          </a:xfrm>
          <a:prstGeom prst="rect">
            <a:avLst/>
          </a:prstGeom>
          <a:noFill/>
          <a:ln/>
        </p:spPr>
      </p:sp>
      <p:pic>
        <p:nvPicPr>
          <p:cNvPr id="32" name="Image 9" descr="preencoded.png"/>
          <p:cNvPicPr>
            <a:picLocks noChangeAspect="1"/>
          </p:cNvPicPr>
          <p:nvPr/>
        </p:nvPicPr>
        <p:blipFill>
          <a:blip r:embed="rId9"/>
          <a:stretch>
            <a:fillRect/>
          </a:stretch>
        </p:blipFill>
        <p:spPr>
          <a:xfrm>
            <a:off x="1486086" y="8483600"/>
            <a:ext cx="1625803" cy="1625600"/>
          </a:xfrm>
          <a:prstGeom prst="rect">
            <a:avLst/>
          </a:prstGeom>
        </p:spPr>
      </p:pic>
      <p:sp>
        <p:nvSpPr>
          <p:cNvPr id="33" name="Shape 21"/>
          <p:cNvSpPr/>
          <p:nvPr/>
        </p:nvSpPr>
        <p:spPr>
          <a:xfrm>
            <a:off x="1486086" y="8483600"/>
            <a:ext cx="1625803" cy="1625600"/>
          </a:xfrm>
          <a:prstGeom prst="roundRect">
            <a:avLst>
              <a:gd name="adj" fmla="val 781313"/>
            </a:avLst>
          </a:prstGeom>
          <a:noFill/>
          <a:ln w="12700">
            <a:solidFill>
              <a:srgbClr val="1C50EA"/>
            </a:solidFill>
            <a:prstDash val="solid"/>
          </a:ln>
        </p:spPr>
      </p:sp>
      <p:sp>
        <p:nvSpPr>
          <p:cNvPr id="34" name="Text 22"/>
          <p:cNvSpPr/>
          <p:nvPr/>
        </p:nvSpPr>
        <p:spPr>
          <a:xfrm>
            <a:off x="1530541" y="8737600"/>
            <a:ext cx="1536892" cy="1117600"/>
          </a:xfrm>
          <a:prstGeom prst="rect">
            <a:avLst/>
          </a:prstGeom>
          <a:noFill/>
          <a:ln/>
        </p:spPr>
        <p:txBody>
          <a:bodyPr wrap="square" lIns="0" tIns="0" rIns="0" bIns="0" rtlCol="0" anchor="ctr"/>
          <a:lstStyle/>
          <a:p>
            <a:pPr algn="ctr"/>
            <a:r>
              <a:rPr lang="en-US" sz="4800" dirty="0">
                <a:solidFill>
                  <a:srgbClr val="1C50EA">
                    <a:alpha val="100000"/>
                  </a:srgbClr>
                </a:solidFill>
                <a:latin typeface="Poppins Bold" pitchFamily="34" charset="0"/>
                <a:ea typeface="Poppins Bold" pitchFamily="34" charset="-122"/>
                <a:cs typeface="Poppins Bold" pitchFamily="34" charset="-120"/>
              </a:rPr>
              <a:t>85%</a:t>
            </a:r>
            <a:endParaRPr lang="en-US" sz="4800" dirty="0"/>
          </a:p>
        </p:txBody>
      </p:sp>
      <p:sp>
        <p:nvSpPr>
          <p:cNvPr id="35" name="Shape 23"/>
          <p:cNvSpPr/>
          <p:nvPr/>
        </p:nvSpPr>
        <p:spPr>
          <a:xfrm>
            <a:off x="3315114" y="8077200"/>
            <a:ext cx="4775797" cy="2438400"/>
          </a:xfrm>
          <a:prstGeom prst="rect">
            <a:avLst/>
          </a:prstGeom>
          <a:noFill/>
          <a:ln/>
        </p:spPr>
      </p:sp>
      <p:sp>
        <p:nvSpPr>
          <p:cNvPr id="36" name="Text 24"/>
          <p:cNvSpPr/>
          <p:nvPr/>
        </p:nvSpPr>
        <p:spPr>
          <a:xfrm>
            <a:off x="3315114" y="8077200"/>
            <a:ext cx="4911281" cy="2573867"/>
          </a:xfrm>
          <a:prstGeom prst="rect">
            <a:avLst/>
          </a:prstGeom>
          <a:noFill/>
          <a:ln/>
        </p:spPr>
        <p:txBody>
          <a:bodyPr wrap="square" lIns="0" tIns="0" rIns="0" bIns="0" rtlCol="0" anchor="t"/>
          <a:lstStyle/>
          <a:p>
            <a:pPr algn="l">
              <a:spcAft>
                <a:spcPts val="4000"/>
              </a:spcAft>
            </a:pPr>
            <a:r>
              <a:rPr lang="en-US" sz="3200" dirty="0">
                <a:solidFill>
                  <a:srgbClr val="4D4D4D">
                    <a:alpha val="100000"/>
                  </a:srgbClr>
                </a:solidFill>
                <a:latin typeface="Poppins Regular" pitchFamily="34" charset="0"/>
                <a:ea typeface="Poppins Regular" pitchFamily="34" charset="-122"/>
                <a:cs typeface="Poppins Regular" pitchFamily="34" charset="-120"/>
              </a:rPr>
              <a:t>A ritual that summons the spirit of the Phoenix to guide and protect the caster.</a:t>
            </a:r>
            <a:endParaRPr lang="en-US" sz="3200" dirty="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name="Slide 23">
    <p:bg>
      <p:bgPr>
        <a:solidFill>
          <a:srgbClr val="FFFFFF"/>
        </a:solidFill>
        <a:effectLst/>
      </p:bgPr>
    </p:bg>
    <p:spTree>
      <p:nvGrpSpPr>
        <p:cNvPr id="1" name=""/>
        <p:cNvGrpSpPr/>
        <p:nvPr/>
      </p:nvGrpSpPr>
      <p:grpSpPr>
        <a:xfrm>
          <a:off x="0" y="0"/>
          <a:ext cx="0" cy="0"/>
          <a:chOff x="0" y="0"/>
          <a:chExt cx="0" cy="0"/>
        </a:xfrm>
      </p:grpSpPr>
      <p:sp>
        <p:nvSpPr>
          <p:cNvPr id="2" name="Shape 0"/>
          <p:cNvSpPr/>
          <p:nvPr/>
        </p:nvSpPr>
        <p:spPr>
          <a:xfrm>
            <a:off x="12968321" y="6032500"/>
            <a:ext cx="11418727" cy="7683500"/>
          </a:xfrm>
          <a:prstGeom prst="rect">
            <a:avLst/>
          </a:prstGeom>
          <a:solidFill>
            <a:srgbClr val="F2F5FF">
              <a:alpha val="100000"/>
            </a:srgbClr>
          </a:solidFill>
          <a:ln/>
        </p:spPr>
      </p:sp>
      <p:sp>
        <p:nvSpPr>
          <p:cNvPr id="3" name="Text 1"/>
          <p:cNvSpPr/>
          <p:nvPr/>
        </p:nvSpPr>
        <p:spPr>
          <a:xfrm>
            <a:off x="10046956" y="495300"/>
            <a:ext cx="6295754" cy="1862667"/>
          </a:xfrm>
          <a:prstGeom prst="rect">
            <a:avLst/>
          </a:prstGeom>
          <a:noFill/>
          <a:ln/>
        </p:spPr>
        <p:txBody>
          <a:bodyPr wrap="square" lIns="0" tIns="0" rIns="0" bIns="0" rtlCol="0" anchor="t"/>
          <a:lstStyle/>
          <a:p>
            <a:pPr algn="l"/>
            <a:r>
              <a:rPr lang="en-US" sz="8000" dirty="0">
                <a:solidFill>
                  <a:srgbClr val="000000">
                    <a:alpha val="100000"/>
                  </a:srgbClr>
                </a:solidFill>
                <a:latin typeface="Poppins Bold" pitchFamily="34" charset="0"/>
                <a:ea typeface="Poppins Bold" pitchFamily="34" charset="-122"/>
                <a:cs typeface="Poppins Bold" pitchFamily="34" charset="-120"/>
              </a:rPr>
              <a:t>Acquisition</a:t>
            </a:r>
            <a:endParaRPr lang="en-US" sz="8000" dirty="0"/>
          </a:p>
        </p:txBody>
      </p:sp>
      <p:sp>
        <p:nvSpPr>
          <p:cNvPr id="4" name="Shape 2"/>
          <p:cNvSpPr/>
          <p:nvPr/>
        </p:nvSpPr>
        <p:spPr>
          <a:xfrm>
            <a:off x="23370921" y="10515600"/>
            <a:ext cx="1016127" cy="3200400"/>
          </a:xfrm>
          <a:prstGeom prst="rect">
            <a:avLst/>
          </a:prstGeom>
          <a:solidFill>
            <a:srgbClr val="FFFFFF">
              <a:alpha val="100000"/>
            </a:srgbClr>
          </a:solidFill>
          <a:ln/>
        </p:spPr>
      </p:sp>
      <p:pic>
        <p:nvPicPr>
          <p:cNvPr id="5" name="Image 0" descr="preencoded.png"/>
          <p:cNvPicPr>
            <a:picLocks noChangeAspect="1"/>
          </p:cNvPicPr>
          <p:nvPr/>
        </p:nvPicPr>
        <p:blipFill>
          <a:blip r:embed="rId3"/>
          <a:stretch>
            <a:fillRect/>
          </a:stretch>
        </p:blipFill>
        <p:spPr>
          <a:xfrm>
            <a:off x="23523340" y="10820400"/>
            <a:ext cx="711289" cy="2590800"/>
          </a:xfrm>
          <a:prstGeom prst="rect">
            <a:avLst/>
          </a:prstGeom>
        </p:spPr>
      </p:pic>
      <p:sp>
        <p:nvSpPr>
          <p:cNvPr id="6" name="Shape 3"/>
          <p:cNvSpPr/>
          <p:nvPr/>
        </p:nvSpPr>
        <p:spPr>
          <a:xfrm>
            <a:off x="1473384" y="3086100"/>
            <a:ext cx="6134867" cy="4165600"/>
          </a:xfrm>
          <a:prstGeom prst="rect">
            <a:avLst/>
          </a:prstGeom>
          <a:noFill/>
          <a:ln/>
        </p:spPr>
      </p:sp>
      <p:sp>
        <p:nvSpPr>
          <p:cNvPr id="7" name="Shape 4"/>
          <p:cNvSpPr/>
          <p:nvPr/>
        </p:nvSpPr>
        <p:spPr>
          <a:xfrm>
            <a:off x="3727916" y="3086100"/>
            <a:ext cx="1625803" cy="1625600"/>
          </a:xfrm>
          <a:prstGeom prst="roundRect">
            <a:avLst>
              <a:gd name="adj" fmla="val 78188"/>
            </a:avLst>
          </a:prstGeom>
          <a:noFill/>
          <a:ln/>
        </p:spPr>
      </p:sp>
      <p:pic>
        <p:nvPicPr>
          <p:cNvPr id="8" name="Image 1" descr="preencoded.png"/>
          <p:cNvPicPr>
            <a:picLocks noChangeAspect="1"/>
          </p:cNvPicPr>
          <p:nvPr/>
        </p:nvPicPr>
        <p:blipFill>
          <a:blip r:embed="rId4"/>
          <a:stretch>
            <a:fillRect/>
          </a:stretch>
        </p:blipFill>
        <p:spPr>
          <a:xfrm>
            <a:off x="3727916" y="3086100"/>
            <a:ext cx="1625803" cy="1625600"/>
          </a:xfrm>
          <a:prstGeom prst="rect">
            <a:avLst/>
          </a:prstGeom>
        </p:spPr>
      </p:pic>
      <p:pic>
        <p:nvPicPr>
          <p:cNvPr id="9" name="Image 2" descr="preencoded.png"/>
          <p:cNvPicPr>
            <a:picLocks noChangeAspect="1"/>
          </p:cNvPicPr>
          <p:nvPr/>
        </p:nvPicPr>
        <p:blipFill>
          <a:blip r:embed="rId5"/>
          <a:stretch>
            <a:fillRect/>
          </a:stretch>
        </p:blipFill>
        <p:spPr>
          <a:xfrm>
            <a:off x="3893158" y="3251361"/>
            <a:ext cx="1295481" cy="1294929"/>
          </a:xfrm>
          <a:prstGeom prst="rect">
            <a:avLst/>
          </a:prstGeom>
        </p:spPr>
      </p:pic>
      <p:sp>
        <p:nvSpPr>
          <p:cNvPr id="10" name="Shape 5"/>
          <p:cNvSpPr/>
          <p:nvPr/>
        </p:nvSpPr>
        <p:spPr>
          <a:xfrm>
            <a:off x="1473384" y="5016500"/>
            <a:ext cx="6134867" cy="2235200"/>
          </a:xfrm>
          <a:prstGeom prst="rect">
            <a:avLst/>
          </a:prstGeom>
          <a:noFill/>
          <a:ln/>
        </p:spPr>
      </p:sp>
      <p:sp>
        <p:nvSpPr>
          <p:cNvPr id="11" name="Text 6"/>
          <p:cNvSpPr/>
          <p:nvPr/>
        </p:nvSpPr>
        <p:spPr>
          <a:xfrm>
            <a:off x="1371771" y="5016500"/>
            <a:ext cx="6338092" cy="1117600"/>
          </a:xfrm>
          <a:prstGeom prst="rect">
            <a:avLst/>
          </a:prstGeom>
          <a:noFill/>
          <a:ln/>
        </p:spPr>
        <p:txBody>
          <a:bodyPr wrap="square" lIns="0" tIns="0" rIns="0" bIns="0" rtlCol="0" anchor="t"/>
          <a:lstStyle/>
          <a:p>
            <a:pPr algn="ctr"/>
            <a:r>
              <a:rPr lang="en-US" sz="4800" dirty="0">
                <a:solidFill>
                  <a:srgbClr val="000000">
                    <a:alpha val="100000"/>
                  </a:srgbClr>
                </a:solidFill>
                <a:latin typeface="Poppins Bold" pitchFamily="34" charset="0"/>
                <a:ea typeface="Poppins Bold" pitchFamily="34" charset="-122"/>
                <a:cs typeface="Poppins Bold" pitchFamily="34" charset="-120"/>
              </a:rPr>
              <a:t>Enchanted Forest</a:t>
            </a:r>
            <a:endParaRPr lang="en-US" sz="4800" dirty="0"/>
          </a:p>
        </p:txBody>
      </p:sp>
      <p:sp>
        <p:nvSpPr>
          <p:cNvPr id="12" name="Text 7"/>
          <p:cNvSpPr/>
          <p:nvPr/>
        </p:nvSpPr>
        <p:spPr>
          <a:xfrm>
            <a:off x="1405642" y="6032500"/>
            <a:ext cx="6270350" cy="1354667"/>
          </a:xfrm>
          <a:prstGeom prst="rect">
            <a:avLst/>
          </a:prstGeom>
          <a:noFill/>
          <a:ln/>
        </p:spPr>
        <p:txBody>
          <a:bodyPr wrap="square" lIns="0" tIns="0" rIns="0" bIns="0" rtlCol="0" anchor="t"/>
          <a:lstStyle/>
          <a:p>
            <a:pPr algn="ctr">
              <a:spcAft>
                <a:spcPts val="4000"/>
              </a:spcAft>
            </a:pPr>
            <a:r>
              <a:rPr lang="en-US" sz="3200" dirty="0">
                <a:solidFill>
                  <a:srgbClr val="000000">
                    <a:alpha val="100000"/>
                  </a:srgbClr>
                </a:solidFill>
                <a:latin typeface="Poppins Regular" pitchFamily="34" charset="0"/>
                <a:ea typeface="Poppins Regular" pitchFamily="34" charset="-122"/>
                <a:cs typeface="Poppins Regular" pitchFamily="34" charset="-120"/>
              </a:rPr>
              <a:t>A magical woodland filled with mystical creatures.</a:t>
            </a:r>
            <a:endParaRPr lang="en-US" sz="3200" dirty="0"/>
          </a:p>
        </p:txBody>
      </p:sp>
      <p:sp>
        <p:nvSpPr>
          <p:cNvPr id="13" name="Shape 8"/>
          <p:cNvSpPr/>
          <p:nvPr/>
        </p:nvSpPr>
        <p:spPr>
          <a:xfrm>
            <a:off x="9132441" y="3086100"/>
            <a:ext cx="6134867" cy="4165600"/>
          </a:xfrm>
          <a:prstGeom prst="rect">
            <a:avLst/>
          </a:prstGeom>
          <a:noFill/>
          <a:ln/>
        </p:spPr>
      </p:sp>
      <p:sp>
        <p:nvSpPr>
          <p:cNvPr id="14" name="Shape 9"/>
          <p:cNvSpPr/>
          <p:nvPr/>
        </p:nvSpPr>
        <p:spPr>
          <a:xfrm>
            <a:off x="11386973" y="3086100"/>
            <a:ext cx="1625803" cy="1625600"/>
          </a:xfrm>
          <a:prstGeom prst="roundRect">
            <a:avLst>
              <a:gd name="adj" fmla="val 78188"/>
            </a:avLst>
          </a:prstGeom>
          <a:noFill/>
          <a:ln/>
        </p:spPr>
      </p:sp>
      <p:pic>
        <p:nvPicPr>
          <p:cNvPr id="15" name="Image 3" descr="preencoded.png"/>
          <p:cNvPicPr>
            <a:picLocks noChangeAspect="1"/>
          </p:cNvPicPr>
          <p:nvPr/>
        </p:nvPicPr>
        <p:blipFill>
          <a:blip r:embed="rId4"/>
          <a:stretch>
            <a:fillRect/>
          </a:stretch>
        </p:blipFill>
        <p:spPr>
          <a:xfrm>
            <a:off x="11386973" y="3086100"/>
            <a:ext cx="1625803" cy="1625600"/>
          </a:xfrm>
          <a:prstGeom prst="rect">
            <a:avLst/>
          </a:prstGeom>
        </p:spPr>
      </p:pic>
      <p:pic>
        <p:nvPicPr>
          <p:cNvPr id="16" name="Image 4" descr="preencoded.png"/>
          <p:cNvPicPr>
            <a:picLocks noChangeAspect="1"/>
          </p:cNvPicPr>
          <p:nvPr/>
        </p:nvPicPr>
        <p:blipFill>
          <a:blip r:embed="rId6"/>
          <a:stretch>
            <a:fillRect/>
          </a:stretch>
        </p:blipFill>
        <p:spPr>
          <a:xfrm>
            <a:off x="11488586" y="3441700"/>
            <a:ext cx="1422578" cy="914400"/>
          </a:xfrm>
          <a:prstGeom prst="rect">
            <a:avLst/>
          </a:prstGeom>
        </p:spPr>
      </p:pic>
      <p:sp>
        <p:nvSpPr>
          <p:cNvPr id="17" name="Shape 10"/>
          <p:cNvSpPr/>
          <p:nvPr/>
        </p:nvSpPr>
        <p:spPr>
          <a:xfrm>
            <a:off x="9132441" y="5016500"/>
            <a:ext cx="6134867" cy="2235200"/>
          </a:xfrm>
          <a:prstGeom prst="rect">
            <a:avLst/>
          </a:prstGeom>
          <a:noFill/>
          <a:ln/>
        </p:spPr>
      </p:sp>
      <p:sp>
        <p:nvSpPr>
          <p:cNvPr id="18" name="Text 11"/>
          <p:cNvSpPr/>
          <p:nvPr/>
        </p:nvSpPr>
        <p:spPr>
          <a:xfrm>
            <a:off x="9030829" y="5016500"/>
            <a:ext cx="6338092" cy="1117600"/>
          </a:xfrm>
          <a:prstGeom prst="rect">
            <a:avLst/>
          </a:prstGeom>
          <a:noFill/>
          <a:ln/>
        </p:spPr>
        <p:txBody>
          <a:bodyPr wrap="square" lIns="0" tIns="0" rIns="0" bIns="0" rtlCol="0" anchor="t"/>
          <a:lstStyle/>
          <a:p>
            <a:pPr algn="ctr"/>
            <a:r>
              <a:rPr lang="en-US" sz="4800" dirty="0">
                <a:solidFill>
                  <a:srgbClr val="000000">
                    <a:alpha val="100000"/>
                  </a:srgbClr>
                </a:solidFill>
                <a:latin typeface="Poppins Bold" pitchFamily="34" charset="0"/>
                <a:ea typeface="Poppins Bold" pitchFamily="34" charset="-122"/>
                <a:cs typeface="Poppins Bold" pitchFamily="34" charset="-120"/>
              </a:rPr>
              <a:t>Divine Blessings</a:t>
            </a:r>
            <a:endParaRPr lang="en-US" sz="4800" dirty="0"/>
          </a:p>
        </p:txBody>
      </p:sp>
      <p:sp>
        <p:nvSpPr>
          <p:cNvPr id="19" name="Text 12"/>
          <p:cNvSpPr/>
          <p:nvPr/>
        </p:nvSpPr>
        <p:spPr>
          <a:xfrm>
            <a:off x="9064700" y="6032500"/>
            <a:ext cx="6270350" cy="1354667"/>
          </a:xfrm>
          <a:prstGeom prst="rect">
            <a:avLst/>
          </a:prstGeom>
          <a:noFill/>
          <a:ln/>
        </p:spPr>
        <p:txBody>
          <a:bodyPr wrap="square" lIns="0" tIns="0" rIns="0" bIns="0" rtlCol="0" anchor="t"/>
          <a:lstStyle/>
          <a:p>
            <a:pPr algn="ctr">
              <a:spcAft>
                <a:spcPts val="4000"/>
              </a:spcAft>
            </a:pPr>
            <a:r>
              <a:rPr lang="en-US" sz="3200" dirty="0">
                <a:solidFill>
                  <a:srgbClr val="000000">
                    <a:alpha val="100000"/>
                  </a:srgbClr>
                </a:solidFill>
                <a:latin typeface="Poppins Regular" pitchFamily="34" charset="0"/>
                <a:ea typeface="Poppins Regular" pitchFamily="34" charset="-122"/>
                <a:cs typeface="Poppins Regular" pitchFamily="34" charset="-120"/>
              </a:rPr>
              <a:t>A ritual that imbues a person with divine powers.</a:t>
            </a:r>
            <a:endParaRPr lang="en-US" sz="3200" dirty="0"/>
          </a:p>
        </p:txBody>
      </p:sp>
      <p:sp>
        <p:nvSpPr>
          <p:cNvPr id="20" name="Shape 13"/>
          <p:cNvSpPr/>
          <p:nvPr/>
        </p:nvSpPr>
        <p:spPr>
          <a:xfrm>
            <a:off x="16791499" y="3086100"/>
            <a:ext cx="6134867" cy="4165600"/>
          </a:xfrm>
          <a:prstGeom prst="rect">
            <a:avLst/>
          </a:prstGeom>
          <a:noFill/>
          <a:ln/>
        </p:spPr>
      </p:sp>
      <p:sp>
        <p:nvSpPr>
          <p:cNvPr id="21" name="Shape 14"/>
          <p:cNvSpPr/>
          <p:nvPr/>
        </p:nvSpPr>
        <p:spPr>
          <a:xfrm>
            <a:off x="19046030" y="3086100"/>
            <a:ext cx="1625803" cy="1625600"/>
          </a:xfrm>
          <a:prstGeom prst="roundRect">
            <a:avLst>
              <a:gd name="adj" fmla="val 78188"/>
            </a:avLst>
          </a:prstGeom>
          <a:noFill/>
          <a:ln/>
        </p:spPr>
      </p:sp>
      <p:pic>
        <p:nvPicPr>
          <p:cNvPr id="22" name="Image 5" descr="preencoded.png"/>
          <p:cNvPicPr>
            <a:picLocks noChangeAspect="1"/>
          </p:cNvPicPr>
          <p:nvPr/>
        </p:nvPicPr>
        <p:blipFill>
          <a:blip r:embed="rId4"/>
          <a:stretch>
            <a:fillRect/>
          </a:stretch>
        </p:blipFill>
        <p:spPr>
          <a:xfrm>
            <a:off x="19046030" y="3086100"/>
            <a:ext cx="1625803" cy="1625600"/>
          </a:xfrm>
          <a:prstGeom prst="rect">
            <a:avLst/>
          </a:prstGeom>
        </p:spPr>
      </p:pic>
      <p:pic>
        <p:nvPicPr>
          <p:cNvPr id="23" name="Image 6" descr="preencoded.png"/>
          <p:cNvPicPr>
            <a:picLocks noChangeAspect="1"/>
          </p:cNvPicPr>
          <p:nvPr/>
        </p:nvPicPr>
        <p:blipFill>
          <a:blip r:embed="rId7"/>
          <a:stretch>
            <a:fillRect/>
          </a:stretch>
        </p:blipFill>
        <p:spPr>
          <a:xfrm>
            <a:off x="19319115" y="3244850"/>
            <a:ext cx="1079635" cy="1308261"/>
          </a:xfrm>
          <a:prstGeom prst="rect">
            <a:avLst/>
          </a:prstGeom>
        </p:spPr>
      </p:pic>
      <p:sp>
        <p:nvSpPr>
          <p:cNvPr id="24" name="Shape 15"/>
          <p:cNvSpPr/>
          <p:nvPr/>
        </p:nvSpPr>
        <p:spPr>
          <a:xfrm>
            <a:off x="16791499" y="5016500"/>
            <a:ext cx="6134867" cy="2235200"/>
          </a:xfrm>
          <a:prstGeom prst="rect">
            <a:avLst/>
          </a:prstGeom>
          <a:noFill/>
          <a:ln/>
        </p:spPr>
      </p:sp>
      <p:sp>
        <p:nvSpPr>
          <p:cNvPr id="25" name="Text 16"/>
          <p:cNvSpPr/>
          <p:nvPr/>
        </p:nvSpPr>
        <p:spPr>
          <a:xfrm>
            <a:off x="16689886" y="5016500"/>
            <a:ext cx="6338092" cy="1117600"/>
          </a:xfrm>
          <a:prstGeom prst="rect">
            <a:avLst/>
          </a:prstGeom>
          <a:noFill/>
          <a:ln/>
        </p:spPr>
        <p:txBody>
          <a:bodyPr wrap="square" lIns="0" tIns="0" rIns="0" bIns="0" rtlCol="0" anchor="t"/>
          <a:lstStyle/>
          <a:p>
            <a:pPr algn="ctr"/>
            <a:r>
              <a:rPr lang="en-US" sz="4800" dirty="0">
                <a:solidFill>
                  <a:srgbClr val="000000">
                    <a:alpha val="100000"/>
                  </a:srgbClr>
                </a:solidFill>
                <a:latin typeface="Poppins Bold" pitchFamily="34" charset="0"/>
                <a:ea typeface="Poppins Bold" pitchFamily="34" charset="-122"/>
                <a:cs typeface="Poppins Bold" pitchFamily="34" charset="-120"/>
              </a:rPr>
              <a:t>Sorcerer's Tome</a:t>
            </a:r>
            <a:endParaRPr lang="en-US" sz="4800" dirty="0"/>
          </a:p>
        </p:txBody>
      </p:sp>
      <p:sp>
        <p:nvSpPr>
          <p:cNvPr id="26" name="Text 17"/>
          <p:cNvSpPr/>
          <p:nvPr/>
        </p:nvSpPr>
        <p:spPr>
          <a:xfrm>
            <a:off x="16723757" y="6032500"/>
            <a:ext cx="6270350" cy="1354667"/>
          </a:xfrm>
          <a:prstGeom prst="rect">
            <a:avLst/>
          </a:prstGeom>
          <a:noFill/>
          <a:ln/>
        </p:spPr>
        <p:txBody>
          <a:bodyPr wrap="square" lIns="0" tIns="0" rIns="0" bIns="0" rtlCol="0" anchor="t"/>
          <a:lstStyle/>
          <a:p>
            <a:pPr algn="ctr">
              <a:spcAft>
                <a:spcPts val="4000"/>
              </a:spcAft>
            </a:pPr>
            <a:r>
              <a:rPr lang="en-US" sz="3200" dirty="0">
                <a:solidFill>
                  <a:srgbClr val="000000">
                    <a:alpha val="100000"/>
                  </a:srgbClr>
                </a:solidFill>
                <a:latin typeface="Poppins Regular" pitchFamily="34" charset="0"/>
                <a:ea typeface="Poppins Regular" pitchFamily="34" charset="-122"/>
                <a:cs typeface="Poppins Regular" pitchFamily="34" charset="-120"/>
              </a:rPr>
              <a:t>A mysterious book that holds the secrets of the universe.</a:t>
            </a:r>
            <a:endParaRPr lang="en-US" sz="3200" dirty="0"/>
          </a:p>
        </p:txBody>
      </p:sp>
      <p:sp>
        <p:nvSpPr>
          <p:cNvPr id="27" name="Shape 18"/>
          <p:cNvSpPr/>
          <p:nvPr/>
        </p:nvSpPr>
        <p:spPr>
          <a:xfrm>
            <a:off x="1473384" y="8331200"/>
            <a:ext cx="6134867" cy="4165600"/>
          </a:xfrm>
          <a:prstGeom prst="rect">
            <a:avLst/>
          </a:prstGeom>
          <a:noFill/>
          <a:ln/>
        </p:spPr>
      </p:sp>
      <p:sp>
        <p:nvSpPr>
          <p:cNvPr id="28" name="Shape 19"/>
          <p:cNvSpPr/>
          <p:nvPr/>
        </p:nvSpPr>
        <p:spPr>
          <a:xfrm>
            <a:off x="3727916" y="8331200"/>
            <a:ext cx="1625803" cy="1625600"/>
          </a:xfrm>
          <a:prstGeom prst="roundRect">
            <a:avLst>
              <a:gd name="adj" fmla="val 78188"/>
            </a:avLst>
          </a:prstGeom>
          <a:noFill/>
          <a:ln/>
        </p:spPr>
      </p:sp>
      <p:pic>
        <p:nvPicPr>
          <p:cNvPr id="29" name="Image 7" descr="preencoded.png"/>
          <p:cNvPicPr>
            <a:picLocks noChangeAspect="1"/>
          </p:cNvPicPr>
          <p:nvPr/>
        </p:nvPicPr>
        <p:blipFill>
          <a:blip r:embed="rId4"/>
          <a:stretch>
            <a:fillRect/>
          </a:stretch>
        </p:blipFill>
        <p:spPr>
          <a:xfrm>
            <a:off x="3727916" y="8331200"/>
            <a:ext cx="1625803" cy="1625600"/>
          </a:xfrm>
          <a:prstGeom prst="rect">
            <a:avLst/>
          </a:prstGeom>
        </p:spPr>
      </p:pic>
      <p:pic>
        <p:nvPicPr>
          <p:cNvPr id="30" name="Image 8" descr="preencoded.png"/>
          <p:cNvPicPr>
            <a:picLocks noChangeAspect="1"/>
          </p:cNvPicPr>
          <p:nvPr/>
        </p:nvPicPr>
        <p:blipFill>
          <a:blip r:embed="rId8"/>
          <a:stretch>
            <a:fillRect/>
          </a:stretch>
        </p:blipFill>
        <p:spPr>
          <a:xfrm>
            <a:off x="3969246" y="8572500"/>
            <a:ext cx="1143143" cy="1143000"/>
          </a:xfrm>
          <a:prstGeom prst="rect">
            <a:avLst/>
          </a:prstGeom>
        </p:spPr>
      </p:pic>
      <p:sp>
        <p:nvSpPr>
          <p:cNvPr id="31" name="Shape 20"/>
          <p:cNvSpPr/>
          <p:nvPr/>
        </p:nvSpPr>
        <p:spPr>
          <a:xfrm>
            <a:off x="1473384" y="10261600"/>
            <a:ext cx="6134867" cy="2235200"/>
          </a:xfrm>
          <a:prstGeom prst="rect">
            <a:avLst/>
          </a:prstGeom>
          <a:noFill/>
          <a:ln/>
        </p:spPr>
      </p:sp>
      <p:sp>
        <p:nvSpPr>
          <p:cNvPr id="32" name="Text 21"/>
          <p:cNvSpPr/>
          <p:nvPr/>
        </p:nvSpPr>
        <p:spPr>
          <a:xfrm>
            <a:off x="1371771" y="10261600"/>
            <a:ext cx="6338092" cy="1117600"/>
          </a:xfrm>
          <a:prstGeom prst="rect">
            <a:avLst/>
          </a:prstGeom>
          <a:noFill/>
          <a:ln/>
        </p:spPr>
        <p:txBody>
          <a:bodyPr wrap="square" lIns="0" tIns="0" rIns="0" bIns="0" rtlCol="0" anchor="t"/>
          <a:lstStyle/>
          <a:p>
            <a:pPr algn="ctr"/>
            <a:r>
              <a:rPr lang="en-US" sz="4800" dirty="0">
                <a:solidFill>
                  <a:srgbClr val="000000">
                    <a:alpha val="100000"/>
                  </a:srgbClr>
                </a:solidFill>
                <a:latin typeface="Poppins Bold" pitchFamily="34" charset="0"/>
                <a:ea typeface="Poppins Bold" pitchFamily="34" charset="-122"/>
                <a:cs typeface="Poppins Bold" pitchFamily="34" charset="-120"/>
              </a:rPr>
              <a:t>Charmed Weapons</a:t>
            </a:r>
            <a:endParaRPr lang="en-US" sz="4800" dirty="0"/>
          </a:p>
        </p:txBody>
      </p:sp>
      <p:sp>
        <p:nvSpPr>
          <p:cNvPr id="33" name="Text 22"/>
          <p:cNvSpPr/>
          <p:nvPr/>
        </p:nvSpPr>
        <p:spPr>
          <a:xfrm>
            <a:off x="1405642" y="11277600"/>
            <a:ext cx="6270350" cy="1354667"/>
          </a:xfrm>
          <a:prstGeom prst="rect">
            <a:avLst/>
          </a:prstGeom>
          <a:noFill/>
          <a:ln/>
        </p:spPr>
        <p:txBody>
          <a:bodyPr wrap="square" lIns="0" tIns="0" rIns="0" bIns="0" rtlCol="0" anchor="t"/>
          <a:lstStyle/>
          <a:p>
            <a:pPr algn="ctr">
              <a:spcAft>
                <a:spcPts val="4000"/>
              </a:spcAft>
            </a:pPr>
            <a:r>
              <a:rPr lang="en-US" sz="3200" dirty="0">
                <a:solidFill>
                  <a:srgbClr val="000000">
                    <a:alpha val="100000"/>
                  </a:srgbClr>
                </a:solidFill>
                <a:latin typeface="Poppins Regular" pitchFamily="34" charset="0"/>
                <a:ea typeface="Poppins Regular" pitchFamily="34" charset="-122"/>
                <a:cs typeface="Poppins Regular" pitchFamily="34" charset="-120"/>
              </a:rPr>
              <a:t>A range of enchanted weapons.</a:t>
            </a:r>
            <a:endParaRPr lang="en-US" sz="3200" dirty="0"/>
          </a:p>
        </p:txBody>
      </p:sp>
      <p:sp>
        <p:nvSpPr>
          <p:cNvPr id="34" name="Shape 23"/>
          <p:cNvSpPr/>
          <p:nvPr/>
        </p:nvSpPr>
        <p:spPr>
          <a:xfrm>
            <a:off x="9132441" y="8331200"/>
            <a:ext cx="6134867" cy="4165600"/>
          </a:xfrm>
          <a:prstGeom prst="rect">
            <a:avLst/>
          </a:prstGeom>
          <a:noFill/>
          <a:ln/>
        </p:spPr>
      </p:sp>
      <p:sp>
        <p:nvSpPr>
          <p:cNvPr id="35" name="Shape 24"/>
          <p:cNvSpPr/>
          <p:nvPr/>
        </p:nvSpPr>
        <p:spPr>
          <a:xfrm>
            <a:off x="11386973" y="8331200"/>
            <a:ext cx="1625803" cy="1625600"/>
          </a:xfrm>
          <a:prstGeom prst="roundRect">
            <a:avLst>
              <a:gd name="adj" fmla="val 78188"/>
            </a:avLst>
          </a:prstGeom>
          <a:noFill/>
          <a:ln/>
        </p:spPr>
      </p:sp>
      <p:pic>
        <p:nvPicPr>
          <p:cNvPr id="36" name="Image 9" descr="preencoded.png"/>
          <p:cNvPicPr>
            <a:picLocks noChangeAspect="1"/>
          </p:cNvPicPr>
          <p:nvPr/>
        </p:nvPicPr>
        <p:blipFill>
          <a:blip r:embed="rId4"/>
          <a:stretch>
            <a:fillRect/>
          </a:stretch>
        </p:blipFill>
        <p:spPr>
          <a:xfrm>
            <a:off x="11386973" y="8331200"/>
            <a:ext cx="1625803" cy="1625600"/>
          </a:xfrm>
          <a:prstGeom prst="rect">
            <a:avLst/>
          </a:prstGeom>
        </p:spPr>
      </p:pic>
      <p:pic>
        <p:nvPicPr>
          <p:cNvPr id="37" name="Image 10" descr="preencoded.png"/>
          <p:cNvPicPr>
            <a:picLocks noChangeAspect="1"/>
          </p:cNvPicPr>
          <p:nvPr/>
        </p:nvPicPr>
        <p:blipFill>
          <a:blip r:embed="rId9"/>
          <a:stretch>
            <a:fillRect/>
          </a:stretch>
        </p:blipFill>
        <p:spPr>
          <a:xfrm>
            <a:off x="11856932" y="8432800"/>
            <a:ext cx="685886" cy="342900"/>
          </a:xfrm>
          <a:prstGeom prst="rect">
            <a:avLst/>
          </a:prstGeom>
        </p:spPr>
      </p:pic>
      <p:pic>
        <p:nvPicPr>
          <p:cNvPr id="38" name="Image 11" descr="preencoded.png"/>
          <p:cNvPicPr>
            <a:picLocks noChangeAspect="1"/>
          </p:cNvPicPr>
          <p:nvPr/>
        </p:nvPicPr>
        <p:blipFill>
          <a:blip r:embed="rId10"/>
          <a:stretch>
            <a:fillRect/>
          </a:stretch>
        </p:blipFill>
        <p:spPr>
          <a:xfrm>
            <a:off x="11507638" y="8751888"/>
            <a:ext cx="1384473" cy="1103313"/>
          </a:xfrm>
          <a:prstGeom prst="rect">
            <a:avLst/>
          </a:prstGeom>
        </p:spPr>
      </p:pic>
      <p:sp>
        <p:nvSpPr>
          <p:cNvPr id="39" name="Shape 25"/>
          <p:cNvSpPr/>
          <p:nvPr/>
        </p:nvSpPr>
        <p:spPr>
          <a:xfrm>
            <a:off x="9132441" y="10261600"/>
            <a:ext cx="6134867" cy="2235200"/>
          </a:xfrm>
          <a:prstGeom prst="rect">
            <a:avLst/>
          </a:prstGeom>
          <a:noFill/>
          <a:ln/>
        </p:spPr>
      </p:sp>
      <p:sp>
        <p:nvSpPr>
          <p:cNvPr id="40" name="Text 26"/>
          <p:cNvSpPr/>
          <p:nvPr/>
        </p:nvSpPr>
        <p:spPr>
          <a:xfrm>
            <a:off x="9030829" y="10261600"/>
            <a:ext cx="6338092" cy="1117600"/>
          </a:xfrm>
          <a:prstGeom prst="rect">
            <a:avLst/>
          </a:prstGeom>
          <a:noFill/>
          <a:ln/>
        </p:spPr>
        <p:txBody>
          <a:bodyPr wrap="square" lIns="0" tIns="0" rIns="0" bIns="0" rtlCol="0" anchor="t"/>
          <a:lstStyle/>
          <a:p>
            <a:pPr algn="ctr"/>
            <a:r>
              <a:rPr lang="en-US" sz="4800" dirty="0">
                <a:solidFill>
                  <a:srgbClr val="000000">
                    <a:alpha val="100000"/>
                  </a:srgbClr>
                </a:solidFill>
                <a:latin typeface="Poppins Bold" pitchFamily="34" charset="0"/>
                <a:ea typeface="Poppins Bold" pitchFamily="34" charset="-122"/>
                <a:cs typeface="Poppins Bold" pitchFamily="34" charset="-120"/>
              </a:rPr>
              <a:t>Arcane Studies</a:t>
            </a:r>
            <a:endParaRPr lang="en-US" sz="4800" dirty="0"/>
          </a:p>
        </p:txBody>
      </p:sp>
      <p:sp>
        <p:nvSpPr>
          <p:cNvPr id="41" name="Text 27"/>
          <p:cNvSpPr/>
          <p:nvPr/>
        </p:nvSpPr>
        <p:spPr>
          <a:xfrm>
            <a:off x="9064700" y="11277600"/>
            <a:ext cx="6270350" cy="1354667"/>
          </a:xfrm>
          <a:prstGeom prst="rect">
            <a:avLst/>
          </a:prstGeom>
          <a:noFill/>
          <a:ln/>
        </p:spPr>
        <p:txBody>
          <a:bodyPr wrap="square" lIns="0" tIns="0" rIns="0" bIns="0" rtlCol="0" anchor="t"/>
          <a:lstStyle/>
          <a:p>
            <a:pPr algn="ctr">
              <a:spcAft>
                <a:spcPts val="4000"/>
              </a:spcAft>
            </a:pPr>
            <a:r>
              <a:rPr lang="en-US" sz="3200" dirty="0">
                <a:solidFill>
                  <a:srgbClr val="000000">
                    <a:alpha val="100000"/>
                  </a:srgbClr>
                </a:solidFill>
                <a:latin typeface="Poppins Regular" pitchFamily="34" charset="0"/>
                <a:ea typeface="Poppins Regular" pitchFamily="34" charset="-122"/>
                <a:cs typeface="Poppins Regular" pitchFamily="34" charset="-120"/>
              </a:rPr>
              <a:t>A course of study that teaches the secrets of magic.</a:t>
            </a:r>
            <a:endParaRPr lang="en-US" sz="3200" dirty="0"/>
          </a:p>
        </p:txBody>
      </p:sp>
      <p:sp>
        <p:nvSpPr>
          <p:cNvPr id="42" name="Shape 28"/>
          <p:cNvSpPr/>
          <p:nvPr/>
        </p:nvSpPr>
        <p:spPr>
          <a:xfrm>
            <a:off x="16791499" y="8331200"/>
            <a:ext cx="6134867" cy="4165600"/>
          </a:xfrm>
          <a:prstGeom prst="rect">
            <a:avLst/>
          </a:prstGeom>
          <a:noFill/>
          <a:ln/>
        </p:spPr>
      </p:sp>
      <p:sp>
        <p:nvSpPr>
          <p:cNvPr id="43" name="Shape 29"/>
          <p:cNvSpPr/>
          <p:nvPr/>
        </p:nvSpPr>
        <p:spPr>
          <a:xfrm>
            <a:off x="19046030" y="8331200"/>
            <a:ext cx="1625803" cy="1625600"/>
          </a:xfrm>
          <a:prstGeom prst="roundRect">
            <a:avLst>
              <a:gd name="adj" fmla="val 78188"/>
            </a:avLst>
          </a:prstGeom>
          <a:noFill/>
          <a:ln/>
        </p:spPr>
      </p:sp>
      <p:pic>
        <p:nvPicPr>
          <p:cNvPr id="44" name="Image 12" descr="preencoded.png"/>
          <p:cNvPicPr>
            <a:picLocks noChangeAspect="1"/>
          </p:cNvPicPr>
          <p:nvPr/>
        </p:nvPicPr>
        <p:blipFill>
          <a:blip r:embed="rId4"/>
          <a:stretch>
            <a:fillRect/>
          </a:stretch>
        </p:blipFill>
        <p:spPr>
          <a:xfrm>
            <a:off x="19046030" y="8331200"/>
            <a:ext cx="1625803" cy="1625600"/>
          </a:xfrm>
          <a:prstGeom prst="rect">
            <a:avLst/>
          </a:prstGeom>
        </p:spPr>
      </p:pic>
      <p:pic>
        <p:nvPicPr>
          <p:cNvPr id="45" name="Image 13" descr="preencoded.png"/>
          <p:cNvPicPr>
            <a:picLocks noChangeAspect="1"/>
          </p:cNvPicPr>
          <p:nvPr/>
        </p:nvPicPr>
        <p:blipFill>
          <a:blip r:embed="rId11"/>
          <a:stretch>
            <a:fillRect/>
          </a:stretch>
        </p:blipFill>
        <p:spPr>
          <a:xfrm>
            <a:off x="19223853" y="8458312"/>
            <a:ext cx="1270159" cy="1320688"/>
          </a:xfrm>
          <a:prstGeom prst="rect">
            <a:avLst/>
          </a:prstGeom>
        </p:spPr>
      </p:pic>
      <p:sp>
        <p:nvSpPr>
          <p:cNvPr id="46" name="Shape 30"/>
          <p:cNvSpPr/>
          <p:nvPr/>
        </p:nvSpPr>
        <p:spPr>
          <a:xfrm>
            <a:off x="16791499" y="10261600"/>
            <a:ext cx="6134867" cy="2235200"/>
          </a:xfrm>
          <a:prstGeom prst="rect">
            <a:avLst/>
          </a:prstGeom>
          <a:noFill/>
          <a:ln/>
        </p:spPr>
      </p:sp>
      <p:sp>
        <p:nvSpPr>
          <p:cNvPr id="47" name="Text 31"/>
          <p:cNvSpPr/>
          <p:nvPr/>
        </p:nvSpPr>
        <p:spPr>
          <a:xfrm>
            <a:off x="16689886" y="10261600"/>
            <a:ext cx="6338092" cy="1117600"/>
          </a:xfrm>
          <a:prstGeom prst="rect">
            <a:avLst/>
          </a:prstGeom>
          <a:noFill/>
          <a:ln/>
        </p:spPr>
        <p:txBody>
          <a:bodyPr wrap="square" lIns="0" tIns="0" rIns="0" bIns="0" rtlCol="0" anchor="t"/>
          <a:lstStyle/>
          <a:p>
            <a:pPr algn="ctr"/>
            <a:r>
              <a:rPr lang="en-US" sz="4800" dirty="0">
                <a:solidFill>
                  <a:srgbClr val="000000">
                    <a:alpha val="100000"/>
                  </a:srgbClr>
                </a:solidFill>
                <a:latin typeface="Poppins Bold" pitchFamily="34" charset="0"/>
                <a:ea typeface="Poppins Bold" pitchFamily="34" charset="-122"/>
                <a:cs typeface="Poppins Bold" pitchFamily="34" charset="-120"/>
              </a:rPr>
              <a:t>Eldritch Ward</a:t>
            </a:r>
            <a:endParaRPr lang="en-US" sz="4800" dirty="0"/>
          </a:p>
        </p:txBody>
      </p:sp>
      <p:sp>
        <p:nvSpPr>
          <p:cNvPr id="48" name="Text 32"/>
          <p:cNvSpPr/>
          <p:nvPr/>
        </p:nvSpPr>
        <p:spPr>
          <a:xfrm>
            <a:off x="16723757" y="11277600"/>
            <a:ext cx="6270350" cy="1354667"/>
          </a:xfrm>
          <a:prstGeom prst="rect">
            <a:avLst/>
          </a:prstGeom>
          <a:noFill/>
          <a:ln/>
        </p:spPr>
        <p:txBody>
          <a:bodyPr wrap="square" lIns="0" tIns="0" rIns="0" bIns="0" rtlCol="0" anchor="t"/>
          <a:lstStyle/>
          <a:p>
            <a:pPr algn="ctr">
              <a:spcAft>
                <a:spcPts val="4000"/>
              </a:spcAft>
            </a:pPr>
            <a:r>
              <a:rPr lang="en-US" sz="3200" dirty="0">
                <a:solidFill>
                  <a:srgbClr val="000000">
                    <a:alpha val="100000"/>
                  </a:srgbClr>
                </a:solidFill>
                <a:latin typeface="Poppins Regular" pitchFamily="34" charset="0"/>
                <a:ea typeface="Poppins Regular" pitchFamily="34" charset="-122"/>
                <a:cs typeface="Poppins Regular" pitchFamily="34" charset="-120"/>
              </a:rPr>
              <a:t>A powerful incantation that creates an arcane shield .</a:t>
            </a:r>
            <a:endParaRPr lang="en-US" sz="3200" dirty="0"/>
          </a:p>
        </p:txBody>
      </p:sp>
      <p:pic>
        <p:nvPicPr>
          <p:cNvPr id="49" name="Image 14" descr="preencoded.png"/>
          <p:cNvPicPr>
            <a:picLocks noChangeAspect="1"/>
          </p:cNvPicPr>
          <p:nvPr/>
        </p:nvPicPr>
        <p:blipFill>
          <a:blip r:embed="rId12"/>
          <a:stretch>
            <a:fillRect/>
          </a:stretch>
        </p:blipFill>
        <p:spPr>
          <a:xfrm>
            <a:off x="8332241" y="3086100"/>
            <a:ext cx="38105" cy="5702300"/>
          </a:xfrm>
          <a:prstGeom prst="rect">
            <a:avLst/>
          </a:prstGeom>
        </p:spPr>
      </p:pic>
      <p:pic>
        <p:nvPicPr>
          <p:cNvPr id="50" name="Image 15" descr="preencoded.png"/>
          <p:cNvPicPr>
            <a:picLocks noChangeAspect="1"/>
          </p:cNvPicPr>
          <p:nvPr/>
        </p:nvPicPr>
        <p:blipFill>
          <a:blip r:embed="rId12"/>
          <a:stretch>
            <a:fillRect/>
          </a:stretch>
        </p:blipFill>
        <p:spPr>
          <a:xfrm>
            <a:off x="15991299" y="6794500"/>
            <a:ext cx="38105" cy="5702300"/>
          </a:xfrm>
          <a:prstGeom prst="rect">
            <a:avLst/>
          </a:prstGeom>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name="Slide 24">
    <p:bg>
      <p:bgPr>
        <a:solidFill>
          <a:srgbClr val="FFFFFF"/>
        </a:solidFill>
        <a:effectLst/>
      </p:bgPr>
    </p:bg>
    <p:spTree>
      <p:nvGrpSpPr>
        <p:cNvPr id="1" name=""/>
        <p:cNvGrpSpPr/>
        <p:nvPr/>
      </p:nvGrpSpPr>
      <p:grpSpPr>
        <a:xfrm>
          <a:off x="0" y="0"/>
          <a:ext cx="0" cy="0"/>
          <a:chOff x="0" y="0"/>
          <a:chExt cx="0" cy="0"/>
        </a:xfrm>
      </p:grpSpPr>
      <p:sp>
        <p:nvSpPr>
          <p:cNvPr id="2" name="Text 0"/>
          <p:cNvSpPr/>
          <p:nvPr/>
        </p:nvSpPr>
        <p:spPr>
          <a:xfrm>
            <a:off x="6236479" y="825500"/>
            <a:ext cx="5724182" cy="1862667"/>
          </a:xfrm>
          <a:prstGeom prst="rect">
            <a:avLst/>
          </a:prstGeom>
          <a:noFill/>
          <a:ln/>
        </p:spPr>
        <p:txBody>
          <a:bodyPr wrap="square" lIns="0" tIns="0" rIns="0" bIns="0" rtlCol="0" anchor="t"/>
          <a:lstStyle/>
          <a:p>
            <a:pPr algn="l"/>
            <a:r>
              <a:rPr lang="en-US" sz="8000" dirty="0">
                <a:solidFill>
                  <a:srgbClr val="000000">
                    <a:alpha val="100000"/>
                  </a:srgbClr>
                </a:solidFill>
                <a:latin typeface="Poppins Bold" pitchFamily="34" charset="0"/>
                <a:ea typeface="Poppins Bold" pitchFamily="34" charset="-122"/>
                <a:cs typeface="Poppins Bold" pitchFamily="34" charset="-120"/>
              </a:rPr>
              <a:t>Financials</a:t>
            </a:r>
            <a:endParaRPr lang="en-US" sz="8000" dirty="0"/>
          </a:p>
        </p:txBody>
      </p:sp>
      <p:sp>
        <p:nvSpPr>
          <p:cNvPr id="3" name="Shape 1"/>
          <p:cNvSpPr/>
          <p:nvPr/>
        </p:nvSpPr>
        <p:spPr>
          <a:xfrm>
            <a:off x="23370921" y="10515600"/>
            <a:ext cx="1016127" cy="3200400"/>
          </a:xfrm>
          <a:prstGeom prst="rect">
            <a:avLst/>
          </a:prstGeom>
          <a:solidFill>
            <a:srgbClr val="FFFFFF">
              <a:alpha val="100000"/>
            </a:srgbClr>
          </a:solidFill>
          <a:ln/>
        </p:spPr>
      </p:sp>
      <p:pic>
        <p:nvPicPr>
          <p:cNvPr id="4" name="Image 0" descr="preencoded.png"/>
          <p:cNvPicPr>
            <a:picLocks noChangeAspect="1"/>
          </p:cNvPicPr>
          <p:nvPr/>
        </p:nvPicPr>
        <p:blipFill>
          <a:blip r:embed="rId3"/>
          <a:stretch>
            <a:fillRect/>
          </a:stretch>
        </p:blipFill>
        <p:spPr>
          <a:xfrm>
            <a:off x="23523340" y="10820400"/>
            <a:ext cx="711289" cy="2590800"/>
          </a:xfrm>
          <a:prstGeom prst="rect">
            <a:avLst/>
          </a:prstGeom>
        </p:spPr>
      </p:pic>
      <p:pic>
        <p:nvPicPr>
          <p:cNvPr id="5" name="Image 1" descr="preencoded.png"/>
          <p:cNvPicPr>
            <a:picLocks noChangeAspect="1"/>
          </p:cNvPicPr>
          <p:nvPr/>
        </p:nvPicPr>
        <p:blipFill>
          <a:blip r:embed="rId4"/>
          <a:stretch>
            <a:fillRect/>
          </a:stretch>
        </p:blipFill>
        <p:spPr>
          <a:xfrm>
            <a:off x="0" y="0"/>
            <a:ext cx="5804625" cy="11315700"/>
          </a:xfrm>
          <a:prstGeom prst="rect">
            <a:avLst/>
          </a:prstGeom>
        </p:spPr>
      </p:pic>
      <p:pic>
        <p:nvPicPr>
          <p:cNvPr id="6" name="Image 2" descr="preencoded.png"/>
          <p:cNvPicPr>
            <a:picLocks noChangeAspect="1"/>
          </p:cNvPicPr>
          <p:nvPr/>
        </p:nvPicPr>
        <p:blipFill>
          <a:blip r:embed="rId5"/>
          <a:stretch>
            <a:fillRect/>
          </a:stretch>
        </p:blipFill>
        <p:spPr>
          <a:xfrm>
            <a:off x="6236479" y="3048000"/>
            <a:ext cx="5804625" cy="10668000"/>
          </a:xfrm>
          <a:prstGeom prst="rect">
            <a:avLst/>
          </a:prstGeom>
        </p:spPr>
      </p:pic>
      <p:sp>
        <p:nvSpPr>
          <p:cNvPr id="7" name="Shape 2"/>
          <p:cNvSpPr/>
          <p:nvPr/>
        </p:nvSpPr>
        <p:spPr>
          <a:xfrm>
            <a:off x="8090911" y="3225800"/>
            <a:ext cx="15140292" cy="3048000"/>
          </a:xfrm>
          <a:prstGeom prst="rect">
            <a:avLst/>
          </a:prstGeom>
          <a:noFill/>
          <a:ln/>
        </p:spPr>
      </p:sp>
      <p:sp>
        <p:nvSpPr>
          <p:cNvPr id="8" name="Shape 3"/>
          <p:cNvSpPr/>
          <p:nvPr/>
        </p:nvSpPr>
        <p:spPr>
          <a:xfrm>
            <a:off x="8090911" y="3225800"/>
            <a:ext cx="7874984" cy="3048000"/>
          </a:xfrm>
          <a:prstGeom prst="rect">
            <a:avLst/>
          </a:prstGeom>
          <a:noFill/>
          <a:ln/>
        </p:spPr>
      </p:sp>
      <p:sp>
        <p:nvSpPr>
          <p:cNvPr id="9" name="Shape 4"/>
          <p:cNvSpPr/>
          <p:nvPr/>
        </p:nvSpPr>
        <p:spPr>
          <a:xfrm>
            <a:off x="10326391" y="3225800"/>
            <a:ext cx="3404025" cy="2438400"/>
          </a:xfrm>
          <a:prstGeom prst="rect">
            <a:avLst/>
          </a:prstGeom>
          <a:noFill/>
          <a:ln/>
        </p:spPr>
      </p:sp>
      <p:sp>
        <p:nvSpPr>
          <p:cNvPr id="10" name="Text 5"/>
          <p:cNvSpPr/>
          <p:nvPr/>
        </p:nvSpPr>
        <p:spPr>
          <a:xfrm>
            <a:off x="10326391" y="3225800"/>
            <a:ext cx="3945960" cy="2980267"/>
          </a:xfrm>
          <a:prstGeom prst="rect">
            <a:avLst/>
          </a:prstGeom>
          <a:noFill/>
          <a:ln/>
        </p:spPr>
        <p:txBody>
          <a:bodyPr wrap="square" lIns="0" tIns="0" rIns="0" bIns="0" rtlCol="0" anchor="t"/>
          <a:lstStyle/>
          <a:p>
            <a:pPr algn="l"/>
            <a:r>
              <a:rPr lang="en-US" sz="12800" dirty="0">
                <a:solidFill>
                  <a:srgbClr val="1C50EA">
                    <a:alpha val="100000"/>
                  </a:srgbClr>
                </a:solidFill>
                <a:latin typeface="Poppins Bold" pitchFamily="34" charset="0"/>
                <a:ea typeface="Poppins Bold" pitchFamily="34" charset="-122"/>
                <a:cs typeface="Poppins Bold" pitchFamily="34" charset="-120"/>
              </a:rPr>
              <a:t>25%</a:t>
            </a:r>
            <a:endParaRPr lang="en-US" sz="12800" dirty="0"/>
          </a:p>
        </p:txBody>
      </p:sp>
      <p:sp>
        <p:nvSpPr>
          <p:cNvPr id="11" name="Shape 6"/>
          <p:cNvSpPr/>
          <p:nvPr/>
        </p:nvSpPr>
        <p:spPr>
          <a:xfrm>
            <a:off x="8090911" y="5664200"/>
            <a:ext cx="7874984" cy="609600"/>
          </a:xfrm>
          <a:prstGeom prst="rect">
            <a:avLst/>
          </a:prstGeom>
          <a:noFill/>
          <a:ln/>
        </p:spPr>
      </p:sp>
      <p:sp>
        <p:nvSpPr>
          <p:cNvPr id="12" name="Text 7"/>
          <p:cNvSpPr/>
          <p:nvPr/>
        </p:nvSpPr>
        <p:spPr>
          <a:xfrm>
            <a:off x="8023169" y="5664200"/>
            <a:ext cx="8010468" cy="745067"/>
          </a:xfrm>
          <a:prstGeom prst="rect">
            <a:avLst/>
          </a:prstGeom>
          <a:noFill/>
          <a:ln/>
        </p:spPr>
        <p:txBody>
          <a:bodyPr wrap="square" lIns="0" tIns="0" rIns="0" bIns="0" rtlCol="0" anchor="t"/>
          <a:lstStyle/>
          <a:p>
            <a:pPr algn="ctr">
              <a:spcAft>
                <a:spcPts val="4000"/>
              </a:spcAft>
            </a:pPr>
            <a:r>
              <a:rPr lang="en-US" sz="3200" dirty="0">
                <a:solidFill>
                  <a:srgbClr val="000000">
                    <a:alpha val="100000"/>
                  </a:srgbClr>
                </a:solidFill>
                <a:latin typeface="Poppins Regular" pitchFamily="34" charset="0"/>
                <a:ea typeface="Poppins Regular" pitchFamily="34" charset="-122"/>
                <a:cs typeface="Poppins Regular" pitchFamily="34" charset="-120"/>
              </a:rPr>
              <a:t>Lost Magic</a:t>
            </a:r>
            <a:endParaRPr lang="en-US" sz="3200" dirty="0"/>
          </a:p>
        </p:txBody>
      </p:sp>
      <p:sp>
        <p:nvSpPr>
          <p:cNvPr id="13" name="Shape 8"/>
          <p:cNvSpPr/>
          <p:nvPr/>
        </p:nvSpPr>
        <p:spPr>
          <a:xfrm>
            <a:off x="15356219" y="3225800"/>
            <a:ext cx="7874984" cy="3048000"/>
          </a:xfrm>
          <a:prstGeom prst="rect">
            <a:avLst/>
          </a:prstGeom>
          <a:noFill/>
          <a:ln/>
        </p:spPr>
      </p:sp>
      <p:sp>
        <p:nvSpPr>
          <p:cNvPr id="14" name="Shape 9"/>
          <p:cNvSpPr/>
          <p:nvPr/>
        </p:nvSpPr>
        <p:spPr>
          <a:xfrm>
            <a:off x="16931216" y="3225800"/>
            <a:ext cx="4724991" cy="2438400"/>
          </a:xfrm>
          <a:prstGeom prst="rect">
            <a:avLst/>
          </a:prstGeom>
          <a:noFill/>
          <a:ln/>
        </p:spPr>
      </p:sp>
      <p:sp>
        <p:nvSpPr>
          <p:cNvPr id="15" name="Text 10"/>
          <p:cNvSpPr/>
          <p:nvPr/>
        </p:nvSpPr>
        <p:spPr>
          <a:xfrm>
            <a:off x="16931216" y="3225800"/>
            <a:ext cx="5266925" cy="2980267"/>
          </a:xfrm>
          <a:prstGeom prst="rect">
            <a:avLst/>
          </a:prstGeom>
          <a:noFill/>
          <a:ln/>
        </p:spPr>
        <p:txBody>
          <a:bodyPr wrap="square" lIns="0" tIns="0" rIns="0" bIns="0" rtlCol="0" anchor="t"/>
          <a:lstStyle/>
          <a:p>
            <a:pPr algn="l"/>
            <a:r>
              <a:rPr lang="en-US" sz="12800" dirty="0">
                <a:solidFill>
                  <a:srgbClr val="1C50EA">
                    <a:alpha val="100000"/>
                  </a:srgbClr>
                </a:solidFill>
                <a:latin typeface="Poppins Bold" pitchFamily="34" charset="0"/>
                <a:ea typeface="Poppins Bold" pitchFamily="34" charset="-122"/>
                <a:cs typeface="Poppins Bold" pitchFamily="34" charset="-120"/>
              </a:rPr>
              <a:t>$40M</a:t>
            </a:r>
            <a:endParaRPr lang="en-US" sz="12800" dirty="0"/>
          </a:p>
        </p:txBody>
      </p:sp>
      <p:sp>
        <p:nvSpPr>
          <p:cNvPr id="16" name="Shape 11"/>
          <p:cNvSpPr/>
          <p:nvPr/>
        </p:nvSpPr>
        <p:spPr>
          <a:xfrm>
            <a:off x="15356219" y="5664200"/>
            <a:ext cx="7874984" cy="609600"/>
          </a:xfrm>
          <a:prstGeom prst="rect">
            <a:avLst/>
          </a:prstGeom>
          <a:noFill/>
          <a:ln/>
        </p:spPr>
      </p:sp>
      <p:sp>
        <p:nvSpPr>
          <p:cNvPr id="17" name="Text 12"/>
          <p:cNvSpPr/>
          <p:nvPr/>
        </p:nvSpPr>
        <p:spPr>
          <a:xfrm>
            <a:off x="15288477" y="5664200"/>
            <a:ext cx="8010468" cy="745067"/>
          </a:xfrm>
          <a:prstGeom prst="rect">
            <a:avLst/>
          </a:prstGeom>
          <a:noFill/>
          <a:ln/>
        </p:spPr>
        <p:txBody>
          <a:bodyPr wrap="square" lIns="0" tIns="0" rIns="0" bIns="0" rtlCol="0" anchor="t"/>
          <a:lstStyle/>
          <a:p>
            <a:pPr algn="ctr">
              <a:spcAft>
                <a:spcPts val="4000"/>
              </a:spcAft>
            </a:pPr>
            <a:r>
              <a:rPr lang="en-US" sz="3200" dirty="0">
                <a:solidFill>
                  <a:srgbClr val="000000">
                    <a:alpha val="100000"/>
                  </a:srgbClr>
                </a:solidFill>
                <a:latin typeface="Poppins Regular" pitchFamily="34" charset="0"/>
                <a:ea typeface="Poppins Regular" pitchFamily="34" charset="-122"/>
                <a:cs typeface="Poppins Regular" pitchFamily="34" charset="-120"/>
              </a:rPr>
              <a:t>Forgotten Lore</a:t>
            </a:r>
            <a:endParaRPr lang="en-US" sz="3200" dirty="0"/>
          </a:p>
        </p:txBody>
      </p:sp>
      <p:sp>
        <p:nvSpPr>
          <p:cNvPr id="18" name="Shape 13"/>
          <p:cNvSpPr/>
          <p:nvPr/>
        </p:nvSpPr>
        <p:spPr>
          <a:xfrm>
            <a:off x="8090911" y="7467600"/>
            <a:ext cx="15140292" cy="3048000"/>
          </a:xfrm>
          <a:prstGeom prst="rect">
            <a:avLst/>
          </a:prstGeom>
          <a:noFill/>
          <a:ln/>
        </p:spPr>
      </p:sp>
      <p:sp>
        <p:nvSpPr>
          <p:cNvPr id="19" name="Shape 14"/>
          <p:cNvSpPr/>
          <p:nvPr/>
        </p:nvSpPr>
        <p:spPr>
          <a:xfrm>
            <a:off x="8090911" y="7467600"/>
            <a:ext cx="7874984" cy="3048000"/>
          </a:xfrm>
          <a:prstGeom prst="rect">
            <a:avLst/>
          </a:prstGeom>
          <a:noFill/>
          <a:ln/>
        </p:spPr>
      </p:sp>
      <p:sp>
        <p:nvSpPr>
          <p:cNvPr id="20" name="Shape 15"/>
          <p:cNvSpPr/>
          <p:nvPr/>
        </p:nvSpPr>
        <p:spPr>
          <a:xfrm>
            <a:off x="9469033" y="7467600"/>
            <a:ext cx="5118740" cy="2438400"/>
          </a:xfrm>
          <a:prstGeom prst="rect">
            <a:avLst/>
          </a:prstGeom>
          <a:noFill/>
          <a:ln/>
        </p:spPr>
      </p:sp>
      <p:sp>
        <p:nvSpPr>
          <p:cNvPr id="21" name="Text 16"/>
          <p:cNvSpPr/>
          <p:nvPr/>
        </p:nvSpPr>
        <p:spPr>
          <a:xfrm>
            <a:off x="9469033" y="7467600"/>
            <a:ext cx="5660674" cy="2980267"/>
          </a:xfrm>
          <a:prstGeom prst="rect">
            <a:avLst/>
          </a:prstGeom>
          <a:noFill/>
          <a:ln/>
        </p:spPr>
        <p:txBody>
          <a:bodyPr wrap="square" lIns="0" tIns="0" rIns="0" bIns="0" rtlCol="0" anchor="t"/>
          <a:lstStyle/>
          <a:p>
            <a:pPr algn="l"/>
            <a:r>
              <a:rPr lang="en-US" sz="12800" dirty="0">
                <a:solidFill>
                  <a:srgbClr val="1C50EA">
                    <a:alpha val="100000"/>
                  </a:srgbClr>
                </a:solidFill>
                <a:latin typeface="Poppins Bold" pitchFamily="34" charset="0"/>
                <a:ea typeface="Poppins Bold" pitchFamily="34" charset="-122"/>
                <a:cs typeface="Poppins Bold" pitchFamily="34" charset="-120"/>
              </a:rPr>
              <a:t>$5.6M</a:t>
            </a:r>
            <a:endParaRPr lang="en-US" sz="12800" dirty="0"/>
          </a:p>
        </p:txBody>
      </p:sp>
      <p:sp>
        <p:nvSpPr>
          <p:cNvPr id="22" name="Shape 17"/>
          <p:cNvSpPr/>
          <p:nvPr/>
        </p:nvSpPr>
        <p:spPr>
          <a:xfrm>
            <a:off x="8090911" y="9906000"/>
            <a:ext cx="7874984" cy="609600"/>
          </a:xfrm>
          <a:prstGeom prst="rect">
            <a:avLst/>
          </a:prstGeom>
          <a:noFill/>
          <a:ln/>
        </p:spPr>
      </p:sp>
      <p:sp>
        <p:nvSpPr>
          <p:cNvPr id="23" name="Text 18"/>
          <p:cNvSpPr/>
          <p:nvPr/>
        </p:nvSpPr>
        <p:spPr>
          <a:xfrm>
            <a:off x="8023169" y="9906000"/>
            <a:ext cx="8010468" cy="745067"/>
          </a:xfrm>
          <a:prstGeom prst="rect">
            <a:avLst/>
          </a:prstGeom>
          <a:noFill/>
          <a:ln/>
        </p:spPr>
        <p:txBody>
          <a:bodyPr wrap="square" lIns="0" tIns="0" rIns="0" bIns="0" rtlCol="0" anchor="t"/>
          <a:lstStyle/>
          <a:p>
            <a:pPr algn="ctr">
              <a:spcAft>
                <a:spcPts val="4000"/>
              </a:spcAft>
            </a:pPr>
            <a:r>
              <a:rPr lang="en-US" sz="3200" dirty="0">
                <a:solidFill>
                  <a:srgbClr val="000000">
                    <a:alpha val="100000"/>
                  </a:srgbClr>
                </a:solidFill>
                <a:latin typeface="Poppins Regular" pitchFamily="34" charset="0"/>
                <a:ea typeface="Poppins Regular" pitchFamily="34" charset="-122"/>
                <a:cs typeface="Poppins Regular" pitchFamily="34" charset="-120"/>
              </a:rPr>
              <a:t> Unstable Elements</a:t>
            </a:r>
            <a:endParaRPr lang="en-US" sz="3200" dirty="0"/>
          </a:p>
        </p:txBody>
      </p:sp>
      <p:sp>
        <p:nvSpPr>
          <p:cNvPr id="24" name="Shape 19"/>
          <p:cNvSpPr/>
          <p:nvPr/>
        </p:nvSpPr>
        <p:spPr>
          <a:xfrm>
            <a:off x="15356219" y="7467600"/>
            <a:ext cx="7874984" cy="3048000"/>
          </a:xfrm>
          <a:prstGeom prst="rect">
            <a:avLst/>
          </a:prstGeom>
          <a:noFill/>
          <a:ln/>
        </p:spPr>
      </p:sp>
      <p:sp>
        <p:nvSpPr>
          <p:cNvPr id="25" name="Shape 20"/>
          <p:cNvSpPr/>
          <p:nvPr/>
        </p:nvSpPr>
        <p:spPr>
          <a:xfrm>
            <a:off x="17534542" y="7467600"/>
            <a:ext cx="3518340" cy="2438400"/>
          </a:xfrm>
          <a:prstGeom prst="rect">
            <a:avLst/>
          </a:prstGeom>
          <a:noFill/>
          <a:ln/>
        </p:spPr>
      </p:sp>
      <p:sp>
        <p:nvSpPr>
          <p:cNvPr id="26" name="Text 21"/>
          <p:cNvSpPr/>
          <p:nvPr/>
        </p:nvSpPr>
        <p:spPr>
          <a:xfrm>
            <a:off x="17534542" y="7467600"/>
            <a:ext cx="4060274" cy="2980267"/>
          </a:xfrm>
          <a:prstGeom prst="rect">
            <a:avLst/>
          </a:prstGeom>
          <a:noFill/>
          <a:ln/>
        </p:spPr>
        <p:txBody>
          <a:bodyPr wrap="square" lIns="0" tIns="0" rIns="0" bIns="0" rtlCol="0" anchor="t"/>
          <a:lstStyle/>
          <a:p>
            <a:pPr algn="l"/>
            <a:r>
              <a:rPr lang="en-US" sz="12800" dirty="0">
                <a:solidFill>
                  <a:srgbClr val="1C50EA">
                    <a:alpha val="100000"/>
                  </a:srgbClr>
                </a:solidFill>
                <a:latin typeface="Poppins Bold" pitchFamily="34" charset="0"/>
                <a:ea typeface="Poppins Bold" pitchFamily="34" charset="-122"/>
                <a:cs typeface="Poppins Bold" pitchFamily="34" charset="-120"/>
              </a:rPr>
              <a:t>56%</a:t>
            </a:r>
            <a:endParaRPr lang="en-US" sz="12800" dirty="0"/>
          </a:p>
        </p:txBody>
      </p:sp>
      <p:sp>
        <p:nvSpPr>
          <p:cNvPr id="27" name="Shape 22"/>
          <p:cNvSpPr/>
          <p:nvPr/>
        </p:nvSpPr>
        <p:spPr>
          <a:xfrm>
            <a:off x="15356219" y="9906000"/>
            <a:ext cx="7874984" cy="609600"/>
          </a:xfrm>
          <a:prstGeom prst="rect">
            <a:avLst/>
          </a:prstGeom>
          <a:noFill/>
          <a:ln/>
        </p:spPr>
      </p:sp>
      <p:sp>
        <p:nvSpPr>
          <p:cNvPr id="28" name="Text 23"/>
          <p:cNvSpPr/>
          <p:nvPr/>
        </p:nvSpPr>
        <p:spPr>
          <a:xfrm>
            <a:off x="15288477" y="9906000"/>
            <a:ext cx="8010468" cy="745067"/>
          </a:xfrm>
          <a:prstGeom prst="rect">
            <a:avLst/>
          </a:prstGeom>
          <a:noFill/>
          <a:ln/>
        </p:spPr>
        <p:txBody>
          <a:bodyPr wrap="square" lIns="0" tIns="0" rIns="0" bIns="0" rtlCol="0" anchor="t"/>
          <a:lstStyle/>
          <a:p>
            <a:pPr algn="ctr">
              <a:spcAft>
                <a:spcPts val="4000"/>
              </a:spcAft>
            </a:pPr>
            <a:r>
              <a:rPr lang="en-US" sz="3200" dirty="0">
                <a:solidFill>
                  <a:srgbClr val="000000">
                    <a:alpha val="100000"/>
                  </a:srgbClr>
                </a:solidFill>
                <a:latin typeface="Poppins Regular" pitchFamily="34" charset="0"/>
                <a:ea typeface="Poppins Regular" pitchFamily="34" charset="-122"/>
                <a:cs typeface="Poppins Regular" pitchFamily="34" charset="-120"/>
              </a:rPr>
              <a:t>Mage Uprising</a:t>
            </a:r>
            <a:endParaRPr lang="en-US" sz="3200" dirty="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name="Slide 25">
    <p:bg>
      <p:bgPr>
        <a:solidFill>
          <a:srgbClr val="FFFFFF"/>
        </a:solidFill>
        <a:effectLst/>
      </p:bgPr>
    </p:bg>
    <p:spTree>
      <p:nvGrpSpPr>
        <p:cNvPr id="1" name=""/>
        <p:cNvGrpSpPr/>
        <p:nvPr/>
      </p:nvGrpSpPr>
      <p:grpSpPr>
        <a:xfrm>
          <a:off x="0" y="0"/>
          <a:ext cx="0" cy="0"/>
          <a:chOff x="0" y="0"/>
          <a:chExt cx="0" cy="0"/>
        </a:xfrm>
      </p:grpSpPr>
      <p:sp>
        <p:nvSpPr>
          <p:cNvPr id="2" name="Text 0"/>
          <p:cNvSpPr/>
          <p:nvPr/>
        </p:nvSpPr>
        <p:spPr>
          <a:xfrm>
            <a:off x="508063" y="1066800"/>
            <a:ext cx="5724182" cy="1862667"/>
          </a:xfrm>
          <a:prstGeom prst="rect">
            <a:avLst/>
          </a:prstGeom>
          <a:noFill/>
          <a:ln/>
        </p:spPr>
        <p:txBody>
          <a:bodyPr wrap="square" lIns="0" tIns="0" rIns="0" bIns="0" rtlCol="0" anchor="t"/>
          <a:lstStyle/>
          <a:p>
            <a:pPr algn="l"/>
            <a:r>
              <a:rPr lang="en-US" sz="8000" dirty="0">
                <a:solidFill>
                  <a:srgbClr val="000000">
                    <a:alpha val="100000"/>
                  </a:srgbClr>
                </a:solidFill>
                <a:latin typeface="Poppins Bold" pitchFamily="34" charset="0"/>
                <a:ea typeface="Poppins Bold" pitchFamily="34" charset="-122"/>
                <a:cs typeface="Poppins Bold" pitchFamily="34" charset="-120"/>
              </a:rPr>
              <a:t>Financials</a:t>
            </a:r>
            <a:endParaRPr lang="en-US" sz="8000" dirty="0"/>
          </a:p>
        </p:txBody>
      </p:sp>
      <p:sp>
        <p:nvSpPr>
          <p:cNvPr id="3" name="Shape 1"/>
          <p:cNvSpPr/>
          <p:nvPr/>
        </p:nvSpPr>
        <p:spPr>
          <a:xfrm>
            <a:off x="23370921" y="10515600"/>
            <a:ext cx="1016127" cy="3200400"/>
          </a:xfrm>
          <a:prstGeom prst="rect">
            <a:avLst/>
          </a:prstGeom>
          <a:solidFill>
            <a:srgbClr val="FFFFFF">
              <a:alpha val="100000"/>
            </a:srgbClr>
          </a:solidFill>
          <a:ln/>
        </p:spPr>
      </p:sp>
      <p:pic>
        <p:nvPicPr>
          <p:cNvPr id="4" name="Image 0" descr="preencoded.png"/>
          <p:cNvPicPr>
            <a:picLocks noChangeAspect="1"/>
          </p:cNvPicPr>
          <p:nvPr/>
        </p:nvPicPr>
        <p:blipFill>
          <a:blip r:embed="rId3"/>
          <a:stretch>
            <a:fillRect/>
          </a:stretch>
        </p:blipFill>
        <p:spPr>
          <a:xfrm>
            <a:off x="23523340" y="10820400"/>
            <a:ext cx="711289" cy="2590800"/>
          </a:xfrm>
          <a:prstGeom prst="rect">
            <a:avLst/>
          </a:prstGeom>
        </p:spPr>
      </p:pic>
      <p:pic>
        <p:nvPicPr>
          <p:cNvPr id="5" name="Image 1" descr="preencoded.png"/>
          <p:cNvPicPr>
            <a:picLocks noChangeAspect="1"/>
          </p:cNvPicPr>
          <p:nvPr/>
        </p:nvPicPr>
        <p:blipFill>
          <a:blip r:embed="rId4"/>
          <a:stretch>
            <a:fillRect/>
          </a:stretch>
        </p:blipFill>
        <p:spPr>
          <a:xfrm>
            <a:off x="508063" y="6743700"/>
            <a:ext cx="10059657" cy="6972300"/>
          </a:xfrm>
          <a:prstGeom prst="rect">
            <a:avLst/>
          </a:prstGeom>
        </p:spPr>
      </p:pic>
      <p:sp>
        <p:nvSpPr>
          <p:cNvPr id="6" name="Text 2"/>
          <p:cNvSpPr/>
          <p:nvPr/>
        </p:nvSpPr>
        <p:spPr>
          <a:xfrm>
            <a:off x="508063" y="3238500"/>
            <a:ext cx="10004617" cy="3196167"/>
          </a:xfrm>
          <a:prstGeom prst="rect">
            <a:avLst/>
          </a:prstGeom>
          <a:noFill/>
          <a:ln/>
        </p:spPr>
        <p:txBody>
          <a:bodyPr wrap="square" lIns="0" tIns="0" rIns="0" bIns="0" rtlCol="0" anchor="t"/>
          <a:lstStyle/>
          <a:p>
            <a:pPr algn="l">
              <a:spcAft>
                <a:spcPts val="4000"/>
              </a:spcAft>
            </a:pPr>
            <a:r>
              <a:rPr lang="en-US" sz="3200" dirty="0">
                <a:solidFill>
                  <a:srgbClr val="000000">
                    <a:alpha val="100000"/>
                  </a:srgbClr>
                </a:solidFill>
                <a:latin typeface="Poppins Regular" pitchFamily="34" charset="0"/>
                <a:ea typeface="Poppins Regular" pitchFamily="34" charset="-122"/>
                <a:cs typeface="Poppins Regular" pitchFamily="34" charset="-120"/>
              </a:rPr>
              <a:t>In the Realm of Magic and Adventure, dragons are no longer fearsome beasts to be feared. They can be tamed and even become loyal companions to those brave enough to venture into the unknown. </a:t>
            </a:r>
            <a:endParaRPr lang="en-US" sz="3200" dirty="0"/>
          </a:p>
        </p:txBody>
      </p:sp>
      <p:pic>
        <p:nvPicPr>
          <p:cNvPr id="7" name="Image 2" descr="preencoded.png"/>
          <p:cNvPicPr>
            <a:picLocks noChangeAspect="1"/>
          </p:cNvPicPr>
          <p:nvPr/>
        </p:nvPicPr>
        <p:blipFill>
          <a:blip r:embed="rId5"/>
          <a:stretch>
            <a:fillRect/>
          </a:stretch>
        </p:blipFill>
        <p:spPr>
          <a:xfrm>
            <a:off x="11393324" y="2679700"/>
            <a:ext cx="11291711" cy="9677400"/>
          </a:xfrm>
          <a:prstGeom prst="rect">
            <a:avLst/>
          </a:prstGeom>
        </p:spPr>
      </p:pic>
      <p:sp>
        <p:nvSpPr>
          <p:cNvPr id="8" name="Shape 3"/>
          <p:cNvSpPr/>
          <p:nvPr/>
        </p:nvSpPr>
        <p:spPr>
          <a:xfrm>
            <a:off x="11393324" y="2679700"/>
            <a:ext cx="11291711" cy="609600"/>
          </a:xfrm>
          <a:prstGeom prst="rect">
            <a:avLst/>
          </a:prstGeom>
          <a:noFill/>
          <a:ln/>
        </p:spPr>
      </p:sp>
      <p:sp>
        <p:nvSpPr>
          <p:cNvPr id="9" name="Shape 4"/>
          <p:cNvSpPr/>
          <p:nvPr/>
        </p:nvSpPr>
        <p:spPr>
          <a:xfrm>
            <a:off x="11393324" y="2679700"/>
            <a:ext cx="2413302" cy="609600"/>
          </a:xfrm>
          <a:prstGeom prst="rect">
            <a:avLst/>
          </a:prstGeom>
          <a:noFill/>
          <a:ln/>
        </p:spPr>
      </p:sp>
      <p:sp>
        <p:nvSpPr>
          <p:cNvPr id="10" name="Shape 5"/>
          <p:cNvSpPr/>
          <p:nvPr/>
        </p:nvSpPr>
        <p:spPr>
          <a:xfrm>
            <a:off x="11393324" y="2679700"/>
            <a:ext cx="2413302" cy="609600"/>
          </a:xfrm>
          <a:prstGeom prst="rect">
            <a:avLst/>
          </a:prstGeom>
          <a:noFill/>
          <a:ln/>
        </p:spPr>
      </p:sp>
      <p:sp>
        <p:nvSpPr>
          <p:cNvPr id="11" name="Shape 6"/>
          <p:cNvSpPr/>
          <p:nvPr/>
        </p:nvSpPr>
        <p:spPr>
          <a:xfrm>
            <a:off x="11393324" y="2908300"/>
            <a:ext cx="152419" cy="152400"/>
          </a:xfrm>
          <a:prstGeom prst="ellipse">
            <a:avLst/>
          </a:prstGeom>
          <a:solidFill>
            <a:srgbClr val="F2F5FF">
              <a:alpha val="100000"/>
            </a:srgbClr>
          </a:solidFill>
          <a:ln/>
        </p:spPr>
      </p:sp>
      <p:sp>
        <p:nvSpPr>
          <p:cNvPr id="12" name="Text 7"/>
          <p:cNvSpPr/>
          <p:nvPr/>
        </p:nvSpPr>
        <p:spPr>
          <a:xfrm>
            <a:off x="11647356" y="2679700"/>
            <a:ext cx="2294753" cy="745067"/>
          </a:xfrm>
          <a:prstGeom prst="rect">
            <a:avLst/>
          </a:prstGeom>
          <a:noFill/>
          <a:ln/>
        </p:spPr>
        <p:txBody>
          <a:bodyPr wrap="square" lIns="0" tIns="0" rIns="0" bIns="0" rtlCol="0" anchor="t"/>
          <a:lstStyle/>
          <a:p>
            <a:pPr algn="l">
              <a:spcAft>
                <a:spcPts val="4000"/>
              </a:spcAft>
            </a:pPr>
            <a:r>
              <a:rPr lang="en-US" sz="3200" dirty="0">
                <a:solidFill>
                  <a:srgbClr val="000000">
                    <a:alpha val="100000"/>
                  </a:srgbClr>
                </a:solidFill>
                <a:latin typeface="Poppins Regular" pitchFamily="34" charset="0"/>
                <a:ea typeface="Poppins Regular" pitchFamily="34" charset="-122"/>
                <a:cs typeface="Poppins Regular" pitchFamily="34" charset="-120"/>
              </a:rPr>
              <a:t>Lost Magic</a:t>
            </a:r>
            <a:endParaRPr lang="en-US" sz="3200" dirty="0"/>
          </a:p>
        </p:txBody>
      </p:sp>
      <p:sp>
        <p:nvSpPr>
          <p:cNvPr id="13" name="Shape 8"/>
          <p:cNvSpPr/>
          <p:nvPr/>
        </p:nvSpPr>
        <p:spPr>
          <a:xfrm>
            <a:off x="14009851" y="2679700"/>
            <a:ext cx="3162695" cy="609600"/>
          </a:xfrm>
          <a:prstGeom prst="rect">
            <a:avLst/>
          </a:prstGeom>
          <a:noFill/>
          <a:ln/>
        </p:spPr>
      </p:sp>
      <p:sp>
        <p:nvSpPr>
          <p:cNvPr id="14" name="Shape 9"/>
          <p:cNvSpPr/>
          <p:nvPr/>
        </p:nvSpPr>
        <p:spPr>
          <a:xfrm>
            <a:off x="14009851" y="2679700"/>
            <a:ext cx="3162695" cy="609600"/>
          </a:xfrm>
          <a:prstGeom prst="rect">
            <a:avLst/>
          </a:prstGeom>
          <a:noFill/>
          <a:ln/>
        </p:spPr>
      </p:sp>
      <p:sp>
        <p:nvSpPr>
          <p:cNvPr id="15" name="Shape 10"/>
          <p:cNvSpPr/>
          <p:nvPr/>
        </p:nvSpPr>
        <p:spPr>
          <a:xfrm>
            <a:off x="14009851" y="2908300"/>
            <a:ext cx="152419" cy="152400"/>
          </a:xfrm>
          <a:prstGeom prst="ellipse">
            <a:avLst/>
          </a:prstGeom>
          <a:solidFill>
            <a:srgbClr val="A0B4EF">
              <a:alpha val="100000"/>
            </a:srgbClr>
          </a:solidFill>
          <a:ln/>
        </p:spPr>
      </p:sp>
      <p:sp>
        <p:nvSpPr>
          <p:cNvPr id="16" name="Text 11"/>
          <p:cNvSpPr/>
          <p:nvPr/>
        </p:nvSpPr>
        <p:spPr>
          <a:xfrm>
            <a:off x="14263883" y="2679700"/>
            <a:ext cx="3044147" cy="745067"/>
          </a:xfrm>
          <a:prstGeom prst="rect">
            <a:avLst/>
          </a:prstGeom>
          <a:noFill/>
          <a:ln/>
        </p:spPr>
        <p:txBody>
          <a:bodyPr wrap="square" lIns="0" tIns="0" rIns="0" bIns="0" rtlCol="0" anchor="t"/>
          <a:lstStyle/>
          <a:p>
            <a:pPr algn="l">
              <a:spcAft>
                <a:spcPts val="4000"/>
              </a:spcAft>
            </a:pPr>
            <a:r>
              <a:rPr lang="en-US" sz="3200" dirty="0">
                <a:solidFill>
                  <a:srgbClr val="000000">
                    <a:alpha val="100000"/>
                  </a:srgbClr>
                </a:solidFill>
                <a:latin typeface="Poppins Regular" pitchFamily="34" charset="0"/>
                <a:ea typeface="Poppins Regular" pitchFamily="34" charset="-122"/>
                <a:cs typeface="Poppins Regular" pitchFamily="34" charset="-120"/>
              </a:rPr>
              <a:t>Forgotten Lore</a:t>
            </a:r>
            <a:endParaRPr lang="en-US" sz="3200" dirty="0"/>
          </a:p>
        </p:txBody>
      </p:sp>
      <p:sp>
        <p:nvSpPr>
          <p:cNvPr id="17" name="Shape 12"/>
          <p:cNvSpPr/>
          <p:nvPr/>
        </p:nvSpPr>
        <p:spPr>
          <a:xfrm>
            <a:off x="17375772" y="2679700"/>
            <a:ext cx="3162695" cy="609600"/>
          </a:xfrm>
          <a:prstGeom prst="rect">
            <a:avLst/>
          </a:prstGeom>
          <a:noFill/>
          <a:ln/>
        </p:spPr>
      </p:sp>
      <p:sp>
        <p:nvSpPr>
          <p:cNvPr id="18" name="Shape 13"/>
          <p:cNvSpPr/>
          <p:nvPr/>
        </p:nvSpPr>
        <p:spPr>
          <a:xfrm>
            <a:off x="17375772" y="2679700"/>
            <a:ext cx="3162695" cy="609600"/>
          </a:xfrm>
          <a:prstGeom prst="rect">
            <a:avLst/>
          </a:prstGeom>
          <a:noFill/>
          <a:ln/>
        </p:spPr>
      </p:sp>
      <p:sp>
        <p:nvSpPr>
          <p:cNvPr id="19" name="Shape 14"/>
          <p:cNvSpPr/>
          <p:nvPr/>
        </p:nvSpPr>
        <p:spPr>
          <a:xfrm>
            <a:off x="17375772" y="2908300"/>
            <a:ext cx="152419" cy="152400"/>
          </a:xfrm>
          <a:prstGeom prst="ellipse">
            <a:avLst/>
          </a:prstGeom>
          <a:solidFill>
            <a:srgbClr val="1C50EA">
              <a:alpha val="100000"/>
            </a:srgbClr>
          </a:solidFill>
          <a:ln/>
        </p:spPr>
      </p:sp>
      <p:sp>
        <p:nvSpPr>
          <p:cNvPr id="20" name="Text 15"/>
          <p:cNvSpPr/>
          <p:nvPr/>
        </p:nvSpPr>
        <p:spPr>
          <a:xfrm>
            <a:off x="17629803" y="2679700"/>
            <a:ext cx="3044147" cy="745067"/>
          </a:xfrm>
          <a:prstGeom prst="rect">
            <a:avLst/>
          </a:prstGeom>
          <a:noFill/>
          <a:ln/>
        </p:spPr>
        <p:txBody>
          <a:bodyPr wrap="square" lIns="0" tIns="0" rIns="0" bIns="0" rtlCol="0" anchor="t"/>
          <a:lstStyle/>
          <a:p>
            <a:pPr algn="l">
              <a:spcAft>
                <a:spcPts val="4000"/>
              </a:spcAft>
            </a:pPr>
            <a:r>
              <a:rPr lang="en-US" sz="3200" dirty="0">
                <a:solidFill>
                  <a:srgbClr val="000000">
                    <a:alpha val="100000"/>
                  </a:srgbClr>
                </a:solidFill>
                <a:latin typeface="Poppins Regular" pitchFamily="34" charset="0"/>
                <a:ea typeface="Poppins Regular" pitchFamily="34" charset="-122"/>
                <a:cs typeface="Poppins Regular" pitchFamily="34" charset="-120"/>
              </a:rPr>
              <a:t>Mage Uprising</a:t>
            </a:r>
            <a:endParaRPr lang="en-US" sz="3200" dirty="0"/>
          </a:p>
        </p:txBody>
      </p:sp>
      <p:pic>
        <p:nvPicPr>
          <p:cNvPr id="21" name="Image 3" descr="preencoded.png"/>
          <p:cNvPicPr>
            <a:picLocks noChangeAspect="1"/>
          </p:cNvPicPr>
          <p:nvPr/>
        </p:nvPicPr>
        <p:blipFill>
          <a:blip r:embed="rId6"/>
          <a:stretch>
            <a:fillRect/>
          </a:stretch>
        </p:blipFill>
        <p:spPr>
          <a:xfrm>
            <a:off x="11393324" y="3492500"/>
            <a:ext cx="11291711" cy="8864600"/>
          </a:xfrm>
          <a:prstGeom prst="rect">
            <a:avLst/>
          </a:prstGeom>
        </p:spPr>
      </p:pic>
      <p:sp>
        <p:nvSpPr>
          <p:cNvPr id="22" name="Shape 16"/>
          <p:cNvSpPr/>
          <p:nvPr/>
        </p:nvSpPr>
        <p:spPr>
          <a:xfrm>
            <a:off x="11393324" y="3492500"/>
            <a:ext cx="11291711" cy="8636000"/>
          </a:xfrm>
          <a:prstGeom prst="rect">
            <a:avLst/>
          </a:prstGeom>
          <a:noFill/>
          <a:ln/>
        </p:spPr>
      </p:sp>
      <p:sp>
        <p:nvSpPr>
          <p:cNvPr id="23" name="Shape 17"/>
          <p:cNvSpPr/>
          <p:nvPr/>
        </p:nvSpPr>
        <p:spPr>
          <a:xfrm>
            <a:off x="11393324" y="3492500"/>
            <a:ext cx="11291711" cy="609600"/>
          </a:xfrm>
          <a:prstGeom prst="rect">
            <a:avLst/>
          </a:prstGeom>
          <a:noFill/>
          <a:ln/>
        </p:spPr>
      </p:sp>
      <p:sp>
        <p:nvSpPr>
          <p:cNvPr id="24" name="Text 18"/>
          <p:cNvSpPr/>
          <p:nvPr/>
        </p:nvSpPr>
        <p:spPr>
          <a:xfrm>
            <a:off x="11257840" y="3492500"/>
            <a:ext cx="643547" cy="745067"/>
          </a:xfrm>
          <a:prstGeom prst="rect">
            <a:avLst/>
          </a:prstGeom>
          <a:noFill/>
          <a:ln/>
        </p:spPr>
        <p:txBody>
          <a:bodyPr wrap="square" lIns="0" tIns="0" rIns="0" bIns="0" rtlCol="0" anchor="t"/>
          <a:lstStyle/>
          <a:p>
            <a:pPr algn="r">
              <a:spcAft>
                <a:spcPts val="4000"/>
              </a:spcAft>
            </a:pPr>
            <a:r>
              <a:rPr lang="en-US" sz="3200" dirty="0">
                <a:solidFill>
                  <a:srgbClr val="4D4D4D">
                    <a:alpha val="100000"/>
                  </a:srgbClr>
                </a:solidFill>
                <a:latin typeface="Poppins Regular" pitchFamily="34" charset="0"/>
                <a:ea typeface="Poppins Regular" pitchFamily="34" charset="-122"/>
                <a:cs typeface="Poppins Regular" pitchFamily="34" charset="-120"/>
              </a:rPr>
              <a:t>12</a:t>
            </a:r>
            <a:endParaRPr lang="en-US" sz="3200" dirty="0"/>
          </a:p>
        </p:txBody>
      </p:sp>
      <p:pic>
        <p:nvPicPr>
          <p:cNvPr id="25" name="Image 4" descr="preencoded.png"/>
          <p:cNvPicPr>
            <a:picLocks noChangeAspect="1"/>
          </p:cNvPicPr>
          <p:nvPr/>
        </p:nvPicPr>
        <p:blipFill>
          <a:blip r:embed="rId7"/>
          <a:stretch>
            <a:fillRect/>
          </a:stretch>
        </p:blipFill>
        <p:spPr>
          <a:xfrm>
            <a:off x="12003000" y="3797300"/>
            <a:ext cx="10682035" cy="0"/>
          </a:xfrm>
          <a:prstGeom prst="rect">
            <a:avLst/>
          </a:prstGeom>
        </p:spPr>
      </p:pic>
      <p:pic>
        <p:nvPicPr>
          <p:cNvPr id="26" name="Image 5" descr="preencoded.png"/>
          <p:cNvPicPr>
            <a:picLocks noChangeAspect="1"/>
          </p:cNvPicPr>
          <p:nvPr/>
        </p:nvPicPr>
        <p:blipFill>
          <a:blip r:embed="rId8"/>
          <a:stretch>
            <a:fillRect/>
          </a:stretch>
        </p:blipFill>
        <p:spPr>
          <a:xfrm>
            <a:off x="12003000" y="3784600"/>
            <a:ext cx="10682035" cy="12700"/>
          </a:xfrm>
          <a:prstGeom prst="rect">
            <a:avLst/>
          </a:prstGeom>
        </p:spPr>
      </p:pic>
      <p:sp>
        <p:nvSpPr>
          <p:cNvPr id="27" name="Shape 19"/>
          <p:cNvSpPr/>
          <p:nvPr/>
        </p:nvSpPr>
        <p:spPr>
          <a:xfrm>
            <a:off x="11393324" y="4830229"/>
            <a:ext cx="11291711" cy="609600"/>
          </a:xfrm>
          <a:prstGeom prst="rect">
            <a:avLst/>
          </a:prstGeom>
          <a:noFill/>
          <a:ln/>
        </p:spPr>
      </p:sp>
      <p:sp>
        <p:nvSpPr>
          <p:cNvPr id="28" name="Text 20"/>
          <p:cNvSpPr/>
          <p:nvPr/>
        </p:nvSpPr>
        <p:spPr>
          <a:xfrm>
            <a:off x="11257840" y="4830229"/>
            <a:ext cx="643547" cy="745067"/>
          </a:xfrm>
          <a:prstGeom prst="rect">
            <a:avLst/>
          </a:prstGeom>
          <a:noFill/>
          <a:ln/>
        </p:spPr>
        <p:txBody>
          <a:bodyPr wrap="square" lIns="0" tIns="0" rIns="0" bIns="0" rtlCol="0" anchor="t"/>
          <a:lstStyle/>
          <a:p>
            <a:pPr algn="r">
              <a:spcAft>
                <a:spcPts val="4000"/>
              </a:spcAft>
            </a:pPr>
            <a:r>
              <a:rPr lang="en-US" sz="3200" dirty="0">
                <a:solidFill>
                  <a:srgbClr val="4D4D4D">
                    <a:alpha val="100000"/>
                  </a:srgbClr>
                </a:solidFill>
                <a:latin typeface="Poppins Regular" pitchFamily="34" charset="0"/>
                <a:ea typeface="Poppins Regular" pitchFamily="34" charset="-122"/>
                <a:cs typeface="Poppins Regular" pitchFamily="34" charset="-120"/>
              </a:rPr>
              <a:t>10</a:t>
            </a:r>
            <a:endParaRPr lang="en-US" sz="3200" dirty="0"/>
          </a:p>
        </p:txBody>
      </p:sp>
      <p:pic>
        <p:nvPicPr>
          <p:cNvPr id="29" name="Image 6" descr="preencoded.png"/>
          <p:cNvPicPr>
            <a:picLocks noChangeAspect="1"/>
          </p:cNvPicPr>
          <p:nvPr/>
        </p:nvPicPr>
        <p:blipFill>
          <a:blip r:embed="rId7"/>
          <a:stretch>
            <a:fillRect/>
          </a:stretch>
        </p:blipFill>
        <p:spPr>
          <a:xfrm>
            <a:off x="12003000" y="5135029"/>
            <a:ext cx="10682035" cy="0"/>
          </a:xfrm>
          <a:prstGeom prst="rect">
            <a:avLst/>
          </a:prstGeom>
        </p:spPr>
      </p:pic>
      <p:pic>
        <p:nvPicPr>
          <p:cNvPr id="30" name="Image 7" descr="preencoded.png"/>
          <p:cNvPicPr>
            <a:picLocks noChangeAspect="1"/>
          </p:cNvPicPr>
          <p:nvPr/>
        </p:nvPicPr>
        <p:blipFill>
          <a:blip r:embed="rId9"/>
          <a:stretch>
            <a:fillRect/>
          </a:stretch>
        </p:blipFill>
        <p:spPr>
          <a:xfrm>
            <a:off x="12003000" y="5122329"/>
            <a:ext cx="10682035" cy="12700"/>
          </a:xfrm>
          <a:prstGeom prst="rect">
            <a:avLst/>
          </a:prstGeom>
        </p:spPr>
      </p:pic>
      <p:sp>
        <p:nvSpPr>
          <p:cNvPr id="31" name="Shape 21"/>
          <p:cNvSpPr/>
          <p:nvPr/>
        </p:nvSpPr>
        <p:spPr>
          <a:xfrm>
            <a:off x="11393324" y="6167971"/>
            <a:ext cx="11291711" cy="609600"/>
          </a:xfrm>
          <a:prstGeom prst="rect">
            <a:avLst/>
          </a:prstGeom>
          <a:noFill/>
          <a:ln/>
        </p:spPr>
      </p:sp>
      <p:sp>
        <p:nvSpPr>
          <p:cNvPr id="32" name="Text 22"/>
          <p:cNvSpPr/>
          <p:nvPr/>
        </p:nvSpPr>
        <p:spPr>
          <a:xfrm>
            <a:off x="11257840" y="6167971"/>
            <a:ext cx="643547" cy="745067"/>
          </a:xfrm>
          <a:prstGeom prst="rect">
            <a:avLst/>
          </a:prstGeom>
          <a:noFill/>
          <a:ln/>
        </p:spPr>
        <p:txBody>
          <a:bodyPr wrap="square" lIns="0" tIns="0" rIns="0" bIns="0" rtlCol="0" anchor="t"/>
          <a:lstStyle/>
          <a:p>
            <a:pPr algn="r">
              <a:spcAft>
                <a:spcPts val="4000"/>
              </a:spcAft>
            </a:pPr>
            <a:r>
              <a:rPr lang="en-US" sz="3200" dirty="0">
                <a:solidFill>
                  <a:srgbClr val="4D4D4D">
                    <a:alpha val="100000"/>
                  </a:srgbClr>
                </a:solidFill>
                <a:latin typeface="Poppins Regular" pitchFamily="34" charset="0"/>
                <a:ea typeface="Poppins Regular" pitchFamily="34" charset="-122"/>
                <a:cs typeface="Poppins Regular" pitchFamily="34" charset="-120"/>
              </a:rPr>
              <a:t>8</a:t>
            </a:r>
            <a:endParaRPr lang="en-US" sz="3200" dirty="0"/>
          </a:p>
        </p:txBody>
      </p:sp>
      <p:pic>
        <p:nvPicPr>
          <p:cNvPr id="33" name="Image 8" descr="preencoded.png"/>
          <p:cNvPicPr>
            <a:picLocks noChangeAspect="1"/>
          </p:cNvPicPr>
          <p:nvPr/>
        </p:nvPicPr>
        <p:blipFill>
          <a:blip r:embed="rId7"/>
          <a:stretch>
            <a:fillRect/>
          </a:stretch>
        </p:blipFill>
        <p:spPr>
          <a:xfrm>
            <a:off x="12003000" y="6472771"/>
            <a:ext cx="10682035" cy="0"/>
          </a:xfrm>
          <a:prstGeom prst="rect">
            <a:avLst/>
          </a:prstGeom>
        </p:spPr>
      </p:pic>
      <p:pic>
        <p:nvPicPr>
          <p:cNvPr id="34" name="Image 9" descr="preencoded.png"/>
          <p:cNvPicPr>
            <a:picLocks noChangeAspect="1"/>
          </p:cNvPicPr>
          <p:nvPr/>
        </p:nvPicPr>
        <p:blipFill>
          <a:blip r:embed="rId10"/>
          <a:stretch>
            <a:fillRect/>
          </a:stretch>
        </p:blipFill>
        <p:spPr>
          <a:xfrm>
            <a:off x="12003000" y="6460071"/>
            <a:ext cx="10682035" cy="12700"/>
          </a:xfrm>
          <a:prstGeom prst="rect">
            <a:avLst/>
          </a:prstGeom>
        </p:spPr>
      </p:pic>
      <p:sp>
        <p:nvSpPr>
          <p:cNvPr id="35" name="Shape 23"/>
          <p:cNvSpPr/>
          <p:nvPr/>
        </p:nvSpPr>
        <p:spPr>
          <a:xfrm>
            <a:off x="11393324" y="7505700"/>
            <a:ext cx="11291711" cy="609600"/>
          </a:xfrm>
          <a:prstGeom prst="rect">
            <a:avLst/>
          </a:prstGeom>
          <a:noFill/>
          <a:ln/>
        </p:spPr>
      </p:sp>
      <p:sp>
        <p:nvSpPr>
          <p:cNvPr id="36" name="Text 24"/>
          <p:cNvSpPr/>
          <p:nvPr/>
        </p:nvSpPr>
        <p:spPr>
          <a:xfrm>
            <a:off x="11257840" y="7505700"/>
            <a:ext cx="643547" cy="745067"/>
          </a:xfrm>
          <a:prstGeom prst="rect">
            <a:avLst/>
          </a:prstGeom>
          <a:noFill/>
          <a:ln/>
        </p:spPr>
        <p:txBody>
          <a:bodyPr wrap="square" lIns="0" tIns="0" rIns="0" bIns="0" rtlCol="0" anchor="t"/>
          <a:lstStyle/>
          <a:p>
            <a:pPr algn="r">
              <a:spcAft>
                <a:spcPts val="4000"/>
              </a:spcAft>
            </a:pPr>
            <a:r>
              <a:rPr lang="en-US" sz="3200" dirty="0">
                <a:solidFill>
                  <a:srgbClr val="4D4D4D">
                    <a:alpha val="100000"/>
                  </a:srgbClr>
                </a:solidFill>
                <a:latin typeface="Poppins Regular" pitchFamily="34" charset="0"/>
                <a:ea typeface="Poppins Regular" pitchFamily="34" charset="-122"/>
                <a:cs typeface="Poppins Regular" pitchFamily="34" charset="-120"/>
              </a:rPr>
              <a:t>6</a:t>
            </a:r>
            <a:endParaRPr lang="en-US" sz="3200" dirty="0"/>
          </a:p>
        </p:txBody>
      </p:sp>
      <p:pic>
        <p:nvPicPr>
          <p:cNvPr id="37" name="Image 10" descr="preencoded.png"/>
          <p:cNvPicPr>
            <a:picLocks noChangeAspect="1"/>
          </p:cNvPicPr>
          <p:nvPr/>
        </p:nvPicPr>
        <p:blipFill>
          <a:blip r:embed="rId7"/>
          <a:stretch>
            <a:fillRect/>
          </a:stretch>
        </p:blipFill>
        <p:spPr>
          <a:xfrm>
            <a:off x="12003000" y="7810500"/>
            <a:ext cx="10682035" cy="0"/>
          </a:xfrm>
          <a:prstGeom prst="rect">
            <a:avLst/>
          </a:prstGeom>
        </p:spPr>
      </p:pic>
      <p:pic>
        <p:nvPicPr>
          <p:cNvPr id="38" name="Image 11" descr="preencoded.png"/>
          <p:cNvPicPr>
            <a:picLocks noChangeAspect="1"/>
          </p:cNvPicPr>
          <p:nvPr/>
        </p:nvPicPr>
        <p:blipFill>
          <a:blip r:embed="rId8"/>
          <a:stretch>
            <a:fillRect/>
          </a:stretch>
        </p:blipFill>
        <p:spPr>
          <a:xfrm>
            <a:off x="12003000" y="7797800"/>
            <a:ext cx="10682035" cy="12700"/>
          </a:xfrm>
          <a:prstGeom prst="rect">
            <a:avLst/>
          </a:prstGeom>
        </p:spPr>
      </p:pic>
      <p:sp>
        <p:nvSpPr>
          <p:cNvPr id="39" name="Shape 25"/>
          <p:cNvSpPr/>
          <p:nvPr/>
        </p:nvSpPr>
        <p:spPr>
          <a:xfrm>
            <a:off x="11393324" y="8843429"/>
            <a:ext cx="11291711" cy="609600"/>
          </a:xfrm>
          <a:prstGeom prst="rect">
            <a:avLst/>
          </a:prstGeom>
          <a:noFill/>
          <a:ln/>
        </p:spPr>
      </p:sp>
      <p:sp>
        <p:nvSpPr>
          <p:cNvPr id="40" name="Text 26"/>
          <p:cNvSpPr/>
          <p:nvPr/>
        </p:nvSpPr>
        <p:spPr>
          <a:xfrm>
            <a:off x="11257840" y="8843429"/>
            <a:ext cx="643547" cy="745067"/>
          </a:xfrm>
          <a:prstGeom prst="rect">
            <a:avLst/>
          </a:prstGeom>
          <a:noFill/>
          <a:ln/>
        </p:spPr>
        <p:txBody>
          <a:bodyPr wrap="square" lIns="0" tIns="0" rIns="0" bIns="0" rtlCol="0" anchor="t"/>
          <a:lstStyle/>
          <a:p>
            <a:pPr algn="r">
              <a:spcAft>
                <a:spcPts val="4000"/>
              </a:spcAft>
            </a:pPr>
            <a:r>
              <a:rPr lang="en-US" sz="3200" dirty="0">
                <a:solidFill>
                  <a:srgbClr val="4D4D4D">
                    <a:alpha val="100000"/>
                  </a:srgbClr>
                </a:solidFill>
                <a:latin typeface="Poppins Regular" pitchFamily="34" charset="0"/>
                <a:ea typeface="Poppins Regular" pitchFamily="34" charset="-122"/>
                <a:cs typeface="Poppins Regular" pitchFamily="34" charset="-120"/>
              </a:rPr>
              <a:t>4</a:t>
            </a:r>
            <a:endParaRPr lang="en-US" sz="3200" dirty="0"/>
          </a:p>
        </p:txBody>
      </p:sp>
      <p:pic>
        <p:nvPicPr>
          <p:cNvPr id="41" name="Image 12" descr="preencoded.png"/>
          <p:cNvPicPr>
            <a:picLocks noChangeAspect="1"/>
          </p:cNvPicPr>
          <p:nvPr/>
        </p:nvPicPr>
        <p:blipFill>
          <a:blip r:embed="rId7"/>
          <a:stretch>
            <a:fillRect/>
          </a:stretch>
        </p:blipFill>
        <p:spPr>
          <a:xfrm>
            <a:off x="12003000" y="9148229"/>
            <a:ext cx="10682035" cy="0"/>
          </a:xfrm>
          <a:prstGeom prst="rect">
            <a:avLst/>
          </a:prstGeom>
        </p:spPr>
      </p:pic>
      <p:pic>
        <p:nvPicPr>
          <p:cNvPr id="42" name="Image 13" descr="preencoded.png"/>
          <p:cNvPicPr>
            <a:picLocks noChangeAspect="1"/>
          </p:cNvPicPr>
          <p:nvPr/>
        </p:nvPicPr>
        <p:blipFill>
          <a:blip r:embed="rId9"/>
          <a:stretch>
            <a:fillRect/>
          </a:stretch>
        </p:blipFill>
        <p:spPr>
          <a:xfrm>
            <a:off x="12003000" y="9135529"/>
            <a:ext cx="10682035" cy="12700"/>
          </a:xfrm>
          <a:prstGeom prst="rect">
            <a:avLst/>
          </a:prstGeom>
        </p:spPr>
      </p:pic>
      <p:sp>
        <p:nvSpPr>
          <p:cNvPr id="43" name="Shape 27"/>
          <p:cNvSpPr/>
          <p:nvPr/>
        </p:nvSpPr>
        <p:spPr>
          <a:xfrm>
            <a:off x="11393324" y="10181171"/>
            <a:ext cx="11291711" cy="609600"/>
          </a:xfrm>
          <a:prstGeom prst="rect">
            <a:avLst/>
          </a:prstGeom>
          <a:noFill/>
          <a:ln/>
        </p:spPr>
      </p:sp>
      <p:sp>
        <p:nvSpPr>
          <p:cNvPr id="44" name="Text 28"/>
          <p:cNvSpPr/>
          <p:nvPr/>
        </p:nvSpPr>
        <p:spPr>
          <a:xfrm>
            <a:off x="11257840" y="10181171"/>
            <a:ext cx="643547" cy="745067"/>
          </a:xfrm>
          <a:prstGeom prst="rect">
            <a:avLst/>
          </a:prstGeom>
          <a:noFill/>
          <a:ln/>
        </p:spPr>
        <p:txBody>
          <a:bodyPr wrap="square" lIns="0" tIns="0" rIns="0" bIns="0" rtlCol="0" anchor="t"/>
          <a:lstStyle/>
          <a:p>
            <a:pPr algn="r">
              <a:spcAft>
                <a:spcPts val="4000"/>
              </a:spcAft>
            </a:pPr>
            <a:r>
              <a:rPr lang="en-US" sz="3200" dirty="0">
                <a:solidFill>
                  <a:srgbClr val="4D4D4D">
                    <a:alpha val="100000"/>
                  </a:srgbClr>
                </a:solidFill>
                <a:latin typeface="Poppins Regular" pitchFamily="34" charset="0"/>
                <a:ea typeface="Poppins Regular" pitchFamily="34" charset="-122"/>
                <a:cs typeface="Poppins Regular" pitchFamily="34" charset="-120"/>
              </a:rPr>
              <a:t>2</a:t>
            </a:r>
            <a:endParaRPr lang="en-US" sz="3200" dirty="0"/>
          </a:p>
        </p:txBody>
      </p:sp>
      <p:pic>
        <p:nvPicPr>
          <p:cNvPr id="45" name="Image 14" descr="preencoded.png"/>
          <p:cNvPicPr>
            <a:picLocks noChangeAspect="1"/>
          </p:cNvPicPr>
          <p:nvPr/>
        </p:nvPicPr>
        <p:blipFill>
          <a:blip r:embed="rId7"/>
          <a:stretch>
            <a:fillRect/>
          </a:stretch>
        </p:blipFill>
        <p:spPr>
          <a:xfrm>
            <a:off x="12003000" y="10485971"/>
            <a:ext cx="10682035" cy="0"/>
          </a:xfrm>
          <a:prstGeom prst="rect">
            <a:avLst/>
          </a:prstGeom>
        </p:spPr>
      </p:pic>
      <p:pic>
        <p:nvPicPr>
          <p:cNvPr id="46" name="Image 15" descr="preencoded.png"/>
          <p:cNvPicPr>
            <a:picLocks noChangeAspect="1"/>
          </p:cNvPicPr>
          <p:nvPr/>
        </p:nvPicPr>
        <p:blipFill>
          <a:blip r:embed="rId10"/>
          <a:stretch>
            <a:fillRect/>
          </a:stretch>
        </p:blipFill>
        <p:spPr>
          <a:xfrm>
            <a:off x="12003000" y="10473271"/>
            <a:ext cx="10682035" cy="12700"/>
          </a:xfrm>
          <a:prstGeom prst="rect">
            <a:avLst/>
          </a:prstGeom>
        </p:spPr>
      </p:pic>
      <p:sp>
        <p:nvSpPr>
          <p:cNvPr id="47" name="Shape 29"/>
          <p:cNvSpPr/>
          <p:nvPr/>
        </p:nvSpPr>
        <p:spPr>
          <a:xfrm>
            <a:off x="11393324" y="11518900"/>
            <a:ext cx="11291711" cy="609600"/>
          </a:xfrm>
          <a:prstGeom prst="rect">
            <a:avLst/>
          </a:prstGeom>
          <a:noFill/>
          <a:ln/>
        </p:spPr>
      </p:sp>
      <p:sp>
        <p:nvSpPr>
          <p:cNvPr id="48" name="Text 30"/>
          <p:cNvSpPr/>
          <p:nvPr/>
        </p:nvSpPr>
        <p:spPr>
          <a:xfrm>
            <a:off x="11257840" y="11518900"/>
            <a:ext cx="643547" cy="745067"/>
          </a:xfrm>
          <a:prstGeom prst="rect">
            <a:avLst/>
          </a:prstGeom>
          <a:noFill/>
          <a:ln/>
        </p:spPr>
        <p:txBody>
          <a:bodyPr wrap="square" lIns="0" tIns="0" rIns="0" bIns="0" rtlCol="0" anchor="t"/>
          <a:lstStyle/>
          <a:p>
            <a:pPr algn="r">
              <a:spcAft>
                <a:spcPts val="4000"/>
              </a:spcAft>
            </a:pPr>
            <a:r>
              <a:rPr lang="en-US" sz="3200" dirty="0">
                <a:solidFill>
                  <a:srgbClr val="4D4D4D">
                    <a:alpha val="100000"/>
                  </a:srgbClr>
                </a:solidFill>
                <a:latin typeface="Poppins Regular" pitchFamily="34" charset="0"/>
                <a:ea typeface="Poppins Regular" pitchFamily="34" charset="-122"/>
                <a:cs typeface="Poppins Regular" pitchFamily="34" charset="-120"/>
              </a:rPr>
              <a:t>0</a:t>
            </a:r>
            <a:endParaRPr lang="en-US" sz="3200" dirty="0"/>
          </a:p>
        </p:txBody>
      </p:sp>
      <p:pic>
        <p:nvPicPr>
          <p:cNvPr id="49" name="Image 16" descr="preencoded.png"/>
          <p:cNvPicPr>
            <a:picLocks noChangeAspect="1"/>
          </p:cNvPicPr>
          <p:nvPr/>
        </p:nvPicPr>
        <p:blipFill>
          <a:blip r:embed="rId11"/>
          <a:stretch>
            <a:fillRect/>
          </a:stretch>
        </p:blipFill>
        <p:spPr>
          <a:xfrm>
            <a:off x="12003000" y="12026900"/>
            <a:ext cx="10682035" cy="101600"/>
          </a:xfrm>
          <a:prstGeom prst="rect">
            <a:avLst/>
          </a:prstGeom>
        </p:spPr>
      </p:pic>
      <p:pic>
        <p:nvPicPr>
          <p:cNvPr id="50" name="Image 17" descr="preencoded.png"/>
          <p:cNvPicPr>
            <a:picLocks noChangeAspect="1"/>
          </p:cNvPicPr>
          <p:nvPr/>
        </p:nvPicPr>
        <p:blipFill>
          <a:blip r:embed="rId12"/>
          <a:stretch>
            <a:fillRect/>
          </a:stretch>
        </p:blipFill>
        <p:spPr>
          <a:xfrm>
            <a:off x="12003000" y="12026900"/>
            <a:ext cx="10682035" cy="12700"/>
          </a:xfrm>
          <a:prstGeom prst="rect">
            <a:avLst/>
          </a:prstGeom>
        </p:spPr>
      </p:pic>
      <p:pic>
        <p:nvPicPr>
          <p:cNvPr id="51" name="Image 18" descr="preencoded.png"/>
          <p:cNvPicPr>
            <a:picLocks noChangeAspect="1"/>
          </p:cNvPicPr>
          <p:nvPr/>
        </p:nvPicPr>
        <p:blipFill>
          <a:blip r:embed="rId13"/>
          <a:stretch>
            <a:fillRect/>
          </a:stretch>
        </p:blipFill>
        <p:spPr>
          <a:xfrm>
            <a:off x="12003000" y="12026900"/>
            <a:ext cx="12702" cy="101600"/>
          </a:xfrm>
          <a:prstGeom prst="rect">
            <a:avLst/>
          </a:prstGeom>
        </p:spPr>
      </p:pic>
      <p:pic>
        <p:nvPicPr>
          <p:cNvPr id="52" name="Image 19" descr="preencoded.png"/>
          <p:cNvPicPr>
            <a:picLocks noChangeAspect="1"/>
          </p:cNvPicPr>
          <p:nvPr/>
        </p:nvPicPr>
        <p:blipFill>
          <a:blip r:embed="rId13"/>
          <a:stretch>
            <a:fillRect/>
          </a:stretch>
        </p:blipFill>
        <p:spPr>
          <a:xfrm>
            <a:off x="22672334" y="12026900"/>
            <a:ext cx="12702" cy="101600"/>
          </a:xfrm>
          <a:prstGeom prst="rect">
            <a:avLst/>
          </a:prstGeom>
        </p:spPr>
      </p:pic>
      <p:sp>
        <p:nvSpPr>
          <p:cNvPr id="53" name="Shape 31"/>
          <p:cNvSpPr/>
          <p:nvPr/>
        </p:nvSpPr>
        <p:spPr>
          <a:xfrm>
            <a:off x="12003000" y="3492500"/>
            <a:ext cx="10682035" cy="8864600"/>
          </a:xfrm>
          <a:prstGeom prst="rect">
            <a:avLst/>
          </a:prstGeom>
          <a:noFill/>
          <a:ln/>
        </p:spPr>
      </p:sp>
      <p:pic>
        <p:nvPicPr>
          <p:cNvPr id="54" name="Image 20" descr="preencoded.png"/>
          <p:cNvPicPr>
            <a:picLocks noChangeAspect="1"/>
          </p:cNvPicPr>
          <p:nvPr/>
        </p:nvPicPr>
        <p:blipFill>
          <a:blip r:embed="rId14"/>
          <a:stretch>
            <a:fillRect/>
          </a:stretch>
        </p:blipFill>
        <p:spPr>
          <a:xfrm>
            <a:off x="12003000" y="3492500"/>
            <a:ext cx="1526005" cy="8864600"/>
          </a:xfrm>
          <a:prstGeom prst="rect">
            <a:avLst/>
          </a:prstGeom>
        </p:spPr>
      </p:pic>
      <p:sp>
        <p:nvSpPr>
          <p:cNvPr id="55" name="Text 32"/>
          <p:cNvSpPr/>
          <p:nvPr/>
        </p:nvSpPr>
        <p:spPr>
          <a:xfrm>
            <a:off x="12252798" y="12153900"/>
            <a:ext cx="1011893" cy="745067"/>
          </a:xfrm>
          <a:prstGeom prst="rect">
            <a:avLst/>
          </a:prstGeom>
          <a:noFill/>
          <a:ln/>
        </p:spPr>
        <p:txBody>
          <a:bodyPr wrap="square" lIns="0" tIns="0" rIns="0" bIns="0" rtlCol="0" anchor="t"/>
          <a:lstStyle/>
          <a:p>
            <a:pPr algn="ctr">
              <a:spcAft>
                <a:spcPts val="4000"/>
              </a:spcAft>
            </a:pPr>
            <a:r>
              <a:rPr lang="en-US" sz="3200" dirty="0">
                <a:solidFill>
                  <a:srgbClr val="4D4D4D">
                    <a:alpha val="100000"/>
                  </a:srgbClr>
                </a:solidFill>
                <a:latin typeface="Poppins Regular" pitchFamily="34" charset="0"/>
                <a:ea typeface="Poppins Regular" pitchFamily="34" charset="-122"/>
                <a:cs typeface="Poppins Regular" pitchFamily="34" charset="-120"/>
              </a:rPr>
              <a:t>2015</a:t>
            </a:r>
            <a:endParaRPr lang="en-US" sz="3200" dirty="0"/>
          </a:p>
        </p:txBody>
      </p:sp>
      <p:pic>
        <p:nvPicPr>
          <p:cNvPr id="56" name="Image 21" descr="preencoded.png"/>
          <p:cNvPicPr>
            <a:picLocks noChangeAspect="1"/>
          </p:cNvPicPr>
          <p:nvPr/>
        </p:nvPicPr>
        <p:blipFill>
          <a:blip r:embed="rId13"/>
          <a:stretch>
            <a:fillRect/>
          </a:stretch>
        </p:blipFill>
        <p:spPr>
          <a:xfrm>
            <a:off x="12003000" y="12026900"/>
            <a:ext cx="12702" cy="101600"/>
          </a:xfrm>
          <a:prstGeom prst="rect">
            <a:avLst/>
          </a:prstGeom>
        </p:spPr>
      </p:pic>
      <p:pic>
        <p:nvPicPr>
          <p:cNvPr id="57" name="Image 22" descr="preencoded.png"/>
          <p:cNvPicPr>
            <a:picLocks noChangeAspect="1"/>
          </p:cNvPicPr>
          <p:nvPr/>
        </p:nvPicPr>
        <p:blipFill>
          <a:blip r:embed="rId14"/>
          <a:stretch>
            <a:fillRect/>
          </a:stretch>
        </p:blipFill>
        <p:spPr>
          <a:xfrm>
            <a:off x="13529005" y="3492500"/>
            <a:ext cx="1526005" cy="8864600"/>
          </a:xfrm>
          <a:prstGeom prst="rect">
            <a:avLst/>
          </a:prstGeom>
        </p:spPr>
      </p:pic>
      <p:sp>
        <p:nvSpPr>
          <p:cNvPr id="58" name="Text 33"/>
          <p:cNvSpPr/>
          <p:nvPr/>
        </p:nvSpPr>
        <p:spPr>
          <a:xfrm>
            <a:off x="13766101" y="12153900"/>
            <a:ext cx="1024595" cy="745067"/>
          </a:xfrm>
          <a:prstGeom prst="rect">
            <a:avLst/>
          </a:prstGeom>
          <a:noFill/>
          <a:ln/>
        </p:spPr>
        <p:txBody>
          <a:bodyPr wrap="square" lIns="0" tIns="0" rIns="0" bIns="0" rtlCol="0" anchor="t"/>
          <a:lstStyle/>
          <a:p>
            <a:pPr algn="ctr">
              <a:spcAft>
                <a:spcPts val="4000"/>
              </a:spcAft>
            </a:pPr>
            <a:r>
              <a:rPr lang="en-US" sz="3200" dirty="0">
                <a:solidFill>
                  <a:srgbClr val="4D4D4D">
                    <a:alpha val="100000"/>
                  </a:srgbClr>
                </a:solidFill>
                <a:latin typeface="Poppins Regular" pitchFamily="34" charset="0"/>
                <a:ea typeface="Poppins Regular" pitchFamily="34" charset="-122"/>
                <a:cs typeface="Poppins Regular" pitchFamily="34" charset="-120"/>
              </a:rPr>
              <a:t>2016</a:t>
            </a:r>
            <a:endParaRPr lang="en-US" sz="3200" dirty="0"/>
          </a:p>
        </p:txBody>
      </p:sp>
      <p:pic>
        <p:nvPicPr>
          <p:cNvPr id="59" name="Image 23" descr="preencoded.png"/>
          <p:cNvPicPr>
            <a:picLocks noChangeAspect="1"/>
          </p:cNvPicPr>
          <p:nvPr/>
        </p:nvPicPr>
        <p:blipFill>
          <a:blip r:embed="rId15"/>
          <a:stretch>
            <a:fillRect/>
          </a:stretch>
        </p:blipFill>
        <p:spPr>
          <a:xfrm>
            <a:off x="13529005" y="12026900"/>
            <a:ext cx="12702" cy="101600"/>
          </a:xfrm>
          <a:prstGeom prst="rect">
            <a:avLst/>
          </a:prstGeom>
        </p:spPr>
      </p:pic>
      <p:pic>
        <p:nvPicPr>
          <p:cNvPr id="60" name="Image 24" descr="preencoded.png"/>
          <p:cNvPicPr>
            <a:picLocks noChangeAspect="1"/>
          </p:cNvPicPr>
          <p:nvPr/>
        </p:nvPicPr>
        <p:blipFill>
          <a:blip r:embed="rId14"/>
          <a:stretch>
            <a:fillRect/>
          </a:stretch>
        </p:blipFill>
        <p:spPr>
          <a:xfrm>
            <a:off x="15055010" y="3492500"/>
            <a:ext cx="1526005" cy="8864600"/>
          </a:xfrm>
          <a:prstGeom prst="rect">
            <a:avLst/>
          </a:prstGeom>
        </p:spPr>
      </p:pic>
      <p:sp>
        <p:nvSpPr>
          <p:cNvPr id="61" name="Text 34"/>
          <p:cNvSpPr/>
          <p:nvPr/>
        </p:nvSpPr>
        <p:spPr>
          <a:xfrm>
            <a:off x="15317510" y="12153900"/>
            <a:ext cx="986490" cy="745067"/>
          </a:xfrm>
          <a:prstGeom prst="rect">
            <a:avLst/>
          </a:prstGeom>
          <a:noFill/>
          <a:ln/>
        </p:spPr>
        <p:txBody>
          <a:bodyPr wrap="square" lIns="0" tIns="0" rIns="0" bIns="0" rtlCol="0" anchor="t"/>
          <a:lstStyle/>
          <a:p>
            <a:pPr algn="ctr">
              <a:spcAft>
                <a:spcPts val="4000"/>
              </a:spcAft>
            </a:pPr>
            <a:r>
              <a:rPr lang="en-US" sz="3200" dirty="0">
                <a:solidFill>
                  <a:srgbClr val="4D4D4D">
                    <a:alpha val="100000"/>
                  </a:srgbClr>
                </a:solidFill>
                <a:latin typeface="Poppins Regular" pitchFamily="34" charset="0"/>
                <a:ea typeface="Poppins Regular" pitchFamily="34" charset="-122"/>
                <a:cs typeface="Poppins Regular" pitchFamily="34" charset="-120"/>
              </a:rPr>
              <a:t>2017</a:t>
            </a:r>
            <a:endParaRPr lang="en-US" sz="3200" dirty="0"/>
          </a:p>
        </p:txBody>
      </p:sp>
      <p:pic>
        <p:nvPicPr>
          <p:cNvPr id="62" name="Image 25" descr="preencoded.png"/>
          <p:cNvPicPr>
            <a:picLocks noChangeAspect="1"/>
          </p:cNvPicPr>
          <p:nvPr/>
        </p:nvPicPr>
        <p:blipFill>
          <a:blip r:embed="rId16"/>
          <a:stretch>
            <a:fillRect/>
          </a:stretch>
        </p:blipFill>
        <p:spPr>
          <a:xfrm>
            <a:off x="15055010" y="12026900"/>
            <a:ext cx="12702" cy="101600"/>
          </a:xfrm>
          <a:prstGeom prst="rect">
            <a:avLst/>
          </a:prstGeom>
        </p:spPr>
      </p:pic>
      <p:pic>
        <p:nvPicPr>
          <p:cNvPr id="63" name="Image 26" descr="preencoded.png"/>
          <p:cNvPicPr>
            <a:picLocks noChangeAspect="1"/>
          </p:cNvPicPr>
          <p:nvPr/>
        </p:nvPicPr>
        <p:blipFill>
          <a:blip r:embed="rId14"/>
          <a:stretch>
            <a:fillRect/>
          </a:stretch>
        </p:blipFill>
        <p:spPr>
          <a:xfrm>
            <a:off x="16581015" y="3492500"/>
            <a:ext cx="1526005" cy="8864600"/>
          </a:xfrm>
          <a:prstGeom prst="rect">
            <a:avLst/>
          </a:prstGeom>
        </p:spPr>
      </p:pic>
      <p:sp>
        <p:nvSpPr>
          <p:cNvPr id="64" name="Text 35"/>
          <p:cNvSpPr/>
          <p:nvPr/>
        </p:nvSpPr>
        <p:spPr>
          <a:xfrm>
            <a:off x="16830813" y="12153900"/>
            <a:ext cx="1011893" cy="745067"/>
          </a:xfrm>
          <a:prstGeom prst="rect">
            <a:avLst/>
          </a:prstGeom>
          <a:noFill/>
          <a:ln/>
        </p:spPr>
        <p:txBody>
          <a:bodyPr wrap="square" lIns="0" tIns="0" rIns="0" bIns="0" rtlCol="0" anchor="t"/>
          <a:lstStyle/>
          <a:p>
            <a:pPr algn="ctr">
              <a:spcAft>
                <a:spcPts val="4000"/>
              </a:spcAft>
            </a:pPr>
            <a:r>
              <a:rPr lang="en-US" sz="3200" dirty="0">
                <a:solidFill>
                  <a:srgbClr val="4D4D4D">
                    <a:alpha val="100000"/>
                  </a:srgbClr>
                </a:solidFill>
                <a:latin typeface="Poppins Regular" pitchFamily="34" charset="0"/>
                <a:ea typeface="Poppins Regular" pitchFamily="34" charset="-122"/>
                <a:cs typeface="Poppins Regular" pitchFamily="34" charset="-120"/>
              </a:rPr>
              <a:t>2018</a:t>
            </a:r>
            <a:endParaRPr lang="en-US" sz="3200" dirty="0"/>
          </a:p>
        </p:txBody>
      </p:sp>
      <p:pic>
        <p:nvPicPr>
          <p:cNvPr id="65" name="Image 27" descr="preencoded.png"/>
          <p:cNvPicPr>
            <a:picLocks noChangeAspect="1"/>
          </p:cNvPicPr>
          <p:nvPr/>
        </p:nvPicPr>
        <p:blipFill>
          <a:blip r:embed="rId17"/>
          <a:stretch>
            <a:fillRect/>
          </a:stretch>
        </p:blipFill>
        <p:spPr>
          <a:xfrm>
            <a:off x="16581015" y="12026900"/>
            <a:ext cx="12702" cy="101600"/>
          </a:xfrm>
          <a:prstGeom prst="rect">
            <a:avLst/>
          </a:prstGeom>
        </p:spPr>
      </p:pic>
      <p:pic>
        <p:nvPicPr>
          <p:cNvPr id="66" name="Image 28" descr="preencoded.png"/>
          <p:cNvPicPr>
            <a:picLocks noChangeAspect="1"/>
          </p:cNvPicPr>
          <p:nvPr/>
        </p:nvPicPr>
        <p:blipFill>
          <a:blip r:embed="rId14"/>
          <a:stretch>
            <a:fillRect/>
          </a:stretch>
        </p:blipFill>
        <p:spPr>
          <a:xfrm>
            <a:off x="18107020" y="3492500"/>
            <a:ext cx="1526005" cy="8864600"/>
          </a:xfrm>
          <a:prstGeom prst="rect">
            <a:avLst/>
          </a:prstGeom>
        </p:spPr>
      </p:pic>
      <p:sp>
        <p:nvSpPr>
          <p:cNvPr id="67" name="Text 36"/>
          <p:cNvSpPr/>
          <p:nvPr/>
        </p:nvSpPr>
        <p:spPr>
          <a:xfrm>
            <a:off x="18356818" y="12153900"/>
            <a:ext cx="1011893" cy="745067"/>
          </a:xfrm>
          <a:prstGeom prst="rect">
            <a:avLst/>
          </a:prstGeom>
          <a:noFill/>
          <a:ln/>
        </p:spPr>
        <p:txBody>
          <a:bodyPr wrap="square" lIns="0" tIns="0" rIns="0" bIns="0" rtlCol="0" anchor="t"/>
          <a:lstStyle/>
          <a:p>
            <a:pPr algn="ctr">
              <a:spcAft>
                <a:spcPts val="4000"/>
              </a:spcAft>
            </a:pPr>
            <a:r>
              <a:rPr lang="en-US" sz="3200" dirty="0">
                <a:solidFill>
                  <a:srgbClr val="4D4D4D">
                    <a:alpha val="100000"/>
                  </a:srgbClr>
                </a:solidFill>
                <a:latin typeface="Poppins Regular" pitchFamily="34" charset="0"/>
                <a:ea typeface="Poppins Regular" pitchFamily="34" charset="-122"/>
                <a:cs typeface="Poppins Regular" pitchFamily="34" charset="-120"/>
              </a:rPr>
              <a:t>2019</a:t>
            </a:r>
            <a:endParaRPr lang="en-US" sz="3200" dirty="0"/>
          </a:p>
        </p:txBody>
      </p:sp>
      <p:pic>
        <p:nvPicPr>
          <p:cNvPr id="68" name="Image 29" descr="preencoded.png"/>
          <p:cNvPicPr>
            <a:picLocks noChangeAspect="1"/>
          </p:cNvPicPr>
          <p:nvPr/>
        </p:nvPicPr>
        <p:blipFill>
          <a:blip r:embed="rId18"/>
          <a:stretch>
            <a:fillRect/>
          </a:stretch>
        </p:blipFill>
        <p:spPr>
          <a:xfrm>
            <a:off x="18107020" y="12026900"/>
            <a:ext cx="12702" cy="101600"/>
          </a:xfrm>
          <a:prstGeom prst="rect">
            <a:avLst/>
          </a:prstGeom>
        </p:spPr>
      </p:pic>
      <p:pic>
        <p:nvPicPr>
          <p:cNvPr id="69" name="Image 30" descr="preencoded.png"/>
          <p:cNvPicPr>
            <a:picLocks noChangeAspect="1"/>
          </p:cNvPicPr>
          <p:nvPr/>
        </p:nvPicPr>
        <p:blipFill>
          <a:blip r:embed="rId14"/>
          <a:stretch>
            <a:fillRect/>
          </a:stretch>
        </p:blipFill>
        <p:spPr>
          <a:xfrm>
            <a:off x="19633025" y="3492500"/>
            <a:ext cx="1526005" cy="8864600"/>
          </a:xfrm>
          <a:prstGeom prst="rect">
            <a:avLst/>
          </a:prstGeom>
        </p:spPr>
      </p:pic>
      <p:sp>
        <p:nvSpPr>
          <p:cNvPr id="70" name="Text 37"/>
          <p:cNvSpPr/>
          <p:nvPr/>
        </p:nvSpPr>
        <p:spPr>
          <a:xfrm>
            <a:off x="19832017" y="12153900"/>
            <a:ext cx="1113506" cy="745067"/>
          </a:xfrm>
          <a:prstGeom prst="rect">
            <a:avLst/>
          </a:prstGeom>
          <a:noFill/>
          <a:ln/>
        </p:spPr>
        <p:txBody>
          <a:bodyPr wrap="square" lIns="0" tIns="0" rIns="0" bIns="0" rtlCol="0" anchor="t"/>
          <a:lstStyle/>
          <a:p>
            <a:pPr algn="ctr">
              <a:spcAft>
                <a:spcPts val="4000"/>
              </a:spcAft>
            </a:pPr>
            <a:r>
              <a:rPr lang="en-US" sz="3200" dirty="0">
                <a:solidFill>
                  <a:srgbClr val="4D4D4D">
                    <a:alpha val="100000"/>
                  </a:srgbClr>
                </a:solidFill>
                <a:latin typeface="Poppins Regular" pitchFamily="34" charset="0"/>
                <a:ea typeface="Poppins Regular" pitchFamily="34" charset="-122"/>
                <a:cs typeface="Poppins Regular" pitchFamily="34" charset="-120"/>
              </a:rPr>
              <a:t>2020</a:t>
            </a:r>
            <a:endParaRPr lang="en-US" sz="3200" dirty="0"/>
          </a:p>
        </p:txBody>
      </p:sp>
      <p:pic>
        <p:nvPicPr>
          <p:cNvPr id="71" name="Image 31" descr="preencoded.png"/>
          <p:cNvPicPr>
            <a:picLocks noChangeAspect="1"/>
          </p:cNvPicPr>
          <p:nvPr/>
        </p:nvPicPr>
        <p:blipFill>
          <a:blip r:embed="rId19"/>
          <a:stretch>
            <a:fillRect/>
          </a:stretch>
        </p:blipFill>
        <p:spPr>
          <a:xfrm>
            <a:off x="19633025" y="12026900"/>
            <a:ext cx="12702" cy="101600"/>
          </a:xfrm>
          <a:prstGeom prst="rect">
            <a:avLst/>
          </a:prstGeom>
        </p:spPr>
      </p:pic>
      <p:pic>
        <p:nvPicPr>
          <p:cNvPr id="72" name="Image 32" descr="preencoded.png"/>
          <p:cNvPicPr>
            <a:picLocks noChangeAspect="1"/>
          </p:cNvPicPr>
          <p:nvPr/>
        </p:nvPicPr>
        <p:blipFill>
          <a:blip r:embed="rId14"/>
          <a:stretch>
            <a:fillRect/>
          </a:stretch>
        </p:blipFill>
        <p:spPr>
          <a:xfrm>
            <a:off x="21159031" y="3492500"/>
            <a:ext cx="1526005" cy="8864600"/>
          </a:xfrm>
          <a:prstGeom prst="rect">
            <a:avLst/>
          </a:prstGeom>
        </p:spPr>
      </p:pic>
      <p:sp>
        <p:nvSpPr>
          <p:cNvPr id="73" name="Text 38"/>
          <p:cNvSpPr/>
          <p:nvPr/>
        </p:nvSpPr>
        <p:spPr>
          <a:xfrm>
            <a:off x="21408829" y="12153900"/>
            <a:ext cx="999192" cy="745067"/>
          </a:xfrm>
          <a:prstGeom prst="rect">
            <a:avLst/>
          </a:prstGeom>
          <a:noFill/>
          <a:ln/>
        </p:spPr>
        <p:txBody>
          <a:bodyPr wrap="square" lIns="0" tIns="0" rIns="0" bIns="0" rtlCol="0" anchor="t"/>
          <a:lstStyle/>
          <a:p>
            <a:pPr algn="ctr">
              <a:spcAft>
                <a:spcPts val="4000"/>
              </a:spcAft>
            </a:pPr>
            <a:r>
              <a:rPr lang="en-US" sz="3200" dirty="0">
                <a:solidFill>
                  <a:srgbClr val="4D4D4D">
                    <a:alpha val="100000"/>
                  </a:srgbClr>
                </a:solidFill>
                <a:latin typeface="Poppins Regular" pitchFamily="34" charset="0"/>
                <a:ea typeface="Poppins Regular" pitchFamily="34" charset="-122"/>
                <a:cs typeface="Poppins Regular" pitchFamily="34" charset="-120"/>
              </a:rPr>
              <a:t>2021</a:t>
            </a:r>
            <a:endParaRPr lang="en-US" sz="3200" dirty="0"/>
          </a:p>
        </p:txBody>
      </p:sp>
      <p:pic>
        <p:nvPicPr>
          <p:cNvPr id="74" name="Image 33" descr="preencoded.png"/>
          <p:cNvPicPr>
            <a:picLocks noChangeAspect="1"/>
          </p:cNvPicPr>
          <p:nvPr/>
        </p:nvPicPr>
        <p:blipFill>
          <a:blip r:embed="rId20"/>
          <a:stretch>
            <a:fillRect/>
          </a:stretch>
        </p:blipFill>
        <p:spPr>
          <a:xfrm>
            <a:off x="21159031" y="12026900"/>
            <a:ext cx="12702" cy="101600"/>
          </a:xfrm>
          <a:prstGeom prst="rect">
            <a:avLst/>
          </a:prstGeom>
        </p:spPr>
      </p:pic>
      <p:pic>
        <p:nvPicPr>
          <p:cNvPr id="75" name="Image 34" descr="preencoded.png"/>
          <p:cNvPicPr>
            <a:picLocks noChangeAspect="1"/>
          </p:cNvPicPr>
          <p:nvPr/>
        </p:nvPicPr>
        <p:blipFill>
          <a:blip r:embed="rId21"/>
          <a:stretch>
            <a:fillRect/>
          </a:stretch>
        </p:blipFill>
        <p:spPr>
          <a:xfrm>
            <a:off x="12003000" y="3492500"/>
            <a:ext cx="10682035" cy="8432800"/>
          </a:xfrm>
          <a:prstGeom prst="rect">
            <a:avLst/>
          </a:prstGeom>
        </p:spPr>
      </p:pic>
      <p:pic>
        <p:nvPicPr>
          <p:cNvPr id="76" name="Image 35" descr="preencoded.png"/>
          <p:cNvPicPr>
            <a:picLocks noChangeAspect="1"/>
          </p:cNvPicPr>
          <p:nvPr/>
        </p:nvPicPr>
        <p:blipFill>
          <a:blip r:embed="rId22"/>
          <a:stretch>
            <a:fillRect/>
          </a:stretch>
        </p:blipFill>
        <p:spPr>
          <a:xfrm>
            <a:off x="12772667" y="6050223"/>
            <a:ext cx="9148929" cy="3415878"/>
          </a:xfrm>
          <a:prstGeom prst="rect">
            <a:avLst/>
          </a:prstGeom>
        </p:spPr>
      </p:pic>
      <p:pic>
        <p:nvPicPr>
          <p:cNvPr id="77" name="Image 36" descr="preencoded.png"/>
          <p:cNvPicPr>
            <a:picLocks noChangeAspect="1"/>
          </p:cNvPicPr>
          <p:nvPr/>
        </p:nvPicPr>
        <p:blipFill>
          <a:blip r:embed="rId23"/>
          <a:stretch>
            <a:fillRect/>
          </a:stretch>
        </p:blipFill>
        <p:spPr>
          <a:xfrm>
            <a:off x="12670627" y="7259154"/>
            <a:ext cx="213641" cy="449746"/>
          </a:xfrm>
          <a:prstGeom prst="rect">
            <a:avLst/>
          </a:prstGeom>
        </p:spPr>
      </p:pic>
      <p:sp>
        <p:nvSpPr>
          <p:cNvPr id="78" name="Shape 39"/>
          <p:cNvSpPr/>
          <p:nvPr/>
        </p:nvSpPr>
        <p:spPr>
          <a:xfrm>
            <a:off x="12721434" y="7436954"/>
            <a:ext cx="101613" cy="101600"/>
          </a:xfrm>
          <a:prstGeom prst="ellipse">
            <a:avLst/>
          </a:prstGeom>
          <a:solidFill>
            <a:srgbClr val="1C50EA">
              <a:alpha val="100000"/>
            </a:srgbClr>
          </a:solidFill>
          <a:ln w="25400">
            <a:solidFill>
              <a:srgbClr val="FFFFFF"/>
            </a:solidFill>
            <a:prstDash val="solid"/>
          </a:ln>
        </p:spPr>
      </p:sp>
      <p:pic>
        <p:nvPicPr>
          <p:cNvPr id="79" name="Image 37" descr="preencoded.png"/>
          <p:cNvPicPr>
            <a:picLocks noChangeAspect="1"/>
          </p:cNvPicPr>
          <p:nvPr/>
        </p:nvPicPr>
        <p:blipFill>
          <a:blip r:embed="rId24"/>
          <a:stretch>
            <a:fillRect/>
          </a:stretch>
        </p:blipFill>
        <p:spPr>
          <a:xfrm>
            <a:off x="14192817" y="6640748"/>
            <a:ext cx="213641" cy="449746"/>
          </a:xfrm>
          <a:prstGeom prst="rect">
            <a:avLst/>
          </a:prstGeom>
        </p:spPr>
      </p:pic>
      <p:sp>
        <p:nvSpPr>
          <p:cNvPr id="80" name="Shape 40"/>
          <p:cNvSpPr/>
          <p:nvPr/>
        </p:nvSpPr>
        <p:spPr>
          <a:xfrm>
            <a:off x="14243624" y="6818548"/>
            <a:ext cx="101613" cy="101600"/>
          </a:xfrm>
          <a:prstGeom prst="ellipse">
            <a:avLst/>
          </a:prstGeom>
          <a:solidFill>
            <a:srgbClr val="1C50EA">
              <a:alpha val="100000"/>
            </a:srgbClr>
          </a:solidFill>
          <a:ln w="25400">
            <a:solidFill>
              <a:srgbClr val="FFFFFF"/>
            </a:solidFill>
            <a:prstDash val="solid"/>
          </a:ln>
        </p:spPr>
      </p:sp>
      <p:pic>
        <p:nvPicPr>
          <p:cNvPr id="81" name="Image 38" descr="preencoded.png"/>
          <p:cNvPicPr>
            <a:picLocks noChangeAspect="1"/>
          </p:cNvPicPr>
          <p:nvPr/>
        </p:nvPicPr>
        <p:blipFill>
          <a:blip r:embed="rId24"/>
          <a:stretch>
            <a:fillRect/>
          </a:stretch>
        </p:blipFill>
        <p:spPr>
          <a:xfrm>
            <a:off x="15715007" y="8889492"/>
            <a:ext cx="213641" cy="449746"/>
          </a:xfrm>
          <a:prstGeom prst="rect">
            <a:avLst/>
          </a:prstGeom>
        </p:spPr>
      </p:pic>
      <p:sp>
        <p:nvSpPr>
          <p:cNvPr id="82" name="Shape 41"/>
          <p:cNvSpPr/>
          <p:nvPr/>
        </p:nvSpPr>
        <p:spPr>
          <a:xfrm>
            <a:off x="15765814" y="9067292"/>
            <a:ext cx="101613" cy="101600"/>
          </a:xfrm>
          <a:prstGeom prst="ellipse">
            <a:avLst/>
          </a:prstGeom>
          <a:solidFill>
            <a:srgbClr val="1C50EA">
              <a:alpha val="100000"/>
            </a:srgbClr>
          </a:solidFill>
          <a:ln w="25400">
            <a:solidFill>
              <a:srgbClr val="FFFFFF"/>
            </a:solidFill>
            <a:prstDash val="solid"/>
          </a:ln>
        </p:spPr>
      </p:sp>
      <p:pic>
        <p:nvPicPr>
          <p:cNvPr id="83" name="Image 39" descr="preencoded.png"/>
          <p:cNvPicPr>
            <a:picLocks noChangeAspect="1"/>
          </p:cNvPicPr>
          <p:nvPr/>
        </p:nvPicPr>
        <p:blipFill>
          <a:blip r:embed="rId25"/>
          <a:stretch>
            <a:fillRect/>
          </a:stretch>
        </p:blipFill>
        <p:spPr>
          <a:xfrm>
            <a:off x="17237198" y="5853683"/>
            <a:ext cx="213640" cy="449746"/>
          </a:xfrm>
          <a:prstGeom prst="rect">
            <a:avLst/>
          </a:prstGeom>
        </p:spPr>
      </p:pic>
      <p:sp>
        <p:nvSpPr>
          <p:cNvPr id="84" name="Shape 42"/>
          <p:cNvSpPr/>
          <p:nvPr/>
        </p:nvSpPr>
        <p:spPr>
          <a:xfrm>
            <a:off x="17288004" y="6031483"/>
            <a:ext cx="101613" cy="101600"/>
          </a:xfrm>
          <a:prstGeom prst="ellipse">
            <a:avLst/>
          </a:prstGeom>
          <a:solidFill>
            <a:srgbClr val="1C50EA">
              <a:alpha val="100000"/>
            </a:srgbClr>
          </a:solidFill>
          <a:ln w="25400">
            <a:solidFill>
              <a:srgbClr val="FFFFFF"/>
            </a:solidFill>
            <a:prstDash val="solid"/>
          </a:ln>
        </p:spPr>
      </p:sp>
      <p:pic>
        <p:nvPicPr>
          <p:cNvPr id="85" name="Image 40" descr="preencoded.png"/>
          <p:cNvPicPr>
            <a:picLocks noChangeAspect="1"/>
          </p:cNvPicPr>
          <p:nvPr/>
        </p:nvPicPr>
        <p:blipFill>
          <a:blip r:embed="rId24"/>
          <a:stretch>
            <a:fillRect/>
          </a:stretch>
        </p:blipFill>
        <p:spPr>
          <a:xfrm>
            <a:off x="18759387" y="8889492"/>
            <a:ext cx="213641" cy="449746"/>
          </a:xfrm>
          <a:prstGeom prst="rect">
            <a:avLst/>
          </a:prstGeom>
        </p:spPr>
      </p:pic>
      <p:sp>
        <p:nvSpPr>
          <p:cNvPr id="86" name="Shape 43"/>
          <p:cNvSpPr/>
          <p:nvPr/>
        </p:nvSpPr>
        <p:spPr>
          <a:xfrm>
            <a:off x="18810194" y="9067292"/>
            <a:ext cx="101613" cy="101600"/>
          </a:xfrm>
          <a:prstGeom prst="ellipse">
            <a:avLst/>
          </a:prstGeom>
          <a:solidFill>
            <a:srgbClr val="1C50EA">
              <a:alpha val="100000"/>
            </a:srgbClr>
          </a:solidFill>
          <a:ln w="25400">
            <a:solidFill>
              <a:srgbClr val="FFFFFF"/>
            </a:solidFill>
            <a:prstDash val="solid"/>
          </a:ln>
        </p:spPr>
      </p:sp>
      <p:pic>
        <p:nvPicPr>
          <p:cNvPr id="87" name="Image 41" descr="preencoded.png"/>
          <p:cNvPicPr>
            <a:picLocks noChangeAspect="1"/>
          </p:cNvPicPr>
          <p:nvPr/>
        </p:nvPicPr>
        <p:blipFill>
          <a:blip r:embed="rId23"/>
          <a:stretch>
            <a:fillRect/>
          </a:stretch>
        </p:blipFill>
        <p:spPr>
          <a:xfrm>
            <a:off x="20281577" y="9226798"/>
            <a:ext cx="213642" cy="449746"/>
          </a:xfrm>
          <a:prstGeom prst="rect">
            <a:avLst/>
          </a:prstGeom>
        </p:spPr>
      </p:pic>
      <p:sp>
        <p:nvSpPr>
          <p:cNvPr id="88" name="Shape 44"/>
          <p:cNvSpPr/>
          <p:nvPr/>
        </p:nvSpPr>
        <p:spPr>
          <a:xfrm>
            <a:off x="20332383" y="9404598"/>
            <a:ext cx="101613" cy="101600"/>
          </a:xfrm>
          <a:prstGeom prst="ellipse">
            <a:avLst/>
          </a:prstGeom>
          <a:solidFill>
            <a:srgbClr val="1C50EA">
              <a:alpha val="100000"/>
            </a:srgbClr>
          </a:solidFill>
          <a:ln w="25400">
            <a:solidFill>
              <a:srgbClr val="FFFFFF"/>
            </a:solidFill>
            <a:prstDash val="solid"/>
          </a:ln>
        </p:spPr>
      </p:sp>
      <p:pic>
        <p:nvPicPr>
          <p:cNvPr id="89" name="Image 42" descr="preencoded.png"/>
          <p:cNvPicPr>
            <a:picLocks noChangeAspect="1"/>
          </p:cNvPicPr>
          <p:nvPr/>
        </p:nvPicPr>
        <p:blipFill>
          <a:blip r:embed="rId23"/>
          <a:stretch>
            <a:fillRect/>
          </a:stretch>
        </p:blipFill>
        <p:spPr>
          <a:xfrm>
            <a:off x="20281577" y="9226798"/>
            <a:ext cx="213642" cy="449746"/>
          </a:xfrm>
          <a:prstGeom prst="rect">
            <a:avLst/>
          </a:prstGeom>
        </p:spPr>
      </p:pic>
      <p:sp>
        <p:nvSpPr>
          <p:cNvPr id="90" name="Shape 45"/>
          <p:cNvSpPr/>
          <p:nvPr/>
        </p:nvSpPr>
        <p:spPr>
          <a:xfrm>
            <a:off x="20332383" y="9404598"/>
            <a:ext cx="101613" cy="101600"/>
          </a:xfrm>
          <a:prstGeom prst="ellipse">
            <a:avLst/>
          </a:prstGeom>
          <a:solidFill>
            <a:srgbClr val="1C50EA">
              <a:alpha val="100000"/>
            </a:srgbClr>
          </a:solidFill>
          <a:ln w="25400">
            <a:solidFill>
              <a:srgbClr val="FFFFFF"/>
            </a:solidFill>
            <a:prstDash val="solid"/>
          </a:ln>
        </p:spPr>
      </p:sp>
      <p:pic>
        <p:nvPicPr>
          <p:cNvPr id="91" name="Image 43" descr="preencoded.png"/>
          <p:cNvPicPr>
            <a:picLocks noChangeAspect="1"/>
          </p:cNvPicPr>
          <p:nvPr/>
        </p:nvPicPr>
        <p:blipFill>
          <a:blip r:embed="rId24"/>
          <a:stretch>
            <a:fillRect/>
          </a:stretch>
        </p:blipFill>
        <p:spPr>
          <a:xfrm>
            <a:off x="21803768" y="6640748"/>
            <a:ext cx="213640" cy="449746"/>
          </a:xfrm>
          <a:prstGeom prst="rect">
            <a:avLst/>
          </a:prstGeom>
        </p:spPr>
      </p:pic>
      <p:sp>
        <p:nvSpPr>
          <p:cNvPr id="92" name="Shape 46"/>
          <p:cNvSpPr/>
          <p:nvPr/>
        </p:nvSpPr>
        <p:spPr>
          <a:xfrm>
            <a:off x="21854574" y="6818548"/>
            <a:ext cx="101613" cy="101600"/>
          </a:xfrm>
          <a:prstGeom prst="ellipse">
            <a:avLst/>
          </a:prstGeom>
          <a:solidFill>
            <a:srgbClr val="1C50EA">
              <a:alpha val="100000"/>
            </a:srgbClr>
          </a:solidFill>
          <a:ln w="25400">
            <a:solidFill>
              <a:srgbClr val="FFFFFF"/>
            </a:solidFill>
            <a:prstDash val="solid"/>
          </a:ln>
        </p:spPr>
      </p:sp>
      <p:pic>
        <p:nvPicPr>
          <p:cNvPr id="93" name="Image 44" descr="preencoded.png"/>
          <p:cNvPicPr>
            <a:picLocks noChangeAspect="1"/>
          </p:cNvPicPr>
          <p:nvPr/>
        </p:nvPicPr>
        <p:blipFill>
          <a:blip r:embed="rId26"/>
          <a:stretch>
            <a:fillRect/>
          </a:stretch>
        </p:blipFill>
        <p:spPr>
          <a:xfrm>
            <a:off x="12768871" y="4707421"/>
            <a:ext cx="9151868" cy="3413187"/>
          </a:xfrm>
          <a:prstGeom prst="rect">
            <a:avLst/>
          </a:prstGeom>
        </p:spPr>
      </p:pic>
      <p:pic>
        <p:nvPicPr>
          <p:cNvPr id="94" name="Image 45" descr="preencoded.png"/>
          <p:cNvPicPr>
            <a:picLocks noChangeAspect="1"/>
          </p:cNvPicPr>
          <p:nvPr/>
        </p:nvPicPr>
        <p:blipFill>
          <a:blip r:embed="rId23"/>
          <a:stretch>
            <a:fillRect/>
          </a:stretch>
        </p:blipFill>
        <p:spPr>
          <a:xfrm>
            <a:off x="12670627" y="5909903"/>
            <a:ext cx="213641" cy="449746"/>
          </a:xfrm>
          <a:prstGeom prst="rect">
            <a:avLst/>
          </a:prstGeom>
        </p:spPr>
      </p:pic>
      <p:sp>
        <p:nvSpPr>
          <p:cNvPr id="95" name="Shape 47"/>
          <p:cNvSpPr/>
          <p:nvPr/>
        </p:nvSpPr>
        <p:spPr>
          <a:xfrm>
            <a:off x="12721434" y="6087703"/>
            <a:ext cx="101613" cy="101600"/>
          </a:xfrm>
          <a:prstGeom prst="ellipse">
            <a:avLst/>
          </a:prstGeom>
          <a:solidFill>
            <a:srgbClr val="A0B4EF">
              <a:alpha val="100000"/>
            </a:srgbClr>
          </a:solidFill>
          <a:ln w="25400">
            <a:solidFill>
              <a:srgbClr val="FFFFFF"/>
            </a:solidFill>
            <a:prstDash val="solid"/>
          </a:ln>
        </p:spPr>
      </p:sp>
      <p:pic>
        <p:nvPicPr>
          <p:cNvPr id="96" name="Image 46" descr="preencoded.png"/>
          <p:cNvPicPr>
            <a:picLocks noChangeAspect="1"/>
          </p:cNvPicPr>
          <p:nvPr/>
        </p:nvPicPr>
        <p:blipFill>
          <a:blip r:embed="rId24"/>
          <a:stretch>
            <a:fillRect/>
          </a:stretch>
        </p:blipFill>
        <p:spPr>
          <a:xfrm>
            <a:off x="14192817" y="4504432"/>
            <a:ext cx="213641" cy="449746"/>
          </a:xfrm>
          <a:prstGeom prst="rect">
            <a:avLst/>
          </a:prstGeom>
        </p:spPr>
      </p:pic>
      <p:sp>
        <p:nvSpPr>
          <p:cNvPr id="97" name="Shape 48"/>
          <p:cNvSpPr/>
          <p:nvPr/>
        </p:nvSpPr>
        <p:spPr>
          <a:xfrm>
            <a:off x="14243624" y="4682232"/>
            <a:ext cx="101613" cy="101600"/>
          </a:xfrm>
          <a:prstGeom prst="ellipse">
            <a:avLst/>
          </a:prstGeom>
          <a:solidFill>
            <a:srgbClr val="A0B4EF">
              <a:alpha val="100000"/>
            </a:srgbClr>
          </a:solidFill>
          <a:ln w="25400">
            <a:solidFill>
              <a:srgbClr val="FFFFFF"/>
            </a:solidFill>
            <a:prstDash val="solid"/>
          </a:ln>
        </p:spPr>
      </p:sp>
      <p:pic>
        <p:nvPicPr>
          <p:cNvPr id="98" name="Image 47" descr="preencoded.png"/>
          <p:cNvPicPr>
            <a:picLocks noChangeAspect="1"/>
          </p:cNvPicPr>
          <p:nvPr/>
        </p:nvPicPr>
        <p:blipFill>
          <a:blip r:embed="rId24"/>
          <a:stretch>
            <a:fillRect/>
          </a:stretch>
        </p:blipFill>
        <p:spPr>
          <a:xfrm>
            <a:off x="15715007" y="6640736"/>
            <a:ext cx="213641" cy="449746"/>
          </a:xfrm>
          <a:prstGeom prst="rect">
            <a:avLst/>
          </a:prstGeom>
        </p:spPr>
      </p:pic>
      <p:sp>
        <p:nvSpPr>
          <p:cNvPr id="99" name="Shape 49"/>
          <p:cNvSpPr/>
          <p:nvPr/>
        </p:nvSpPr>
        <p:spPr>
          <a:xfrm>
            <a:off x="15765814" y="6818536"/>
            <a:ext cx="101613" cy="101600"/>
          </a:xfrm>
          <a:prstGeom prst="ellipse">
            <a:avLst/>
          </a:prstGeom>
          <a:solidFill>
            <a:srgbClr val="A0B4EF">
              <a:alpha val="100000"/>
            </a:srgbClr>
          </a:solidFill>
          <a:ln w="25400">
            <a:solidFill>
              <a:srgbClr val="FFFFFF"/>
            </a:solidFill>
            <a:prstDash val="solid"/>
          </a:ln>
        </p:spPr>
      </p:sp>
      <p:pic>
        <p:nvPicPr>
          <p:cNvPr id="100" name="Image 48" descr="preencoded.png"/>
          <p:cNvPicPr>
            <a:picLocks noChangeAspect="1"/>
          </p:cNvPicPr>
          <p:nvPr/>
        </p:nvPicPr>
        <p:blipFill>
          <a:blip r:embed="rId25"/>
          <a:stretch>
            <a:fillRect/>
          </a:stretch>
        </p:blipFill>
        <p:spPr>
          <a:xfrm>
            <a:off x="17237198" y="4504432"/>
            <a:ext cx="213640" cy="449746"/>
          </a:xfrm>
          <a:prstGeom prst="rect">
            <a:avLst/>
          </a:prstGeom>
        </p:spPr>
      </p:pic>
      <p:sp>
        <p:nvSpPr>
          <p:cNvPr id="101" name="Shape 50"/>
          <p:cNvSpPr/>
          <p:nvPr/>
        </p:nvSpPr>
        <p:spPr>
          <a:xfrm>
            <a:off x="17288004" y="4682232"/>
            <a:ext cx="101613" cy="101600"/>
          </a:xfrm>
          <a:prstGeom prst="ellipse">
            <a:avLst/>
          </a:prstGeom>
          <a:solidFill>
            <a:srgbClr val="A0B4EF">
              <a:alpha val="100000"/>
            </a:srgbClr>
          </a:solidFill>
          <a:ln w="25400">
            <a:solidFill>
              <a:srgbClr val="FFFFFF"/>
            </a:solidFill>
            <a:prstDash val="solid"/>
          </a:ln>
        </p:spPr>
      </p:sp>
      <p:pic>
        <p:nvPicPr>
          <p:cNvPr id="102" name="Image 49" descr="preencoded.png"/>
          <p:cNvPicPr>
            <a:picLocks noChangeAspect="1"/>
          </p:cNvPicPr>
          <p:nvPr/>
        </p:nvPicPr>
        <p:blipFill>
          <a:blip r:embed="rId24"/>
          <a:stretch>
            <a:fillRect/>
          </a:stretch>
        </p:blipFill>
        <p:spPr>
          <a:xfrm>
            <a:off x="18759387" y="6640736"/>
            <a:ext cx="213641" cy="449746"/>
          </a:xfrm>
          <a:prstGeom prst="rect">
            <a:avLst/>
          </a:prstGeom>
        </p:spPr>
      </p:pic>
      <p:sp>
        <p:nvSpPr>
          <p:cNvPr id="103" name="Shape 51"/>
          <p:cNvSpPr/>
          <p:nvPr/>
        </p:nvSpPr>
        <p:spPr>
          <a:xfrm>
            <a:off x="18810194" y="6818536"/>
            <a:ext cx="101613" cy="101600"/>
          </a:xfrm>
          <a:prstGeom prst="ellipse">
            <a:avLst/>
          </a:prstGeom>
          <a:solidFill>
            <a:srgbClr val="A0B4EF">
              <a:alpha val="100000"/>
            </a:srgbClr>
          </a:solidFill>
          <a:ln w="25400">
            <a:solidFill>
              <a:srgbClr val="FFFFFF"/>
            </a:solidFill>
            <a:prstDash val="solid"/>
          </a:ln>
        </p:spPr>
      </p:sp>
      <p:pic>
        <p:nvPicPr>
          <p:cNvPr id="104" name="Image 50" descr="preencoded.png"/>
          <p:cNvPicPr>
            <a:picLocks noChangeAspect="1"/>
          </p:cNvPicPr>
          <p:nvPr/>
        </p:nvPicPr>
        <p:blipFill>
          <a:blip r:embed="rId23"/>
          <a:stretch>
            <a:fillRect/>
          </a:stretch>
        </p:blipFill>
        <p:spPr>
          <a:xfrm>
            <a:off x="20281577" y="7877547"/>
            <a:ext cx="213642" cy="449746"/>
          </a:xfrm>
          <a:prstGeom prst="rect">
            <a:avLst/>
          </a:prstGeom>
        </p:spPr>
      </p:pic>
      <p:sp>
        <p:nvSpPr>
          <p:cNvPr id="105" name="Shape 52"/>
          <p:cNvSpPr/>
          <p:nvPr/>
        </p:nvSpPr>
        <p:spPr>
          <a:xfrm>
            <a:off x="20332383" y="8055347"/>
            <a:ext cx="101613" cy="101600"/>
          </a:xfrm>
          <a:prstGeom prst="ellipse">
            <a:avLst/>
          </a:prstGeom>
          <a:solidFill>
            <a:srgbClr val="A0B4EF">
              <a:alpha val="100000"/>
            </a:srgbClr>
          </a:solidFill>
          <a:ln w="25400">
            <a:solidFill>
              <a:srgbClr val="FFFFFF"/>
            </a:solidFill>
            <a:prstDash val="solid"/>
          </a:ln>
        </p:spPr>
      </p:sp>
      <p:pic>
        <p:nvPicPr>
          <p:cNvPr id="106" name="Image 51" descr="preencoded.png"/>
          <p:cNvPicPr>
            <a:picLocks noChangeAspect="1"/>
          </p:cNvPicPr>
          <p:nvPr/>
        </p:nvPicPr>
        <p:blipFill>
          <a:blip r:embed="rId23"/>
          <a:stretch>
            <a:fillRect/>
          </a:stretch>
        </p:blipFill>
        <p:spPr>
          <a:xfrm>
            <a:off x="20281577" y="7877547"/>
            <a:ext cx="213642" cy="449746"/>
          </a:xfrm>
          <a:prstGeom prst="rect">
            <a:avLst/>
          </a:prstGeom>
        </p:spPr>
      </p:pic>
      <p:sp>
        <p:nvSpPr>
          <p:cNvPr id="107" name="Shape 53"/>
          <p:cNvSpPr/>
          <p:nvPr/>
        </p:nvSpPr>
        <p:spPr>
          <a:xfrm>
            <a:off x="20332383" y="8055347"/>
            <a:ext cx="101613" cy="101600"/>
          </a:xfrm>
          <a:prstGeom prst="ellipse">
            <a:avLst/>
          </a:prstGeom>
          <a:solidFill>
            <a:srgbClr val="A0B4EF">
              <a:alpha val="100000"/>
            </a:srgbClr>
          </a:solidFill>
          <a:ln w="25400">
            <a:solidFill>
              <a:srgbClr val="FFFFFF"/>
            </a:solidFill>
            <a:prstDash val="solid"/>
          </a:ln>
        </p:spPr>
      </p:sp>
      <p:pic>
        <p:nvPicPr>
          <p:cNvPr id="108" name="Image 52" descr="preencoded.png"/>
          <p:cNvPicPr>
            <a:picLocks noChangeAspect="1"/>
          </p:cNvPicPr>
          <p:nvPr/>
        </p:nvPicPr>
        <p:blipFill>
          <a:blip r:embed="rId24"/>
          <a:stretch>
            <a:fillRect/>
          </a:stretch>
        </p:blipFill>
        <p:spPr>
          <a:xfrm>
            <a:off x="21803768" y="5853683"/>
            <a:ext cx="213640" cy="449746"/>
          </a:xfrm>
          <a:prstGeom prst="rect">
            <a:avLst/>
          </a:prstGeom>
        </p:spPr>
      </p:pic>
      <p:sp>
        <p:nvSpPr>
          <p:cNvPr id="109" name="Shape 54"/>
          <p:cNvSpPr/>
          <p:nvPr/>
        </p:nvSpPr>
        <p:spPr>
          <a:xfrm>
            <a:off x="21854574" y="6031483"/>
            <a:ext cx="101613" cy="101600"/>
          </a:xfrm>
          <a:prstGeom prst="ellipse">
            <a:avLst/>
          </a:prstGeom>
          <a:solidFill>
            <a:srgbClr val="A0B4EF">
              <a:alpha val="100000"/>
            </a:srgbClr>
          </a:solidFill>
          <a:ln w="25400">
            <a:solidFill>
              <a:srgbClr val="FFFFFF"/>
            </a:solidFill>
            <a:prstDash val="solid"/>
          </a:ln>
        </p:spPr>
      </p:sp>
      <p:pic>
        <p:nvPicPr>
          <p:cNvPr id="110" name="Image 53" descr="preencoded.png"/>
          <p:cNvPicPr>
            <a:picLocks noChangeAspect="1"/>
          </p:cNvPicPr>
          <p:nvPr/>
        </p:nvPicPr>
        <p:blipFill>
          <a:blip r:embed="rId27"/>
          <a:stretch>
            <a:fillRect/>
          </a:stretch>
        </p:blipFill>
        <p:spPr>
          <a:xfrm>
            <a:off x="12768925" y="4217566"/>
            <a:ext cx="9152975" cy="4943140"/>
          </a:xfrm>
          <a:prstGeom prst="rect">
            <a:avLst/>
          </a:prstGeom>
        </p:spPr>
      </p:pic>
      <p:pic>
        <p:nvPicPr>
          <p:cNvPr id="111" name="Image 54" descr="preencoded.png"/>
          <p:cNvPicPr>
            <a:picLocks noChangeAspect="1"/>
          </p:cNvPicPr>
          <p:nvPr/>
        </p:nvPicPr>
        <p:blipFill>
          <a:blip r:embed="rId23"/>
          <a:stretch>
            <a:fillRect/>
          </a:stretch>
        </p:blipFill>
        <p:spPr>
          <a:xfrm>
            <a:off x="12670627" y="4560652"/>
            <a:ext cx="213641" cy="449746"/>
          </a:xfrm>
          <a:prstGeom prst="rect">
            <a:avLst/>
          </a:prstGeom>
        </p:spPr>
      </p:pic>
      <p:sp>
        <p:nvSpPr>
          <p:cNvPr id="112" name="Shape 55"/>
          <p:cNvSpPr/>
          <p:nvPr/>
        </p:nvSpPr>
        <p:spPr>
          <a:xfrm>
            <a:off x="12721434" y="4738452"/>
            <a:ext cx="101613" cy="101600"/>
          </a:xfrm>
          <a:prstGeom prst="ellipse">
            <a:avLst/>
          </a:prstGeom>
          <a:solidFill>
            <a:srgbClr val="F2F5FF">
              <a:alpha val="100000"/>
            </a:srgbClr>
          </a:solidFill>
          <a:ln w="25400">
            <a:solidFill>
              <a:srgbClr val="FFFFFF"/>
            </a:solidFill>
            <a:prstDash val="solid"/>
          </a:ln>
        </p:spPr>
      </p:sp>
      <p:pic>
        <p:nvPicPr>
          <p:cNvPr id="113" name="Image 55" descr="preencoded.png"/>
          <p:cNvPicPr>
            <a:picLocks noChangeAspect="1"/>
          </p:cNvPicPr>
          <p:nvPr/>
        </p:nvPicPr>
        <p:blipFill>
          <a:blip r:embed="rId23"/>
          <a:stretch>
            <a:fillRect/>
          </a:stretch>
        </p:blipFill>
        <p:spPr>
          <a:xfrm>
            <a:off x="14192817" y="5909903"/>
            <a:ext cx="213641" cy="449746"/>
          </a:xfrm>
          <a:prstGeom prst="rect">
            <a:avLst/>
          </a:prstGeom>
        </p:spPr>
      </p:pic>
      <p:sp>
        <p:nvSpPr>
          <p:cNvPr id="114" name="Shape 56"/>
          <p:cNvSpPr/>
          <p:nvPr/>
        </p:nvSpPr>
        <p:spPr>
          <a:xfrm>
            <a:off x="14243624" y="6087703"/>
            <a:ext cx="101613" cy="101600"/>
          </a:xfrm>
          <a:prstGeom prst="ellipse">
            <a:avLst/>
          </a:prstGeom>
          <a:solidFill>
            <a:srgbClr val="F2F5FF">
              <a:alpha val="100000"/>
            </a:srgbClr>
          </a:solidFill>
          <a:ln w="25400">
            <a:solidFill>
              <a:srgbClr val="FFFFFF"/>
            </a:solidFill>
            <a:prstDash val="solid"/>
          </a:ln>
        </p:spPr>
      </p:sp>
      <p:pic>
        <p:nvPicPr>
          <p:cNvPr id="115" name="Image 56" descr="preencoded.png"/>
          <p:cNvPicPr>
            <a:picLocks noChangeAspect="1"/>
          </p:cNvPicPr>
          <p:nvPr/>
        </p:nvPicPr>
        <p:blipFill>
          <a:blip r:embed="rId23"/>
          <a:stretch>
            <a:fillRect/>
          </a:stretch>
        </p:blipFill>
        <p:spPr>
          <a:xfrm>
            <a:off x="15715007" y="7315374"/>
            <a:ext cx="213641" cy="449746"/>
          </a:xfrm>
          <a:prstGeom prst="rect">
            <a:avLst/>
          </a:prstGeom>
        </p:spPr>
      </p:pic>
      <p:sp>
        <p:nvSpPr>
          <p:cNvPr id="116" name="Shape 57"/>
          <p:cNvSpPr/>
          <p:nvPr/>
        </p:nvSpPr>
        <p:spPr>
          <a:xfrm>
            <a:off x="15765814" y="7493174"/>
            <a:ext cx="101613" cy="101600"/>
          </a:xfrm>
          <a:prstGeom prst="ellipse">
            <a:avLst/>
          </a:prstGeom>
          <a:solidFill>
            <a:srgbClr val="F2F5FF">
              <a:alpha val="100000"/>
            </a:srgbClr>
          </a:solidFill>
          <a:ln w="25400">
            <a:solidFill>
              <a:srgbClr val="FFFFFF"/>
            </a:solidFill>
            <a:prstDash val="solid"/>
          </a:ln>
        </p:spPr>
      </p:sp>
      <p:pic>
        <p:nvPicPr>
          <p:cNvPr id="117" name="Image 57" descr="preencoded.png"/>
          <p:cNvPicPr>
            <a:picLocks noChangeAspect="1"/>
          </p:cNvPicPr>
          <p:nvPr/>
        </p:nvPicPr>
        <p:blipFill>
          <a:blip r:embed="rId28"/>
          <a:stretch>
            <a:fillRect/>
          </a:stretch>
        </p:blipFill>
        <p:spPr>
          <a:xfrm>
            <a:off x="17237198" y="8777052"/>
            <a:ext cx="213640" cy="449746"/>
          </a:xfrm>
          <a:prstGeom prst="rect">
            <a:avLst/>
          </a:prstGeom>
        </p:spPr>
      </p:pic>
      <p:sp>
        <p:nvSpPr>
          <p:cNvPr id="118" name="Shape 58"/>
          <p:cNvSpPr/>
          <p:nvPr/>
        </p:nvSpPr>
        <p:spPr>
          <a:xfrm>
            <a:off x="17288004" y="8954852"/>
            <a:ext cx="101613" cy="101600"/>
          </a:xfrm>
          <a:prstGeom prst="ellipse">
            <a:avLst/>
          </a:prstGeom>
          <a:solidFill>
            <a:srgbClr val="F2F5FF">
              <a:alpha val="100000"/>
            </a:srgbClr>
          </a:solidFill>
          <a:ln w="25400">
            <a:solidFill>
              <a:srgbClr val="FFFFFF"/>
            </a:solidFill>
            <a:prstDash val="solid"/>
          </a:ln>
        </p:spPr>
      </p:sp>
      <p:pic>
        <p:nvPicPr>
          <p:cNvPr id="119" name="Image 58" descr="preencoded.png"/>
          <p:cNvPicPr>
            <a:picLocks noChangeAspect="1"/>
          </p:cNvPicPr>
          <p:nvPr/>
        </p:nvPicPr>
        <p:blipFill>
          <a:blip r:embed="rId23"/>
          <a:stretch>
            <a:fillRect/>
          </a:stretch>
        </p:blipFill>
        <p:spPr>
          <a:xfrm>
            <a:off x="18759387" y="7315374"/>
            <a:ext cx="213641" cy="449746"/>
          </a:xfrm>
          <a:prstGeom prst="rect">
            <a:avLst/>
          </a:prstGeom>
        </p:spPr>
      </p:pic>
      <p:sp>
        <p:nvSpPr>
          <p:cNvPr id="120" name="Shape 59"/>
          <p:cNvSpPr/>
          <p:nvPr/>
        </p:nvSpPr>
        <p:spPr>
          <a:xfrm>
            <a:off x="18810194" y="7493174"/>
            <a:ext cx="101613" cy="101600"/>
          </a:xfrm>
          <a:prstGeom prst="ellipse">
            <a:avLst/>
          </a:prstGeom>
          <a:solidFill>
            <a:srgbClr val="F2F5FF">
              <a:alpha val="100000"/>
            </a:srgbClr>
          </a:solidFill>
          <a:ln w="25400">
            <a:solidFill>
              <a:srgbClr val="FFFFFF"/>
            </a:solidFill>
            <a:prstDash val="solid"/>
          </a:ln>
        </p:spPr>
      </p:sp>
      <p:pic>
        <p:nvPicPr>
          <p:cNvPr id="121" name="Image 59" descr="preencoded.png"/>
          <p:cNvPicPr>
            <a:picLocks noChangeAspect="1"/>
          </p:cNvPicPr>
          <p:nvPr/>
        </p:nvPicPr>
        <p:blipFill>
          <a:blip r:embed="rId23"/>
          <a:stretch>
            <a:fillRect/>
          </a:stretch>
        </p:blipFill>
        <p:spPr>
          <a:xfrm>
            <a:off x="20281577" y="6978055"/>
            <a:ext cx="213642" cy="449746"/>
          </a:xfrm>
          <a:prstGeom prst="rect">
            <a:avLst/>
          </a:prstGeom>
        </p:spPr>
      </p:pic>
      <p:sp>
        <p:nvSpPr>
          <p:cNvPr id="122" name="Shape 60"/>
          <p:cNvSpPr/>
          <p:nvPr/>
        </p:nvSpPr>
        <p:spPr>
          <a:xfrm>
            <a:off x="20332383" y="7155855"/>
            <a:ext cx="101613" cy="101600"/>
          </a:xfrm>
          <a:prstGeom prst="ellipse">
            <a:avLst/>
          </a:prstGeom>
          <a:solidFill>
            <a:srgbClr val="F2F5FF">
              <a:alpha val="100000"/>
            </a:srgbClr>
          </a:solidFill>
          <a:ln w="25400">
            <a:solidFill>
              <a:srgbClr val="FFFFFF"/>
            </a:solidFill>
            <a:prstDash val="solid"/>
          </a:ln>
        </p:spPr>
      </p:sp>
      <p:pic>
        <p:nvPicPr>
          <p:cNvPr id="123" name="Image 60" descr="preencoded.png"/>
          <p:cNvPicPr>
            <a:picLocks noChangeAspect="1"/>
          </p:cNvPicPr>
          <p:nvPr/>
        </p:nvPicPr>
        <p:blipFill>
          <a:blip r:embed="rId23"/>
          <a:stretch>
            <a:fillRect/>
          </a:stretch>
        </p:blipFill>
        <p:spPr>
          <a:xfrm>
            <a:off x="20281577" y="6978055"/>
            <a:ext cx="213642" cy="449746"/>
          </a:xfrm>
          <a:prstGeom prst="rect">
            <a:avLst/>
          </a:prstGeom>
        </p:spPr>
      </p:pic>
      <p:sp>
        <p:nvSpPr>
          <p:cNvPr id="124" name="Shape 61"/>
          <p:cNvSpPr/>
          <p:nvPr/>
        </p:nvSpPr>
        <p:spPr>
          <a:xfrm>
            <a:off x="20332383" y="7155855"/>
            <a:ext cx="101613" cy="101600"/>
          </a:xfrm>
          <a:prstGeom prst="ellipse">
            <a:avLst/>
          </a:prstGeom>
          <a:solidFill>
            <a:srgbClr val="F2F5FF">
              <a:alpha val="100000"/>
            </a:srgbClr>
          </a:solidFill>
          <a:ln w="25400">
            <a:solidFill>
              <a:srgbClr val="FFFFFF"/>
            </a:solidFill>
            <a:prstDash val="solid"/>
          </a:ln>
        </p:spPr>
      </p:sp>
      <p:pic>
        <p:nvPicPr>
          <p:cNvPr id="125" name="Image 61" descr="preencoded.png"/>
          <p:cNvPicPr>
            <a:picLocks noChangeAspect="1"/>
          </p:cNvPicPr>
          <p:nvPr/>
        </p:nvPicPr>
        <p:blipFill>
          <a:blip r:embed="rId24"/>
          <a:stretch>
            <a:fillRect/>
          </a:stretch>
        </p:blipFill>
        <p:spPr>
          <a:xfrm>
            <a:off x="21803768" y="3998466"/>
            <a:ext cx="213640" cy="449746"/>
          </a:xfrm>
          <a:prstGeom prst="rect">
            <a:avLst/>
          </a:prstGeom>
        </p:spPr>
      </p:pic>
      <p:sp>
        <p:nvSpPr>
          <p:cNvPr id="126" name="Shape 62"/>
          <p:cNvSpPr/>
          <p:nvPr/>
        </p:nvSpPr>
        <p:spPr>
          <a:xfrm>
            <a:off x="21854574" y="4176266"/>
            <a:ext cx="101613" cy="101600"/>
          </a:xfrm>
          <a:prstGeom prst="ellipse">
            <a:avLst/>
          </a:prstGeom>
          <a:solidFill>
            <a:srgbClr val="F2F5FF">
              <a:alpha val="100000"/>
            </a:srgbClr>
          </a:solidFill>
          <a:ln w="25400">
            <a:solidFill>
              <a:srgbClr val="FFFFFF"/>
            </a:solidFill>
            <a:prstDash val="solid"/>
          </a:ln>
        </p:spPr>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name="Slide 26">
    <p:bg>
      <p:bgPr>
        <a:solidFill>
          <a:srgbClr val="FFFFFF"/>
        </a:solidFill>
        <a:effectLst/>
      </p:bgPr>
    </p:bg>
    <p:spTree>
      <p:nvGrpSpPr>
        <p:cNvPr id="1" name=""/>
        <p:cNvGrpSpPr/>
        <p:nvPr/>
      </p:nvGrpSpPr>
      <p:grpSpPr>
        <a:xfrm>
          <a:off x="0" y="0"/>
          <a:ext cx="0" cy="0"/>
          <a:chOff x="0" y="0"/>
          <a:chExt cx="0" cy="0"/>
        </a:xfrm>
      </p:grpSpPr>
      <p:sp>
        <p:nvSpPr>
          <p:cNvPr id="2" name="Shape 0"/>
          <p:cNvSpPr/>
          <p:nvPr/>
        </p:nvSpPr>
        <p:spPr>
          <a:xfrm>
            <a:off x="4877410" y="3759200"/>
            <a:ext cx="11418727" cy="7683500"/>
          </a:xfrm>
          <a:prstGeom prst="rect">
            <a:avLst/>
          </a:prstGeom>
          <a:solidFill>
            <a:srgbClr val="F2F5FF">
              <a:alpha val="100000"/>
            </a:srgbClr>
          </a:solidFill>
          <a:ln/>
        </p:spPr>
      </p:sp>
      <p:sp>
        <p:nvSpPr>
          <p:cNvPr id="3" name="Text 1"/>
          <p:cNvSpPr/>
          <p:nvPr/>
        </p:nvSpPr>
        <p:spPr>
          <a:xfrm>
            <a:off x="1206651" y="825500"/>
            <a:ext cx="4415919" cy="1862667"/>
          </a:xfrm>
          <a:prstGeom prst="rect">
            <a:avLst/>
          </a:prstGeom>
          <a:noFill/>
          <a:ln/>
        </p:spPr>
        <p:txBody>
          <a:bodyPr wrap="square" lIns="0" tIns="0" rIns="0" bIns="0" rtlCol="0" anchor="t"/>
          <a:lstStyle/>
          <a:p>
            <a:pPr algn="l"/>
            <a:r>
              <a:rPr lang="en-US" sz="8000" dirty="0">
                <a:solidFill>
                  <a:srgbClr val="000000">
                    <a:alpha val="100000"/>
                  </a:srgbClr>
                </a:solidFill>
                <a:latin typeface="Poppins Bold" pitchFamily="34" charset="0"/>
                <a:ea typeface="Poppins Bold" pitchFamily="34" charset="-122"/>
                <a:cs typeface="Poppins Bold" pitchFamily="34" charset="-120"/>
              </a:rPr>
              <a:t>The Ask</a:t>
            </a:r>
            <a:endParaRPr lang="en-US" sz="8000" dirty="0"/>
          </a:p>
        </p:txBody>
      </p:sp>
      <p:sp>
        <p:nvSpPr>
          <p:cNvPr id="4" name="Shape 2"/>
          <p:cNvSpPr/>
          <p:nvPr/>
        </p:nvSpPr>
        <p:spPr>
          <a:xfrm>
            <a:off x="23370921" y="10515600"/>
            <a:ext cx="1016127" cy="3200400"/>
          </a:xfrm>
          <a:prstGeom prst="rect">
            <a:avLst/>
          </a:prstGeom>
          <a:solidFill>
            <a:srgbClr val="FFFFFF">
              <a:alpha val="100000"/>
            </a:srgbClr>
          </a:solidFill>
          <a:ln/>
        </p:spPr>
      </p:sp>
      <p:pic>
        <p:nvPicPr>
          <p:cNvPr id="5" name="Image 0" descr="preencoded.png"/>
          <p:cNvPicPr>
            <a:picLocks noChangeAspect="1"/>
          </p:cNvPicPr>
          <p:nvPr/>
        </p:nvPicPr>
        <p:blipFill>
          <a:blip r:embed="rId3"/>
          <a:stretch>
            <a:fillRect/>
          </a:stretch>
        </p:blipFill>
        <p:spPr>
          <a:xfrm>
            <a:off x="23523340" y="10820400"/>
            <a:ext cx="711289" cy="2590800"/>
          </a:xfrm>
          <a:prstGeom prst="rect">
            <a:avLst/>
          </a:prstGeom>
        </p:spPr>
      </p:pic>
      <p:sp>
        <p:nvSpPr>
          <p:cNvPr id="6" name="Shape 3"/>
          <p:cNvSpPr/>
          <p:nvPr/>
        </p:nvSpPr>
        <p:spPr>
          <a:xfrm>
            <a:off x="21033829" y="2743200"/>
            <a:ext cx="1765521" cy="10160000"/>
          </a:xfrm>
          <a:prstGeom prst="rect">
            <a:avLst/>
          </a:prstGeom>
          <a:noFill/>
          <a:ln/>
        </p:spPr>
      </p:sp>
      <p:sp>
        <p:nvSpPr>
          <p:cNvPr id="7" name="Shape 4"/>
          <p:cNvSpPr/>
          <p:nvPr/>
        </p:nvSpPr>
        <p:spPr>
          <a:xfrm>
            <a:off x="21059232" y="2768600"/>
            <a:ext cx="1714714" cy="1765300"/>
          </a:xfrm>
          <a:prstGeom prst="rect">
            <a:avLst/>
          </a:prstGeom>
          <a:solidFill>
            <a:srgbClr val="A0B4EF">
              <a:alpha val="100000"/>
            </a:srgbClr>
          </a:solidFill>
          <a:ln/>
        </p:spPr>
      </p:sp>
      <p:sp>
        <p:nvSpPr>
          <p:cNvPr id="8" name="Text 5"/>
          <p:cNvSpPr/>
          <p:nvPr/>
        </p:nvSpPr>
        <p:spPr>
          <a:xfrm>
            <a:off x="21364070" y="3111500"/>
            <a:ext cx="1486086" cy="1117600"/>
          </a:xfrm>
          <a:prstGeom prst="rect">
            <a:avLst/>
          </a:prstGeom>
          <a:noFill/>
          <a:ln/>
        </p:spPr>
        <p:txBody>
          <a:bodyPr wrap="square" lIns="0" tIns="0" rIns="0" bIns="0" rtlCol="0" anchor="b"/>
          <a:lstStyle/>
          <a:p>
            <a:pPr algn="l"/>
            <a:r>
              <a:rPr lang="en-US" sz="4800" dirty="0">
                <a:solidFill>
                  <a:srgbClr val="1C50EA">
                    <a:alpha val="100000"/>
                  </a:srgbClr>
                </a:solidFill>
                <a:latin typeface="Poppins Bold" pitchFamily="34" charset="0"/>
                <a:ea typeface="Poppins Bold" pitchFamily="34" charset="-122"/>
                <a:cs typeface="Poppins Bold" pitchFamily="34" charset="-120"/>
              </a:rPr>
              <a:t>20%</a:t>
            </a:r>
            <a:endParaRPr lang="en-US" sz="4800" dirty="0"/>
          </a:p>
        </p:txBody>
      </p:sp>
      <p:sp>
        <p:nvSpPr>
          <p:cNvPr id="9" name="Shape 6"/>
          <p:cNvSpPr/>
          <p:nvPr/>
        </p:nvSpPr>
        <p:spPr>
          <a:xfrm>
            <a:off x="21033829" y="4533900"/>
            <a:ext cx="1765521" cy="4559300"/>
          </a:xfrm>
          <a:prstGeom prst="rect">
            <a:avLst/>
          </a:prstGeom>
          <a:solidFill>
            <a:srgbClr val="F2F5FF">
              <a:alpha val="100000"/>
            </a:srgbClr>
          </a:solidFill>
          <a:ln/>
        </p:spPr>
      </p:sp>
      <p:sp>
        <p:nvSpPr>
          <p:cNvPr id="10" name="Text 7"/>
          <p:cNvSpPr/>
          <p:nvPr/>
        </p:nvSpPr>
        <p:spPr>
          <a:xfrm>
            <a:off x="21338667" y="7670800"/>
            <a:ext cx="1536892" cy="1117600"/>
          </a:xfrm>
          <a:prstGeom prst="rect">
            <a:avLst/>
          </a:prstGeom>
          <a:noFill/>
          <a:ln/>
        </p:spPr>
        <p:txBody>
          <a:bodyPr wrap="square" lIns="0" tIns="0" rIns="0" bIns="0" rtlCol="0" anchor="b"/>
          <a:lstStyle/>
          <a:p>
            <a:pPr algn="l"/>
            <a:r>
              <a:rPr lang="en-US" sz="4800" dirty="0">
                <a:solidFill>
                  <a:srgbClr val="1C50EA">
                    <a:alpha val="100000"/>
                  </a:srgbClr>
                </a:solidFill>
                <a:latin typeface="Poppins Bold" pitchFamily="34" charset="0"/>
                <a:ea typeface="Poppins Bold" pitchFamily="34" charset="-122"/>
                <a:cs typeface="Poppins Bold" pitchFamily="34" charset="-120"/>
              </a:rPr>
              <a:t>55%</a:t>
            </a:r>
            <a:endParaRPr lang="en-US" sz="4800" dirty="0"/>
          </a:p>
        </p:txBody>
      </p:sp>
      <p:sp>
        <p:nvSpPr>
          <p:cNvPr id="11" name="Shape 8"/>
          <p:cNvSpPr/>
          <p:nvPr/>
        </p:nvSpPr>
        <p:spPr>
          <a:xfrm>
            <a:off x="21046530" y="9093200"/>
            <a:ext cx="1740117" cy="3810000"/>
          </a:xfrm>
          <a:prstGeom prst="rect">
            <a:avLst/>
          </a:prstGeom>
          <a:solidFill>
            <a:srgbClr val="1C50EA">
              <a:alpha val="100000"/>
            </a:srgbClr>
          </a:solidFill>
          <a:ln/>
        </p:spPr>
      </p:sp>
      <p:sp>
        <p:nvSpPr>
          <p:cNvPr id="12" name="Text 9"/>
          <p:cNvSpPr/>
          <p:nvPr/>
        </p:nvSpPr>
        <p:spPr>
          <a:xfrm>
            <a:off x="21351369" y="11480800"/>
            <a:ext cx="1511489" cy="1117600"/>
          </a:xfrm>
          <a:prstGeom prst="rect">
            <a:avLst/>
          </a:prstGeom>
          <a:noFill/>
          <a:ln/>
        </p:spPr>
        <p:txBody>
          <a:bodyPr wrap="square" lIns="0" tIns="0" rIns="0" bIns="0" rtlCol="0" anchor="b"/>
          <a:lstStyle/>
          <a:p>
            <a:pPr algn="l"/>
            <a:r>
              <a:rPr lang="en-US" sz="4800" dirty="0">
                <a:solidFill>
                  <a:srgbClr val="FFFFFF">
                    <a:alpha val="100000"/>
                  </a:srgbClr>
                </a:solidFill>
                <a:latin typeface="Poppins Bold" pitchFamily="34" charset="0"/>
                <a:ea typeface="Poppins Bold" pitchFamily="34" charset="-122"/>
                <a:cs typeface="Poppins Bold" pitchFamily="34" charset="-120"/>
              </a:rPr>
              <a:t>30%</a:t>
            </a:r>
            <a:endParaRPr lang="en-US" sz="4800" dirty="0"/>
          </a:p>
        </p:txBody>
      </p:sp>
      <p:pic>
        <p:nvPicPr>
          <p:cNvPr id="13" name="Image 1" descr="preencoded.png"/>
          <p:cNvPicPr>
            <a:picLocks noChangeAspect="1"/>
          </p:cNvPicPr>
          <p:nvPr/>
        </p:nvPicPr>
        <p:blipFill>
          <a:blip r:embed="rId4"/>
          <a:stretch>
            <a:fillRect/>
          </a:stretch>
        </p:blipFill>
        <p:spPr>
          <a:xfrm>
            <a:off x="12460257" y="2743200"/>
            <a:ext cx="7887686" cy="10160000"/>
          </a:xfrm>
          <a:prstGeom prst="rect">
            <a:avLst/>
          </a:prstGeom>
        </p:spPr>
      </p:pic>
      <p:sp>
        <p:nvSpPr>
          <p:cNvPr id="14" name="Shape 10"/>
          <p:cNvSpPr/>
          <p:nvPr/>
        </p:nvSpPr>
        <p:spPr>
          <a:xfrm>
            <a:off x="1206651" y="3302000"/>
            <a:ext cx="9907238" cy="2336800"/>
          </a:xfrm>
          <a:prstGeom prst="rect">
            <a:avLst/>
          </a:prstGeom>
          <a:noFill/>
          <a:ln/>
        </p:spPr>
      </p:sp>
      <p:sp>
        <p:nvSpPr>
          <p:cNvPr id="15" name="Shape 11"/>
          <p:cNvSpPr/>
          <p:nvPr/>
        </p:nvSpPr>
        <p:spPr>
          <a:xfrm>
            <a:off x="1206651" y="3657600"/>
            <a:ext cx="1625803" cy="1625600"/>
          </a:xfrm>
          <a:prstGeom prst="roundRect">
            <a:avLst>
              <a:gd name="adj" fmla="val 78188"/>
            </a:avLst>
          </a:prstGeom>
          <a:noFill/>
          <a:ln/>
        </p:spPr>
      </p:sp>
      <p:pic>
        <p:nvPicPr>
          <p:cNvPr id="16" name="Image 2" descr="preencoded.png"/>
          <p:cNvPicPr>
            <a:picLocks noChangeAspect="1"/>
          </p:cNvPicPr>
          <p:nvPr/>
        </p:nvPicPr>
        <p:blipFill>
          <a:blip r:embed="rId5"/>
          <a:stretch>
            <a:fillRect/>
          </a:stretch>
        </p:blipFill>
        <p:spPr>
          <a:xfrm>
            <a:off x="1206651" y="3657600"/>
            <a:ext cx="1625803" cy="1625600"/>
          </a:xfrm>
          <a:prstGeom prst="rect">
            <a:avLst/>
          </a:prstGeom>
        </p:spPr>
      </p:pic>
      <p:pic>
        <p:nvPicPr>
          <p:cNvPr id="17" name="Image 3" descr="preencoded.png"/>
          <p:cNvPicPr>
            <a:picLocks noChangeAspect="1"/>
          </p:cNvPicPr>
          <p:nvPr/>
        </p:nvPicPr>
        <p:blipFill>
          <a:blip r:embed="rId6"/>
          <a:stretch>
            <a:fillRect/>
          </a:stretch>
        </p:blipFill>
        <p:spPr>
          <a:xfrm>
            <a:off x="1371892" y="3822861"/>
            <a:ext cx="1295481" cy="1294916"/>
          </a:xfrm>
          <a:prstGeom prst="rect">
            <a:avLst/>
          </a:prstGeom>
        </p:spPr>
      </p:pic>
      <p:sp>
        <p:nvSpPr>
          <p:cNvPr id="18" name="Shape 12"/>
          <p:cNvSpPr/>
          <p:nvPr/>
        </p:nvSpPr>
        <p:spPr>
          <a:xfrm>
            <a:off x="3238905" y="3302000"/>
            <a:ext cx="7874984" cy="2336800"/>
          </a:xfrm>
          <a:prstGeom prst="rect">
            <a:avLst/>
          </a:prstGeom>
          <a:noFill/>
          <a:ln/>
        </p:spPr>
      </p:sp>
      <p:sp>
        <p:nvSpPr>
          <p:cNvPr id="19" name="Text 13"/>
          <p:cNvSpPr/>
          <p:nvPr/>
        </p:nvSpPr>
        <p:spPr>
          <a:xfrm>
            <a:off x="3238905" y="3302000"/>
            <a:ext cx="8078210" cy="1117600"/>
          </a:xfrm>
          <a:prstGeom prst="rect">
            <a:avLst/>
          </a:prstGeom>
          <a:noFill/>
          <a:ln/>
        </p:spPr>
        <p:txBody>
          <a:bodyPr wrap="square" lIns="0" tIns="0" rIns="0" bIns="0" rtlCol="0" anchor="t"/>
          <a:lstStyle/>
          <a:p>
            <a:pPr algn="l"/>
            <a:r>
              <a:rPr lang="en-US" sz="4800" dirty="0">
                <a:solidFill>
                  <a:srgbClr val="000000">
                    <a:alpha val="100000"/>
                  </a:srgbClr>
                </a:solidFill>
                <a:latin typeface="Poppins Bold" pitchFamily="34" charset="0"/>
                <a:ea typeface="Poppins Bold" pitchFamily="34" charset="-122"/>
                <a:cs typeface="Poppins Bold" pitchFamily="34" charset="-120"/>
              </a:rPr>
              <a:t>Forgotten Lore</a:t>
            </a:r>
            <a:endParaRPr lang="en-US" sz="4800" dirty="0"/>
          </a:p>
        </p:txBody>
      </p:sp>
      <p:sp>
        <p:nvSpPr>
          <p:cNvPr id="20" name="Text 14"/>
          <p:cNvSpPr/>
          <p:nvPr/>
        </p:nvSpPr>
        <p:spPr>
          <a:xfrm>
            <a:off x="3238905" y="4419600"/>
            <a:ext cx="8010468" cy="1354667"/>
          </a:xfrm>
          <a:prstGeom prst="rect">
            <a:avLst/>
          </a:prstGeom>
          <a:noFill/>
          <a:ln/>
        </p:spPr>
        <p:txBody>
          <a:bodyPr wrap="square" lIns="0" tIns="0" rIns="0" bIns="0" rtlCol="0" anchor="t"/>
          <a:lstStyle/>
          <a:p>
            <a:pPr algn="l">
              <a:spcAft>
                <a:spcPts val="4000"/>
              </a:spcAft>
            </a:pPr>
            <a:r>
              <a:rPr lang="en-US" sz="3200" dirty="0">
                <a:solidFill>
                  <a:srgbClr val="000000">
                    <a:alpha val="100000"/>
                  </a:srgbClr>
                </a:solidFill>
                <a:latin typeface="Poppins Regular" pitchFamily="34" charset="0"/>
                <a:ea typeface="Poppins Regular" pitchFamily="34" charset="-122"/>
                <a:cs typeface="Poppins Regular" pitchFamily="34" charset="-120"/>
              </a:rPr>
              <a:t>Ancient and powerful magic has been lost over time.</a:t>
            </a:r>
            <a:endParaRPr lang="en-US" sz="3200" dirty="0"/>
          </a:p>
        </p:txBody>
      </p:sp>
      <p:sp>
        <p:nvSpPr>
          <p:cNvPr id="21" name="Shape 15"/>
          <p:cNvSpPr/>
          <p:nvPr/>
        </p:nvSpPr>
        <p:spPr>
          <a:xfrm>
            <a:off x="1206651" y="6146800"/>
            <a:ext cx="9907238" cy="2336800"/>
          </a:xfrm>
          <a:prstGeom prst="rect">
            <a:avLst/>
          </a:prstGeom>
          <a:noFill/>
          <a:ln/>
        </p:spPr>
      </p:sp>
      <p:sp>
        <p:nvSpPr>
          <p:cNvPr id="22" name="Shape 16"/>
          <p:cNvSpPr/>
          <p:nvPr/>
        </p:nvSpPr>
        <p:spPr>
          <a:xfrm>
            <a:off x="1206651" y="6502400"/>
            <a:ext cx="1625803" cy="1625600"/>
          </a:xfrm>
          <a:prstGeom prst="roundRect">
            <a:avLst>
              <a:gd name="adj" fmla="val 78188"/>
            </a:avLst>
          </a:prstGeom>
          <a:noFill/>
          <a:ln/>
        </p:spPr>
      </p:sp>
      <p:pic>
        <p:nvPicPr>
          <p:cNvPr id="23" name="Image 4" descr="preencoded.png"/>
          <p:cNvPicPr>
            <a:picLocks noChangeAspect="1"/>
          </p:cNvPicPr>
          <p:nvPr/>
        </p:nvPicPr>
        <p:blipFill>
          <a:blip r:embed="rId5"/>
          <a:stretch>
            <a:fillRect/>
          </a:stretch>
        </p:blipFill>
        <p:spPr>
          <a:xfrm>
            <a:off x="1206651" y="6502400"/>
            <a:ext cx="1625803" cy="1625600"/>
          </a:xfrm>
          <a:prstGeom prst="rect">
            <a:avLst/>
          </a:prstGeom>
        </p:spPr>
      </p:pic>
      <p:pic>
        <p:nvPicPr>
          <p:cNvPr id="24" name="Image 5" descr="preencoded.png"/>
          <p:cNvPicPr>
            <a:picLocks noChangeAspect="1"/>
          </p:cNvPicPr>
          <p:nvPr/>
        </p:nvPicPr>
        <p:blipFill>
          <a:blip r:embed="rId7"/>
          <a:stretch>
            <a:fillRect/>
          </a:stretch>
        </p:blipFill>
        <p:spPr>
          <a:xfrm>
            <a:off x="1392412" y="6786563"/>
            <a:ext cx="1270159" cy="1057275"/>
          </a:xfrm>
          <a:prstGeom prst="rect">
            <a:avLst/>
          </a:prstGeom>
        </p:spPr>
      </p:pic>
      <p:sp>
        <p:nvSpPr>
          <p:cNvPr id="25" name="Shape 17"/>
          <p:cNvSpPr/>
          <p:nvPr/>
        </p:nvSpPr>
        <p:spPr>
          <a:xfrm>
            <a:off x="3238905" y="6146800"/>
            <a:ext cx="7874984" cy="2336800"/>
          </a:xfrm>
          <a:prstGeom prst="rect">
            <a:avLst/>
          </a:prstGeom>
          <a:noFill/>
          <a:ln/>
        </p:spPr>
      </p:sp>
      <p:sp>
        <p:nvSpPr>
          <p:cNvPr id="26" name="Text 18"/>
          <p:cNvSpPr/>
          <p:nvPr/>
        </p:nvSpPr>
        <p:spPr>
          <a:xfrm>
            <a:off x="3238905" y="6146800"/>
            <a:ext cx="8078210" cy="1117600"/>
          </a:xfrm>
          <a:prstGeom prst="rect">
            <a:avLst/>
          </a:prstGeom>
          <a:noFill/>
          <a:ln/>
        </p:spPr>
        <p:txBody>
          <a:bodyPr wrap="square" lIns="0" tIns="0" rIns="0" bIns="0" rtlCol="0" anchor="t"/>
          <a:lstStyle/>
          <a:p>
            <a:pPr algn="l"/>
            <a:r>
              <a:rPr lang="en-US" sz="4800" dirty="0">
                <a:solidFill>
                  <a:srgbClr val="000000">
                    <a:alpha val="100000"/>
                  </a:srgbClr>
                </a:solidFill>
                <a:latin typeface="Poppins Bold" pitchFamily="34" charset="0"/>
                <a:ea typeface="Poppins Bold" pitchFamily="34" charset="-122"/>
                <a:cs typeface="Poppins Bold" pitchFamily="34" charset="-120"/>
              </a:rPr>
              <a:t>Unstable Elements</a:t>
            </a:r>
            <a:endParaRPr lang="en-US" sz="4800" dirty="0"/>
          </a:p>
        </p:txBody>
      </p:sp>
      <p:sp>
        <p:nvSpPr>
          <p:cNvPr id="27" name="Text 19"/>
          <p:cNvSpPr/>
          <p:nvPr/>
        </p:nvSpPr>
        <p:spPr>
          <a:xfrm>
            <a:off x="3238905" y="7264400"/>
            <a:ext cx="8010468" cy="1354667"/>
          </a:xfrm>
          <a:prstGeom prst="rect">
            <a:avLst/>
          </a:prstGeom>
          <a:noFill/>
          <a:ln/>
        </p:spPr>
        <p:txBody>
          <a:bodyPr wrap="square" lIns="0" tIns="0" rIns="0" bIns="0" rtlCol="0" anchor="t"/>
          <a:lstStyle/>
          <a:p>
            <a:pPr algn="l">
              <a:spcAft>
                <a:spcPts val="4000"/>
              </a:spcAft>
            </a:pPr>
            <a:r>
              <a:rPr lang="en-US" sz="3200" dirty="0">
                <a:solidFill>
                  <a:srgbClr val="000000">
                    <a:alpha val="100000"/>
                  </a:srgbClr>
                </a:solidFill>
                <a:latin typeface="Poppins Regular" pitchFamily="34" charset="0"/>
                <a:ea typeface="Poppins Regular" pitchFamily="34" charset="-122"/>
                <a:cs typeface="Poppins Regular" pitchFamily="34" charset="-120"/>
              </a:rPr>
              <a:t>Magic is tied to the elemental forces of the world.</a:t>
            </a:r>
            <a:endParaRPr lang="en-US" sz="3200" dirty="0"/>
          </a:p>
        </p:txBody>
      </p:sp>
      <p:sp>
        <p:nvSpPr>
          <p:cNvPr id="28" name="Shape 20"/>
          <p:cNvSpPr/>
          <p:nvPr/>
        </p:nvSpPr>
        <p:spPr>
          <a:xfrm>
            <a:off x="1206651" y="9182100"/>
            <a:ext cx="9907238" cy="2336800"/>
          </a:xfrm>
          <a:prstGeom prst="rect">
            <a:avLst/>
          </a:prstGeom>
          <a:noFill/>
          <a:ln/>
        </p:spPr>
      </p:sp>
      <p:sp>
        <p:nvSpPr>
          <p:cNvPr id="29" name="Shape 21"/>
          <p:cNvSpPr/>
          <p:nvPr/>
        </p:nvSpPr>
        <p:spPr>
          <a:xfrm>
            <a:off x="1206651" y="9537700"/>
            <a:ext cx="1625803" cy="1625600"/>
          </a:xfrm>
          <a:prstGeom prst="roundRect">
            <a:avLst>
              <a:gd name="adj" fmla="val 78188"/>
            </a:avLst>
          </a:prstGeom>
          <a:noFill/>
          <a:ln/>
        </p:spPr>
      </p:sp>
      <p:pic>
        <p:nvPicPr>
          <p:cNvPr id="30" name="Image 6" descr="preencoded.png"/>
          <p:cNvPicPr>
            <a:picLocks noChangeAspect="1"/>
          </p:cNvPicPr>
          <p:nvPr/>
        </p:nvPicPr>
        <p:blipFill>
          <a:blip r:embed="rId5"/>
          <a:stretch>
            <a:fillRect/>
          </a:stretch>
        </p:blipFill>
        <p:spPr>
          <a:xfrm>
            <a:off x="1206651" y="9537700"/>
            <a:ext cx="1625803" cy="1625600"/>
          </a:xfrm>
          <a:prstGeom prst="rect">
            <a:avLst/>
          </a:prstGeom>
        </p:spPr>
      </p:pic>
      <p:pic>
        <p:nvPicPr>
          <p:cNvPr id="31" name="Image 7" descr="preencoded.png"/>
          <p:cNvPicPr>
            <a:picLocks noChangeAspect="1"/>
          </p:cNvPicPr>
          <p:nvPr/>
        </p:nvPicPr>
        <p:blipFill>
          <a:blip r:embed="rId8"/>
          <a:stretch>
            <a:fillRect/>
          </a:stretch>
        </p:blipFill>
        <p:spPr>
          <a:xfrm>
            <a:off x="1333667" y="9753600"/>
            <a:ext cx="1371771" cy="1155700"/>
          </a:xfrm>
          <a:prstGeom prst="rect">
            <a:avLst/>
          </a:prstGeom>
        </p:spPr>
      </p:pic>
      <p:sp>
        <p:nvSpPr>
          <p:cNvPr id="32" name="Shape 22"/>
          <p:cNvSpPr/>
          <p:nvPr/>
        </p:nvSpPr>
        <p:spPr>
          <a:xfrm>
            <a:off x="3238905" y="9182100"/>
            <a:ext cx="7874984" cy="2336800"/>
          </a:xfrm>
          <a:prstGeom prst="rect">
            <a:avLst/>
          </a:prstGeom>
          <a:noFill/>
          <a:ln/>
        </p:spPr>
      </p:sp>
      <p:sp>
        <p:nvSpPr>
          <p:cNvPr id="33" name="Text 23"/>
          <p:cNvSpPr/>
          <p:nvPr/>
        </p:nvSpPr>
        <p:spPr>
          <a:xfrm>
            <a:off x="3238905" y="9182100"/>
            <a:ext cx="8078210" cy="1117600"/>
          </a:xfrm>
          <a:prstGeom prst="rect">
            <a:avLst/>
          </a:prstGeom>
          <a:noFill/>
          <a:ln/>
        </p:spPr>
        <p:txBody>
          <a:bodyPr wrap="square" lIns="0" tIns="0" rIns="0" bIns="0" rtlCol="0" anchor="t"/>
          <a:lstStyle/>
          <a:p>
            <a:pPr algn="l"/>
            <a:r>
              <a:rPr lang="en-US" sz="4800" dirty="0">
                <a:solidFill>
                  <a:srgbClr val="000000">
                    <a:alpha val="100000"/>
                  </a:srgbClr>
                </a:solidFill>
                <a:latin typeface="Poppins Bold" pitchFamily="34" charset="0"/>
                <a:ea typeface="Poppins Bold" pitchFamily="34" charset="-122"/>
                <a:cs typeface="Poppins Bold" pitchFamily="34" charset="-120"/>
              </a:rPr>
              <a:t>Mage Uprising</a:t>
            </a:r>
            <a:endParaRPr lang="en-US" sz="4800" dirty="0"/>
          </a:p>
        </p:txBody>
      </p:sp>
      <p:sp>
        <p:nvSpPr>
          <p:cNvPr id="34" name="Text 24"/>
          <p:cNvSpPr/>
          <p:nvPr/>
        </p:nvSpPr>
        <p:spPr>
          <a:xfrm>
            <a:off x="3238905" y="10299700"/>
            <a:ext cx="8010468" cy="1354667"/>
          </a:xfrm>
          <a:prstGeom prst="rect">
            <a:avLst/>
          </a:prstGeom>
          <a:noFill/>
          <a:ln/>
        </p:spPr>
        <p:txBody>
          <a:bodyPr wrap="square" lIns="0" tIns="0" rIns="0" bIns="0" rtlCol="0" anchor="t"/>
          <a:lstStyle/>
          <a:p>
            <a:pPr algn="l">
              <a:spcAft>
                <a:spcPts val="4000"/>
              </a:spcAft>
            </a:pPr>
            <a:r>
              <a:rPr lang="en-US" sz="3200" dirty="0">
                <a:solidFill>
                  <a:srgbClr val="000000">
                    <a:alpha val="100000"/>
                  </a:srgbClr>
                </a:solidFill>
                <a:latin typeface="Poppins Regular" pitchFamily="34" charset="0"/>
                <a:ea typeface="Poppins Regular" pitchFamily="34" charset="-122"/>
                <a:cs typeface="Poppins Regular" pitchFamily="34" charset="-120"/>
              </a:rPr>
              <a:t>A rising number of rogue mages are using their powers for personal gain/</a:t>
            </a:r>
            <a:endParaRPr lang="en-US" sz="3200" dirty="0"/>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name="Slide 27">
    <p:bg>
      <p:bgPr>
        <a:solidFill>
          <a:srgbClr val="FFFFFF"/>
        </a:solidFill>
        <a:effectLst/>
      </p:bgPr>
    </p:bg>
    <p:spTree>
      <p:nvGrpSpPr>
        <p:cNvPr id="1" name=""/>
        <p:cNvGrpSpPr/>
        <p:nvPr/>
      </p:nvGrpSpPr>
      <p:grpSpPr>
        <a:xfrm>
          <a:off x="0" y="0"/>
          <a:ext cx="0" cy="0"/>
          <a:chOff x="0" y="0"/>
          <a:chExt cx="0" cy="0"/>
        </a:xfrm>
      </p:grpSpPr>
      <p:sp>
        <p:nvSpPr>
          <p:cNvPr id="2" name="Shape 0"/>
          <p:cNvSpPr/>
          <p:nvPr/>
        </p:nvSpPr>
        <p:spPr>
          <a:xfrm>
            <a:off x="1663908" y="0"/>
            <a:ext cx="13577997" cy="7683500"/>
          </a:xfrm>
          <a:prstGeom prst="rect">
            <a:avLst/>
          </a:prstGeom>
          <a:solidFill>
            <a:srgbClr val="F2F5FF">
              <a:alpha val="100000"/>
            </a:srgbClr>
          </a:solidFill>
          <a:ln/>
        </p:spPr>
      </p:sp>
      <p:sp>
        <p:nvSpPr>
          <p:cNvPr id="3" name="Text 1"/>
          <p:cNvSpPr/>
          <p:nvPr/>
        </p:nvSpPr>
        <p:spPr>
          <a:xfrm>
            <a:off x="11507638" y="431800"/>
            <a:ext cx="4415919" cy="1862667"/>
          </a:xfrm>
          <a:prstGeom prst="rect">
            <a:avLst/>
          </a:prstGeom>
          <a:noFill/>
          <a:ln/>
        </p:spPr>
        <p:txBody>
          <a:bodyPr wrap="square" lIns="0" tIns="0" rIns="0" bIns="0" rtlCol="0" anchor="t"/>
          <a:lstStyle/>
          <a:p>
            <a:pPr algn="l"/>
            <a:r>
              <a:rPr lang="en-US" sz="8000" dirty="0">
                <a:solidFill>
                  <a:srgbClr val="000000">
                    <a:alpha val="100000"/>
                  </a:srgbClr>
                </a:solidFill>
                <a:latin typeface="Poppins Bold" pitchFamily="34" charset="0"/>
                <a:ea typeface="Poppins Bold" pitchFamily="34" charset="-122"/>
                <a:cs typeface="Poppins Bold" pitchFamily="34" charset="-120"/>
              </a:rPr>
              <a:t>The Ask</a:t>
            </a:r>
            <a:endParaRPr lang="en-US" sz="8000" dirty="0"/>
          </a:p>
        </p:txBody>
      </p:sp>
      <p:sp>
        <p:nvSpPr>
          <p:cNvPr id="4" name="Shape 2"/>
          <p:cNvSpPr/>
          <p:nvPr/>
        </p:nvSpPr>
        <p:spPr>
          <a:xfrm>
            <a:off x="23370921" y="10515600"/>
            <a:ext cx="1016127" cy="3200400"/>
          </a:xfrm>
          <a:prstGeom prst="rect">
            <a:avLst/>
          </a:prstGeom>
          <a:solidFill>
            <a:srgbClr val="FFFFFF">
              <a:alpha val="100000"/>
            </a:srgbClr>
          </a:solidFill>
          <a:ln/>
        </p:spPr>
      </p:sp>
      <p:pic>
        <p:nvPicPr>
          <p:cNvPr id="5" name="Image 0" descr="preencoded.png"/>
          <p:cNvPicPr>
            <a:picLocks noChangeAspect="1"/>
          </p:cNvPicPr>
          <p:nvPr/>
        </p:nvPicPr>
        <p:blipFill>
          <a:blip r:embed="rId3"/>
          <a:stretch>
            <a:fillRect/>
          </a:stretch>
        </p:blipFill>
        <p:spPr>
          <a:xfrm>
            <a:off x="23523340" y="10820400"/>
            <a:ext cx="711289" cy="2590800"/>
          </a:xfrm>
          <a:prstGeom prst="rect">
            <a:avLst/>
          </a:prstGeom>
        </p:spPr>
      </p:pic>
      <p:sp>
        <p:nvSpPr>
          <p:cNvPr id="6" name="Shape 3"/>
          <p:cNvSpPr/>
          <p:nvPr/>
        </p:nvSpPr>
        <p:spPr>
          <a:xfrm>
            <a:off x="2972171" y="3200400"/>
            <a:ext cx="5601400" cy="7620000"/>
          </a:xfrm>
          <a:prstGeom prst="rect">
            <a:avLst/>
          </a:prstGeom>
          <a:noFill/>
          <a:ln/>
        </p:spPr>
      </p:sp>
      <p:sp>
        <p:nvSpPr>
          <p:cNvPr id="7" name="Shape 4"/>
          <p:cNvSpPr/>
          <p:nvPr/>
        </p:nvSpPr>
        <p:spPr>
          <a:xfrm>
            <a:off x="2972171" y="3200400"/>
            <a:ext cx="5601400" cy="7620000"/>
          </a:xfrm>
          <a:prstGeom prst="rect">
            <a:avLst/>
          </a:prstGeom>
          <a:noFill/>
          <a:ln/>
        </p:spPr>
      </p:sp>
      <p:sp>
        <p:nvSpPr>
          <p:cNvPr id="8" name="Shape 5"/>
          <p:cNvSpPr/>
          <p:nvPr/>
        </p:nvSpPr>
        <p:spPr>
          <a:xfrm>
            <a:off x="4502713" y="3200400"/>
            <a:ext cx="2540318" cy="1930400"/>
          </a:xfrm>
          <a:prstGeom prst="rect">
            <a:avLst/>
          </a:prstGeom>
          <a:noFill/>
          <a:ln/>
        </p:spPr>
      </p:sp>
      <p:sp>
        <p:nvSpPr>
          <p:cNvPr id="9" name="Shape 6"/>
          <p:cNvSpPr/>
          <p:nvPr/>
        </p:nvSpPr>
        <p:spPr>
          <a:xfrm>
            <a:off x="4502713" y="3200400"/>
            <a:ext cx="2540318" cy="609600"/>
          </a:xfrm>
          <a:prstGeom prst="rect">
            <a:avLst/>
          </a:prstGeom>
          <a:noFill/>
          <a:ln/>
        </p:spPr>
      </p:sp>
      <p:sp>
        <p:nvSpPr>
          <p:cNvPr id="10" name="Shape 7"/>
          <p:cNvSpPr/>
          <p:nvPr/>
        </p:nvSpPr>
        <p:spPr>
          <a:xfrm>
            <a:off x="4394749" y="3200400"/>
            <a:ext cx="1829029" cy="609600"/>
          </a:xfrm>
          <a:prstGeom prst="rect">
            <a:avLst/>
          </a:prstGeom>
          <a:noFill/>
          <a:ln/>
        </p:spPr>
      </p:sp>
      <p:sp>
        <p:nvSpPr>
          <p:cNvPr id="11" name="Shape 8"/>
          <p:cNvSpPr/>
          <p:nvPr/>
        </p:nvSpPr>
        <p:spPr>
          <a:xfrm>
            <a:off x="4394749" y="3200400"/>
            <a:ext cx="1829029" cy="609600"/>
          </a:xfrm>
          <a:prstGeom prst="rect">
            <a:avLst/>
          </a:prstGeom>
          <a:noFill/>
          <a:ln/>
        </p:spPr>
      </p:sp>
      <p:sp>
        <p:nvSpPr>
          <p:cNvPr id="12" name="Shape 9"/>
          <p:cNvSpPr/>
          <p:nvPr/>
        </p:nvSpPr>
        <p:spPr>
          <a:xfrm>
            <a:off x="4394749" y="3429000"/>
            <a:ext cx="152419" cy="152400"/>
          </a:xfrm>
          <a:prstGeom prst="ellipse">
            <a:avLst/>
          </a:prstGeom>
          <a:solidFill>
            <a:srgbClr val="A0B4EF">
              <a:alpha val="100000"/>
            </a:srgbClr>
          </a:solidFill>
          <a:ln/>
        </p:spPr>
      </p:sp>
      <p:sp>
        <p:nvSpPr>
          <p:cNvPr id="13" name="Text 10"/>
          <p:cNvSpPr/>
          <p:nvPr/>
        </p:nvSpPr>
        <p:spPr>
          <a:xfrm>
            <a:off x="4648781" y="3200400"/>
            <a:ext cx="1710480" cy="745067"/>
          </a:xfrm>
          <a:prstGeom prst="rect">
            <a:avLst/>
          </a:prstGeom>
          <a:noFill/>
          <a:ln/>
        </p:spPr>
        <p:txBody>
          <a:bodyPr wrap="square" lIns="0" tIns="0" rIns="0" bIns="0" rtlCol="0" anchor="t"/>
          <a:lstStyle/>
          <a:p>
            <a:pPr algn="l">
              <a:spcAft>
                <a:spcPts val="4000"/>
              </a:spcAft>
            </a:pPr>
            <a:r>
              <a:rPr lang="en-US" sz="3200" dirty="0">
                <a:solidFill>
                  <a:srgbClr val="4D4D4D">
                    <a:alpha val="100000"/>
                  </a:srgbClr>
                </a:solidFill>
                <a:latin typeface="Poppins Regular" pitchFamily="34" charset="0"/>
                <a:ea typeface="Poppins Regular" pitchFamily="34" charset="-122"/>
                <a:cs typeface="Poppins Regular" pitchFamily="34" charset="-120"/>
              </a:rPr>
              <a:t>Mystery</a:t>
            </a:r>
            <a:endParaRPr lang="en-US" sz="3200" dirty="0"/>
          </a:p>
        </p:txBody>
      </p:sp>
      <p:sp>
        <p:nvSpPr>
          <p:cNvPr id="14" name="Text 11"/>
          <p:cNvSpPr/>
          <p:nvPr/>
        </p:nvSpPr>
        <p:spPr>
          <a:xfrm>
            <a:off x="6189907" y="3200400"/>
            <a:ext cx="961087" cy="745067"/>
          </a:xfrm>
          <a:prstGeom prst="rect">
            <a:avLst/>
          </a:prstGeom>
          <a:noFill/>
          <a:ln/>
        </p:spPr>
        <p:txBody>
          <a:bodyPr wrap="square" lIns="0" tIns="0" rIns="0" bIns="0" rtlCol="0" anchor="t"/>
          <a:lstStyle/>
          <a:p>
            <a:pPr algn="r">
              <a:spcAft>
                <a:spcPts val="4000"/>
              </a:spcAft>
            </a:pPr>
            <a:r>
              <a:rPr lang="en-US" sz="3200" dirty="0">
                <a:solidFill>
                  <a:srgbClr val="000000">
                    <a:alpha val="100000"/>
                  </a:srgbClr>
                </a:solidFill>
                <a:latin typeface="Poppins Regular" pitchFamily="34" charset="0"/>
                <a:ea typeface="Poppins Regular" pitchFamily="34" charset="-122"/>
                <a:cs typeface="Poppins Regular" pitchFamily="34" charset="-120"/>
              </a:rPr>
              <a:t>40%</a:t>
            </a:r>
            <a:endParaRPr lang="en-US" sz="3200" dirty="0"/>
          </a:p>
        </p:txBody>
      </p:sp>
      <p:sp>
        <p:nvSpPr>
          <p:cNvPr id="15" name="Shape 12"/>
          <p:cNvSpPr/>
          <p:nvPr/>
        </p:nvSpPr>
        <p:spPr>
          <a:xfrm>
            <a:off x="4502713" y="3860800"/>
            <a:ext cx="2540318" cy="609600"/>
          </a:xfrm>
          <a:prstGeom prst="rect">
            <a:avLst/>
          </a:prstGeom>
          <a:noFill/>
          <a:ln/>
        </p:spPr>
      </p:sp>
      <p:sp>
        <p:nvSpPr>
          <p:cNvPr id="16" name="Shape 13"/>
          <p:cNvSpPr/>
          <p:nvPr/>
        </p:nvSpPr>
        <p:spPr>
          <a:xfrm>
            <a:off x="3823178" y="3860800"/>
            <a:ext cx="2997575" cy="609600"/>
          </a:xfrm>
          <a:prstGeom prst="rect">
            <a:avLst/>
          </a:prstGeom>
          <a:noFill/>
          <a:ln/>
        </p:spPr>
      </p:sp>
      <p:sp>
        <p:nvSpPr>
          <p:cNvPr id="17" name="Shape 14"/>
          <p:cNvSpPr/>
          <p:nvPr/>
        </p:nvSpPr>
        <p:spPr>
          <a:xfrm>
            <a:off x="3823178" y="3860800"/>
            <a:ext cx="2997575" cy="609600"/>
          </a:xfrm>
          <a:prstGeom prst="rect">
            <a:avLst/>
          </a:prstGeom>
          <a:noFill/>
          <a:ln/>
        </p:spPr>
      </p:sp>
      <p:sp>
        <p:nvSpPr>
          <p:cNvPr id="18" name="Shape 15"/>
          <p:cNvSpPr/>
          <p:nvPr/>
        </p:nvSpPr>
        <p:spPr>
          <a:xfrm>
            <a:off x="3823178" y="4089400"/>
            <a:ext cx="152419" cy="152400"/>
          </a:xfrm>
          <a:prstGeom prst="ellipse">
            <a:avLst/>
          </a:prstGeom>
          <a:solidFill>
            <a:srgbClr val="F2F5FF">
              <a:alpha val="100000"/>
            </a:srgbClr>
          </a:solidFill>
          <a:ln/>
        </p:spPr>
      </p:sp>
      <p:sp>
        <p:nvSpPr>
          <p:cNvPr id="19" name="Text 16"/>
          <p:cNvSpPr/>
          <p:nvPr/>
        </p:nvSpPr>
        <p:spPr>
          <a:xfrm>
            <a:off x="4077210" y="3860800"/>
            <a:ext cx="2879027" cy="745067"/>
          </a:xfrm>
          <a:prstGeom prst="rect">
            <a:avLst/>
          </a:prstGeom>
          <a:noFill/>
          <a:ln/>
        </p:spPr>
        <p:txBody>
          <a:bodyPr wrap="square" lIns="0" tIns="0" rIns="0" bIns="0" rtlCol="0" anchor="t"/>
          <a:lstStyle/>
          <a:p>
            <a:pPr algn="l">
              <a:spcAft>
                <a:spcPts val="4000"/>
              </a:spcAft>
            </a:pPr>
            <a:r>
              <a:rPr lang="en-US" sz="3200" dirty="0">
                <a:solidFill>
                  <a:srgbClr val="4D4D4D">
                    <a:alpha val="100000"/>
                  </a:srgbClr>
                </a:solidFill>
                <a:latin typeface="Poppins Regular" pitchFamily="34" charset="0"/>
                <a:ea typeface="Poppins Regular" pitchFamily="34" charset="-122"/>
                <a:cs typeface="Poppins Regular" pitchFamily="34" charset="-120"/>
              </a:rPr>
              <a:t>Enchantment</a:t>
            </a:r>
            <a:endParaRPr lang="en-US" sz="3200" dirty="0"/>
          </a:p>
        </p:txBody>
      </p:sp>
      <p:sp>
        <p:nvSpPr>
          <p:cNvPr id="20" name="Text 17"/>
          <p:cNvSpPr/>
          <p:nvPr/>
        </p:nvSpPr>
        <p:spPr>
          <a:xfrm>
            <a:off x="6786882" y="3860800"/>
            <a:ext cx="935684" cy="745067"/>
          </a:xfrm>
          <a:prstGeom prst="rect">
            <a:avLst/>
          </a:prstGeom>
          <a:noFill/>
          <a:ln/>
        </p:spPr>
        <p:txBody>
          <a:bodyPr wrap="square" lIns="0" tIns="0" rIns="0" bIns="0" rtlCol="0" anchor="t"/>
          <a:lstStyle/>
          <a:p>
            <a:pPr algn="r">
              <a:spcAft>
                <a:spcPts val="4000"/>
              </a:spcAft>
            </a:pPr>
            <a:r>
              <a:rPr lang="en-US" sz="3200" dirty="0">
                <a:solidFill>
                  <a:srgbClr val="000000">
                    <a:alpha val="100000"/>
                  </a:srgbClr>
                </a:solidFill>
                <a:latin typeface="Poppins Regular" pitchFamily="34" charset="0"/>
                <a:ea typeface="Poppins Regular" pitchFamily="34" charset="-122"/>
                <a:cs typeface="Poppins Regular" pitchFamily="34" charset="-120"/>
              </a:rPr>
              <a:t>20%</a:t>
            </a:r>
            <a:endParaRPr lang="en-US" sz="3200" dirty="0"/>
          </a:p>
        </p:txBody>
      </p:sp>
      <p:sp>
        <p:nvSpPr>
          <p:cNvPr id="21" name="Shape 18"/>
          <p:cNvSpPr/>
          <p:nvPr/>
        </p:nvSpPr>
        <p:spPr>
          <a:xfrm>
            <a:off x="4502713" y="4521200"/>
            <a:ext cx="2540318" cy="609600"/>
          </a:xfrm>
          <a:prstGeom prst="rect">
            <a:avLst/>
          </a:prstGeom>
          <a:noFill/>
          <a:ln/>
        </p:spPr>
      </p:sp>
      <p:sp>
        <p:nvSpPr>
          <p:cNvPr id="22" name="Shape 19"/>
          <p:cNvSpPr/>
          <p:nvPr/>
        </p:nvSpPr>
        <p:spPr>
          <a:xfrm>
            <a:off x="4375697" y="4521200"/>
            <a:ext cx="1867133" cy="609600"/>
          </a:xfrm>
          <a:prstGeom prst="rect">
            <a:avLst/>
          </a:prstGeom>
          <a:noFill/>
          <a:ln/>
        </p:spPr>
      </p:sp>
      <p:sp>
        <p:nvSpPr>
          <p:cNvPr id="23" name="Shape 20"/>
          <p:cNvSpPr/>
          <p:nvPr/>
        </p:nvSpPr>
        <p:spPr>
          <a:xfrm>
            <a:off x="4375697" y="4521200"/>
            <a:ext cx="1867133" cy="609600"/>
          </a:xfrm>
          <a:prstGeom prst="rect">
            <a:avLst/>
          </a:prstGeom>
          <a:noFill/>
          <a:ln/>
        </p:spPr>
      </p:sp>
      <p:sp>
        <p:nvSpPr>
          <p:cNvPr id="24" name="Shape 21"/>
          <p:cNvSpPr/>
          <p:nvPr/>
        </p:nvSpPr>
        <p:spPr>
          <a:xfrm>
            <a:off x="4375697" y="4749800"/>
            <a:ext cx="152419" cy="152400"/>
          </a:xfrm>
          <a:prstGeom prst="ellipse">
            <a:avLst/>
          </a:prstGeom>
          <a:solidFill>
            <a:srgbClr val="1C50EA">
              <a:alpha val="100000"/>
            </a:srgbClr>
          </a:solidFill>
          <a:ln/>
        </p:spPr>
      </p:sp>
      <p:sp>
        <p:nvSpPr>
          <p:cNvPr id="25" name="Text 22"/>
          <p:cNvSpPr/>
          <p:nvPr/>
        </p:nvSpPr>
        <p:spPr>
          <a:xfrm>
            <a:off x="4629729" y="4521200"/>
            <a:ext cx="1748585" cy="745067"/>
          </a:xfrm>
          <a:prstGeom prst="rect">
            <a:avLst/>
          </a:prstGeom>
          <a:noFill/>
          <a:ln/>
        </p:spPr>
        <p:txBody>
          <a:bodyPr wrap="square" lIns="0" tIns="0" rIns="0" bIns="0" rtlCol="0" anchor="t"/>
          <a:lstStyle/>
          <a:p>
            <a:pPr algn="l">
              <a:spcAft>
                <a:spcPts val="4000"/>
              </a:spcAft>
            </a:pPr>
            <a:r>
              <a:rPr lang="en-US" sz="3200" dirty="0">
                <a:solidFill>
                  <a:srgbClr val="4D4D4D">
                    <a:alpha val="100000"/>
                  </a:srgbClr>
                </a:solidFill>
                <a:latin typeface="Poppins Regular" pitchFamily="34" charset="0"/>
                <a:ea typeface="Poppins Regular" pitchFamily="34" charset="-122"/>
                <a:cs typeface="Poppins Regular" pitchFamily="34" charset="-120"/>
              </a:rPr>
              <a:t>Fantasy</a:t>
            </a:r>
            <a:endParaRPr lang="en-US" sz="3200" dirty="0"/>
          </a:p>
        </p:txBody>
      </p:sp>
      <p:sp>
        <p:nvSpPr>
          <p:cNvPr id="26" name="Text 23"/>
          <p:cNvSpPr/>
          <p:nvPr/>
        </p:nvSpPr>
        <p:spPr>
          <a:xfrm>
            <a:off x="6208959" y="4521200"/>
            <a:ext cx="961087" cy="745067"/>
          </a:xfrm>
          <a:prstGeom prst="rect">
            <a:avLst/>
          </a:prstGeom>
          <a:noFill/>
          <a:ln/>
        </p:spPr>
        <p:txBody>
          <a:bodyPr wrap="square" lIns="0" tIns="0" rIns="0" bIns="0" rtlCol="0" anchor="t"/>
          <a:lstStyle/>
          <a:p>
            <a:pPr algn="r">
              <a:spcAft>
                <a:spcPts val="4000"/>
              </a:spcAft>
            </a:pPr>
            <a:r>
              <a:rPr lang="en-US" sz="3200" dirty="0">
                <a:solidFill>
                  <a:srgbClr val="000000">
                    <a:alpha val="100000"/>
                  </a:srgbClr>
                </a:solidFill>
                <a:latin typeface="Poppins Regular" pitchFamily="34" charset="0"/>
                <a:ea typeface="Poppins Regular" pitchFamily="34" charset="-122"/>
                <a:cs typeface="Poppins Regular" pitchFamily="34" charset="-120"/>
              </a:rPr>
              <a:t>40%</a:t>
            </a:r>
            <a:endParaRPr lang="en-US" sz="3200" dirty="0"/>
          </a:p>
        </p:txBody>
      </p:sp>
      <p:pic>
        <p:nvPicPr>
          <p:cNvPr id="27" name="Image 1" descr="preencoded.png"/>
          <p:cNvPicPr>
            <a:picLocks noChangeAspect="1"/>
          </p:cNvPicPr>
          <p:nvPr/>
        </p:nvPicPr>
        <p:blipFill>
          <a:blip r:embed="rId4"/>
          <a:stretch>
            <a:fillRect/>
          </a:stretch>
        </p:blipFill>
        <p:spPr>
          <a:xfrm>
            <a:off x="2984873" y="5334000"/>
            <a:ext cx="5575997" cy="5575300"/>
          </a:xfrm>
          <a:prstGeom prst="rect">
            <a:avLst/>
          </a:prstGeom>
        </p:spPr>
      </p:pic>
      <p:pic>
        <p:nvPicPr>
          <p:cNvPr id="28" name="Image 2" descr="preencoded.png"/>
          <p:cNvPicPr>
            <a:picLocks noChangeAspect="1"/>
          </p:cNvPicPr>
          <p:nvPr/>
        </p:nvPicPr>
        <p:blipFill>
          <a:blip r:embed="rId5"/>
          <a:stretch>
            <a:fillRect/>
          </a:stretch>
        </p:blipFill>
        <p:spPr>
          <a:xfrm>
            <a:off x="2984873" y="5334000"/>
            <a:ext cx="5575997" cy="5575300"/>
          </a:xfrm>
          <a:prstGeom prst="rect">
            <a:avLst/>
          </a:prstGeom>
        </p:spPr>
      </p:pic>
      <p:sp>
        <p:nvSpPr>
          <p:cNvPr id="29" name="Shape 24"/>
          <p:cNvSpPr/>
          <p:nvPr/>
        </p:nvSpPr>
        <p:spPr>
          <a:xfrm>
            <a:off x="4629729" y="7508379"/>
            <a:ext cx="2298987" cy="1226566"/>
          </a:xfrm>
          <a:prstGeom prst="rect">
            <a:avLst/>
          </a:prstGeom>
          <a:noFill/>
          <a:ln/>
        </p:spPr>
      </p:sp>
      <p:sp>
        <p:nvSpPr>
          <p:cNvPr id="30" name="Text 25"/>
          <p:cNvSpPr/>
          <p:nvPr/>
        </p:nvSpPr>
        <p:spPr>
          <a:xfrm>
            <a:off x="4629729" y="7359650"/>
            <a:ext cx="2502213" cy="1117600"/>
          </a:xfrm>
          <a:prstGeom prst="rect">
            <a:avLst/>
          </a:prstGeom>
          <a:noFill/>
          <a:ln/>
        </p:spPr>
        <p:txBody>
          <a:bodyPr wrap="square" lIns="0" tIns="0" rIns="0" bIns="0" rtlCol="0" anchor="t"/>
          <a:lstStyle/>
          <a:p>
            <a:pPr algn="l"/>
            <a:r>
              <a:rPr lang="en-US" sz="4800" dirty="0">
                <a:solidFill>
                  <a:srgbClr val="000000">
                    <a:alpha val="100000"/>
                  </a:srgbClr>
                </a:solidFill>
                <a:latin typeface="Poppins Bold" pitchFamily="34" charset="0"/>
                <a:ea typeface="Poppins Bold" pitchFamily="34" charset="-122"/>
                <a:cs typeface="Poppins Bold" pitchFamily="34" charset="-120"/>
              </a:rPr>
              <a:t>421,324</a:t>
            </a:r>
            <a:endParaRPr lang="en-US" sz="4800" dirty="0"/>
          </a:p>
        </p:txBody>
      </p:sp>
      <p:sp>
        <p:nvSpPr>
          <p:cNvPr id="31" name="Text 26"/>
          <p:cNvSpPr/>
          <p:nvPr/>
        </p:nvSpPr>
        <p:spPr>
          <a:xfrm>
            <a:off x="5277510" y="8274050"/>
            <a:ext cx="1138909" cy="745067"/>
          </a:xfrm>
          <a:prstGeom prst="rect">
            <a:avLst/>
          </a:prstGeom>
          <a:noFill/>
          <a:ln/>
        </p:spPr>
        <p:txBody>
          <a:bodyPr wrap="square" lIns="0" tIns="0" rIns="0" bIns="0" rtlCol="0" anchor="t"/>
          <a:lstStyle/>
          <a:p>
            <a:pPr algn="l">
              <a:spcAft>
                <a:spcPts val="4000"/>
              </a:spcAft>
            </a:pPr>
            <a:r>
              <a:rPr lang="en-US" sz="3200" dirty="0">
                <a:solidFill>
                  <a:srgbClr val="4D4D4D">
                    <a:alpha val="100000"/>
                  </a:srgbClr>
                </a:solidFill>
                <a:latin typeface="Poppins Regular" pitchFamily="34" charset="0"/>
                <a:ea typeface="Poppins Regular" pitchFamily="34" charset="-122"/>
                <a:cs typeface="Poppins Regular" pitchFamily="34" charset="-120"/>
              </a:rPr>
              <a:t>Total</a:t>
            </a:r>
            <a:endParaRPr lang="en-US" sz="3200" dirty="0"/>
          </a:p>
        </p:txBody>
      </p:sp>
      <p:sp>
        <p:nvSpPr>
          <p:cNvPr id="32" name="Shape 27"/>
          <p:cNvSpPr/>
          <p:nvPr/>
        </p:nvSpPr>
        <p:spPr>
          <a:xfrm>
            <a:off x="10504213" y="2133600"/>
            <a:ext cx="5080635" cy="11277600"/>
          </a:xfrm>
          <a:prstGeom prst="rect">
            <a:avLst/>
          </a:prstGeom>
          <a:noFill/>
          <a:ln/>
        </p:spPr>
      </p:sp>
      <p:pic>
        <p:nvPicPr>
          <p:cNvPr id="33" name="Image 3" descr="preencoded.png"/>
          <p:cNvPicPr>
            <a:picLocks noChangeAspect="1"/>
          </p:cNvPicPr>
          <p:nvPr/>
        </p:nvPicPr>
        <p:blipFill>
          <a:blip r:embed="rId6"/>
          <a:stretch>
            <a:fillRect/>
          </a:stretch>
        </p:blipFill>
        <p:spPr>
          <a:xfrm>
            <a:off x="10504213" y="2133600"/>
            <a:ext cx="5080635" cy="8077200"/>
          </a:xfrm>
          <a:prstGeom prst="rect">
            <a:avLst/>
          </a:prstGeom>
        </p:spPr>
      </p:pic>
      <p:sp>
        <p:nvSpPr>
          <p:cNvPr id="34" name="Shape 28"/>
          <p:cNvSpPr/>
          <p:nvPr/>
        </p:nvSpPr>
        <p:spPr>
          <a:xfrm>
            <a:off x="11437780" y="10515600"/>
            <a:ext cx="3213502" cy="1371600"/>
          </a:xfrm>
          <a:prstGeom prst="rect">
            <a:avLst/>
          </a:prstGeom>
          <a:noFill/>
          <a:ln/>
        </p:spPr>
      </p:sp>
      <p:sp>
        <p:nvSpPr>
          <p:cNvPr id="35" name="Text 29"/>
          <p:cNvSpPr/>
          <p:nvPr/>
        </p:nvSpPr>
        <p:spPr>
          <a:xfrm>
            <a:off x="11361570" y="10515600"/>
            <a:ext cx="3365921" cy="1524000"/>
          </a:xfrm>
          <a:prstGeom prst="rect">
            <a:avLst/>
          </a:prstGeom>
          <a:noFill/>
          <a:ln/>
        </p:spPr>
        <p:txBody>
          <a:bodyPr wrap="square" lIns="0" tIns="0" rIns="0" bIns="0" rtlCol="0" anchor="t"/>
          <a:lstStyle/>
          <a:p>
            <a:pPr algn="ctr"/>
            <a:r>
              <a:rPr lang="en-US" sz="3600" dirty="0">
                <a:solidFill>
                  <a:srgbClr val="1C50EA">
                    <a:alpha val="100000"/>
                  </a:srgbClr>
                </a:solidFill>
                <a:latin typeface="Poppins Bold" pitchFamily="34" charset="0"/>
                <a:ea typeface="Poppins Bold" pitchFamily="34" charset="-122"/>
                <a:cs typeface="Poppins Bold" pitchFamily="34" charset="-120"/>
              </a:rPr>
              <a:t>Elemental </a:t>
            </a:r>
            <a:endParaRPr lang="en-US" sz="3600" dirty="0"/>
          </a:p>
          <a:p>
            <a:pPr algn="ctr"/>
            <a:r>
              <a:rPr lang="en-US" sz="3600" dirty="0">
                <a:solidFill>
                  <a:srgbClr val="1C50EA">
                    <a:alpha val="100000"/>
                  </a:srgbClr>
                </a:solidFill>
                <a:latin typeface="Poppins Bold" pitchFamily="34" charset="0"/>
                <a:ea typeface="Poppins Bold" pitchFamily="34" charset="-122"/>
                <a:cs typeface="Poppins Bold" pitchFamily="34" charset="-120"/>
              </a:rPr>
              <a:t>Enchantment</a:t>
            </a:r>
            <a:endParaRPr lang="en-US" sz="3600" dirty="0"/>
          </a:p>
        </p:txBody>
      </p:sp>
      <p:sp>
        <p:nvSpPr>
          <p:cNvPr id="36" name="Shape 30"/>
          <p:cNvSpPr/>
          <p:nvPr/>
        </p:nvSpPr>
        <p:spPr>
          <a:xfrm>
            <a:off x="10504213" y="12192000"/>
            <a:ext cx="5080635" cy="1219200"/>
          </a:xfrm>
          <a:prstGeom prst="rect">
            <a:avLst/>
          </a:prstGeom>
          <a:noFill/>
          <a:ln/>
        </p:spPr>
      </p:sp>
      <p:sp>
        <p:nvSpPr>
          <p:cNvPr id="37" name="Text 31"/>
          <p:cNvSpPr/>
          <p:nvPr/>
        </p:nvSpPr>
        <p:spPr>
          <a:xfrm>
            <a:off x="10436471" y="12192000"/>
            <a:ext cx="5216119" cy="1354667"/>
          </a:xfrm>
          <a:prstGeom prst="rect">
            <a:avLst/>
          </a:prstGeom>
          <a:noFill/>
          <a:ln/>
        </p:spPr>
        <p:txBody>
          <a:bodyPr wrap="square" lIns="0" tIns="0" rIns="0" bIns="0" rtlCol="0" anchor="t"/>
          <a:lstStyle/>
          <a:p>
            <a:pPr algn="ctr">
              <a:spcAft>
                <a:spcPts val="4000"/>
              </a:spcAft>
            </a:pPr>
            <a:r>
              <a:rPr lang="en-US" sz="3200" dirty="0">
                <a:solidFill>
                  <a:srgbClr val="000000">
                    <a:alpha val="100000"/>
                  </a:srgbClr>
                </a:solidFill>
                <a:latin typeface="Poppins Regular" pitchFamily="34" charset="0"/>
                <a:ea typeface="Poppins Regular" pitchFamily="34" charset="-122"/>
                <a:cs typeface="Poppins Regular" pitchFamily="34" charset="-120"/>
              </a:rPr>
              <a:t>A powerful spellcasting tool.</a:t>
            </a:r>
            <a:endParaRPr lang="en-US" sz="3200" dirty="0"/>
          </a:p>
        </p:txBody>
      </p:sp>
      <p:sp>
        <p:nvSpPr>
          <p:cNvPr id="38" name="Shape 32"/>
          <p:cNvSpPr/>
          <p:nvPr/>
        </p:nvSpPr>
        <p:spPr>
          <a:xfrm>
            <a:off x="16296137" y="698500"/>
            <a:ext cx="5080635" cy="11277600"/>
          </a:xfrm>
          <a:prstGeom prst="rect">
            <a:avLst/>
          </a:prstGeom>
          <a:noFill/>
          <a:ln/>
        </p:spPr>
      </p:sp>
      <p:pic>
        <p:nvPicPr>
          <p:cNvPr id="39" name="Image 4" descr="preencoded.png"/>
          <p:cNvPicPr>
            <a:picLocks noChangeAspect="1"/>
          </p:cNvPicPr>
          <p:nvPr/>
        </p:nvPicPr>
        <p:blipFill>
          <a:blip r:embed="rId7"/>
          <a:stretch>
            <a:fillRect/>
          </a:stretch>
        </p:blipFill>
        <p:spPr>
          <a:xfrm>
            <a:off x="16296137" y="698500"/>
            <a:ext cx="5080635" cy="8077200"/>
          </a:xfrm>
          <a:prstGeom prst="rect">
            <a:avLst/>
          </a:prstGeom>
        </p:spPr>
      </p:pic>
      <p:sp>
        <p:nvSpPr>
          <p:cNvPr id="40" name="Shape 33"/>
          <p:cNvSpPr/>
          <p:nvPr/>
        </p:nvSpPr>
        <p:spPr>
          <a:xfrm>
            <a:off x="17572646" y="9080500"/>
            <a:ext cx="2527616" cy="1371600"/>
          </a:xfrm>
          <a:prstGeom prst="rect">
            <a:avLst/>
          </a:prstGeom>
          <a:noFill/>
          <a:ln/>
        </p:spPr>
      </p:sp>
      <p:sp>
        <p:nvSpPr>
          <p:cNvPr id="41" name="Text 34"/>
          <p:cNvSpPr/>
          <p:nvPr/>
        </p:nvSpPr>
        <p:spPr>
          <a:xfrm>
            <a:off x="17496437" y="9080500"/>
            <a:ext cx="2680035" cy="1524000"/>
          </a:xfrm>
          <a:prstGeom prst="rect">
            <a:avLst/>
          </a:prstGeom>
          <a:noFill/>
          <a:ln/>
        </p:spPr>
        <p:txBody>
          <a:bodyPr wrap="square" lIns="0" tIns="0" rIns="0" bIns="0" rtlCol="0" anchor="t"/>
          <a:lstStyle/>
          <a:p>
            <a:pPr algn="ctr"/>
            <a:r>
              <a:rPr lang="en-US" sz="3600" dirty="0">
                <a:solidFill>
                  <a:srgbClr val="1C50EA">
                    <a:alpha val="100000"/>
                  </a:srgbClr>
                </a:solidFill>
                <a:latin typeface="Poppins Bold" pitchFamily="34" charset="0"/>
                <a:ea typeface="Poppins Bold" pitchFamily="34" charset="-122"/>
                <a:cs typeface="Poppins Bold" pitchFamily="34" charset="-120"/>
              </a:rPr>
              <a:t>Mythical </a:t>
            </a:r>
            <a:endParaRPr lang="en-US" sz="3600" dirty="0"/>
          </a:p>
          <a:p>
            <a:pPr algn="ctr"/>
            <a:r>
              <a:rPr lang="en-US" sz="3600" dirty="0">
                <a:solidFill>
                  <a:srgbClr val="1C50EA">
                    <a:alpha val="100000"/>
                  </a:srgbClr>
                </a:solidFill>
                <a:latin typeface="Poppins Bold" pitchFamily="34" charset="0"/>
                <a:ea typeface="Poppins Bold" pitchFamily="34" charset="-122"/>
                <a:cs typeface="Poppins Bold" pitchFamily="34" charset="-120"/>
              </a:rPr>
              <a:t>Menagerie</a:t>
            </a:r>
            <a:endParaRPr lang="en-US" sz="3600" dirty="0"/>
          </a:p>
        </p:txBody>
      </p:sp>
      <p:sp>
        <p:nvSpPr>
          <p:cNvPr id="42" name="Shape 35"/>
          <p:cNvSpPr/>
          <p:nvPr/>
        </p:nvSpPr>
        <p:spPr>
          <a:xfrm>
            <a:off x="16296137" y="10756900"/>
            <a:ext cx="5080635" cy="1219200"/>
          </a:xfrm>
          <a:prstGeom prst="rect">
            <a:avLst/>
          </a:prstGeom>
          <a:noFill/>
          <a:ln/>
        </p:spPr>
      </p:sp>
      <p:sp>
        <p:nvSpPr>
          <p:cNvPr id="43" name="Text 36"/>
          <p:cNvSpPr/>
          <p:nvPr/>
        </p:nvSpPr>
        <p:spPr>
          <a:xfrm>
            <a:off x="16228395" y="10756900"/>
            <a:ext cx="5216119" cy="1354667"/>
          </a:xfrm>
          <a:prstGeom prst="rect">
            <a:avLst/>
          </a:prstGeom>
          <a:noFill/>
          <a:ln/>
        </p:spPr>
        <p:txBody>
          <a:bodyPr wrap="square" lIns="0" tIns="0" rIns="0" bIns="0" rtlCol="0" anchor="t"/>
          <a:lstStyle/>
          <a:p>
            <a:pPr algn="ctr">
              <a:spcAft>
                <a:spcPts val="4000"/>
              </a:spcAft>
            </a:pPr>
            <a:r>
              <a:rPr lang="en-US" sz="3200" dirty="0">
                <a:solidFill>
                  <a:srgbClr val="000000">
                    <a:alpha val="100000"/>
                  </a:srgbClr>
                </a:solidFill>
                <a:latin typeface="Poppins Regular" pitchFamily="34" charset="0"/>
                <a:ea typeface="Poppins Regular" pitchFamily="34" charset="-122"/>
                <a:cs typeface="Poppins Regular" pitchFamily="34" charset="-120"/>
              </a:rPr>
              <a:t>A magical tome containing the secrets.</a:t>
            </a:r>
            <a:endParaRPr lang="en-US" sz="3200" dirty="0"/>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name="Slide 28">
    <p:bg>
      <p:bgPr>
        <a:solidFill>
          <a:srgbClr val="FFFFFF"/>
        </a:solidFill>
        <a:effectLst/>
      </p:bgPr>
    </p:bg>
    <p:spTree>
      <p:nvGrpSpPr>
        <p:cNvPr id="1" name=""/>
        <p:cNvGrpSpPr/>
        <p:nvPr/>
      </p:nvGrpSpPr>
      <p:grpSpPr>
        <a:xfrm>
          <a:off x="0" y="0"/>
          <a:ext cx="0" cy="0"/>
          <a:chOff x="0" y="0"/>
          <a:chExt cx="0" cy="0"/>
        </a:xfrm>
      </p:grpSpPr>
      <p:sp>
        <p:nvSpPr>
          <p:cNvPr id="2" name="Shape 0"/>
          <p:cNvSpPr/>
          <p:nvPr/>
        </p:nvSpPr>
        <p:spPr>
          <a:xfrm>
            <a:off x="0" y="0"/>
            <a:ext cx="12345943" cy="6350000"/>
          </a:xfrm>
          <a:prstGeom prst="rect">
            <a:avLst/>
          </a:prstGeom>
          <a:solidFill>
            <a:srgbClr val="F2F5FF">
              <a:alpha val="100000"/>
            </a:srgbClr>
          </a:solidFill>
          <a:ln/>
        </p:spPr>
      </p:sp>
      <p:sp>
        <p:nvSpPr>
          <p:cNvPr id="3" name="Text 1"/>
          <p:cNvSpPr/>
          <p:nvPr/>
        </p:nvSpPr>
        <p:spPr>
          <a:xfrm>
            <a:off x="1511489" y="4152900"/>
            <a:ext cx="9420344" cy="2777067"/>
          </a:xfrm>
          <a:prstGeom prst="rect">
            <a:avLst/>
          </a:prstGeom>
          <a:noFill/>
          <a:ln/>
        </p:spPr>
        <p:txBody>
          <a:bodyPr wrap="square" lIns="0" tIns="0" rIns="0" bIns="0" rtlCol="0" anchor="t"/>
          <a:lstStyle/>
          <a:p>
            <a:pPr algn="l">
              <a:lnSpc>
                <a:spcPts val="9600"/>
              </a:lnSpc>
            </a:pPr>
            <a:r>
              <a:rPr lang="en-US" sz="8000" b="1" dirty="0">
                <a:solidFill>
                  <a:srgbClr val="000000">
                    <a:alpha val="100000"/>
                  </a:srgbClr>
                </a:solidFill>
                <a:latin typeface="Poppins" pitchFamily="2" charset="77"/>
                <a:ea typeface="Inter Bold" pitchFamily="34" charset="-122"/>
                <a:cs typeface="Poppins" pitchFamily="2" charset="77"/>
              </a:rPr>
              <a:t>Thanks for your attention!</a:t>
            </a:r>
            <a:endParaRPr lang="en-US" sz="8000" b="1" dirty="0">
              <a:latin typeface="Poppins" pitchFamily="2" charset="77"/>
              <a:cs typeface="Poppins" pitchFamily="2" charset="77"/>
            </a:endParaRPr>
          </a:p>
        </p:txBody>
      </p:sp>
      <p:pic>
        <p:nvPicPr>
          <p:cNvPr id="4" name="Image 0" descr="preencoded.png"/>
          <p:cNvPicPr>
            <a:picLocks noChangeAspect="1"/>
          </p:cNvPicPr>
          <p:nvPr/>
        </p:nvPicPr>
        <p:blipFill>
          <a:blip r:embed="rId3"/>
          <a:stretch>
            <a:fillRect/>
          </a:stretch>
        </p:blipFill>
        <p:spPr>
          <a:xfrm>
            <a:off x="12193524" y="0"/>
            <a:ext cx="12193524" cy="13716000"/>
          </a:xfrm>
          <a:prstGeom prst="rect">
            <a:avLst/>
          </a:prstGeom>
        </p:spPr>
      </p:pic>
      <p:sp>
        <p:nvSpPr>
          <p:cNvPr id="5" name="Shape 2"/>
          <p:cNvSpPr/>
          <p:nvPr/>
        </p:nvSpPr>
        <p:spPr>
          <a:xfrm>
            <a:off x="23370921" y="10515600"/>
            <a:ext cx="1016127" cy="3200400"/>
          </a:xfrm>
          <a:prstGeom prst="rect">
            <a:avLst/>
          </a:prstGeom>
          <a:solidFill>
            <a:srgbClr val="FFFFFF">
              <a:alpha val="100000"/>
            </a:srgbClr>
          </a:solidFill>
          <a:ln/>
        </p:spPr>
      </p:sp>
      <p:pic>
        <p:nvPicPr>
          <p:cNvPr id="6" name="Image 1" descr="preencoded.png"/>
          <p:cNvPicPr>
            <a:picLocks noChangeAspect="1"/>
          </p:cNvPicPr>
          <p:nvPr/>
        </p:nvPicPr>
        <p:blipFill>
          <a:blip r:embed="rId4"/>
          <a:stretch>
            <a:fillRect/>
          </a:stretch>
        </p:blipFill>
        <p:spPr>
          <a:xfrm>
            <a:off x="23523340" y="10820400"/>
            <a:ext cx="711289" cy="2590800"/>
          </a:xfrm>
          <a:prstGeom prst="rect">
            <a:avLst/>
          </a:prstGeom>
        </p:spPr>
      </p:pic>
      <p:sp>
        <p:nvSpPr>
          <p:cNvPr id="7" name="Shape 3"/>
          <p:cNvSpPr/>
          <p:nvPr/>
        </p:nvSpPr>
        <p:spPr>
          <a:xfrm>
            <a:off x="1511489" y="7251700"/>
            <a:ext cx="9221353" cy="1828800"/>
          </a:xfrm>
          <a:prstGeom prst="rect">
            <a:avLst/>
          </a:prstGeom>
          <a:noFill/>
          <a:ln/>
        </p:spPr>
      </p:sp>
      <p:sp>
        <p:nvSpPr>
          <p:cNvPr id="8" name="Shape 4"/>
          <p:cNvSpPr/>
          <p:nvPr/>
        </p:nvSpPr>
        <p:spPr>
          <a:xfrm>
            <a:off x="1511489" y="7251700"/>
            <a:ext cx="9221353" cy="1828800"/>
          </a:xfrm>
          <a:prstGeom prst="rect">
            <a:avLst/>
          </a:prstGeom>
          <a:noFill/>
          <a:ln/>
        </p:spPr>
      </p:sp>
      <p:sp>
        <p:nvSpPr>
          <p:cNvPr id="9" name="Text 5"/>
          <p:cNvSpPr/>
          <p:nvPr/>
        </p:nvSpPr>
        <p:spPr>
          <a:xfrm>
            <a:off x="1511489" y="7251700"/>
            <a:ext cx="9356836" cy="1964267"/>
          </a:xfrm>
          <a:prstGeom prst="rect">
            <a:avLst/>
          </a:prstGeom>
          <a:noFill/>
          <a:ln/>
        </p:spPr>
        <p:txBody>
          <a:bodyPr wrap="square" lIns="0" tIns="0" rIns="0" bIns="0" rtlCol="0" anchor="t"/>
          <a:lstStyle/>
          <a:p>
            <a:pPr algn="l">
              <a:spcAft>
                <a:spcPts val="4000"/>
              </a:spcAft>
            </a:pPr>
            <a:r>
              <a:rPr lang="en-US" sz="3200" dirty="0">
                <a:solidFill>
                  <a:srgbClr val="000000">
                    <a:alpha val="100000"/>
                  </a:srgbClr>
                </a:solidFill>
                <a:latin typeface="Poppins Regular" pitchFamily="34" charset="0"/>
                <a:ea typeface="Poppins Regular" pitchFamily="34" charset="-122"/>
                <a:cs typeface="Poppins Regular" pitchFamily="34" charset="-120"/>
              </a:rPr>
              <a:t>Help us keep bringing free content by spreading the word about EaTemp.</a:t>
            </a:r>
            <a:endParaRPr lang="en-US" sz="3200"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name="Slide 3">
    <p:bg>
      <p:bgPr>
        <a:solidFill>
          <a:srgbClr val="FFFFFF"/>
        </a:solidFill>
        <a:effectLst/>
      </p:bgPr>
    </p:bg>
    <p:spTree>
      <p:nvGrpSpPr>
        <p:cNvPr id="1" name=""/>
        <p:cNvGrpSpPr/>
        <p:nvPr/>
      </p:nvGrpSpPr>
      <p:grpSpPr>
        <a:xfrm>
          <a:off x="0" y="0"/>
          <a:ext cx="0" cy="0"/>
          <a:chOff x="0" y="0"/>
          <a:chExt cx="0" cy="0"/>
        </a:xfrm>
      </p:grpSpPr>
      <p:sp>
        <p:nvSpPr>
          <p:cNvPr id="2" name="Shape 0"/>
          <p:cNvSpPr/>
          <p:nvPr/>
        </p:nvSpPr>
        <p:spPr>
          <a:xfrm>
            <a:off x="0" y="0"/>
            <a:ext cx="5550594" cy="13716000"/>
          </a:xfrm>
          <a:prstGeom prst="rect">
            <a:avLst/>
          </a:prstGeom>
          <a:solidFill>
            <a:srgbClr val="F2F5FF">
              <a:alpha val="100000"/>
            </a:srgbClr>
          </a:solidFill>
          <a:ln/>
        </p:spPr>
      </p:sp>
      <p:pic>
        <p:nvPicPr>
          <p:cNvPr id="3" name="Image 0" descr="preencoded.png"/>
          <p:cNvPicPr>
            <a:picLocks noChangeAspect="1"/>
          </p:cNvPicPr>
          <p:nvPr/>
        </p:nvPicPr>
        <p:blipFill>
          <a:blip r:embed="rId3"/>
          <a:stretch>
            <a:fillRect/>
          </a:stretch>
        </p:blipFill>
        <p:spPr>
          <a:xfrm>
            <a:off x="10072359" y="6858000"/>
            <a:ext cx="14314689" cy="6858000"/>
          </a:xfrm>
          <a:prstGeom prst="rect">
            <a:avLst/>
          </a:prstGeom>
        </p:spPr>
      </p:pic>
      <p:sp>
        <p:nvSpPr>
          <p:cNvPr id="4" name="Text 1"/>
          <p:cNvSpPr/>
          <p:nvPr/>
        </p:nvSpPr>
        <p:spPr>
          <a:xfrm>
            <a:off x="2032254" y="1270000"/>
            <a:ext cx="5571763" cy="1862667"/>
          </a:xfrm>
          <a:prstGeom prst="rect">
            <a:avLst/>
          </a:prstGeom>
          <a:noFill/>
          <a:ln/>
        </p:spPr>
        <p:txBody>
          <a:bodyPr wrap="square" lIns="0" tIns="0" rIns="0" bIns="0" rtlCol="0" anchor="t"/>
          <a:lstStyle/>
          <a:p>
            <a:pPr algn="l"/>
            <a:r>
              <a:rPr lang="en-US" sz="8000" dirty="0">
                <a:solidFill>
                  <a:srgbClr val="000000">
                    <a:alpha val="100000"/>
                  </a:srgbClr>
                </a:solidFill>
                <a:latin typeface="Poppins Bold" pitchFamily="34" charset="0"/>
                <a:ea typeface="Poppins Bold" pitchFamily="34" charset="-122"/>
                <a:cs typeface="Poppins Bold" pitchFamily="34" charset="-120"/>
              </a:rPr>
              <a:t>Summary</a:t>
            </a:r>
            <a:endParaRPr lang="en-US" sz="8000" dirty="0"/>
          </a:p>
        </p:txBody>
      </p:sp>
      <p:sp>
        <p:nvSpPr>
          <p:cNvPr id="5" name="Shape 2"/>
          <p:cNvSpPr/>
          <p:nvPr/>
        </p:nvSpPr>
        <p:spPr>
          <a:xfrm>
            <a:off x="23370921" y="10515600"/>
            <a:ext cx="1016127" cy="3200400"/>
          </a:xfrm>
          <a:prstGeom prst="rect">
            <a:avLst/>
          </a:prstGeom>
          <a:solidFill>
            <a:srgbClr val="FFFFFF">
              <a:alpha val="100000"/>
            </a:srgbClr>
          </a:solidFill>
          <a:ln/>
        </p:spPr>
      </p:sp>
      <p:pic>
        <p:nvPicPr>
          <p:cNvPr id="6" name="Image 1" descr="preencoded.png"/>
          <p:cNvPicPr>
            <a:picLocks noChangeAspect="1"/>
          </p:cNvPicPr>
          <p:nvPr/>
        </p:nvPicPr>
        <p:blipFill>
          <a:blip r:embed="rId4"/>
          <a:stretch>
            <a:fillRect/>
          </a:stretch>
        </p:blipFill>
        <p:spPr>
          <a:xfrm>
            <a:off x="23523340" y="10820400"/>
            <a:ext cx="711289" cy="2590800"/>
          </a:xfrm>
          <a:prstGeom prst="rect">
            <a:avLst/>
          </a:prstGeom>
        </p:spPr>
      </p:pic>
      <p:sp>
        <p:nvSpPr>
          <p:cNvPr id="7" name="Text 3"/>
          <p:cNvSpPr/>
          <p:nvPr/>
        </p:nvSpPr>
        <p:spPr>
          <a:xfrm>
            <a:off x="10377197" y="3263900"/>
            <a:ext cx="13129208" cy="5012267"/>
          </a:xfrm>
          <a:prstGeom prst="rect">
            <a:avLst/>
          </a:prstGeom>
          <a:noFill/>
          <a:ln/>
        </p:spPr>
        <p:txBody>
          <a:bodyPr wrap="square" lIns="0" tIns="0" rIns="0" bIns="0" rtlCol="0" anchor="t"/>
          <a:lstStyle/>
          <a:p>
            <a:pPr algn="l">
              <a:spcAft>
                <a:spcPts val="4000"/>
              </a:spcAft>
            </a:pPr>
            <a:r>
              <a:rPr lang="en-US" sz="3200" dirty="0">
                <a:solidFill>
                  <a:srgbClr val="000000">
                    <a:alpha val="100000"/>
                  </a:srgbClr>
                </a:solidFill>
                <a:latin typeface="Poppins Regular" pitchFamily="34" charset="0"/>
                <a:ea typeface="Poppins Regular" pitchFamily="34" charset="-122"/>
                <a:cs typeface="Poppins Regular" pitchFamily="34" charset="-120"/>
              </a:rPr>
              <a:t>Welcome to the Fantasy World, a realm of wonder and enchantment where anything is possible. Here, dragons breathe fire, unicorns prance through meadows, and rainbows shine brightly. This world is a place where wishes come true, where potions can be cursed and spells are cast. It's a place of treasure and adventure, where the impossible becomes possible. But the greatest treasure of all is the one that lies within. </a:t>
            </a:r>
            <a:endParaRPr lang="en-US" sz="3200" dirty="0"/>
          </a:p>
        </p:txBody>
      </p:sp>
      <p:sp>
        <p:nvSpPr>
          <p:cNvPr id="8" name="Shape 4"/>
          <p:cNvSpPr/>
          <p:nvPr/>
        </p:nvSpPr>
        <p:spPr>
          <a:xfrm>
            <a:off x="2171971" y="4254500"/>
            <a:ext cx="6642930" cy="8013700"/>
          </a:xfrm>
          <a:prstGeom prst="rect">
            <a:avLst/>
          </a:prstGeom>
          <a:noFill/>
          <a:ln/>
        </p:spPr>
      </p:sp>
      <p:sp>
        <p:nvSpPr>
          <p:cNvPr id="9" name="Text 5"/>
          <p:cNvSpPr/>
          <p:nvPr/>
        </p:nvSpPr>
        <p:spPr>
          <a:xfrm>
            <a:off x="2946768" y="4254500"/>
            <a:ext cx="5093337" cy="1117600"/>
          </a:xfrm>
          <a:prstGeom prst="rect">
            <a:avLst/>
          </a:prstGeom>
          <a:noFill/>
          <a:ln/>
        </p:spPr>
        <p:txBody>
          <a:bodyPr wrap="square" lIns="0" tIns="0" rIns="0" bIns="0" rtlCol="0" anchor="t"/>
          <a:lstStyle/>
          <a:p>
            <a:pPr algn="ctr"/>
            <a:r>
              <a:rPr lang="en-US" sz="4800" dirty="0">
                <a:solidFill>
                  <a:srgbClr val="000000">
                    <a:alpha val="100000"/>
                  </a:srgbClr>
                </a:solidFill>
                <a:latin typeface="Poppins Bold" pitchFamily="34" charset="0"/>
                <a:ea typeface="Poppins Bold" pitchFamily="34" charset="-122"/>
                <a:cs typeface="Poppins Bold" pitchFamily="34" charset="-120"/>
              </a:rPr>
              <a:t>Dragon Taming</a:t>
            </a:r>
            <a:endParaRPr lang="en-US" sz="4800" dirty="0"/>
          </a:p>
        </p:txBody>
      </p:sp>
      <p:sp>
        <p:nvSpPr>
          <p:cNvPr id="10" name="Shape 6"/>
          <p:cNvSpPr/>
          <p:nvPr/>
        </p:nvSpPr>
        <p:spPr>
          <a:xfrm>
            <a:off x="2171971" y="5626100"/>
            <a:ext cx="6642930" cy="6642100"/>
          </a:xfrm>
          <a:prstGeom prst="rect">
            <a:avLst/>
          </a:prstGeom>
          <a:noFill/>
          <a:ln/>
        </p:spPr>
      </p:sp>
      <p:pic>
        <p:nvPicPr>
          <p:cNvPr id="11" name="Image 2" descr="preencoded.png"/>
          <p:cNvPicPr>
            <a:picLocks noChangeAspect="1"/>
          </p:cNvPicPr>
          <p:nvPr/>
        </p:nvPicPr>
        <p:blipFill>
          <a:blip r:embed="rId5"/>
          <a:stretch>
            <a:fillRect/>
          </a:stretch>
        </p:blipFill>
        <p:spPr>
          <a:xfrm>
            <a:off x="2171971" y="5626100"/>
            <a:ext cx="6642930" cy="6642100"/>
          </a:xfrm>
          <a:prstGeom prst="rect">
            <a:avLst/>
          </a:prstGeom>
        </p:spPr>
      </p:pic>
      <p:pic>
        <p:nvPicPr>
          <p:cNvPr id="12" name="Image 3" descr="preencoded.png"/>
          <p:cNvPicPr>
            <a:picLocks noChangeAspect="1"/>
          </p:cNvPicPr>
          <p:nvPr/>
        </p:nvPicPr>
        <p:blipFill>
          <a:blip r:embed="rId6"/>
          <a:stretch>
            <a:fillRect/>
          </a:stretch>
        </p:blipFill>
        <p:spPr>
          <a:xfrm>
            <a:off x="2171968" y="5626100"/>
            <a:ext cx="6642934" cy="6642100"/>
          </a:xfrm>
          <a:prstGeom prst="rect">
            <a:avLst/>
          </a:prstGeom>
        </p:spPr>
      </p:pic>
      <p:sp>
        <p:nvSpPr>
          <p:cNvPr id="13" name="Shape 7"/>
          <p:cNvSpPr/>
          <p:nvPr/>
        </p:nvSpPr>
        <p:spPr>
          <a:xfrm>
            <a:off x="3581848" y="7023100"/>
            <a:ext cx="3835879" cy="3835400"/>
          </a:xfrm>
          <a:prstGeom prst="roundRect">
            <a:avLst>
              <a:gd name="adj" fmla="val 3311285"/>
            </a:avLst>
          </a:prstGeom>
          <a:solidFill>
            <a:srgbClr val="A0B4EF">
              <a:alpha val="100000"/>
            </a:srgbClr>
          </a:solidFill>
          <a:ln/>
        </p:spPr>
      </p:sp>
      <p:sp>
        <p:nvSpPr>
          <p:cNvPr id="14" name="Shape 8"/>
          <p:cNvSpPr/>
          <p:nvPr/>
        </p:nvSpPr>
        <p:spPr>
          <a:xfrm>
            <a:off x="4686886" y="7518400"/>
            <a:ext cx="1625803" cy="1625600"/>
          </a:xfrm>
          <a:prstGeom prst="roundRect">
            <a:avLst>
              <a:gd name="adj" fmla="val 78188"/>
            </a:avLst>
          </a:prstGeom>
          <a:noFill/>
          <a:ln/>
        </p:spPr>
      </p:sp>
      <p:pic>
        <p:nvPicPr>
          <p:cNvPr id="15" name="Image 4" descr="preencoded.png"/>
          <p:cNvPicPr>
            <a:picLocks noChangeAspect="1"/>
          </p:cNvPicPr>
          <p:nvPr/>
        </p:nvPicPr>
        <p:blipFill>
          <a:blip r:embed="rId7"/>
          <a:stretch>
            <a:fillRect/>
          </a:stretch>
        </p:blipFill>
        <p:spPr>
          <a:xfrm>
            <a:off x="4686886" y="7518400"/>
            <a:ext cx="1625803" cy="1625600"/>
          </a:xfrm>
          <a:prstGeom prst="rect">
            <a:avLst/>
          </a:prstGeom>
        </p:spPr>
      </p:pic>
      <p:pic>
        <p:nvPicPr>
          <p:cNvPr id="16" name="Image 5" descr="preencoded.png"/>
          <p:cNvPicPr>
            <a:picLocks noChangeAspect="1"/>
          </p:cNvPicPr>
          <p:nvPr/>
        </p:nvPicPr>
        <p:blipFill>
          <a:blip r:embed="rId8"/>
          <a:stretch>
            <a:fillRect/>
          </a:stretch>
        </p:blipFill>
        <p:spPr>
          <a:xfrm>
            <a:off x="4852127" y="7683649"/>
            <a:ext cx="1295481" cy="1294929"/>
          </a:xfrm>
          <a:prstGeom prst="rect">
            <a:avLst/>
          </a:prstGeom>
        </p:spPr>
      </p:pic>
      <p:sp>
        <p:nvSpPr>
          <p:cNvPr id="17" name="Shape 9"/>
          <p:cNvSpPr/>
          <p:nvPr/>
        </p:nvSpPr>
        <p:spPr>
          <a:xfrm>
            <a:off x="3734267" y="9448800"/>
            <a:ext cx="3531041" cy="914400"/>
          </a:xfrm>
          <a:prstGeom prst="rect">
            <a:avLst/>
          </a:prstGeom>
          <a:noFill/>
          <a:ln/>
        </p:spPr>
      </p:sp>
      <p:sp>
        <p:nvSpPr>
          <p:cNvPr id="18" name="Text 10"/>
          <p:cNvSpPr/>
          <p:nvPr/>
        </p:nvSpPr>
        <p:spPr>
          <a:xfrm>
            <a:off x="3632654" y="9448800"/>
            <a:ext cx="3734267" cy="1117600"/>
          </a:xfrm>
          <a:prstGeom prst="rect">
            <a:avLst/>
          </a:prstGeom>
          <a:noFill/>
          <a:ln/>
        </p:spPr>
        <p:txBody>
          <a:bodyPr wrap="square" lIns="0" tIns="0" rIns="0" bIns="0" rtlCol="0" anchor="t"/>
          <a:lstStyle/>
          <a:p>
            <a:pPr algn="ctr"/>
            <a:r>
              <a:rPr lang="en-US" sz="4800" dirty="0">
                <a:solidFill>
                  <a:srgbClr val="FFFFFF">
                    <a:alpha val="100000"/>
                  </a:srgbClr>
                </a:solidFill>
                <a:latin typeface="Poppins Bold" pitchFamily="34" charset="0"/>
                <a:ea typeface="Poppins Bold" pitchFamily="34" charset="-122"/>
                <a:cs typeface="Poppins Bold" pitchFamily="34" charset="-120"/>
              </a:rPr>
              <a:t>Unicorn </a:t>
            </a:r>
            <a:endParaRPr lang="en-US" sz="4800"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name="Slide 4">
    <p:bg>
      <p:bgPr>
        <a:solidFill>
          <a:srgbClr val="FFFFFF"/>
        </a:solidFill>
        <a:effectLst/>
      </p:bgPr>
    </p:bg>
    <p:spTree>
      <p:nvGrpSpPr>
        <p:cNvPr id="1" name=""/>
        <p:cNvGrpSpPr/>
        <p:nvPr/>
      </p:nvGrpSpPr>
      <p:grpSpPr>
        <a:xfrm>
          <a:off x="0" y="0"/>
          <a:ext cx="0" cy="0"/>
          <a:chOff x="0" y="0"/>
          <a:chExt cx="0" cy="0"/>
        </a:xfrm>
      </p:grpSpPr>
      <p:sp>
        <p:nvSpPr>
          <p:cNvPr id="2" name="Shape 0"/>
          <p:cNvSpPr/>
          <p:nvPr/>
        </p:nvSpPr>
        <p:spPr>
          <a:xfrm>
            <a:off x="8090911" y="4622800"/>
            <a:ext cx="10085060" cy="9093200"/>
          </a:xfrm>
          <a:prstGeom prst="rect">
            <a:avLst/>
          </a:prstGeom>
          <a:solidFill>
            <a:srgbClr val="F2F5FF">
              <a:alpha val="100000"/>
            </a:srgbClr>
          </a:solidFill>
          <a:ln/>
        </p:spPr>
      </p:sp>
      <p:pic>
        <p:nvPicPr>
          <p:cNvPr id="3" name="Image 0" descr="preencoded.png"/>
          <p:cNvPicPr>
            <a:picLocks noChangeAspect="1"/>
          </p:cNvPicPr>
          <p:nvPr/>
        </p:nvPicPr>
        <p:blipFill>
          <a:blip r:embed="rId3"/>
          <a:stretch>
            <a:fillRect/>
          </a:stretch>
        </p:blipFill>
        <p:spPr>
          <a:xfrm>
            <a:off x="0" y="0"/>
            <a:ext cx="9246756" cy="13716000"/>
          </a:xfrm>
          <a:prstGeom prst="rect">
            <a:avLst/>
          </a:prstGeom>
        </p:spPr>
      </p:pic>
      <p:sp>
        <p:nvSpPr>
          <p:cNvPr id="4" name="Text 1"/>
          <p:cNvSpPr/>
          <p:nvPr/>
        </p:nvSpPr>
        <p:spPr>
          <a:xfrm>
            <a:off x="6122165" y="1270000"/>
            <a:ext cx="4746160" cy="1862667"/>
          </a:xfrm>
          <a:prstGeom prst="rect">
            <a:avLst/>
          </a:prstGeom>
          <a:noFill/>
          <a:ln/>
        </p:spPr>
        <p:txBody>
          <a:bodyPr wrap="square" lIns="0" tIns="0" rIns="0" bIns="0" rtlCol="0" anchor="t"/>
          <a:lstStyle/>
          <a:p>
            <a:pPr algn="l"/>
            <a:r>
              <a:rPr lang="en-US" sz="8000" dirty="0">
                <a:solidFill>
                  <a:srgbClr val="000000">
                    <a:alpha val="100000"/>
                  </a:srgbClr>
                </a:solidFill>
                <a:latin typeface="Poppins Bold" pitchFamily="34" charset="0"/>
                <a:ea typeface="Poppins Bold" pitchFamily="34" charset="-122"/>
                <a:cs typeface="Poppins Bold" pitchFamily="34" charset="-120"/>
              </a:rPr>
              <a:t>Problem</a:t>
            </a:r>
            <a:endParaRPr lang="en-US" sz="8000" dirty="0"/>
          </a:p>
        </p:txBody>
      </p:sp>
      <p:sp>
        <p:nvSpPr>
          <p:cNvPr id="5" name="Shape 2"/>
          <p:cNvSpPr/>
          <p:nvPr/>
        </p:nvSpPr>
        <p:spPr>
          <a:xfrm>
            <a:off x="23370921" y="10515600"/>
            <a:ext cx="1016127" cy="3200400"/>
          </a:xfrm>
          <a:prstGeom prst="rect">
            <a:avLst/>
          </a:prstGeom>
          <a:solidFill>
            <a:srgbClr val="FFFFFF">
              <a:alpha val="100000"/>
            </a:srgbClr>
          </a:solidFill>
          <a:ln/>
        </p:spPr>
      </p:sp>
      <p:pic>
        <p:nvPicPr>
          <p:cNvPr id="6" name="Image 1" descr="preencoded.png"/>
          <p:cNvPicPr>
            <a:picLocks noChangeAspect="1"/>
          </p:cNvPicPr>
          <p:nvPr/>
        </p:nvPicPr>
        <p:blipFill>
          <a:blip r:embed="rId4"/>
          <a:stretch>
            <a:fillRect/>
          </a:stretch>
        </p:blipFill>
        <p:spPr>
          <a:xfrm>
            <a:off x="23523340" y="10820400"/>
            <a:ext cx="711289" cy="2590800"/>
          </a:xfrm>
          <a:prstGeom prst="rect">
            <a:avLst/>
          </a:prstGeom>
        </p:spPr>
      </p:pic>
      <p:sp>
        <p:nvSpPr>
          <p:cNvPr id="7" name="Shape 3"/>
          <p:cNvSpPr/>
          <p:nvPr/>
        </p:nvSpPr>
        <p:spPr>
          <a:xfrm>
            <a:off x="6122165" y="3454400"/>
            <a:ext cx="7874984" cy="7213600"/>
          </a:xfrm>
          <a:prstGeom prst="roundRect">
            <a:avLst>
              <a:gd name="adj" fmla="val 2789"/>
            </a:avLst>
          </a:prstGeom>
          <a:solidFill>
            <a:srgbClr val="FFFFFF">
              <a:alpha val="100000"/>
            </a:srgbClr>
          </a:solidFill>
          <a:ln w="25400">
            <a:solidFill>
              <a:srgbClr val="A0B4EF"/>
            </a:solidFill>
            <a:prstDash val="solid"/>
          </a:ln>
        </p:spPr>
      </p:sp>
      <p:sp>
        <p:nvSpPr>
          <p:cNvPr id="8" name="Shape 4"/>
          <p:cNvSpPr/>
          <p:nvPr/>
        </p:nvSpPr>
        <p:spPr>
          <a:xfrm>
            <a:off x="9246756" y="3759200"/>
            <a:ext cx="1625803" cy="1625600"/>
          </a:xfrm>
          <a:prstGeom prst="roundRect">
            <a:avLst>
              <a:gd name="adj" fmla="val 78188"/>
            </a:avLst>
          </a:prstGeom>
          <a:noFill/>
          <a:ln/>
        </p:spPr>
      </p:sp>
      <p:pic>
        <p:nvPicPr>
          <p:cNvPr id="9" name="Image 2" descr="preencoded.png"/>
          <p:cNvPicPr>
            <a:picLocks noChangeAspect="1"/>
          </p:cNvPicPr>
          <p:nvPr/>
        </p:nvPicPr>
        <p:blipFill>
          <a:blip r:embed="rId5"/>
          <a:stretch>
            <a:fillRect/>
          </a:stretch>
        </p:blipFill>
        <p:spPr>
          <a:xfrm>
            <a:off x="9246756" y="3759200"/>
            <a:ext cx="1625803" cy="1625600"/>
          </a:xfrm>
          <a:prstGeom prst="rect">
            <a:avLst/>
          </a:prstGeom>
        </p:spPr>
      </p:pic>
      <p:pic>
        <p:nvPicPr>
          <p:cNvPr id="10" name="Image 3" descr="preencoded.png"/>
          <p:cNvPicPr>
            <a:picLocks noChangeAspect="1"/>
          </p:cNvPicPr>
          <p:nvPr/>
        </p:nvPicPr>
        <p:blipFill>
          <a:blip r:embed="rId6"/>
          <a:stretch>
            <a:fillRect/>
          </a:stretch>
        </p:blipFill>
        <p:spPr>
          <a:xfrm>
            <a:off x="9526191" y="3873500"/>
            <a:ext cx="1066933" cy="1397000"/>
          </a:xfrm>
          <a:prstGeom prst="rect">
            <a:avLst/>
          </a:prstGeom>
        </p:spPr>
      </p:pic>
      <p:sp>
        <p:nvSpPr>
          <p:cNvPr id="11" name="Shape 5"/>
          <p:cNvSpPr/>
          <p:nvPr/>
        </p:nvSpPr>
        <p:spPr>
          <a:xfrm>
            <a:off x="6528616" y="5689600"/>
            <a:ext cx="7062083" cy="4673600"/>
          </a:xfrm>
          <a:prstGeom prst="rect">
            <a:avLst/>
          </a:prstGeom>
          <a:noFill/>
          <a:ln/>
        </p:spPr>
      </p:sp>
      <p:sp>
        <p:nvSpPr>
          <p:cNvPr id="12" name="Text 6"/>
          <p:cNvSpPr/>
          <p:nvPr/>
        </p:nvSpPr>
        <p:spPr>
          <a:xfrm>
            <a:off x="6427003" y="5689600"/>
            <a:ext cx="7265308" cy="1117600"/>
          </a:xfrm>
          <a:prstGeom prst="rect">
            <a:avLst/>
          </a:prstGeom>
          <a:noFill/>
          <a:ln/>
        </p:spPr>
        <p:txBody>
          <a:bodyPr wrap="square" lIns="0" tIns="0" rIns="0" bIns="0" rtlCol="0" anchor="t"/>
          <a:lstStyle/>
          <a:p>
            <a:pPr algn="ctr"/>
            <a:r>
              <a:rPr lang="en-US" sz="4800" dirty="0">
                <a:solidFill>
                  <a:srgbClr val="000000">
                    <a:alpha val="100000"/>
                  </a:srgbClr>
                </a:solidFill>
                <a:latin typeface="Poppins Bold" pitchFamily="34" charset="0"/>
                <a:ea typeface="Poppins Bold" pitchFamily="34" charset="-122"/>
                <a:cs typeface="Poppins Bold" pitchFamily="34" charset="-120"/>
              </a:rPr>
              <a:t>Lost Magic</a:t>
            </a:r>
            <a:endParaRPr lang="en-US" sz="4800" dirty="0"/>
          </a:p>
        </p:txBody>
      </p:sp>
      <p:sp>
        <p:nvSpPr>
          <p:cNvPr id="13" name="Text 7"/>
          <p:cNvSpPr/>
          <p:nvPr/>
        </p:nvSpPr>
        <p:spPr>
          <a:xfrm>
            <a:off x="6460874" y="6705600"/>
            <a:ext cx="7197566" cy="3793067"/>
          </a:xfrm>
          <a:prstGeom prst="rect">
            <a:avLst/>
          </a:prstGeom>
          <a:noFill/>
          <a:ln/>
        </p:spPr>
        <p:txBody>
          <a:bodyPr wrap="square" lIns="0" tIns="0" rIns="0" bIns="0" rtlCol="0" anchor="t"/>
          <a:lstStyle/>
          <a:p>
            <a:pPr algn="ctr">
              <a:spcAft>
                <a:spcPts val="4000"/>
              </a:spcAft>
            </a:pPr>
            <a:r>
              <a:rPr lang="en-US" sz="3200" dirty="0">
                <a:solidFill>
                  <a:srgbClr val="000000">
                    <a:alpha val="100000"/>
                  </a:srgbClr>
                </a:solidFill>
                <a:latin typeface="Poppins Regular" pitchFamily="34" charset="0"/>
                <a:ea typeface="Poppins Regular" pitchFamily="34" charset="-122"/>
                <a:cs typeface="Poppins Regular" pitchFamily="34" charset="-120"/>
              </a:rPr>
              <a:t>A decline in the availability and use of magic has led to a lack of experienced wizards and witches in the world, leading to a rise in the number of magical mishaps and accidents.</a:t>
            </a:r>
            <a:endParaRPr lang="en-US" sz="3200" dirty="0"/>
          </a:p>
        </p:txBody>
      </p:sp>
      <p:sp>
        <p:nvSpPr>
          <p:cNvPr id="14" name="Shape 8"/>
          <p:cNvSpPr/>
          <p:nvPr/>
        </p:nvSpPr>
        <p:spPr>
          <a:xfrm>
            <a:off x="15051381" y="5689600"/>
            <a:ext cx="7874984" cy="7213600"/>
          </a:xfrm>
          <a:prstGeom prst="roundRect">
            <a:avLst>
              <a:gd name="adj" fmla="val 2789"/>
            </a:avLst>
          </a:prstGeom>
          <a:solidFill>
            <a:srgbClr val="FFFFFF">
              <a:alpha val="100000"/>
            </a:srgbClr>
          </a:solidFill>
          <a:ln w="25400">
            <a:solidFill>
              <a:srgbClr val="A0B4EF"/>
            </a:solidFill>
            <a:prstDash val="solid"/>
          </a:ln>
        </p:spPr>
      </p:sp>
      <p:sp>
        <p:nvSpPr>
          <p:cNvPr id="15" name="Shape 9"/>
          <p:cNvSpPr/>
          <p:nvPr/>
        </p:nvSpPr>
        <p:spPr>
          <a:xfrm>
            <a:off x="18175972" y="5994400"/>
            <a:ext cx="1625803" cy="1625600"/>
          </a:xfrm>
          <a:prstGeom prst="roundRect">
            <a:avLst>
              <a:gd name="adj" fmla="val 78188"/>
            </a:avLst>
          </a:prstGeom>
          <a:noFill/>
          <a:ln/>
        </p:spPr>
      </p:sp>
      <p:pic>
        <p:nvPicPr>
          <p:cNvPr id="16" name="Image 4" descr="preencoded.png"/>
          <p:cNvPicPr>
            <a:picLocks noChangeAspect="1"/>
          </p:cNvPicPr>
          <p:nvPr/>
        </p:nvPicPr>
        <p:blipFill>
          <a:blip r:embed="rId5"/>
          <a:stretch>
            <a:fillRect/>
          </a:stretch>
        </p:blipFill>
        <p:spPr>
          <a:xfrm>
            <a:off x="18175972" y="5994400"/>
            <a:ext cx="1625803" cy="1625600"/>
          </a:xfrm>
          <a:prstGeom prst="rect">
            <a:avLst/>
          </a:prstGeom>
        </p:spPr>
      </p:pic>
      <p:pic>
        <p:nvPicPr>
          <p:cNvPr id="17" name="Image 5" descr="preencoded.png"/>
          <p:cNvPicPr>
            <a:picLocks noChangeAspect="1"/>
          </p:cNvPicPr>
          <p:nvPr/>
        </p:nvPicPr>
        <p:blipFill>
          <a:blip r:embed="rId7"/>
          <a:stretch>
            <a:fillRect/>
          </a:stretch>
        </p:blipFill>
        <p:spPr>
          <a:xfrm>
            <a:off x="18341213" y="6159661"/>
            <a:ext cx="1295481" cy="1294929"/>
          </a:xfrm>
          <a:prstGeom prst="rect">
            <a:avLst/>
          </a:prstGeom>
        </p:spPr>
      </p:pic>
      <p:sp>
        <p:nvSpPr>
          <p:cNvPr id="18" name="Shape 10"/>
          <p:cNvSpPr/>
          <p:nvPr/>
        </p:nvSpPr>
        <p:spPr>
          <a:xfrm>
            <a:off x="15457832" y="7924800"/>
            <a:ext cx="7062083" cy="4673600"/>
          </a:xfrm>
          <a:prstGeom prst="rect">
            <a:avLst/>
          </a:prstGeom>
          <a:noFill/>
          <a:ln/>
        </p:spPr>
      </p:sp>
      <p:sp>
        <p:nvSpPr>
          <p:cNvPr id="19" name="Text 11"/>
          <p:cNvSpPr/>
          <p:nvPr/>
        </p:nvSpPr>
        <p:spPr>
          <a:xfrm>
            <a:off x="15356219" y="7924800"/>
            <a:ext cx="7265308" cy="1117600"/>
          </a:xfrm>
          <a:prstGeom prst="rect">
            <a:avLst/>
          </a:prstGeom>
          <a:noFill/>
          <a:ln/>
        </p:spPr>
        <p:txBody>
          <a:bodyPr wrap="square" lIns="0" tIns="0" rIns="0" bIns="0" rtlCol="0" anchor="t"/>
          <a:lstStyle/>
          <a:p>
            <a:pPr algn="ctr"/>
            <a:r>
              <a:rPr lang="en-US" sz="4800" dirty="0">
                <a:solidFill>
                  <a:srgbClr val="000000">
                    <a:alpha val="100000"/>
                  </a:srgbClr>
                </a:solidFill>
                <a:latin typeface="Poppins Bold" pitchFamily="34" charset="0"/>
                <a:ea typeface="Poppins Bold" pitchFamily="34" charset="-122"/>
                <a:cs typeface="Poppins Bold" pitchFamily="34" charset="-120"/>
              </a:rPr>
              <a:t>Dark Enchantments</a:t>
            </a:r>
            <a:endParaRPr lang="en-US" sz="4800" dirty="0"/>
          </a:p>
        </p:txBody>
      </p:sp>
      <p:sp>
        <p:nvSpPr>
          <p:cNvPr id="20" name="Text 12"/>
          <p:cNvSpPr/>
          <p:nvPr/>
        </p:nvSpPr>
        <p:spPr>
          <a:xfrm>
            <a:off x="15390090" y="8940800"/>
            <a:ext cx="7197566" cy="3793067"/>
          </a:xfrm>
          <a:prstGeom prst="rect">
            <a:avLst/>
          </a:prstGeom>
          <a:noFill/>
          <a:ln/>
        </p:spPr>
        <p:txBody>
          <a:bodyPr wrap="square" lIns="0" tIns="0" rIns="0" bIns="0" rtlCol="0" anchor="t"/>
          <a:lstStyle/>
          <a:p>
            <a:pPr algn="ctr">
              <a:spcAft>
                <a:spcPts val="4000"/>
              </a:spcAft>
            </a:pPr>
            <a:r>
              <a:rPr lang="en-US" sz="3200" dirty="0">
                <a:solidFill>
                  <a:srgbClr val="000000">
                    <a:alpha val="100000"/>
                  </a:srgbClr>
                </a:solidFill>
                <a:latin typeface="Poppins Regular" pitchFamily="34" charset="0"/>
                <a:ea typeface="Poppins Regular" pitchFamily="34" charset="-122"/>
                <a:cs typeface="Poppins Regular" pitchFamily="34" charset="-120"/>
              </a:rPr>
              <a:t>A growing number of dark magic practitioners are causing harm and destruction across the land, and the existing wizarding authorities are struggling to keep up.</a:t>
            </a:r>
            <a:endParaRPr lang="en-US" sz="3200"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name="Slide 5">
    <p:bg>
      <p:bgPr>
        <a:solidFill>
          <a:srgbClr val="FFFFFF"/>
        </a:solidFill>
        <a:effectLst/>
      </p:bgPr>
    </p:bg>
    <p:spTree>
      <p:nvGrpSpPr>
        <p:cNvPr id="1" name=""/>
        <p:cNvGrpSpPr/>
        <p:nvPr/>
      </p:nvGrpSpPr>
      <p:grpSpPr>
        <a:xfrm>
          <a:off x="0" y="0"/>
          <a:ext cx="0" cy="0"/>
          <a:chOff x="0" y="0"/>
          <a:chExt cx="0" cy="0"/>
        </a:xfrm>
      </p:grpSpPr>
      <p:sp>
        <p:nvSpPr>
          <p:cNvPr id="2" name="Shape 0"/>
          <p:cNvSpPr/>
          <p:nvPr/>
        </p:nvSpPr>
        <p:spPr>
          <a:xfrm>
            <a:off x="5220352" y="0"/>
            <a:ext cx="19166696" cy="13716000"/>
          </a:xfrm>
          <a:prstGeom prst="rect">
            <a:avLst/>
          </a:prstGeom>
          <a:solidFill>
            <a:srgbClr val="F2F5FF">
              <a:alpha val="100000"/>
            </a:srgbClr>
          </a:solidFill>
          <a:ln/>
        </p:spPr>
      </p:sp>
      <p:sp>
        <p:nvSpPr>
          <p:cNvPr id="3" name="Text 1"/>
          <p:cNvSpPr/>
          <p:nvPr/>
        </p:nvSpPr>
        <p:spPr>
          <a:xfrm>
            <a:off x="9996149" y="825500"/>
            <a:ext cx="4746160" cy="1862667"/>
          </a:xfrm>
          <a:prstGeom prst="rect">
            <a:avLst/>
          </a:prstGeom>
          <a:noFill/>
          <a:ln/>
        </p:spPr>
        <p:txBody>
          <a:bodyPr wrap="square" lIns="0" tIns="0" rIns="0" bIns="0" rtlCol="0" anchor="t"/>
          <a:lstStyle/>
          <a:p>
            <a:pPr algn="l"/>
            <a:r>
              <a:rPr lang="en-US" sz="8000" dirty="0">
                <a:solidFill>
                  <a:srgbClr val="000000">
                    <a:alpha val="100000"/>
                  </a:srgbClr>
                </a:solidFill>
                <a:latin typeface="Poppins Bold" pitchFamily="34" charset="0"/>
                <a:ea typeface="Poppins Bold" pitchFamily="34" charset="-122"/>
                <a:cs typeface="Poppins Bold" pitchFamily="34" charset="-120"/>
              </a:rPr>
              <a:t>Problem</a:t>
            </a:r>
            <a:endParaRPr lang="en-US" sz="8000" dirty="0"/>
          </a:p>
        </p:txBody>
      </p:sp>
      <p:sp>
        <p:nvSpPr>
          <p:cNvPr id="4" name="Shape 2"/>
          <p:cNvSpPr/>
          <p:nvPr/>
        </p:nvSpPr>
        <p:spPr>
          <a:xfrm>
            <a:off x="23370921" y="10515600"/>
            <a:ext cx="1016127" cy="3200400"/>
          </a:xfrm>
          <a:prstGeom prst="rect">
            <a:avLst/>
          </a:prstGeom>
          <a:solidFill>
            <a:srgbClr val="FFFFFF">
              <a:alpha val="100000"/>
            </a:srgbClr>
          </a:solidFill>
          <a:ln/>
        </p:spPr>
      </p:sp>
      <p:pic>
        <p:nvPicPr>
          <p:cNvPr id="5" name="Image 0" descr="preencoded.png"/>
          <p:cNvPicPr>
            <a:picLocks noChangeAspect="1"/>
          </p:cNvPicPr>
          <p:nvPr/>
        </p:nvPicPr>
        <p:blipFill>
          <a:blip r:embed="rId3"/>
          <a:stretch>
            <a:fillRect/>
          </a:stretch>
        </p:blipFill>
        <p:spPr>
          <a:xfrm>
            <a:off x="23523340" y="10820400"/>
            <a:ext cx="711289" cy="2590800"/>
          </a:xfrm>
          <a:prstGeom prst="rect">
            <a:avLst/>
          </a:prstGeom>
        </p:spPr>
      </p:pic>
      <p:sp>
        <p:nvSpPr>
          <p:cNvPr id="6" name="Shape 3"/>
          <p:cNvSpPr/>
          <p:nvPr/>
        </p:nvSpPr>
        <p:spPr>
          <a:xfrm>
            <a:off x="2819752" y="2857500"/>
            <a:ext cx="8129016" cy="9944100"/>
          </a:xfrm>
          <a:prstGeom prst="rect">
            <a:avLst/>
          </a:prstGeom>
          <a:noFill/>
          <a:ln/>
        </p:spPr>
      </p:sp>
      <p:sp>
        <p:nvSpPr>
          <p:cNvPr id="7" name="Shape 4"/>
          <p:cNvSpPr/>
          <p:nvPr/>
        </p:nvSpPr>
        <p:spPr>
          <a:xfrm>
            <a:off x="6071359" y="2857500"/>
            <a:ext cx="1625803" cy="1625600"/>
          </a:xfrm>
          <a:prstGeom prst="roundRect">
            <a:avLst>
              <a:gd name="adj" fmla="val 78188"/>
            </a:avLst>
          </a:prstGeom>
          <a:noFill/>
          <a:ln/>
        </p:spPr>
      </p:sp>
      <p:pic>
        <p:nvPicPr>
          <p:cNvPr id="8" name="Image 1" descr="preencoded.png"/>
          <p:cNvPicPr>
            <a:picLocks noChangeAspect="1"/>
          </p:cNvPicPr>
          <p:nvPr/>
        </p:nvPicPr>
        <p:blipFill>
          <a:blip r:embed="rId4"/>
          <a:stretch>
            <a:fillRect/>
          </a:stretch>
        </p:blipFill>
        <p:spPr>
          <a:xfrm>
            <a:off x="6071359" y="2857500"/>
            <a:ext cx="1625803" cy="1625600"/>
          </a:xfrm>
          <a:prstGeom prst="rect">
            <a:avLst/>
          </a:prstGeom>
        </p:spPr>
      </p:pic>
      <p:pic>
        <p:nvPicPr>
          <p:cNvPr id="9" name="Image 2" descr="preencoded.png"/>
          <p:cNvPicPr>
            <a:picLocks noChangeAspect="1"/>
          </p:cNvPicPr>
          <p:nvPr/>
        </p:nvPicPr>
        <p:blipFill>
          <a:blip r:embed="rId5"/>
          <a:stretch>
            <a:fillRect/>
          </a:stretch>
        </p:blipFill>
        <p:spPr>
          <a:xfrm>
            <a:off x="6236600" y="3022761"/>
            <a:ext cx="1295481" cy="1294929"/>
          </a:xfrm>
          <a:prstGeom prst="rect">
            <a:avLst/>
          </a:prstGeom>
        </p:spPr>
      </p:pic>
      <p:sp>
        <p:nvSpPr>
          <p:cNvPr id="10" name="Shape 5"/>
          <p:cNvSpPr/>
          <p:nvPr/>
        </p:nvSpPr>
        <p:spPr>
          <a:xfrm>
            <a:off x="5214002" y="4787900"/>
            <a:ext cx="3340518" cy="914400"/>
          </a:xfrm>
          <a:prstGeom prst="rect">
            <a:avLst/>
          </a:prstGeom>
          <a:noFill/>
          <a:ln/>
        </p:spPr>
      </p:sp>
      <p:sp>
        <p:nvSpPr>
          <p:cNvPr id="11" name="Text 6"/>
          <p:cNvSpPr/>
          <p:nvPr/>
        </p:nvSpPr>
        <p:spPr>
          <a:xfrm>
            <a:off x="5214002" y="4787900"/>
            <a:ext cx="3543743" cy="1117600"/>
          </a:xfrm>
          <a:prstGeom prst="rect">
            <a:avLst/>
          </a:prstGeom>
          <a:noFill/>
          <a:ln/>
        </p:spPr>
        <p:txBody>
          <a:bodyPr wrap="square" lIns="0" tIns="0" rIns="0" bIns="0" rtlCol="0" anchor="t"/>
          <a:lstStyle/>
          <a:p>
            <a:pPr algn="l"/>
            <a:r>
              <a:rPr lang="en-US" sz="4800" dirty="0">
                <a:solidFill>
                  <a:srgbClr val="000000">
                    <a:alpha val="100000"/>
                  </a:srgbClr>
                </a:solidFill>
                <a:latin typeface="Poppins Bold" pitchFamily="34" charset="0"/>
                <a:ea typeface="Poppins Bold" pitchFamily="34" charset="-122"/>
                <a:cs typeface="Poppins Bold" pitchFamily="34" charset="-120"/>
              </a:rPr>
              <a:t>Lost Magic</a:t>
            </a:r>
            <a:endParaRPr lang="en-US" sz="4800" dirty="0"/>
          </a:p>
        </p:txBody>
      </p:sp>
      <p:sp>
        <p:nvSpPr>
          <p:cNvPr id="12" name="Shape 7"/>
          <p:cNvSpPr/>
          <p:nvPr/>
        </p:nvSpPr>
        <p:spPr>
          <a:xfrm>
            <a:off x="2819752" y="6007100"/>
            <a:ext cx="8129016" cy="1219200"/>
          </a:xfrm>
          <a:prstGeom prst="rect">
            <a:avLst/>
          </a:prstGeom>
          <a:noFill/>
          <a:ln/>
        </p:spPr>
      </p:sp>
      <p:sp>
        <p:nvSpPr>
          <p:cNvPr id="13" name="Text 8"/>
          <p:cNvSpPr/>
          <p:nvPr/>
        </p:nvSpPr>
        <p:spPr>
          <a:xfrm>
            <a:off x="2752011" y="6007100"/>
            <a:ext cx="8264500" cy="1354667"/>
          </a:xfrm>
          <a:prstGeom prst="rect">
            <a:avLst/>
          </a:prstGeom>
          <a:noFill/>
          <a:ln/>
        </p:spPr>
        <p:txBody>
          <a:bodyPr wrap="square" lIns="0" tIns="0" rIns="0" bIns="0" rtlCol="0" anchor="t"/>
          <a:lstStyle/>
          <a:p>
            <a:pPr algn="ctr">
              <a:spcAft>
                <a:spcPts val="4000"/>
              </a:spcAft>
            </a:pPr>
            <a:r>
              <a:rPr lang="en-US" sz="3200" dirty="0">
                <a:solidFill>
                  <a:srgbClr val="000000">
                    <a:alpha val="100000"/>
                  </a:srgbClr>
                </a:solidFill>
                <a:latin typeface="Poppins Regular" pitchFamily="34" charset="0"/>
                <a:ea typeface="Poppins Regular" pitchFamily="34" charset="-122"/>
                <a:cs typeface="Poppins Regular" pitchFamily="34" charset="-120"/>
              </a:rPr>
              <a:t>A decline in the availability and use of magic</a:t>
            </a:r>
            <a:endParaRPr lang="en-US" sz="3200" dirty="0"/>
          </a:p>
        </p:txBody>
      </p:sp>
      <p:pic>
        <p:nvPicPr>
          <p:cNvPr id="14" name="Image 3" descr="preencoded.png"/>
          <p:cNvPicPr>
            <a:picLocks noChangeAspect="1"/>
          </p:cNvPicPr>
          <p:nvPr/>
        </p:nvPicPr>
        <p:blipFill>
          <a:blip r:embed="rId6"/>
          <a:stretch>
            <a:fillRect/>
          </a:stretch>
        </p:blipFill>
        <p:spPr>
          <a:xfrm>
            <a:off x="2819752" y="7531100"/>
            <a:ext cx="8129016" cy="5270500"/>
          </a:xfrm>
          <a:prstGeom prst="rect">
            <a:avLst/>
          </a:prstGeom>
        </p:spPr>
      </p:pic>
      <p:sp>
        <p:nvSpPr>
          <p:cNvPr id="15" name="Shape 9"/>
          <p:cNvSpPr/>
          <p:nvPr/>
        </p:nvSpPr>
        <p:spPr>
          <a:xfrm>
            <a:off x="13438280" y="2857500"/>
            <a:ext cx="8129016" cy="9944100"/>
          </a:xfrm>
          <a:prstGeom prst="rect">
            <a:avLst/>
          </a:prstGeom>
          <a:noFill/>
          <a:ln/>
        </p:spPr>
      </p:sp>
      <p:sp>
        <p:nvSpPr>
          <p:cNvPr id="16" name="Shape 10"/>
          <p:cNvSpPr/>
          <p:nvPr/>
        </p:nvSpPr>
        <p:spPr>
          <a:xfrm>
            <a:off x="16689886" y="2857500"/>
            <a:ext cx="1625803" cy="1625600"/>
          </a:xfrm>
          <a:prstGeom prst="roundRect">
            <a:avLst>
              <a:gd name="adj" fmla="val 78188"/>
            </a:avLst>
          </a:prstGeom>
          <a:noFill/>
          <a:ln/>
        </p:spPr>
      </p:sp>
      <p:pic>
        <p:nvPicPr>
          <p:cNvPr id="17" name="Image 4" descr="preencoded.png"/>
          <p:cNvPicPr>
            <a:picLocks noChangeAspect="1"/>
          </p:cNvPicPr>
          <p:nvPr/>
        </p:nvPicPr>
        <p:blipFill>
          <a:blip r:embed="rId4"/>
          <a:stretch>
            <a:fillRect/>
          </a:stretch>
        </p:blipFill>
        <p:spPr>
          <a:xfrm>
            <a:off x="16689886" y="2857500"/>
            <a:ext cx="1625803" cy="1625600"/>
          </a:xfrm>
          <a:prstGeom prst="rect">
            <a:avLst/>
          </a:prstGeom>
        </p:spPr>
      </p:pic>
      <p:pic>
        <p:nvPicPr>
          <p:cNvPr id="18" name="Image 5" descr="preencoded.png"/>
          <p:cNvPicPr>
            <a:picLocks noChangeAspect="1"/>
          </p:cNvPicPr>
          <p:nvPr/>
        </p:nvPicPr>
        <p:blipFill>
          <a:blip r:embed="rId5"/>
          <a:stretch>
            <a:fillRect/>
          </a:stretch>
        </p:blipFill>
        <p:spPr>
          <a:xfrm>
            <a:off x="16855127" y="3022761"/>
            <a:ext cx="1295481" cy="1294929"/>
          </a:xfrm>
          <a:prstGeom prst="rect">
            <a:avLst/>
          </a:prstGeom>
        </p:spPr>
      </p:pic>
      <p:sp>
        <p:nvSpPr>
          <p:cNvPr id="19" name="Shape 11"/>
          <p:cNvSpPr/>
          <p:nvPr/>
        </p:nvSpPr>
        <p:spPr>
          <a:xfrm>
            <a:off x="14384548" y="4787900"/>
            <a:ext cx="6236479" cy="914400"/>
          </a:xfrm>
          <a:prstGeom prst="rect">
            <a:avLst/>
          </a:prstGeom>
          <a:noFill/>
          <a:ln/>
        </p:spPr>
      </p:sp>
      <p:sp>
        <p:nvSpPr>
          <p:cNvPr id="20" name="Text 12"/>
          <p:cNvSpPr/>
          <p:nvPr/>
        </p:nvSpPr>
        <p:spPr>
          <a:xfrm>
            <a:off x="14384548" y="4787900"/>
            <a:ext cx="6439705" cy="1117600"/>
          </a:xfrm>
          <a:prstGeom prst="rect">
            <a:avLst/>
          </a:prstGeom>
          <a:noFill/>
          <a:ln/>
        </p:spPr>
        <p:txBody>
          <a:bodyPr wrap="square" lIns="0" tIns="0" rIns="0" bIns="0" rtlCol="0" anchor="t"/>
          <a:lstStyle/>
          <a:p>
            <a:pPr algn="l"/>
            <a:r>
              <a:rPr lang="en-US" sz="4800" dirty="0">
                <a:solidFill>
                  <a:srgbClr val="000000">
                    <a:alpha val="100000"/>
                  </a:srgbClr>
                </a:solidFill>
                <a:latin typeface="Poppins Bold" pitchFamily="34" charset="0"/>
                <a:ea typeface="Poppins Bold" pitchFamily="34" charset="-122"/>
                <a:cs typeface="Poppins Bold" pitchFamily="34" charset="-120"/>
              </a:rPr>
              <a:t>Dark Enchantments</a:t>
            </a:r>
            <a:endParaRPr lang="en-US" sz="4800" dirty="0"/>
          </a:p>
        </p:txBody>
      </p:sp>
      <p:sp>
        <p:nvSpPr>
          <p:cNvPr id="21" name="Shape 13"/>
          <p:cNvSpPr/>
          <p:nvPr/>
        </p:nvSpPr>
        <p:spPr>
          <a:xfrm>
            <a:off x="13438280" y="6007100"/>
            <a:ext cx="8129016" cy="1219200"/>
          </a:xfrm>
          <a:prstGeom prst="rect">
            <a:avLst/>
          </a:prstGeom>
          <a:noFill/>
          <a:ln/>
        </p:spPr>
      </p:sp>
      <p:sp>
        <p:nvSpPr>
          <p:cNvPr id="22" name="Text 14"/>
          <p:cNvSpPr/>
          <p:nvPr/>
        </p:nvSpPr>
        <p:spPr>
          <a:xfrm>
            <a:off x="13370538" y="6007100"/>
            <a:ext cx="8264500" cy="1354667"/>
          </a:xfrm>
          <a:prstGeom prst="rect">
            <a:avLst/>
          </a:prstGeom>
          <a:noFill/>
          <a:ln/>
        </p:spPr>
        <p:txBody>
          <a:bodyPr wrap="square" lIns="0" tIns="0" rIns="0" bIns="0" rtlCol="0" anchor="t"/>
          <a:lstStyle/>
          <a:p>
            <a:pPr algn="ctr">
              <a:spcAft>
                <a:spcPts val="4000"/>
              </a:spcAft>
            </a:pPr>
            <a:r>
              <a:rPr lang="en-US" sz="3200" dirty="0">
                <a:solidFill>
                  <a:srgbClr val="000000">
                    <a:alpha val="100000"/>
                  </a:srgbClr>
                </a:solidFill>
                <a:latin typeface="Poppins Regular" pitchFamily="34" charset="0"/>
                <a:ea typeface="Poppins Regular" pitchFamily="34" charset="-122"/>
                <a:cs typeface="Poppins Regular" pitchFamily="34" charset="-120"/>
              </a:rPr>
              <a:t>A growing number of dark magic practitioners</a:t>
            </a:r>
            <a:endParaRPr lang="en-US" sz="3200" dirty="0"/>
          </a:p>
        </p:txBody>
      </p:sp>
      <p:pic>
        <p:nvPicPr>
          <p:cNvPr id="23" name="Image 6" descr="preencoded.png"/>
          <p:cNvPicPr>
            <a:picLocks noChangeAspect="1"/>
          </p:cNvPicPr>
          <p:nvPr/>
        </p:nvPicPr>
        <p:blipFill>
          <a:blip r:embed="rId7"/>
          <a:stretch>
            <a:fillRect/>
          </a:stretch>
        </p:blipFill>
        <p:spPr>
          <a:xfrm>
            <a:off x="13438280" y="7531100"/>
            <a:ext cx="8129016" cy="5270500"/>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name="Slide 6">
    <p:bg>
      <p:bgPr>
        <a:solidFill>
          <a:srgbClr val="FFFFFF"/>
        </a:solidFill>
        <a:effectLst/>
      </p:bgPr>
    </p:bg>
    <p:spTree>
      <p:nvGrpSpPr>
        <p:cNvPr id="1" name=""/>
        <p:cNvGrpSpPr/>
        <p:nvPr/>
      </p:nvGrpSpPr>
      <p:grpSpPr>
        <a:xfrm>
          <a:off x="0" y="0"/>
          <a:ext cx="0" cy="0"/>
          <a:chOff x="0" y="0"/>
          <a:chExt cx="0" cy="0"/>
        </a:xfrm>
      </p:grpSpPr>
      <p:sp>
        <p:nvSpPr>
          <p:cNvPr id="2" name="Shape 0"/>
          <p:cNvSpPr/>
          <p:nvPr/>
        </p:nvSpPr>
        <p:spPr>
          <a:xfrm>
            <a:off x="8090911" y="0"/>
            <a:ext cx="16296137" cy="9156700"/>
          </a:xfrm>
          <a:prstGeom prst="rect">
            <a:avLst/>
          </a:prstGeom>
          <a:solidFill>
            <a:srgbClr val="F2F5FF">
              <a:alpha val="100000"/>
            </a:srgbClr>
          </a:solidFill>
          <a:ln/>
        </p:spPr>
      </p:sp>
      <p:sp>
        <p:nvSpPr>
          <p:cNvPr id="3" name="Text 1"/>
          <p:cNvSpPr/>
          <p:nvPr/>
        </p:nvSpPr>
        <p:spPr>
          <a:xfrm>
            <a:off x="6122165" y="1270000"/>
            <a:ext cx="4644547" cy="1862667"/>
          </a:xfrm>
          <a:prstGeom prst="rect">
            <a:avLst/>
          </a:prstGeom>
          <a:noFill/>
          <a:ln/>
        </p:spPr>
        <p:txBody>
          <a:bodyPr wrap="square" lIns="0" tIns="0" rIns="0" bIns="0" rtlCol="0" anchor="t"/>
          <a:lstStyle/>
          <a:p>
            <a:pPr algn="l"/>
            <a:r>
              <a:rPr lang="en-US" sz="8000" dirty="0">
                <a:solidFill>
                  <a:srgbClr val="000000">
                    <a:alpha val="100000"/>
                  </a:srgbClr>
                </a:solidFill>
                <a:latin typeface="Poppins Bold" pitchFamily="34" charset="0"/>
                <a:ea typeface="Poppins Bold" pitchFamily="34" charset="-122"/>
                <a:cs typeface="Poppins Bold" pitchFamily="34" charset="-120"/>
              </a:rPr>
              <a:t>Solution</a:t>
            </a:r>
            <a:endParaRPr lang="en-US" sz="8000" dirty="0"/>
          </a:p>
        </p:txBody>
      </p:sp>
      <p:sp>
        <p:nvSpPr>
          <p:cNvPr id="4" name="Shape 2"/>
          <p:cNvSpPr/>
          <p:nvPr/>
        </p:nvSpPr>
        <p:spPr>
          <a:xfrm>
            <a:off x="1003425" y="3149600"/>
            <a:ext cx="7874984" cy="3225800"/>
          </a:xfrm>
          <a:prstGeom prst="roundRect">
            <a:avLst>
              <a:gd name="adj" fmla="val 6236"/>
            </a:avLst>
          </a:prstGeom>
          <a:noFill/>
          <a:ln/>
        </p:spPr>
      </p:sp>
      <p:sp>
        <p:nvSpPr>
          <p:cNvPr id="5" name="Shape 3"/>
          <p:cNvSpPr/>
          <p:nvPr/>
        </p:nvSpPr>
        <p:spPr>
          <a:xfrm>
            <a:off x="4128016" y="3454400"/>
            <a:ext cx="1625803" cy="1625600"/>
          </a:xfrm>
          <a:prstGeom prst="roundRect">
            <a:avLst>
              <a:gd name="adj" fmla="val 78188"/>
            </a:avLst>
          </a:prstGeom>
          <a:noFill/>
          <a:ln/>
        </p:spPr>
      </p:sp>
      <p:pic>
        <p:nvPicPr>
          <p:cNvPr id="6" name="Image 0" descr="preencoded.png"/>
          <p:cNvPicPr>
            <a:picLocks noChangeAspect="1"/>
          </p:cNvPicPr>
          <p:nvPr/>
        </p:nvPicPr>
        <p:blipFill>
          <a:blip r:embed="rId3"/>
          <a:stretch>
            <a:fillRect/>
          </a:stretch>
        </p:blipFill>
        <p:spPr>
          <a:xfrm>
            <a:off x="4128016" y="3454400"/>
            <a:ext cx="1625803" cy="1625600"/>
          </a:xfrm>
          <a:prstGeom prst="rect">
            <a:avLst/>
          </a:prstGeom>
        </p:spPr>
      </p:pic>
      <p:pic>
        <p:nvPicPr>
          <p:cNvPr id="7" name="Image 1" descr="preencoded.png"/>
          <p:cNvPicPr>
            <a:picLocks noChangeAspect="1"/>
          </p:cNvPicPr>
          <p:nvPr/>
        </p:nvPicPr>
        <p:blipFill>
          <a:blip r:embed="rId4"/>
          <a:stretch>
            <a:fillRect/>
          </a:stretch>
        </p:blipFill>
        <p:spPr>
          <a:xfrm>
            <a:off x="4407451" y="3568700"/>
            <a:ext cx="1066933" cy="1397000"/>
          </a:xfrm>
          <a:prstGeom prst="rect">
            <a:avLst/>
          </a:prstGeom>
        </p:spPr>
      </p:pic>
      <p:sp>
        <p:nvSpPr>
          <p:cNvPr id="8" name="Shape 4"/>
          <p:cNvSpPr/>
          <p:nvPr/>
        </p:nvSpPr>
        <p:spPr>
          <a:xfrm>
            <a:off x="1409876" y="5384800"/>
            <a:ext cx="7062083" cy="685800"/>
          </a:xfrm>
          <a:prstGeom prst="rect">
            <a:avLst/>
          </a:prstGeom>
          <a:noFill/>
          <a:ln/>
        </p:spPr>
      </p:sp>
      <p:sp>
        <p:nvSpPr>
          <p:cNvPr id="9" name="Text 5"/>
          <p:cNvSpPr/>
          <p:nvPr/>
        </p:nvSpPr>
        <p:spPr>
          <a:xfrm>
            <a:off x="1333667" y="5384800"/>
            <a:ext cx="7214502" cy="838200"/>
          </a:xfrm>
          <a:prstGeom prst="rect">
            <a:avLst/>
          </a:prstGeom>
          <a:noFill/>
          <a:ln/>
        </p:spPr>
        <p:txBody>
          <a:bodyPr wrap="square" lIns="0" tIns="0" rIns="0" bIns="0" rtlCol="0" anchor="t"/>
          <a:lstStyle/>
          <a:p>
            <a:pPr algn="ctr"/>
            <a:r>
              <a:rPr lang="en-US" sz="3600" dirty="0">
                <a:solidFill>
                  <a:srgbClr val="000000">
                    <a:alpha val="100000"/>
                  </a:srgbClr>
                </a:solidFill>
                <a:latin typeface="Poppins Bold" pitchFamily="34" charset="0"/>
                <a:ea typeface="Poppins Bold" pitchFamily="34" charset="-122"/>
                <a:cs typeface="Poppins Bold" pitchFamily="34" charset="-120"/>
              </a:rPr>
              <a:t>Elemental Binding</a:t>
            </a:r>
            <a:endParaRPr lang="en-US" sz="3600" dirty="0"/>
          </a:p>
        </p:txBody>
      </p:sp>
      <p:sp>
        <p:nvSpPr>
          <p:cNvPr id="10" name="Shape 6"/>
          <p:cNvSpPr/>
          <p:nvPr/>
        </p:nvSpPr>
        <p:spPr>
          <a:xfrm>
            <a:off x="7608251" y="4876800"/>
            <a:ext cx="7874984" cy="3225800"/>
          </a:xfrm>
          <a:prstGeom prst="roundRect">
            <a:avLst>
              <a:gd name="adj" fmla="val 6236"/>
            </a:avLst>
          </a:prstGeom>
          <a:noFill/>
          <a:ln/>
        </p:spPr>
      </p:sp>
      <p:sp>
        <p:nvSpPr>
          <p:cNvPr id="11" name="Shape 7"/>
          <p:cNvSpPr/>
          <p:nvPr/>
        </p:nvSpPr>
        <p:spPr>
          <a:xfrm>
            <a:off x="10732841" y="5181600"/>
            <a:ext cx="1625803" cy="1625600"/>
          </a:xfrm>
          <a:prstGeom prst="roundRect">
            <a:avLst>
              <a:gd name="adj" fmla="val 78188"/>
            </a:avLst>
          </a:prstGeom>
          <a:noFill/>
          <a:ln/>
        </p:spPr>
      </p:sp>
      <p:pic>
        <p:nvPicPr>
          <p:cNvPr id="12" name="Image 2" descr="preencoded.png"/>
          <p:cNvPicPr>
            <a:picLocks noChangeAspect="1"/>
          </p:cNvPicPr>
          <p:nvPr/>
        </p:nvPicPr>
        <p:blipFill>
          <a:blip r:embed="rId3"/>
          <a:stretch>
            <a:fillRect/>
          </a:stretch>
        </p:blipFill>
        <p:spPr>
          <a:xfrm>
            <a:off x="10732841" y="5181600"/>
            <a:ext cx="1625803" cy="1625600"/>
          </a:xfrm>
          <a:prstGeom prst="rect">
            <a:avLst/>
          </a:prstGeom>
        </p:spPr>
      </p:pic>
      <p:pic>
        <p:nvPicPr>
          <p:cNvPr id="13" name="Image 3" descr="preencoded.png"/>
          <p:cNvPicPr>
            <a:picLocks noChangeAspect="1"/>
          </p:cNvPicPr>
          <p:nvPr/>
        </p:nvPicPr>
        <p:blipFill>
          <a:blip r:embed="rId5"/>
          <a:stretch>
            <a:fillRect/>
          </a:stretch>
        </p:blipFill>
        <p:spPr>
          <a:xfrm>
            <a:off x="11005926" y="5340350"/>
            <a:ext cx="1079635" cy="1308261"/>
          </a:xfrm>
          <a:prstGeom prst="rect">
            <a:avLst/>
          </a:prstGeom>
        </p:spPr>
      </p:pic>
      <p:sp>
        <p:nvSpPr>
          <p:cNvPr id="14" name="Shape 8"/>
          <p:cNvSpPr/>
          <p:nvPr/>
        </p:nvSpPr>
        <p:spPr>
          <a:xfrm>
            <a:off x="8014702" y="7112000"/>
            <a:ext cx="7062083" cy="685800"/>
          </a:xfrm>
          <a:prstGeom prst="rect">
            <a:avLst/>
          </a:prstGeom>
          <a:noFill/>
          <a:ln/>
        </p:spPr>
      </p:sp>
      <p:sp>
        <p:nvSpPr>
          <p:cNvPr id="15" name="Text 9"/>
          <p:cNvSpPr/>
          <p:nvPr/>
        </p:nvSpPr>
        <p:spPr>
          <a:xfrm>
            <a:off x="7938492" y="7112000"/>
            <a:ext cx="7214502" cy="838200"/>
          </a:xfrm>
          <a:prstGeom prst="rect">
            <a:avLst/>
          </a:prstGeom>
          <a:noFill/>
          <a:ln/>
        </p:spPr>
        <p:txBody>
          <a:bodyPr wrap="square" lIns="0" tIns="0" rIns="0" bIns="0" rtlCol="0" anchor="t"/>
          <a:lstStyle/>
          <a:p>
            <a:pPr algn="ctr"/>
            <a:r>
              <a:rPr lang="en-US" sz="3600" dirty="0">
                <a:solidFill>
                  <a:srgbClr val="000000">
                    <a:alpha val="100000"/>
                  </a:srgbClr>
                </a:solidFill>
                <a:latin typeface="Poppins Bold" pitchFamily="34" charset="0"/>
                <a:ea typeface="Poppins Bold" pitchFamily="34" charset="-122"/>
                <a:cs typeface="Poppins Bold" pitchFamily="34" charset="-120"/>
              </a:rPr>
              <a:t>Charm of Abundance</a:t>
            </a:r>
            <a:endParaRPr lang="en-US" sz="3600" dirty="0"/>
          </a:p>
        </p:txBody>
      </p:sp>
      <p:sp>
        <p:nvSpPr>
          <p:cNvPr id="16" name="Shape 10"/>
          <p:cNvSpPr/>
          <p:nvPr/>
        </p:nvSpPr>
        <p:spPr>
          <a:xfrm>
            <a:off x="1003425" y="7429500"/>
            <a:ext cx="7874984" cy="3225800"/>
          </a:xfrm>
          <a:prstGeom prst="roundRect">
            <a:avLst>
              <a:gd name="adj" fmla="val 6236"/>
            </a:avLst>
          </a:prstGeom>
          <a:noFill/>
          <a:ln/>
        </p:spPr>
      </p:sp>
      <p:sp>
        <p:nvSpPr>
          <p:cNvPr id="17" name="Shape 11"/>
          <p:cNvSpPr/>
          <p:nvPr/>
        </p:nvSpPr>
        <p:spPr>
          <a:xfrm>
            <a:off x="4128016" y="7734300"/>
            <a:ext cx="1625803" cy="1625600"/>
          </a:xfrm>
          <a:prstGeom prst="roundRect">
            <a:avLst>
              <a:gd name="adj" fmla="val 78188"/>
            </a:avLst>
          </a:prstGeom>
          <a:noFill/>
          <a:ln/>
        </p:spPr>
      </p:sp>
      <p:pic>
        <p:nvPicPr>
          <p:cNvPr id="18" name="Image 4" descr="preencoded.png"/>
          <p:cNvPicPr>
            <a:picLocks noChangeAspect="1"/>
          </p:cNvPicPr>
          <p:nvPr/>
        </p:nvPicPr>
        <p:blipFill>
          <a:blip r:embed="rId3"/>
          <a:stretch>
            <a:fillRect/>
          </a:stretch>
        </p:blipFill>
        <p:spPr>
          <a:xfrm>
            <a:off x="4128016" y="7734300"/>
            <a:ext cx="1625803" cy="1625600"/>
          </a:xfrm>
          <a:prstGeom prst="rect">
            <a:avLst/>
          </a:prstGeom>
        </p:spPr>
      </p:pic>
      <p:pic>
        <p:nvPicPr>
          <p:cNvPr id="19" name="Image 5" descr="preencoded.png"/>
          <p:cNvPicPr>
            <a:picLocks noChangeAspect="1"/>
          </p:cNvPicPr>
          <p:nvPr/>
        </p:nvPicPr>
        <p:blipFill>
          <a:blip r:embed="rId6"/>
          <a:stretch>
            <a:fillRect/>
          </a:stretch>
        </p:blipFill>
        <p:spPr>
          <a:xfrm>
            <a:off x="4305838" y="7912100"/>
            <a:ext cx="1270159" cy="1270000"/>
          </a:xfrm>
          <a:prstGeom prst="rect">
            <a:avLst/>
          </a:prstGeom>
        </p:spPr>
      </p:pic>
      <p:sp>
        <p:nvSpPr>
          <p:cNvPr id="20" name="Shape 12"/>
          <p:cNvSpPr/>
          <p:nvPr/>
        </p:nvSpPr>
        <p:spPr>
          <a:xfrm>
            <a:off x="1409876" y="9664700"/>
            <a:ext cx="7062083" cy="685800"/>
          </a:xfrm>
          <a:prstGeom prst="rect">
            <a:avLst/>
          </a:prstGeom>
          <a:noFill/>
          <a:ln/>
        </p:spPr>
      </p:sp>
      <p:sp>
        <p:nvSpPr>
          <p:cNvPr id="21" name="Text 13"/>
          <p:cNvSpPr/>
          <p:nvPr/>
        </p:nvSpPr>
        <p:spPr>
          <a:xfrm>
            <a:off x="1333667" y="9664700"/>
            <a:ext cx="7214502" cy="838200"/>
          </a:xfrm>
          <a:prstGeom prst="rect">
            <a:avLst/>
          </a:prstGeom>
          <a:noFill/>
          <a:ln/>
        </p:spPr>
        <p:txBody>
          <a:bodyPr wrap="square" lIns="0" tIns="0" rIns="0" bIns="0" rtlCol="0" anchor="t"/>
          <a:lstStyle/>
          <a:p>
            <a:pPr algn="ctr"/>
            <a:r>
              <a:rPr lang="en-US" sz="3600" dirty="0">
                <a:solidFill>
                  <a:srgbClr val="000000">
                    <a:alpha val="100000"/>
                  </a:srgbClr>
                </a:solidFill>
                <a:latin typeface="Poppins Bold" pitchFamily="34" charset="0"/>
                <a:ea typeface="Poppins Bold" pitchFamily="34" charset="-122"/>
                <a:cs typeface="Poppins Bold" pitchFamily="34" charset="-120"/>
              </a:rPr>
              <a:t>Gates of Protection</a:t>
            </a:r>
            <a:endParaRPr lang="en-US" sz="3600" dirty="0"/>
          </a:p>
        </p:txBody>
      </p:sp>
      <p:sp>
        <p:nvSpPr>
          <p:cNvPr id="22" name="Shape 14"/>
          <p:cNvSpPr/>
          <p:nvPr/>
        </p:nvSpPr>
        <p:spPr>
          <a:xfrm>
            <a:off x="7608251" y="9156700"/>
            <a:ext cx="7874984" cy="3225800"/>
          </a:xfrm>
          <a:prstGeom prst="roundRect">
            <a:avLst>
              <a:gd name="adj" fmla="val 6236"/>
            </a:avLst>
          </a:prstGeom>
          <a:noFill/>
          <a:ln/>
        </p:spPr>
      </p:sp>
      <p:sp>
        <p:nvSpPr>
          <p:cNvPr id="23" name="Shape 15"/>
          <p:cNvSpPr/>
          <p:nvPr/>
        </p:nvSpPr>
        <p:spPr>
          <a:xfrm>
            <a:off x="10732841" y="9461500"/>
            <a:ext cx="1625803" cy="1625600"/>
          </a:xfrm>
          <a:prstGeom prst="roundRect">
            <a:avLst>
              <a:gd name="adj" fmla="val 78188"/>
            </a:avLst>
          </a:prstGeom>
          <a:noFill/>
          <a:ln/>
        </p:spPr>
      </p:sp>
      <p:pic>
        <p:nvPicPr>
          <p:cNvPr id="24" name="Image 6" descr="preencoded.png"/>
          <p:cNvPicPr>
            <a:picLocks noChangeAspect="1"/>
          </p:cNvPicPr>
          <p:nvPr/>
        </p:nvPicPr>
        <p:blipFill>
          <a:blip r:embed="rId3"/>
          <a:stretch>
            <a:fillRect/>
          </a:stretch>
        </p:blipFill>
        <p:spPr>
          <a:xfrm>
            <a:off x="10732841" y="9461500"/>
            <a:ext cx="1625803" cy="1625600"/>
          </a:xfrm>
          <a:prstGeom prst="rect">
            <a:avLst/>
          </a:prstGeom>
        </p:spPr>
      </p:pic>
      <p:pic>
        <p:nvPicPr>
          <p:cNvPr id="25" name="Image 7" descr="preencoded.png"/>
          <p:cNvPicPr>
            <a:picLocks noChangeAspect="1"/>
          </p:cNvPicPr>
          <p:nvPr/>
        </p:nvPicPr>
        <p:blipFill>
          <a:blip r:embed="rId7"/>
          <a:stretch>
            <a:fillRect/>
          </a:stretch>
        </p:blipFill>
        <p:spPr>
          <a:xfrm>
            <a:off x="10834342" y="9680736"/>
            <a:ext cx="1422689" cy="1187289"/>
          </a:xfrm>
          <a:prstGeom prst="rect">
            <a:avLst/>
          </a:prstGeom>
        </p:spPr>
      </p:pic>
      <p:sp>
        <p:nvSpPr>
          <p:cNvPr id="26" name="Shape 16"/>
          <p:cNvSpPr/>
          <p:nvPr/>
        </p:nvSpPr>
        <p:spPr>
          <a:xfrm>
            <a:off x="8014702" y="11391900"/>
            <a:ext cx="7062083" cy="685800"/>
          </a:xfrm>
          <a:prstGeom prst="rect">
            <a:avLst/>
          </a:prstGeom>
          <a:noFill/>
          <a:ln/>
        </p:spPr>
      </p:sp>
      <p:sp>
        <p:nvSpPr>
          <p:cNvPr id="27" name="Text 17"/>
          <p:cNvSpPr/>
          <p:nvPr/>
        </p:nvSpPr>
        <p:spPr>
          <a:xfrm>
            <a:off x="7938492" y="11391900"/>
            <a:ext cx="7214502" cy="838200"/>
          </a:xfrm>
          <a:prstGeom prst="rect">
            <a:avLst/>
          </a:prstGeom>
          <a:noFill/>
          <a:ln/>
        </p:spPr>
        <p:txBody>
          <a:bodyPr wrap="square" lIns="0" tIns="0" rIns="0" bIns="0" rtlCol="0" anchor="t"/>
          <a:lstStyle/>
          <a:p>
            <a:pPr algn="ctr"/>
            <a:r>
              <a:rPr lang="en-US" sz="3600" dirty="0">
                <a:solidFill>
                  <a:srgbClr val="000000">
                    <a:alpha val="100000"/>
                  </a:srgbClr>
                </a:solidFill>
                <a:latin typeface="Poppins Bold" pitchFamily="34" charset="0"/>
                <a:ea typeface="Poppins Bold" pitchFamily="34" charset="-122"/>
                <a:cs typeface="Poppins Bold" pitchFamily="34" charset="-120"/>
              </a:rPr>
              <a:t>Illumination Spell</a:t>
            </a:r>
            <a:endParaRPr lang="en-US" sz="3600" dirty="0"/>
          </a:p>
        </p:txBody>
      </p:sp>
      <p:pic>
        <p:nvPicPr>
          <p:cNvPr id="28" name="Image 8" descr="preencoded.png"/>
          <p:cNvPicPr>
            <a:picLocks noChangeAspect="1"/>
          </p:cNvPicPr>
          <p:nvPr/>
        </p:nvPicPr>
        <p:blipFill>
          <a:blip r:embed="rId8"/>
          <a:stretch>
            <a:fillRect/>
          </a:stretch>
        </p:blipFill>
        <p:spPr>
          <a:xfrm>
            <a:off x="15559445" y="0"/>
            <a:ext cx="8827603" cy="5080000"/>
          </a:xfrm>
          <a:prstGeom prst="rect">
            <a:avLst/>
          </a:prstGeom>
        </p:spPr>
      </p:pic>
      <p:pic>
        <p:nvPicPr>
          <p:cNvPr id="29" name="Image 9" descr="preencoded.png"/>
          <p:cNvPicPr>
            <a:picLocks noChangeAspect="1"/>
          </p:cNvPicPr>
          <p:nvPr/>
        </p:nvPicPr>
        <p:blipFill>
          <a:blip r:embed="rId9"/>
          <a:stretch>
            <a:fillRect/>
          </a:stretch>
        </p:blipFill>
        <p:spPr>
          <a:xfrm>
            <a:off x="15559445" y="5384800"/>
            <a:ext cx="8827603" cy="8331200"/>
          </a:xfrm>
          <a:prstGeom prst="rect">
            <a:avLst/>
          </a:prstGeom>
        </p:spPr>
      </p:pic>
      <p:sp>
        <p:nvSpPr>
          <p:cNvPr id="30" name="Shape 18"/>
          <p:cNvSpPr/>
          <p:nvPr/>
        </p:nvSpPr>
        <p:spPr>
          <a:xfrm>
            <a:off x="23370921" y="10515600"/>
            <a:ext cx="1016127" cy="3200400"/>
          </a:xfrm>
          <a:prstGeom prst="rect">
            <a:avLst/>
          </a:prstGeom>
          <a:solidFill>
            <a:srgbClr val="FFFFFF">
              <a:alpha val="100000"/>
            </a:srgbClr>
          </a:solidFill>
          <a:ln/>
        </p:spPr>
      </p:sp>
      <p:pic>
        <p:nvPicPr>
          <p:cNvPr id="31" name="Image 10" descr="preencoded.png"/>
          <p:cNvPicPr>
            <a:picLocks noChangeAspect="1"/>
          </p:cNvPicPr>
          <p:nvPr/>
        </p:nvPicPr>
        <p:blipFill>
          <a:blip r:embed="rId10"/>
          <a:stretch>
            <a:fillRect/>
          </a:stretch>
        </p:blipFill>
        <p:spPr>
          <a:xfrm>
            <a:off x="23523340" y="10820400"/>
            <a:ext cx="711289" cy="2590800"/>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name="Slide 7">
    <p:bg>
      <p:bgPr>
        <a:solidFill>
          <a:srgbClr val="FFFFFF"/>
        </a:solidFill>
        <a:effectLst/>
      </p:bgPr>
    </p:bg>
    <p:spTree>
      <p:nvGrpSpPr>
        <p:cNvPr id="1" name=""/>
        <p:cNvGrpSpPr/>
        <p:nvPr/>
      </p:nvGrpSpPr>
      <p:grpSpPr>
        <a:xfrm>
          <a:off x="0" y="0"/>
          <a:ext cx="0" cy="0"/>
          <a:chOff x="0" y="0"/>
          <a:chExt cx="0" cy="0"/>
        </a:xfrm>
      </p:grpSpPr>
      <p:sp>
        <p:nvSpPr>
          <p:cNvPr id="2" name="Shape 0"/>
          <p:cNvSpPr/>
          <p:nvPr/>
        </p:nvSpPr>
        <p:spPr>
          <a:xfrm>
            <a:off x="8090911" y="0"/>
            <a:ext cx="16296137" cy="3289300"/>
          </a:xfrm>
          <a:prstGeom prst="rect">
            <a:avLst/>
          </a:prstGeom>
          <a:solidFill>
            <a:srgbClr val="F2F5FF">
              <a:alpha val="100000"/>
            </a:srgbClr>
          </a:solidFill>
          <a:ln/>
        </p:spPr>
      </p:sp>
      <p:sp>
        <p:nvSpPr>
          <p:cNvPr id="3" name="Text 1"/>
          <p:cNvSpPr/>
          <p:nvPr/>
        </p:nvSpPr>
        <p:spPr>
          <a:xfrm>
            <a:off x="10046956" y="1270000"/>
            <a:ext cx="4644547" cy="1862667"/>
          </a:xfrm>
          <a:prstGeom prst="rect">
            <a:avLst/>
          </a:prstGeom>
          <a:noFill/>
          <a:ln/>
        </p:spPr>
        <p:txBody>
          <a:bodyPr wrap="square" lIns="0" tIns="0" rIns="0" bIns="0" rtlCol="0" anchor="t"/>
          <a:lstStyle/>
          <a:p>
            <a:pPr algn="l"/>
            <a:r>
              <a:rPr lang="en-US" sz="8000" dirty="0">
                <a:solidFill>
                  <a:srgbClr val="000000">
                    <a:alpha val="100000"/>
                  </a:srgbClr>
                </a:solidFill>
                <a:latin typeface="Poppins Bold" pitchFamily="34" charset="0"/>
                <a:ea typeface="Poppins Bold" pitchFamily="34" charset="-122"/>
                <a:cs typeface="Poppins Bold" pitchFamily="34" charset="-120"/>
              </a:rPr>
              <a:t>Solution</a:t>
            </a:r>
            <a:endParaRPr lang="en-US" sz="8000" dirty="0"/>
          </a:p>
        </p:txBody>
      </p:sp>
      <p:sp>
        <p:nvSpPr>
          <p:cNvPr id="4" name="Shape 2"/>
          <p:cNvSpPr/>
          <p:nvPr/>
        </p:nvSpPr>
        <p:spPr>
          <a:xfrm>
            <a:off x="2108464" y="4064000"/>
            <a:ext cx="5080635" cy="5080000"/>
          </a:xfrm>
          <a:prstGeom prst="roundRect">
            <a:avLst>
              <a:gd name="adj" fmla="val 2500020"/>
            </a:avLst>
          </a:prstGeom>
          <a:solidFill>
            <a:srgbClr val="F2F5FF">
              <a:alpha val="100000"/>
            </a:srgbClr>
          </a:solidFill>
          <a:ln/>
        </p:spPr>
      </p:sp>
      <p:sp>
        <p:nvSpPr>
          <p:cNvPr id="5" name="Shape 3"/>
          <p:cNvSpPr/>
          <p:nvPr/>
        </p:nvSpPr>
        <p:spPr>
          <a:xfrm>
            <a:off x="3835879" y="5295900"/>
            <a:ext cx="1625803" cy="1625600"/>
          </a:xfrm>
          <a:prstGeom prst="roundRect">
            <a:avLst>
              <a:gd name="adj" fmla="val 78188"/>
            </a:avLst>
          </a:prstGeom>
          <a:noFill/>
          <a:ln/>
        </p:spPr>
      </p:sp>
      <p:pic>
        <p:nvPicPr>
          <p:cNvPr id="6" name="Image 0" descr="preencoded.png"/>
          <p:cNvPicPr>
            <a:picLocks noChangeAspect="1"/>
          </p:cNvPicPr>
          <p:nvPr/>
        </p:nvPicPr>
        <p:blipFill>
          <a:blip r:embed="rId3"/>
          <a:stretch>
            <a:fillRect/>
          </a:stretch>
        </p:blipFill>
        <p:spPr>
          <a:xfrm>
            <a:off x="3835879" y="5295900"/>
            <a:ext cx="1625803" cy="1625600"/>
          </a:xfrm>
          <a:prstGeom prst="rect">
            <a:avLst/>
          </a:prstGeom>
        </p:spPr>
      </p:pic>
      <p:pic>
        <p:nvPicPr>
          <p:cNvPr id="7" name="Image 1" descr="preencoded.png"/>
          <p:cNvPicPr>
            <a:picLocks noChangeAspect="1"/>
          </p:cNvPicPr>
          <p:nvPr/>
        </p:nvPicPr>
        <p:blipFill>
          <a:blip r:embed="rId4"/>
          <a:stretch>
            <a:fillRect/>
          </a:stretch>
        </p:blipFill>
        <p:spPr>
          <a:xfrm>
            <a:off x="4115314" y="5410200"/>
            <a:ext cx="1066933" cy="1397000"/>
          </a:xfrm>
          <a:prstGeom prst="rect">
            <a:avLst/>
          </a:prstGeom>
        </p:spPr>
      </p:pic>
      <p:sp>
        <p:nvSpPr>
          <p:cNvPr id="8" name="Shape 4"/>
          <p:cNvSpPr/>
          <p:nvPr/>
        </p:nvSpPr>
        <p:spPr>
          <a:xfrm>
            <a:off x="2260883" y="7226300"/>
            <a:ext cx="4775797" cy="685800"/>
          </a:xfrm>
          <a:prstGeom prst="rect">
            <a:avLst/>
          </a:prstGeom>
          <a:noFill/>
          <a:ln/>
        </p:spPr>
      </p:sp>
      <p:sp>
        <p:nvSpPr>
          <p:cNvPr id="9" name="Text 5"/>
          <p:cNvSpPr/>
          <p:nvPr/>
        </p:nvSpPr>
        <p:spPr>
          <a:xfrm>
            <a:off x="2184673" y="7226300"/>
            <a:ext cx="4928216" cy="838200"/>
          </a:xfrm>
          <a:prstGeom prst="rect">
            <a:avLst/>
          </a:prstGeom>
          <a:noFill/>
          <a:ln/>
        </p:spPr>
        <p:txBody>
          <a:bodyPr wrap="square" lIns="0" tIns="0" rIns="0" bIns="0" rtlCol="0" anchor="t"/>
          <a:lstStyle/>
          <a:p>
            <a:pPr algn="ctr"/>
            <a:r>
              <a:rPr lang="en-US" sz="3600" dirty="0">
                <a:solidFill>
                  <a:srgbClr val="000000">
                    <a:alpha val="100000"/>
                  </a:srgbClr>
                </a:solidFill>
                <a:latin typeface="Poppins Bold" pitchFamily="34" charset="0"/>
                <a:ea typeface="Poppins Bold" pitchFamily="34" charset="-122"/>
                <a:cs typeface="Poppins Bold" pitchFamily="34" charset="-120"/>
              </a:rPr>
              <a:t>Binding</a:t>
            </a:r>
            <a:endParaRPr lang="en-US" sz="3600" dirty="0"/>
          </a:p>
        </p:txBody>
      </p:sp>
      <p:sp>
        <p:nvSpPr>
          <p:cNvPr id="10" name="Shape 6"/>
          <p:cNvSpPr/>
          <p:nvPr/>
        </p:nvSpPr>
        <p:spPr>
          <a:xfrm>
            <a:off x="9653206" y="4064000"/>
            <a:ext cx="5080635" cy="5080000"/>
          </a:xfrm>
          <a:prstGeom prst="roundRect">
            <a:avLst>
              <a:gd name="adj" fmla="val 2500020"/>
            </a:avLst>
          </a:prstGeom>
          <a:solidFill>
            <a:srgbClr val="F2F5FF">
              <a:alpha val="100000"/>
            </a:srgbClr>
          </a:solidFill>
          <a:ln/>
        </p:spPr>
      </p:sp>
      <p:sp>
        <p:nvSpPr>
          <p:cNvPr id="11" name="Shape 7"/>
          <p:cNvSpPr/>
          <p:nvPr/>
        </p:nvSpPr>
        <p:spPr>
          <a:xfrm>
            <a:off x="11380622" y="5295900"/>
            <a:ext cx="1625803" cy="1625600"/>
          </a:xfrm>
          <a:prstGeom prst="roundRect">
            <a:avLst>
              <a:gd name="adj" fmla="val 78188"/>
            </a:avLst>
          </a:prstGeom>
          <a:noFill/>
          <a:ln/>
        </p:spPr>
      </p:sp>
      <p:pic>
        <p:nvPicPr>
          <p:cNvPr id="12" name="Image 2" descr="preencoded.png"/>
          <p:cNvPicPr>
            <a:picLocks noChangeAspect="1"/>
          </p:cNvPicPr>
          <p:nvPr/>
        </p:nvPicPr>
        <p:blipFill>
          <a:blip r:embed="rId3"/>
          <a:stretch>
            <a:fillRect/>
          </a:stretch>
        </p:blipFill>
        <p:spPr>
          <a:xfrm>
            <a:off x="11380622" y="5295900"/>
            <a:ext cx="1625803" cy="1625600"/>
          </a:xfrm>
          <a:prstGeom prst="rect">
            <a:avLst/>
          </a:prstGeom>
        </p:spPr>
      </p:pic>
      <p:pic>
        <p:nvPicPr>
          <p:cNvPr id="13" name="Image 3" descr="preencoded.png"/>
          <p:cNvPicPr>
            <a:picLocks noChangeAspect="1"/>
          </p:cNvPicPr>
          <p:nvPr/>
        </p:nvPicPr>
        <p:blipFill>
          <a:blip r:embed="rId5"/>
          <a:stretch>
            <a:fillRect/>
          </a:stretch>
        </p:blipFill>
        <p:spPr>
          <a:xfrm>
            <a:off x="11482123" y="5515136"/>
            <a:ext cx="1422689" cy="1187289"/>
          </a:xfrm>
          <a:prstGeom prst="rect">
            <a:avLst/>
          </a:prstGeom>
        </p:spPr>
      </p:pic>
      <p:sp>
        <p:nvSpPr>
          <p:cNvPr id="14" name="Shape 8"/>
          <p:cNvSpPr/>
          <p:nvPr/>
        </p:nvSpPr>
        <p:spPr>
          <a:xfrm>
            <a:off x="9805626" y="7226300"/>
            <a:ext cx="4775797" cy="685800"/>
          </a:xfrm>
          <a:prstGeom prst="rect">
            <a:avLst/>
          </a:prstGeom>
          <a:noFill/>
          <a:ln/>
        </p:spPr>
      </p:sp>
      <p:sp>
        <p:nvSpPr>
          <p:cNvPr id="15" name="Text 9"/>
          <p:cNvSpPr/>
          <p:nvPr/>
        </p:nvSpPr>
        <p:spPr>
          <a:xfrm>
            <a:off x="9729416" y="7226300"/>
            <a:ext cx="4928216" cy="838200"/>
          </a:xfrm>
          <a:prstGeom prst="rect">
            <a:avLst/>
          </a:prstGeom>
          <a:noFill/>
          <a:ln/>
        </p:spPr>
        <p:txBody>
          <a:bodyPr wrap="square" lIns="0" tIns="0" rIns="0" bIns="0" rtlCol="0" anchor="t"/>
          <a:lstStyle/>
          <a:p>
            <a:pPr algn="ctr"/>
            <a:r>
              <a:rPr lang="en-US" sz="3600" dirty="0">
                <a:solidFill>
                  <a:srgbClr val="000000">
                    <a:alpha val="100000"/>
                  </a:srgbClr>
                </a:solidFill>
                <a:latin typeface="Poppins Bold" pitchFamily="34" charset="0"/>
                <a:ea typeface="Poppins Bold" pitchFamily="34" charset="-122"/>
                <a:cs typeface="Poppins Bold" pitchFamily="34" charset="-120"/>
              </a:rPr>
              <a:t>Protection</a:t>
            </a:r>
            <a:endParaRPr lang="en-US" sz="3600" dirty="0"/>
          </a:p>
        </p:txBody>
      </p:sp>
      <p:sp>
        <p:nvSpPr>
          <p:cNvPr id="16" name="Shape 10"/>
          <p:cNvSpPr/>
          <p:nvPr/>
        </p:nvSpPr>
        <p:spPr>
          <a:xfrm>
            <a:off x="17197949" y="4064000"/>
            <a:ext cx="5080635" cy="5080000"/>
          </a:xfrm>
          <a:prstGeom prst="roundRect">
            <a:avLst>
              <a:gd name="adj" fmla="val 2500020"/>
            </a:avLst>
          </a:prstGeom>
          <a:solidFill>
            <a:srgbClr val="F2F5FF">
              <a:alpha val="100000"/>
            </a:srgbClr>
          </a:solidFill>
          <a:ln/>
        </p:spPr>
      </p:sp>
      <p:sp>
        <p:nvSpPr>
          <p:cNvPr id="17" name="Shape 11"/>
          <p:cNvSpPr/>
          <p:nvPr/>
        </p:nvSpPr>
        <p:spPr>
          <a:xfrm>
            <a:off x="18925365" y="5295900"/>
            <a:ext cx="1625803" cy="1625600"/>
          </a:xfrm>
          <a:prstGeom prst="roundRect">
            <a:avLst>
              <a:gd name="adj" fmla="val 78188"/>
            </a:avLst>
          </a:prstGeom>
          <a:noFill/>
          <a:ln/>
        </p:spPr>
      </p:sp>
      <p:pic>
        <p:nvPicPr>
          <p:cNvPr id="18" name="Image 4" descr="preencoded.png"/>
          <p:cNvPicPr>
            <a:picLocks noChangeAspect="1"/>
          </p:cNvPicPr>
          <p:nvPr/>
        </p:nvPicPr>
        <p:blipFill>
          <a:blip r:embed="rId3"/>
          <a:stretch>
            <a:fillRect/>
          </a:stretch>
        </p:blipFill>
        <p:spPr>
          <a:xfrm>
            <a:off x="18925365" y="5295900"/>
            <a:ext cx="1625803" cy="1625600"/>
          </a:xfrm>
          <a:prstGeom prst="rect">
            <a:avLst/>
          </a:prstGeom>
        </p:spPr>
      </p:pic>
      <p:pic>
        <p:nvPicPr>
          <p:cNvPr id="19" name="Image 5" descr="preencoded.png"/>
          <p:cNvPicPr>
            <a:picLocks noChangeAspect="1"/>
          </p:cNvPicPr>
          <p:nvPr/>
        </p:nvPicPr>
        <p:blipFill>
          <a:blip r:embed="rId6"/>
          <a:stretch>
            <a:fillRect/>
          </a:stretch>
        </p:blipFill>
        <p:spPr>
          <a:xfrm>
            <a:off x="19103188" y="5473700"/>
            <a:ext cx="1270159" cy="1270000"/>
          </a:xfrm>
          <a:prstGeom prst="rect">
            <a:avLst/>
          </a:prstGeom>
        </p:spPr>
      </p:pic>
      <p:sp>
        <p:nvSpPr>
          <p:cNvPr id="20" name="Shape 12"/>
          <p:cNvSpPr/>
          <p:nvPr/>
        </p:nvSpPr>
        <p:spPr>
          <a:xfrm>
            <a:off x="17350369" y="7226300"/>
            <a:ext cx="4775797" cy="685800"/>
          </a:xfrm>
          <a:prstGeom prst="rect">
            <a:avLst/>
          </a:prstGeom>
          <a:noFill/>
          <a:ln/>
        </p:spPr>
      </p:sp>
      <p:sp>
        <p:nvSpPr>
          <p:cNvPr id="21" name="Text 13"/>
          <p:cNvSpPr/>
          <p:nvPr/>
        </p:nvSpPr>
        <p:spPr>
          <a:xfrm>
            <a:off x="17274159" y="7226300"/>
            <a:ext cx="4928216" cy="838200"/>
          </a:xfrm>
          <a:prstGeom prst="rect">
            <a:avLst/>
          </a:prstGeom>
          <a:noFill/>
          <a:ln/>
        </p:spPr>
        <p:txBody>
          <a:bodyPr wrap="square" lIns="0" tIns="0" rIns="0" bIns="0" rtlCol="0" anchor="t"/>
          <a:lstStyle/>
          <a:p>
            <a:pPr algn="ctr"/>
            <a:r>
              <a:rPr lang="en-US" sz="3600" dirty="0">
                <a:solidFill>
                  <a:srgbClr val="000000">
                    <a:alpha val="100000"/>
                  </a:srgbClr>
                </a:solidFill>
                <a:latin typeface="Poppins Bold" pitchFamily="34" charset="0"/>
                <a:ea typeface="Poppins Bold" pitchFamily="34" charset="-122"/>
                <a:cs typeface="Poppins Bold" pitchFamily="34" charset="-120"/>
              </a:rPr>
              <a:t>Spell</a:t>
            </a:r>
            <a:endParaRPr lang="en-US" sz="3600" dirty="0"/>
          </a:p>
        </p:txBody>
      </p:sp>
      <p:sp>
        <p:nvSpPr>
          <p:cNvPr id="22" name="Shape 14"/>
          <p:cNvSpPr/>
          <p:nvPr/>
        </p:nvSpPr>
        <p:spPr>
          <a:xfrm>
            <a:off x="23370921" y="10515600"/>
            <a:ext cx="1016127" cy="3200400"/>
          </a:xfrm>
          <a:prstGeom prst="rect">
            <a:avLst/>
          </a:prstGeom>
          <a:solidFill>
            <a:srgbClr val="FFFFFF">
              <a:alpha val="100000"/>
            </a:srgbClr>
          </a:solidFill>
          <a:ln/>
        </p:spPr>
      </p:sp>
      <p:pic>
        <p:nvPicPr>
          <p:cNvPr id="23" name="Image 6" descr="preencoded.png"/>
          <p:cNvPicPr>
            <a:picLocks noChangeAspect="1"/>
          </p:cNvPicPr>
          <p:nvPr/>
        </p:nvPicPr>
        <p:blipFill>
          <a:blip r:embed="rId7"/>
          <a:stretch>
            <a:fillRect/>
          </a:stretch>
        </p:blipFill>
        <p:spPr>
          <a:xfrm>
            <a:off x="23523340" y="10820400"/>
            <a:ext cx="711289" cy="2590800"/>
          </a:xfrm>
          <a:prstGeom prst="rect">
            <a:avLst/>
          </a:prstGeom>
        </p:spPr>
      </p:pic>
      <p:sp>
        <p:nvSpPr>
          <p:cNvPr id="24" name="Text 15"/>
          <p:cNvSpPr/>
          <p:nvPr/>
        </p:nvSpPr>
        <p:spPr>
          <a:xfrm>
            <a:off x="1519957" y="9918700"/>
            <a:ext cx="6244947" cy="2129367"/>
          </a:xfrm>
          <a:prstGeom prst="rect">
            <a:avLst/>
          </a:prstGeom>
          <a:noFill/>
          <a:ln/>
        </p:spPr>
        <p:txBody>
          <a:bodyPr wrap="square" lIns="0" tIns="0" rIns="0" bIns="0" rtlCol="0" anchor="t"/>
          <a:lstStyle/>
          <a:p>
            <a:pPr algn="ctr">
              <a:spcAft>
                <a:spcPts val="4000"/>
              </a:spcAft>
            </a:pPr>
            <a:r>
              <a:rPr lang="en-US" sz="3200" dirty="0">
                <a:solidFill>
                  <a:srgbClr val="000000">
                    <a:alpha val="100000"/>
                  </a:srgbClr>
                </a:solidFill>
                <a:latin typeface="Poppins Regular" pitchFamily="34" charset="0"/>
                <a:ea typeface="Poppins Regular" pitchFamily="34" charset="-122"/>
                <a:cs typeface="Poppins Regular" pitchFamily="34" charset="-120"/>
              </a:rPr>
              <a:t>A powerful spell that can control and harness the elemental forces of nature</a:t>
            </a:r>
            <a:endParaRPr lang="en-US" sz="3200" dirty="0"/>
          </a:p>
        </p:txBody>
      </p:sp>
      <p:sp>
        <p:nvSpPr>
          <p:cNvPr id="25" name="Text 16"/>
          <p:cNvSpPr/>
          <p:nvPr/>
        </p:nvSpPr>
        <p:spPr>
          <a:xfrm>
            <a:off x="9064700" y="9918700"/>
            <a:ext cx="6244947" cy="2129367"/>
          </a:xfrm>
          <a:prstGeom prst="rect">
            <a:avLst/>
          </a:prstGeom>
          <a:noFill/>
          <a:ln/>
        </p:spPr>
        <p:txBody>
          <a:bodyPr wrap="square" lIns="0" tIns="0" rIns="0" bIns="0" rtlCol="0" anchor="t"/>
          <a:lstStyle/>
          <a:p>
            <a:pPr algn="ctr">
              <a:spcAft>
                <a:spcPts val="4000"/>
              </a:spcAft>
            </a:pPr>
            <a:r>
              <a:rPr lang="en-US" sz="3200" dirty="0">
                <a:solidFill>
                  <a:srgbClr val="000000">
                    <a:alpha val="100000"/>
                  </a:srgbClr>
                </a:solidFill>
                <a:latin typeface="Poppins Regular" pitchFamily="34" charset="0"/>
                <a:ea typeface="Poppins Regular" pitchFamily="34" charset="-122"/>
                <a:cs typeface="Poppins Regular" pitchFamily="34" charset="-120"/>
              </a:rPr>
              <a:t>An enchantment that creates an impenetrable barrier around an area.</a:t>
            </a:r>
            <a:endParaRPr lang="en-US" sz="3200" dirty="0"/>
          </a:p>
        </p:txBody>
      </p:sp>
      <p:sp>
        <p:nvSpPr>
          <p:cNvPr id="26" name="Text 17"/>
          <p:cNvSpPr/>
          <p:nvPr/>
        </p:nvSpPr>
        <p:spPr>
          <a:xfrm>
            <a:off x="16609443" y="9918700"/>
            <a:ext cx="6244947" cy="2129367"/>
          </a:xfrm>
          <a:prstGeom prst="rect">
            <a:avLst/>
          </a:prstGeom>
          <a:noFill/>
          <a:ln/>
        </p:spPr>
        <p:txBody>
          <a:bodyPr wrap="square" lIns="0" tIns="0" rIns="0" bIns="0" rtlCol="0" anchor="t"/>
          <a:lstStyle/>
          <a:p>
            <a:pPr algn="ctr">
              <a:spcAft>
                <a:spcPts val="4000"/>
              </a:spcAft>
            </a:pPr>
            <a:r>
              <a:rPr lang="en-US" sz="3200" dirty="0">
                <a:solidFill>
                  <a:srgbClr val="000000">
                    <a:alpha val="100000"/>
                  </a:srgbClr>
                </a:solidFill>
                <a:latin typeface="Poppins Regular" pitchFamily="34" charset="0"/>
                <a:ea typeface="Poppins Regular" pitchFamily="34" charset="-122"/>
                <a:cs typeface="Poppins Regular" pitchFamily="34" charset="-120"/>
              </a:rPr>
              <a:t>A spell that creates a bright, steady light, providing a solution to problems.</a:t>
            </a:r>
            <a:endParaRPr lang="en-US" sz="3200"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name="Slide 8">
    <p:bg>
      <p:bgPr>
        <a:solidFill>
          <a:srgbClr val="FFFFFF"/>
        </a:solidFill>
        <a:effectLst/>
      </p:bgPr>
    </p:bg>
    <p:spTree>
      <p:nvGrpSpPr>
        <p:cNvPr id="1" name=""/>
        <p:cNvGrpSpPr/>
        <p:nvPr/>
      </p:nvGrpSpPr>
      <p:grpSpPr>
        <a:xfrm>
          <a:off x="0" y="0"/>
          <a:ext cx="0" cy="0"/>
          <a:chOff x="0" y="0"/>
          <a:chExt cx="0" cy="0"/>
        </a:xfrm>
      </p:grpSpPr>
      <p:sp>
        <p:nvSpPr>
          <p:cNvPr id="2" name="Shape 0"/>
          <p:cNvSpPr/>
          <p:nvPr/>
        </p:nvSpPr>
        <p:spPr>
          <a:xfrm>
            <a:off x="14009851" y="6680200"/>
            <a:ext cx="10377197" cy="7035800"/>
          </a:xfrm>
          <a:prstGeom prst="rect">
            <a:avLst/>
          </a:prstGeom>
          <a:solidFill>
            <a:srgbClr val="F2F5FF">
              <a:alpha val="100000"/>
            </a:srgbClr>
          </a:solidFill>
          <a:ln/>
        </p:spPr>
      </p:sp>
      <p:sp>
        <p:nvSpPr>
          <p:cNvPr id="3" name="Text 1"/>
          <p:cNvSpPr/>
          <p:nvPr/>
        </p:nvSpPr>
        <p:spPr>
          <a:xfrm>
            <a:off x="16893111" y="1473200"/>
            <a:ext cx="4466725" cy="1862667"/>
          </a:xfrm>
          <a:prstGeom prst="rect">
            <a:avLst/>
          </a:prstGeom>
          <a:noFill/>
          <a:ln/>
        </p:spPr>
        <p:txBody>
          <a:bodyPr wrap="square" lIns="0" tIns="0" rIns="0" bIns="0" rtlCol="0" anchor="t"/>
          <a:lstStyle/>
          <a:p>
            <a:pPr algn="l"/>
            <a:r>
              <a:rPr lang="en-US" sz="8000" dirty="0">
                <a:solidFill>
                  <a:srgbClr val="000000">
                    <a:alpha val="100000"/>
                  </a:srgbClr>
                </a:solidFill>
                <a:latin typeface="Poppins Bold" pitchFamily="34" charset="0"/>
                <a:ea typeface="Poppins Bold" pitchFamily="34" charset="-122"/>
                <a:cs typeface="Poppins Bold" pitchFamily="34" charset="-120"/>
              </a:rPr>
              <a:t>Product</a:t>
            </a:r>
            <a:endParaRPr lang="en-US" sz="8000" dirty="0"/>
          </a:p>
        </p:txBody>
      </p:sp>
      <p:sp>
        <p:nvSpPr>
          <p:cNvPr id="4" name="Shape 2"/>
          <p:cNvSpPr/>
          <p:nvPr/>
        </p:nvSpPr>
        <p:spPr>
          <a:xfrm>
            <a:off x="23370921" y="10515600"/>
            <a:ext cx="1016127" cy="3200400"/>
          </a:xfrm>
          <a:prstGeom prst="rect">
            <a:avLst/>
          </a:prstGeom>
          <a:solidFill>
            <a:srgbClr val="FFFFFF">
              <a:alpha val="100000"/>
            </a:srgbClr>
          </a:solidFill>
          <a:ln/>
        </p:spPr>
      </p:sp>
      <p:pic>
        <p:nvPicPr>
          <p:cNvPr id="5" name="Image 0" descr="preencoded.png"/>
          <p:cNvPicPr>
            <a:picLocks noChangeAspect="1"/>
          </p:cNvPicPr>
          <p:nvPr/>
        </p:nvPicPr>
        <p:blipFill>
          <a:blip r:embed="rId3"/>
          <a:stretch>
            <a:fillRect/>
          </a:stretch>
        </p:blipFill>
        <p:spPr>
          <a:xfrm>
            <a:off x="23523340" y="10820400"/>
            <a:ext cx="711289" cy="2590800"/>
          </a:xfrm>
          <a:prstGeom prst="rect">
            <a:avLst/>
          </a:prstGeom>
        </p:spPr>
      </p:pic>
      <p:sp>
        <p:nvSpPr>
          <p:cNvPr id="6" name="Shape 3"/>
          <p:cNvSpPr/>
          <p:nvPr/>
        </p:nvSpPr>
        <p:spPr>
          <a:xfrm>
            <a:off x="851006" y="977900"/>
            <a:ext cx="15241905" cy="11760200"/>
          </a:xfrm>
          <a:prstGeom prst="rect">
            <a:avLst/>
          </a:prstGeom>
          <a:noFill/>
          <a:ln/>
        </p:spPr>
      </p:sp>
      <p:sp>
        <p:nvSpPr>
          <p:cNvPr id="7" name="Shape 4"/>
          <p:cNvSpPr/>
          <p:nvPr/>
        </p:nvSpPr>
        <p:spPr>
          <a:xfrm>
            <a:off x="851006" y="977900"/>
            <a:ext cx="5080635" cy="11760200"/>
          </a:xfrm>
          <a:prstGeom prst="rect">
            <a:avLst/>
          </a:prstGeom>
          <a:noFill/>
          <a:ln/>
        </p:spPr>
      </p:sp>
      <p:pic>
        <p:nvPicPr>
          <p:cNvPr id="8" name="Image 1" descr="preencoded.png"/>
          <p:cNvPicPr>
            <a:picLocks noChangeAspect="1"/>
          </p:cNvPicPr>
          <p:nvPr/>
        </p:nvPicPr>
        <p:blipFill>
          <a:blip r:embed="rId4"/>
          <a:stretch>
            <a:fillRect/>
          </a:stretch>
        </p:blipFill>
        <p:spPr>
          <a:xfrm>
            <a:off x="851006" y="977900"/>
            <a:ext cx="5080635" cy="7950200"/>
          </a:xfrm>
          <a:prstGeom prst="rect">
            <a:avLst/>
          </a:prstGeom>
        </p:spPr>
      </p:pic>
      <p:sp>
        <p:nvSpPr>
          <p:cNvPr id="9" name="Shape 5"/>
          <p:cNvSpPr/>
          <p:nvPr/>
        </p:nvSpPr>
        <p:spPr>
          <a:xfrm>
            <a:off x="851006" y="9537700"/>
            <a:ext cx="3213502" cy="1371600"/>
          </a:xfrm>
          <a:prstGeom prst="rect">
            <a:avLst/>
          </a:prstGeom>
          <a:noFill/>
          <a:ln/>
        </p:spPr>
      </p:sp>
      <p:sp>
        <p:nvSpPr>
          <p:cNvPr id="10" name="Text 6"/>
          <p:cNvSpPr/>
          <p:nvPr/>
        </p:nvSpPr>
        <p:spPr>
          <a:xfrm>
            <a:off x="851006" y="9537700"/>
            <a:ext cx="3365921" cy="1524000"/>
          </a:xfrm>
          <a:prstGeom prst="rect">
            <a:avLst/>
          </a:prstGeom>
          <a:noFill/>
          <a:ln/>
        </p:spPr>
        <p:txBody>
          <a:bodyPr wrap="square" lIns="0" tIns="0" rIns="0" bIns="0" rtlCol="0" anchor="t"/>
          <a:lstStyle/>
          <a:p>
            <a:pPr algn="l"/>
            <a:r>
              <a:rPr lang="en-US" sz="3600" dirty="0">
                <a:solidFill>
                  <a:srgbClr val="A0B4EF">
                    <a:alpha val="100000"/>
                  </a:srgbClr>
                </a:solidFill>
                <a:latin typeface="Poppins Bold" pitchFamily="34" charset="0"/>
                <a:ea typeface="Poppins Bold" pitchFamily="34" charset="-122"/>
                <a:cs typeface="Poppins Bold" pitchFamily="34" charset="-120"/>
              </a:rPr>
              <a:t>Elemental </a:t>
            </a:r>
            <a:endParaRPr lang="en-US" sz="3600" dirty="0"/>
          </a:p>
          <a:p>
            <a:pPr algn="l"/>
            <a:r>
              <a:rPr lang="en-US" sz="3600" dirty="0">
                <a:solidFill>
                  <a:srgbClr val="A0B4EF">
                    <a:alpha val="100000"/>
                  </a:srgbClr>
                </a:solidFill>
                <a:latin typeface="Poppins Bold" pitchFamily="34" charset="0"/>
                <a:ea typeface="Poppins Bold" pitchFamily="34" charset="-122"/>
                <a:cs typeface="Poppins Bold" pitchFamily="34" charset="-120"/>
              </a:rPr>
              <a:t>Enchantment</a:t>
            </a:r>
            <a:endParaRPr lang="en-US" sz="3600" dirty="0"/>
          </a:p>
        </p:txBody>
      </p:sp>
      <p:sp>
        <p:nvSpPr>
          <p:cNvPr id="11" name="Shape 7"/>
          <p:cNvSpPr/>
          <p:nvPr/>
        </p:nvSpPr>
        <p:spPr>
          <a:xfrm>
            <a:off x="851006" y="11518900"/>
            <a:ext cx="5080635" cy="1219200"/>
          </a:xfrm>
          <a:prstGeom prst="rect">
            <a:avLst/>
          </a:prstGeom>
          <a:noFill/>
          <a:ln/>
        </p:spPr>
      </p:sp>
      <p:sp>
        <p:nvSpPr>
          <p:cNvPr id="12" name="Text 8"/>
          <p:cNvSpPr/>
          <p:nvPr/>
        </p:nvSpPr>
        <p:spPr>
          <a:xfrm>
            <a:off x="851006" y="11518900"/>
            <a:ext cx="5216119" cy="1354667"/>
          </a:xfrm>
          <a:prstGeom prst="rect">
            <a:avLst/>
          </a:prstGeom>
          <a:noFill/>
          <a:ln/>
        </p:spPr>
        <p:txBody>
          <a:bodyPr wrap="square" lIns="0" tIns="0" rIns="0" bIns="0" rtlCol="0" anchor="t"/>
          <a:lstStyle/>
          <a:p>
            <a:pPr algn="l">
              <a:spcAft>
                <a:spcPts val="4000"/>
              </a:spcAft>
            </a:pPr>
            <a:r>
              <a:rPr lang="en-US" sz="3200" dirty="0">
                <a:solidFill>
                  <a:srgbClr val="000000">
                    <a:alpha val="100000"/>
                  </a:srgbClr>
                </a:solidFill>
                <a:latin typeface="Poppins Regular" pitchFamily="34" charset="0"/>
                <a:ea typeface="Poppins Regular" pitchFamily="34" charset="-122"/>
                <a:cs typeface="Poppins Regular" pitchFamily="34" charset="-120"/>
              </a:rPr>
              <a:t>A powerful spellcasting tool.</a:t>
            </a:r>
            <a:endParaRPr lang="en-US" sz="3200" dirty="0"/>
          </a:p>
        </p:txBody>
      </p:sp>
      <p:sp>
        <p:nvSpPr>
          <p:cNvPr id="13" name="Shape 9"/>
          <p:cNvSpPr/>
          <p:nvPr/>
        </p:nvSpPr>
        <p:spPr>
          <a:xfrm>
            <a:off x="5931641" y="977900"/>
            <a:ext cx="5080635" cy="11760200"/>
          </a:xfrm>
          <a:prstGeom prst="rect">
            <a:avLst/>
          </a:prstGeom>
          <a:noFill/>
          <a:ln/>
        </p:spPr>
      </p:sp>
      <p:pic>
        <p:nvPicPr>
          <p:cNvPr id="14" name="Image 2" descr="preencoded.png"/>
          <p:cNvPicPr>
            <a:picLocks noChangeAspect="1"/>
          </p:cNvPicPr>
          <p:nvPr/>
        </p:nvPicPr>
        <p:blipFill>
          <a:blip r:embed="rId5"/>
          <a:stretch>
            <a:fillRect/>
          </a:stretch>
        </p:blipFill>
        <p:spPr>
          <a:xfrm>
            <a:off x="5931641" y="977900"/>
            <a:ext cx="5080635" cy="7950200"/>
          </a:xfrm>
          <a:prstGeom prst="rect">
            <a:avLst/>
          </a:prstGeom>
        </p:spPr>
      </p:pic>
      <p:sp>
        <p:nvSpPr>
          <p:cNvPr id="15" name="Shape 10"/>
          <p:cNvSpPr/>
          <p:nvPr/>
        </p:nvSpPr>
        <p:spPr>
          <a:xfrm>
            <a:off x="5931641" y="9537700"/>
            <a:ext cx="2527616" cy="1371600"/>
          </a:xfrm>
          <a:prstGeom prst="rect">
            <a:avLst/>
          </a:prstGeom>
          <a:noFill/>
          <a:ln/>
        </p:spPr>
      </p:sp>
      <p:sp>
        <p:nvSpPr>
          <p:cNvPr id="16" name="Text 11"/>
          <p:cNvSpPr/>
          <p:nvPr/>
        </p:nvSpPr>
        <p:spPr>
          <a:xfrm>
            <a:off x="5931641" y="9537700"/>
            <a:ext cx="2680035" cy="1524000"/>
          </a:xfrm>
          <a:prstGeom prst="rect">
            <a:avLst/>
          </a:prstGeom>
          <a:noFill/>
          <a:ln/>
        </p:spPr>
        <p:txBody>
          <a:bodyPr wrap="square" lIns="0" tIns="0" rIns="0" bIns="0" rtlCol="0" anchor="t"/>
          <a:lstStyle/>
          <a:p>
            <a:pPr algn="l"/>
            <a:r>
              <a:rPr lang="en-US" sz="3600" dirty="0">
                <a:solidFill>
                  <a:srgbClr val="A0B4EF">
                    <a:alpha val="100000"/>
                  </a:srgbClr>
                </a:solidFill>
                <a:latin typeface="Poppins Bold" pitchFamily="34" charset="0"/>
                <a:ea typeface="Poppins Bold" pitchFamily="34" charset="-122"/>
                <a:cs typeface="Poppins Bold" pitchFamily="34" charset="-120"/>
              </a:rPr>
              <a:t>Mythical </a:t>
            </a:r>
            <a:endParaRPr lang="en-US" sz="3600" dirty="0"/>
          </a:p>
          <a:p>
            <a:pPr algn="l"/>
            <a:r>
              <a:rPr lang="en-US" sz="3600" dirty="0">
                <a:solidFill>
                  <a:srgbClr val="A0B4EF">
                    <a:alpha val="100000"/>
                  </a:srgbClr>
                </a:solidFill>
                <a:latin typeface="Poppins Bold" pitchFamily="34" charset="0"/>
                <a:ea typeface="Poppins Bold" pitchFamily="34" charset="-122"/>
                <a:cs typeface="Poppins Bold" pitchFamily="34" charset="-120"/>
              </a:rPr>
              <a:t>Menagerie</a:t>
            </a:r>
            <a:endParaRPr lang="en-US" sz="3600" dirty="0"/>
          </a:p>
        </p:txBody>
      </p:sp>
      <p:sp>
        <p:nvSpPr>
          <p:cNvPr id="17" name="Shape 12"/>
          <p:cNvSpPr/>
          <p:nvPr/>
        </p:nvSpPr>
        <p:spPr>
          <a:xfrm>
            <a:off x="5931641" y="11518900"/>
            <a:ext cx="5080635" cy="1219200"/>
          </a:xfrm>
          <a:prstGeom prst="rect">
            <a:avLst/>
          </a:prstGeom>
          <a:noFill/>
          <a:ln/>
        </p:spPr>
      </p:sp>
      <p:sp>
        <p:nvSpPr>
          <p:cNvPr id="18" name="Text 13"/>
          <p:cNvSpPr/>
          <p:nvPr/>
        </p:nvSpPr>
        <p:spPr>
          <a:xfrm>
            <a:off x="5931641" y="11518900"/>
            <a:ext cx="5216119" cy="1354667"/>
          </a:xfrm>
          <a:prstGeom prst="rect">
            <a:avLst/>
          </a:prstGeom>
          <a:noFill/>
          <a:ln/>
        </p:spPr>
        <p:txBody>
          <a:bodyPr wrap="square" lIns="0" tIns="0" rIns="0" bIns="0" rtlCol="0" anchor="t"/>
          <a:lstStyle/>
          <a:p>
            <a:pPr algn="l">
              <a:spcAft>
                <a:spcPts val="4000"/>
              </a:spcAft>
            </a:pPr>
            <a:r>
              <a:rPr lang="en-US" sz="3200" dirty="0">
                <a:solidFill>
                  <a:srgbClr val="000000">
                    <a:alpha val="100000"/>
                  </a:srgbClr>
                </a:solidFill>
                <a:latin typeface="Poppins Regular" pitchFamily="34" charset="0"/>
                <a:ea typeface="Poppins Regular" pitchFamily="34" charset="-122"/>
                <a:cs typeface="Poppins Regular" pitchFamily="34" charset="-120"/>
              </a:rPr>
              <a:t>A magical tome containing the secrets.</a:t>
            </a:r>
            <a:endParaRPr lang="en-US" sz="3200" dirty="0"/>
          </a:p>
        </p:txBody>
      </p:sp>
      <p:sp>
        <p:nvSpPr>
          <p:cNvPr id="19" name="Shape 14"/>
          <p:cNvSpPr/>
          <p:nvPr/>
        </p:nvSpPr>
        <p:spPr>
          <a:xfrm>
            <a:off x="11012276" y="977900"/>
            <a:ext cx="5080635" cy="11760200"/>
          </a:xfrm>
          <a:prstGeom prst="rect">
            <a:avLst/>
          </a:prstGeom>
          <a:noFill/>
          <a:ln/>
        </p:spPr>
      </p:sp>
      <p:pic>
        <p:nvPicPr>
          <p:cNvPr id="20" name="Image 3" descr="preencoded.png"/>
          <p:cNvPicPr>
            <a:picLocks noChangeAspect="1"/>
          </p:cNvPicPr>
          <p:nvPr/>
        </p:nvPicPr>
        <p:blipFill>
          <a:blip r:embed="rId6"/>
          <a:stretch>
            <a:fillRect/>
          </a:stretch>
        </p:blipFill>
        <p:spPr>
          <a:xfrm>
            <a:off x="11012276" y="977900"/>
            <a:ext cx="5080635" cy="7950200"/>
          </a:xfrm>
          <a:prstGeom prst="rect">
            <a:avLst/>
          </a:prstGeom>
        </p:spPr>
      </p:pic>
      <p:sp>
        <p:nvSpPr>
          <p:cNvPr id="21" name="Shape 15"/>
          <p:cNvSpPr/>
          <p:nvPr/>
        </p:nvSpPr>
        <p:spPr>
          <a:xfrm>
            <a:off x="11012276" y="9537700"/>
            <a:ext cx="3022978" cy="1371600"/>
          </a:xfrm>
          <a:prstGeom prst="rect">
            <a:avLst/>
          </a:prstGeom>
          <a:noFill/>
          <a:ln/>
        </p:spPr>
      </p:sp>
      <p:sp>
        <p:nvSpPr>
          <p:cNvPr id="22" name="Text 16"/>
          <p:cNvSpPr/>
          <p:nvPr/>
        </p:nvSpPr>
        <p:spPr>
          <a:xfrm>
            <a:off x="11012276" y="9537700"/>
            <a:ext cx="3175397" cy="1524000"/>
          </a:xfrm>
          <a:prstGeom prst="rect">
            <a:avLst/>
          </a:prstGeom>
          <a:noFill/>
          <a:ln/>
        </p:spPr>
        <p:txBody>
          <a:bodyPr wrap="square" lIns="0" tIns="0" rIns="0" bIns="0" rtlCol="0" anchor="t"/>
          <a:lstStyle/>
          <a:p>
            <a:pPr algn="l"/>
            <a:r>
              <a:rPr lang="en-US" sz="3600" dirty="0">
                <a:solidFill>
                  <a:srgbClr val="A0B4EF">
                    <a:alpha val="100000"/>
                  </a:srgbClr>
                </a:solidFill>
                <a:latin typeface="Poppins Bold" pitchFamily="34" charset="0"/>
                <a:ea typeface="Poppins Bold" pitchFamily="34" charset="-122"/>
                <a:cs typeface="Poppins Bold" pitchFamily="34" charset="-120"/>
              </a:rPr>
              <a:t>Wings of the </a:t>
            </a:r>
            <a:endParaRPr lang="en-US" sz="3600" dirty="0"/>
          </a:p>
          <a:p>
            <a:pPr algn="l"/>
            <a:r>
              <a:rPr lang="en-US" sz="3600" dirty="0">
                <a:solidFill>
                  <a:srgbClr val="A0B4EF">
                    <a:alpha val="100000"/>
                  </a:srgbClr>
                </a:solidFill>
                <a:latin typeface="Poppins Bold" pitchFamily="34" charset="0"/>
                <a:ea typeface="Poppins Bold" pitchFamily="34" charset="-122"/>
                <a:cs typeface="Poppins Bold" pitchFamily="34" charset="-120"/>
              </a:rPr>
              <a:t>Phoenix</a:t>
            </a:r>
            <a:endParaRPr lang="en-US" sz="3600" dirty="0"/>
          </a:p>
        </p:txBody>
      </p:sp>
      <p:sp>
        <p:nvSpPr>
          <p:cNvPr id="23" name="Shape 17"/>
          <p:cNvSpPr/>
          <p:nvPr/>
        </p:nvSpPr>
        <p:spPr>
          <a:xfrm>
            <a:off x="11012276" y="11518900"/>
            <a:ext cx="5080635" cy="1219200"/>
          </a:xfrm>
          <a:prstGeom prst="rect">
            <a:avLst/>
          </a:prstGeom>
          <a:noFill/>
          <a:ln/>
        </p:spPr>
      </p:sp>
      <p:sp>
        <p:nvSpPr>
          <p:cNvPr id="24" name="Text 18"/>
          <p:cNvSpPr/>
          <p:nvPr/>
        </p:nvSpPr>
        <p:spPr>
          <a:xfrm>
            <a:off x="11012276" y="11518900"/>
            <a:ext cx="5216119" cy="1354667"/>
          </a:xfrm>
          <a:prstGeom prst="rect">
            <a:avLst/>
          </a:prstGeom>
          <a:noFill/>
          <a:ln/>
        </p:spPr>
        <p:txBody>
          <a:bodyPr wrap="square" lIns="0" tIns="0" rIns="0" bIns="0" rtlCol="0" anchor="t"/>
          <a:lstStyle/>
          <a:p>
            <a:pPr algn="l">
              <a:spcAft>
                <a:spcPts val="4000"/>
              </a:spcAft>
            </a:pPr>
            <a:r>
              <a:rPr lang="en-US" sz="3200" dirty="0">
                <a:solidFill>
                  <a:srgbClr val="000000">
                    <a:alpha val="100000"/>
                  </a:srgbClr>
                </a:solidFill>
                <a:latin typeface="Poppins Regular" pitchFamily="34" charset="0"/>
                <a:ea typeface="Poppins Regular" pitchFamily="34" charset="-122"/>
                <a:cs typeface="Poppins Regular" pitchFamily="34" charset="-120"/>
              </a:rPr>
              <a:t>A set of enchanted wings that allow to fly.</a:t>
            </a:r>
            <a:endParaRPr lang="en-US" sz="3200" dirty="0"/>
          </a:p>
        </p:txBody>
      </p:sp>
      <p:sp>
        <p:nvSpPr>
          <p:cNvPr id="25" name="Shape 19"/>
          <p:cNvSpPr/>
          <p:nvPr/>
        </p:nvSpPr>
        <p:spPr>
          <a:xfrm>
            <a:off x="16893111" y="3937000"/>
            <a:ext cx="5969746" cy="6604000"/>
          </a:xfrm>
          <a:prstGeom prst="rect">
            <a:avLst/>
          </a:prstGeom>
          <a:noFill/>
          <a:ln/>
        </p:spPr>
      </p:sp>
      <p:sp>
        <p:nvSpPr>
          <p:cNvPr id="26" name="Shape 20"/>
          <p:cNvSpPr/>
          <p:nvPr/>
        </p:nvSpPr>
        <p:spPr>
          <a:xfrm>
            <a:off x="16893111" y="3937000"/>
            <a:ext cx="5969746" cy="6604000"/>
          </a:xfrm>
          <a:prstGeom prst="rect">
            <a:avLst/>
          </a:prstGeom>
          <a:noFill/>
          <a:ln/>
        </p:spPr>
      </p:sp>
      <p:sp>
        <p:nvSpPr>
          <p:cNvPr id="27" name="Text 21"/>
          <p:cNvSpPr/>
          <p:nvPr/>
        </p:nvSpPr>
        <p:spPr>
          <a:xfrm>
            <a:off x="16893111" y="3937000"/>
            <a:ext cx="6172972" cy="2946400"/>
          </a:xfrm>
          <a:prstGeom prst="rect">
            <a:avLst/>
          </a:prstGeom>
          <a:noFill/>
          <a:ln/>
        </p:spPr>
        <p:txBody>
          <a:bodyPr wrap="square" lIns="0" tIns="0" rIns="0" bIns="0" rtlCol="0" anchor="t"/>
          <a:lstStyle/>
          <a:p>
            <a:pPr algn="l"/>
            <a:r>
              <a:rPr lang="en-US" sz="4800" dirty="0">
                <a:solidFill>
                  <a:srgbClr val="000000">
                    <a:alpha val="100000"/>
                  </a:srgbClr>
                </a:solidFill>
                <a:latin typeface="Poppins Bold" pitchFamily="34" charset="0"/>
                <a:ea typeface="Poppins Bold" pitchFamily="34" charset="-122"/>
                <a:cs typeface="Poppins Bold" pitchFamily="34" charset="-120"/>
              </a:rPr>
              <a:t>Fantasy-themed product for solving problems.</a:t>
            </a:r>
            <a:endParaRPr lang="en-US" sz="4800" dirty="0"/>
          </a:p>
        </p:txBody>
      </p:sp>
      <p:sp>
        <p:nvSpPr>
          <p:cNvPr id="28" name="Text 22"/>
          <p:cNvSpPr/>
          <p:nvPr/>
        </p:nvSpPr>
        <p:spPr>
          <a:xfrm>
            <a:off x="16893111" y="6883400"/>
            <a:ext cx="6105230" cy="3793067"/>
          </a:xfrm>
          <a:prstGeom prst="rect">
            <a:avLst/>
          </a:prstGeom>
          <a:noFill/>
          <a:ln/>
        </p:spPr>
        <p:txBody>
          <a:bodyPr wrap="square" lIns="0" tIns="0" rIns="0" bIns="0" rtlCol="0" anchor="t"/>
          <a:lstStyle/>
          <a:p>
            <a:pPr algn="l">
              <a:spcAft>
                <a:spcPts val="4000"/>
              </a:spcAft>
            </a:pPr>
            <a:r>
              <a:rPr lang="en-US" sz="3200" dirty="0">
                <a:solidFill>
                  <a:srgbClr val="000000">
                    <a:alpha val="100000"/>
                  </a:srgbClr>
                </a:solidFill>
                <a:latin typeface="Poppins Regular" pitchFamily="34" charset="0"/>
                <a:ea typeface="Poppins Regular" pitchFamily="34" charset="-122"/>
                <a:cs typeface="Poppins Regular" pitchFamily="34" charset="-120"/>
              </a:rPr>
              <a:t>A complete and effective solution for your most pressing concerns, offering an innovative blend of fantasy and practicality for maximum impact.</a:t>
            </a:r>
            <a:endParaRPr lang="en-US" sz="3200"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name="Slide 9">
    <p:bg>
      <p:bgPr>
        <a:solidFill>
          <a:srgbClr val="FFFFFF"/>
        </a:solidFill>
        <a:effectLst/>
      </p:bgPr>
    </p:bg>
    <p:spTree>
      <p:nvGrpSpPr>
        <p:cNvPr id="1" name=""/>
        <p:cNvGrpSpPr/>
        <p:nvPr/>
      </p:nvGrpSpPr>
      <p:grpSpPr>
        <a:xfrm>
          <a:off x="0" y="0"/>
          <a:ext cx="0" cy="0"/>
          <a:chOff x="0" y="0"/>
          <a:chExt cx="0" cy="0"/>
        </a:xfrm>
      </p:grpSpPr>
      <p:sp>
        <p:nvSpPr>
          <p:cNvPr id="2" name="Shape 0"/>
          <p:cNvSpPr/>
          <p:nvPr/>
        </p:nvSpPr>
        <p:spPr>
          <a:xfrm>
            <a:off x="2476810" y="0"/>
            <a:ext cx="8662483" cy="13716000"/>
          </a:xfrm>
          <a:prstGeom prst="rect">
            <a:avLst/>
          </a:prstGeom>
          <a:solidFill>
            <a:srgbClr val="F2F5FF">
              <a:alpha val="100000"/>
            </a:srgbClr>
          </a:solidFill>
          <a:ln/>
        </p:spPr>
      </p:sp>
      <p:sp>
        <p:nvSpPr>
          <p:cNvPr id="3" name="Text 1"/>
          <p:cNvSpPr/>
          <p:nvPr/>
        </p:nvSpPr>
        <p:spPr>
          <a:xfrm>
            <a:off x="2476810" y="1435100"/>
            <a:ext cx="4466725" cy="1862667"/>
          </a:xfrm>
          <a:prstGeom prst="rect">
            <a:avLst/>
          </a:prstGeom>
          <a:noFill/>
          <a:ln/>
        </p:spPr>
        <p:txBody>
          <a:bodyPr wrap="square" lIns="0" tIns="0" rIns="0" bIns="0" rtlCol="0" anchor="t"/>
          <a:lstStyle/>
          <a:p>
            <a:pPr algn="l"/>
            <a:r>
              <a:rPr lang="en-US" sz="8000" dirty="0">
                <a:solidFill>
                  <a:srgbClr val="000000">
                    <a:alpha val="100000"/>
                  </a:srgbClr>
                </a:solidFill>
                <a:latin typeface="Poppins Bold" pitchFamily="34" charset="0"/>
                <a:ea typeface="Poppins Bold" pitchFamily="34" charset="-122"/>
                <a:cs typeface="Poppins Bold" pitchFamily="34" charset="-120"/>
              </a:rPr>
              <a:t>Product</a:t>
            </a:r>
            <a:endParaRPr lang="en-US" sz="8000" dirty="0"/>
          </a:p>
        </p:txBody>
      </p:sp>
      <p:sp>
        <p:nvSpPr>
          <p:cNvPr id="4" name="Shape 2"/>
          <p:cNvSpPr/>
          <p:nvPr/>
        </p:nvSpPr>
        <p:spPr>
          <a:xfrm>
            <a:off x="23370921" y="10515600"/>
            <a:ext cx="1016127" cy="3200400"/>
          </a:xfrm>
          <a:prstGeom prst="rect">
            <a:avLst/>
          </a:prstGeom>
          <a:solidFill>
            <a:srgbClr val="FFFFFF">
              <a:alpha val="100000"/>
            </a:srgbClr>
          </a:solidFill>
          <a:ln/>
        </p:spPr>
      </p:sp>
      <p:pic>
        <p:nvPicPr>
          <p:cNvPr id="5" name="Image 0" descr="preencoded.png"/>
          <p:cNvPicPr>
            <a:picLocks noChangeAspect="1"/>
          </p:cNvPicPr>
          <p:nvPr/>
        </p:nvPicPr>
        <p:blipFill>
          <a:blip r:embed="rId3"/>
          <a:stretch>
            <a:fillRect/>
          </a:stretch>
        </p:blipFill>
        <p:spPr>
          <a:xfrm>
            <a:off x="23523340" y="10820400"/>
            <a:ext cx="711289" cy="2590800"/>
          </a:xfrm>
          <a:prstGeom prst="rect">
            <a:avLst/>
          </a:prstGeom>
        </p:spPr>
      </p:pic>
      <p:pic>
        <p:nvPicPr>
          <p:cNvPr id="6" name="Image 1" descr="preencoded.png"/>
          <p:cNvPicPr>
            <a:picLocks noChangeAspect="1"/>
          </p:cNvPicPr>
          <p:nvPr/>
        </p:nvPicPr>
        <p:blipFill>
          <a:blip r:embed="rId4"/>
          <a:stretch>
            <a:fillRect/>
          </a:stretch>
        </p:blipFill>
        <p:spPr>
          <a:xfrm>
            <a:off x="12041105" y="2997200"/>
            <a:ext cx="9869133" cy="9906000"/>
          </a:xfrm>
          <a:prstGeom prst="rect">
            <a:avLst/>
          </a:prstGeom>
        </p:spPr>
      </p:pic>
      <p:sp>
        <p:nvSpPr>
          <p:cNvPr id="7" name="Shape 3"/>
          <p:cNvSpPr/>
          <p:nvPr/>
        </p:nvSpPr>
        <p:spPr>
          <a:xfrm>
            <a:off x="2476810" y="8686800"/>
            <a:ext cx="12701588" cy="1524000"/>
          </a:xfrm>
          <a:prstGeom prst="rect">
            <a:avLst/>
          </a:prstGeom>
          <a:noFill/>
          <a:ln/>
        </p:spPr>
      </p:sp>
      <p:sp>
        <p:nvSpPr>
          <p:cNvPr id="8" name="Shape 4"/>
          <p:cNvSpPr/>
          <p:nvPr/>
        </p:nvSpPr>
        <p:spPr>
          <a:xfrm>
            <a:off x="2476810" y="8686800"/>
            <a:ext cx="4064508" cy="1524000"/>
          </a:xfrm>
          <a:prstGeom prst="rect">
            <a:avLst/>
          </a:prstGeom>
          <a:solidFill>
            <a:srgbClr val="1C50EA">
              <a:alpha val="100000"/>
            </a:srgbClr>
          </a:solidFill>
          <a:ln/>
        </p:spPr>
      </p:sp>
      <p:sp>
        <p:nvSpPr>
          <p:cNvPr id="9" name="Text 5"/>
          <p:cNvSpPr/>
          <p:nvPr/>
        </p:nvSpPr>
        <p:spPr>
          <a:xfrm>
            <a:off x="2781648" y="8991600"/>
            <a:ext cx="1460683" cy="1117600"/>
          </a:xfrm>
          <a:prstGeom prst="rect">
            <a:avLst/>
          </a:prstGeom>
          <a:noFill/>
          <a:ln/>
        </p:spPr>
        <p:txBody>
          <a:bodyPr wrap="square" lIns="0" tIns="0" rIns="0" bIns="0" rtlCol="0" anchor="t"/>
          <a:lstStyle/>
          <a:p>
            <a:pPr algn="l"/>
            <a:r>
              <a:rPr lang="en-US" sz="4800" dirty="0">
                <a:solidFill>
                  <a:srgbClr val="FFFFFF">
                    <a:alpha val="100000"/>
                  </a:srgbClr>
                </a:solidFill>
                <a:latin typeface="Poppins Bold" pitchFamily="34" charset="0"/>
                <a:ea typeface="Poppins Bold" pitchFamily="34" charset="-122"/>
                <a:cs typeface="Poppins Bold" pitchFamily="34" charset="-120"/>
              </a:rPr>
              <a:t>32%</a:t>
            </a:r>
            <a:endParaRPr lang="en-US" sz="4800" dirty="0"/>
          </a:p>
        </p:txBody>
      </p:sp>
      <p:sp>
        <p:nvSpPr>
          <p:cNvPr id="10" name="Shape 6"/>
          <p:cNvSpPr/>
          <p:nvPr/>
        </p:nvSpPr>
        <p:spPr>
          <a:xfrm>
            <a:off x="6541318" y="8686800"/>
            <a:ext cx="6858857" cy="1524000"/>
          </a:xfrm>
          <a:prstGeom prst="rect">
            <a:avLst/>
          </a:prstGeom>
          <a:solidFill>
            <a:srgbClr val="A0B4EF">
              <a:alpha val="100000"/>
            </a:srgbClr>
          </a:solidFill>
          <a:ln/>
        </p:spPr>
      </p:sp>
      <p:sp>
        <p:nvSpPr>
          <p:cNvPr id="11" name="Text 7"/>
          <p:cNvSpPr/>
          <p:nvPr/>
        </p:nvSpPr>
        <p:spPr>
          <a:xfrm>
            <a:off x="6846156" y="8991600"/>
            <a:ext cx="1549594" cy="1117600"/>
          </a:xfrm>
          <a:prstGeom prst="rect">
            <a:avLst/>
          </a:prstGeom>
          <a:noFill/>
          <a:ln/>
        </p:spPr>
        <p:txBody>
          <a:bodyPr wrap="square" lIns="0" tIns="0" rIns="0" bIns="0" rtlCol="0" anchor="t"/>
          <a:lstStyle/>
          <a:p>
            <a:pPr algn="l"/>
            <a:r>
              <a:rPr lang="en-US" sz="4800" dirty="0">
                <a:solidFill>
                  <a:srgbClr val="FFFFFF">
                    <a:alpha val="100000"/>
                  </a:srgbClr>
                </a:solidFill>
                <a:latin typeface="Poppins Bold" pitchFamily="34" charset="0"/>
                <a:ea typeface="Poppins Bold" pitchFamily="34" charset="-122"/>
                <a:cs typeface="Poppins Bold" pitchFamily="34" charset="-120"/>
              </a:rPr>
              <a:t>54%</a:t>
            </a:r>
            <a:endParaRPr lang="en-US" sz="4800" dirty="0"/>
          </a:p>
        </p:txBody>
      </p:sp>
      <p:sp>
        <p:nvSpPr>
          <p:cNvPr id="12" name="Shape 8"/>
          <p:cNvSpPr/>
          <p:nvPr/>
        </p:nvSpPr>
        <p:spPr>
          <a:xfrm>
            <a:off x="13400175" y="8686800"/>
            <a:ext cx="1778222" cy="1524000"/>
          </a:xfrm>
          <a:prstGeom prst="rect">
            <a:avLst/>
          </a:prstGeom>
          <a:solidFill>
            <a:srgbClr val="F2F5FF">
              <a:alpha val="100000"/>
            </a:srgbClr>
          </a:solidFill>
          <a:ln/>
        </p:spPr>
      </p:sp>
      <p:sp>
        <p:nvSpPr>
          <p:cNvPr id="13" name="Text 9"/>
          <p:cNvSpPr/>
          <p:nvPr/>
        </p:nvSpPr>
        <p:spPr>
          <a:xfrm>
            <a:off x="13705013" y="8991600"/>
            <a:ext cx="1384473" cy="1117600"/>
          </a:xfrm>
          <a:prstGeom prst="rect">
            <a:avLst/>
          </a:prstGeom>
          <a:noFill/>
          <a:ln/>
        </p:spPr>
        <p:txBody>
          <a:bodyPr wrap="square" lIns="0" tIns="0" rIns="0" bIns="0" rtlCol="0" anchor="t"/>
          <a:lstStyle/>
          <a:p>
            <a:pPr algn="l"/>
            <a:r>
              <a:rPr lang="en-US" sz="4800" dirty="0">
                <a:solidFill>
                  <a:srgbClr val="1C50EA">
                    <a:alpha val="100000"/>
                  </a:srgbClr>
                </a:solidFill>
                <a:latin typeface="Poppins Bold" pitchFamily="34" charset="0"/>
                <a:ea typeface="Poppins Bold" pitchFamily="34" charset="-122"/>
                <a:cs typeface="Poppins Bold" pitchFamily="34" charset="-120"/>
              </a:rPr>
              <a:t>14%</a:t>
            </a:r>
            <a:endParaRPr lang="en-US" sz="4800" dirty="0"/>
          </a:p>
        </p:txBody>
      </p:sp>
      <p:sp>
        <p:nvSpPr>
          <p:cNvPr id="14" name="Text 10"/>
          <p:cNvSpPr/>
          <p:nvPr/>
        </p:nvSpPr>
        <p:spPr>
          <a:xfrm>
            <a:off x="2476810" y="4483100"/>
            <a:ext cx="9132441" cy="2946400"/>
          </a:xfrm>
          <a:prstGeom prst="rect">
            <a:avLst/>
          </a:prstGeom>
          <a:noFill/>
          <a:ln/>
        </p:spPr>
        <p:txBody>
          <a:bodyPr wrap="square" lIns="0" tIns="0" rIns="0" bIns="0" rtlCol="0" anchor="t"/>
          <a:lstStyle/>
          <a:p>
            <a:pPr algn="l"/>
            <a:r>
              <a:rPr lang="en-US" sz="4800" dirty="0">
                <a:solidFill>
                  <a:srgbClr val="000000">
                    <a:alpha val="100000"/>
                  </a:srgbClr>
                </a:solidFill>
                <a:latin typeface="Poppins Bold" pitchFamily="34" charset="0"/>
                <a:ea typeface="Poppins Bold" pitchFamily="34" charset="-122"/>
                <a:cs typeface="Poppins Bold" pitchFamily="34" charset="-120"/>
              </a:rPr>
              <a:t>A magical tool to harness the power of fire for your every need.</a:t>
            </a:r>
            <a:endParaRPr lang="en-US" sz="4800" dirty="0"/>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TotalTime>
  <Words>1063</Words>
  <Application>Microsoft Macintosh PowerPoint</Application>
  <PresentationFormat>Custom</PresentationFormat>
  <Paragraphs>273</Paragraphs>
  <Slides>28</Slides>
  <Notes>28</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28</vt:i4>
      </vt:variant>
    </vt:vector>
  </HeadingPairs>
  <TitlesOfParts>
    <vt:vector size="34" baseType="lpstr">
      <vt:lpstr>Arial</vt:lpstr>
      <vt:lpstr>Calibri</vt:lpstr>
      <vt:lpstr>Poppins</vt:lpstr>
      <vt:lpstr>Poppins Bold</vt:lpstr>
      <vt:lpstr>Poppins Regular</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PptxGenJS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PptxGenJS Presentation</dc:title>
  <dc:subject>PptxGenJS Presentation</dc:subject>
  <dc:creator>PptxGenJS</dc:creator>
  <cp:lastModifiedBy>Truc Truc</cp:lastModifiedBy>
  <cp:revision>3</cp:revision>
  <dcterms:created xsi:type="dcterms:W3CDTF">2023-02-13T10:05:25Z</dcterms:created>
  <dcterms:modified xsi:type="dcterms:W3CDTF">2023-02-13T10:07:49Z</dcterms:modified>
</cp:coreProperties>
</file>