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B8EBC3A-680E-4052-BF35-15C1B2CF22C4}">
  <a:tblStyle styleId="{0B8EBC3A-680E-4052-BF35-15C1B2CF22C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Where do fallen leaves go?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{0B8EBC3A-680E-4052-BF35-15C1B2CF22C4}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bacterias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organismos pequeñísimos que requieren un microscopio para verlos; por lo regular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actúan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como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descomponedores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</a:t>
                      </a:r>
                      <a:r>
                        <a:rPr b="1" lang="en" sz="1200"/>
                        <a:t>omposta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material vegetal que se ha descompuesto y puede ser usado como fertilizante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decomponer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proceso de desintegrar organismos muertos o desechos de animales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descomponedor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ser vivo que puede desintegrar a seres vivos muertos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</a:t>
                      </a:r>
                      <a:r>
                        <a:rPr b="1" lang="en" sz="1200"/>
                        <a:t>edio ambiente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entorno de un ser vivo, incluyendo a los otros seres vivos y no vivientes (como el suelo, el agua, y el aire) que lo rodean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evidencia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información que puede ser usada para respaldar o rechazar una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fungi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seres vivientes que actúan como descomponedores, como el moho y los hongos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materia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todo aquello que ocupa un lugar en el espacio y que tiene masa; puede existir en diferentes formas (por ejemplo: sólida, líquida o gaseosa)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microscopio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herramienta usada para ver cosas muy pequeñas de cerca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moho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tipo de fungi que descompone la comida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hongo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de fungi que generalmente tiene un tallo y un sombrerete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organismo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cualquier ser vivo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2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</a:t>
                      </a:r>
                      <a:r>
                        <a:rPr b="1" lang="en" sz="1200"/>
                        <a:t>uelo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se encuentra sobre la superficie de la Tierra, se compone de material que proviene de plantas y animales muertos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Where do fallen leaves go?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