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9" name="Google Shape;51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00" name="Google Shape;9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717124" y="641479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674170" y="-3"/>
            <a:ext cx="8566484" cy="6858001"/>
          </a:xfrm>
          <a:prstGeom prst="rect">
            <a:avLst/>
          </a:pr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4202607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b="1" i="0" sz="32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4"/>
          <p:cNvSpPr txBox="1"/>
          <p:nvPr>
            <p:ph type="title"/>
          </p:nvPr>
        </p:nvSpPr>
        <p:spPr>
          <a:xfrm>
            <a:off x="2647031" y="2851285"/>
            <a:ext cx="6897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None/>
            </a:pPr>
            <a:r>
              <a:rPr b="1" lang="tr-TR" sz="7200">
                <a:latin typeface="Century Gothic"/>
                <a:ea typeface="Century Gothic"/>
                <a:cs typeface="Century Gothic"/>
                <a:sym typeface="Century Gothic"/>
              </a:rPr>
              <a:t>GEOMETRY</a:t>
            </a:r>
            <a:endParaRPr b="1"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14"/>
          <p:cNvGrpSpPr/>
          <p:nvPr/>
        </p:nvGrpSpPr>
        <p:grpSpPr>
          <a:xfrm>
            <a:off x="1453211" y="3245457"/>
            <a:ext cx="1266151" cy="537218"/>
            <a:chOff x="2119312" y="1260814"/>
            <a:chExt cx="8017062" cy="3401575"/>
          </a:xfrm>
        </p:grpSpPr>
        <p:pic>
          <p:nvPicPr>
            <p:cNvPr id="103" name="Google Shape;103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4"/>
          <p:cNvGrpSpPr/>
          <p:nvPr/>
        </p:nvGrpSpPr>
        <p:grpSpPr>
          <a:xfrm flipH="1">
            <a:off x="9470101" y="3237093"/>
            <a:ext cx="1266151" cy="537218"/>
            <a:chOff x="2119312" y="1260814"/>
            <a:chExt cx="8017062" cy="3401575"/>
          </a:xfrm>
        </p:grpSpPr>
        <p:pic>
          <p:nvPicPr>
            <p:cNvPr id="106" name="Google Shape;106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4"/>
          <p:cNvSpPr/>
          <p:nvPr/>
        </p:nvSpPr>
        <p:spPr>
          <a:xfrm>
            <a:off x="3009274" y="2405707"/>
            <a:ext cx="60962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b="0" i="0" sz="20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3273136" y="4236030"/>
            <a:ext cx="5078046" cy="449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b="0" i="0" lang="tr-TR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i="0" lang="tr-TR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b="0" i="0" lang="tr-TR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5177601" y="141732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b="1" i="0" sz="32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178380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b="1" i="0" sz="32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7188131" y="1412928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2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b="1" i="0" sz="32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94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4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94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3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23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8" name="Google Shape;398;p23"/>
          <p:cNvCxnSpPr/>
          <p:nvPr/>
        </p:nvCxnSpPr>
        <p:spPr>
          <a:xfrm>
            <a:off x="5388236" y="1570593"/>
            <a:ext cx="0" cy="499865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99" name="Google Shape;399;p23"/>
          <p:cNvGrpSpPr/>
          <p:nvPr/>
        </p:nvGrpSpPr>
        <p:grpSpPr>
          <a:xfrm>
            <a:off x="5021128" y="1995165"/>
            <a:ext cx="734217" cy="736599"/>
            <a:chOff x="2307521" y="2283162"/>
            <a:chExt cx="551398" cy="551398"/>
          </a:xfrm>
        </p:grpSpPr>
        <p:sp>
          <p:nvSpPr>
            <p:cNvPr id="400" name="Google Shape;400;p2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99"/>
                <a:buFont typeface="Century Gothic"/>
                <a:buNone/>
              </a:pPr>
              <a:r>
                <a:t/>
              </a:r>
              <a:endParaRPr b="0" i="0" sz="2399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99"/>
                <a:buFont typeface="Century Gothic"/>
                <a:buNone/>
              </a:pPr>
              <a:r>
                <a:t/>
              </a:r>
              <a:endParaRPr b="0" i="0" sz="2399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2" name="Google Shape;402;p23"/>
          <p:cNvGrpSpPr/>
          <p:nvPr/>
        </p:nvGrpSpPr>
        <p:grpSpPr>
          <a:xfrm>
            <a:off x="5021128" y="4856898"/>
            <a:ext cx="734217" cy="736599"/>
            <a:chOff x="2307521" y="2283162"/>
            <a:chExt cx="551398" cy="551398"/>
          </a:xfrm>
        </p:grpSpPr>
        <p:sp>
          <p:nvSpPr>
            <p:cNvPr id="403" name="Google Shape;403;p23"/>
            <p:cNvSpPr/>
            <p:nvPr/>
          </p:nvSpPr>
          <p:spPr>
            <a:xfrm>
              <a:off x="2307521" y="2283162"/>
              <a:ext cx="551398" cy="551398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99"/>
                <a:buFont typeface="Century Gothic"/>
                <a:buNone/>
              </a:pPr>
              <a:r>
                <a:t/>
              </a:r>
              <a:endParaRPr b="0" i="0" sz="2399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2456891" y="2427350"/>
              <a:ext cx="252658" cy="2551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99"/>
                <a:buFont typeface="Century Gothic"/>
                <a:buNone/>
              </a:pPr>
              <a:r>
                <a:t/>
              </a:r>
              <a:endParaRPr b="0" i="0" sz="2399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405" name="Google Shape;405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6888" y="1859351"/>
            <a:ext cx="5064997" cy="362312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3"/>
          <p:cNvSpPr/>
          <p:nvPr/>
        </p:nvSpPr>
        <p:spPr>
          <a:xfrm>
            <a:off x="7510407" y="2038822"/>
            <a:ext cx="4362041" cy="28940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9"/>
              <a:buFont typeface="Century Gothic"/>
              <a:buNone/>
            </a:pPr>
            <a:r>
              <a:t/>
            </a:r>
            <a:endParaRPr b="0" i="0" sz="2399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7" name="Google Shape;407;p23"/>
          <p:cNvGrpSpPr/>
          <p:nvPr/>
        </p:nvGrpSpPr>
        <p:grpSpPr>
          <a:xfrm>
            <a:off x="1570531" y="1977867"/>
            <a:ext cx="3105705" cy="1631752"/>
            <a:chOff x="4259306" y="880115"/>
            <a:chExt cx="2328623" cy="1223981"/>
          </a:xfrm>
        </p:grpSpPr>
        <p:sp>
          <p:nvSpPr>
            <p:cNvPr id="408" name="Google Shape;408;p23"/>
            <p:cNvSpPr txBox="1"/>
            <p:nvPr/>
          </p:nvSpPr>
          <p:spPr>
            <a:xfrm>
              <a:off x="4259306" y="1165201"/>
              <a:ext cx="2320294" cy="938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 the color of gold, butter  and ripe lemons. In the  spectrum of visible light,  yellow is found between  green and orange.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23"/>
            <p:cNvSpPr txBox="1"/>
            <p:nvPr/>
          </p:nvSpPr>
          <p:spPr>
            <a:xfrm>
              <a:off x="4595155" y="880115"/>
              <a:ext cx="1992774" cy="27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Content Direction</a:t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10" name="Google Shape;410;p23"/>
          <p:cNvGrpSpPr/>
          <p:nvPr/>
        </p:nvGrpSpPr>
        <p:grpSpPr>
          <a:xfrm>
            <a:off x="1581638" y="4563750"/>
            <a:ext cx="3094598" cy="1667153"/>
            <a:chOff x="4267634" y="880115"/>
            <a:chExt cx="2320295" cy="1250543"/>
          </a:xfrm>
        </p:grpSpPr>
        <p:sp>
          <p:nvSpPr>
            <p:cNvPr id="411" name="Google Shape;411;p23"/>
            <p:cNvSpPr txBox="1"/>
            <p:nvPr/>
          </p:nvSpPr>
          <p:spPr>
            <a:xfrm>
              <a:off x="4267634" y="1191757"/>
              <a:ext cx="2320294" cy="938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 the color of gold, butter  and ripe lemons. In the  spectrum of visible light,  yellow is found between  green and orange.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4880009" y="880115"/>
              <a:ext cx="1707920" cy="277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Century Gothic"/>
                <a:buNone/>
              </a:pPr>
              <a:r>
                <a:rPr b="0" i="0" lang="tr-TR" sz="2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Visual Direction</a:t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3" name="Google Shape;413;p23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23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4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25" name="Google Shape;425;p24"/>
          <p:cNvGrpSpPr/>
          <p:nvPr/>
        </p:nvGrpSpPr>
        <p:grpSpPr>
          <a:xfrm>
            <a:off x="5768957" y="2544286"/>
            <a:ext cx="610839" cy="554345"/>
            <a:chOff x="7342990" y="2264328"/>
            <a:chExt cx="610692" cy="554212"/>
          </a:xfrm>
        </p:grpSpPr>
        <p:sp>
          <p:nvSpPr>
            <p:cNvPr id="426" name="Google Shape;426;p24"/>
            <p:cNvSpPr/>
            <p:nvPr/>
          </p:nvSpPr>
          <p:spPr>
            <a:xfrm>
              <a:off x="7480660" y="2264328"/>
              <a:ext cx="342412" cy="98840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342990" y="2394938"/>
              <a:ext cx="610692" cy="250631"/>
            </a:xfrm>
            <a:custGeom>
              <a:rect b="b" l="l" r="r" t="t"/>
              <a:pathLst>
                <a:path extrusionOk="0" h="53" w="130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7470070" y="2550260"/>
              <a:ext cx="356532" cy="268280"/>
            </a:xfrm>
            <a:custGeom>
              <a:rect b="b" l="l" r="r" t="t"/>
              <a:pathLst>
                <a:path extrusionOk="0" h="57" w="76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533610" y="2610268"/>
              <a:ext cx="222391" cy="38831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7540671" y="2694989"/>
              <a:ext cx="215331" cy="38831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1" name="Google Shape;431;p24"/>
          <p:cNvSpPr/>
          <p:nvPr/>
        </p:nvSpPr>
        <p:spPr>
          <a:xfrm>
            <a:off x="9487105" y="2539871"/>
            <a:ext cx="605855" cy="619396"/>
          </a:xfrm>
          <a:custGeom>
            <a:rect b="b" l="l" r="r" t="t"/>
            <a:pathLst>
              <a:path extrusionOk="0"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24"/>
          <p:cNvSpPr/>
          <p:nvPr/>
        </p:nvSpPr>
        <p:spPr>
          <a:xfrm>
            <a:off x="863747" y="2003833"/>
            <a:ext cx="2989944" cy="3628571"/>
          </a:xfrm>
          <a:prstGeom prst="rect">
            <a:avLst/>
          </a:prstGeom>
          <a:noFill/>
          <a:ln cap="flat" cmpd="sng" w="57150">
            <a:solidFill>
              <a:srgbClr val="CDE4F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3" name="Google Shape;433;p24"/>
          <p:cNvGrpSpPr/>
          <p:nvPr/>
        </p:nvGrpSpPr>
        <p:grpSpPr>
          <a:xfrm>
            <a:off x="2057561" y="2532985"/>
            <a:ext cx="602315" cy="522816"/>
            <a:chOff x="8311167" y="3271817"/>
            <a:chExt cx="602314" cy="522816"/>
          </a:xfrm>
        </p:grpSpPr>
        <p:sp>
          <p:nvSpPr>
            <p:cNvPr id="434" name="Google Shape;434;p24"/>
            <p:cNvSpPr/>
            <p:nvPr/>
          </p:nvSpPr>
          <p:spPr>
            <a:xfrm>
              <a:off x="8463616" y="3357862"/>
              <a:ext cx="295545" cy="68275"/>
            </a:xfrm>
            <a:custGeom>
              <a:rect b="b" l="l" r="r" t="t"/>
              <a:pathLst>
                <a:path extrusionOk="0"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8463616" y="3271817"/>
              <a:ext cx="295545" cy="67339"/>
            </a:xfrm>
            <a:custGeom>
              <a:rect b="b" l="l" r="r" t="t"/>
              <a:pathLst>
                <a:path extrusionOk="0"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8311167" y="3472900"/>
              <a:ext cx="602314" cy="321733"/>
            </a:xfrm>
            <a:custGeom>
              <a:rect b="b" l="l" r="r" t="t"/>
              <a:pathLst>
                <a:path extrusionOk="0" h="1516" w="283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8463616" y="3444842"/>
              <a:ext cx="295545" cy="99139"/>
            </a:xfrm>
            <a:custGeom>
              <a:rect b="b" l="l" r="r" t="t"/>
              <a:pathLst>
                <a:path extrusionOk="0" h="470" w="1392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solidFill>
              <a:srgbClr val="F7BFA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8" name="Google Shape;438;p24"/>
          <p:cNvSpPr/>
          <p:nvPr/>
        </p:nvSpPr>
        <p:spPr>
          <a:xfrm>
            <a:off x="4579405" y="2003833"/>
            <a:ext cx="2989944" cy="3628571"/>
          </a:xfrm>
          <a:prstGeom prst="rect">
            <a:avLst/>
          </a:prstGeom>
          <a:noFill/>
          <a:ln cap="flat" cmpd="sng" w="57150">
            <a:solidFill>
              <a:srgbClr val="CDE4F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24"/>
          <p:cNvSpPr/>
          <p:nvPr/>
        </p:nvSpPr>
        <p:spPr>
          <a:xfrm>
            <a:off x="8295061" y="2003833"/>
            <a:ext cx="2989944" cy="3628571"/>
          </a:xfrm>
          <a:prstGeom prst="rect">
            <a:avLst/>
          </a:prstGeom>
          <a:noFill/>
          <a:ln cap="flat" cmpd="sng" w="57150">
            <a:solidFill>
              <a:srgbClr val="CDE4F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40" name="Google Shape;440;p24"/>
          <p:cNvGrpSpPr/>
          <p:nvPr/>
        </p:nvGrpSpPr>
        <p:grpSpPr>
          <a:xfrm>
            <a:off x="1111733" y="3604966"/>
            <a:ext cx="2566579" cy="1850980"/>
            <a:chOff x="1589601" y="2349127"/>
            <a:chExt cx="2566578" cy="1850977"/>
          </a:xfrm>
        </p:grpSpPr>
        <p:sp>
          <p:nvSpPr>
            <p:cNvPr id="441" name="Google Shape;441;p24"/>
            <p:cNvSpPr txBox="1"/>
            <p:nvPr/>
          </p:nvSpPr>
          <p:spPr>
            <a:xfrm>
              <a:off x="1597325" y="2349127"/>
              <a:ext cx="25588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Impress Invectors</a:t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2" name="Google Shape;442;p24"/>
            <p:cNvSpPr txBox="1"/>
            <p:nvPr/>
          </p:nvSpPr>
          <p:spPr>
            <a:xfrm>
              <a:off x="1589601" y="2757852"/>
              <a:ext cx="2566578" cy="1442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Your audience relate and absorb information on different sensory levels. We know visual stories are amplified with the right words.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3" name="Google Shape;443;p24"/>
          <p:cNvGrpSpPr/>
          <p:nvPr/>
        </p:nvGrpSpPr>
        <p:grpSpPr>
          <a:xfrm>
            <a:off x="4795579" y="3604963"/>
            <a:ext cx="2566579" cy="1587628"/>
            <a:chOff x="1589601" y="2349127"/>
            <a:chExt cx="2566578" cy="1587627"/>
          </a:xfrm>
        </p:grpSpPr>
        <p:sp>
          <p:nvSpPr>
            <p:cNvPr id="444" name="Google Shape;444;p24"/>
            <p:cNvSpPr txBox="1"/>
            <p:nvPr/>
          </p:nvSpPr>
          <p:spPr>
            <a:xfrm>
              <a:off x="2037113" y="2349127"/>
              <a:ext cx="16715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Raise Money</a:t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5" name="Google Shape;445;p24"/>
            <p:cNvSpPr txBox="1"/>
            <p:nvPr/>
          </p:nvSpPr>
          <p:spPr>
            <a:xfrm>
              <a:off x="1589601" y="2771500"/>
              <a:ext cx="2566578" cy="1165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Is the color of gold, butter  and ripe lemons. In the  spectrum of visible light,  yellow is found between  green and orange.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6" name="Google Shape;446;p24"/>
          <p:cNvGrpSpPr/>
          <p:nvPr/>
        </p:nvGrpSpPr>
        <p:grpSpPr>
          <a:xfrm>
            <a:off x="8411118" y="3604115"/>
            <a:ext cx="2873887" cy="1864627"/>
            <a:chOff x="1493353" y="2349127"/>
            <a:chExt cx="2873886" cy="1864626"/>
          </a:xfrm>
        </p:grpSpPr>
        <p:sp>
          <p:nvSpPr>
            <p:cNvPr id="447" name="Google Shape;447;p24"/>
            <p:cNvSpPr txBox="1"/>
            <p:nvPr/>
          </p:nvSpPr>
          <p:spPr>
            <a:xfrm>
              <a:off x="1493353" y="2349127"/>
              <a:ext cx="28738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Grow Your Company</a:t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8" name="Google Shape;448;p24"/>
            <p:cNvSpPr txBox="1"/>
            <p:nvPr/>
          </p:nvSpPr>
          <p:spPr>
            <a:xfrm>
              <a:off x="1589601" y="2771500"/>
              <a:ext cx="2566578" cy="1442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Remember to download and install the fonts used in this presentation (you’ll find the links to the font files needed in the Presentation design slide)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9" name="Google Shape;449;p24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5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25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25"/>
          <p:cNvSpPr/>
          <p:nvPr/>
        </p:nvSpPr>
        <p:spPr>
          <a:xfrm>
            <a:off x="5229765" y="4653983"/>
            <a:ext cx="86523" cy="5612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cubicBezTo>
                  <a:pt x="12600" y="16200"/>
                  <a:pt x="7200" y="8100"/>
                  <a:pt x="0" y="0"/>
                </a:cubicBezTo>
                <a:lnTo>
                  <a:pt x="1800" y="2700"/>
                </a:lnTo>
                <a:cubicBezTo>
                  <a:pt x="7200" y="10800"/>
                  <a:pt x="14400" y="16200"/>
                  <a:pt x="21600" y="21600"/>
                </a:cubicBezTo>
                <a:close/>
              </a:path>
            </a:pathLst>
          </a:custGeom>
          <a:solidFill>
            <a:srgbClr val="F15B45"/>
          </a:solidFill>
          <a:ln>
            <a:noFill/>
          </a:ln>
        </p:spPr>
        <p:txBody>
          <a:bodyPr anchorCtr="0" anchor="ctr" bIns="48750" lIns="48750" spcFirstLastPara="1" rIns="48750" wrap="square" tIns="48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62" name="Google Shape;462;p25"/>
          <p:cNvGrpSpPr/>
          <p:nvPr/>
        </p:nvGrpSpPr>
        <p:grpSpPr>
          <a:xfrm>
            <a:off x="1119458" y="2187800"/>
            <a:ext cx="5243732" cy="2785095"/>
            <a:chOff x="1054687" y="1626596"/>
            <a:chExt cx="3932799" cy="2088821"/>
          </a:xfrm>
        </p:grpSpPr>
        <p:grpSp>
          <p:nvGrpSpPr>
            <p:cNvPr id="463" name="Google Shape;463;p25"/>
            <p:cNvGrpSpPr/>
            <p:nvPr/>
          </p:nvGrpSpPr>
          <p:grpSpPr>
            <a:xfrm>
              <a:off x="1566914" y="1626596"/>
              <a:ext cx="3420572" cy="2068435"/>
              <a:chOff x="1566914" y="1626596"/>
              <a:chExt cx="3420572" cy="2068435"/>
            </a:xfrm>
          </p:grpSpPr>
          <p:grpSp>
            <p:nvGrpSpPr>
              <p:cNvPr id="464" name="Google Shape;464;p25"/>
              <p:cNvGrpSpPr/>
              <p:nvPr/>
            </p:nvGrpSpPr>
            <p:grpSpPr>
              <a:xfrm>
                <a:off x="1574723" y="1821122"/>
                <a:ext cx="3412763" cy="1856524"/>
                <a:chOff x="1635651" y="2334058"/>
                <a:chExt cx="4539038" cy="1621919"/>
              </a:xfrm>
            </p:grpSpPr>
            <p:cxnSp>
              <p:nvCxnSpPr>
                <p:cNvPr id="465" name="Google Shape;465;p25"/>
                <p:cNvCxnSpPr/>
                <p:nvPr/>
              </p:nvCxnSpPr>
              <p:spPr>
                <a:xfrm>
                  <a:off x="1635651" y="3611033"/>
                  <a:ext cx="45390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>
                      <a:alpha val="51764"/>
                    </a:srgbClr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</p:cxnSp>
            <p:cxnSp>
              <p:nvCxnSpPr>
                <p:cNvPr id="466" name="Google Shape;466;p25"/>
                <p:cNvCxnSpPr/>
                <p:nvPr/>
              </p:nvCxnSpPr>
              <p:spPr>
                <a:xfrm>
                  <a:off x="1635651" y="3311843"/>
                  <a:ext cx="45390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>
                      <a:alpha val="51764"/>
                    </a:srgbClr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</p:cxnSp>
            <p:cxnSp>
              <p:nvCxnSpPr>
                <p:cNvPr id="467" name="Google Shape;467;p25"/>
                <p:cNvCxnSpPr/>
                <p:nvPr/>
              </p:nvCxnSpPr>
              <p:spPr>
                <a:xfrm>
                  <a:off x="1635651" y="3031987"/>
                  <a:ext cx="45390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>
                      <a:alpha val="51764"/>
                    </a:srgbClr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</p:cxnSp>
            <p:cxnSp>
              <p:nvCxnSpPr>
                <p:cNvPr id="468" name="Google Shape;468;p25"/>
                <p:cNvCxnSpPr/>
                <p:nvPr/>
              </p:nvCxnSpPr>
              <p:spPr>
                <a:xfrm>
                  <a:off x="1635651" y="2682888"/>
                  <a:ext cx="45390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>
                      <a:alpha val="51764"/>
                    </a:srgbClr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</p:cxnSp>
            <p:cxnSp>
              <p:nvCxnSpPr>
                <p:cNvPr id="469" name="Google Shape;469;p25"/>
                <p:cNvCxnSpPr/>
                <p:nvPr/>
              </p:nvCxnSpPr>
              <p:spPr>
                <a:xfrm>
                  <a:off x="1635651" y="2334058"/>
                  <a:ext cx="45390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>
                      <a:alpha val="51764"/>
                    </a:srgbClr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</p:cxnSp>
            <p:cxnSp>
              <p:nvCxnSpPr>
                <p:cNvPr id="470" name="Google Shape;470;p25"/>
                <p:cNvCxnSpPr/>
                <p:nvPr/>
              </p:nvCxnSpPr>
              <p:spPr>
                <a:xfrm>
                  <a:off x="1635651" y="3955977"/>
                  <a:ext cx="45390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>
                      <a:alpha val="51764"/>
                    </a:srgbClr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71" name="Google Shape;471;p25"/>
              <p:cNvCxnSpPr/>
              <p:nvPr/>
            </p:nvCxnSpPr>
            <p:spPr>
              <a:xfrm flipH="1" rot="10800000">
                <a:off x="1566914" y="1626596"/>
                <a:ext cx="7352" cy="2068435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>
                    <a:alpha val="51764"/>
                  </a:srgbClr>
                </a:solidFill>
                <a:prstDash val="solid"/>
                <a:miter lim="400000"/>
                <a:headEnd len="sm" w="sm" type="none"/>
                <a:tailEnd len="sm" w="sm" type="triangle"/>
              </a:ln>
            </p:spPr>
          </p:cxnSp>
        </p:grpSp>
        <p:grpSp>
          <p:nvGrpSpPr>
            <p:cNvPr id="472" name="Google Shape;472;p25"/>
            <p:cNvGrpSpPr/>
            <p:nvPr/>
          </p:nvGrpSpPr>
          <p:grpSpPr>
            <a:xfrm>
              <a:off x="1054687" y="1908959"/>
              <a:ext cx="720080" cy="1806458"/>
              <a:chOff x="1860805" y="2064116"/>
              <a:chExt cx="720080" cy="1806458"/>
            </a:xfrm>
          </p:grpSpPr>
          <p:sp>
            <p:nvSpPr>
              <p:cNvPr id="473" name="Google Shape;473;p25"/>
              <p:cNvSpPr txBox="1"/>
              <p:nvPr/>
            </p:nvSpPr>
            <p:spPr>
              <a:xfrm>
                <a:off x="1860805" y="3349359"/>
                <a:ext cx="408265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20</a:t>
                </a:r>
                <a:endParaRPr/>
              </a:p>
            </p:txBody>
          </p:sp>
          <p:sp>
            <p:nvSpPr>
              <p:cNvPr id="474" name="Google Shape;474;p25"/>
              <p:cNvSpPr txBox="1"/>
              <p:nvPr/>
            </p:nvSpPr>
            <p:spPr>
              <a:xfrm>
                <a:off x="1860805" y="3050169"/>
                <a:ext cx="464002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40</a:t>
                </a:r>
                <a:endParaRPr/>
              </a:p>
            </p:txBody>
          </p:sp>
          <p:sp>
            <p:nvSpPr>
              <p:cNvPr id="475" name="Google Shape;475;p25"/>
              <p:cNvSpPr txBox="1"/>
              <p:nvPr/>
            </p:nvSpPr>
            <p:spPr>
              <a:xfrm>
                <a:off x="1860805" y="2773170"/>
                <a:ext cx="464002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60</a:t>
                </a:r>
                <a:endParaRPr/>
              </a:p>
            </p:txBody>
          </p:sp>
          <p:sp>
            <p:nvSpPr>
              <p:cNvPr id="476" name="Google Shape;476;p25"/>
              <p:cNvSpPr txBox="1"/>
              <p:nvPr/>
            </p:nvSpPr>
            <p:spPr>
              <a:xfrm>
                <a:off x="1860805" y="2399127"/>
                <a:ext cx="471354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80</a:t>
                </a:r>
                <a:endParaRPr/>
              </a:p>
            </p:txBody>
          </p:sp>
          <p:sp>
            <p:nvSpPr>
              <p:cNvPr id="477" name="Google Shape;477;p25"/>
              <p:cNvSpPr txBox="1"/>
              <p:nvPr/>
            </p:nvSpPr>
            <p:spPr>
              <a:xfrm>
                <a:off x="1860805" y="2064116"/>
                <a:ext cx="720080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100</a:t>
                </a:r>
                <a:endParaRPr/>
              </a:p>
            </p:txBody>
          </p:sp>
          <p:sp>
            <p:nvSpPr>
              <p:cNvPr id="478" name="Google Shape;478;p25"/>
              <p:cNvSpPr txBox="1"/>
              <p:nvPr/>
            </p:nvSpPr>
            <p:spPr>
              <a:xfrm>
                <a:off x="1916462" y="3616659"/>
                <a:ext cx="360040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</a:t>
                </a:r>
                <a:endParaRPr/>
              </a:p>
            </p:txBody>
          </p:sp>
        </p:grpSp>
      </p:grpSp>
      <p:grpSp>
        <p:nvGrpSpPr>
          <p:cNvPr id="479" name="Google Shape;479;p25"/>
          <p:cNvGrpSpPr/>
          <p:nvPr/>
        </p:nvGrpSpPr>
        <p:grpSpPr>
          <a:xfrm>
            <a:off x="1875386" y="5059441"/>
            <a:ext cx="3694007" cy="307779"/>
            <a:chOff x="2427751" y="4197737"/>
            <a:chExt cx="2770505" cy="230833"/>
          </a:xfrm>
        </p:grpSpPr>
        <p:sp>
          <p:nvSpPr>
            <p:cNvPr id="480" name="Google Shape;480;p25"/>
            <p:cNvSpPr txBox="1"/>
            <p:nvPr/>
          </p:nvSpPr>
          <p:spPr>
            <a:xfrm>
              <a:off x="2427751" y="4197738"/>
              <a:ext cx="6724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2001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3148476" y="4197737"/>
              <a:ext cx="6724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2005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2" name="Google Shape;482;p25"/>
            <p:cNvSpPr txBox="1"/>
            <p:nvPr/>
          </p:nvSpPr>
          <p:spPr>
            <a:xfrm>
              <a:off x="3832371" y="4197737"/>
              <a:ext cx="6724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2010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83" name="Google Shape;483;p25"/>
            <p:cNvSpPr txBox="1"/>
            <p:nvPr/>
          </p:nvSpPr>
          <p:spPr>
            <a:xfrm>
              <a:off x="4525791" y="4197737"/>
              <a:ext cx="672465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2020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4" name="Google Shape;484;p25"/>
          <p:cNvSpPr/>
          <p:nvPr/>
        </p:nvSpPr>
        <p:spPr>
          <a:xfrm>
            <a:off x="1812837" y="3389771"/>
            <a:ext cx="1218139" cy="1528034"/>
          </a:xfrm>
          <a:prstGeom prst="triangle">
            <a:avLst>
              <a:gd fmla="val 50000" name="adj"/>
            </a:avLst>
          </a:prstGeom>
          <a:solidFill>
            <a:srgbClr val="F7BFA4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1920000" dist="114300">
              <a:srgbClr val="7F7F7F">
                <a:alpha val="43921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2636977" y="2619751"/>
            <a:ext cx="1218139" cy="2301163"/>
          </a:xfrm>
          <a:prstGeom prst="triangle">
            <a:avLst>
              <a:gd fmla="val 50000" name="adj"/>
            </a:avLst>
          </a:prstGeom>
          <a:solidFill>
            <a:srgbClr val="CDE4F6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19100" sx="90000" rotWithShape="0" algn="tl" dir="2700000" dist="266700" sy="90000">
              <a:srgbClr val="7F7F7F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3484899" y="3216910"/>
            <a:ext cx="1218139" cy="1708564"/>
          </a:xfrm>
          <a:prstGeom prst="triangle">
            <a:avLst>
              <a:gd fmla="val 50000" name="adj"/>
            </a:avLst>
          </a:prstGeom>
          <a:solidFill>
            <a:srgbClr val="F7BFA4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03200" rotWithShape="0" algn="tl" dir="1920000" dist="114300">
              <a:srgbClr val="7F7F7F">
                <a:alpha val="43921"/>
              </a:srgbClr>
            </a:outerShdw>
          </a:effectLst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572240" y="3168436"/>
            <a:ext cx="1218139" cy="1754095"/>
          </a:xfrm>
          <a:prstGeom prst="triangle">
            <a:avLst>
              <a:gd fmla="val 50000" name="adj"/>
            </a:avLst>
          </a:prstGeom>
          <a:solidFill>
            <a:srgbClr val="CDE4F6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19100" sx="90000" rotWithShape="0" algn="tl" dir="2700000" dist="266700" sy="90000">
              <a:srgbClr val="7F7F7F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7049048" y="4243640"/>
            <a:ext cx="676707" cy="676704"/>
          </a:xfrm>
          <a:prstGeom prst="ellipse">
            <a:avLst/>
          </a:prstGeom>
          <a:solidFill>
            <a:srgbClr val="F7BFA4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19100" sx="90000" rotWithShape="0" algn="tl" dir="2700000" dist="444500" sy="90000">
              <a:srgbClr val="7F7F7F">
                <a:alpha val="2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7229753" y="4458470"/>
            <a:ext cx="311936" cy="223573"/>
          </a:xfrm>
          <a:custGeom>
            <a:rect b="b" l="l" r="r" t="t"/>
            <a:pathLst>
              <a:path extrusionOk="0" h="207" w="281">
                <a:moveTo>
                  <a:pt x="260" y="21"/>
                </a:moveTo>
                <a:cubicBezTo>
                  <a:pt x="217" y="21"/>
                  <a:pt x="217" y="21"/>
                  <a:pt x="217" y="21"/>
                </a:cubicBezTo>
                <a:cubicBezTo>
                  <a:pt x="218" y="21"/>
                  <a:pt x="218" y="21"/>
                  <a:pt x="218" y="21"/>
                </a:cubicBezTo>
                <a:cubicBezTo>
                  <a:pt x="218" y="9"/>
                  <a:pt x="208" y="0"/>
                  <a:pt x="19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5" y="0"/>
                  <a:pt x="65" y="9"/>
                  <a:pt x="65" y="21"/>
                </a:cubicBezTo>
                <a:cubicBezTo>
                  <a:pt x="65" y="21"/>
                  <a:pt x="65" y="21"/>
                  <a:pt x="65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9" y="21"/>
                  <a:pt x="0" y="31"/>
                  <a:pt x="0" y="42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98"/>
                  <a:pt x="9" y="207"/>
                  <a:pt x="20" y="207"/>
                </a:cubicBezTo>
                <a:cubicBezTo>
                  <a:pt x="260" y="207"/>
                  <a:pt x="260" y="207"/>
                  <a:pt x="260" y="207"/>
                </a:cubicBezTo>
                <a:cubicBezTo>
                  <a:pt x="271" y="207"/>
                  <a:pt x="281" y="198"/>
                  <a:pt x="281" y="187"/>
                </a:cubicBezTo>
                <a:cubicBezTo>
                  <a:pt x="281" y="42"/>
                  <a:pt x="281" y="42"/>
                  <a:pt x="281" y="42"/>
                </a:cubicBezTo>
                <a:cubicBezTo>
                  <a:pt x="281" y="31"/>
                  <a:pt x="271" y="21"/>
                  <a:pt x="260" y="21"/>
                </a:cubicBezTo>
                <a:close/>
                <a:moveTo>
                  <a:pt x="141" y="181"/>
                </a:moveTo>
                <a:cubicBezTo>
                  <a:pt x="101" y="181"/>
                  <a:pt x="69" y="149"/>
                  <a:pt x="69" y="109"/>
                </a:cubicBezTo>
                <a:cubicBezTo>
                  <a:pt x="69" y="69"/>
                  <a:pt x="101" y="36"/>
                  <a:pt x="141" y="36"/>
                </a:cubicBezTo>
                <a:cubicBezTo>
                  <a:pt x="181" y="36"/>
                  <a:pt x="214" y="69"/>
                  <a:pt x="214" y="109"/>
                </a:cubicBezTo>
                <a:cubicBezTo>
                  <a:pt x="214" y="149"/>
                  <a:pt x="181" y="181"/>
                  <a:pt x="141" y="18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0" name="Google Shape;490;p25"/>
          <p:cNvGrpSpPr/>
          <p:nvPr/>
        </p:nvGrpSpPr>
        <p:grpSpPr>
          <a:xfrm>
            <a:off x="7942322" y="2290882"/>
            <a:ext cx="2912126" cy="1226982"/>
            <a:chOff x="5792918" y="2545178"/>
            <a:chExt cx="2184095" cy="920236"/>
          </a:xfrm>
        </p:grpSpPr>
        <p:sp>
          <p:nvSpPr>
            <p:cNvPr id="491" name="Google Shape;491;p25"/>
            <p:cNvSpPr txBox="1"/>
            <p:nvPr/>
          </p:nvSpPr>
          <p:spPr>
            <a:xfrm>
              <a:off x="5819045" y="2545178"/>
              <a:ext cx="1000125" cy="311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Briefing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5792918" y="2843705"/>
              <a:ext cx="2184095" cy="621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3" name="Google Shape;493;p25"/>
          <p:cNvGrpSpPr/>
          <p:nvPr/>
        </p:nvGrpSpPr>
        <p:grpSpPr>
          <a:xfrm>
            <a:off x="8011443" y="4038368"/>
            <a:ext cx="2961154" cy="1244798"/>
            <a:chOff x="5844759" y="3659052"/>
            <a:chExt cx="2220866" cy="933598"/>
          </a:xfrm>
        </p:grpSpPr>
        <p:sp>
          <p:nvSpPr>
            <p:cNvPr id="494" name="Google Shape;494;p25"/>
            <p:cNvSpPr txBox="1"/>
            <p:nvPr/>
          </p:nvSpPr>
          <p:spPr>
            <a:xfrm>
              <a:off x="5871750" y="3659052"/>
              <a:ext cx="1253860" cy="311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Workshops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5844759" y="3970942"/>
              <a:ext cx="2220866" cy="621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6" name="Google Shape;496;p25"/>
          <p:cNvSpPr/>
          <p:nvPr/>
        </p:nvSpPr>
        <p:spPr>
          <a:xfrm>
            <a:off x="7049048" y="2582977"/>
            <a:ext cx="676707" cy="676704"/>
          </a:xfrm>
          <a:prstGeom prst="ellipse">
            <a:avLst/>
          </a:prstGeom>
          <a:solidFill>
            <a:srgbClr val="CDE4F6"/>
          </a:solidFill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419100" sx="90000" rotWithShape="0" algn="tl" dir="2700000" dist="444500" sy="90000">
              <a:srgbClr val="7F7F7F">
                <a:alpha val="2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7204883" y="2814237"/>
            <a:ext cx="365035" cy="214184"/>
          </a:xfrm>
          <a:custGeom>
            <a:rect b="b" l="l" r="r" t="t"/>
            <a:pathLst>
              <a:path extrusionOk="0" h="1409701" w="2546350">
                <a:moveTo>
                  <a:pt x="1205490" y="715963"/>
                </a:moveTo>
                <a:lnTo>
                  <a:pt x="1293463" y="715963"/>
                </a:lnTo>
                <a:lnTo>
                  <a:pt x="1320445" y="783954"/>
                </a:lnTo>
                <a:lnTo>
                  <a:pt x="1271470" y="813191"/>
                </a:lnTo>
                <a:lnTo>
                  <a:pt x="1310469" y="955292"/>
                </a:lnTo>
                <a:lnTo>
                  <a:pt x="1402297" y="721402"/>
                </a:lnTo>
                <a:lnTo>
                  <a:pt x="1433360" y="726162"/>
                </a:lnTo>
                <a:lnTo>
                  <a:pt x="1463969" y="731601"/>
                </a:lnTo>
                <a:lnTo>
                  <a:pt x="1494805" y="737494"/>
                </a:lnTo>
                <a:lnTo>
                  <a:pt x="1509997" y="740667"/>
                </a:lnTo>
                <a:lnTo>
                  <a:pt x="1525188" y="743840"/>
                </a:lnTo>
                <a:lnTo>
                  <a:pt x="1539699" y="747239"/>
                </a:lnTo>
                <a:lnTo>
                  <a:pt x="1554664" y="750639"/>
                </a:lnTo>
                <a:lnTo>
                  <a:pt x="1568948" y="754491"/>
                </a:lnTo>
                <a:lnTo>
                  <a:pt x="1583006" y="757891"/>
                </a:lnTo>
                <a:lnTo>
                  <a:pt x="1597063" y="761971"/>
                </a:lnTo>
                <a:lnTo>
                  <a:pt x="1610441" y="765823"/>
                </a:lnTo>
                <a:lnTo>
                  <a:pt x="1623818" y="770129"/>
                </a:lnTo>
                <a:lnTo>
                  <a:pt x="1636289" y="774209"/>
                </a:lnTo>
                <a:lnTo>
                  <a:pt x="1648759" y="778515"/>
                </a:lnTo>
                <a:lnTo>
                  <a:pt x="1660776" y="783048"/>
                </a:lnTo>
                <a:lnTo>
                  <a:pt x="1672113" y="787581"/>
                </a:lnTo>
                <a:lnTo>
                  <a:pt x="1683223" y="792113"/>
                </a:lnTo>
                <a:lnTo>
                  <a:pt x="1693653" y="796873"/>
                </a:lnTo>
                <a:lnTo>
                  <a:pt x="1703629" y="801632"/>
                </a:lnTo>
                <a:lnTo>
                  <a:pt x="1712699" y="806618"/>
                </a:lnTo>
                <a:lnTo>
                  <a:pt x="1721542" y="811604"/>
                </a:lnTo>
                <a:lnTo>
                  <a:pt x="1729704" y="817043"/>
                </a:lnTo>
                <a:lnTo>
                  <a:pt x="1736960" y="822256"/>
                </a:lnTo>
                <a:lnTo>
                  <a:pt x="1743762" y="827695"/>
                </a:lnTo>
                <a:lnTo>
                  <a:pt x="1749657" y="833135"/>
                </a:lnTo>
                <a:lnTo>
                  <a:pt x="1752378" y="835854"/>
                </a:lnTo>
                <a:lnTo>
                  <a:pt x="1754872" y="838801"/>
                </a:lnTo>
                <a:lnTo>
                  <a:pt x="1757139" y="841520"/>
                </a:lnTo>
                <a:lnTo>
                  <a:pt x="1759180" y="844240"/>
                </a:lnTo>
                <a:lnTo>
                  <a:pt x="1761221" y="847186"/>
                </a:lnTo>
                <a:lnTo>
                  <a:pt x="1762808" y="850133"/>
                </a:lnTo>
                <a:lnTo>
                  <a:pt x="1764168" y="853079"/>
                </a:lnTo>
                <a:lnTo>
                  <a:pt x="1765528" y="855799"/>
                </a:lnTo>
                <a:lnTo>
                  <a:pt x="1767569" y="857838"/>
                </a:lnTo>
                <a:lnTo>
                  <a:pt x="1768703" y="859878"/>
                </a:lnTo>
                <a:lnTo>
                  <a:pt x="1769836" y="861918"/>
                </a:lnTo>
                <a:lnTo>
                  <a:pt x="1770063" y="863278"/>
                </a:lnTo>
                <a:lnTo>
                  <a:pt x="1770063" y="864184"/>
                </a:lnTo>
                <a:lnTo>
                  <a:pt x="1770063" y="1395196"/>
                </a:lnTo>
                <a:lnTo>
                  <a:pt x="1770063" y="1396556"/>
                </a:lnTo>
                <a:lnTo>
                  <a:pt x="1769610" y="1398143"/>
                </a:lnTo>
                <a:lnTo>
                  <a:pt x="1768930" y="1399502"/>
                </a:lnTo>
                <a:lnTo>
                  <a:pt x="1768023" y="1400862"/>
                </a:lnTo>
                <a:lnTo>
                  <a:pt x="1767116" y="1402222"/>
                </a:lnTo>
                <a:lnTo>
                  <a:pt x="1765755" y="1403355"/>
                </a:lnTo>
                <a:lnTo>
                  <a:pt x="1764168" y="1404488"/>
                </a:lnTo>
                <a:lnTo>
                  <a:pt x="1762581" y="1405395"/>
                </a:lnTo>
                <a:lnTo>
                  <a:pt x="1760767" y="1406528"/>
                </a:lnTo>
                <a:lnTo>
                  <a:pt x="1758726" y="1407208"/>
                </a:lnTo>
                <a:lnTo>
                  <a:pt x="1754192" y="1408795"/>
                </a:lnTo>
                <a:lnTo>
                  <a:pt x="1749430" y="1409475"/>
                </a:lnTo>
                <a:lnTo>
                  <a:pt x="1746936" y="1409701"/>
                </a:lnTo>
                <a:lnTo>
                  <a:pt x="1743989" y="1409701"/>
                </a:lnTo>
                <a:lnTo>
                  <a:pt x="1604307" y="1409701"/>
                </a:lnTo>
                <a:lnTo>
                  <a:pt x="1590791" y="1027113"/>
                </a:lnTo>
                <a:lnTo>
                  <a:pt x="1577077" y="1409701"/>
                </a:lnTo>
                <a:lnTo>
                  <a:pt x="921682" y="1409701"/>
                </a:lnTo>
                <a:lnTo>
                  <a:pt x="908166" y="1027113"/>
                </a:lnTo>
                <a:lnTo>
                  <a:pt x="894451" y="1409701"/>
                </a:lnTo>
                <a:lnTo>
                  <a:pt x="754511" y="1409701"/>
                </a:lnTo>
                <a:lnTo>
                  <a:pt x="752017" y="1409701"/>
                </a:lnTo>
                <a:lnTo>
                  <a:pt x="749523" y="1409475"/>
                </a:lnTo>
                <a:lnTo>
                  <a:pt x="744535" y="1408795"/>
                </a:lnTo>
                <a:lnTo>
                  <a:pt x="740227" y="1407208"/>
                </a:lnTo>
                <a:lnTo>
                  <a:pt x="738186" y="1406528"/>
                </a:lnTo>
                <a:lnTo>
                  <a:pt x="736145" y="1405395"/>
                </a:lnTo>
                <a:lnTo>
                  <a:pt x="734785" y="1404488"/>
                </a:lnTo>
                <a:lnTo>
                  <a:pt x="733198" y="1403355"/>
                </a:lnTo>
                <a:lnTo>
                  <a:pt x="731837" y="1402222"/>
                </a:lnTo>
                <a:lnTo>
                  <a:pt x="730704" y="1400862"/>
                </a:lnTo>
                <a:lnTo>
                  <a:pt x="729797" y="1399502"/>
                </a:lnTo>
                <a:lnTo>
                  <a:pt x="729117" y="1398143"/>
                </a:lnTo>
                <a:lnTo>
                  <a:pt x="728890" y="1396556"/>
                </a:lnTo>
                <a:lnTo>
                  <a:pt x="728663" y="1395196"/>
                </a:lnTo>
                <a:lnTo>
                  <a:pt x="728663" y="864184"/>
                </a:lnTo>
                <a:lnTo>
                  <a:pt x="728663" y="863278"/>
                </a:lnTo>
                <a:lnTo>
                  <a:pt x="728890" y="861918"/>
                </a:lnTo>
                <a:lnTo>
                  <a:pt x="729797" y="859878"/>
                </a:lnTo>
                <a:lnTo>
                  <a:pt x="731384" y="857838"/>
                </a:lnTo>
                <a:lnTo>
                  <a:pt x="733198" y="855799"/>
                </a:lnTo>
                <a:lnTo>
                  <a:pt x="734332" y="853079"/>
                </a:lnTo>
                <a:lnTo>
                  <a:pt x="735919" y="850133"/>
                </a:lnTo>
                <a:lnTo>
                  <a:pt x="737733" y="847186"/>
                </a:lnTo>
                <a:lnTo>
                  <a:pt x="739546" y="844240"/>
                </a:lnTo>
                <a:lnTo>
                  <a:pt x="741814" y="841520"/>
                </a:lnTo>
                <a:lnTo>
                  <a:pt x="744081" y="838801"/>
                </a:lnTo>
                <a:lnTo>
                  <a:pt x="746575" y="835854"/>
                </a:lnTo>
                <a:lnTo>
                  <a:pt x="749296" y="833135"/>
                </a:lnTo>
                <a:lnTo>
                  <a:pt x="755191" y="827695"/>
                </a:lnTo>
                <a:lnTo>
                  <a:pt x="761993" y="822256"/>
                </a:lnTo>
                <a:lnTo>
                  <a:pt x="769249" y="817043"/>
                </a:lnTo>
                <a:lnTo>
                  <a:pt x="777638" y="811604"/>
                </a:lnTo>
                <a:lnTo>
                  <a:pt x="786254" y="806618"/>
                </a:lnTo>
                <a:lnTo>
                  <a:pt x="795777" y="801632"/>
                </a:lnTo>
                <a:lnTo>
                  <a:pt x="805527" y="796873"/>
                </a:lnTo>
                <a:lnTo>
                  <a:pt x="816183" y="792113"/>
                </a:lnTo>
                <a:lnTo>
                  <a:pt x="827293" y="787581"/>
                </a:lnTo>
                <a:lnTo>
                  <a:pt x="838630" y="783048"/>
                </a:lnTo>
                <a:lnTo>
                  <a:pt x="850647" y="778742"/>
                </a:lnTo>
                <a:lnTo>
                  <a:pt x="863345" y="774209"/>
                </a:lnTo>
                <a:lnTo>
                  <a:pt x="876268" y="770129"/>
                </a:lnTo>
                <a:lnTo>
                  <a:pt x="889419" y="766050"/>
                </a:lnTo>
                <a:lnTo>
                  <a:pt x="903023" y="761971"/>
                </a:lnTo>
                <a:lnTo>
                  <a:pt x="917081" y="758344"/>
                </a:lnTo>
                <a:lnTo>
                  <a:pt x="931139" y="754491"/>
                </a:lnTo>
                <a:lnTo>
                  <a:pt x="945650" y="750865"/>
                </a:lnTo>
                <a:lnTo>
                  <a:pt x="960388" y="747466"/>
                </a:lnTo>
                <a:lnTo>
                  <a:pt x="975352" y="743840"/>
                </a:lnTo>
                <a:lnTo>
                  <a:pt x="990544" y="740893"/>
                </a:lnTo>
                <a:lnTo>
                  <a:pt x="1005735" y="737494"/>
                </a:lnTo>
                <a:lnTo>
                  <a:pt x="1036344" y="731828"/>
                </a:lnTo>
                <a:lnTo>
                  <a:pt x="1067407" y="726388"/>
                </a:lnTo>
                <a:lnTo>
                  <a:pt x="1098470" y="721629"/>
                </a:lnTo>
                <a:lnTo>
                  <a:pt x="1188484" y="955292"/>
                </a:lnTo>
                <a:lnTo>
                  <a:pt x="1227483" y="813191"/>
                </a:lnTo>
                <a:lnTo>
                  <a:pt x="1178281" y="783954"/>
                </a:lnTo>
                <a:lnTo>
                  <a:pt x="1205490" y="715963"/>
                </a:lnTo>
                <a:close/>
                <a:moveTo>
                  <a:pt x="476723" y="658812"/>
                </a:moveTo>
                <a:lnTo>
                  <a:pt x="564677" y="658812"/>
                </a:lnTo>
                <a:lnTo>
                  <a:pt x="591880" y="727368"/>
                </a:lnTo>
                <a:lnTo>
                  <a:pt x="542915" y="756425"/>
                </a:lnTo>
                <a:lnTo>
                  <a:pt x="581452" y="898986"/>
                </a:lnTo>
                <a:lnTo>
                  <a:pt x="673487" y="664487"/>
                </a:lnTo>
                <a:lnTo>
                  <a:pt x="704317" y="669481"/>
                </a:lnTo>
                <a:lnTo>
                  <a:pt x="735373" y="674703"/>
                </a:lnTo>
                <a:lnTo>
                  <a:pt x="766202" y="680605"/>
                </a:lnTo>
                <a:lnTo>
                  <a:pt x="781163" y="683783"/>
                </a:lnTo>
                <a:lnTo>
                  <a:pt x="796125" y="686961"/>
                </a:lnTo>
                <a:lnTo>
                  <a:pt x="811086" y="690366"/>
                </a:lnTo>
                <a:lnTo>
                  <a:pt x="825594" y="693998"/>
                </a:lnTo>
                <a:lnTo>
                  <a:pt x="840329" y="697630"/>
                </a:lnTo>
                <a:lnTo>
                  <a:pt x="854383" y="701263"/>
                </a:lnTo>
                <a:lnTo>
                  <a:pt x="868211" y="705122"/>
                </a:lnTo>
                <a:lnTo>
                  <a:pt x="870360" y="705778"/>
                </a:lnTo>
                <a:lnTo>
                  <a:pt x="856570" y="709807"/>
                </a:lnTo>
                <a:lnTo>
                  <a:pt x="842283" y="714340"/>
                </a:lnTo>
                <a:lnTo>
                  <a:pt x="828449" y="719099"/>
                </a:lnTo>
                <a:lnTo>
                  <a:pt x="815069" y="723859"/>
                </a:lnTo>
                <a:lnTo>
                  <a:pt x="802369" y="728846"/>
                </a:lnTo>
                <a:lnTo>
                  <a:pt x="789895" y="734059"/>
                </a:lnTo>
                <a:lnTo>
                  <a:pt x="778102" y="739045"/>
                </a:lnTo>
                <a:lnTo>
                  <a:pt x="766763" y="744258"/>
                </a:lnTo>
                <a:lnTo>
                  <a:pt x="755877" y="749924"/>
                </a:lnTo>
                <a:lnTo>
                  <a:pt x="746126" y="755364"/>
                </a:lnTo>
                <a:lnTo>
                  <a:pt x="736374" y="761030"/>
                </a:lnTo>
                <a:lnTo>
                  <a:pt x="727983" y="766697"/>
                </a:lnTo>
                <a:lnTo>
                  <a:pt x="719819" y="772590"/>
                </a:lnTo>
                <a:lnTo>
                  <a:pt x="712788" y="778709"/>
                </a:lnTo>
                <a:lnTo>
                  <a:pt x="709386" y="781656"/>
                </a:lnTo>
                <a:lnTo>
                  <a:pt x="706211" y="784602"/>
                </a:lnTo>
                <a:lnTo>
                  <a:pt x="703490" y="788002"/>
                </a:lnTo>
                <a:lnTo>
                  <a:pt x="700542" y="790948"/>
                </a:lnTo>
                <a:lnTo>
                  <a:pt x="698047" y="794122"/>
                </a:lnTo>
                <a:lnTo>
                  <a:pt x="696006" y="797295"/>
                </a:lnTo>
                <a:lnTo>
                  <a:pt x="693738" y="800695"/>
                </a:lnTo>
                <a:lnTo>
                  <a:pt x="692151" y="803868"/>
                </a:lnTo>
                <a:lnTo>
                  <a:pt x="690563" y="807041"/>
                </a:lnTo>
                <a:lnTo>
                  <a:pt x="689202" y="810441"/>
                </a:lnTo>
                <a:lnTo>
                  <a:pt x="686935" y="812481"/>
                </a:lnTo>
                <a:lnTo>
                  <a:pt x="685574" y="814747"/>
                </a:lnTo>
                <a:lnTo>
                  <a:pt x="684893" y="815654"/>
                </a:lnTo>
                <a:lnTo>
                  <a:pt x="684667" y="817014"/>
                </a:lnTo>
                <a:lnTo>
                  <a:pt x="684440" y="818147"/>
                </a:lnTo>
                <a:lnTo>
                  <a:pt x="684213" y="819507"/>
                </a:lnTo>
                <a:lnTo>
                  <a:pt x="684213" y="1354137"/>
                </a:lnTo>
                <a:lnTo>
                  <a:pt x="193036" y="1354137"/>
                </a:lnTo>
                <a:lnTo>
                  <a:pt x="179272" y="971549"/>
                </a:lnTo>
                <a:lnTo>
                  <a:pt x="165708" y="1354137"/>
                </a:lnTo>
                <a:lnTo>
                  <a:pt x="26069" y="1354137"/>
                </a:lnTo>
                <a:lnTo>
                  <a:pt x="23576" y="1353910"/>
                </a:lnTo>
                <a:lnTo>
                  <a:pt x="20855" y="1353683"/>
                </a:lnTo>
                <a:lnTo>
                  <a:pt x="16095" y="1352775"/>
                </a:lnTo>
                <a:lnTo>
                  <a:pt x="11561" y="1351640"/>
                </a:lnTo>
                <a:lnTo>
                  <a:pt x="9748" y="1350505"/>
                </a:lnTo>
                <a:lnTo>
                  <a:pt x="7707" y="1349824"/>
                </a:lnTo>
                <a:lnTo>
                  <a:pt x="6121" y="1348689"/>
                </a:lnTo>
                <a:lnTo>
                  <a:pt x="4761" y="1347554"/>
                </a:lnTo>
                <a:lnTo>
                  <a:pt x="3174" y="1346419"/>
                </a:lnTo>
                <a:lnTo>
                  <a:pt x="2040" y="1345057"/>
                </a:lnTo>
                <a:lnTo>
                  <a:pt x="1360" y="1343695"/>
                </a:lnTo>
                <a:lnTo>
                  <a:pt x="680" y="1342333"/>
                </a:lnTo>
                <a:lnTo>
                  <a:pt x="453" y="1340744"/>
                </a:lnTo>
                <a:lnTo>
                  <a:pt x="0" y="1339155"/>
                </a:lnTo>
                <a:lnTo>
                  <a:pt x="0" y="807729"/>
                </a:lnTo>
                <a:lnTo>
                  <a:pt x="0" y="806367"/>
                </a:lnTo>
                <a:lnTo>
                  <a:pt x="453" y="805459"/>
                </a:lnTo>
                <a:lnTo>
                  <a:pt x="1360" y="803189"/>
                </a:lnTo>
                <a:lnTo>
                  <a:pt x="2720" y="801146"/>
                </a:lnTo>
                <a:lnTo>
                  <a:pt x="4761" y="799330"/>
                </a:lnTo>
                <a:lnTo>
                  <a:pt x="5894" y="796379"/>
                </a:lnTo>
                <a:lnTo>
                  <a:pt x="7481" y="793201"/>
                </a:lnTo>
                <a:lnTo>
                  <a:pt x="9294" y="790477"/>
                </a:lnTo>
                <a:lnTo>
                  <a:pt x="10881" y="787753"/>
                </a:lnTo>
                <a:lnTo>
                  <a:pt x="13148" y="784801"/>
                </a:lnTo>
                <a:lnTo>
                  <a:pt x="15415" y="781850"/>
                </a:lnTo>
                <a:lnTo>
                  <a:pt x="17908" y="779126"/>
                </a:lnTo>
                <a:lnTo>
                  <a:pt x="20629" y="776402"/>
                </a:lnTo>
                <a:lnTo>
                  <a:pt x="26523" y="770727"/>
                </a:lnTo>
                <a:lnTo>
                  <a:pt x="33323" y="765506"/>
                </a:lnTo>
                <a:lnTo>
                  <a:pt x="40804" y="760285"/>
                </a:lnTo>
                <a:lnTo>
                  <a:pt x="48738" y="755063"/>
                </a:lnTo>
                <a:lnTo>
                  <a:pt x="57579" y="750069"/>
                </a:lnTo>
                <a:lnTo>
                  <a:pt x="66873" y="745075"/>
                </a:lnTo>
                <a:lnTo>
                  <a:pt x="77074" y="740308"/>
                </a:lnTo>
                <a:lnTo>
                  <a:pt x="87728" y="735541"/>
                </a:lnTo>
                <a:lnTo>
                  <a:pt x="98382" y="730547"/>
                </a:lnTo>
                <a:lnTo>
                  <a:pt x="110170" y="726006"/>
                </a:lnTo>
                <a:lnTo>
                  <a:pt x="122184" y="721693"/>
                </a:lnTo>
                <a:lnTo>
                  <a:pt x="134652" y="717380"/>
                </a:lnTo>
                <a:lnTo>
                  <a:pt x="147573" y="713294"/>
                </a:lnTo>
                <a:lnTo>
                  <a:pt x="160721" y="709208"/>
                </a:lnTo>
                <a:lnTo>
                  <a:pt x="174322" y="705122"/>
                </a:lnTo>
                <a:lnTo>
                  <a:pt x="188377" y="701263"/>
                </a:lnTo>
                <a:lnTo>
                  <a:pt x="202658" y="697630"/>
                </a:lnTo>
                <a:lnTo>
                  <a:pt x="216940" y="693998"/>
                </a:lnTo>
                <a:lnTo>
                  <a:pt x="231901" y="690366"/>
                </a:lnTo>
                <a:lnTo>
                  <a:pt x="246862" y="687188"/>
                </a:lnTo>
                <a:lnTo>
                  <a:pt x="261824" y="683783"/>
                </a:lnTo>
                <a:lnTo>
                  <a:pt x="277012" y="680832"/>
                </a:lnTo>
                <a:lnTo>
                  <a:pt x="307841" y="674703"/>
                </a:lnTo>
                <a:lnTo>
                  <a:pt x="338897" y="669481"/>
                </a:lnTo>
                <a:lnTo>
                  <a:pt x="369953" y="664714"/>
                </a:lnTo>
                <a:lnTo>
                  <a:pt x="459948" y="898986"/>
                </a:lnTo>
                <a:lnTo>
                  <a:pt x="498485" y="756425"/>
                </a:lnTo>
                <a:lnTo>
                  <a:pt x="449520" y="727368"/>
                </a:lnTo>
                <a:lnTo>
                  <a:pt x="476723" y="658812"/>
                </a:lnTo>
                <a:close/>
                <a:moveTo>
                  <a:pt x="1981777" y="644525"/>
                </a:moveTo>
                <a:lnTo>
                  <a:pt x="2069750" y="644525"/>
                </a:lnTo>
                <a:lnTo>
                  <a:pt x="2096959" y="712516"/>
                </a:lnTo>
                <a:lnTo>
                  <a:pt x="2047757" y="741753"/>
                </a:lnTo>
                <a:lnTo>
                  <a:pt x="2086529" y="883854"/>
                </a:lnTo>
                <a:lnTo>
                  <a:pt x="2178357" y="649964"/>
                </a:lnTo>
                <a:lnTo>
                  <a:pt x="2209420" y="654724"/>
                </a:lnTo>
                <a:lnTo>
                  <a:pt x="2240256" y="660390"/>
                </a:lnTo>
                <a:lnTo>
                  <a:pt x="2271092" y="666056"/>
                </a:lnTo>
                <a:lnTo>
                  <a:pt x="2286284" y="669229"/>
                </a:lnTo>
                <a:lnTo>
                  <a:pt x="2301248" y="672402"/>
                </a:lnTo>
                <a:lnTo>
                  <a:pt x="2316213" y="675801"/>
                </a:lnTo>
                <a:lnTo>
                  <a:pt x="2330724" y="679201"/>
                </a:lnTo>
                <a:lnTo>
                  <a:pt x="2345235" y="683053"/>
                </a:lnTo>
                <a:lnTo>
                  <a:pt x="2359293" y="686680"/>
                </a:lnTo>
                <a:lnTo>
                  <a:pt x="2373124" y="690533"/>
                </a:lnTo>
                <a:lnTo>
                  <a:pt x="2386501" y="694385"/>
                </a:lnTo>
                <a:lnTo>
                  <a:pt x="2399879" y="698691"/>
                </a:lnTo>
                <a:lnTo>
                  <a:pt x="2412576" y="702771"/>
                </a:lnTo>
                <a:lnTo>
                  <a:pt x="2425273" y="707077"/>
                </a:lnTo>
                <a:lnTo>
                  <a:pt x="2437063" y="711610"/>
                </a:lnTo>
                <a:lnTo>
                  <a:pt x="2448400" y="716143"/>
                </a:lnTo>
                <a:lnTo>
                  <a:pt x="2459510" y="720675"/>
                </a:lnTo>
                <a:lnTo>
                  <a:pt x="2469940" y="725435"/>
                </a:lnTo>
                <a:lnTo>
                  <a:pt x="2479916" y="730194"/>
                </a:lnTo>
                <a:lnTo>
                  <a:pt x="2489213" y="735180"/>
                </a:lnTo>
                <a:lnTo>
                  <a:pt x="2497829" y="740393"/>
                </a:lnTo>
                <a:lnTo>
                  <a:pt x="2505991" y="745605"/>
                </a:lnTo>
                <a:lnTo>
                  <a:pt x="2513247" y="750818"/>
                </a:lnTo>
                <a:lnTo>
                  <a:pt x="2520049" y="756257"/>
                </a:lnTo>
                <a:lnTo>
                  <a:pt x="2525944" y="761697"/>
                </a:lnTo>
                <a:lnTo>
                  <a:pt x="2528665" y="764416"/>
                </a:lnTo>
                <a:lnTo>
                  <a:pt x="2531159" y="767363"/>
                </a:lnTo>
                <a:lnTo>
                  <a:pt x="2533426" y="770082"/>
                </a:lnTo>
                <a:lnTo>
                  <a:pt x="2535467" y="772802"/>
                </a:lnTo>
                <a:lnTo>
                  <a:pt x="2537508" y="775975"/>
                </a:lnTo>
                <a:lnTo>
                  <a:pt x="2538868" y="778695"/>
                </a:lnTo>
                <a:lnTo>
                  <a:pt x="2540455" y="781641"/>
                </a:lnTo>
                <a:lnTo>
                  <a:pt x="2541815" y="784361"/>
                </a:lnTo>
                <a:lnTo>
                  <a:pt x="2543856" y="786400"/>
                </a:lnTo>
                <a:lnTo>
                  <a:pt x="2545217" y="788440"/>
                </a:lnTo>
                <a:lnTo>
                  <a:pt x="2546123" y="790480"/>
                </a:lnTo>
                <a:lnTo>
                  <a:pt x="2546350" y="791840"/>
                </a:lnTo>
                <a:lnTo>
                  <a:pt x="2546350" y="792746"/>
                </a:lnTo>
                <a:lnTo>
                  <a:pt x="2546350" y="1323758"/>
                </a:lnTo>
                <a:lnTo>
                  <a:pt x="2546350" y="1325118"/>
                </a:lnTo>
                <a:lnTo>
                  <a:pt x="2545670" y="1326705"/>
                </a:lnTo>
                <a:lnTo>
                  <a:pt x="2545217" y="1328064"/>
                </a:lnTo>
                <a:lnTo>
                  <a:pt x="2544310" y="1329424"/>
                </a:lnTo>
                <a:lnTo>
                  <a:pt x="2543176" y="1330784"/>
                </a:lnTo>
                <a:lnTo>
                  <a:pt x="2542042" y="1332144"/>
                </a:lnTo>
                <a:lnTo>
                  <a:pt x="2540455" y="1333050"/>
                </a:lnTo>
                <a:lnTo>
                  <a:pt x="2538641" y="1333957"/>
                </a:lnTo>
                <a:lnTo>
                  <a:pt x="2537054" y="1335090"/>
                </a:lnTo>
                <a:lnTo>
                  <a:pt x="2535013" y="1335770"/>
                </a:lnTo>
                <a:lnTo>
                  <a:pt x="2530479" y="1337357"/>
                </a:lnTo>
                <a:lnTo>
                  <a:pt x="2525490" y="1338037"/>
                </a:lnTo>
                <a:lnTo>
                  <a:pt x="2522996" y="1338263"/>
                </a:lnTo>
                <a:lnTo>
                  <a:pt x="2520276" y="1338263"/>
                </a:lnTo>
                <a:lnTo>
                  <a:pt x="2380604" y="1338263"/>
                </a:lnTo>
                <a:lnTo>
                  <a:pt x="2367197" y="957263"/>
                </a:lnTo>
                <a:lnTo>
                  <a:pt x="2353389" y="1338263"/>
                </a:lnTo>
                <a:lnTo>
                  <a:pt x="1800226" y="1338263"/>
                </a:lnTo>
                <a:lnTo>
                  <a:pt x="1800226" y="819507"/>
                </a:lnTo>
                <a:lnTo>
                  <a:pt x="1799999" y="818147"/>
                </a:lnTo>
                <a:lnTo>
                  <a:pt x="1799773" y="817014"/>
                </a:lnTo>
                <a:lnTo>
                  <a:pt x="1799546" y="815654"/>
                </a:lnTo>
                <a:lnTo>
                  <a:pt x="1798865" y="814747"/>
                </a:lnTo>
                <a:lnTo>
                  <a:pt x="1797278" y="812481"/>
                </a:lnTo>
                <a:lnTo>
                  <a:pt x="1795237" y="810441"/>
                </a:lnTo>
                <a:lnTo>
                  <a:pt x="1794103" y="807041"/>
                </a:lnTo>
                <a:lnTo>
                  <a:pt x="1792515" y="803868"/>
                </a:lnTo>
                <a:lnTo>
                  <a:pt x="1790474" y="800695"/>
                </a:lnTo>
                <a:lnTo>
                  <a:pt x="1788433" y="797295"/>
                </a:lnTo>
                <a:lnTo>
                  <a:pt x="1786165" y="794122"/>
                </a:lnTo>
                <a:lnTo>
                  <a:pt x="1783898" y="790948"/>
                </a:lnTo>
                <a:lnTo>
                  <a:pt x="1781176" y="788002"/>
                </a:lnTo>
                <a:lnTo>
                  <a:pt x="1778455" y="784602"/>
                </a:lnTo>
                <a:lnTo>
                  <a:pt x="1775053" y="781656"/>
                </a:lnTo>
                <a:lnTo>
                  <a:pt x="1771878" y="778709"/>
                </a:lnTo>
                <a:lnTo>
                  <a:pt x="1764621" y="772590"/>
                </a:lnTo>
                <a:lnTo>
                  <a:pt x="1756910" y="766697"/>
                </a:lnTo>
                <a:lnTo>
                  <a:pt x="1748292" y="761030"/>
                </a:lnTo>
                <a:lnTo>
                  <a:pt x="1738994" y="755364"/>
                </a:lnTo>
                <a:lnTo>
                  <a:pt x="1728789" y="749924"/>
                </a:lnTo>
                <a:lnTo>
                  <a:pt x="1718357" y="744258"/>
                </a:lnTo>
                <a:lnTo>
                  <a:pt x="1707244" y="739045"/>
                </a:lnTo>
                <a:lnTo>
                  <a:pt x="1695224" y="733832"/>
                </a:lnTo>
                <a:lnTo>
                  <a:pt x="1682978" y="728619"/>
                </a:lnTo>
                <a:lnTo>
                  <a:pt x="1670278" y="723859"/>
                </a:lnTo>
                <a:lnTo>
                  <a:pt x="1656898" y="719099"/>
                </a:lnTo>
                <a:lnTo>
                  <a:pt x="1643290" y="714340"/>
                </a:lnTo>
                <a:lnTo>
                  <a:pt x="1629230" y="709807"/>
                </a:lnTo>
                <a:lnTo>
                  <a:pt x="1624147" y="708322"/>
                </a:lnTo>
                <a:lnTo>
                  <a:pt x="1626934" y="707304"/>
                </a:lnTo>
                <a:lnTo>
                  <a:pt x="1639632" y="702998"/>
                </a:lnTo>
                <a:lnTo>
                  <a:pt x="1652556" y="698691"/>
                </a:lnTo>
                <a:lnTo>
                  <a:pt x="1665480" y="694612"/>
                </a:lnTo>
                <a:lnTo>
                  <a:pt x="1679084" y="690533"/>
                </a:lnTo>
                <a:lnTo>
                  <a:pt x="1693368" y="686906"/>
                </a:lnTo>
                <a:lnTo>
                  <a:pt x="1707426" y="683053"/>
                </a:lnTo>
                <a:lnTo>
                  <a:pt x="1722164" y="679427"/>
                </a:lnTo>
                <a:lnTo>
                  <a:pt x="1736675" y="676028"/>
                </a:lnTo>
                <a:lnTo>
                  <a:pt x="1751639" y="672628"/>
                </a:lnTo>
                <a:lnTo>
                  <a:pt x="1766831" y="669455"/>
                </a:lnTo>
                <a:lnTo>
                  <a:pt x="1781795" y="666056"/>
                </a:lnTo>
                <a:lnTo>
                  <a:pt x="1812631" y="660390"/>
                </a:lnTo>
                <a:lnTo>
                  <a:pt x="1843694" y="654950"/>
                </a:lnTo>
                <a:lnTo>
                  <a:pt x="1874757" y="650191"/>
                </a:lnTo>
                <a:lnTo>
                  <a:pt x="1964772" y="883854"/>
                </a:lnTo>
                <a:lnTo>
                  <a:pt x="2003543" y="741753"/>
                </a:lnTo>
                <a:lnTo>
                  <a:pt x="1954342" y="712516"/>
                </a:lnTo>
                <a:lnTo>
                  <a:pt x="1981777" y="644525"/>
                </a:lnTo>
                <a:close/>
                <a:moveTo>
                  <a:pt x="1248456" y="69850"/>
                </a:moveTo>
                <a:lnTo>
                  <a:pt x="1255033" y="70077"/>
                </a:lnTo>
                <a:lnTo>
                  <a:pt x="1261609" y="70304"/>
                </a:lnTo>
                <a:lnTo>
                  <a:pt x="1268186" y="70984"/>
                </a:lnTo>
                <a:lnTo>
                  <a:pt x="1274536" y="71665"/>
                </a:lnTo>
                <a:lnTo>
                  <a:pt x="1281113" y="72346"/>
                </a:lnTo>
                <a:lnTo>
                  <a:pt x="1287463" y="73707"/>
                </a:lnTo>
                <a:lnTo>
                  <a:pt x="1293813" y="74841"/>
                </a:lnTo>
                <a:lnTo>
                  <a:pt x="1299936" y="76429"/>
                </a:lnTo>
                <a:lnTo>
                  <a:pt x="1306059" y="78017"/>
                </a:lnTo>
                <a:lnTo>
                  <a:pt x="1312409" y="80059"/>
                </a:lnTo>
                <a:lnTo>
                  <a:pt x="1318533" y="82101"/>
                </a:lnTo>
                <a:lnTo>
                  <a:pt x="1324429" y="84369"/>
                </a:lnTo>
                <a:lnTo>
                  <a:pt x="1330325" y="86638"/>
                </a:lnTo>
                <a:lnTo>
                  <a:pt x="1335995" y="89134"/>
                </a:lnTo>
                <a:lnTo>
                  <a:pt x="1342118" y="91856"/>
                </a:lnTo>
                <a:lnTo>
                  <a:pt x="1347788" y="94579"/>
                </a:lnTo>
                <a:lnTo>
                  <a:pt x="1353458" y="97982"/>
                </a:lnTo>
                <a:lnTo>
                  <a:pt x="1359127" y="100931"/>
                </a:lnTo>
                <a:lnTo>
                  <a:pt x="1364570" y="104561"/>
                </a:lnTo>
                <a:lnTo>
                  <a:pt x="1370240" y="107964"/>
                </a:lnTo>
                <a:lnTo>
                  <a:pt x="1375456" y="111820"/>
                </a:lnTo>
                <a:lnTo>
                  <a:pt x="1380672" y="115677"/>
                </a:lnTo>
                <a:lnTo>
                  <a:pt x="1386115" y="119534"/>
                </a:lnTo>
                <a:lnTo>
                  <a:pt x="1391104" y="123844"/>
                </a:lnTo>
                <a:lnTo>
                  <a:pt x="1396093" y="128155"/>
                </a:lnTo>
                <a:lnTo>
                  <a:pt x="1400856" y="132465"/>
                </a:lnTo>
                <a:lnTo>
                  <a:pt x="1406072" y="137230"/>
                </a:lnTo>
                <a:lnTo>
                  <a:pt x="1410834" y="141767"/>
                </a:lnTo>
                <a:lnTo>
                  <a:pt x="1415370" y="146985"/>
                </a:lnTo>
                <a:lnTo>
                  <a:pt x="1419906" y="151976"/>
                </a:lnTo>
                <a:lnTo>
                  <a:pt x="1424442" y="156967"/>
                </a:lnTo>
                <a:lnTo>
                  <a:pt x="1428751" y="162185"/>
                </a:lnTo>
                <a:lnTo>
                  <a:pt x="1433060" y="167630"/>
                </a:lnTo>
                <a:lnTo>
                  <a:pt x="1437369" y="173075"/>
                </a:lnTo>
                <a:lnTo>
                  <a:pt x="1441224" y="178973"/>
                </a:lnTo>
                <a:lnTo>
                  <a:pt x="1445079" y="184645"/>
                </a:lnTo>
                <a:lnTo>
                  <a:pt x="1449161" y="190543"/>
                </a:lnTo>
                <a:lnTo>
                  <a:pt x="1452790" y="196669"/>
                </a:lnTo>
                <a:lnTo>
                  <a:pt x="1456419" y="202567"/>
                </a:lnTo>
                <a:lnTo>
                  <a:pt x="1460047" y="208920"/>
                </a:lnTo>
                <a:lnTo>
                  <a:pt x="1463222" y="215272"/>
                </a:lnTo>
                <a:lnTo>
                  <a:pt x="1466624" y="221624"/>
                </a:lnTo>
                <a:lnTo>
                  <a:pt x="1469572" y="228203"/>
                </a:lnTo>
                <a:lnTo>
                  <a:pt x="1472520" y="235010"/>
                </a:lnTo>
                <a:lnTo>
                  <a:pt x="1475695" y="241589"/>
                </a:lnTo>
                <a:lnTo>
                  <a:pt x="1478417" y="248395"/>
                </a:lnTo>
                <a:lnTo>
                  <a:pt x="1480911" y="255428"/>
                </a:lnTo>
                <a:lnTo>
                  <a:pt x="1483406" y="262460"/>
                </a:lnTo>
                <a:lnTo>
                  <a:pt x="1485674" y="269493"/>
                </a:lnTo>
                <a:lnTo>
                  <a:pt x="1487942" y="276753"/>
                </a:lnTo>
                <a:lnTo>
                  <a:pt x="1489983" y="284013"/>
                </a:lnTo>
                <a:lnTo>
                  <a:pt x="1492024" y="291273"/>
                </a:lnTo>
                <a:lnTo>
                  <a:pt x="1493838" y="298986"/>
                </a:lnTo>
                <a:lnTo>
                  <a:pt x="1495426" y="306473"/>
                </a:lnTo>
                <a:lnTo>
                  <a:pt x="1496786" y="313959"/>
                </a:lnTo>
                <a:lnTo>
                  <a:pt x="1498374" y="321673"/>
                </a:lnTo>
                <a:lnTo>
                  <a:pt x="1499281" y="329386"/>
                </a:lnTo>
                <a:lnTo>
                  <a:pt x="1500415" y="337100"/>
                </a:lnTo>
                <a:lnTo>
                  <a:pt x="1500809" y="340447"/>
                </a:lnTo>
                <a:lnTo>
                  <a:pt x="1501799" y="339950"/>
                </a:lnTo>
                <a:lnTo>
                  <a:pt x="1502922" y="339725"/>
                </a:lnTo>
                <a:lnTo>
                  <a:pt x="1504045" y="339725"/>
                </a:lnTo>
                <a:lnTo>
                  <a:pt x="1505392" y="339725"/>
                </a:lnTo>
                <a:lnTo>
                  <a:pt x="1506291" y="339950"/>
                </a:lnTo>
                <a:lnTo>
                  <a:pt x="1508761" y="341076"/>
                </a:lnTo>
                <a:lnTo>
                  <a:pt x="1510782" y="342427"/>
                </a:lnTo>
                <a:lnTo>
                  <a:pt x="1513028" y="344678"/>
                </a:lnTo>
                <a:lnTo>
                  <a:pt x="1515049" y="347380"/>
                </a:lnTo>
                <a:lnTo>
                  <a:pt x="1516846" y="350306"/>
                </a:lnTo>
                <a:lnTo>
                  <a:pt x="1518642" y="353909"/>
                </a:lnTo>
                <a:lnTo>
                  <a:pt x="1520214" y="357736"/>
                </a:lnTo>
                <a:lnTo>
                  <a:pt x="1521786" y="362239"/>
                </a:lnTo>
                <a:lnTo>
                  <a:pt x="1523134" y="367192"/>
                </a:lnTo>
                <a:lnTo>
                  <a:pt x="1524257" y="372145"/>
                </a:lnTo>
                <a:lnTo>
                  <a:pt x="1525380" y="377548"/>
                </a:lnTo>
                <a:lnTo>
                  <a:pt x="1526053" y="383176"/>
                </a:lnTo>
                <a:lnTo>
                  <a:pt x="1526503" y="389030"/>
                </a:lnTo>
                <a:lnTo>
                  <a:pt x="1526727" y="395334"/>
                </a:lnTo>
                <a:lnTo>
                  <a:pt x="1527176" y="401637"/>
                </a:lnTo>
                <a:lnTo>
                  <a:pt x="1526727" y="407941"/>
                </a:lnTo>
                <a:lnTo>
                  <a:pt x="1526503" y="414245"/>
                </a:lnTo>
                <a:lnTo>
                  <a:pt x="1526053" y="419873"/>
                </a:lnTo>
                <a:lnTo>
                  <a:pt x="1525380" y="425727"/>
                </a:lnTo>
                <a:lnTo>
                  <a:pt x="1524257" y="430905"/>
                </a:lnTo>
                <a:lnTo>
                  <a:pt x="1523134" y="436308"/>
                </a:lnTo>
                <a:lnTo>
                  <a:pt x="1521786" y="441036"/>
                </a:lnTo>
                <a:lnTo>
                  <a:pt x="1520214" y="445314"/>
                </a:lnTo>
                <a:lnTo>
                  <a:pt x="1518642" y="449366"/>
                </a:lnTo>
                <a:lnTo>
                  <a:pt x="1516846" y="452743"/>
                </a:lnTo>
                <a:lnTo>
                  <a:pt x="1515049" y="456120"/>
                </a:lnTo>
                <a:lnTo>
                  <a:pt x="1513028" y="458597"/>
                </a:lnTo>
                <a:lnTo>
                  <a:pt x="1510782" y="460623"/>
                </a:lnTo>
                <a:lnTo>
                  <a:pt x="1508761" y="462199"/>
                </a:lnTo>
                <a:lnTo>
                  <a:pt x="1506291" y="463100"/>
                </a:lnTo>
                <a:lnTo>
                  <a:pt x="1505392" y="463325"/>
                </a:lnTo>
                <a:lnTo>
                  <a:pt x="1504045" y="463550"/>
                </a:lnTo>
                <a:lnTo>
                  <a:pt x="1502922" y="463325"/>
                </a:lnTo>
                <a:lnTo>
                  <a:pt x="1501799" y="463100"/>
                </a:lnTo>
                <a:lnTo>
                  <a:pt x="1499553" y="462199"/>
                </a:lnTo>
                <a:lnTo>
                  <a:pt x="1497308" y="460623"/>
                </a:lnTo>
                <a:lnTo>
                  <a:pt x="1496170" y="459597"/>
                </a:lnTo>
                <a:lnTo>
                  <a:pt x="1495426" y="463692"/>
                </a:lnTo>
                <a:lnTo>
                  <a:pt x="1493838" y="471405"/>
                </a:lnTo>
                <a:lnTo>
                  <a:pt x="1492024" y="478892"/>
                </a:lnTo>
                <a:lnTo>
                  <a:pt x="1489983" y="486152"/>
                </a:lnTo>
                <a:lnTo>
                  <a:pt x="1487942" y="493638"/>
                </a:lnTo>
                <a:lnTo>
                  <a:pt x="1485674" y="500671"/>
                </a:lnTo>
                <a:lnTo>
                  <a:pt x="1483406" y="507704"/>
                </a:lnTo>
                <a:lnTo>
                  <a:pt x="1480911" y="514737"/>
                </a:lnTo>
                <a:lnTo>
                  <a:pt x="1478417" y="521770"/>
                </a:lnTo>
                <a:lnTo>
                  <a:pt x="1475695" y="528576"/>
                </a:lnTo>
                <a:lnTo>
                  <a:pt x="1472520" y="535155"/>
                </a:lnTo>
                <a:lnTo>
                  <a:pt x="1469572" y="541961"/>
                </a:lnTo>
                <a:lnTo>
                  <a:pt x="1466624" y="548540"/>
                </a:lnTo>
                <a:lnTo>
                  <a:pt x="1463222" y="554893"/>
                </a:lnTo>
                <a:lnTo>
                  <a:pt x="1460047" y="561245"/>
                </a:lnTo>
                <a:lnTo>
                  <a:pt x="1456419" y="567597"/>
                </a:lnTo>
                <a:lnTo>
                  <a:pt x="1452790" y="573496"/>
                </a:lnTo>
                <a:lnTo>
                  <a:pt x="1449161" y="579621"/>
                </a:lnTo>
                <a:lnTo>
                  <a:pt x="1445079" y="585520"/>
                </a:lnTo>
                <a:lnTo>
                  <a:pt x="1441224" y="591192"/>
                </a:lnTo>
                <a:lnTo>
                  <a:pt x="1437369" y="597090"/>
                </a:lnTo>
                <a:lnTo>
                  <a:pt x="1433060" y="602535"/>
                </a:lnTo>
                <a:lnTo>
                  <a:pt x="1428751" y="607980"/>
                </a:lnTo>
                <a:lnTo>
                  <a:pt x="1424442" y="613198"/>
                </a:lnTo>
                <a:lnTo>
                  <a:pt x="1419906" y="618189"/>
                </a:lnTo>
                <a:lnTo>
                  <a:pt x="1415370" y="623407"/>
                </a:lnTo>
                <a:lnTo>
                  <a:pt x="1410834" y="628171"/>
                </a:lnTo>
                <a:lnTo>
                  <a:pt x="1406072" y="632935"/>
                </a:lnTo>
                <a:lnTo>
                  <a:pt x="1400856" y="637699"/>
                </a:lnTo>
                <a:lnTo>
                  <a:pt x="1396093" y="642010"/>
                </a:lnTo>
                <a:lnTo>
                  <a:pt x="1391104" y="646320"/>
                </a:lnTo>
                <a:lnTo>
                  <a:pt x="1386115" y="650631"/>
                </a:lnTo>
                <a:lnTo>
                  <a:pt x="1380672" y="654714"/>
                </a:lnTo>
                <a:lnTo>
                  <a:pt x="1375456" y="658344"/>
                </a:lnTo>
                <a:lnTo>
                  <a:pt x="1370240" y="662201"/>
                </a:lnTo>
                <a:lnTo>
                  <a:pt x="1364570" y="665831"/>
                </a:lnTo>
                <a:lnTo>
                  <a:pt x="1359127" y="669007"/>
                </a:lnTo>
                <a:lnTo>
                  <a:pt x="1353458" y="672410"/>
                </a:lnTo>
                <a:lnTo>
                  <a:pt x="1347788" y="675359"/>
                </a:lnTo>
                <a:lnTo>
                  <a:pt x="1342118" y="678309"/>
                </a:lnTo>
                <a:lnTo>
                  <a:pt x="1335995" y="681031"/>
                </a:lnTo>
                <a:lnTo>
                  <a:pt x="1330325" y="683753"/>
                </a:lnTo>
                <a:lnTo>
                  <a:pt x="1324429" y="686022"/>
                </a:lnTo>
                <a:lnTo>
                  <a:pt x="1318533" y="688291"/>
                </a:lnTo>
                <a:lnTo>
                  <a:pt x="1312409" y="690333"/>
                </a:lnTo>
                <a:lnTo>
                  <a:pt x="1306059" y="692148"/>
                </a:lnTo>
                <a:lnTo>
                  <a:pt x="1299936" y="693736"/>
                </a:lnTo>
                <a:lnTo>
                  <a:pt x="1293813" y="695324"/>
                </a:lnTo>
                <a:lnTo>
                  <a:pt x="1287463" y="696458"/>
                </a:lnTo>
                <a:lnTo>
                  <a:pt x="1281113" y="697592"/>
                </a:lnTo>
                <a:lnTo>
                  <a:pt x="1274536" y="698500"/>
                </a:lnTo>
                <a:lnTo>
                  <a:pt x="1268186" y="699407"/>
                </a:lnTo>
                <a:lnTo>
                  <a:pt x="1261609" y="699861"/>
                </a:lnTo>
                <a:lnTo>
                  <a:pt x="1255033" y="700088"/>
                </a:lnTo>
                <a:lnTo>
                  <a:pt x="1248456" y="700088"/>
                </a:lnTo>
                <a:lnTo>
                  <a:pt x="1241879" y="700088"/>
                </a:lnTo>
                <a:lnTo>
                  <a:pt x="1235529" y="699861"/>
                </a:lnTo>
                <a:lnTo>
                  <a:pt x="1228952" y="699407"/>
                </a:lnTo>
                <a:lnTo>
                  <a:pt x="1222602" y="698500"/>
                </a:lnTo>
                <a:lnTo>
                  <a:pt x="1216252" y="697592"/>
                </a:lnTo>
                <a:lnTo>
                  <a:pt x="1209675" y="696458"/>
                </a:lnTo>
                <a:lnTo>
                  <a:pt x="1203325" y="695324"/>
                </a:lnTo>
                <a:lnTo>
                  <a:pt x="1197429" y="693736"/>
                </a:lnTo>
                <a:lnTo>
                  <a:pt x="1191079" y="692148"/>
                </a:lnTo>
                <a:lnTo>
                  <a:pt x="1184956" y="690333"/>
                </a:lnTo>
                <a:lnTo>
                  <a:pt x="1178832" y="688291"/>
                </a:lnTo>
                <a:lnTo>
                  <a:pt x="1172936" y="686022"/>
                </a:lnTo>
                <a:lnTo>
                  <a:pt x="1166813" y="683753"/>
                </a:lnTo>
                <a:lnTo>
                  <a:pt x="1160916" y="681031"/>
                </a:lnTo>
                <a:lnTo>
                  <a:pt x="1155247" y="678309"/>
                </a:lnTo>
                <a:lnTo>
                  <a:pt x="1149350" y="675359"/>
                </a:lnTo>
                <a:lnTo>
                  <a:pt x="1143907" y="672410"/>
                </a:lnTo>
                <a:lnTo>
                  <a:pt x="1138011" y="669007"/>
                </a:lnTo>
                <a:lnTo>
                  <a:pt x="1132568" y="665831"/>
                </a:lnTo>
                <a:lnTo>
                  <a:pt x="1127125" y="662201"/>
                </a:lnTo>
                <a:lnTo>
                  <a:pt x="1121682" y="658344"/>
                </a:lnTo>
                <a:lnTo>
                  <a:pt x="1116240" y="654714"/>
                </a:lnTo>
                <a:lnTo>
                  <a:pt x="1111250" y="650631"/>
                </a:lnTo>
                <a:lnTo>
                  <a:pt x="1106034" y="646320"/>
                </a:lnTo>
                <a:lnTo>
                  <a:pt x="1101272" y="642010"/>
                </a:lnTo>
                <a:lnTo>
                  <a:pt x="1096056" y="637699"/>
                </a:lnTo>
                <a:lnTo>
                  <a:pt x="1091293" y="632935"/>
                </a:lnTo>
                <a:lnTo>
                  <a:pt x="1086531" y="628171"/>
                </a:lnTo>
                <a:lnTo>
                  <a:pt x="1081768" y="623407"/>
                </a:lnTo>
                <a:lnTo>
                  <a:pt x="1077232" y="618189"/>
                </a:lnTo>
                <a:lnTo>
                  <a:pt x="1072697" y="613198"/>
                </a:lnTo>
                <a:lnTo>
                  <a:pt x="1068388" y="607980"/>
                </a:lnTo>
                <a:lnTo>
                  <a:pt x="1064079" y="602535"/>
                </a:lnTo>
                <a:lnTo>
                  <a:pt x="1059997" y="597090"/>
                </a:lnTo>
                <a:lnTo>
                  <a:pt x="1055688" y="591192"/>
                </a:lnTo>
                <a:lnTo>
                  <a:pt x="1052059" y="585520"/>
                </a:lnTo>
                <a:lnTo>
                  <a:pt x="1048204" y="579621"/>
                </a:lnTo>
                <a:lnTo>
                  <a:pt x="1044348" y="573496"/>
                </a:lnTo>
                <a:lnTo>
                  <a:pt x="1040947" y="567597"/>
                </a:lnTo>
                <a:lnTo>
                  <a:pt x="1037318" y="561245"/>
                </a:lnTo>
                <a:lnTo>
                  <a:pt x="1033916" y="554893"/>
                </a:lnTo>
                <a:lnTo>
                  <a:pt x="1030514" y="548540"/>
                </a:lnTo>
                <a:lnTo>
                  <a:pt x="1027566" y="541961"/>
                </a:lnTo>
                <a:lnTo>
                  <a:pt x="1024391" y="535155"/>
                </a:lnTo>
                <a:lnTo>
                  <a:pt x="1021670" y="528576"/>
                </a:lnTo>
                <a:lnTo>
                  <a:pt x="1018948" y="521770"/>
                </a:lnTo>
                <a:lnTo>
                  <a:pt x="1016227" y="514737"/>
                </a:lnTo>
                <a:lnTo>
                  <a:pt x="1013959" y="507704"/>
                </a:lnTo>
                <a:lnTo>
                  <a:pt x="1011238" y="500671"/>
                </a:lnTo>
                <a:lnTo>
                  <a:pt x="1008970" y="493638"/>
                </a:lnTo>
                <a:lnTo>
                  <a:pt x="1007155" y="486152"/>
                </a:lnTo>
                <a:lnTo>
                  <a:pt x="1005341" y="478892"/>
                </a:lnTo>
                <a:lnTo>
                  <a:pt x="1003527" y="471405"/>
                </a:lnTo>
                <a:lnTo>
                  <a:pt x="1001713" y="463692"/>
                </a:lnTo>
                <a:lnTo>
                  <a:pt x="1001178" y="460749"/>
                </a:lnTo>
                <a:lnTo>
                  <a:pt x="999308" y="462199"/>
                </a:lnTo>
                <a:lnTo>
                  <a:pt x="997052" y="463100"/>
                </a:lnTo>
                <a:lnTo>
                  <a:pt x="995698" y="463325"/>
                </a:lnTo>
                <a:lnTo>
                  <a:pt x="994569" y="463550"/>
                </a:lnTo>
                <a:lnTo>
                  <a:pt x="993215" y="463325"/>
                </a:lnTo>
                <a:lnTo>
                  <a:pt x="992312" y="463100"/>
                </a:lnTo>
                <a:lnTo>
                  <a:pt x="990056" y="462199"/>
                </a:lnTo>
                <a:lnTo>
                  <a:pt x="987799" y="460623"/>
                </a:lnTo>
                <a:lnTo>
                  <a:pt x="985768" y="458597"/>
                </a:lnTo>
                <a:lnTo>
                  <a:pt x="983737" y="456120"/>
                </a:lnTo>
                <a:lnTo>
                  <a:pt x="981706" y="452743"/>
                </a:lnTo>
                <a:lnTo>
                  <a:pt x="979900" y="449366"/>
                </a:lnTo>
                <a:lnTo>
                  <a:pt x="978095" y="445314"/>
                </a:lnTo>
                <a:lnTo>
                  <a:pt x="976741" y="441036"/>
                </a:lnTo>
                <a:lnTo>
                  <a:pt x="975387" y="436308"/>
                </a:lnTo>
                <a:lnTo>
                  <a:pt x="974484" y="430905"/>
                </a:lnTo>
                <a:lnTo>
                  <a:pt x="973356" y="425727"/>
                </a:lnTo>
                <a:lnTo>
                  <a:pt x="972679" y="419873"/>
                </a:lnTo>
                <a:lnTo>
                  <a:pt x="971776" y="414245"/>
                </a:lnTo>
                <a:lnTo>
                  <a:pt x="971550" y="407941"/>
                </a:lnTo>
                <a:lnTo>
                  <a:pt x="971550" y="401637"/>
                </a:lnTo>
                <a:lnTo>
                  <a:pt x="971550" y="395334"/>
                </a:lnTo>
                <a:lnTo>
                  <a:pt x="971776" y="389030"/>
                </a:lnTo>
                <a:lnTo>
                  <a:pt x="972679" y="383176"/>
                </a:lnTo>
                <a:lnTo>
                  <a:pt x="973356" y="377548"/>
                </a:lnTo>
                <a:lnTo>
                  <a:pt x="974484" y="372145"/>
                </a:lnTo>
                <a:lnTo>
                  <a:pt x="975387" y="367192"/>
                </a:lnTo>
                <a:lnTo>
                  <a:pt x="976741" y="362239"/>
                </a:lnTo>
                <a:lnTo>
                  <a:pt x="978095" y="357736"/>
                </a:lnTo>
                <a:lnTo>
                  <a:pt x="979900" y="353909"/>
                </a:lnTo>
                <a:lnTo>
                  <a:pt x="981706" y="350306"/>
                </a:lnTo>
                <a:lnTo>
                  <a:pt x="983737" y="347380"/>
                </a:lnTo>
                <a:lnTo>
                  <a:pt x="985768" y="344678"/>
                </a:lnTo>
                <a:lnTo>
                  <a:pt x="987799" y="342427"/>
                </a:lnTo>
                <a:lnTo>
                  <a:pt x="990056" y="341076"/>
                </a:lnTo>
                <a:lnTo>
                  <a:pt x="992312" y="339950"/>
                </a:lnTo>
                <a:lnTo>
                  <a:pt x="993215" y="339725"/>
                </a:lnTo>
                <a:lnTo>
                  <a:pt x="994569" y="339725"/>
                </a:lnTo>
                <a:lnTo>
                  <a:pt x="995698" y="339725"/>
                </a:lnTo>
                <a:lnTo>
                  <a:pt x="996322" y="339829"/>
                </a:lnTo>
                <a:lnTo>
                  <a:pt x="996723" y="337100"/>
                </a:lnTo>
                <a:lnTo>
                  <a:pt x="997630" y="329386"/>
                </a:lnTo>
                <a:lnTo>
                  <a:pt x="998991" y="321673"/>
                </a:lnTo>
                <a:lnTo>
                  <a:pt x="1000352" y="313959"/>
                </a:lnTo>
                <a:lnTo>
                  <a:pt x="1001713" y="306473"/>
                </a:lnTo>
                <a:lnTo>
                  <a:pt x="1003527" y="298986"/>
                </a:lnTo>
                <a:lnTo>
                  <a:pt x="1005341" y="291273"/>
                </a:lnTo>
                <a:lnTo>
                  <a:pt x="1007155" y="284013"/>
                </a:lnTo>
                <a:lnTo>
                  <a:pt x="1008970" y="276753"/>
                </a:lnTo>
                <a:lnTo>
                  <a:pt x="1011238" y="269493"/>
                </a:lnTo>
                <a:lnTo>
                  <a:pt x="1013959" y="262460"/>
                </a:lnTo>
                <a:lnTo>
                  <a:pt x="1016227" y="255428"/>
                </a:lnTo>
                <a:lnTo>
                  <a:pt x="1018948" y="248395"/>
                </a:lnTo>
                <a:lnTo>
                  <a:pt x="1021670" y="241589"/>
                </a:lnTo>
                <a:lnTo>
                  <a:pt x="1024391" y="235010"/>
                </a:lnTo>
                <a:lnTo>
                  <a:pt x="1027566" y="228203"/>
                </a:lnTo>
                <a:lnTo>
                  <a:pt x="1030514" y="221624"/>
                </a:lnTo>
                <a:lnTo>
                  <a:pt x="1033916" y="215272"/>
                </a:lnTo>
                <a:lnTo>
                  <a:pt x="1037318" y="208920"/>
                </a:lnTo>
                <a:lnTo>
                  <a:pt x="1040947" y="202567"/>
                </a:lnTo>
                <a:lnTo>
                  <a:pt x="1044348" y="196669"/>
                </a:lnTo>
                <a:lnTo>
                  <a:pt x="1048204" y="190543"/>
                </a:lnTo>
                <a:lnTo>
                  <a:pt x="1052059" y="184645"/>
                </a:lnTo>
                <a:lnTo>
                  <a:pt x="1055688" y="178973"/>
                </a:lnTo>
                <a:lnTo>
                  <a:pt x="1059997" y="173075"/>
                </a:lnTo>
                <a:lnTo>
                  <a:pt x="1064079" y="167630"/>
                </a:lnTo>
                <a:lnTo>
                  <a:pt x="1068388" y="162185"/>
                </a:lnTo>
                <a:lnTo>
                  <a:pt x="1072697" y="156967"/>
                </a:lnTo>
                <a:lnTo>
                  <a:pt x="1077232" y="151976"/>
                </a:lnTo>
                <a:lnTo>
                  <a:pt x="1081768" y="146985"/>
                </a:lnTo>
                <a:lnTo>
                  <a:pt x="1086531" y="141767"/>
                </a:lnTo>
                <a:lnTo>
                  <a:pt x="1091293" y="137230"/>
                </a:lnTo>
                <a:lnTo>
                  <a:pt x="1096056" y="132465"/>
                </a:lnTo>
                <a:lnTo>
                  <a:pt x="1101272" y="128155"/>
                </a:lnTo>
                <a:lnTo>
                  <a:pt x="1106034" y="123844"/>
                </a:lnTo>
                <a:lnTo>
                  <a:pt x="1111250" y="119534"/>
                </a:lnTo>
                <a:lnTo>
                  <a:pt x="1116240" y="115677"/>
                </a:lnTo>
                <a:lnTo>
                  <a:pt x="1121682" y="111820"/>
                </a:lnTo>
                <a:lnTo>
                  <a:pt x="1127125" y="107964"/>
                </a:lnTo>
                <a:lnTo>
                  <a:pt x="1132568" y="104561"/>
                </a:lnTo>
                <a:lnTo>
                  <a:pt x="1138011" y="100931"/>
                </a:lnTo>
                <a:lnTo>
                  <a:pt x="1143907" y="97982"/>
                </a:lnTo>
                <a:lnTo>
                  <a:pt x="1149350" y="94579"/>
                </a:lnTo>
                <a:lnTo>
                  <a:pt x="1155247" y="91856"/>
                </a:lnTo>
                <a:lnTo>
                  <a:pt x="1160916" y="89134"/>
                </a:lnTo>
                <a:lnTo>
                  <a:pt x="1166813" y="86638"/>
                </a:lnTo>
                <a:lnTo>
                  <a:pt x="1172936" y="84369"/>
                </a:lnTo>
                <a:lnTo>
                  <a:pt x="1178832" y="82101"/>
                </a:lnTo>
                <a:lnTo>
                  <a:pt x="1184956" y="80059"/>
                </a:lnTo>
                <a:lnTo>
                  <a:pt x="1191079" y="78017"/>
                </a:lnTo>
                <a:lnTo>
                  <a:pt x="1197429" y="76429"/>
                </a:lnTo>
                <a:lnTo>
                  <a:pt x="1203325" y="74841"/>
                </a:lnTo>
                <a:lnTo>
                  <a:pt x="1209675" y="73707"/>
                </a:lnTo>
                <a:lnTo>
                  <a:pt x="1216252" y="72346"/>
                </a:lnTo>
                <a:lnTo>
                  <a:pt x="1222602" y="71665"/>
                </a:lnTo>
                <a:lnTo>
                  <a:pt x="1228952" y="70984"/>
                </a:lnTo>
                <a:lnTo>
                  <a:pt x="1235529" y="70304"/>
                </a:lnTo>
                <a:lnTo>
                  <a:pt x="1241879" y="70077"/>
                </a:lnTo>
                <a:lnTo>
                  <a:pt x="1248456" y="69850"/>
                </a:lnTo>
                <a:close/>
                <a:moveTo>
                  <a:pt x="513333" y="14287"/>
                </a:moveTo>
                <a:lnTo>
                  <a:pt x="519907" y="14287"/>
                </a:lnTo>
                <a:lnTo>
                  <a:pt x="526481" y="14287"/>
                </a:lnTo>
                <a:lnTo>
                  <a:pt x="533055" y="14514"/>
                </a:lnTo>
                <a:lnTo>
                  <a:pt x="539629" y="14968"/>
                </a:lnTo>
                <a:lnTo>
                  <a:pt x="545976" y="15875"/>
                </a:lnTo>
                <a:lnTo>
                  <a:pt x="552550" y="16783"/>
                </a:lnTo>
                <a:lnTo>
                  <a:pt x="558670" y="17917"/>
                </a:lnTo>
                <a:lnTo>
                  <a:pt x="565017" y="19051"/>
                </a:lnTo>
                <a:lnTo>
                  <a:pt x="571365" y="20639"/>
                </a:lnTo>
                <a:lnTo>
                  <a:pt x="577485" y="22454"/>
                </a:lnTo>
                <a:lnTo>
                  <a:pt x="583379" y="24042"/>
                </a:lnTo>
                <a:lnTo>
                  <a:pt x="589499" y="26084"/>
                </a:lnTo>
                <a:lnTo>
                  <a:pt x="595620" y="28353"/>
                </a:lnTo>
                <a:lnTo>
                  <a:pt x="601740" y="30621"/>
                </a:lnTo>
                <a:lnTo>
                  <a:pt x="607408" y="33571"/>
                </a:lnTo>
                <a:lnTo>
                  <a:pt x="613301" y="36066"/>
                </a:lnTo>
                <a:lnTo>
                  <a:pt x="618969" y="39016"/>
                </a:lnTo>
                <a:lnTo>
                  <a:pt x="624862" y="41965"/>
                </a:lnTo>
                <a:lnTo>
                  <a:pt x="630303" y="45368"/>
                </a:lnTo>
                <a:lnTo>
                  <a:pt x="635970" y="48544"/>
                </a:lnTo>
                <a:lnTo>
                  <a:pt x="641184" y="52174"/>
                </a:lnTo>
                <a:lnTo>
                  <a:pt x="646851" y="56031"/>
                </a:lnTo>
                <a:lnTo>
                  <a:pt x="652065" y="59887"/>
                </a:lnTo>
                <a:lnTo>
                  <a:pt x="657052" y="63744"/>
                </a:lnTo>
                <a:lnTo>
                  <a:pt x="662492" y="68055"/>
                </a:lnTo>
                <a:lnTo>
                  <a:pt x="667479" y="72365"/>
                </a:lnTo>
                <a:lnTo>
                  <a:pt x="672239" y="76902"/>
                </a:lnTo>
                <a:lnTo>
                  <a:pt x="677227" y="81440"/>
                </a:lnTo>
                <a:lnTo>
                  <a:pt x="681760" y="86204"/>
                </a:lnTo>
                <a:lnTo>
                  <a:pt x="686521" y="90968"/>
                </a:lnTo>
                <a:lnTo>
                  <a:pt x="691281" y="96186"/>
                </a:lnTo>
                <a:lnTo>
                  <a:pt x="695815" y="101177"/>
                </a:lnTo>
                <a:lnTo>
                  <a:pt x="699895" y="106395"/>
                </a:lnTo>
                <a:lnTo>
                  <a:pt x="704202" y="112067"/>
                </a:lnTo>
                <a:lnTo>
                  <a:pt x="708509" y="117512"/>
                </a:lnTo>
                <a:lnTo>
                  <a:pt x="712589" y="123183"/>
                </a:lnTo>
                <a:lnTo>
                  <a:pt x="716443" y="128855"/>
                </a:lnTo>
                <a:lnTo>
                  <a:pt x="720523" y="134754"/>
                </a:lnTo>
                <a:lnTo>
                  <a:pt x="723924" y="140652"/>
                </a:lnTo>
                <a:lnTo>
                  <a:pt x="727777" y="146778"/>
                </a:lnTo>
                <a:lnTo>
                  <a:pt x="730951" y="153130"/>
                </a:lnTo>
                <a:lnTo>
                  <a:pt x="734578" y="159482"/>
                </a:lnTo>
                <a:lnTo>
                  <a:pt x="737751" y="166061"/>
                </a:lnTo>
                <a:lnTo>
                  <a:pt x="740925" y="172640"/>
                </a:lnTo>
                <a:lnTo>
                  <a:pt x="743872" y="179220"/>
                </a:lnTo>
                <a:lnTo>
                  <a:pt x="746592" y="186026"/>
                </a:lnTo>
                <a:lnTo>
                  <a:pt x="749539" y="192832"/>
                </a:lnTo>
                <a:lnTo>
                  <a:pt x="752259" y="199638"/>
                </a:lnTo>
                <a:lnTo>
                  <a:pt x="754753" y="206671"/>
                </a:lnTo>
                <a:lnTo>
                  <a:pt x="757020" y="213704"/>
                </a:lnTo>
                <a:lnTo>
                  <a:pt x="759287" y="220963"/>
                </a:lnTo>
                <a:lnTo>
                  <a:pt x="761327" y="228450"/>
                </a:lnTo>
                <a:lnTo>
                  <a:pt x="763367" y="235710"/>
                </a:lnTo>
                <a:lnTo>
                  <a:pt x="765180" y="242969"/>
                </a:lnTo>
                <a:lnTo>
                  <a:pt x="766540" y="250683"/>
                </a:lnTo>
                <a:lnTo>
                  <a:pt x="768127" y="258170"/>
                </a:lnTo>
                <a:lnTo>
                  <a:pt x="769261" y="265656"/>
                </a:lnTo>
                <a:lnTo>
                  <a:pt x="770621" y="273597"/>
                </a:lnTo>
                <a:lnTo>
                  <a:pt x="771528" y="281310"/>
                </a:lnTo>
                <a:lnTo>
                  <a:pt x="771841" y="283505"/>
                </a:lnTo>
                <a:lnTo>
                  <a:pt x="773361" y="282802"/>
                </a:lnTo>
                <a:lnTo>
                  <a:pt x="774259" y="282574"/>
                </a:lnTo>
                <a:lnTo>
                  <a:pt x="775606" y="282574"/>
                </a:lnTo>
                <a:lnTo>
                  <a:pt x="776729" y="282574"/>
                </a:lnTo>
                <a:lnTo>
                  <a:pt x="777852" y="282802"/>
                </a:lnTo>
                <a:lnTo>
                  <a:pt x="780098" y="283945"/>
                </a:lnTo>
                <a:lnTo>
                  <a:pt x="782344" y="285315"/>
                </a:lnTo>
                <a:lnTo>
                  <a:pt x="784589" y="287371"/>
                </a:lnTo>
                <a:lnTo>
                  <a:pt x="786611" y="289884"/>
                </a:lnTo>
                <a:lnTo>
                  <a:pt x="788407" y="293311"/>
                </a:lnTo>
                <a:lnTo>
                  <a:pt x="789979" y="296737"/>
                </a:lnTo>
                <a:lnTo>
                  <a:pt x="791776" y="300849"/>
                </a:lnTo>
                <a:lnTo>
                  <a:pt x="793348" y="305189"/>
                </a:lnTo>
                <a:lnTo>
                  <a:pt x="794471" y="309987"/>
                </a:lnTo>
                <a:lnTo>
                  <a:pt x="795818" y="315469"/>
                </a:lnTo>
                <a:lnTo>
                  <a:pt x="796492" y="320723"/>
                </a:lnTo>
                <a:lnTo>
                  <a:pt x="797390" y="326663"/>
                </a:lnTo>
                <a:lnTo>
                  <a:pt x="798064" y="332602"/>
                </a:lnTo>
                <a:lnTo>
                  <a:pt x="798289" y="338770"/>
                </a:lnTo>
                <a:lnTo>
                  <a:pt x="798513" y="345166"/>
                </a:lnTo>
                <a:lnTo>
                  <a:pt x="798289" y="351563"/>
                </a:lnTo>
                <a:lnTo>
                  <a:pt x="798064" y="357730"/>
                </a:lnTo>
                <a:lnTo>
                  <a:pt x="797390" y="363898"/>
                </a:lnTo>
                <a:lnTo>
                  <a:pt x="796492" y="369609"/>
                </a:lnTo>
                <a:lnTo>
                  <a:pt x="795818" y="375092"/>
                </a:lnTo>
                <a:lnTo>
                  <a:pt x="794471" y="380117"/>
                </a:lnTo>
                <a:lnTo>
                  <a:pt x="793348" y="385143"/>
                </a:lnTo>
                <a:lnTo>
                  <a:pt x="791776" y="389712"/>
                </a:lnTo>
                <a:lnTo>
                  <a:pt x="789979" y="393595"/>
                </a:lnTo>
                <a:lnTo>
                  <a:pt x="788407" y="397250"/>
                </a:lnTo>
                <a:lnTo>
                  <a:pt x="786611" y="400220"/>
                </a:lnTo>
                <a:lnTo>
                  <a:pt x="784589" y="403190"/>
                </a:lnTo>
                <a:lnTo>
                  <a:pt x="782344" y="405017"/>
                </a:lnTo>
                <a:lnTo>
                  <a:pt x="780098" y="406616"/>
                </a:lnTo>
                <a:lnTo>
                  <a:pt x="777852" y="407758"/>
                </a:lnTo>
                <a:lnTo>
                  <a:pt x="776729" y="407987"/>
                </a:lnTo>
                <a:lnTo>
                  <a:pt x="775606" y="407987"/>
                </a:lnTo>
                <a:lnTo>
                  <a:pt x="774259" y="407987"/>
                </a:lnTo>
                <a:lnTo>
                  <a:pt x="773361" y="407758"/>
                </a:lnTo>
                <a:lnTo>
                  <a:pt x="770890" y="406616"/>
                </a:lnTo>
                <a:lnTo>
                  <a:pt x="768869" y="405017"/>
                </a:lnTo>
                <a:lnTo>
                  <a:pt x="767445" y="403859"/>
                </a:lnTo>
                <a:lnTo>
                  <a:pt x="766540" y="408129"/>
                </a:lnTo>
                <a:lnTo>
                  <a:pt x="765180" y="415616"/>
                </a:lnTo>
                <a:lnTo>
                  <a:pt x="763367" y="423102"/>
                </a:lnTo>
                <a:lnTo>
                  <a:pt x="761327" y="430362"/>
                </a:lnTo>
                <a:lnTo>
                  <a:pt x="759287" y="437622"/>
                </a:lnTo>
                <a:lnTo>
                  <a:pt x="757020" y="444655"/>
                </a:lnTo>
                <a:lnTo>
                  <a:pt x="754753" y="452141"/>
                </a:lnTo>
                <a:lnTo>
                  <a:pt x="752259" y="458947"/>
                </a:lnTo>
                <a:lnTo>
                  <a:pt x="749539" y="465980"/>
                </a:lnTo>
                <a:lnTo>
                  <a:pt x="746592" y="472786"/>
                </a:lnTo>
                <a:lnTo>
                  <a:pt x="743872" y="479592"/>
                </a:lnTo>
                <a:lnTo>
                  <a:pt x="740925" y="486171"/>
                </a:lnTo>
                <a:lnTo>
                  <a:pt x="737751" y="492751"/>
                </a:lnTo>
                <a:lnTo>
                  <a:pt x="734578" y="499330"/>
                </a:lnTo>
                <a:lnTo>
                  <a:pt x="730951" y="505682"/>
                </a:lnTo>
                <a:lnTo>
                  <a:pt x="727777" y="511581"/>
                </a:lnTo>
                <a:lnTo>
                  <a:pt x="723924" y="517933"/>
                </a:lnTo>
                <a:lnTo>
                  <a:pt x="720523" y="523831"/>
                </a:lnTo>
                <a:lnTo>
                  <a:pt x="716443" y="529730"/>
                </a:lnTo>
                <a:lnTo>
                  <a:pt x="712589" y="535629"/>
                </a:lnTo>
                <a:lnTo>
                  <a:pt x="708509" y="541300"/>
                </a:lnTo>
                <a:lnTo>
                  <a:pt x="704202" y="546745"/>
                </a:lnTo>
                <a:lnTo>
                  <a:pt x="699895" y="551963"/>
                </a:lnTo>
                <a:lnTo>
                  <a:pt x="695815" y="557408"/>
                </a:lnTo>
                <a:lnTo>
                  <a:pt x="691281" y="562626"/>
                </a:lnTo>
                <a:lnTo>
                  <a:pt x="686521" y="567617"/>
                </a:lnTo>
                <a:lnTo>
                  <a:pt x="681760" y="572608"/>
                </a:lnTo>
                <a:lnTo>
                  <a:pt x="677227" y="577372"/>
                </a:lnTo>
                <a:lnTo>
                  <a:pt x="672239" y="581909"/>
                </a:lnTo>
                <a:lnTo>
                  <a:pt x="667479" y="586447"/>
                </a:lnTo>
                <a:lnTo>
                  <a:pt x="662492" y="590757"/>
                </a:lnTo>
                <a:lnTo>
                  <a:pt x="657052" y="594841"/>
                </a:lnTo>
                <a:lnTo>
                  <a:pt x="652065" y="598698"/>
                </a:lnTo>
                <a:lnTo>
                  <a:pt x="646851" y="602781"/>
                </a:lnTo>
                <a:lnTo>
                  <a:pt x="641184" y="606411"/>
                </a:lnTo>
                <a:lnTo>
                  <a:pt x="635970" y="609814"/>
                </a:lnTo>
                <a:lnTo>
                  <a:pt x="630303" y="613444"/>
                </a:lnTo>
                <a:lnTo>
                  <a:pt x="624862" y="616620"/>
                </a:lnTo>
                <a:lnTo>
                  <a:pt x="618969" y="619796"/>
                </a:lnTo>
                <a:lnTo>
                  <a:pt x="613301" y="622519"/>
                </a:lnTo>
                <a:lnTo>
                  <a:pt x="607408" y="625241"/>
                </a:lnTo>
                <a:lnTo>
                  <a:pt x="601740" y="627737"/>
                </a:lnTo>
                <a:lnTo>
                  <a:pt x="595620" y="630232"/>
                </a:lnTo>
                <a:lnTo>
                  <a:pt x="589499" y="632501"/>
                </a:lnTo>
                <a:lnTo>
                  <a:pt x="583379" y="634543"/>
                </a:lnTo>
                <a:lnTo>
                  <a:pt x="577485" y="636358"/>
                </a:lnTo>
                <a:lnTo>
                  <a:pt x="571365" y="638173"/>
                </a:lnTo>
                <a:lnTo>
                  <a:pt x="565017" y="639307"/>
                </a:lnTo>
                <a:lnTo>
                  <a:pt x="558670" y="640895"/>
                </a:lnTo>
                <a:lnTo>
                  <a:pt x="552550" y="642029"/>
                </a:lnTo>
                <a:lnTo>
                  <a:pt x="545976" y="642710"/>
                </a:lnTo>
                <a:lnTo>
                  <a:pt x="539629" y="643391"/>
                </a:lnTo>
                <a:lnTo>
                  <a:pt x="533055" y="644071"/>
                </a:lnTo>
                <a:lnTo>
                  <a:pt x="526481" y="644525"/>
                </a:lnTo>
                <a:lnTo>
                  <a:pt x="519907" y="644525"/>
                </a:lnTo>
                <a:lnTo>
                  <a:pt x="513333" y="644525"/>
                </a:lnTo>
                <a:lnTo>
                  <a:pt x="506759" y="644071"/>
                </a:lnTo>
                <a:lnTo>
                  <a:pt x="500186" y="643391"/>
                </a:lnTo>
                <a:lnTo>
                  <a:pt x="493838" y="642710"/>
                </a:lnTo>
                <a:lnTo>
                  <a:pt x="487264" y="642029"/>
                </a:lnTo>
                <a:lnTo>
                  <a:pt x="481144" y="640895"/>
                </a:lnTo>
                <a:lnTo>
                  <a:pt x="474797" y="639307"/>
                </a:lnTo>
                <a:lnTo>
                  <a:pt x="468450" y="638173"/>
                </a:lnTo>
                <a:lnTo>
                  <a:pt x="462329" y="636358"/>
                </a:lnTo>
                <a:lnTo>
                  <a:pt x="456435" y="634543"/>
                </a:lnTo>
                <a:lnTo>
                  <a:pt x="450315" y="632501"/>
                </a:lnTo>
                <a:lnTo>
                  <a:pt x="444194" y="630232"/>
                </a:lnTo>
                <a:lnTo>
                  <a:pt x="438301" y="627737"/>
                </a:lnTo>
                <a:lnTo>
                  <a:pt x="432407" y="625241"/>
                </a:lnTo>
                <a:lnTo>
                  <a:pt x="426513" y="622519"/>
                </a:lnTo>
                <a:lnTo>
                  <a:pt x="420846" y="619796"/>
                </a:lnTo>
                <a:lnTo>
                  <a:pt x="414952" y="616620"/>
                </a:lnTo>
                <a:lnTo>
                  <a:pt x="409512" y="613444"/>
                </a:lnTo>
                <a:lnTo>
                  <a:pt x="403844" y="609814"/>
                </a:lnTo>
                <a:lnTo>
                  <a:pt x="398631" y="606411"/>
                </a:lnTo>
                <a:lnTo>
                  <a:pt x="392963" y="602781"/>
                </a:lnTo>
                <a:lnTo>
                  <a:pt x="387750" y="598698"/>
                </a:lnTo>
                <a:lnTo>
                  <a:pt x="382763" y="594841"/>
                </a:lnTo>
                <a:lnTo>
                  <a:pt x="377322" y="590757"/>
                </a:lnTo>
                <a:lnTo>
                  <a:pt x="372335" y="586447"/>
                </a:lnTo>
                <a:lnTo>
                  <a:pt x="367575" y="581909"/>
                </a:lnTo>
                <a:lnTo>
                  <a:pt x="362588" y="577372"/>
                </a:lnTo>
                <a:lnTo>
                  <a:pt x="358054" y="572608"/>
                </a:lnTo>
                <a:lnTo>
                  <a:pt x="353294" y="567617"/>
                </a:lnTo>
                <a:lnTo>
                  <a:pt x="348760" y="562626"/>
                </a:lnTo>
                <a:lnTo>
                  <a:pt x="344000" y="557408"/>
                </a:lnTo>
                <a:lnTo>
                  <a:pt x="339919" y="551963"/>
                </a:lnTo>
                <a:lnTo>
                  <a:pt x="335612" y="546745"/>
                </a:lnTo>
                <a:lnTo>
                  <a:pt x="331305" y="541300"/>
                </a:lnTo>
                <a:lnTo>
                  <a:pt x="327225" y="535629"/>
                </a:lnTo>
                <a:lnTo>
                  <a:pt x="323371" y="529730"/>
                </a:lnTo>
                <a:lnTo>
                  <a:pt x="319291" y="523831"/>
                </a:lnTo>
                <a:lnTo>
                  <a:pt x="315891" y="517933"/>
                </a:lnTo>
                <a:lnTo>
                  <a:pt x="312037" y="511581"/>
                </a:lnTo>
                <a:lnTo>
                  <a:pt x="308863" y="505682"/>
                </a:lnTo>
                <a:lnTo>
                  <a:pt x="305236" y="499330"/>
                </a:lnTo>
                <a:lnTo>
                  <a:pt x="302063" y="492751"/>
                </a:lnTo>
                <a:lnTo>
                  <a:pt x="298889" y="486171"/>
                </a:lnTo>
                <a:lnTo>
                  <a:pt x="295942" y="479592"/>
                </a:lnTo>
                <a:lnTo>
                  <a:pt x="293222" y="472786"/>
                </a:lnTo>
                <a:lnTo>
                  <a:pt x="290275" y="465980"/>
                </a:lnTo>
                <a:lnTo>
                  <a:pt x="287555" y="458947"/>
                </a:lnTo>
                <a:lnTo>
                  <a:pt x="285061" y="452141"/>
                </a:lnTo>
                <a:lnTo>
                  <a:pt x="282795" y="444655"/>
                </a:lnTo>
                <a:lnTo>
                  <a:pt x="280528" y="437622"/>
                </a:lnTo>
                <a:lnTo>
                  <a:pt x="278488" y="430362"/>
                </a:lnTo>
                <a:lnTo>
                  <a:pt x="276447" y="423102"/>
                </a:lnTo>
                <a:lnTo>
                  <a:pt x="274861" y="415616"/>
                </a:lnTo>
                <a:lnTo>
                  <a:pt x="273274" y="408129"/>
                </a:lnTo>
                <a:lnTo>
                  <a:pt x="272602" y="404960"/>
                </a:lnTo>
                <a:lnTo>
                  <a:pt x="272532" y="405017"/>
                </a:lnTo>
                <a:lnTo>
                  <a:pt x="270286" y="406616"/>
                </a:lnTo>
                <a:lnTo>
                  <a:pt x="268041" y="407758"/>
                </a:lnTo>
                <a:lnTo>
                  <a:pt x="267142" y="407987"/>
                </a:lnTo>
                <a:lnTo>
                  <a:pt x="265795" y="407987"/>
                </a:lnTo>
                <a:lnTo>
                  <a:pt x="264672" y="407987"/>
                </a:lnTo>
                <a:lnTo>
                  <a:pt x="263549" y="407758"/>
                </a:lnTo>
                <a:lnTo>
                  <a:pt x="261303" y="406616"/>
                </a:lnTo>
                <a:lnTo>
                  <a:pt x="259058" y="405017"/>
                </a:lnTo>
                <a:lnTo>
                  <a:pt x="256812" y="403190"/>
                </a:lnTo>
                <a:lnTo>
                  <a:pt x="254791" y="400220"/>
                </a:lnTo>
                <a:lnTo>
                  <a:pt x="252994" y="397250"/>
                </a:lnTo>
                <a:lnTo>
                  <a:pt x="251422" y="393595"/>
                </a:lnTo>
                <a:lnTo>
                  <a:pt x="249625" y="389712"/>
                </a:lnTo>
                <a:lnTo>
                  <a:pt x="248053" y="385143"/>
                </a:lnTo>
                <a:lnTo>
                  <a:pt x="246930" y="380117"/>
                </a:lnTo>
                <a:lnTo>
                  <a:pt x="245583" y="375092"/>
                </a:lnTo>
                <a:lnTo>
                  <a:pt x="244909" y="369609"/>
                </a:lnTo>
                <a:lnTo>
                  <a:pt x="243786" y="363898"/>
                </a:lnTo>
                <a:lnTo>
                  <a:pt x="243337" y="357730"/>
                </a:lnTo>
                <a:lnTo>
                  <a:pt x="243113" y="351563"/>
                </a:lnTo>
                <a:lnTo>
                  <a:pt x="242888" y="345166"/>
                </a:lnTo>
                <a:lnTo>
                  <a:pt x="243113" y="338770"/>
                </a:lnTo>
                <a:lnTo>
                  <a:pt x="243337" y="332602"/>
                </a:lnTo>
                <a:lnTo>
                  <a:pt x="243786" y="326663"/>
                </a:lnTo>
                <a:lnTo>
                  <a:pt x="244909" y="320723"/>
                </a:lnTo>
                <a:lnTo>
                  <a:pt x="245583" y="315469"/>
                </a:lnTo>
                <a:lnTo>
                  <a:pt x="246930" y="309987"/>
                </a:lnTo>
                <a:lnTo>
                  <a:pt x="248053" y="305189"/>
                </a:lnTo>
                <a:lnTo>
                  <a:pt x="249625" y="300849"/>
                </a:lnTo>
                <a:lnTo>
                  <a:pt x="251422" y="296737"/>
                </a:lnTo>
                <a:lnTo>
                  <a:pt x="252994" y="293311"/>
                </a:lnTo>
                <a:lnTo>
                  <a:pt x="254791" y="289884"/>
                </a:lnTo>
                <a:lnTo>
                  <a:pt x="256812" y="287371"/>
                </a:lnTo>
                <a:lnTo>
                  <a:pt x="259058" y="285315"/>
                </a:lnTo>
                <a:lnTo>
                  <a:pt x="261303" y="283945"/>
                </a:lnTo>
                <a:lnTo>
                  <a:pt x="263549" y="282802"/>
                </a:lnTo>
                <a:lnTo>
                  <a:pt x="264672" y="282574"/>
                </a:lnTo>
                <a:lnTo>
                  <a:pt x="265795" y="282574"/>
                </a:lnTo>
                <a:lnTo>
                  <a:pt x="267142" y="282574"/>
                </a:lnTo>
                <a:lnTo>
                  <a:pt x="268041" y="282802"/>
                </a:lnTo>
                <a:lnTo>
                  <a:pt x="268071" y="282818"/>
                </a:lnTo>
                <a:lnTo>
                  <a:pt x="268287" y="281310"/>
                </a:lnTo>
                <a:lnTo>
                  <a:pt x="269193" y="273597"/>
                </a:lnTo>
                <a:lnTo>
                  <a:pt x="270554" y="265656"/>
                </a:lnTo>
                <a:lnTo>
                  <a:pt x="271687" y="258170"/>
                </a:lnTo>
                <a:lnTo>
                  <a:pt x="273274" y="250683"/>
                </a:lnTo>
                <a:lnTo>
                  <a:pt x="274861" y="242969"/>
                </a:lnTo>
                <a:lnTo>
                  <a:pt x="276447" y="235710"/>
                </a:lnTo>
                <a:lnTo>
                  <a:pt x="278488" y="228450"/>
                </a:lnTo>
                <a:lnTo>
                  <a:pt x="280528" y="220963"/>
                </a:lnTo>
                <a:lnTo>
                  <a:pt x="282795" y="213704"/>
                </a:lnTo>
                <a:lnTo>
                  <a:pt x="285061" y="206671"/>
                </a:lnTo>
                <a:lnTo>
                  <a:pt x="287555" y="199638"/>
                </a:lnTo>
                <a:lnTo>
                  <a:pt x="290275" y="192832"/>
                </a:lnTo>
                <a:lnTo>
                  <a:pt x="293222" y="186026"/>
                </a:lnTo>
                <a:lnTo>
                  <a:pt x="295942" y="179220"/>
                </a:lnTo>
                <a:lnTo>
                  <a:pt x="298889" y="172640"/>
                </a:lnTo>
                <a:lnTo>
                  <a:pt x="302063" y="166061"/>
                </a:lnTo>
                <a:lnTo>
                  <a:pt x="305236" y="159482"/>
                </a:lnTo>
                <a:lnTo>
                  <a:pt x="308863" y="153130"/>
                </a:lnTo>
                <a:lnTo>
                  <a:pt x="312037" y="146778"/>
                </a:lnTo>
                <a:lnTo>
                  <a:pt x="315891" y="140652"/>
                </a:lnTo>
                <a:lnTo>
                  <a:pt x="319291" y="134754"/>
                </a:lnTo>
                <a:lnTo>
                  <a:pt x="323371" y="128855"/>
                </a:lnTo>
                <a:lnTo>
                  <a:pt x="327225" y="123183"/>
                </a:lnTo>
                <a:lnTo>
                  <a:pt x="331305" y="117512"/>
                </a:lnTo>
                <a:lnTo>
                  <a:pt x="335612" y="112067"/>
                </a:lnTo>
                <a:lnTo>
                  <a:pt x="339919" y="106395"/>
                </a:lnTo>
                <a:lnTo>
                  <a:pt x="344000" y="101177"/>
                </a:lnTo>
                <a:lnTo>
                  <a:pt x="348760" y="96186"/>
                </a:lnTo>
                <a:lnTo>
                  <a:pt x="353294" y="90968"/>
                </a:lnTo>
                <a:lnTo>
                  <a:pt x="358054" y="86204"/>
                </a:lnTo>
                <a:lnTo>
                  <a:pt x="362588" y="81440"/>
                </a:lnTo>
                <a:lnTo>
                  <a:pt x="367575" y="76902"/>
                </a:lnTo>
                <a:lnTo>
                  <a:pt x="372335" y="72365"/>
                </a:lnTo>
                <a:lnTo>
                  <a:pt x="377322" y="68055"/>
                </a:lnTo>
                <a:lnTo>
                  <a:pt x="382763" y="63744"/>
                </a:lnTo>
                <a:lnTo>
                  <a:pt x="387750" y="59887"/>
                </a:lnTo>
                <a:lnTo>
                  <a:pt x="392963" y="56031"/>
                </a:lnTo>
                <a:lnTo>
                  <a:pt x="398631" y="52174"/>
                </a:lnTo>
                <a:lnTo>
                  <a:pt x="403844" y="48544"/>
                </a:lnTo>
                <a:lnTo>
                  <a:pt x="409512" y="45368"/>
                </a:lnTo>
                <a:lnTo>
                  <a:pt x="414952" y="41965"/>
                </a:lnTo>
                <a:lnTo>
                  <a:pt x="420846" y="39016"/>
                </a:lnTo>
                <a:lnTo>
                  <a:pt x="426513" y="36066"/>
                </a:lnTo>
                <a:lnTo>
                  <a:pt x="432407" y="33571"/>
                </a:lnTo>
                <a:lnTo>
                  <a:pt x="438301" y="30621"/>
                </a:lnTo>
                <a:lnTo>
                  <a:pt x="444194" y="28353"/>
                </a:lnTo>
                <a:lnTo>
                  <a:pt x="450315" y="26084"/>
                </a:lnTo>
                <a:lnTo>
                  <a:pt x="456435" y="24042"/>
                </a:lnTo>
                <a:lnTo>
                  <a:pt x="462329" y="22454"/>
                </a:lnTo>
                <a:lnTo>
                  <a:pt x="468450" y="20639"/>
                </a:lnTo>
                <a:lnTo>
                  <a:pt x="474797" y="19051"/>
                </a:lnTo>
                <a:lnTo>
                  <a:pt x="481144" y="17917"/>
                </a:lnTo>
                <a:lnTo>
                  <a:pt x="487264" y="16783"/>
                </a:lnTo>
                <a:lnTo>
                  <a:pt x="493838" y="15875"/>
                </a:lnTo>
                <a:lnTo>
                  <a:pt x="500186" y="14968"/>
                </a:lnTo>
                <a:lnTo>
                  <a:pt x="506759" y="14514"/>
                </a:lnTo>
                <a:lnTo>
                  <a:pt x="513333" y="14287"/>
                </a:lnTo>
                <a:close/>
                <a:moveTo>
                  <a:pt x="2026444" y="0"/>
                </a:moveTo>
                <a:lnTo>
                  <a:pt x="2033018" y="227"/>
                </a:lnTo>
                <a:lnTo>
                  <a:pt x="2039592" y="454"/>
                </a:lnTo>
                <a:lnTo>
                  <a:pt x="2046166" y="1134"/>
                </a:lnTo>
                <a:lnTo>
                  <a:pt x="2052740" y="1814"/>
                </a:lnTo>
                <a:lnTo>
                  <a:pt x="2059087" y="2948"/>
                </a:lnTo>
                <a:lnTo>
                  <a:pt x="2065434" y="3855"/>
                </a:lnTo>
                <a:lnTo>
                  <a:pt x="2071555" y="5216"/>
                </a:lnTo>
                <a:lnTo>
                  <a:pt x="2077902" y="6577"/>
                </a:lnTo>
                <a:lnTo>
                  <a:pt x="2084022" y="8164"/>
                </a:lnTo>
                <a:lnTo>
                  <a:pt x="2090369" y="10205"/>
                </a:lnTo>
                <a:lnTo>
                  <a:pt x="2096263" y="12246"/>
                </a:lnTo>
                <a:lnTo>
                  <a:pt x="2102384" y="14514"/>
                </a:lnTo>
                <a:lnTo>
                  <a:pt x="2108278" y="16782"/>
                </a:lnTo>
                <a:lnTo>
                  <a:pt x="2114171" y="19277"/>
                </a:lnTo>
                <a:lnTo>
                  <a:pt x="2120065" y="21998"/>
                </a:lnTo>
                <a:lnTo>
                  <a:pt x="2125506" y="24946"/>
                </a:lnTo>
                <a:lnTo>
                  <a:pt x="2131399" y="28121"/>
                </a:lnTo>
                <a:lnTo>
                  <a:pt x="2137067" y="31296"/>
                </a:lnTo>
                <a:lnTo>
                  <a:pt x="2142507" y="34698"/>
                </a:lnTo>
                <a:lnTo>
                  <a:pt x="2147947" y="38100"/>
                </a:lnTo>
                <a:lnTo>
                  <a:pt x="2153388" y="41955"/>
                </a:lnTo>
                <a:lnTo>
                  <a:pt x="2158602" y="45811"/>
                </a:lnTo>
                <a:lnTo>
                  <a:pt x="2164042" y="49893"/>
                </a:lnTo>
                <a:lnTo>
                  <a:pt x="2169029" y="53975"/>
                </a:lnTo>
                <a:lnTo>
                  <a:pt x="2174016" y="58284"/>
                </a:lnTo>
                <a:lnTo>
                  <a:pt x="2179003" y="62593"/>
                </a:lnTo>
                <a:lnTo>
                  <a:pt x="2183764" y="67355"/>
                </a:lnTo>
                <a:lnTo>
                  <a:pt x="2188751" y="71891"/>
                </a:lnTo>
                <a:lnTo>
                  <a:pt x="2193284" y="77107"/>
                </a:lnTo>
                <a:lnTo>
                  <a:pt x="2197818" y="82096"/>
                </a:lnTo>
                <a:lnTo>
                  <a:pt x="2202352" y="87086"/>
                </a:lnTo>
                <a:lnTo>
                  <a:pt x="2206659" y="92529"/>
                </a:lnTo>
                <a:lnTo>
                  <a:pt x="2210966" y="97745"/>
                </a:lnTo>
                <a:lnTo>
                  <a:pt x="2215046" y="103188"/>
                </a:lnTo>
                <a:lnTo>
                  <a:pt x="2219127" y="109084"/>
                </a:lnTo>
                <a:lnTo>
                  <a:pt x="2223207" y="114980"/>
                </a:lnTo>
                <a:lnTo>
                  <a:pt x="2227061" y="120650"/>
                </a:lnTo>
                <a:lnTo>
                  <a:pt x="2230687" y="126773"/>
                </a:lnTo>
                <a:lnTo>
                  <a:pt x="2234314" y="132896"/>
                </a:lnTo>
                <a:lnTo>
                  <a:pt x="2237941" y="139020"/>
                </a:lnTo>
                <a:lnTo>
                  <a:pt x="2241115" y="145370"/>
                </a:lnTo>
                <a:lnTo>
                  <a:pt x="2244515" y="151720"/>
                </a:lnTo>
                <a:lnTo>
                  <a:pt x="2247462" y="158297"/>
                </a:lnTo>
                <a:lnTo>
                  <a:pt x="2250409" y="165100"/>
                </a:lnTo>
                <a:lnTo>
                  <a:pt x="2253583" y="171677"/>
                </a:lnTo>
                <a:lnTo>
                  <a:pt x="2256303" y="178480"/>
                </a:lnTo>
                <a:lnTo>
                  <a:pt x="2258796" y="185511"/>
                </a:lnTo>
                <a:lnTo>
                  <a:pt x="2261290" y="192541"/>
                </a:lnTo>
                <a:lnTo>
                  <a:pt x="2263557" y="199798"/>
                </a:lnTo>
                <a:lnTo>
                  <a:pt x="2265824" y="206829"/>
                </a:lnTo>
                <a:lnTo>
                  <a:pt x="2267864" y="214086"/>
                </a:lnTo>
                <a:lnTo>
                  <a:pt x="2269904" y="221343"/>
                </a:lnTo>
                <a:lnTo>
                  <a:pt x="2271717" y="229054"/>
                </a:lnTo>
                <a:lnTo>
                  <a:pt x="2273078" y="236538"/>
                </a:lnTo>
                <a:lnTo>
                  <a:pt x="2274664" y="244022"/>
                </a:lnTo>
                <a:lnTo>
                  <a:pt x="2276251" y="251732"/>
                </a:lnTo>
                <a:lnTo>
                  <a:pt x="2277158" y="259443"/>
                </a:lnTo>
                <a:lnTo>
                  <a:pt x="2278518" y="267154"/>
                </a:lnTo>
                <a:lnTo>
                  <a:pt x="2278638" y="268548"/>
                </a:lnTo>
                <a:lnTo>
                  <a:pt x="2279424" y="268288"/>
                </a:lnTo>
                <a:lnTo>
                  <a:pt x="2280331" y="268288"/>
                </a:lnTo>
                <a:lnTo>
                  <a:pt x="2281692" y="268288"/>
                </a:lnTo>
                <a:lnTo>
                  <a:pt x="2282826" y="268738"/>
                </a:lnTo>
                <a:lnTo>
                  <a:pt x="2285093" y="269639"/>
                </a:lnTo>
                <a:lnTo>
                  <a:pt x="2287361" y="271215"/>
                </a:lnTo>
                <a:lnTo>
                  <a:pt x="2289402" y="273466"/>
                </a:lnTo>
                <a:lnTo>
                  <a:pt x="2291443" y="275943"/>
                </a:lnTo>
                <a:lnTo>
                  <a:pt x="2293485" y="278869"/>
                </a:lnTo>
                <a:lnTo>
                  <a:pt x="2295299" y="282472"/>
                </a:lnTo>
                <a:lnTo>
                  <a:pt x="2296660" y="286524"/>
                </a:lnTo>
                <a:lnTo>
                  <a:pt x="2298247" y="291027"/>
                </a:lnTo>
                <a:lnTo>
                  <a:pt x="2299608" y="295755"/>
                </a:lnTo>
                <a:lnTo>
                  <a:pt x="2300742" y="300708"/>
                </a:lnTo>
                <a:lnTo>
                  <a:pt x="2301876" y="306111"/>
                </a:lnTo>
                <a:lnTo>
                  <a:pt x="2302556" y="311964"/>
                </a:lnTo>
                <a:lnTo>
                  <a:pt x="2303010" y="317818"/>
                </a:lnTo>
                <a:lnTo>
                  <a:pt x="2303236" y="323897"/>
                </a:lnTo>
                <a:lnTo>
                  <a:pt x="2303463" y="330200"/>
                </a:lnTo>
                <a:lnTo>
                  <a:pt x="2303236" y="336504"/>
                </a:lnTo>
                <a:lnTo>
                  <a:pt x="2303010" y="342808"/>
                </a:lnTo>
                <a:lnTo>
                  <a:pt x="2302556" y="348662"/>
                </a:lnTo>
                <a:lnTo>
                  <a:pt x="2301876" y="354290"/>
                </a:lnTo>
                <a:lnTo>
                  <a:pt x="2300742" y="359918"/>
                </a:lnTo>
                <a:lnTo>
                  <a:pt x="2299608" y="364871"/>
                </a:lnTo>
                <a:lnTo>
                  <a:pt x="2298247" y="369599"/>
                </a:lnTo>
                <a:lnTo>
                  <a:pt x="2296660" y="373877"/>
                </a:lnTo>
                <a:lnTo>
                  <a:pt x="2295299" y="377929"/>
                </a:lnTo>
                <a:lnTo>
                  <a:pt x="2293485" y="381306"/>
                </a:lnTo>
                <a:lnTo>
                  <a:pt x="2291443" y="384683"/>
                </a:lnTo>
                <a:lnTo>
                  <a:pt x="2289402" y="387160"/>
                </a:lnTo>
                <a:lnTo>
                  <a:pt x="2287361" y="389411"/>
                </a:lnTo>
                <a:lnTo>
                  <a:pt x="2285093" y="390987"/>
                </a:lnTo>
                <a:lnTo>
                  <a:pt x="2282826" y="391663"/>
                </a:lnTo>
                <a:lnTo>
                  <a:pt x="2281692" y="391888"/>
                </a:lnTo>
                <a:lnTo>
                  <a:pt x="2280331" y="392113"/>
                </a:lnTo>
                <a:lnTo>
                  <a:pt x="2279424" y="391888"/>
                </a:lnTo>
                <a:lnTo>
                  <a:pt x="2278063" y="391663"/>
                </a:lnTo>
                <a:lnTo>
                  <a:pt x="2275795" y="390987"/>
                </a:lnTo>
                <a:lnTo>
                  <a:pt x="2273928" y="389690"/>
                </a:lnTo>
                <a:lnTo>
                  <a:pt x="2273078" y="393700"/>
                </a:lnTo>
                <a:lnTo>
                  <a:pt x="2271717" y="401411"/>
                </a:lnTo>
                <a:lnTo>
                  <a:pt x="2269904" y="408895"/>
                </a:lnTo>
                <a:lnTo>
                  <a:pt x="2267864" y="416152"/>
                </a:lnTo>
                <a:lnTo>
                  <a:pt x="2265824" y="423636"/>
                </a:lnTo>
                <a:lnTo>
                  <a:pt x="2263557" y="430666"/>
                </a:lnTo>
                <a:lnTo>
                  <a:pt x="2261290" y="437697"/>
                </a:lnTo>
                <a:lnTo>
                  <a:pt x="2258796" y="444727"/>
                </a:lnTo>
                <a:lnTo>
                  <a:pt x="2256303" y="451757"/>
                </a:lnTo>
                <a:lnTo>
                  <a:pt x="2253583" y="458561"/>
                </a:lnTo>
                <a:lnTo>
                  <a:pt x="2250409" y="465138"/>
                </a:lnTo>
                <a:lnTo>
                  <a:pt x="2247462" y="471941"/>
                </a:lnTo>
                <a:lnTo>
                  <a:pt x="2244515" y="478518"/>
                </a:lnTo>
                <a:lnTo>
                  <a:pt x="2241115" y="484868"/>
                </a:lnTo>
                <a:lnTo>
                  <a:pt x="2237941" y="491218"/>
                </a:lnTo>
                <a:lnTo>
                  <a:pt x="2234314" y="497568"/>
                </a:lnTo>
                <a:lnTo>
                  <a:pt x="2230687" y="503691"/>
                </a:lnTo>
                <a:lnTo>
                  <a:pt x="2227061" y="509588"/>
                </a:lnTo>
                <a:lnTo>
                  <a:pt x="2223207" y="515484"/>
                </a:lnTo>
                <a:lnTo>
                  <a:pt x="2219127" y="521154"/>
                </a:lnTo>
                <a:lnTo>
                  <a:pt x="2215046" y="527050"/>
                </a:lnTo>
                <a:lnTo>
                  <a:pt x="2210966" y="532720"/>
                </a:lnTo>
                <a:lnTo>
                  <a:pt x="2206659" y="537936"/>
                </a:lnTo>
                <a:lnTo>
                  <a:pt x="2202352" y="543152"/>
                </a:lnTo>
                <a:lnTo>
                  <a:pt x="2197818" y="548368"/>
                </a:lnTo>
                <a:lnTo>
                  <a:pt x="2193284" y="553357"/>
                </a:lnTo>
                <a:lnTo>
                  <a:pt x="2188751" y="558347"/>
                </a:lnTo>
                <a:lnTo>
                  <a:pt x="2183764" y="562882"/>
                </a:lnTo>
                <a:lnTo>
                  <a:pt x="2179003" y="567645"/>
                </a:lnTo>
                <a:lnTo>
                  <a:pt x="2174016" y="571954"/>
                </a:lnTo>
                <a:lnTo>
                  <a:pt x="2169029" y="576263"/>
                </a:lnTo>
                <a:lnTo>
                  <a:pt x="2164042" y="580572"/>
                </a:lnTo>
                <a:lnTo>
                  <a:pt x="2158602" y="584654"/>
                </a:lnTo>
                <a:lnTo>
                  <a:pt x="2153388" y="588283"/>
                </a:lnTo>
                <a:lnTo>
                  <a:pt x="2147947" y="592138"/>
                </a:lnTo>
                <a:lnTo>
                  <a:pt x="2142507" y="595766"/>
                </a:lnTo>
                <a:lnTo>
                  <a:pt x="2137067" y="598941"/>
                </a:lnTo>
                <a:lnTo>
                  <a:pt x="2131399" y="602343"/>
                </a:lnTo>
                <a:lnTo>
                  <a:pt x="2125506" y="605291"/>
                </a:lnTo>
                <a:lnTo>
                  <a:pt x="2120065" y="608240"/>
                </a:lnTo>
                <a:lnTo>
                  <a:pt x="2114171" y="611188"/>
                </a:lnTo>
                <a:lnTo>
                  <a:pt x="2108278" y="613683"/>
                </a:lnTo>
                <a:lnTo>
                  <a:pt x="2102384" y="615950"/>
                </a:lnTo>
                <a:lnTo>
                  <a:pt x="2096263" y="618218"/>
                </a:lnTo>
                <a:lnTo>
                  <a:pt x="2090369" y="620259"/>
                </a:lnTo>
                <a:lnTo>
                  <a:pt x="2084022" y="622300"/>
                </a:lnTo>
                <a:lnTo>
                  <a:pt x="2077902" y="623661"/>
                </a:lnTo>
                <a:lnTo>
                  <a:pt x="2071555" y="625249"/>
                </a:lnTo>
                <a:lnTo>
                  <a:pt x="2065434" y="626609"/>
                </a:lnTo>
                <a:lnTo>
                  <a:pt x="2059087" y="627743"/>
                </a:lnTo>
                <a:lnTo>
                  <a:pt x="2052740" y="628424"/>
                </a:lnTo>
                <a:lnTo>
                  <a:pt x="2046166" y="629331"/>
                </a:lnTo>
                <a:lnTo>
                  <a:pt x="2039592" y="629784"/>
                </a:lnTo>
                <a:lnTo>
                  <a:pt x="2033018" y="630011"/>
                </a:lnTo>
                <a:lnTo>
                  <a:pt x="2026444" y="630238"/>
                </a:lnTo>
                <a:lnTo>
                  <a:pt x="2019870" y="630011"/>
                </a:lnTo>
                <a:lnTo>
                  <a:pt x="2013297" y="629784"/>
                </a:lnTo>
                <a:lnTo>
                  <a:pt x="2006949" y="629331"/>
                </a:lnTo>
                <a:lnTo>
                  <a:pt x="2000602" y="628424"/>
                </a:lnTo>
                <a:lnTo>
                  <a:pt x="1994255" y="627743"/>
                </a:lnTo>
                <a:lnTo>
                  <a:pt x="1987681" y="626609"/>
                </a:lnTo>
                <a:lnTo>
                  <a:pt x="1981334" y="625249"/>
                </a:lnTo>
                <a:lnTo>
                  <a:pt x="1975213" y="623661"/>
                </a:lnTo>
                <a:lnTo>
                  <a:pt x="1968866" y="622300"/>
                </a:lnTo>
                <a:lnTo>
                  <a:pt x="1962972" y="620259"/>
                </a:lnTo>
                <a:lnTo>
                  <a:pt x="1956852" y="618218"/>
                </a:lnTo>
                <a:lnTo>
                  <a:pt x="1950731" y="615950"/>
                </a:lnTo>
                <a:lnTo>
                  <a:pt x="1944838" y="613683"/>
                </a:lnTo>
                <a:lnTo>
                  <a:pt x="1938944" y="611188"/>
                </a:lnTo>
                <a:lnTo>
                  <a:pt x="1933050" y="608240"/>
                </a:lnTo>
                <a:lnTo>
                  <a:pt x="1927383" y="605291"/>
                </a:lnTo>
                <a:lnTo>
                  <a:pt x="1921716" y="602343"/>
                </a:lnTo>
                <a:lnTo>
                  <a:pt x="1916049" y="598941"/>
                </a:lnTo>
                <a:lnTo>
                  <a:pt x="1910381" y="595766"/>
                </a:lnTo>
                <a:lnTo>
                  <a:pt x="1905168" y="592138"/>
                </a:lnTo>
                <a:lnTo>
                  <a:pt x="1899954" y="588283"/>
                </a:lnTo>
                <a:lnTo>
                  <a:pt x="1894514" y="584654"/>
                </a:lnTo>
                <a:lnTo>
                  <a:pt x="1889300" y="580572"/>
                </a:lnTo>
                <a:lnTo>
                  <a:pt x="1884313" y="576263"/>
                </a:lnTo>
                <a:lnTo>
                  <a:pt x="1879099" y="571954"/>
                </a:lnTo>
                <a:lnTo>
                  <a:pt x="1874112" y="567645"/>
                </a:lnTo>
                <a:lnTo>
                  <a:pt x="1869352" y="562882"/>
                </a:lnTo>
                <a:lnTo>
                  <a:pt x="1864591" y="558347"/>
                </a:lnTo>
                <a:lnTo>
                  <a:pt x="1859831" y="553357"/>
                </a:lnTo>
                <a:lnTo>
                  <a:pt x="1855297" y="548368"/>
                </a:lnTo>
                <a:lnTo>
                  <a:pt x="1850763" y="543152"/>
                </a:lnTo>
                <a:lnTo>
                  <a:pt x="1846456" y="537936"/>
                </a:lnTo>
                <a:lnTo>
                  <a:pt x="1842149" y="532720"/>
                </a:lnTo>
                <a:lnTo>
                  <a:pt x="1838069" y="527050"/>
                </a:lnTo>
                <a:lnTo>
                  <a:pt x="1833989" y="521154"/>
                </a:lnTo>
                <a:lnTo>
                  <a:pt x="1829908" y="515484"/>
                </a:lnTo>
                <a:lnTo>
                  <a:pt x="1826281" y="509588"/>
                </a:lnTo>
                <a:lnTo>
                  <a:pt x="1822428" y="503691"/>
                </a:lnTo>
                <a:lnTo>
                  <a:pt x="1818801" y="497568"/>
                </a:lnTo>
                <a:lnTo>
                  <a:pt x="1815400" y="491218"/>
                </a:lnTo>
                <a:lnTo>
                  <a:pt x="1811774" y="484868"/>
                </a:lnTo>
                <a:lnTo>
                  <a:pt x="1808827" y="478518"/>
                </a:lnTo>
                <a:lnTo>
                  <a:pt x="1805426" y="471941"/>
                </a:lnTo>
                <a:lnTo>
                  <a:pt x="1802479" y="465138"/>
                </a:lnTo>
                <a:lnTo>
                  <a:pt x="1799759" y="458561"/>
                </a:lnTo>
                <a:lnTo>
                  <a:pt x="1797039" y="451757"/>
                </a:lnTo>
                <a:lnTo>
                  <a:pt x="1794545" y="444727"/>
                </a:lnTo>
                <a:lnTo>
                  <a:pt x="1791825" y="437697"/>
                </a:lnTo>
                <a:lnTo>
                  <a:pt x="1789332" y="430666"/>
                </a:lnTo>
                <a:lnTo>
                  <a:pt x="1787292" y="423636"/>
                </a:lnTo>
                <a:lnTo>
                  <a:pt x="1785025" y="416152"/>
                </a:lnTo>
                <a:lnTo>
                  <a:pt x="1783438" y="408895"/>
                </a:lnTo>
                <a:lnTo>
                  <a:pt x="1781624" y="401411"/>
                </a:lnTo>
                <a:lnTo>
                  <a:pt x="1779811" y="393700"/>
                </a:lnTo>
                <a:lnTo>
                  <a:pt x="1778682" y="388377"/>
                </a:lnTo>
                <a:lnTo>
                  <a:pt x="1777853" y="389411"/>
                </a:lnTo>
                <a:lnTo>
                  <a:pt x="1775596" y="390987"/>
                </a:lnTo>
                <a:lnTo>
                  <a:pt x="1773114" y="391663"/>
                </a:lnTo>
                <a:lnTo>
                  <a:pt x="1771986" y="391888"/>
                </a:lnTo>
                <a:lnTo>
                  <a:pt x="1770632" y="392113"/>
                </a:lnTo>
                <a:lnTo>
                  <a:pt x="1769729" y="391888"/>
                </a:lnTo>
                <a:lnTo>
                  <a:pt x="1768375" y="391663"/>
                </a:lnTo>
                <a:lnTo>
                  <a:pt x="1766118" y="390987"/>
                </a:lnTo>
                <a:lnTo>
                  <a:pt x="1763861" y="389411"/>
                </a:lnTo>
                <a:lnTo>
                  <a:pt x="1761830" y="387160"/>
                </a:lnTo>
                <a:lnTo>
                  <a:pt x="1760025" y="384683"/>
                </a:lnTo>
                <a:lnTo>
                  <a:pt x="1757994" y="381306"/>
                </a:lnTo>
                <a:lnTo>
                  <a:pt x="1756188" y="377929"/>
                </a:lnTo>
                <a:lnTo>
                  <a:pt x="1754609" y="373877"/>
                </a:lnTo>
                <a:lnTo>
                  <a:pt x="1753029" y="369599"/>
                </a:lnTo>
                <a:lnTo>
                  <a:pt x="1751675" y="364871"/>
                </a:lnTo>
                <a:lnTo>
                  <a:pt x="1750546" y="359918"/>
                </a:lnTo>
                <a:lnTo>
                  <a:pt x="1749644" y="354290"/>
                </a:lnTo>
                <a:lnTo>
                  <a:pt x="1748967" y="348662"/>
                </a:lnTo>
                <a:lnTo>
                  <a:pt x="1748290" y="342808"/>
                </a:lnTo>
                <a:lnTo>
                  <a:pt x="1747838" y="336504"/>
                </a:lnTo>
                <a:lnTo>
                  <a:pt x="1747838" y="330200"/>
                </a:lnTo>
                <a:lnTo>
                  <a:pt x="1747838" y="323897"/>
                </a:lnTo>
                <a:lnTo>
                  <a:pt x="1748290" y="317818"/>
                </a:lnTo>
                <a:lnTo>
                  <a:pt x="1748967" y="311964"/>
                </a:lnTo>
                <a:lnTo>
                  <a:pt x="1749644" y="306111"/>
                </a:lnTo>
                <a:lnTo>
                  <a:pt x="1750546" y="300708"/>
                </a:lnTo>
                <a:lnTo>
                  <a:pt x="1751675" y="295755"/>
                </a:lnTo>
                <a:lnTo>
                  <a:pt x="1753029" y="291027"/>
                </a:lnTo>
                <a:lnTo>
                  <a:pt x="1754609" y="286524"/>
                </a:lnTo>
                <a:lnTo>
                  <a:pt x="1756188" y="282472"/>
                </a:lnTo>
                <a:lnTo>
                  <a:pt x="1757994" y="278869"/>
                </a:lnTo>
                <a:lnTo>
                  <a:pt x="1760025" y="275943"/>
                </a:lnTo>
                <a:lnTo>
                  <a:pt x="1761830" y="273466"/>
                </a:lnTo>
                <a:lnTo>
                  <a:pt x="1763861" y="271215"/>
                </a:lnTo>
                <a:lnTo>
                  <a:pt x="1766118" y="269639"/>
                </a:lnTo>
                <a:lnTo>
                  <a:pt x="1768375" y="268738"/>
                </a:lnTo>
                <a:lnTo>
                  <a:pt x="1769729" y="268288"/>
                </a:lnTo>
                <a:lnTo>
                  <a:pt x="1770632" y="268288"/>
                </a:lnTo>
                <a:lnTo>
                  <a:pt x="1771986" y="268288"/>
                </a:lnTo>
                <a:lnTo>
                  <a:pt x="1773114" y="268738"/>
                </a:lnTo>
                <a:lnTo>
                  <a:pt x="1774524" y="269250"/>
                </a:lnTo>
                <a:lnTo>
                  <a:pt x="1774824" y="267154"/>
                </a:lnTo>
                <a:lnTo>
                  <a:pt x="1775731" y="259443"/>
                </a:lnTo>
                <a:lnTo>
                  <a:pt x="1777091" y="251732"/>
                </a:lnTo>
                <a:lnTo>
                  <a:pt x="1778224" y="244022"/>
                </a:lnTo>
                <a:lnTo>
                  <a:pt x="1779811" y="236538"/>
                </a:lnTo>
                <a:lnTo>
                  <a:pt x="1781624" y="229054"/>
                </a:lnTo>
                <a:lnTo>
                  <a:pt x="1783438" y="221343"/>
                </a:lnTo>
                <a:lnTo>
                  <a:pt x="1785025" y="214086"/>
                </a:lnTo>
                <a:lnTo>
                  <a:pt x="1787292" y="206829"/>
                </a:lnTo>
                <a:lnTo>
                  <a:pt x="1789332" y="199798"/>
                </a:lnTo>
                <a:lnTo>
                  <a:pt x="1791825" y="192541"/>
                </a:lnTo>
                <a:lnTo>
                  <a:pt x="1794545" y="185511"/>
                </a:lnTo>
                <a:lnTo>
                  <a:pt x="1797039" y="178480"/>
                </a:lnTo>
                <a:lnTo>
                  <a:pt x="1799759" y="171677"/>
                </a:lnTo>
                <a:lnTo>
                  <a:pt x="1802479" y="165100"/>
                </a:lnTo>
                <a:lnTo>
                  <a:pt x="1805426" y="158297"/>
                </a:lnTo>
                <a:lnTo>
                  <a:pt x="1808827" y="151720"/>
                </a:lnTo>
                <a:lnTo>
                  <a:pt x="1811774" y="145370"/>
                </a:lnTo>
                <a:lnTo>
                  <a:pt x="1815400" y="139020"/>
                </a:lnTo>
                <a:lnTo>
                  <a:pt x="1818801" y="132896"/>
                </a:lnTo>
                <a:lnTo>
                  <a:pt x="1822428" y="126773"/>
                </a:lnTo>
                <a:lnTo>
                  <a:pt x="1826281" y="120650"/>
                </a:lnTo>
                <a:lnTo>
                  <a:pt x="1829908" y="114980"/>
                </a:lnTo>
                <a:lnTo>
                  <a:pt x="1833989" y="109084"/>
                </a:lnTo>
                <a:lnTo>
                  <a:pt x="1838069" y="103188"/>
                </a:lnTo>
                <a:lnTo>
                  <a:pt x="1842149" y="97745"/>
                </a:lnTo>
                <a:lnTo>
                  <a:pt x="1846456" y="92529"/>
                </a:lnTo>
                <a:lnTo>
                  <a:pt x="1850763" y="87086"/>
                </a:lnTo>
                <a:lnTo>
                  <a:pt x="1855297" y="82096"/>
                </a:lnTo>
                <a:lnTo>
                  <a:pt x="1859831" y="77107"/>
                </a:lnTo>
                <a:lnTo>
                  <a:pt x="1864591" y="71891"/>
                </a:lnTo>
                <a:lnTo>
                  <a:pt x="1869352" y="67355"/>
                </a:lnTo>
                <a:lnTo>
                  <a:pt x="1874112" y="62593"/>
                </a:lnTo>
                <a:lnTo>
                  <a:pt x="1879099" y="58284"/>
                </a:lnTo>
                <a:lnTo>
                  <a:pt x="1884313" y="53975"/>
                </a:lnTo>
                <a:lnTo>
                  <a:pt x="1889300" y="49893"/>
                </a:lnTo>
                <a:lnTo>
                  <a:pt x="1894514" y="45811"/>
                </a:lnTo>
                <a:lnTo>
                  <a:pt x="1899954" y="41955"/>
                </a:lnTo>
                <a:lnTo>
                  <a:pt x="1905168" y="38100"/>
                </a:lnTo>
                <a:lnTo>
                  <a:pt x="1910381" y="34698"/>
                </a:lnTo>
                <a:lnTo>
                  <a:pt x="1916049" y="31296"/>
                </a:lnTo>
                <a:lnTo>
                  <a:pt x="1921716" y="28121"/>
                </a:lnTo>
                <a:lnTo>
                  <a:pt x="1927383" y="24946"/>
                </a:lnTo>
                <a:lnTo>
                  <a:pt x="1933050" y="21998"/>
                </a:lnTo>
                <a:lnTo>
                  <a:pt x="1938944" y="19277"/>
                </a:lnTo>
                <a:lnTo>
                  <a:pt x="1944838" y="16782"/>
                </a:lnTo>
                <a:lnTo>
                  <a:pt x="1950731" y="14514"/>
                </a:lnTo>
                <a:lnTo>
                  <a:pt x="1956852" y="12246"/>
                </a:lnTo>
                <a:lnTo>
                  <a:pt x="1962972" y="10205"/>
                </a:lnTo>
                <a:lnTo>
                  <a:pt x="1968866" y="8164"/>
                </a:lnTo>
                <a:lnTo>
                  <a:pt x="1975213" y="6577"/>
                </a:lnTo>
                <a:lnTo>
                  <a:pt x="1981334" y="5216"/>
                </a:lnTo>
                <a:lnTo>
                  <a:pt x="1987681" y="3855"/>
                </a:lnTo>
                <a:lnTo>
                  <a:pt x="1994255" y="2948"/>
                </a:lnTo>
                <a:lnTo>
                  <a:pt x="2000602" y="1814"/>
                </a:lnTo>
                <a:lnTo>
                  <a:pt x="2006949" y="1134"/>
                </a:lnTo>
                <a:lnTo>
                  <a:pt x="2013297" y="454"/>
                </a:lnTo>
                <a:lnTo>
                  <a:pt x="2019870" y="227"/>
                </a:lnTo>
                <a:lnTo>
                  <a:pt x="202644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25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6380" y="-450376"/>
            <a:ext cx="6138789" cy="730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6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1" name="Google Shape;511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78679" y="1147205"/>
            <a:ext cx="6397408" cy="5514508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26"/>
          <p:cNvSpPr txBox="1"/>
          <p:nvPr/>
        </p:nvSpPr>
        <p:spPr>
          <a:xfrm flipH="1">
            <a:off x="1820632" y="2307210"/>
            <a:ext cx="28021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THREE</a:t>
            </a:r>
            <a:endParaRPr/>
          </a:p>
        </p:txBody>
      </p:sp>
      <p:sp>
        <p:nvSpPr>
          <p:cNvPr id="515" name="Google Shape;515;p26"/>
          <p:cNvSpPr txBox="1"/>
          <p:nvPr/>
        </p:nvSpPr>
        <p:spPr>
          <a:xfrm>
            <a:off x="4503819" y="4539536"/>
            <a:ext cx="1573674" cy="88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tr-TR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4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26"/>
          <p:cNvSpPr txBox="1"/>
          <p:nvPr/>
        </p:nvSpPr>
        <p:spPr>
          <a:xfrm flipH="1">
            <a:off x="1475507" y="3109480"/>
            <a:ext cx="3512128" cy="1674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</a:t>
            </a:r>
            <a:endParaRPr/>
          </a:p>
          <a:p>
            <a:pPr indent="0" lvl="0" marL="0" marR="0" rtl="0" algn="ctr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Ships</a:t>
            </a:r>
            <a:endParaRPr b="1" sz="4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7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2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27" name="Google Shape;527;p27"/>
          <p:cNvGrpSpPr/>
          <p:nvPr/>
        </p:nvGrpSpPr>
        <p:grpSpPr>
          <a:xfrm>
            <a:off x="1069952" y="2263201"/>
            <a:ext cx="5793128" cy="3327661"/>
            <a:chOff x="582776" y="2171047"/>
            <a:chExt cx="4270404" cy="2452988"/>
          </a:xfrm>
        </p:grpSpPr>
        <p:sp>
          <p:nvSpPr>
            <p:cNvPr id="528" name="Google Shape;528;p27"/>
            <p:cNvSpPr/>
            <p:nvPr/>
          </p:nvSpPr>
          <p:spPr>
            <a:xfrm>
              <a:off x="588663" y="2485461"/>
              <a:ext cx="4223344" cy="1578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588663" y="2485461"/>
              <a:ext cx="2897245" cy="157882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588663" y="2236621"/>
              <a:ext cx="186011" cy="181919"/>
            </a:xfrm>
            <a:custGeom>
              <a:rect b="b" l="l" r="r" t="t"/>
              <a:pathLst>
                <a:path extrusionOk="0" h="204" w="208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1" name="Google Shape;531;p27"/>
            <p:cNvSpPr txBox="1"/>
            <p:nvPr/>
          </p:nvSpPr>
          <p:spPr>
            <a:xfrm>
              <a:off x="772561" y="2171047"/>
              <a:ext cx="921926" cy="294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Solutions</a:t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4570529" y="2215392"/>
              <a:ext cx="282651" cy="226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588663" y="3145692"/>
              <a:ext cx="4223344" cy="1578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88663" y="3144193"/>
              <a:ext cx="4002419" cy="159380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5" name="Google Shape;535;p27"/>
            <p:cNvSpPr txBox="1"/>
            <p:nvPr/>
          </p:nvSpPr>
          <p:spPr>
            <a:xfrm>
              <a:off x="772559" y="2831277"/>
              <a:ext cx="1229156" cy="294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Web design</a:t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Google Shape;536;p27"/>
            <p:cNvSpPr txBox="1"/>
            <p:nvPr/>
          </p:nvSpPr>
          <p:spPr>
            <a:xfrm>
              <a:off x="4570529" y="2875622"/>
              <a:ext cx="282651" cy="226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88663" y="3805923"/>
              <a:ext cx="4223344" cy="1578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588661" y="3804424"/>
              <a:ext cx="3567800" cy="159380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9" name="Google Shape;539;p27"/>
            <p:cNvSpPr txBox="1"/>
            <p:nvPr/>
          </p:nvSpPr>
          <p:spPr>
            <a:xfrm>
              <a:off x="772559" y="3491507"/>
              <a:ext cx="1008187" cy="294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Overview</a:t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27"/>
            <p:cNvSpPr txBox="1"/>
            <p:nvPr/>
          </p:nvSpPr>
          <p:spPr>
            <a:xfrm>
              <a:off x="4570529" y="3535852"/>
              <a:ext cx="282651" cy="226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588663" y="4466151"/>
              <a:ext cx="4223344" cy="15788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588663" y="4464655"/>
              <a:ext cx="2186776" cy="159380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772561" y="4151740"/>
              <a:ext cx="892385" cy="294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Devices</a:t>
              </a:r>
              <a:endParaRPr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4" name="Google Shape;544;p27"/>
            <p:cNvSpPr txBox="1"/>
            <p:nvPr/>
          </p:nvSpPr>
          <p:spPr>
            <a:xfrm>
              <a:off x="4570527" y="4196082"/>
              <a:ext cx="282651" cy="2268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545" name="Google Shape;545;p27"/>
            <p:cNvGrpSpPr/>
            <p:nvPr/>
          </p:nvGrpSpPr>
          <p:grpSpPr>
            <a:xfrm>
              <a:off x="616465" y="2879838"/>
              <a:ext cx="130405" cy="199020"/>
              <a:chOff x="6553" y="1835403"/>
              <a:chExt cx="576263" cy="879476"/>
            </a:xfrm>
          </p:grpSpPr>
          <p:sp>
            <p:nvSpPr>
              <p:cNvPr id="546" name="Google Shape;546;p27"/>
              <p:cNvSpPr/>
              <p:nvPr/>
            </p:nvSpPr>
            <p:spPr>
              <a:xfrm>
                <a:off x="63703" y="1835403"/>
                <a:ext cx="442913" cy="150813"/>
              </a:xfrm>
              <a:custGeom>
                <a:rect b="b" l="l" r="r" t="t"/>
                <a:pathLst>
                  <a:path extrusionOk="0" h="95" w="279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solidFill>
                <a:srgbClr val="7F7F7F"/>
              </a:solidFill>
              <a:ln cap="rnd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>
                <a:off x="6553" y="1986216"/>
                <a:ext cx="576263" cy="728663"/>
              </a:xfrm>
              <a:custGeom>
                <a:rect b="b" l="l" r="r" t="t"/>
                <a:pathLst>
                  <a:path extrusionOk="0" h="459" w="363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solidFill>
                <a:srgbClr val="7F7F7F"/>
              </a:solidFill>
              <a:ln cap="rnd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cxnSp>
            <p:nvCxnSpPr>
              <p:cNvPr id="548" name="Google Shape;548;p27"/>
              <p:cNvCxnSpPr/>
              <p:nvPr/>
            </p:nvCxnSpPr>
            <p:spPr>
              <a:xfrm>
                <a:off x="292303" y="2291016"/>
                <a:ext cx="0" cy="423863"/>
              </a:xfrm>
              <a:prstGeom prst="straightConnector1">
                <a:avLst/>
              </a:prstGeom>
              <a:solidFill>
                <a:srgbClr val="7F7F7F"/>
              </a:solidFill>
              <a:ln cap="rnd" cmpd="sng" w="12700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49" name="Google Shape;549;p27"/>
              <p:cNvSpPr/>
              <p:nvPr/>
            </p:nvSpPr>
            <p:spPr>
              <a:xfrm>
                <a:off x="216103" y="2138616"/>
                <a:ext cx="152400" cy="152400"/>
              </a:xfrm>
              <a:prstGeom prst="ellipse">
                <a:avLst/>
              </a:prstGeom>
              <a:solidFill>
                <a:srgbClr val="7F7F7F"/>
              </a:solidFill>
              <a:ln cap="rnd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550" name="Google Shape;550;p27"/>
            <p:cNvGrpSpPr/>
            <p:nvPr/>
          </p:nvGrpSpPr>
          <p:grpSpPr>
            <a:xfrm>
              <a:off x="582776" y="3539436"/>
              <a:ext cx="189785" cy="184900"/>
              <a:chOff x="-58217" y="2261763"/>
              <a:chExt cx="801688" cy="781051"/>
            </a:xfrm>
          </p:grpSpPr>
          <p:sp>
            <p:nvSpPr>
              <p:cNvPr id="551" name="Google Shape;551;p27"/>
              <p:cNvSpPr/>
              <p:nvPr/>
            </p:nvSpPr>
            <p:spPr>
              <a:xfrm>
                <a:off x="-58217" y="2323676"/>
                <a:ext cx="719138" cy="719138"/>
              </a:xfrm>
              <a:custGeom>
                <a:rect b="b" l="l" r="r" t="t"/>
                <a:pathLst>
                  <a:path extrusionOk="0" h="189" w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383108" y="2261763"/>
                <a:ext cx="360363" cy="361950"/>
              </a:xfrm>
              <a:custGeom>
                <a:rect b="b" l="l" r="r" t="t"/>
                <a:pathLst>
                  <a:path extrusionOk="0" h="95" w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53" name="Google Shape;553;p27"/>
            <p:cNvSpPr/>
            <p:nvPr/>
          </p:nvSpPr>
          <p:spPr>
            <a:xfrm>
              <a:off x="602614" y="4249207"/>
              <a:ext cx="169274" cy="147665"/>
            </a:xfrm>
            <a:custGeom>
              <a:rect b="b" l="l" r="r" t="t"/>
              <a:pathLst>
                <a:path extrusionOk="0" h="188" w="216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554" name="Google Shape;55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50106" y="1759801"/>
            <a:ext cx="3863308" cy="386330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555" name="Google Shape;555;p2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27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Partnerships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8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28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28"/>
          <p:cNvSpPr/>
          <p:nvPr/>
        </p:nvSpPr>
        <p:spPr>
          <a:xfrm>
            <a:off x="8495832" y="2525642"/>
            <a:ext cx="718780" cy="719061"/>
          </a:xfrm>
          <a:prstGeom prst="ellipse">
            <a:avLst/>
          </a:prstGeom>
          <a:solidFill>
            <a:srgbClr val="F7BFA4"/>
          </a:solidFill>
          <a:ln>
            <a:noFill/>
          </a:ln>
          <a:effectLst>
            <a:outerShdw blurRad="1651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entury Gothic"/>
              <a:buNone/>
            </a:pPr>
            <a:r>
              <a:rPr b="1" i="0" lang="tr-TR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i="0" sz="2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28"/>
          <p:cNvSpPr/>
          <p:nvPr/>
        </p:nvSpPr>
        <p:spPr>
          <a:xfrm>
            <a:off x="8495832" y="4129460"/>
            <a:ext cx="718780" cy="719061"/>
          </a:xfrm>
          <a:prstGeom prst="ellipse">
            <a:avLst/>
          </a:prstGeom>
          <a:solidFill>
            <a:srgbClr val="CDE4F6"/>
          </a:solidFill>
          <a:ln>
            <a:noFill/>
          </a:ln>
          <a:effectLst>
            <a:outerShdw blurRad="1651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entury Gothic"/>
              <a:buNone/>
            </a:pPr>
            <a:r>
              <a:rPr b="1" i="0" lang="tr-TR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i="0" sz="2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28"/>
          <p:cNvSpPr/>
          <p:nvPr/>
        </p:nvSpPr>
        <p:spPr>
          <a:xfrm>
            <a:off x="3090632" y="2536220"/>
            <a:ext cx="718780" cy="719061"/>
          </a:xfrm>
          <a:prstGeom prst="ellipse">
            <a:avLst/>
          </a:prstGeom>
          <a:solidFill>
            <a:srgbClr val="CDE4F6"/>
          </a:solidFill>
          <a:ln>
            <a:noFill/>
          </a:ln>
          <a:effectLst>
            <a:outerShdw blurRad="1651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entury Gothic"/>
              <a:buNone/>
            </a:pPr>
            <a:r>
              <a:rPr b="1" i="0" lang="tr-TR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i="0" sz="2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28"/>
          <p:cNvSpPr/>
          <p:nvPr/>
        </p:nvSpPr>
        <p:spPr>
          <a:xfrm>
            <a:off x="3090632" y="4140038"/>
            <a:ext cx="718780" cy="719061"/>
          </a:xfrm>
          <a:prstGeom prst="ellipse">
            <a:avLst/>
          </a:prstGeom>
          <a:solidFill>
            <a:srgbClr val="F7BFA4"/>
          </a:solidFill>
          <a:ln>
            <a:noFill/>
          </a:ln>
          <a:effectLst>
            <a:outerShdw blurRad="165100" sx="90000" rotWithShape="0" dir="5400000" dist="38100" sy="-19000">
              <a:schemeClr val="dk1">
                <a:alpha val="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entury Gothic"/>
              <a:buNone/>
            </a:pPr>
            <a:r>
              <a:rPr b="1" i="0" lang="tr-TR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i="0" sz="20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28"/>
          <p:cNvSpPr txBox="1"/>
          <p:nvPr/>
        </p:nvSpPr>
        <p:spPr>
          <a:xfrm>
            <a:off x="9753734" y="2330444"/>
            <a:ext cx="1176925" cy="362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Opening</a:t>
            </a:r>
            <a:endParaRPr b="0" i="0" sz="1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28"/>
          <p:cNvSpPr txBox="1"/>
          <p:nvPr/>
        </p:nvSpPr>
        <p:spPr>
          <a:xfrm>
            <a:off x="9388309" y="2804757"/>
            <a:ext cx="1992444" cy="108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presentation template that helps founders create a visually impressive and effective pitch.</a:t>
            </a:r>
            <a:endParaRPr b="0" i="0" sz="11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28"/>
          <p:cNvSpPr txBox="1"/>
          <p:nvPr/>
        </p:nvSpPr>
        <p:spPr>
          <a:xfrm>
            <a:off x="782670" y="2379275"/>
            <a:ext cx="2430474" cy="362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Opening Cerenomy</a:t>
            </a:r>
            <a:endParaRPr b="0" i="0" sz="1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28"/>
          <p:cNvSpPr txBox="1"/>
          <p:nvPr/>
        </p:nvSpPr>
        <p:spPr>
          <a:xfrm>
            <a:off x="1011600" y="2857587"/>
            <a:ext cx="1992444" cy="108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presentation template that helps founders create a visually impressive and effective pitch.</a:t>
            </a:r>
            <a:endParaRPr b="0" i="0" sz="11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28"/>
          <p:cNvSpPr txBox="1"/>
          <p:nvPr/>
        </p:nvSpPr>
        <p:spPr>
          <a:xfrm>
            <a:off x="9659156" y="4101976"/>
            <a:ext cx="1366080" cy="362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Break time</a:t>
            </a:r>
            <a:endParaRPr b="0" i="0" sz="1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28"/>
          <p:cNvSpPr txBox="1"/>
          <p:nvPr/>
        </p:nvSpPr>
        <p:spPr>
          <a:xfrm>
            <a:off x="9391452" y="4564481"/>
            <a:ext cx="1992444" cy="108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entury Gothic"/>
              <a:buNone/>
            </a:pPr>
            <a:r>
              <a:rPr b="0" i="0" lang="tr-TR" sz="11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presentation template that helps founders create a visually impressive and effective pitch.</a:t>
            </a:r>
            <a:endParaRPr b="0" i="0" sz="11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28"/>
          <p:cNvSpPr txBox="1"/>
          <p:nvPr/>
        </p:nvSpPr>
        <p:spPr>
          <a:xfrm>
            <a:off x="690127" y="4032557"/>
            <a:ext cx="2611612" cy="362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Speakers Introduction</a:t>
            </a:r>
            <a:endParaRPr b="0" i="0" sz="18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28"/>
          <p:cNvSpPr txBox="1"/>
          <p:nvPr/>
        </p:nvSpPr>
        <p:spPr>
          <a:xfrm>
            <a:off x="1011600" y="4487971"/>
            <a:ext cx="1992444" cy="108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presentation template that helps founders create a visually impressive and effective pitch.</a:t>
            </a:r>
            <a:endParaRPr b="0" i="0" sz="1100" u="none" cap="none" strike="noStrike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9" name="Google Shape;579;p28"/>
          <p:cNvGrpSpPr/>
          <p:nvPr/>
        </p:nvGrpSpPr>
        <p:grpSpPr>
          <a:xfrm>
            <a:off x="3812644" y="1959558"/>
            <a:ext cx="4600763" cy="3960217"/>
            <a:chOff x="3812644" y="1959558"/>
            <a:chExt cx="4600763" cy="3960217"/>
          </a:xfrm>
        </p:grpSpPr>
        <p:pic>
          <p:nvPicPr>
            <p:cNvPr id="580" name="Google Shape;580;p28"/>
            <p:cNvPicPr preferRelativeResize="0"/>
            <p:nvPr/>
          </p:nvPicPr>
          <p:blipFill rotWithShape="1">
            <a:blip r:embed="rId6">
              <a:alphaModFix/>
            </a:blip>
            <a:srcRect b="0" l="4792" r="4791" t="0"/>
            <a:stretch/>
          </p:blipFill>
          <p:spPr>
            <a:xfrm>
              <a:off x="3812644" y="1959558"/>
              <a:ext cx="4600763" cy="3960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406205" y="2693543"/>
              <a:ext cx="3372922" cy="21081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2" name="Google Shape;582;p28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28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Partnerships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9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29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94" name="Google Shape;594;p29"/>
          <p:cNvCxnSpPr/>
          <p:nvPr/>
        </p:nvCxnSpPr>
        <p:spPr>
          <a:xfrm>
            <a:off x="5615799" y="4845883"/>
            <a:ext cx="5292344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ash"/>
            <a:round/>
            <a:headEnd len="med" w="med" type="diamond"/>
            <a:tailEnd len="med" w="med" type="diamond"/>
          </a:ln>
        </p:spPr>
      </p:cxnSp>
      <p:sp>
        <p:nvSpPr>
          <p:cNvPr id="595" name="Google Shape;595;p29"/>
          <p:cNvSpPr/>
          <p:nvPr/>
        </p:nvSpPr>
        <p:spPr>
          <a:xfrm>
            <a:off x="6729158" y="2202749"/>
            <a:ext cx="424407" cy="30704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80%</a:t>
            </a:r>
            <a:endParaRPr/>
          </a:p>
        </p:txBody>
      </p:sp>
      <p:sp>
        <p:nvSpPr>
          <p:cNvPr id="596" name="Google Shape;596;p29"/>
          <p:cNvSpPr/>
          <p:nvPr/>
        </p:nvSpPr>
        <p:spPr>
          <a:xfrm>
            <a:off x="6026766" y="2913057"/>
            <a:ext cx="423700" cy="30704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45%</a:t>
            </a:r>
            <a:endParaRPr/>
          </a:p>
        </p:txBody>
      </p:sp>
      <p:sp>
        <p:nvSpPr>
          <p:cNvPr id="597" name="Google Shape;597;p29"/>
          <p:cNvSpPr/>
          <p:nvPr/>
        </p:nvSpPr>
        <p:spPr>
          <a:xfrm>
            <a:off x="7432260" y="3348156"/>
            <a:ext cx="424407" cy="30704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25%</a:t>
            </a:r>
            <a:endParaRPr/>
          </a:p>
        </p:txBody>
      </p:sp>
      <p:sp>
        <p:nvSpPr>
          <p:cNvPr id="598" name="Google Shape;598;p29"/>
          <p:cNvSpPr/>
          <p:nvPr/>
        </p:nvSpPr>
        <p:spPr>
          <a:xfrm>
            <a:off x="8188409" y="2533143"/>
            <a:ext cx="424407" cy="30775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</a:t>
            </a: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8837750" y="2969654"/>
            <a:ext cx="424407" cy="30704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35%</a:t>
            </a:r>
            <a:endParaRPr/>
          </a:p>
        </p:txBody>
      </p:sp>
      <p:sp>
        <p:nvSpPr>
          <p:cNvPr id="600" name="Google Shape;600;p29"/>
          <p:cNvSpPr/>
          <p:nvPr/>
        </p:nvSpPr>
        <p:spPr>
          <a:xfrm>
            <a:off x="6537182" y="5115380"/>
            <a:ext cx="795629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29"/>
          <p:cNvSpPr/>
          <p:nvPr/>
        </p:nvSpPr>
        <p:spPr>
          <a:xfrm>
            <a:off x="5845399" y="5115380"/>
            <a:ext cx="795629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29"/>
          <p:cNvSpPr/>
          <p:nvPr/>
        </p:nvSpPr>
        <p:spPr>
          <a:xfrm>
            <a:off x="7239574" y="5115380"/>
            <a:ext cx="795629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29"/>
          <p:cNvSpPr/>
          <p:nvPr/>
        </p:nvSpPr>
        <p:spPr>
          <a:xfrm>
            <a:off x="7939135" y="5115380"/>
            <a:ext cx="795629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29"/>
          <p:cNvSpPr/>
          <p:nvPr/>
        </p:nvSpPr>
        <p:spPr>
          <a:xfrm>
            <a:off x="8645771" y="5115380"/>
            <a:ext cx="795629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29"/>
          <p:cNvSpPr/>
          <p:nvPr/>
        </p:nvSpPr>
        <p:spPr>
          <a:xfrm>
            <a:off x="9504066" y="2530313"/>
            <a:ext cx="424407" cy="30704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</a:t>
            </a:r>
            <a:endParaRPr/>
          </a:p>
        </p:txBody>
      </p:sp>
      <p:sp>
        <p:nvSpPr>
          <p:cNvPr id="606" name="Google Shape;606;p29"/>
          <p:cNvSpPr/>
          <p:nvPr/>
        </p:nvSpPr>
        <p:spPr>
          <a:xfrm>
            <a:off x="9333430" y="5111843"/>
            <a:ext cx="794687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Six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29"/>
          <p:cNvSpPr/>
          <p:nvPr/>
        </p:nvSpPr>
        <p:spPr>
          <a:xfrm>
            <a:off x="6053646" y="3312782"/>
            <a:ext cx="367112" cy="1666111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29"/>
          <p:cNvSpPr/>
          <p:nvPr/>
        </p:nvSpPr>
        <p:spPr>
          <a:xfrm>
            <a:off x="6756746" y="2505550"/>
            <a:ext cx="367112" cy="2473343"/>
          </a:xfrm>
          <a:prstGeom prst="roundRect">
            <a:avLst>
              <a:gd fmla="val 50000" name="adj"/>
            </a:avLst>
          </a:prstGeom>
          <a:solidFill>
            <a:srgbClr val="CDE4F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29"/>
          <p:cNvSpPr/>
          <p:nvPr/>
        </p:nvSpPr>
        <p:spPr>
          <a:xfrm>
            <a:off x="7459844" y="3747176"/>
            <a:ext cx="367112" cy="1231719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29"/>
          <p:cNvSpPr/>
          <p:nvPr/>
        </p:nvSpPr>
        <p:spPr>
          <a:xfrm>
            <a:off x="8162942" y="2908813"/>
            <a:ext cx="367112" cy="2070081"/>
          </a:xfrm>
          <a:prstGeom prst="roundRect">
            <a:avLst>
              <a:gd fmla="val 50000" name="adj"/>
            </a:avLst>
          </a:prstGeom>
          <a:solidFill>
            <a:srgbClr val="CDE4F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29"/>
          <p:cNvSpPr/>
          <p:nvPr/>
        </p:nvSpPr>
        <p:spPr>
          <a:xfrm>
            <a:off x="8866750" y="3312782"/>
            <a:ext cx="366404" cy="1666111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9534482" y="2898201"/>
            <a:ext cx="366404" cy="2070081"/>
          </a:xfrm>
          <a:prstGeom prst="roundRect">
            <a:avLst>
              <a:gd fmla="val 50000" name="adj"/>
            </a:avLst>
          </a:prstGeom>
          <a:solidFill>
            <a:srgbClr val="CDE4F6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10304778" y="3312782"/>
            <a:ext cx="366404" cy="1666111"/>
          </a:xfrm>
          <a:prstGeom prst="roundRect">
            <a:avLst>
              <a:gd fmla="val 50000" name="adj"/>
            </a:avLst>
          </a:prstGeom>
          <a:solidFill>
            <a:srgbClr val="F7BFA4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entury Gothic"/>
              <a:buNone/>
            </a:pPr>
            <a:r>
              <a:t/>
            </a:r>
            <a:endParaRPr b="0" i="0" sz="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29"/>
          <p:cNvSpPr/>
          <p:nvPr/>
        </p:nvSpPr>
        <p:spPr>
          <a:xfrm>
            <a:off x="10275072" y="2969654"/>
            <a:ext cx="424407" cy="307047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35%</a:t>
            </a:r>
            <a:endParaRPr/>
          </a:p>
        </p:txBody>
      </p:sp>
      <p:sp>
        <p:nvSpPr>
          <p:cNvPr id="615" name="Google Shape;615;p29"/>
          <p:cNvSpPr/>
          <p:nvPr/>
        </p:nvSpPr>
        <p:spPr>
          <a:xfrm>
            <a:off x="10103018" y="5111843"/>
            <a:ext cx="794687" cy="17061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Seven</a:t>
            </a:r>
            <a:endParaRPr sz="1067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p29"/>
          <p:cNvSpPr/>
          <p:nvPr/>
        </p:nvSpPr>
        <p:spPr>
          <a:xfrm>
            <a:off x="967550" y="2895203"/>
            <a:ext cx="576622" cy="576785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17" name="Google Shape;617;p29"/>
          <p:cNvCxnSpPr/>
          <p:nvPr/>
        </p:nvCxnSpPr>
        <p:spPr>
          <a:xfrm>
            <a:off x="1531988" y="3161935"/>
            <a:ext cx="584912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618" name="Google Shape;618;p29"/>
          <p:cNvSpPr txBox="1"/>
          <p:nvPr/>
        </p:nvSpPr>
        <p:spPr>
          <a:xfrm>
            <a:off x="2278425" y="2668521"/>
            <a:ext cx="2599361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200"/>
              <a:buFont typeface="Century Gothic"/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29"/>
          <p:cNvSpPr/>
          <p:nvPr/>
        </p:nvSpPr>
        <p:spPr>
          <a:xfrm>
            <a:off x="967551" y="3995597"/>
            <a:ext cx="576622" cy="576785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20" name="Google Shape;620;p29"/>
          <p:cNvCxnSpPr/>
          <p:nvPr/>
        </p:nvCxnSpPr>
        <p:spPr>
          <a:xfrm>
            <a:off x="1531989" y="4262329"/>
            <a:ext cx="584911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621" name="Google Shape;621;p29"/>
          <p:cNvSpPr txBox="1"/>
          <p:nvPr/>
        </p:nvSpPr>
        <p:spPr>
          <a:xfrm>
            <a:off x="2270684" y="3995901"/>
            <a:ext cx="2599361" cy="796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200"/>
              <a:buFont typeface="Century Gothic"/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29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29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Partnerships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30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4" name="Google Shape;63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919" y="2055995"/>
            <a:ext cx="3676650" cy="3676650"/>
          </a:xfrm>
          <a:custGeom>
            <a:rect b="b" l="l" r="r" t="t"/>
            <a:pathLst>
              <a:path extrusionOk="0" h="3676650" w="4209146">
                <a:moveTo>
                  <a:pt x="2191659" y="0"/>
                </a:moveTo>
                <a:lnTo>
                  <a:pt x="4209146" y="0"/>
                </a:lnTo>
                <a:lnTo>
                  <a:pt x="4209146" y="3676650"/>
                </a:lnTo>
                <a:lnTo>
                  <a:pt x="2191659" y="3676650"/>
                </a:lnTo>
                <a:close/>
                <a:moveTo>
                  <a:pt x="0" y="0"/>
                </a:moveTo>
                <a:lnTo>
                  <a:pt x="2017486" y="0"/>
                </a:lnTo>
                <a:lnTo>
                  <a:pt x="2017486" y="3676650"/>
                </a:lnTo>
                <a:lnTo>
                  <a:pt x="0" y="367665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35" name="Google Shape;635;p30"/>
          <p:cNvGrpSpPr/>
          <p:nvPr/>
        </p:nvGrpSpPr>
        <p:grpSpPr>
          <a:xfrm>
            <a:off x="6073263" y="3895168"/>
            <a:ext cx="657827" cy="638993"/>
            <a:chOff x="860271" y="1518068"/>
            <a:chExt cx="493370" cy="479245"/>
          </a:xfrm>
        </p:grpSpPr>
        <p:sp>
          <p:nvSpPr>
            <p:cNvPr id="636" name="Google Shape;636;p30"/>
            <p:cNvSpPr/>
            <p:nvPr/>
          </p:nvSpPr>
          <p:spPr>
            <a:xfrm>
              <a:off x="860271" y="1518068"/>
              <a:ext cx="493370" cy="479245"/>
            </a:xfrm>
            <a:prstGeom prst="roundRect">
              <a:avLst>
                <a:gd fmla="val 0" name="adj"/>
              </a:avLst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997419" y="1671965"/>
              <a:ext cx="219075" cy="171450"/>
            </a:xfrm>
            <a:custGeom>
              <a:rect b="b" l="l" r="r" t="t"/>
              <a:pathLst>
                <a:path extrusionOk="0" h="50" w="64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25"/>
                <a:buFont typeface="Century Gothic"/>
                <a:buNone/>
              </a:pPr>
              <a:r>
                <a:t/>
              </a:r>
              <a:endParaRPr b="0" i="0" sz="1125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38" name="Google Shape;638;p30"/>
          <p:cNvGrpSpPr/>
          <p:nvPr/>
        </p:nvGrpSpPr>
        <p:grpSpPr>
          <a:xfrm>
            <a:off x="6046447" y="5072185"/>
            <a:ext cx="657827" cy="638993"/>
            <a:chOff x="840159" y="2185414"/>
            <a:chExt cx="493370" cy="479245"/>
          </a:xfrm>
        </p:grpSpPr>
        <p:sp>
          <p:nvSpPr>
            <p:cNvPr id="639" name="Google Shape;639;p30"/>
            <p:cNvSpPr/>
            <p:nvPr/>
          </p:nvSpPr>
          <p:spPr>
            <a:xfrm>
              <a:off x="840159" y="2185414"/>
              <a:ext cx="493370" cy="479245"/>
            </a:xfrm>
            <a:prstGeom prst="roundRect">
              <a:avLst>
                <a:gd fmla="val 0" name="adj"/>
              </a:avLst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971750" y="2314705"/>
              <a:ext cx="230188" cy="220663"/>
            </a:xfrm>
            <a:custGeom>
              <a:rect b="b" l="l" r="r" t="t"/>
              <a:pathLst>
                <a:path extrusionOk="0" h="64" w="67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30"/>
                <a:buFont typeface="Century Gothic"/>
                <a:buNone/>
              </a:pPr>
              <a:r>
                <a:t/>
              </a:r>
              <a:endParaRPr b="0" i="0" sz="153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41" name="Google Shape;641;p30"/>
          <p:cNvSpPr txBox="1"/>
          <p:nvPr/>
        </p:nvSpPr>
        <p:spPr>
          <a:xfrm flipH="1">
            <a:off x="6827346" y="3768206"/>
            <a:ext cx="3776485" cy="82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2" name="Google Shape;642;p30"/>
          <p:cNvSpPr txBox="1"/>
          <p:nvPr/>
        </p:nvSpPr>
        <p:spPr>
          <a:xfrm flipH="1">
            <a:off x="6827346" y="4984495"/>
            <a:ext cx="3776485" cy="82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3" name="Google Shape;643;p30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30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Partnerships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6380" y="-450376"/>
            <a:ext cx="6138789" cy="730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31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31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6" name="Google Shape;65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78679" y="1147205"/>
            <a:ext cx="6397408" cy="5514508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1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3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31"/>
          <p:cNvSpPr txBox="1"/>
          <p:nvPr>
            <p:ph type="title"/>
          </p:nvPr>
        </p:nvSpPr>
        <p:spPr>
          <a:xfrm>
            <a:off x="4503819" y="4539536"/>
            <a:ext cx="1573674" cy="88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tr-TR" sz="4800"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31"/>
          <p:cNvSpPr txBox="1"/>
          <p:nvPr/>
        </p:nvSpPr>
        <p:spPr>
          <a:xfrm flipH="1">
            <a:off x="1820632" y="2307210"/>
            <a:ext cx="28021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FOUR</a:t>
            </a:r>
            <a:endParaRPr/>
          </a:p>
        </p:txBody>
      </p:sp>
      <p:sp>
        <p:nvSpPr>
          <p:cNvPr id="661" name="Google Shape;661;p31"/>
          <p:cNvSpPr txBox="1"/>
          <p:nvPr/>
        </p:nvSpPr>
        <p:spPr>
          <a:xfrm flipH="1">
            <a:off x="1673995" y="3109480"/>
            <a:ext cx="3246159" cy="165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80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b="1" sz="36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32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32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2" name="Google Shape;672;p32"/>
          <p:cNvGrpSpPr/>
          <p:nvPr/>
        </p:nvGrpSpPr>
        <p:grpSpPr>
          <a:xfrm>
            <a:off x="1159254" y="1750695"/>
            <a:ext cx="4014328" cy="3893271"/>
            <a:chOff x="1159254" y="1750695"/>
            <a:chExt cx="4014328" cy="3893271"/>
          </a:xfrm>
        </p:grpSpPr>
        <p:cxnSp>
          <p:nvCxnSpPr>
            <p:cNvPr id="673" name="Google Shape;673;p32"/>
            <p:cNvCxnSpPr/>
            <p:nvPr/>
          </p:nvCxnSpPr>
          <p:spPr>
            <a:xfrm>
              <a:off x="1159254" y="4460278"/>
              <a:ext cx="4014328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bevel/>
              <a:headEnd len="med" w="med" type="oval"/>
              <a:tailEnd len="med" w="med" type="oval"/>
            </a:ln>
          </p:spPr>
        </p:cxnSp>
        <p:grpSp>
          <p:nvGrpSpPr>
            <p:cNvPr id="674" name="Google Shape;674;p32"/>
            <p:cNvGrpSpPr/>
            <p:nvPr/>
          </p:nvGrpSpPr>
          <p:grpSpPr>
            <a:xfrm>
              <a:off x="2936390" y="4518261"/>
              <a:ext cx="710854" cy="845230"/>
              <a:chOff x="0" y="3852"/>
              <a:chExt cx="514350" cy="611063"/>
            </a:xfrm>
          </p:grpSpPr>
          <p:sp>
            <p:nvSpPr>
              <p:cNvPr id="675" name="Google Shape;675;p32"/>
              <p:cNvSpPr/>
              <p:nvPr/>
            </p:nvSpPr>
            <p:spPr>
              <a:xfrm>
                <a:off x="0" y="3853"/>
                <a:ext cx="214313" cy="611062"/>
              </a:xfrm>
              <a:prstGeom prst="rect">
                <a:avLst/>
              </a:prstGeom>
              <a:solidFill>
                <a:srgbClr val="F7BF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6" name="Google Shape;676;p32"/>
              <p:cNvSpPr/>
              <p:nvPr/>
            </p:nvSpPr>
            <p:spPr>
              <a:xfrm>
                <a:off x="300037" y="3852"/>
                <a:ext cx="214313" cy="428625"/>
              </a:xfrm>
              <a:prstGeom prst="rect">
                <a:avLst/>
              </a:prstGeom>
              <a:solidFill>
                <a:srgbClr val="F7BF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677" name="Google Shape;677;p32"/>
            <p:cNvGrpSpPr/>
            <p:nvPr/>
          </p:nvGrpSpPr>
          <p:grpSpPr>
            <a:xfrm>
              <a:off x="1277730" y="2090765"/>
              <a:ext cx="3664146" cy="2340990"/>
              <a:chOff x="0" y="0"/>
              <a:chExt cx="2651468" cy="1694273"/>
            </a:xfrm>
          </p:grpSpPr>
          <p:sp>
            <p:nvSpPr>
              <p:cNvPr id="678" name="Google Shape;678;p32"/>
              <p:cNvSpPr/>
              <p:nvPr/>
            </p:nvSpPr>
            <p:spPr>
              <a:xfrm>
                <a:off x="0" y="0"/>
                <a:ext cx="214313" cy="1694273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79" name="Google Shape;679;p32"/>
              <p:cNvSpPr/>
              <p:nvPr/>
            </p:nvSpPr>
            <p:spPr>
              <a:xfrm>
                <a:off x="300037" y="771525"/>
                <a:ext cx="214313" cy="918413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0" name="Google Shape;680;p32"/>
              <p:cNvSpPr/>
              <p:nvPr/>
            </p:nvSpPr>
            <p:spPr>
              <a:xfrm>
                <a:off x="600075" y="342900"/>
                <a:ext cx="214313" cy="1347038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1" name="Google Shape;681;p32"/>
              <p:cNvSpPr/>
              <p:nvPr/>
            </p:nvSpPr>
            <p:spPr>
              <a:xfrm>
                <a:off x="900273" y="557213"/>
                <a:ext cx="214313" cy="1132724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2" name="Google Shape;682;p32"/>
              <p:cNvSpPr/>
              <p:nvPr/>
            </p:nvSpPr>
            <p:spPr>
              <a:xfrm>
                <a:off x="1837080" y="1457325"/>
                <a:ext cx="214313" cy="222394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3" name="Google Shape;683;p32"/>
              <p:cNvSpPr/>
              <p:nvPr/>
            </p:nvSpPr>
            <p:spPr>
              <a:xfrm>
                <a:off x="2137117" y="1200150"/>
                <a:ext cx="214313" cy="485243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84" name="Google Shape;684;p32"/>
              <p:cNvSpPr/>
              <p:nvPr/>
            </p:nvSpPr>
            <p:spPr>
              <a:xfrm>
                <a:off x="2437155" y="857250"/>
                <a:ext cx="214313" cy="828143"/>
              </a:xfrm>
              <a:prstGeom prst="rect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85" name="Google Shape;685;p32"/>
            <p:cNvSpPr/>
            <p:nvPr/>
          </p:nvSpPr>
          <p:spPr>
            <a:xfrm>
              <a:off x="1192165" y="1750695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75%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606829" y="2843304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2021495" y="2220210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63%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2436159" y="2533951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57%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3730616" y="3777945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18%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4147475" y="3409354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23%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4559946" y="2926676"/>
              <a:ext cx="351699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43%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2864981" y="5451606"/>
              <a:ext cx="378950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-45%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3243549" y="5171132"/>
              <a:ext cx="378950" cy="192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800"/>
                <a:buFont typeface="Century Gothic"/>
                <a:buNone/>
              </a:pPr>
              <a:r>
                <a:rPr b="0" i="0" lang="tr-TR" sz="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-23%</a:t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94" name="Google Shape;694;p32"/>
          <p:cNvSpPr/>
          <p:nvPr/>
        </p:nvSpPr>
        <p:spPr>
          <a:xfrm>
            <a:off x="6576980" y="2790867"/>
            <a:ext cx="263279" cy="263279"/>
          </a:xfrm>
          <a:prstGeom prst="rect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rPr b="0" i="0" lang="tr-TR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32"/>
          <p:cNvSpPr/>
          <p:nvPr/>
        </p:nvSpPr>
        <p:spPr>
          <a:xfrm>
            <a:off x="6576980" y="4250511"/>
            <a:ext cx="263279" cy="265473"/>
          </a:xfrm>
          <a:prstGeom prst="rect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entury Gothic"/>
              <a:buNone/>
            </a:pPr>
            <a:r>
              <a:rPr b="0" i="0" lang="tr-TR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96" name="Google Shape;696;p32"/>
          <p:cNvGrpSpPr/>
          <p:nvPr/>
        </p:nvGrpSpPr>
        <p:grpSpPr>
          <a:xfrm>
            <a:off x="6952885" y="2655699"/>
            <a:ext cx="3798123" cy="997472"/>
            <a:chOff x="6574450" y="1759182"/>
            <a:chExt cx="3798123" cy="997472"/>
          </a:xfrm>
        </p:grpSpPr>
        <p:sp>
          <p:nvSpPr>
            <p:cNvPr id="697" name="Google Shape;697;p32"/>
            <p:cNvSpPr txBox="1"/>
            <p:nvPr/>
          </p:nvSpPr>
          <p:spPr>
            <a:xfrm flipH="1">
              <a:off x="6574452" y="1759182"/>
              <a:ext cx="1783342" cy="497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Century Gothic"/>
                <a:buNone/>
              </a:pPr>
              <a:r>
                <a:rPr b="0" i="0" lang="tr-TR" sz="2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Break Time</a:t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 flipH="1">
              <a:off x="6574450" y="2181304"/>
              <a:ext cx="3798123" cy="57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699" name="Google Shape;699;p32"/>
          <p:cNvGrpSpPr/>
          <p:nvPr/>
        </p:nvGrpSpPr>
        <p:grpSpPr>
          <a:xfrm>
            <a:off x="6961611" y="4118016"/>
            <a:ext cx="3798122" cy="1011860"/>
            <a:chOff x="6574451" y="1756825"/>
            <a:chExt cx="3798122" cy="1011860"/>
          </a:xfrm>
        </p:grpSpPr>
        <p:sp>
          <p:nvSpPr>
            <p:cNvPr id="700" name="Google Shape;700;p32"/>
            <p:cNvSpPr txBox="1"/>
            <p:nvPr/>
          </p:nvSpPr>
          <p:spPr>
            <a:xfrm flipH="1">
              <a:off x="6578346" y="1756825"/>
              <a:ext cx="1783342" cy="497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Century Gothic"/>
                <a:buNone/>
              </a:pPr>
              <a:r>
                <a:rPr b="0" i="0" lang="tr-TR" sz="2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Free Time</a:t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 flipH="1">
              <a:off x="6574451" y="2193335"/>
              <a:ext cx="3798122" cy="57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02" name="Google Shape;702;p32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32"/>
          <p:cNvSpPr txBox="1"/>
          <p:nvPr/>
        </p:nvSpPr>
        <p:spPr>
          <a:xfrm flipH="1">
            <a:off x="1055841" y="538027"/>
            <a:ext cx="3855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3" name="Google Shape;123;p15"/>
          <p:cNvGrpSpPr/>
          <p:nvPr/>
        </p:nvGrpSpPr>
        <p:grpSpPr>
          <a:xfrm>
            <a:off x="907741" y="1472887"/>
            <a:ext cx="4538591" cy="3912224"/>
            <a:chOff x="907741" y="1472887"/>
            <a:chExt cx="4538591" cy="3912224"/>
          </a:xfrm>
        </p:grpSpPr>
        <p:sp>
          <p:nvSpPr>
            <p:cNvPr id="124" name="Google Shape;124;p15"/>
            <p:cNvSpPr/>
            <p:nvPr/>
          </p:nvSpPr>
          <p:spPr>
            <a:xfrm>
              <a:off x="1171830" y="1904562"/>
              <a:ext cx="3048875" cy="3048875"/>
            </a:xfrm>
            <a:prstGeom prst="ellipse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5" name="Google Shape;125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07741" y="1472887"/>
              <a:ext cx="4538591" cy="3912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15"/>
          <p:cNvSpPr txBox="1"/>
          <p:nvPr>
            <p:ph type="title"/>
          </p:nvPr>
        </p:nvSpPr>
        <p:spPr>
          <a:xfrm rot="5400000">
            <a:off x="1429354" y="2758155"/>
            <a:ext cx="2533826" cy="1573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entury Gothic"/>
              <a:buNone/>
            </a:pPr>
            <a:r>
              <a:rPr b="1" lang="tr-TR" sz="4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contents</a:t>
            </a:r>
            <a:endParaRPr b="1" sz="4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98157" y="296779"/>
            <a:ext cx="6874345" cy="63446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5"/>
          <p:cNvGrpSpPr/>
          <p:nvPr/>
        </p:nvGrpSpPr>
        <p:grpSpPr>
          <a:xfrm>
            <a:off x="5547460" y="1630865"/>
            <a:ext cx="4422192" cy="705297"/>
            <a:chOff x="6921011" y="1620406"/>
            <a:chExt cx="4422192" cy="705297"/>
          </a:xfrm>
        </p:grpSpPr>
        <p:grpSp>
          <p:nvGrpSpPr>
            <p:cNvPr id="129" name="Google Shape;129;p15"/>
            <p:cNvGrpSpPr/>
            <p:nvPr/>
          </p:nvGrpSpPr>
          <p:grpSpPr>
            <a:xfrm>
              <a:off x="6921011" y="1620406"/>
              <a:ext cx="690740" cy="690740"/>
              <a:chOff x="6161315" y="1175658"/>
              <a:chExt cx="892628" cy="892628"/>
            </a:xfrm>
          </p:grpSpPr>
          <p:sp>
            <p:nvSpPr>
              <p:cNvPr id="130" name="Google Shape;130;p15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318289" y="1332174"/>
                <a:ext cx="607371" cy="517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0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01</a:t>
                </a:r>
                <a:endParaRPr b="1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33" name="Google Shape;133;p15"/>
            <p:cNvSpPr txBox="1"/>
            <p:nvPr/>
          </p:nvSpPr>
          <p:spPr>
            <a:xfrm flipH="1">
              <a:off x="7727460" y="1679372"/>
              <a:ext cx="36157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24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Organic, Social Media</a:t>
              </a:r>
              <a:br>
                <a:rPr b="0" lang="tr-TR" sz="24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lang="tr-TR" sz="12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Defined, focused user acquisition strategy.</a:t>
              </a:r>
              <a:endParaRPr b="0" sz="12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4" name="Google Shape;134;p15"/>
          <p:cNvGrpSpPr/>
          <p:nvPr/>
        </p:nvGrpSpPr>
        <p:grpSpPr>
          <a:xfrm>
            <a:off x="5558614" y="2673264"/>
            <a:ext cx="4481156" cy="690740"/>
            <a:chOff x="6932165" y="2662805"/>
            <a:chExt cx="4481156" cy="690740"/>
          </a:xfrm>
        </p:grpSpPr>
        <p:grpSp>
          <p:nvGrpSpPr>
            <p:cNvPr id="135" name="Google Shape;135;p15"/>
            <p:cNvGrpSpPr/>
            <p:nvPr/>
          </p:nvGrpSpPr>
          <p:grpSpPr>
            <a:xfrm>
              <a:off x="6932165" y="2662805"/>
              <a:ext cx="690740" cy="690740"/>
              <a:chOff x="6161315" y="1175658"/>
              <a:chExt cx="892628" cy="892628"/>
            </a:xfrm>
          </p:grpSpPr>
          <p:sp>
            <p:nvSpPr>
              <p:cNvPr id="136" name="Google Shape;136;p15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6308229" y="1348667"/>
                <a:ext cx="607371" cy="517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02</a:t>
                </a:r>
                <a:endParaRPr b="1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39" name="Google Shape;139;p15"/>
            <p:cNvSpPr txBox="1"/>
            <p:nvPr/>
          </p:nvSpPr>
          <p:spPr>
            <a:xfrm flipH="1">
              <a:off x="7738613" y="2662805"/>
              <a:ext cx="36747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24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Campaign</a:t>
              </a:r>
              <a:endParaRPr b="0" sz="24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2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Defined, focused user acquisition strategy.</a:t>
              </a:r>
              <a:endParaRPr b="0" sz="12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0" name="Google Shape;140;p15"/>
          <p:cNvGrpSpPr/>
          <p:nvPr/>
        </p:nvGrpSpPr>
        <p:grpSpPr>
          <a:xfrm>
            <a:off x="5547460" y="3719341"/>
            <a:ext cx="4492310" cy="717840"/>
            <a:chOff x="6921011" y="3708882"/>
            <a:chExt cx="4492310" cy="717840"/>
          </a:xfrm>
        </p:grpSpPr>
        <p:grpSp>
          <p:nvGrpSpPr>
            <p:cNvPr id="141" name="Google Shape;141;p15"/>
            <p:cNvGrpSpPr/>
            <p:nvPr/>
          </p:nvGrpSpPr>
          <p:grpSpPr>
            <a:xfrm>
              <a:off x="6921011" y="3708882"/>
              <a:ext cx="690740" cy="690740"/>
              <a:chOff x="6161315" y="1175658"/>
              <a:chExt cx="892628" cy="892628"/>
            </a:xfrm>
          </p:grpSpPr>
          <p:sp>
            <p:nvSpPr>
              <p:cNvPr id="142" name="Google Shape;142;p15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6316907" y="1348667"/>
                <a:ext cx="607371" cy="517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03</a:t>
                </a:r>
                <a:endParaRPr b="1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45" name="Google Shape;145;p15"/>
            <p:cNvSpPr txBox="1"/>
            <p:nvPr/>
          </p:nvSpPr>
          <p:spPr>
            <a:xfrm flipH="1">
              <a:off x="7727460" y="3780391"/>
              <a:ext cx="36858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24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Partnerships</a:t>
              </a:r>
              <a:endParaRPr b="0" sz="24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2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Defined, focused user acquisition strategy.</a:t>
              </a:r>
              <a:endParaRPr b="0" sz="12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46" name="Google Shape;146;p15"/>
          <p:cNvGrpSpPr/>
          <p:nvPr/>
        </p:nvGrpSpPr>
        <p:grpSpPr>
          <a:xfrm>
            <a:off x="5551929" y="4761740"/>
            <a:ext cx="4969935" cy="705297"/>
            <a:chOff x="6925480" y="4751281"/>
            <a:chExt cx="4969935" cy="705297"/>
          </a:xfrm>
        </p:grpSpPr>
        <p:grpSp>
          <p:nvGrpSpPr>
            <p:cNvPr id="147" name="Google Shape;147;p15"/>
            <p:cNvGrpSpPr/>
            <p:nvPr/>
          </p:nvGrpSpPr>
          <p:grpSpPr>
            <a:xfrm>
              <a:off x="6925480" y="4751281"/>
              <a:ext cx="690740" cy="690740"/>
              <a:chOff x="6161315" y="1175658"/>
              <a:chExt cx="892628" cy="892628"/>
            </a:xfrm>
          </p:grpSpPr>
          <p:sp>
            <p:nvSpPr>
              <p:cNvPr id="148" name="Google Shape;148;p15"/>
              <p:cNvSpPr/>
              <p:nvPr/>
            </p:nvSpPr>
            <p:spPr>
              <a:xfrm>
                <a:off x="6161315" y="1175658"/>
                <a:ext cx="892628" cy="8926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6237515" y="1251858"/>
                <a:ext cx="740228" cy="740228"/>
              </a:xfrm>
              <a:prstGeom prst="ellipse">
                <a:avLst/>
              </a:prstGeom>
              <a:noFill/>
              <a:ln cap="flat" cmpd="sng" w="12700">
                <a:solidFill>
                  <a:srgbClr val="CDE4F6"/>
                </a:solidFill>
                <a:prstDash val="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6309414" y="1348667"/>
                <a:ext cx="607371" cy="5170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04</a:t>
                </a:r>
                <a:endParaRPr b="1" sz="20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51" name="Google Shape;151;p15"/>
            <p:cNvSpPr txBox="1"/>
            <p:nvPr/>
          </p:nvSpPr>
          <p:spPr>
            <a:xfrm flipH="1">
              <a:off x="7727458" y="4810247"/>
              <a:ext cx="41679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24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Conferences and Events</a:t>
              </a:r>
              <a:endParaRPr b="0" sz="24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1200" u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Defined, focused user acquisition strategy.</a:t>
              </a:r>
              <a:endParaRPr b="0" sz="120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33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33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4" name="Google Shape;714;p33"/>
          <p:cNvGrpSpPr/>
          <p:nvPr/>
        </p:nvGrpSpPr>
        <p:grpSpPr>
          <a:xfrm>
            <a:off x="956771" y="2536593"/>
            <a:ext cx="5139229" cy="2853297"/>
            <a:chOff x="1154113" y="2038815"/>
            <a:chExt cx="4040774" cy="2215331"/>
          </a:xfrm>
        </p:grpSpPr>
        <p:pic>
          <p:nvPicPr>
            <p:cNvPr id="715" name="Google Shape;715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54113" y="2038815"/>
              <a:ext cx="4040774" cy="2215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33"/>
            <p:cNvSpPr/>
            <p:nvPr/>
          </p:nvSpPr>
          <p:spPr>
            <a:xfrm>
              <a:off x="1739900" y="2178050"/>
              <a:ext cx="2851150" cy="179705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17" name="Google Shape;717;p33"/>
          <p:cNvSpPr/>
          <p:nvPr/>
        </p:nvSpPr>
        <p:spPr>
          <a:xfrm>
            <a:off x="6912942" y="2715925"/>
            <a:ext cx="290934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Century Gothic"/>
              <a:buNone/>
            </a:pPr>
            <a:r>
              <a:rPr b="1" i="0" lang="tr-TR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</a:t>
            </a:r>
            <a:endParaRPr b="1" i="0" sz="2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Solutions</a:t>
            </a:r>
            <a:endParaRPr b="1" i="0" sz="2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33"/>
          <p:cNvSpPr/>
          <p:nvPr/>
        </p:nvSpPr>
        <p:spPr>
          <a:xfrm>
            <a:off x="6912942" y="3702175"/>
            <a:ext cx="376786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</a:t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33"/>
          <p:cNvSpPr/>
          <p:nvPr/>
        </p:nvSpPr>
        <p:spPr>
          <a:xfrm>
            <a:off x="6965082" y="4611356"/>
            <a:ext cx="2020302" cy="388425"/>
          </a:xfrm>
          <a:prstGeom prst="rect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33"/>
          <p:cNvSpPr txBox="1"/>
          <p:nvPr/>
        </p:nvSpPr>
        <p:spPr>
          <a:xfrm>
            <a:off x="6965082" y="4685535"/>
            <a:ext cx="2020303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Century Gothic"/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 US!</a:t>
            </a:r>
            <a:endParaRPr b="0" i="0" sz="12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1" name="Google Shape;721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1799" y="2715925"/>
            <a:ext cx="3626215" cy="231456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33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33"/>
          <p:cNvSpPr txBox="1"/>
          <p:nvPr/>
        </p:nvSpPr>
        <p:spPr>
          <a:xfrm flipH="1">
            <a:off x="1055841" y="538027"/>
            <a:ext cx="3855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34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3" name="Google Shape;733;p34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34" name="Google Shape;734;p34"/>
          <p:cNvGrpSpPr/>
          <p:nvPr/>
        </p:nvGrpSpPr>
        <p:grpSpPr>
          <a:xfrm>
            <a:off x="4268125" y="1937775"/>
            <a:ext cx="3611033" cy="3611033"/>
            <a:chOff x="4268125" y="1937775"/>
            <a:chExt cx="3611033" cy="3611033"/>
          </a:xfrm>
        </p:grpSpPr>
        <p:sp>
          <p:nvSpPr>
            <p:cNvPr id="735" name="Google Shape;735;p34"/>
            <p:cNvSpPr/>
            <p:nvPr/>
          </p:nvSpPr>
          <p:spPr>
            <a:xfrm flipH="1" rot="5400000">
              <a:off x="4648201" y="2420797"/>
              <a:ext cx="2919306" cy="2919307"/>
            </a:xfrm>
            <a:prstGeom prst="donut">
              <a:avLst>
                <a:gd fmla="val 1069" name="adj"/>
              </a:avLst>
            </a:pr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 flipH="1" rot="5400000">
              <a:off x="4594861" y="2367457"/>
              <a:ext cx="3025140" cy="3025140"/>
            </a:xfrm>
            <a:prstGeom prst="blockArc">
              <a:avLst>
                <a:gd fmla="val 18691106" name="adj1"/>
                <a:gd fmla="val 15728904" name="adj2"/>
                <a:gd fmla="val 4250" name="adj3"/>
              </a:avLst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 flipH="1" rot="5400000">
              <a:off x="4551681" y="2323430"/>
              <a:ext cx="3112346" cy="3112347"/>
            </a:xfrm>
            <a:prstGeom prst="blockArc">
              <a:avLst>
                <a:gd fmla="val 694495" name="adj1"/>
                <a:gd fmla="val 15873992" name="adj2"/>
                <a:gd fmla="val 7112" name="adj3"/>
              </a:avLst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 flipH="1" rot="5400000">
              <a:off x="4479714" y="2251464"/>
              <a:ext cx="3256280" cy="3256280"/>
            </a:xfrm>
            <a:prstGeom prst="blockArc">
              <a:avLst>
                <a:gd fmla="val 6352315" name="adj1"/>
                <a:gd fmla="val 16072419" name="adj2"/>
                <a:gd fmla="val 11861" name="adj3"/>
              </a:avLst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 flipH="1" rot="5400000">
              <a:off x="4268125" y="1937775"/>
              <a:ext cx="3611033" cy="3611033"/>
            </a:xfrm>
            <a:prstGeom prst="blockArc">
              <a:avLst>
                <a:gd fmla="val 9889163" name="adj1"/>
                <a:gd fmla="val 16338685" name="adj2"/>
                <a:gd fmla="val 13520" name="adj3"/>
              </a:avLst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 flipH="1" rot="5400000">
              <a:off x="5097781" y="2870377"/>
              <a:ext cx="2019300" cy="2019300"/>
            </a:xfrm>
            <a:prstGeom prst="donut">
              <a:avLst>
                <a:gd fmla="val 1069" name="adj"/>
              </a:avLst>
            </a:pr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741" name="Google Shape;741;p34"/>
            <p:cNvGrpSpPr/>
            <p:nvPr/>
          </p:nvGrpSpPr>
          <p:grpSpPr>
            <a:xfrm>
              <a:off x="5569373" y="3340277"/>
              <a:ext cx="1076960" cy="1080347"/>
              <a:chOff x="9778413" y="4684586"/>
              <a:chExt cx="516112" cy="517586"/>
            </a:xfrm>
          </p:grpSpPr>
          <p:sp>
            <p:nvSpPr>
              <p:cNvPr id="742" name="Google Shape;742;p34"/>
              <p:cNvSpPr/>
              <p:nvPr/>
            </p:nvSpPr>
            <p:spPr>
              <a:xfrm>
                <a:off x="9778413" y="4684586"/>
                <a:ext cx="516112" cy="517586"/>
              </a:xfrm>
              <a:custGeom>
                <a:rect b="b" l="l" r="r" t="t"/>
                <a:pathLst>
                  <a:path extrusionOk="0" h="3510" w="3500">
                    <a:moveTo>
                      <a:pt x="1593" y="164"/>
                    </a:moveTo>
                    <a:lnTo>
                      <a:pt x="1585" y="166"/>
                    </a:lnTo>
                    <a:lnTo>
                      <a:pt x="1577" y="172"/>
                    </a:lnTo>
                    <a:lnTo>
                      <a:pt x="1574" y="181"/>
                    </a:lnTo>
                    <a:lnTo>
                      <a:pt x="1559" y="280"/>
                    </a:lnTo>
                    <a:lnTo>
                      <a:pt x="1546" y="379"/>
                    </a:lnTo>
                    <a:lnTo>
                      <a:pt x="1539" y="410"/>
                    </a:lnTo>
                    <a:lnTo>
                      <a:pt x="1528" y="438"/>
                    </a:lnTo>
                    <a:lnTo>
                      <a:pt x="1512" y="465"/>
                    </a:lnTo>
                    <a:lnTo>
                      <a:pt x="1492" y="487"/>
                    </a:lnTo>
                    <a:lnTo>
                      <a:pt x="1469" y="506"/>
                    </a:lnTo>
                    <a:lnTo>
                      <a:pt x="1442" y="522"/>
                    </a:lnTo>
                    <a:lnTo>
                      <a:pt x="1413" y="533"/>
                    </a:lnTo>
                    <a:lnTo>
                      <a:pt x="1338" y="556"/>
                    </a:lnTo>
                    <a:lnTo>
                      <a:pt x="1266" y="584"/>
                    </a:lnTo>
                    <a:lnTo>
                      <a:pt x="1195" y="616"/>
                    </a:lnTo>
                    <a:lnTo>
                      <a:pt x="1126" y="652"/>
                    </a:lnTo>
                    <a:lnTo>
                      <a:pt x="1098" y="665"/>
                    </a:lnTo>
                    <a:lnTo>
                      <a:pt x="1069" y="673"/>
                    </a:lnTo>
                    <a:lnTo>
                      <a:pt x="1038" y="675"/>
                    </a:lnTo>
                    <a:lnTo>
                      <a:pt x="1009" y="673"/>
                    </a:lnTo>
                    <a:lnTo>
                      <a:pt x="979" y="667"/>
                    </a:lnTo>
                    <a:lnTo>
                      <a:pt x="950" y="654"/>
                    </a:lnTo>
                    <a:lnTo>
                      <a:pt x="924" y="637"/>
                    </a:lnTo>
                    <a:lnTo>
                      <a:pt x="844" y="576"/>
                    </a:lnTo>
                    <a:lnTo>
                      <a:pt x="765" y="517"/>
                    </a:lnTo>
                    <a:lnTo>
                      <a:pt x="756" y="514"/>
                    </a:lnTo>
                    <a:lnTo>
                      <a:pt x="747" y="514"/>
                    </a:lnTo>
                    <a:lnTo>
                      <a:pt x="739" y="519"/>
                    </a:lnTo>
                    <a:lnTo>
                      <a:pt x="518" y="741"/>
                    </a:lnTo>
                    <a:lnTo>
                      <a:pt x="512" y="749"/>
                    </a:lnTo>
                    <a:lnTo>
                      <a:pt x="512" y="758"/>
                    </a:lnTo>
                    <a:lnTo>
                      <a:pt x="515" y="767"/>
                    </a:lnTo>
                    <a:lnTo>
                      <a:pt x="575" y="847"/>
                    </a:lnTo>
                    <a:lnTo>
                      <a:pt x="635" y="926"/>
                    </a:lnTo>
                    <a:lnTo>
                      <a:pt x="652" y="953"/>
                    </a:lnTo>
                    <a:lnTo>
                      <a:pt x="665" y="982"/>
                    </a:lnTo>
                    <a:lnTo>
                      <a:pt x="671" y="1012"/>
                    </a:lnTo>
                    <a:lnTo>
                      <a:pt x="673" y="1041"/>
                    </a:lnTo>
                    <a:lnTo>
                      <a:pt x="671" y="1072"/>
                    </a:lnTo>
                    <a:lnTo>
                      <a:pt x="663" y="1101"/>
                    </a:lnTo>
                    <a:lnTo>
                      <a:pt x="650" y="1130"/>
                    </a:lnTo>
                    <a:lnTo>
                      <a:pt x="614" y="1199"/>
                    </a:lnTo>
                    <a:lnTo>
                      <a:pt x="582" y="1270"/>
                    </a:lnTo>
                    <a:lnTo>
                      <a:pt x="555" y="1342"/>
                    </a:lnTo>
                    <a:lnTo>
                      <a:pt x="531" y="1417"/>
                    </a:lnTo>
                    <a:lnTo>
                      <a:pt x="521" y="1447"/>
                    </a:lnTo>
                    <a:lnTo>
                      <a:pt x="505" y="1473"/>
                    </a:lnTo>
                    <a:lnTo>
                      <a:pt x="486" y="1497"/>
                    </a:lnTo>
                    <a:lnTo>
                      <a:pt x="463" y="1517"/>
                    </a:lnTo>
                    <a:lnTo>
                      <a:pt x="437" y="1533"/>
                    </a:lnTo>
                    <a:lnTo>
                      <a:pt x="408" y="1543"/>
                    </a:lnTo>
                    <a:lnTo>
                      <a:pt x="378" y="1551"/>
                    </a:lnTo>
                    <a:lnTo>
                      <a:pt x="279" y="1564"/>
                    </a:lnTo>
                    <a:lnTo>
                      <a:pt x="180" y="1578"/>
                    </a:lnTo>
                    <a:lnTo>
                      <a:pt x="172" y="1582"/>
                    </a:lnTo>
                    <a:lnTo>
                      <a:pt x="165" y="1589"/>
                    </a:lnTo>
                    <a:lnTo>
                      <a:pt x="163" y="1599"/>
                    </a:lnTo>
                    <a:lnTo>
                      <a:pt x="163" y="1912"/>
                    </a:lnTo>
                    <a:lnTo>
                      <a:pt x="165" y="1921"/>
                    </a:lnTo>
                    <a:lnTo>
                      <a:pt x="172" y="1928"/>
                    </a:lnTo>
                    <a:lnTo>
                      <a:pt x="180" y="1932"/>
                    </a:lnTo>
                    <a:lnTo>
                      <a:pt x="279" y="1946"/>
                    </a:lnTo>
                    <a:lnTo>
                      <a:pt x="378" y="1959"/>
                    </a:lnTo>
                    <a:lnTo>
                      <a:pt x="408" y="1967"/>
                    </a:lnTo>
                    <a:lnTo>
                      <a:pt x="437" y="1977"/>
                    </a:lnTo>
                    <a:lnTo>
                      <a:pt x="463" y="1993"/>
                    </a:lnTo>
                    <a:lnTo>
                      <a:pt x="486" y="2013"/>
                    </a:lnTo>
                    <a:lnTo>
                      <a:pt x="505" y="2037"/>
                    </a:lnTo>
                    <a:lnTo>
                      <a:pt x="521" y="2063"/>
                    </a:lnTo>
                    <a:lnTo>
                      <a:pt x="531" y="2093"/>
                    </a:lnTo>
                    <a:lnTo>
                      <a:pt x="555" y="2168"/>
                    </a:lnTo>
                    <a:lnTo>
                      <a:pt x="582" y="2240"/>
                    </a:lnTo>
                    <a:lnTo>
                      <a:pt x="614" y="2311"/>
                    </a:lnTo>
                    <a:lnTo>
                      <a:pt x="650" y="2380"/>
                    </a:lnTo>
                    <a:lnTo>
                      <a:pt x="663" y="2409"/>
                    </a:lnTo>
                    <a:lnTo>
                      <a:pt x="671" y="2438"/>
                    </a:lnTo>
                    <a:lnTo>
                      <a:pt x="673" y="2469"/>
                    </a:lnTo>
                    <a:lnTo>
                      <a:pt x="671" y="2498"/>
                    </a:lnTo>
                    <a:lnTo>
                      <a:pt x="665" y="2528"/>
                    </a:lnTo>
                    <a:lnTo>
                      <a:pt x="652" y="2557"/>
                    </a:lnTo>
                    <a:lnTo>
                      <a:pt x="635" y="2584"/>
                    </a:lnTo>
                    <a:lnTo>
                      <a:pt x="575" y="2663"/>
                    </a:lnTo>
                    <a:lnTo>
                      <a:pt x="515" y="2743"/>
                    </a:lnTo>
                    <a:lnTo>
                      <a:pt x="512" y="2752"/>
                    </a:lnTo>
                    <a:lnTo>
                      <a:pt x="512" y="2761"/>
                    </a:lnTo>
                    <a:lnTo>
                      <a:pt x="518" y="2769"/>
                    </a:lnTo>
                    <a:lnTo>
                      <a:pt x="739" y="2991"/>
                    </a:lnTo>
                    <a:lnTo>
                      <a:pt x="747" y="2996"/>
                    </a:lnTo>
                    <a:lnTo>
                      <a:pt x="756" y="2997"/>
                    </a:lnTo>
                    <a:lnTo>
                      <a:pt x="765" y="2993"/>
                    </a:lnTo>
                    <a:lnTo>
                      <a:pt x="844" y="2934"/>
                    </a:lnTo>
                    <a:lnTo>
                      <a:pt x="924" y="2873"/>
                    </a:lnTo>
                    <a:lnTo>
                      <a:pt x="950" y="2856"/>
                    </a:lnTo>
                    <a:lnTo>
                      <a:pt x="978" y="2844"/>
                    </a:lnTo>
                    <a:lnTo>
                      <a:pt x="1007" y="2837"/>
                    </a:lnTo>
                    <a:lnTo>
                      <a:pt x="1036" y="2835"/>
                    </a:lnTo>
                    <a:lnTo>
                      <a:pt x="1067" y="2837"/>
                    </a:lnTo>
                    <a:lnTo>
                      <a:pt x="1098" y="2845"/>
                    </a:lnTo>
                    <a:lnTo>
                      <a:pt x="1126" y="2858"/>
                    </a:lnTo>
                    <a:lnTo>
                      <a:pt x="1195" y="2894"/>
                    </a:lnTo>
                    <a:lnTo>
                      <a:pt x="1266" y="2926"/>
                    </a:lnTo>
                    <a:lnTo>
                      <a:pt x="1338" y="2954"/>
                    </a:lnTo>
                    <a:lnTo>
                      <a:pt x="1413" y="2977"/>
                    </a:lnTo>
                    <a:lnTo>
                      <a:pt x="1442" y="2988"/>
                    </a:lnTo>
                    <a:lnTo>
                      <a:pt x="1469" y="3004"/>
                    </a:lnTo>
                    <a:lnTo>
                      <a:pt x="1492" y="3023"/>
                    </a:lnTo>
                    <a:lnTo>
                      <a:pt x="1512" y="3045"/>
                    </a:lnTo>
                    <a:lnTo>
                      <a:pt x="1528" y="3072"/>
                    </a:lnTo>
                    <a:lnTo>
                      <a:pt x="1539" y="3101"/>
                    </a:lnTo>
                    <a:lnTo>
                      <a:pt x="1546" y="3131"/>
                    </a:lnTo>
                    <a:lnTo>
                      <a:pt x="1559" y="3231"/>
                    </a:lnTo>
                    <a:lnTo>
                      <a:pt x="1574" y="3329"/>
                    </a:lnTo>
                    <a:lnTo>
                      <a:pt x="1577" y="3338"/>
                    </a:lnTo>
                    <a:lnTo>
                      <a:pt x="1585" y="3344"/>
                    </a:lnTo>
                    <a:lnTo>
                      <a:pt x="1593" y="3346"/>
                    </a:lnTo>
                    <a:lnTo>
                      <a:pt x="1907" y="3346"/>
                    </a:lnTo>
                    <a:lnTo>
                      <a:pt x="1915" y="3344"/>
                    </a:lnTo>
                    <a:lnTo>
                      <a:pt x="1923" y="3338"/>
                    </a:lnTo>
                    <a:lnTo>
                      <a:pt x="1926" y="3329"/>
                    </a:lnTo>
                    <a:lnTo>
                      <a:pt x="1941" y="3230"/>
                    </a:lnTo>
                    <a:lnTo>
                      <a:pt x="1954" y="3131"/>
                    </a:lnTo>
                    <a:lnTo>
                      <a:pt x="1961" y="3101"/>
                    </a:lnTo>
                    <a:lnTo>
                      <a:pt x="1972" y="3072"/>
                    </a:lnTo>
                    <a:lnTo>
                      <a:pt x="1988" y="3045"/>
                    </a:lnTo>
                    <a:lnTo>
                      <a:pt x="2008" y="3023"/>
                    </a:lnTo>
                    <a:lnTo>
                      <a:pt x="2031" y="3004"/>
                    </a:lnTo>
                    <a:lnTo>
                      <a:pt x="2058" y="2988"/>
                    </a:lnTo>
                    <a:lnTo>
                      <a:pt x="2087" y="2977"/>
                    </a:lnTo>
                    <a:lnTo>
                      <a:pt x="2162" y="2954"/>
                    </a:lnTo>
                    <a:lnTo>
                      <a:pt x="2234" y="2926"/>
                    </a:lnTo>
                    <a:lnTo>
                      <a:pt x="2305" y="2894"/>
                    </a:lnTo>
                    <a:lnTo>
                      <a:pt x="2374" y="2858"/>
                    </a:lnTo>
                    <a:lnTo>
                      <a:pt x="2402" y="2845"/>
                    </a:lnTo>
                    <a:lnTo>
                      <a:pt x="2431" y="2837"/>
                    </a:lnTo>
                    <a:lnTo>
                      <a:pt x="2462" y="2835"/>
                    </a:lnTo>
                    <a:lnTo>
                      <a:pt x="2491" y="2837"/>
                    </a:lnTo>
                    <a:lnTo>
                      <a:pt x="2521" y="2843"/>
                    </a:lnTo>
                    <a:lnTo>
                      <a:pt x="2550" y="2856"/>
                    </a:lnTo>
                    <a:lnTo>
                      <a:pt x="2576" y="2873"/>
                    </a:lnTo>
                    <a:lnTo>
                      <a:pt x="2656" y="2934"/>
                    </a:lnTo>
                    <a:lnTo>
                      <a:pt x="2735" y="2993"/>
                    </a:lnTo>
                    <a:lnTo>
                      <a:pt x="2744" y="2997"/>
                    </a:lnTo>
                    <a:lnTo>
                      <a:pt x="2753" y="2996"/>
                    </a:lnTo>
                    <a:lnTo>
                      <a:pt x="2761" y="2991"/>
                    </a:lnTo>
                    <a:lnTo>
                      <a:pt x="2982" y="2769"/>
                    </a:lnTo>
                    <a:lnTo>
                      <a:pt x="2988" y="2761"/>
                    </a:lnTo>
                    <a:lnTo>
                      <a:pt x="2988" y="2752"/>
                    </a:lnTo>
                    <a:lnTo>
                      <a:pt x="2985" y="2743"/>
                    </a:lnTo>
                    <a:lnTo>
                      <a:pt x="2925" y="2663"/>
                    </a:lnTo>
                    <a:lnTo>
                      <a:pt x="2865" y="2584"/>
                    </a:lnTo>
                    <a:lnTo>
                      <a:pt x="2848" y="2557"/>
                    </a:lnTo>
                    <a:lnTo>
                      <a:pt x="2835" y="2528"/>
                    </a:lnTo>
                    <a:lnTo>
                      <a:pt x="2829" y="2498"/>
                    </a:lnTo>
                    <a:lnTo>
                      <a:pt x="2827" y="2469"/>
                    </a:lnTo>
                    <a:lnTo>
                      <a:pt x="2829" y="2438"/>
                    </a:lnTo>
                    <a:lnTo>
                      <a:pt x="2837" y="2409"/>
                    </a:lnTo>
                    <a:lnTo>
                      <a:pt x="2850" y="2380"/>
                    </a:lnTo>
                    <a:lnTo>
                      <a:pt x="2886" y="2311"/>
                    </a:lnTo>
                    <a:lnTo>
                      <a:pt x="2918" y="2240"/>
                    </a:lnTo>
                    <a:lnTo>
                      <a:pt x="2945" y="2168"/>
                    </a:lnTo>
                    <a:lnTo>
                      <a:pt x="2969" y="2093"/>
                    </a:lnTo>
                    <a:lnTo>
                      <a:pt x="2979" y="2063"/>
                    </a:lnTo>
                    <a:lnTo>
                      <a:pt x="2995" y="2037"/>
                    </a:lnTo>
                    <a:lnTo>
                      <a:pt x="3014" y="2013"/>
                    </a:lnTo>
                    <a:lnTo>
                      <a:pt x="3037" y="1993"/>
                    </a:lnTo>
                    <a:lnTo>
                      <a:pt x="3063" y="1977"/>
                    </a:lnTo>
                    <a:lnTo>
                      <a:pt x="3092" y="1967"/>
                    </a:lnTo>
                    <a:lnTo>
                      <a:pt x="3122" y="1959"/>
                    </a:lnTo>
                    <a:lnTo>
                      <a:pt x="3221" y="1946"/>
                    </a:lnTo>
                    <a:lnTo>
                      <a:pt x="3320" y="1932"/>
                    </a:lnTo>
                    <a:lnTo>
                      <a:pt x="3328" y="1928"/>
                    </a:lnTo>
                    <a:lnTo>
                      <a:pt x="3335" y="1921"/>
                    </a:lnTo>
                    <a:lnTo>
                      <a:pt x="3337" y="1912"/>
                    </a:lnTo>
                    <a:lnTo>
                      <a:pt x="3337" y="1598"/>
                    </a:lnTo>
                    <a:lnTo>
                      <a:pt x="3335" y="1589"/>
                    </a:lnTo>
                    <a:lnTo>
                      <a:pt x="3328" y="1582"/>
                    </a:lnTo>
                    <a:lnTo>
                      <a:pt x="3320" y="1578"/>
                    </a:lnTo>
                    <a:lnTo>
                      <a:pt x="3221" y="1564"/>
                    </a:lnTo>
                    <a:lnTo>
                      <a:pt x="3122" y="1551"/>
                    </a:lnTo>
                    <a:lnTo>
                      <a:pt x="3092" y="1543"/>
                    </a:lnTo>
                    <a:lnTo>
                      <a:pt x="3063" y="1533"/>
                    </a:lnTo>
                    <a:lnTo>
                      <a:pt x="3037" y="1517"/>
                    </a:lnTo>
                    <a:lnTo>
                      <a:pt x="3014" y="1497"/>
                    </a:lnTo>
                    <a:lnTo>
                      <a:pt x="2995" y="1473"/>
                    </a:lnTo>
                    <a:lnTo>
                      <a:pt x="2979" y="1447"/>
                    </a:lnTo>
                    <a:lnTo>
                      <a:pt x="2969" y="1417"/>
                    </a:lnTo>
                    <a:lnTo>
                      <a:pt x="2945" y="1342"/>
                    </a:lnTo>
                    <a:lnTo>
                      <a:pt x="2918" y="1270"/>
                    </a:lnTo>
                    <a:lnTo>
                      <a:pt x="2886" y="1199"/>
                    </a:lnTo>
                    <a:lnTo>
                      <a:pt x="2850" y="1130"/>
                    </a:lnTo>
                    <a:lnTo>
                      <a:pt x="2837" y="1101"/>
                    </a:lnTo>
                    <a:lnTo>
                      <a:pt x="2829" y="1072"/>
                    </a:lnTo>
                    <a:lnTo>
                      <a:pt x="2827" y="1041"/>
                    </a:lnTo>
                    <a:lnTo>
                      <a:pt x="2829" y="1012"/>
                    </a:lnTo>
                    <a:lnTo>
                      <a:pt x="2835" y="982"/>
                    </a:lnTo>
                    <a:lnTo>
                      <a:pt x="2848" y="953"/>
                    </a:lnTo>
                    <a:lnTo>
                      <a:pt x="2865" y="926"/>
                    </a:lnTo>
                    <a:lnTo>
                      <a:pt x="2925" y="847"/>
                    </a:lnTo>
                    <a:lnTo>
                      <a:pt x="2985" y="767"/>
                    </a:lnTo>
                    <a:lnTo>
                      <a:pt x="2988" y="758"/>
                    </a:lnTo>
                    <a:lnTo>
                      <a:pt x="2988" y="749"/>
                    </a:lnTo>
                    <a:lnTo>
                      <a:pt x="2982" y="741"/>
                    </a:lnTo>
                    <a:lnTo>
                      <a:pt x="2761" y="519"/>
                    </a:lnTo>
                    <a:lnTo>
                      <a:pt x="2753" y="514"/>
                    </a:lnTo>
                    <a:lnTo>
                      <a:pt x="2744" y="514"/>
                    </a:lnTo>
                    <a:lnTo>
                      <a:pt x="2735" y="517"/>
                    </a:lnTo>
                    <a:lnTo>
                      <a:pt x="2656" y="576"/>
                    </a:lnTo>
                    <a:lnTo>
                      <a:pt x="2576" y="637"/>
                    </a:lnTo>
                    <a:lnTo>
                      <a:pt x="2550" y="654"/>
                    </a:lnTo>
                    <a:lnTo>
                      <a:pt x="2521" y="667"/>
                    </a:lnTo>
                    <a:lnTo>
                      <a:pt x="2491" y="673"/>
                    </a:lnTo>
                    <a:lnTo>
                      <a:pt x="2462" y="675"/>
                    </a:lnTo>
                    <a:lnTo>
                      <a:pt x="2431" y="673"/>
                    </a:lnTo>
                    <a:lnTo>
                      <a:pt x="2402" y="665"/>
                    </a:lnTo>
                    <a:lnTo>
                      <a:pt x="2374" y="652"/>
                    </a:lnTo>
                    <a:lnTo>
                      <a:pt x="2305" y="616"/>
                    </a:lnTo>
                    <a:lnTo>
                      <a:pt x="2234" y="584"/>
                    </a:lnTo>
                    <a:lnTo>
                      <a:pt x="2162" y="556"/>
                    </a:lnTo>
                    <a:lnTo>
                      <a:pt x="2087" y="533"/>
                    </a:lnTo>
                    <a:lnTo>
                      <a:pt x="2058" y="522"/>
                    </a:lnTo>
                    <a:lnTo>
                      <a:pt x="2031" y="506"/>
                    </a:lnTo>
                    <a:lnTo>
                      <a:pt x="2008" y="487"/>
                    </a:lnTo>
                    <a:lnTo>
                      <a:pt x="1988" y="465"/>
                    </a:lnTo>
                    <a:lnTo>
                      <a:pt x="1972" y="438"/>
                    </a:lnTo>
                    <a:lnTo>
                      <a:pt x="1961" y="410"/>
                    </a:lnTo>
                    <a:lnTo>
                      <a:pt x="1954" y="379"/>
                    </a:lnTo>
                    <a:lnTo>
                      <a:pt x="1941" y="280"/>
                    </a:lnTo>
                    <a:lnTo>
                      <a:pt x="1926" y="181"/>
                    </a:lnTo>
                    <a:lnTo>
                      <a:pt x="1923" y="172"/>
                    </a:lnTo>
                    <a:lnTo>
                      <a:pt x="1915" y="166"/>
                    </a:lnTo>
                    <a:lnTo>
                      <a:pt x="1907" y="164"/>
                    </a:lnTo>
                    <a:lnTo>
                      <a:pt x="1593" y="164"/>
                    </a:lnTo>
                    <a:close/>
                    <a:moveTo>
                      <a:pt x="1593" y="0"/>
                    </a:moveTo>
                    <a:lnTo>
                      <a:pt x="1907" y="0"/>
                    </a:lnTo>
                    <a:lnTo>
                      <a:pt x="1940" y="3"/>
                    </a:lnTo>
                    <a:lnTo>
                      <a:pt x="1971" y="12"/>
                    </a:lnTo>
                    <a:lnTo>
                      <a:pt x="2000" y="26"/>
                    </a:lnTo>
                    <a:lnTo>
                      <a:pt x="2026" y="45"/>
                    </a:lnTo>
                    <a:lnTo>
                      <a:pt x="2048" y="68"/>
                    </a:lnTo>
                    <a:lnTo>
                      <a:pt x="2067" y="95"/>
                    </a:lnTo>
                    <a:lnTo>
                      <a:pt x="2080" y="124"/>
                    </a:lnTo>
                    <a:lnTo>
                      <a:pt x="2088" y="156"/>
                    </a:lnTo>
                    <a:lnTo>
                      <a:pt x="2102" y="256"/>
                    </a:lnTo>
                    <a:lnTo>
                      <a:pt x="2116" y="357"/>
                    </a:lnTo>
                    <a:lnTo>
                      <a:pt x="2117" y="363"/>
                    </a:lnTo>
                    <a:lnTo>
                      <a:pt x="2119" y="367"/>
                    </a:lnTo>
                    <a:lnTo>
                      <a:pt x="2122" y="370"/>
                    </a:lnTo>
                    <a:lnTo>
                      <a:pt x="2125" y="373"/>
                    </a:lnTo>
                    <a:lnTo>
                      <a:pt x="2130" y="374"/>
                    </a:lnTo>
                    <a:lnTo>
                      <a:pt x="2215" y="401"/>
                    </a:lnTo>
                    <a:lnTo>
                      <a:pt x="2296" y="432"/>
                    </a:lnTo>
                    <a:lnTo>
                      <a:pt x="2377" y="468"/>
                    </a:lnTo>
                    <a:lnTo>
                      <a:pt x="2454" y="509"/>
                    </a:lnTo>
                    <a:lnTo>
                      <a:pt x="2462" y="512"/>
                    </a:lnTo>
                    <a:lnTo>
                      <a:pt x="2469" y="512"/>
                    </a:lnTo>
                    <a:lnTo>
                      <a:pt x="2477" y="507"/>
                    </a:lnTo>
                    <a:lnTo>
                      <a:pt x="2557" y="446"/>
                    </a:lnTo>
                    <a:lnTo>
                      <a:pt x="2638" y="385"/>
                    </a:lnTo>
                    <a:lnTo>
                      <a:pt x="2663" y="369"/>
                    </a:lnTo>
                    <a:lnTo>
                      <a:pt x="2690" y="358"/>
                    </a:lnTo>
                    <a:lnTo>
                      <a:pt x="2718" y="352"/>
                    </a:lnTo>
                    <a:lnTo>
                      <a:pt x="2746" y="350"/>
                    </a:lnTo>
                    <a:lnTo>
                      <a:pt x="2775" y="352"/>
                    </a:lnTo>
                    <a:lnTo>
                      <a:pt x="2803" y="358"/>
                    </a:lnTo>
                    <a:lnTo>
                      <a:pt x="2830" y="369"/>
                    </a:lnTo>
                    <a:lnTo>
                      <a:pt x="2854" y="384"/>
                    </a:lnTo>
                    <a:lnTo>
                      <a:pt x="2876" y="403"/>
                    </a:lnTo>
                    <a:lnTo>
                      <a:pt x="3098" y="625"/>
                    </a:lnTo>
                    <a:lnTo>
                      <a:pt x="3117" y="648"/>
                    </a:lnTo>
                    <a:lnTo>
                      <a:pt x="3132" y="672"/>
                    </a:lnTo>
                    <a:lnTo>
                      <a:pt x="3143" y="699"/>
                    </a:lnTo>
                    <a:lnTo>
                      <a:pt x="3149" y="728"/>
                    </a:lnTo>
                    <a:lnTo>
                      <a:pt x="3151" y="756"/>
                    </a:lnTo>
                    <a:lnTo>
                      <a:pt x="3149" y="784"/>
                    </a:lnTo>
                    <a:lnTo>
                      <a:pt x="3143" y="813"/>
                    </a:lnTo>
                    <a:lnTo>
                      <a:pt x="3132" y="839"/>
                    </a:lnTo>
                    <a:lnTo>
                      <a:pt x="3116" y="865"/>
                    </a:lnTo>
                    <a:lnTo>
                      <a:pt x="3056" y="946"/>
                    </a:lnTo>
                    <a:lnTo>
                      <a:pt x="2994" y="1026"/>
                    </a:lnTo>
                    <a:lnTo>
                      <a:pt x="2990" y="1034"/>
                    </a:lnTo>
                    <a:lnTo>
                      <a:pt x="2990" y="1041"/>
                    </a:lnTo>
                    <a:lnTo>
                      <a:pt x="2992" y="1049"/>
                    </a:lnTo>
                    <a:lnTo>
                      <a:pt x="3033" y="1126"/>
                    </a:lnTo>
                    <a:lnTo>
                      <a:pt x="3069" y="1207"/>
                    </a:lnTo>
                    <a:lnTo>
                      <a:pt x="3100" y="1289"/>
                    </a:lnTo>
                    <a:lnTo>
                      <a:pt x="3127" y="1374"/>
                    </a:lnTo>
                    <a:lnTo>
                      <a:pt x="3128" y="1378"/>
                    </a:lnTo>
                    <a:lnTo>
                      <a:pt x="3131" y="1382"/>
                    </a:lnTo>
                    <a:lnTo>
                      <a:pt x="3134" y="1385"/>
                    </a:lnTo>
                    <a:lnTo>
                      <a:pt x="3138" y="1387"/>
                    </a:lnTo>
                    <a:lnTo>
                      <a:pt x="3144" y="1388"/>
                    </a:lnTo>
                    <a:lnTo>
                      <a:pt x="3244" y="1402"/>
                    </a:lnTo>
                    <a:lnTo>
                      <a:pt x="3344" y="1416"/>
                    </a:lnTo>
                    <a:lnTo>
                      <a:pt x="3376" y="1424"/>
                    </a:lnTo>
                    <a:lnTo>
                      <a:pt x="3406" y="1437"/>
                    </a:lnTo>
                    <a:lnTo>
                      <a:pt x="3432" y="1456"/>
                    </a:lnTo>
                    <a:lnTo>
                      <a:pt x="3455" y="1478"/>
                    </a:lnTo>
                    <a:lnTo>
                      <a:pt x="3475" y="1504"/>
                    </a:lnTo>
                    <a:lnTo>
                      <a:pt x="3488" y="1534"/>
                    </a:lnTo>
                    <a:lnTo>
                      <a:pt x="3497" y="1565"/>
                    </a:lnTo>
                    <a:lnTo>
                      <a:pt x="3500" y="1598"/>
                    </a:lnTo>
                    <a:lnTo>
                      <a:pt x="3500" y="1912"/>
                    </a:lnTo>
                    <a:lnTo>
                      <a:pt x="3497" y="1945"/>
                    </a:lnTo>
                    <a:lnTo>
                      <a:pt x="3488" y="1976"/>
                    </a:lnTo>
                    <a:lnTo>
                      <a:pt x="3475" y="2006"/>
                    </a:lnTo>
                    <a:lnTo>
                      <a:pt x="3455" y="2032"/>
                    </a:lnTo>
                    <a:lnTo>
                      <a:pt x="3432" y="2054"/>
                    </a:lnTo>
                    <a:lnTo>
                      <a:pt x="3406" y="2073"/>
                    </a:lnTo>
                    <a:lnTo>
                      <a:pt x="3376" y="2086"/>
                    </a:lnTo>
                    <a:lnTo>
                      <a:pt x="3344" y="2094"/>
                    </a:lnTo>
                    <a:lnTo>
                      <a:pt x="3244" y="2108"/>
                    </a:lnTo>
                    <a:lnTo>
                      <a:pt x="3144" y="2122"/>
                    </a:lnTo>
                    <a:lnTo>
                      <a:pt x="3138" y="2123"/>
                    </a:lnTo>
                    <a:lnTo>
                      <a:pt x="3134" y="2125"/>
                    </a:lnTo>
                    <a:lnTo>
                      <a:pt x="3131" y="2128"/>
                    </a:lnTo>
                    <a:lnTo>
                      <a:pt x="3128" y="2132"/>
                    </a:lnTo>
                    <a:lnTo>
                      <a:pt x="3127" y="2136"/>
                    </a:lnTo>
                    <a:lnTo>
                      <a:pt x="3100" y="2221"/>
                    </a:lnTo>
                    <a:lnTo>
                      <a:pt x="3069" y="2303"/>
                    </a:lnTo>
                    <a:lnTo>
                      <a:pt x="3033" y="2384"/>
                    </a:lnTo>
                    <a:lnTo>
                      <a:pt x="2992" y="2461"/>
                    </a:lnTo>
                    <a:lnTo>
                      <a:pt x="2990" y="2469"/>
                    </a:lnTo>
                    <a:lnTo>
                      <a:pt x="2990" y="2476"/>
                    </a:lnTo>
                    <a:lnTo>
                      <a:pt x="2994" y="2484"/>
                    </a:lnTo>
                    <a:lnTo>
                      <a:pt x="3056" y="2564"/>
                    </a:lnTo>
                    <a:lnTo>
                      <a:pt x="3116" y="2645"/>
                    </a:lnTo>
                    <a:lnTo>
                      <a:pt x="3132" y="2671"/>
                    </a:lnTo>
                    <a:lnTo>
                      <a:pt x="3143" y="2697"/>
                    </a:lnTo>
                    <a:lnTo>
                      <a:pt x="3149" y="2726"/>
                    </a:lnTo>
                    <a:lnTo>
                      <a:pt x="3151" y="2754"/>
                    </a:lnTo>
                    <a:lnTo>
                      <a:pt x="3149" y="2782"/>
                    </a:lnTo>
                    <a:lnTo>
                      <a:pt x="3143" y="2810"/>
                    </a:lnTo>
                    <a:lnTo>
                      <a:pt x="3132" y="2838"/>
                    </a:lnTo>
                    <a:lnTo>
                      <a:pt x="3117" y="2862"/>
                    </a:lnTo>
                    <a:lnTo>
                      <a:pt x="3098" y="2885"/>
                    </a:lnTo>
                    <a:lnTo>
                      <a:pt x="2876" y="3107"/>
                    </a:lnTo>
                    <a:lnTo>
                      <a:pt x="2854" y="3126"/>
                    </a:lnTo>
                    <a:lnTo>
                      <a:pt x="2830" y="3141"/>
                    </a:lnTo>
                    <a:lnTo>
                      <a:pt x="2802" y="3152"/>
                    </a:lnTo>
                    <a:lnTo>
                      <a:pt x="2775" y="3158"/>
                    </a:lnTo>
                    <a:lnTo>
                      <a:pt x="2746" y="3160"/>
                    </a:lnTo>
                    <a:lnTo>
                      <a:pt x="2718" y="3158"/>
                    </a:lnTo>
                    <a:lnTo>
                      <a:pt x="2690" y="3152"/>
                    </a:lnTo>
                    <a:lnTo>
                      <a:pt x="2663" y="3141"/>
                    </a:lnTo>
                    <a:lnTo>
                      <a:pt x="2638" y="3125"/>
                    </a:lnTo>
                    <a:lnTo>
                      <a:pt x="2557" y="3064"/>
                    </a:lnTo>
                    <a:lnTo>
                      <a:pt x="2477" y="3003"/>
                    </a:lnTo>
                    <a:lnTo>
                      <a:pt x="2469" y="2998"/>
                    </a:lnTo>
                    <a:lnTo>
                      <a:pt x="2462" y="2998"/>
                    </a:lnTo>
                    <a:lnTo>
                      <a:pt x="2454" y="3001"/>
                    </a:lnTo>
                    <a:lnTo>
                      <a:pt x="2377" y="3042"/>
                    </a:lnTo>
                    <a:lnTo>
                      <a:pt x="2296" y="3078"/>
                    </a:lnTo>
                    <a:lnTo>
                      <a:pt x="2215" y="3109"/>
                    </a:lnTo>
                    <a:lnTo>
                      <a:pt x="2130" y="3136"/>
                    </a:lnTo>
                    <a:lnTo>
                      <a:pt x="2125" y="3137"/>
                    </a:lnTo>
                    <a:lnTo>
                      <a:pt x="2122" y="3140"/>
                    </a:lnTo>
                    <a:lnTo>
                      <a:pt x="2119" y="3143"/>
                    </a:lnTo>
                    <a:lnTo>
                      <a:pt x="2117" y="3147"/>
                    </a:lnTo>
                    <a:lnTo>
                      <a:pt x="2116" y="3153"/>
                    </a:lnTo>
                    <a:lnTo>
                      <a:pt x="2102" y="3254"/>
                    </a:lnTo>
                    <a:lnTo>
                      <a:pt x="2088" y="3354"/>
                    </a:lnTo>
                    <a:lnTo>
                      <a:pt x="2080" y="3386"/>
                    </a:lnTo>
                    <a:lnTo>
                      <a:pt x="2067" y="3415"/>
                    </a:lnTo>
                    <a:lnTo>
                      <a:pt x="2048" y="3442"/>
                    </a:lnTo>
                    <a:lnTo>
                      <a:pt x="2026" y="3465"/>
                    </a:lnTo>
                    <a:lnTo>
                      <a:pt x="2000" y="3484"/>
                    </a:lnTo>
                    <a:lnTo>
                      <a:pt x="1971" y="3498"/>
                    </a:lnTo>
                    <a:lnTo>
                      <a:pt x="1940" y="3507"/>
                    </a:lnTo>
                    <a:lnTo>
                      <a:pt x="1907" y="3510"/>
                    </a:lnTo>
                    <a:lnTo>
                      <a:pt x="1593" y="3510"/>
                    </a:lnTo>
                    <a:lnTo>
                      <a:pt x="1560" y="3507"/>
                    </a:lnTo>
                    <a:lnTo>
                      <a:pt x="1529" y="3498"/>
                    </a:lnTo>
                    <a:lnTo>
                      <a:pt x="1500" y="3484"/>
                    </a:lnTo>
                    <a:lnTo>
                      <a:pt x="1474" y="3465"/>
                    </a:lnTo>
                    <a:lnTo>
                      <a:pt x="1452" y="3442"/>
                    </a:lnTo>
                    <a:lnTo>
                      <a:pt x="1433" y="3415"/>
                    </a:lnTo>
                    <a:lnTo>
                      <a:pt x="1420" y="3386"/>
                    </a:lnTo>
                    <a:lnTo>
                      <a:pt x="1412" y="3354"/>
                    </a:lnTo>
                    <a:lnTo>
                      <a:pt x="1398" y="3254"/>
                    </a:lnTo>
                    <a:lnTo>
                      <a:pt x="1384" y="3153"/>
                    </a:lnTo>
                    <a:lnTo>
                      <a:pt x="1383" y="3147"/>
                    </a:lnTo>
                    <a:lnTo>
                      <a:pt x="1381" y="3143"/>
                    </a:lnTo>
                    <a:lnTo>
                      <a:pt x="1378" y="3140"/>
                    </a:lnTo>
                    <a:lnTo>
                      <a:pt x="1375" y="3137"/>
                    </a:lnTo>
                    <a:lnTo>
                      <a:pt x="1370" y="3136"/>
                    </a:lnTo>
                    <a:lnTo>
                      <a:pt x="1285" y="3109"/>
                    </a:lnTo>
                    <a:lnTo>
                      <a:pt x="1204" y="3078"/>
                    </a:lnTo>
                    <a:lnTo>
                      <a:pt x="1123" y="3042"/>
                    </a:lnTo>
                    <a:lnTo>
                      <a:pt x="1046" y="3001"/>
                    </a:lnTo>
                    <a:lnTo>
                      <a:pt x="1038" y="2998"/>
                    </a:lnTo>
                    <a:lnTo>
                      <a:pt x="1031" y="2998"/>
                    </a:lnTo>
                    <a:lnTo>
                      <a:pt x="1023" y="3003"/>
                    </a:lnTo>
                    <a:lnTo>
                      <a:pt x="943" y="3064"/>
                    </a:lnTo>
                    <a:lnTo>
                      <a:pt x="862" y="3125"/>
                    </a:lnTo>
                    <a:lnTo>
                      <a:pt x="837" y="3141"/>
                    </a:lnTo>
                    <a:lnTo>
                      <a:pt x="810" y="3152"/>
                    </a:lnTo>
                    <a:lnTo>
                      <a:pt x="782" y="3158"/>
                    </a:lnTo>
                    <a:lnTo>
                      <a:pt x="754" y="3161"/>
                    </a:lnTo>
                    <a:lnTo>
                      <a:pt x="725" y="3158"/>
                    </a:lnTo>
                    <a:lnTo>
                      <a:pt x="697" y="3152"/>
                    </a:lnTo>
                    <a:lnTo>
                      <a:pt x="670" y="3141"/>
                    </a:lnTo>
                    <a:lnTo>
                      <a:pt x="646" y="3126"/>
                    </a:lnTo>
                    <a:lnTo>
                      <a:pt x="624" y="3107"/>
                    </a:lnTo>
                    <a:lnTo>
                      <a:pt x="402" y="2885"/>
                    </a:lnTo>
                    <a:lnTo>
                      <a:pt x="383" y="2862"/>
                    </a:lnTo>
                    <a:lnTo>
                      <a:pt x="368" y="2838"/>
                    </a:lnTo>
                    <a:lnTo>
                      <a:pt x="357" y="2811"/>
                    </a:lnTo>
                    <a:lnTo>
                      <a:pt x="351" y="2782"/>
                    </a:lnTo>
                    <a:lnTo>
                      <a:pt x="348" y="2754"/>
                    </a:lnTo>
                    <a:lnTo>
                      <a:pt x="351" y="2726"/>
                    </a:lnTo>
                    <a:lnTo>
                      <a:pt x="357" y="2697"/>
                    </a:lnTo>
                    <a:lnTo>
                      <a:pt x="368" y="2671"/>
                    </a:lnTo>
                    <a:lnTo>
                      <a:pt x="384" y="2645"/>
                    </a:lnTo>
                    <a:lnTo>
                      <a:pt x="444" y="2564"/>
                    </a:lnTo>
                    <a:lnTo>
                      <a:pt x="506" y="2484"/>
                    </a:lnTo>
                    <a:lnTo>
                      <a:pt x="510" y="2476"/>
                    </a:lnTo>
                    <a:lnTo>
                      <a:pt x="510" y="2469"/>
                    </a:lnTo>
                    <a:lnTo>
                      <a:pt x="508" y="2461"/>
                    </a:lnTo>
                    <a:lnTo>
                      <a:pt x="467" y="2384"/>
                    </a:lnTo>
                    <a:lnTo>
                      <a:pt x="431" y="2303"/>
                    </a:lnTo>
                    <a:lnTo>
                      <a:pt x="400" y="2221"/>
                    </a:lnTo>
                    <a:lnTo>
                      <a:pt x="373" y="2136"/>
                    </a:lnTo>
                    <a:lnTo>
                      <a:pt x="372" y="2132"/>
                    </a:lnTo>
                    <a:lnTo>
                      <a:pt x="369" y="2128"/>
                    </a:lnTo>
                    <a:lnTo>
                      <a:pt x="366" y="2125"/>
                    </a:lnTo>
                    <a:lnTo>
                      <a:pt x="362" y="2123"/>
                    </a:lnTo>
                    <a:lnTo>
                      <a:pt x="356" y="2122"/>
                    </a:lnTo>
                    <a:lnTo>
                      <a:pt x="256" y="2108"/>
                    </a:lnTo>
                    <a:lnTo>
                      <a:pt x="156" y="2094"/>
                    </a:lnTo>
                    <a:lnTo>
                      <a:pt x="124" y="2086"/>
                    </a:lnTo>
                    <a:lnTo>
                      <a:pt x="94" y="2073"/>
                    </a:lnTo>
                    <a:lnTo>
                      <a:pt x="68" y="2054"/>
                    </a:lnTo>
                    <a:lnTo>
                      <a:pt x="45" y="2032"/>
                    </a:lnTo>
                    <a:lnTo>
                      <a:pt x="25" y="2006"/>
                    </a:lnTo>
                    <a:lnTo>
                      <a:pt x="12" y="1976"/>
                    </a:lnTo>
                    <a:lnTo>
                      <a:pt x="3" y="1945"/>
                    </a:lnTo>
                    <a:lnTo>
                      <a:pt x="0" y="1912"/>
                    </a:lnTo>
                    <a:lnTo>
                      <a:pt x="0" y="1598"/>
                    </a:lnTo>
                    <a:lnTo>
                      <a:pt x="3" y="1565"/>
                    </a:lnTo>
                    <a:lnTo>
                      <a:pt x="12" y="1534"/>
                    </a:lnTo>
                    <a:lnTo>
                      <a:pt x="25" y="1504"/>
                    </a:lnTo>
                    <a:lnTo>
                      <a:pt x="45" y="1478"/>
                    </a:lnTo>
                    <a:lnTo>
                      <a:pt x="68" y="1456"/>
                    </a:lnTo>
                    <a:lnTo>
                      <a:pt x="94" y="1437"/>
                    </a:lnTo>
                    <a:lnTo>
                      <a:pt x="124" y="1424"/>
                    </a:lnTo>
                    <a:lnTo>
                      <a:pt x="156" y="1416"/>
                    </a:lnTo>
                    <a:lnTo>
                      <a:pt x="256" y="1402"/>
                    </a:lnTo>
                    <a:lnTo>
                      <a:pt x="356" y="1388"/>
                    </a:lnTo>
                    <a:lnTo>
                      <a:pt x="362" y="1387"/>
                    </a:lnTo>
                    <a:lnTo>
                      <a:pt x="366" y="1385"/>
                    </a:lnTo>
                    <a:lnTo>
                      <a:pt x="369" y="1382"/>
                    </a:lnTo>
                    <a:lnTo>
                      <a:pt x="372" y="1378"/>
                    </a:lnTo>
                    <a:lnTo>
                      <a:pt x="373" y="1374"/>
                    </a:lnTo>
                    <a:lnTo>
                      <a:pt x="400" y="1289"/>
                    </a:lnTo>
                    <a:lnTo>
                      <a:pt x="431" y="1207"/>
                    </a:lnTo>
                    <a:lnTo>
                      <a:pt x="467" y="1126"/>
                    </a:lnTo>
                    <a:lnTo>
                      <a:pt x="508" y="1049"/>
                    </a:lnTo>
                    <a:lnTo>
                      <a:pt x="510" y="1041"/>
                    </a:lnTo>
                    <a:lnTo>
                      <a:pt x="510" y="1034"/>
                    </a:lnTo>
                    <a:lnTo>
                      <a:pt x="506" y="1026"/>
                    </a:lnTo>
                    <a:lnTo>
                      <a:pt x="444" y="946"/>
                    </a:lnTo>
                    <a:lnTo>
                      <a:pt x="384" y="865"/>
                    </a:lnTo>
                    <a:lnTo>
                      <a:pt x="368" y="839"/>
                    </a:lnTo>
                    <a:lnTo>
                      <a:pt x="357" y="813"/>
                    </a:lnTo>
                    <a:lnTo>
                      <a:pt x="351" y="784"/>
                    </a:lnTo>
                    <a:lnTo>
                      <a:pt x="348" y="756"/>
                    </a:lnTo>
                    <a:lnTo>
                      <a:pt x="351" y="728"/>
                    </a:lnTo>
                    <a:lnTo>
                      <a:pt x="357" y="700"/>
                    </a:lnTo>
                    <a:lnTo>
                      <a:pt x="368" y="672"/>
                    </a:lnTo>
                    <a:lnTo>
                      <a:pt x="383" y="648"/>
                    </a:lnTo>
                    <a:lnTo>
                      <a:pt x="402" y="625"/>
                    </a:lnTo>
                    <a:lnTo>
                      <a:pt x="624" y="403"/>
                    </a:lnTo>
                    <a:lnTo>
                      <a:pt x="646" y="384"/>
                    </a:lnTo>
                    <a:lnTo>
                      <a:pt x="670" y="369"/>
                    </a:lnTo>
                    <a:lnTo>
                      <a:pt x="697" y="358"/>
                    </a:lnTo>
                    <a:lnTo>
                      <a:pt x="725" y="352"/>
                    </a:lnTo>
                    <a:lnTo>
                      <a:pt x="754" y="350"/>
                    </a:lnTo>
                    <a:lnTo>
                      <a:pt x="782" y="352"/>
                    </a:lnTo>
                    <a:lnTo>
                      <a:pt x="810" y="358"/>
                    </a:lnTo>
                    <a:lnTo>
                      <a:pt x="837" y="369"/>
                    </a:lnTo>
                    <a:lnTo>
                      <a:pt x="862" y="385"/>
                    </a:lnTo>
                    <a:lnTo>
                      <a:pt x="943" y="446"/>
                    </a:lnTo>
                    <a:lnTo>
                      <a:pt x="1023" y="507"/>
                    </a:lnTo>
                    <a:lnTo>
                      <a:pt x="1031" y="512"/>
                    </a:lnTo>
                    <a:lnTo>
                      <a:pt x="1038" y="512"/>
                    </a:lnTo>
                    <a:lnTo>
                      <a:pt x="1046" y="509"/>
                    </a:lnTo>
                    <a:lnTo>
                      <a:pt x="1123" y="468"/>
                    </a:lnTo>
                    <a:lnTo>
                      <a:pt x="1204" y="432"/>
                    </a:lnTo>
                    <a:lnTo>
                      <a:pt x="1285" y="401"/>
                    </a:lnTo>
                    <a:lnTo>
                      <a:pt x="1370" y="374"/>
                    </a:lnTo>
                    <a:lnTo>
                      <a:pt x="1375" y="373"/>
                    </a:lnTo>
                    <a:lnTo>
                      <a:pt x="1378" y="370"/>
                    </a:lnTo>
                    <a:lnTo>
                      <a:pt x="1381" y="367"/>
                    </a:lnTo>
                    <a:lnTo>
                      <a:pt x="1383" y="363"/>
                    </a:lnTo>
                    <a:lnTo>
                      <a:pt x="1384" y="357"/>
                    </a:lnTo>
                    <a:lnTo>
                      <a:pt x="1398" y="256"/>
                    </a:lnTo>
                    <a:lnTo>
                      <a:pt x="1412" y="156"/>
                    </a:lnTo>
                    <a:lnTo>
                      <a:pt x="1420" y="124"/>
                    </a:lnTo>
                    <a:lnTo>
                      <a:pt x="1433" y="95"/>
                    </a:lnTo>
                    <a:lnTo>
                      <a:pt x="1452" y="68"/>
                    </a:lnTo>
                    <a:lnTo>
                      <a:pt x="1474" y="45"/>
                    </a:lnTo>
                    <a:lnTo>
                      <a:pt x="1500" y="26"/>
                    </a:lnTo>
                    <a:lnTo>
                      <a:pt x="1529" y="12"/>
                    </a:lnTo>
                    <a:lnTo>
                      <a:pt x="1560" y="3"/>
                    </a:lnTo>
                    <a:lnTo>
                      <a:pt x="1593" y="0"/>
                    </a:lnTo>
                    <a:close/>
                  </a:path>
                </a:pathLst>
              </a:custGeom>
              <a:solidFill>
                <a:srgbClr val="F7BF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3" name="Google Shape;743;p34"/>
              <p:cNvSpPr/>
              <p:nvPr/>
            </p:nvSpPr>
            <p:spPr>
              <a:xfrm>
                <a:off x="9924399" y="4830571"/>
                <a:ext cx="224140" cy="225614"/>
              </a:xfrm>
              <a:custGeom>
                <a:rect b="b" l="l" r="r" t="t"/>
                <a:pathLst>
                  <a:path extrusionOk="0" h="1524" w="1518">
                    <a:moveTo>
                      <a:pt x="759" y="164"/>
                    </a:moveTo>
                    <a:lnTo>
                      <a:pt x="699" y="167"/>
                    </a:lnTo>
                    <a:lnTo>
                      <a:pt x="639" y="176"/>
                    </a:lnTo>
                    <a:lnTo>
                      <a:pt x="582" y="191"/>
                    </a:lnTo>
                    <a:lnTo>
                      <a:pt x="527" y="211"/>
                    </a:lnTo>
                    <a:lnTo>
                      <a:pt x="475" y="237"/>
                    </a:lnTo>
                    <a:lnTo>
                      <a:pt x="426" y="266"/>
                    </a:lnTo>
                    <a:lnTo>
                      <a:pt x="380" y="300"/>
                    </a:lnTo>
                    <a:lnTo>
                      <a:pt x="338" y="340"/>
                    </a:lnTo>
                    <a:lnTo>
                      <a:pt x="299" y="382"/>
                    </a:lnTo>
                    <a:lnTo>
                      <a:pt x="265" y="428"/>
                    </a:lnTo>
                    <a:lnTo>
                      <a:pt x="235" y="477"/>
                    </a:lnTo>
                    <a:lnTo>
                      <a:pt x="210" y="529"/>
                    </a:lnTo>
                    <a:lnTo>
                      <a:pt x="189" y="584"/>
                    </a:lnTo>
                    <a:lnTo>
                      <a:pt x="175" y="642"/>
                    </a:lnTo>
                    <a:lnTo>
                      <a:pt x="166" y="701"/>
                    </a:lnTo>
                    <a:lnTo>
                      <a:pt x="163" y="762"/>
                    </a:lnTo>
                    <a:lnTo>
                      <a:pt x="166" y="823"/>
                    </a:lnTo>
                    <a:lnTo>
                      <a:pt x="175" y="882"/>
                    </a:lnTo>
                    <a:lnTo>
                      <a:pt x="189" y="940"/>
                    </a:lnTo>
                    <a:lnTo>
                      <a:pt x="210" y="995"/>
                    </a:lnTo>
                    <a:lnTo>
                      <a:pt x="235" y="1047"/>
                    </a:lnTo>
                    <a:lnTo>
                      <a:pt x="265" y="1096"/>
                    </a:lnTo>
                    <a:lnTo>
                      <a:pt x="299" y="1142"/>
                    </a:lnTo>
                    <a:lnTo>
                      <a:pt x="338" y="1184"/>
                    </a:lnTo>
                    <a:lnTo>
                      <a:pt x="380" y="1224"/>
                    </a:lnTo>
                    <a:lnTo>
                      <a:pt x="426" y="1258"/>
                    </a:lnTo>
                    <a:lnTo>
                      <a:pt x="475" y="1287"/>
                    </a:lnTo>
                    <a:lnTo>
                      <a:pt x="527" y="1313"/>
                    </a:lnTo>
                    <a:lnTo>
                      <a:pt x="582" y="1333"/>
                    </a:lnTo>
                    <a:lnTo>
                      <a:pt x="639" y="1348"/>
                    </a:lnTo>
                    <a:lnTo>
                      <a:pt x="699" y="1357"/>
                    </a:lnTo>
                    <a:lnTo>
                      <a:pt x="759" y="1360"/>
                    </a:lnTo>
                    <a:lnTo>
                      <a:pt x="819" y="1357"/>
                    </a:lnTo>
                    <a:lnTo>
                      <a:pt x="879" y="1348"/>
                    </a:lnTo>
                    <a:lnTo>
                      <a:pt x="936" y="1333"/>
                    </a:lnTo>
                    <a:lnTo>
                      <a:pt x="991" y="1313"/>
                    </a:lnTo>
                    <a:lnTo>
                      <a:pt x="1043" y="1287"/>
                    </a:lnTo>
                    <a:lnTo>
                      <a:pt x="1092" y="1258"/>
                    </a:lnTo>
                    <a:lnTo>
                      <a:pt x="1138" y="1224"/>
                    </a:lnTo>
                    <a:lnTo>
                      <a:pt x="1180" y="1184"/>
                    </a:lnTo>
                    <a:lnTo>
                      <a:pt x="1219" y="1142"/>
                    </a:lnTo>
                    <a:lnTo>
                      <a:pt x="1253" y="1096"/>
                    </a:lnTo>
                    <a:lnTo>
                      <a:pt x="1283" y="1047"/>
                    </a:lnTo>
                    <a:lnTo>
                      <a:pt x="1308" y="995"/>
                    </a:lnTo>
                    <a:lnTo>
                      <a:pt x="1329" y="940"/>
                    </a:lnTo>
                    <a:lnTo>
                      <a:pt x="1343" y="882"/>
                    </a:lnTo>
                    <a:lnTo>
                      <a:pt x="1352" y="823"/>
                    </a:lnTo>
                    <a:lnTo>
                      <a:pt x="1355" y="762"/>
                    </a:lnTo>
                    <a:lnTo>
                      <a:pt x="1352" y="701"/>
                    </a:lnTo>
                    <a:lnTo>
                      <a:pt x="1343" y="642"/>
                    </a:lnTo>
                    <a:lnTo>
                      <a:pt x="1329" y="584"/>
                    </a:lnTo>
                    <a:lnTo>
                      <a:pt x="1308" y="529"/>
                    </a:lnTo>
                    <a:lnTo>
                      <a:pt x="1283" y="477"/>
                    </a:lnTo>
                    <a:lnTo>
                      <a:pt x="1253" y="428"/>
                    </a:lnTo>
                    <a:lnTo>
                      <a:pt x="1219" y="382"/>
                    </a:lnTo>
                    <a:lnTo>
                      <a:pt x="1180" y="340"/>
                    </a:lnTo>
                    <a:lnTo>
                      <a:pt x="1138" y="300"/>
                    </a:lnTo>
                    <a:lnTo>
                      <a:pt x="1092" y="266"/>
                    </a:lnTo>
                    <a:lnTo>
                      <a:pt x="1043" y="237"/>
                    </a:lnTo>
                    <a:lnTo>
                      <a:pt x="991" y="211"/>
                    </a:lnTo>
                    <a:lnTo>
                      <a:pt x="936" y="191"/>
                    </a:lnTo>
                    <a:lnTo>
                      <a:pt x="879" y="176"/>
                    </a:lnTo>
                    <a:lnTo>
                      <a:pt x="819" y="167"/>
                    </a:lnTo>
                    <a:lnTo>
                      <a:pt x="759" y="164"/>
                    </a:lnTo>
                    <a:close/>
                    <a:moveTo>
                      <a:pt x="759" y="0"/>
                    </a:moveTo>
                    <a:lnTo>
                      <a:pt x="828" y="4"/>
                    </a:lnTo>
                    <a:lnTo>
                      <a:pt x="896" y="12"/>
                    </a:lnTo>
                    <a:lnTo>
                      <a:pt x="961" y="27"/>
                    </a:lnTo>
                    <a:lnTo>
                      <a:pt x="1024" y="48"/>
                    </a:lnTo>
                    <a:lnTo>
                      <a:pt x="1085" y="74"/>
                    </a:lnTo>
                    <a:lnTo>
                      <a:pt x="1142" y="105"/>
                    </a:lnTo>
                    <a:lnTo>
                      <a:pt x="1197" y="140"/>
                    </a:lnTo>
                    <a:lnTo>
                      <a:pt x="1248" y="179"/>
                    </a:lnTo>
                    <a:lnTo>
                      <a:pt x="1296" y="224"/>
                    </a:lnTo>
                    <a:lnTo>
                      <a:pt x="1340" y="272"/>
                    </a:lnTo>
                    <a:lnTo>
                      <a:pt x="1379" y="323"/>
                    </a:lnTo>
                    <a:lnTo>
                      <a:pt x="1414" y="378"/>
                    </a:lnTo>
                    <a:lnTo>
                      <a:pt x="1445" y="435"/>
                    </a:lnTo>
                    <a:lnTo>
                      <a:pt x="1471" y="496"/>
                    </a:lnTo>
                    <a:lnTo>
                      <a:pt x="1492" y="560"/>
                    </a:lnTo>
                    <a:lnTo>
                      <a:pt x="1507" y="625"/>
                    </a:lnTo>
                    <a:lnTo>
                      <a:pt x="1515" y="693"/>
                    </a:lnTo>
                    <a:lnTo>
                      <a:pt x="1518" y="762"/>
                    </a:lnTo>
                    <a:lnTo>
                      <a:pt x="1515" y="831"/>
                    </a:lnTo>
                    <a:lnTo>
                      <a:pt x="1507" y="899"/>
                    </a:lnTo>
                    <a:lnTo>
                      <a:pt x="1492" y="964"/>
                    </a:lnTo>
                    <a:lnTo>
                      <a:pt x="1471" y="1028"/>
                    </a:lnTo>
                    <a:lnTo>
                      <a:pt x="1445" y="1089"/>
                    </a:lnTo>
                    <a:lnTo>
                      <a:pt x="1414" y="1146"/>
                    </a:lnTo>
                    <a:lnTo>
                      <a:pt x="1379" y="1201"/>
                    </a:lnTo>
                    <a:lnTo>
                      <a:pt x="1340" y="1252"/>
                    </a:lnTo>
                    <a:lnTo>
                      <a:pt x="1296" y="1300"/>
                    </a:lnTo>
                    <a:lnTo>
                      <a:pt x="1248" y="1345"/>
                    </a:lnTo>
                    <a:lnTo>
                      <a:pt x="1197" y="1384"/>
                    </a:lnTo>
                    <a:lnTo>
                      <a:pt x="1142" y="1419"/>
                    </a:lnTo>
                    <a:lnTo>
                      <a:pt x="1085" y="1450"/>
                    </a:lnTo>
                    <a:lnTo>
                      <a:pt x="1024" y="1476"/>
                    </a:lnTo>
                    <a:lnTo>
                      <a:pt x="961" y="1497"/>
                    </a:lnTo>
                    <a:lnTo>
                      <a:pt x="896" y="1512"/>
                    </a:lnTo>
                    <a:lnTo>
                      <a:pt x="828" y="1520"/>
                    </a:lnTo>
                    <a:lnTo>
                      <a:pt x="759" y="1524"/>
                    </a:lnTo>
                    <a:lnTo>
                      <a:pt x="690" y="1520"/>
                    </a:lnTo>
                    <a:lnTo>
                      <a:pt x="622" y="1512"/>
                    </a:lnTo>
                    <a:lnTo>
                      <a:pt x="557" y="1497"/>
                    </a:lnTo>
                    <a:lnTo>
                      <a:pt x="494" y="1476"/>
                    </a:lnTo>
                    <a:lnTo>
                      <a:pt x="433" y="1450"/>
                    </a:lnTo>
                    <a:lnTo>
                      <a:pt x="376" y="1419"/>
                    </a:lnTo>
                    <a:lnTo>
                      <a:pt x="321" y="1384"/>
                    </a:lnTo>
                    <a:lnTo>
                      <a:pt x="270" y="1345"/>
                    </a:lnTo>
                    <a:lnTo>
                      <a:pt x="222" y="1300"/>
                    </a:lnTo>
                    <a:lnTo>
                      <a:pt x="178" y="1252"/>
                    </a:lnTo>
                    <a:lnTo>
                      <a:pt x="139" y="1201"/>
                    </a:lnTo>
                    <a:lnTo>
                      <a:pt x="104" y="1146"/>
                    </a:lnTo>
                    <a:lnTo>
                      <a:pt x="73" y="1089"/>
                    </a:lnTo>
                    <a:lnTo>
                      <a:pt x="47" y="1028"/>
                    </a:lnTo>
                    <a:lnTo>
                      <a:pt x="26" y="964"/>
                    </a:lnTo>
                    <a:lnTo>
                      <a:pt x="11" y="899"/>
                    </a:lnTo>
                    <a:lnTo>
                      <a:pt x="3" y="831"/>
                    </a:lnTo>
                    <a:lnTo>
                      <a:pt x="0" y="762"/>
                    </a:lnTo>
                    <a:lnTo>
                      <a:pt x="3" y="693"/>
                    </a:lnTo>
                    <a:lnTo>
                      <a:pt x="11" y="625"/>
                    </a:lnTo>
                    <a:lnTo>
                      <a:pt x="26" y="560"/>
                    </a:lnTo>
                    <a:lnTo>
                      <a:pt x="47" y="496"/>
                    </a:lnTo>
                    <a:lnTo>
                      <a:pt x="73" y="435"/>
                    </a:lnTo>
                    <a:lnTo>
                      <a:pt x="104" y="378"/>
                    </a:lnTo>
                    <a:lnTo>
                      <a:pt x="139" y="323"/>
                    </a:lnTo>
                    <a:lnTo>
                      <a:pt x="178" y="272"/>
                    </a:lnTo>
                    <a:lnTo>
                      <a:pt x="222" y="224"/>
                    </a:lnTo>
                    <a:lnTo>
                      <a:pt x="270" y="179"/>
                    </a:lnTo>
                    <a:lnTo>
                      <a:pt x="321" y="140"/>
                    </a:lnTo>
                    <a:lnTo>
                      <a:pt x="376" y="105"/>
                    </a:lnTo>
                    <a:lnTo>
                      <a:pt x="433" y="74"/>
                    </a:lnTo>
                    <a:lnTo>
                      <a:pt x="494" y="48"/>
                    </a:lnTo>
                    <a:lnTo>
                      <a:pt x="557" y="27"/>
                    </a:lnTo>
                    <a:lnTo>
                      <a:pt x="622" y="12"/>
                    </a:lnTo>
                    <a:lnTo>
                      <a:pt x="690" y="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CDE4F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744" name="Google Shape;744;p34"/>
          <p:cNvGrpSpPr/>
          <p:nvPr/>
        </p:nvGrpSpPr>
        <p:grpSpPr>
          <a:xfrm>
            <a:off x="6640408" y="1835442"/>
            <a:ext cx="3868842" cy="1170307"/>
            <a:chOff x="6640408" y="1835442"/>
            <a:chExt cx="3868842" cy="1170307"/>
          </a:xfrm>
        </p:grpSpPr>
        <p:grpSp>
          <p:nvGrpSpPr>
            <p:cNvPr id="745" name="Google Shape;745;p34"/>
            <p:cNvGrpSpPr/>
            <p:nvPr/>
          </p:nvGrpSpPr>
          <p:grpSpPr>
            <a:xfrm flipH="1">
              <a:off x="6640408" y="2229451"/>
              <a:ext cx="1191260" cy="192193"/>
              <a:chOff x="3934014" y="2856701"/>
              <a:chExt cx="1348342" cy="218005"/>
            </a:xfrm>
          </p:grpSpPr>
          <p:sp>
            <p:nvSpPr>
              <p:cNvPr id="746" name="Google Shape;746;p34"/>
              <p:cNvSpPr/>
              <p:nvPr/>
            </p:nvSpPr>
            <p:spPr>
              <a:xfrm>
                <a:off x="3934014" y="2856701"/>
                <a:ext cx="1320942" cy="192987"/>
              </a:xfrm>
              <a:custGeom>
                <a:rect b="b" l="l" r="r" t="t"/>
                <a:pathLst>
                  <a:path extrusionOk="0"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solidFill>
                <a:srgbClr val="CDE4F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47" name="Google Shape;747;p34"/>
              <p:cNvSpPr/>
              <p:nvPr/>
            </p:nvSpPr>
            <p:spPr>
              <a:xfrm>
                <a:off x="5219218" y="3013950"/>
                <a:ext cx="63138" cy="60756"/>
              </a:xfrm>
              <a:custGeom>
                <a:rect b="b" l="l" r="r" t="t"/>
                <a:pathLst>
                  <a:path extrusionOk="0" h="51" w="53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solidFill>
                <a:srgbClr val="CDE4F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48" name="Google Shape;748;p34"/>
            <p:cNvGrpSpPr/>
            <p:nvPr/>
          </p:nvGrpSpPr>
          <p:grpSpPr>
            <a:xfrm>
              <a:off x="8082703" y="1858516"/>
              <a:ext cx="2426547" cy="1147233"/>
              <a:chOff x="899" y="2067"/>
              <a:chExt cx="2866" cy="1355"/>
            </a:xfrm>
          </p:grpSpPr>
          <p:sp>
            <p:nvSpPr>
              <p:cNvPr id="749" name="Google Shape;749;p34"/>
              <p:cNvSpPr/>
              <p:nvPr/>
            </p:nvSpPr>
            <p:spPr>
              <a:xfrm>
                <a:off x="899" y="2542"/>
                <a:ext cx="2866" cy="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Free Google Slides Themes and PowerPoint Templates for Presentations.</a:t>
                </a:r>
                <a:endParaRPr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0" name="Google Shape;750;p34"/>
              <p:cNvSpPr/>
              <p:nvPr/>
            </p:nvSpPr>
            <p:spPr>
              <a:xfrm>
                <a:off x="899" y="2067"/>
                <a:ext cx="1916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About us</a:t>
                </a:r>
                <a:endParaRPr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1" name="Google Shape;751;p34"/>
            <p:cNvSpPr/>
            <p:nvPr/>
          </p:nvSpPr>
          <p:spPr>
            <a:xfrm>
              <a:off x="7579937" y="1835442"/>
              <a:ext cx="430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52" name="Google Shape;752;p34"/>
          <p:cNvGrpSpPr/>
          <p:nvPr/>
        </p:nvGrpSpPr>
        <p:grpSpPr>
          <a:xfrm>
            <a:off x="890497" y="2584930"/>
            <a:ext cx="3809351" cy="1184486"/>
            <a:chOff x="890497" y="2584930"/>
            <a:chExt cx="3809351" cy="1184486"/>
          </a:xfrm>
        </p:grpSpPr>
        <p:grpSp>
          <p:nvGrpSpPr>
            <p:cNvPr id="753" name="Google Shape;753;p34"/>
            <p:cNvGrpSpPr/>
            <p:nvPr/>
          </p:nvGrpSpPr>
          <p:grpSpPr>
            <a:xfrm>
              <a:off x="3508588" y="2976211"/>
              <a:ext cx="1191260" cy="192193"/>
              <a:chOff x="3934014" y="2856701"/>
              <a:chExt cx="1348342" cy="218005"/>
            </a:xfrm>
          </p:grpSpPr>
          <p:sp>
            <p:nvSpPr>
              <p:cNvPr id="754" name="Google Shape;754;p34"/>
              <p:cNvSpPr/>
              <p:nvPr/>
            </p:nvSpPr>
            <p:spPr>
              <a:xfrm>
                <a:off x="3934014" y="2856701"/>
                <a:ext cx="1320942" cy="192987"/>
              </a:xfrm>
              <a:custGeom>
                <a:rect b="b" l="l" r="r" t="t"/>
                <a:pathLst>
                  <a:path extrusionOk="0"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solidFill>
                <a:srgbClr val="F7BF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5" name="Google Shape;755;p34"/>
              <p:cNvSpPr/>
              <p:nvPr/>
            </p:nvSpPr>
            <p:spPr>
              <a:xfrm>
                <a:off x="5219218" y="3013950"/>
                <a:ext cx="63138" cy="60756"/>
              </a:xfrm>
              <a:custGeom>
                <a:rect b="b" l="l" r="r" t="t"/>
                <a:pathLst>
                  <a:path extrusionOk="0" h="51" w="53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solidFill>
                <a:srgbClr val="F7BF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56" name="Google Shape;756;p34"/>
            <p:cNvGrpSpPr/>
            <p:nvPr/>
          </p:nvGrpSpPr>
          <p:grpSpPr>
            <a:xfrm>
              <a:off x="890497" y="2584930"/>
              <a:ext cx="2474807" cy="1184486"/>
              <a:chOff x="1687" y="2037"/>
              <a:chExt cx="2923" cy="1399"/>
            </a:xfrm>
          </p:grpSpPr>
          <p:sp>
            <p:nvSpPr>
              <p:cNvPr id="757" name="Google Shape;757;p34"/>
              <p:cNvSpPr/>
              <p:nvPr/>
            </p:nvSpPr>
            <p:spPr>
              <a:xfrm>
                <a:off x="1687" y="2556"/>
                <a:ext cx="2923" cy="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Free Google Slides Themes and PowerPoint Templates for Presentations.</a:t>
                </a:r>
                <a:endParaRPr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58" name="Google Shape;758;p34"/>
              <p:cNvSpPr/>
              <p:nvPr/>
            </p:nvSpPr>
            <p:spPr>
              <a:xfrm>
                <a:off x="2684" y="2037"/>
                <a:ext cx="1916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Our Values</a:t>
                </a:r>
                <a:endParaRPr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59" name="Google Shape;759;p34"/>
            <p:cNvSpPr/>
            <p:nvPr/>
          </p:nvSpPr>
          <p:spPr>
            <a:xfrm>
              <a:off x="3512262" y="2597320"/>
              <a:ext cx="430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60" name="Google Shape;760;p34"/>
          <p:cNvGrpSpPr/>
          <p:nvPr/>
        </p:nvGrpSpPr>
        <p:grpSpPr>
          <a:xfrm>
            <a:off x="7257980" y="4962486"/>
            <a:ext cx="4039446" cy="1135379"/>
            <a:chOff x="7257980" y="4962486"/>
            <a:chExt cx="4039446" cy="1135379"/>
          </a:xfrm>
        </p:grpSpPr>
        <p:grpSp>
          <p:nvGrpSpPr>
            <p:cNvPr id="761" name="Google Shape;761;p34"/>
            <p:cNvGrpSpPr/>
            <p:nvPr/>
          </p:nvGrpSpPr>
          <p:grpSpPr>
            <a:xfrm rot="10800000">
              <a:off x="7257980" y="5187704"/>
              <a:ext cx="1524000" cy="192193"/>
              <a:chOff x="3557382" y="2856701"/>
              <a:chExt cx="1724974" cy="218005"/>
            </a:xfrm>
          </p:grpSpPr>
          <p:sp>
            <p:nvSpPr>
              <p:cNvPr id="762" name="Google Shape;762;p34"/>
              <p:cNvSpPr/>
              <p:nvPr/>
            </p:nvSpPr>
            <p:spPr>
              <a:xfrm>
                <a:off x="3557382" y="2856701"/>
                <a:ext cx="1697574" cy="192987"/>
              </a:xfrm>
              <a:custGeom>
                <a:rect b="b" l="l" r="r" t="t"/>
                <a:pathLst>
                  <a:path extrusionOk="0"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solidFill>
                <a:srgbClr val="F7BF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3" name="Google Shape;763;p34"/>
              <p:cNvSpPr/>
              <p:nvPr/>
            </p:nvSpPr>
            <p:spPr>
              <a:xfrm>
                <a:off x="5219218" y="3013950"/>
                <a:ext cx="63138" cy="60756"/>
              </a:xfrm>
              <a:custGeom>
                <a:rect b="b" l="l" r="r" t="t"/>
                <a:pathLst>
                  <a:path extrusionOk="0" h="51" w="53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solidFill>
                <a:srgbClr val="F7BFA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64" name="Google Shape;764;p34"/>
            <p:cNvGrpSpPr/>
            <p:nvPr/>
          </p:nvGrpSpPr>
          <p:grpSpPr>
            <a:xfrm>
              <a:off x="8886966" y="4962486"/>
              <a:ext cx="2410460" cy="1135379"/>
              <a:chOff x="899" y="2067"/>
              <a:chExt cx="2847" cy="1341"/>
            </a:xfrm>
          </p:grpSpPr>
          <p:sp>
            <p:nvSpPr>
              <p:cNvPr id="765" name="Google Shape;765;p34"/>
              <p:cNvSpPr/>
              <p:nvPr/>
            </p:nvSpPr>
            <p:spPr>
              <a:xfrm>
                <a:off x="899" y="2528"/>
                <a:ext cx="2847" cy="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Free Google Slides Themes and PowerPoint Templates for Presentations.</a:t>
                </a:r>
                <a:endParaRPr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66" name="Google Shape;766;p34"/>
              <p:cNvSpPr/>
              <p:nvPr/>
            </p:nvSpPr>
            <p:spPr>
              <a:xfrm>
                <a:off x="899" y="2067"/>
                <a:ext cx="1916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Vision</a:t>
                </a:r>
                <a:endParaRPr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67" name="Google Shape;767;p34"/>
            <p:cNvSpPr/>
            <p:nvPr/>
          </p:nvSpPr>
          <p:spPr>
            <a:xfrm>
              <a:off x="8468619" y="4990240"/>
              <a:ext cx="430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04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68" name="Google Shape;768;p34"/>
          <p:cNvGrpSpPr/>
          <p:nvPr/>
        </p:nvGrpSpPr>
        <p:grpSpPr>
          <a:xfrm>
            <a:off x="890693" y="4895210"/>
            <a:ext cx="4039448" cy="1253602"/>
            <a:chOff x="890693" y="4895210"/>
            <a:chExt cx="4039448" cy="1253602"/>
          </a:xfrm>
        </p:grpSpPr>
        <p:grpSp>
          <p:nvGrpSpPr>
            <p:cNvPr id="769" name="Google Shape;769;p34"/>
            <p:cNvGrpSpPr/>
            <p:nvPr/>
          </p:nvGrpSpPr>
          <p:grpSpPr>
            <a:xfrm flipH="1" rot="10800000">
              <a:off x="3406141" y="5104730"/>
              <a:ext cx="1524000" cy="192193"/>
              <a:chOff x="3557382" y="2856701"/>
              <a:chExt cx="1724974" cy="218005"/>
            </a:xfrm>
          </p:grpSpPr>
          <p:sp>
            <p:nvSpPr>
              <p:cNvPr id="770" name="Google Shape;770;p34"/>
              <p:cNvSpPr/>
              <p:nvPr/>
            </p:nvSpPr>
            <p:spPr>
              <a:xfrm>
                <a:off x="3557382" y="2856701"/>
                <a:ext cx="1697574" cy="192987"/>
              </a:xfrm>
              <a:custGeom>
                <a:rect b="b" l="l" r="r" t="t"/>
                <a:pathLst>
                  <a:path extrusionOk="0" h="162" w="1425">
                    <a:moveTo>
                      <a:pt x="1425" y="153"/>
                    </a:moveTo>
                    <a:lnTo>
                      <a:pt x="1273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268" y="14"/>
                    </a:lnTo>
                    <a:lnTo>
                      <a:pt x="1416" y="162"/>
                    </a:lnTo>
                    <a:lnTo>
                      <a:pt x="1425" y="153"/>
                    </a:lnTo>
                    <a:close/>
                  </a:path>
                </a:pathLst>
              </a:custGeom>
              <a:solidFill>
                <a:srgbClr val="CDE4F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1" name="Google Shape;771;p34"/>
              <p:cNvSpPr/>
              <p:nvPr/>
            </p:nvSpPr>
            <p:spPr>
              <a:xfrm>
                <a:off x="5219218" y="3013950"/>
                <a:ext cx="63138" cy="60756"/>
              </a:xfrm>
              <a:custGeom>
                <a:rect b="b" l="l" r="r" t="t"/>
                <a:pathLst>
                  <a:path extrusionOk="0" h="51" w="53">
                    <a:moveTo>
                      <a:pt x="53" y="51"/>
                    </a:moveTo>
                    <a:lnTo>
                      <a:pt x="42" y="0"/>
                    </a:lnTo>
                    <a:lnTo>
                      <a:pt x="0" y="42"/>
                    </a:lnTo>
                    <a:lnTo>
                      <a:pt x="53" y="51"/>
                    </a:lnTo>
                    <a:close/>
                  </a:path>
                </a:pathLst>
              </a:custGeom>
              <a:solidFill>
                <a:srgbClr val="CDE4F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772" name="Google Shape;772;p34"/>
            <p:cNvGrpSpPr/>
            <p:nvPr/>
          </p:nvGrpSpPr>
          <p:grpSpPr>
            <a:xfrm>
              <a:off x="890693" y="4920299"/>
              <a:ext cx="2417233" cy="1228513"/>
              <a:chOff x="1642" y="2030"/>
              <a:chExt cx="2855" cy="1451"/>
            </a:xfrm>
          </p:grpSpPr>
          <p:sp>
            <p:nvSpPr>
              <p:cNvPr id="773" name="Google Shape;773;p34"/>
              <p:cNvSpPr/>
              <p:nvPr/>
            </p:nvSpPr>
            <p:spPr>
              <a:xfrm>
                <a:off x="1642" y="2601"/>
                <a:ext cx="2855" cy="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Free Google Slides Themes and PowerPoint Templates for Presentations.</a:t>
                </a:r>
                <a:endParaRPr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74" name="Google Shape;774;p34"/>
              <p:cNvSpPr/>
              <p:nvPr/>
            </p:nvSpPr>
            <p:spPr>
              <a:xfrm>
                <a:off x="2536" y="2030"/>
                <a:ext cx="1916" cy="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Mission</a:t>
                </a:r>
                <a:endParaRPr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75" name="Google Shape;775;p34"/>
            <p:cNvSpPr/>
            <p:nvPr/>
          </p:nvSpPr>
          <p:spPr>
            <a:xfrm>
              <a:off x="3423369" y="4895210"/>
              <a:ext cx="430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76" name="Google Shape;776;p34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34"/>
          <p:cNvSpPr txBox="1"/>
          <p:nvPr/>
        </p:nvSpPr>
        <p:spPr>
          <a:xfrm flipH="1">
            <a:off x="1055841" y="538027"/>
            <a:ext cx="3855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Google Shape;78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35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35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87" name="Google Shape;787;p35"/>
          <p:cNvGrpSpPr/>
          <p:nvPr/>
        </p:nvGrpSpPr>
        <p:grpSpPr>
          <a:xfrm>
            <a:off x="6027963" y="1839666"/>
            <a:ext cx="221762" cy="4730804"/>
            <a:chOff x="5888038" y="1230313"/>
            <a:chExt cx="354013" cy="7323137"/>
          </a:xfrm>
        </p:grpSpPr>
        <p:sp>
          <p:nvSpPr>
            <p:cNvPr id="788" name="Google Shape;788;p35"/>
            <p:cNvSpPr/>
            <p:nvPr/>
          </p:nvSpPr>
          <p:spPr>
            <a:xfrm>
              <a:off x="5916613" y="1384300"/>
              <a:ext cx="300038" cy="7169150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5888038" y="1230313"/>
              <a:ext cx="354013" cy="255588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90" name="Google Shape;790;p35"/>
          <p:cNvSpPr/>
          <p:nvPr/>
        </p:nvSpPr>
        <p:spPr>
          <a:xfrm>
            <a:off x="4881487" y="2468637"/>
            <a:ext cx="1733877" cy="663179"/>
          </a:xfrm>
          <a:custGeom>
            <a:rect b="b" l="l" r="r" t="t"/>
            <a:pathLst>
              <a:path extrusionOk="0" h="341" w="1282">
                <a:moveTo>
                  <a:pt x="1282" y="311"/>
                </a:moveTo>
                <a:cubicBezTo>
                  <a:pt x="1282" y="327"/>
                  <a:pt x="1268" y="341"/>
                  <a:pt x="1252" y="341"/>
                </a:cubicBezTo>
                <a:cubicBezTo>
                  <a:pt x="30" y="341"/>
                  <a:pt x="30" y="341"/>
                  <a:pt x="30" y="341"/>
                </a:cubicBezTo>
                <a:cubicBezTo>
                  <a:pt x="13" y="341"/>
                  <a:pt x="0" y="327"/>
                  <a:pt x="0" y="31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1252" y="0"/>
                  <a:pt x="1252" y="0"/>
                  <a:pt x="1252" y="0"/>
                </a:cubicBezTo>
                <a:cubicBezTo>
                  <a:pt x="1268" y="0"/>
                  <a:pt x="1282" y="13"/>
                  <a:pt x="1282" y="30"/>
                </a:cubicBezTo>
                <a:lnTo>
                  <a:pt x="1282" y="311"/>
                </a:ln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35"/>
          <p:cNvSpPr/>
          <p:nvPr/>
        </p:nvSpPr>
        <p:spPr>
          <a:xfrm>
            <a:off x="5705305" y="3742295"/>
            <a:ext cx="1623963" cy="661988"/>
          </a:xfrm>
          <a:custGeom>
            <a:rect b="b" l="l" r="r" t="t"/>
            <a:pathLst>
              <a:path extrusionOk="0" h="341" w="1282">
                <a:moveTo>
                  <a:pt x="1282" y="311"/>
                </a:moveTo>
                <a:cubicBezTo>
                  <a:pt x="1282" y="327"/>
                  <a:pt x="1268" y="341"/>
                  <a:pt x="1252" y="341"/>
                </a:cubicBezTo>
                <a:cubicBezTo>
                  <a:pt x="30" y="341"/>
                  <a:pt x="30" y="341"/>
                  <a:pt x="30" y="341"/>
                </a:cubicBezTo>
                <a:cubicBezTo>
                  <a:pt x="13" y="341"/>
                  <a:pt x="0" y="327"/>
                  <a:pt x="0" y="31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1252" y="0"/>
                  <a:pt x="1252" y="0"/>
                  <a:pt x="1252" y="0"/>
                </a:cubicBezTo>
                <a:cubicBezTo>
                  <a:pt x="1268" y="0"/>
                  <a:pt x="1282" y="13"/>
                  <a:pt x="1282" y="30"/>
                </a:cubicBezTo>
                <a:lnTo>
                  <a:pt x="1282" y="311"/>
                </a:ln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35"/>
          <p:cNvSpPr/>
          <p:nvPr/>
        </p:nvSpPr>
        <p:spPr>
          <a:xfrm>
            <a:off x="4881489" y="5035677"/>
            <a:ext cx="1733878" cy="663179"/>
          </a:xfrm>
          <a:custGeom>
            <a:rect b="b" l="l" r="r" t="t"/>
            <a:pathLst>
              <a:path extrusionOk="0" h="341" w="1282">
                <a:moveTo>
                  <a:pt x="1282" y="311"/>
                </a:moveTo>
                <a:cubicBezTo>
                  <a:pt x="1282" y="327"/>
                  <a:pt x="1268" y="341"/>
                  <a:pt x="1252" y="341"/>
                </a:cubicBezTo>
                <a:cubicBezTo>
                  <a:pt x="30" y="341"/>
                  <a:pt x="30" y="341"/>
                  <a:pt x="30" y="341"/>
                </a:cubicBezTo>
                <a:cubicBezTo>
                  <a:pt x="13" y="341"/>
                  <a:pt x="0" y="327"/>
                  <a:pt x="0" y="31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1252" y="0"/>
                  <a:pt x="1252" y="0"/>
                  <a:pt x="1252" y="0"/>
                </a:cubicBezTo>
                <a:cubicBezTo>
                  <a:pt x="1268" y="0"/>
                  <a:pt x="1282" y="13"/>
                  <a:pt x="1282" y="30"/>
                </a:cubicBezTo>
                <a:lnTo>
                  <a:pt x="1282" y="311"/>
                </a:ln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35"/>
          <p:cNvSpPr/>
          <p:nvPr/>
        </p:nvSpPr>
        <p:spPr>
          <a:xfrm>
            <a:off x="4983475" y="2600171"/>
            <a:ext cx="1537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  <a:endParaRPr b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35"/>
          <p:cNvSpPr/>
          <p:nvPr/>
        </p:nvSpPr>
        <p:spPr>
          <a:xfrm>
            <a:off x="5846857" y="3873232"/>
            <a:ext cx="1537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2015</a:t>
            </a:r>
            <a:endParaRPr b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35"/>
          <p:cNvSpPr/>
          <p:nvPr/>
        </p:nvSpPr>
        <p:spPr>
          <a:xfrm>
            <a:off x="4983474" y="5174421"/>
            <a:ext cx="15370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2010</a:t>
            </a:r>
            <a:endParaRPr b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35"/>
          <p:cNvSpPr txBox="1"/>
          <p:nvPr/>
        </p:nvSpPr>
        <p:spPr>
          <a:xfrm>
            <a:off x="7525423" y="3726744"/>
            <a:ext cx="3797002" cy="109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Moving from creative ideas to solid strategy and execution, we help your target market resonate fully with your brand.</a:t>
            </a:r>
            <a:endParaRPr sz="1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35"/>
          <p:cNvSpPr txBox="1"/>
          <p:nvPr/>
        </p:nvSpPr>
        <p:spPr>
          <a:xfrm>
            <a:off x="996235" y="2084978"/>
            <a:ext cx="3789004" cy="1344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audience relate and absorb information on different sensory levels. We know visual stories are amplified with the right words.</a:t>
            </a:r>
            <a:endParaRPr sz="1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35"/>
          <p:cNvSpPr txBox="1"/>
          <p:nvPr/>
        </p:nvSpPr>
        <p:spPr>
          <a:xfrm>
            <a:off x="997605" y="5047730"/>
            <a:ext cx="3789004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</a:t>
            </a:r>
            <a:endParaRPr sz="1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35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35"/>
          <p:cNvSpPr txBox="1"/>
          <p:nvPr/>
        </p:nvSpPr>
        <p:spPr>
          <a:xfrm flipH="1">
            <a:off x="1055841" y="538027"/>
            <a:ext cx="3855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36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11" name="Google Shape;811;p36"/>
          <p:cNvGrpSpPr/>
          <p:nvPr/>
        </p:nvGrpSpPr>
        <p:grpSpPr>
          <a:xfrm>
            <a:off x="1704719" y="1463234"/>
            <a:ext cx="8341292" cy="3560101"/>
            <a:chOff x="2013" y="1563"/>
            <a:chExt cx="9852" cy="4205"/>
          </a:xfrm>
        </p:grpSpPr>
        <p:grpSp>
          <p:nvGrpSpPr>
            <p:cNvPr id="812" name="Google Shape;812;p36"/>
            <p:cNvGrpSpPr/>
            <p:nvPr/>
          </p:nvGrpSpPr>
          <p:grpSpPr>
            <a:xfrm>
              <a:off x="2513" y="2550"/>
              <a:ext cx="9352" cy="2705"/>
              <a:chOff x="2347913" y="2421930"/>
              <a:chExt cx="7923212" cy="2289200"/>
            </a:xfrm>
          </p:grpSpPr>
          <p:cxnSp>
            <p:nvCxnSpPr>
              <p:cNvPr id="813" name="Google Shape;813;p36"/>
              <p:cNvCxnSpPr/>
              <p:nvPr/>
            </p:nvCxnSpPr>
            <p:spPr>
              <a:xfrm>
                <a:off x="2728911" y="4210644"/>
                <a:ext cx="75422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BFBFBF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814" name="Google Shape;814;p36"/>
              <p:cNvCxnSpPr/>
              <p:nvPr/>
            </p:nvCxnSpPr>
            <p:spPr>
              <a:xfrm>
                <a:off x="2728911" y="3709044"/>
                <a:ext cx="75422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BFBFBF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815" name="Google Shape;815;p36"/>
              <p:cNvCxnSpPr/>
              <p:nvPr/>
            </p:nvCxnSpPr>
            <p:spPr>
              <a:xfrm>
                <a:off x="2728911" y="3286026"/>
                <a:ext cx="75422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BFBFBF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816" name="Google Shape;816;p36"/>
              <p:cNvCxnSpPr/>
              <p:nvPr/>
            </p:nvCxnSpPr>
            <p:spPr>
              <a:xfrm>
                <a:off x="2728911" y="2853978"/>
                <a:ext cx="75422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BFBFBF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817" name="Google Shape;817;p36"/>
              <p:cNvCxnSpPr/>
              <p:nvPr/>
            </p:nvCxnSpPr>
            <p:spPr>
              <a:xfrm>
                <a:off x="2728911" y="2421930"/>
                <a:ext cx="7542213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BFBFBF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818" name="Google Shape;818;p36"/>
              <p:cNvCxnSpPr/>
              <p:nvPr/>
            </p:nvCxnSpPr>
            <p:spPr>
              <a:xfrm>
                <a:off x="2347913" y="4711130"/>
                <a:ext cx="7923212" cy="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BFBFBF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cxnSp>
          <p:nvCxnSpPr>
            <p:cNvPr id="819" name="Google Shape;819;p36"/>
            <p:cNvCxnSpPr/>
            <p:nvPr/>
          </p:nvCxnSpPr>
          <p:spPr>
            <a:xfrm rot="-5400000">
              <a:off x="1118" y="3678"/>
              <a:ext cx="3690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820" name="Google Shape;820;p36"/>
            <p:cNvSpPr/>
            <p:nvPr/>
          </p:nvSpPr>
          <p:spPr>
            <a:xfrm>
              <a:off x="3834" y="3274"/>
              <a:ext cx="630" cy="1981"/>
            </a:xfrm>
            <a:prstGeom prst="rect">
              <a:avLst/>
            </a:prstGeom>
            <a:solidFill>
              <a:srgbClr val="CDE4F6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6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5110" y="2914"/>
              <a:ext cx="630" cy="2341"/>
            </a:xfrm>
            <a:prstGeom prst="rect">
              <a:avLst/>
            </a:prstGeom>
            <a:solidFill>
              <a:srgbClr val="F7BFA4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6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6386" y="3724"/>
              <a:ext cx="630" cy="1531"/>
            </a:xfrm>
            <a:prstGeom prst="rect">
              <a:avLst/>
            </a:prstGeom>
            <a:solidFill>
              <a:srgbClr val="CDE4F6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6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7664" y="2464"/>
              <a:ext cx="630" cy="2791"/>
            </a:xfrm>
            <a:prstGeom prst="rect">
              <a:avLst/>
            </a:prstGeom>
            <a:solidFill>
              <a:srgbClr val="F7BFA4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6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8940" y="3274"/>
              <a:ext cx="630" cy="1981"/>
            </a:xfrm>
            <a:prstGeom prst="rect">
              <a:avLst/>
            </a:prstGeom>
            <a:solidFill>
              <a:srgbClr val="CDE4F6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6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10218" y="1563"/>
              <a:ext cx="630" cy="3692"/>
            </a:xfrm>
            <a:prstGeom prst="rect">
              <a:avLst/>
            </a:prstGeom>
            <a:solidFill>
              <a:srgbClr val="F7BFA4"/>
            </a:soli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26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826" name="Google Shape;826;p36"/>
            <p:cNvGrpSpPr/>
            <p:nvPr/>
          </p:nvGrpSpPr>
          <p:grpSpPr>
            <a:xfrm>
              <a:off x="2013" y="2376"/>
              <a:ext cx="905" cy="2514"/>
              <a:chOff x="1922711" y="2214181"/>
              <a:chExt cx="766207" cy="2127049"/>
            </a:xfrm>
          </p:grpSpPr>
          <p:sp>
            <p:nvSpPr>
              <p:cNvPr id="827" name="Google Shape;827;p36"/>
              <p:cNvSpPr txBox="1"/>
              <p:nvPr/>
            </p:nvSpPr>
            <p:spPr>
              <a:xfrm>
                <a:off x="2079374" y="4002897"/>
                <a:ext cx="607450" cy="33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20%</a:t>
                </a:r>
                <a:endParaRPr/>
              </a:p>
            </p:txBody>
          </p:sp>
          <p:sp>
            <p:nvSpPr>
              <p:cNvPr id="828" name="Google Shape;828;p36"/>
              <p:cNvSpPr txBox="1"/>
              <p:nvPr/>
            </p:nvSpPr>
            <p:spPr>
              <a:xfrm>
                <a:off x="2079374" y="3482869"/>
                <a:ext cx="607524" cy="33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40%</a:t>
                </a:r>
                <a:endParaRPr/>
              </a:p>
            </p:txBody>
          </p:sp>
          <p:sp>
            <p:nvSpPr>
              <p:cNvPr id="829" name="Google Shape;829;p36"/>
              <p:cNvSpPr txBox="1"/>
              <p:nvPr/>
            </p:nvSpPr>
            <p:spPr>
              <a:xfrm>
                <a:off x="2080340" y="3062101"/>
                <a:ext cx="607583" cy="33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60%</a:t>
                </a:r>
                <a:endParaRPr/>
              </a:p>
            </p:txBody>
          </p:sp>
          <p:sp>
            <p:nvSpPr>
              <p:cNvPr id="830" name="Google Shape;830;p36"/>
              <p:cNvSpPr txBox="1"/>
              <p:nvPr/>
            </p:nvSpPr>
            <p:spPr>
              <a:xfrm>
                <a:off x="2081192" y="2640044"/>
                <a:ext cx="607726" cy="33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80%</a:t>
                </a:r>
                <a:endParaRPr/>
              </a:p>
            </p:txBody>
          </p:sp>
          <p:sp>
            <p:nvSpPr>
              <p:cNvPr id="831" name="Google Shape;831;p36"/>
              <p:cNvSpPr txBox="1"/>
              <p:nvPr/>
            </p:nvSpPr>
            <p:spPr>
              <a:xfrm>
                <a:off x="1922711" y="2214181"/>
                <a:ext cx="728065" cy="338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100%</a:t>
                </a:r>
                <a:endParaRPr/>
              </a:p>
            </p:txBody>
          </p:sp>
        </p:grpSp>
        <p:grpSp>
          <p:nvGrpSpPr>
            <p:cNvPr id="832" name="Google Shape;832;p36"/>
            <p:cNvGrpSpPr/>
            <p:nvPr/>
          </p:nvGrpSpPr>
          <p:grpSpPr>
            <a:xfrm>
              <a:off x="3765" y="5354"/>
              <a:ext cx="7014" cy="414"/>
              <a:chOff x="3409031" y="4752074"/>
              <a:chExt cx="5941462" cy="351652"/>
            </a:xfrm>
          </p:grpSpPr>
          <p:sp>
            <p:nvSpPr>
              <p:cNvPr id="833" name="Google Shape;833;p36"/>
              <p:cNvSpPr txBox="1"/>
              <p:nvPr/>
            </p:nvSpPr>
            <p:spPr>
              <a:xfrm>
                <a:off x="3409031" y="4752074"/>
                <a:ext cx="184842" cy="339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4" name="Google Shape;834;p36"/>
              <p:cNvSpPr txBox="1"/>
              <p:nvPr/>
            </p:nvSpPr>
            <p:spPr>
              <a:xfrm>
                <a:off x="3585027" y="4764043"/>
                <a:ext cx="298616" cy="339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2</a:t>
                </a:r>
                <a:endParaRPr b="1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5" name="Google Shape;835;p36"/>
              <p:cNvSpPr txBox="1"/>
              <p:nvPr/>
            </p:nvSpPr>
            <p:spPr>
              <a:xfrm>
                <a:off x="4683666" y="4757337"/>
                <a:ext cx="298616" cy="33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4</a:t>
                </a:r>
                <a:endParaRPr b="1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6" name="Google Shape;836;p36"/>
              <p:cNvSpPr txBox="1"/>
              <p:nvPr/>
            </p:nvSpPr>
            <p:spPr>
              <a:xfrm>
                <a:off x="5733351" y="4757338"/>
                <a:ext cx="298616" cy="33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6</a:t>
                </a:r>
                <a:endParaRPr b="1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7" name="Google Shape;837;p36"/>
              <p:cNvSpPr txBox="1"/>
              <p:nvPr/>
            </p:nvSpPr>
            <p:spPr>
              <a:xfrm>
                <a:off x="6839298" y="4757337"/>
                <a:ext cx="298616" cy="33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8</a:t>
                </a:r>
                <a:endParaRPr b="1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8" name="Google Shape;838;p36"/>
              <p:cNvSpPr txBox="1"/>
              <p:nvPr/>
            </p:nvSpPr>
            <p:spPr>
              <a:xfrm>
                <a:off x="7859389" y="4757337"/>
                <a:ext cx="412482" cy="33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10</a:t>
                </a:r>
                <a:endParaRPr b="1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9" name="Google Shape;839;p36"/>
              <p:cNvSpPr txBox="1"/>
              <p:nvPr/>
            </p:nvSpPr>
            <p:spPr>
              <a:xfrm>
                <a:off x="8937984" y="4757337"/>
                <a:ext cx="412508" cy="33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12</a:t>
                </a:r>
                <a:endParaRPr b="1" sz="16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840" name="Google Shape;840;p36"/>
          <p:cNvSpPr/>
          <p:nvPr/>
        </p:nvSpPr>
        <p:spPr>
          <a:xfrm>
            <a:off x="1465119" y="5388187"/>
            <a:ext cx="9860972" cy="837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button under the  presentation preview that says "</a:t>
            </a:r>
            <a:r>
              <a:rPr b="1"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as  Google Slides Theme</a:t>
            </a: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".</a:t>
            </a:r>
            <a:endParaRPr/>
          </a:p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will get a copy of this document on  your Google Drive and will be able to  edit, add or delete slides.</a:t>
            </a:r>
            <a:endParaRPr/>
          </a:p>
          <a:p>
            <a:pPr indent="0" lvl="0" marL="0" marR="0" rtl="0" algn="ctr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have to be signed in to your  Google account.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1" name="Google Shape;841;p36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2" name="Google Shape;842;p36"/>
          <p:cNvSpPr txBox="1"/>
          <p:nvPr/>
        </p:nvSpPr>
        <p:spPr>
          <a:xfrm flipH="1">
            <a:off x="1055841" y="538027"/>
            <a:ext cx="3855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37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2" name="Google Shape;852;p3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3" name="Google Shape;853;p37"/>
          <p:cNvGrpSpPr/>
          <p:nvPr/>
        </p:nvGrpSpPr>
        <p:grpSpPr>
          <a:xfrm>
            <a:off x="5779063" y="2084207"/>
            <a:ext cx="1022373" cy="771037"/>
            <a:chOff x="5917255" y="2239218"/>
            <a:chExt cx="1022373" cy="771037"/>
          </a:xfrm>
        </p:grpSpPr>
        <p:sp>
          <p:nvSpPr>
            <p:cNvPr id="854" name="Google Shape;854;p37"/>
            <p:cNvSpPr/>
            <p:nvPr/>
          </p:nvSpPr>
          <p:spPr>
            <a:xfrm rot="5400000">
              <a:off x="6042923" y="2283053"/>
              <a:ext cx="771037" cy="683366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cap="flat" cmpd="sng" w="28575">
              <a:solidFill>
                <a:srgbClr val="F7BF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5" name="Google Shape;855;p37"/>
            <p:cNvSpPr txBox="1"/>
            <p:nvPr/>
          </p:nvSpPr>
          <p:spPr>
            <a:xfrm>
              <a:off x="5917255" y="2333239"/>
              <a:ext cx="10223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/>
            </a:p>
          </p:txBody>
        </p:sp>
      </p:grpSp>
      <p:grpSp>
        <p:nvGrpSpPr>
          <p:cNvPr id="856" name="Google Shape;856;p37"/>
          <p:cNvGrpSpPr/>
          <p:nvPr/>
        </p:nvGrpSpPr>
        <p:grpSpPr>
          <a:xfrm>
            <a:off x="5779063" y="3495600"/>
            <a:ext cx="1022373" cy="771037"/>
            <a:chOff x="5917255" y="2239218"/>
            <a:chExt cx="1022373" cy="771037"/>
          </a:xfrm>
        </p:grpSpPr>
        <p:sp>
          <p:nvSpPr>
            <p:cNvPr id="857" name="Google Shape;857;p37"/>
            <p:cNvSpPr/>
            <p:nvPr/>
          </p:nvSpPr>
          <p:spPr>
            <a:xfrm rot="5400000">
              <a:off x="6042923" y="2283053"/>
              <a:ext cx="771037" cy="683366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cap="flat" cmpd="sng" w="28575">
              <a:solidFill>
                <a:srgbClr val="CDE4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8" name="Google Shape;858;p37"/>
            <p:cNvSpPr txBox="1"/>
            <p:nvPr/>
          </p:nvSpPr>
          <p:spPr>
            <a:xfrm>
              <a:off x="5917255" y="2359354"/>
              <a:ext cx="10223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02</a:t>
              </a:r>
              <a:endParaRPr/>
            </a:p>
          </p:txBody>
        </p:sp>
      </p:grpSp>
      <p:grpSp>
        <p:nvGrpSpPr>
          <p:cNvPr id="859" name="Google Shape;859;p37"/>
          <p:cNvGrpSpPr/>
          <p:nvPr/>
        </p:nvGrpSpPr>
        <p:grpSpPr>
          <a:xfrm>
            <a:off x="5779063" y="4866353"/>
            <a:ext cx="1022373" cy="771037"/>
            <a:chOff x="5917255" y="2239218"/>
            <a:chExt cx="1022373" cy="771037"/>
          </a:xfrm>
        </p:grpSpPr>
        <p:sp>
          <p:nvSpPr>
            <p:cNvPr id="860" name="Google Shape;860;p37"/>
            <p:cNvSpPr/>
            <p:nvPr/>
          </p:nvSpPr>
          <p:spPr>
            <a:xfrm rot="5400000">
              <a:off x="6042923" y="2283053"/>
              <a:ext cx="771037" cy="683366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cap="flat" cmpd="sng" w="28575">
              <a:solidFill>
                <a:srgbClr val="F7BF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1" name="Google Shape;861;p37"/>
            <p:cNvSpPr txBox="1"/>
            <p:nvPr/>
          </p:nvSpPr>
          <p:spPr>
            <a:xfrm>
              <a:off x="5917255" y="2344379"/>
              <a:ext cx="102237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03</a:t>
              </a:r>
              <a:endParaRPr/>
            </a:p>
          </p:txBody>
        </p:sp>
      </p:grpSp>
      <p:grpSp>
        <p:nvGrpSpPr>
          <p:cNvPr id="862" name="Google Shape;862;p37"/>
          <p:cNvGrpSpPr/>
          <p:nvPr/>
        </p:nvGrpSpPr>
        <p:grpSpPr>
          <a:xfrm>
            <a:off x="7128444" y="1932648"/>
            <a:ext cx="3758353" cy="939821"/>
            <a:chOff x="5796051" y="2536154"/>
            <a:chExt cx="2818765" cy="704866"/>
          </a:xfrm>
        </p:grpSpPr>
        <p:sp>
          <p:nvSpPr>
            <p:cNvPr id="863" name="Google Shape;863;p37"/>
            <p:cNvSpPr txBox="1"/>
            <p:nvPr/>
          </p:nvSpPr>
          <p:spPr>
            <a:xfrm>
              <a:off x="5819045" y="2536154"/>
              <a:ext cx="1761433" cy="31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Mobile Project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5796051" y="2809507"/>
              <a:ext cx="2818765" cy="431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65" name="Google Shape;865;p37"/>
          <p:cNvGrpSpPr/>
          <p:nvPr/>
        </p:nvGrpSpPr>
        <p:grpSpPr>
          <a:xfrm>
            <a:off x="7128443" y="3296806"/>
            <a:ext cx="3758353" cy="926569"/>
            <a:chOff x="5796050" y="2545178"/>
            <a:chExt cx="2818765" cy="694927"/>
          </a:xfrm>
        </p:grpSpPr>
        <p:sp>
          <p:nvSpPr>
            <p:cNvPr id="866" name="Google Shape;866;p37"/>
            <p:cNvSpPr txBox="1"/>
            <p:nvPr/>
          </p:nvSpPr>
          <p:spPr>
            <a:xfrm>
              <a:off x="5819044" y="2545178"/>
              <a:ext cx="1761434" cy="31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Tablet Project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5796050" y="2808592"/>
              <a:ext cx="2818765" cy="431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68" name="Google Shape;868;p37"/>
          <p:cNvGrpSpPr/>
          <p:nvPr/>
        </p:nvGrpSpPr>
        <p:grpSpPr>
          <a:xfrm>
            <a:off x="7127839" y="4691265"/>
            <a:ext cx="3883660" cy="942354"/>
            <a:chOff x="5795598" y="2545178"/>
            <a:chExt cx="2912745" cy="706766"/>
          </a:xfrm>
        </p:grpSpPr>
        <p:sp>
          <p:nvSpPr>
            <p:cNvPr id="869" name="Google Shape;869;p37"/>
            <p:cNvSpPr txBox="1"/>
            <p:nvPr/>
          </p:nvSpPr>
          <p:spPr>
            <a:xfrm>
              <a:off x="5819045" y="2545178"/>
              <a:ext cx="1847160" cy="31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Desktop Project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5795598" y="2820431"/>
              <a:ext cx="2912745" cy="431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6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71" name="Google Shape;871;p37"/>
          <p:cNvSpPr/>
          <p:nvPr/>
        </p:nvSpPr>
        <p:spPr>
          <a:xfrm>
            <a:off x="989164" y="1756917"/>
            <a:ext cx="3982960" cy="3982960"/>
          </a:xfrm>
          <a:prstGeom prst="heptagon">
            <a:avLst>
              <a:gd fmla="val 102572" name="hf"/>
              <a:gd fmla="val 105210" name="vf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p3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p37"/>
          <p:cNvSpPr txBox="1"/>
          <p:nvPr/>
        </p:nvSpPr>
        <p:spPr>
          <a:xfrm flipH="1">
            <a:off x="1055841" y="538027"/>
            <a:ext cx="385580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Conferences and Events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Google Shape;8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38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38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38"/>
          <p:cNvSpPr/>
          <p:nvPr/>
        </p:nvSpPr>
        <p:spPr>
          <a:xfrm>
            <a:off x="1774158" y="-3"/>
            <a:ext cx="8566484" cy="6858001"/>
          </a:xfrm>
          <a:prstGeom prst="rect">
            <a:avLst/>
          </a:prstGeom>
          <a:blipFill rotWithShape="1">
            <a:blip r:embed="rId6">
              <a:alphaModFix amt="54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85" name="Google Shape;885;p38"/>
          <p:cNvGrpSpPr/>
          <p:nvPr/>
        </p:nvGrpSpPr>
        <p:grpSpPr>
          <a:xfrm>
            <a:off x="1453211" y="3245457"/>
            <a:ext cx="1266151" cy="537218"/>
            <a:chOff x="2119312" y="1260814"/>
            <a:chExt cx="8017062" cy="3401575"/>
          </a:xfrm>
        </p:grpSpPr>
        <p:pic>
          <p:nvPicPr>
            <p:cNvPr id="886" name="Google Shape;886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7" name="Google Shape;887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8" name="Google Shape;888;p38"/>
          <p:cNvGrpSpPr/>
          <p:nvPr/>
        </p:nvGrpSpPr>
        <p:grpSpPr>
          <a:xfrm flipH="1">
            <a:off x="9470101" y="3237093"/>
            <a:ext cx="1266151" cy="537218"/>
            <a:chOff x="2119312" y="1260814"/>
            <a:chExt cx="8017062" cy="3401575"/>
          </a:xfrm>
        </p:grpSpPr>
        <p:pic>
          <p:nvPicPr>
            <p:cNvPr id="889" name="Google Shape;889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19312" y="3109811"/>
              <a:ext cx="7953376" cy="1552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0" name="Google Shape;890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135374" y="1260814"/>
              <a:ext cx="8001000" cy="1647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1" name="Google Shape;891;p38"/>
          <p:cNvSpPr/>
          <p:nvPr/>
        </p:nvSpPr>
        <p:spPr>
          <a:xfrm>
            <a:off x="4202607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3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2" name="Google Shape;892;p38"/>
          <p:cNvSpPr txBox="1"/>
          <p:nvPr/>
        </p:nvSpPr>
        <p:spPr>
          <a:xfrm>
            <a:off x="2647031" y="2851285"/>
            <a:ext cx="68978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None/>
            </a:pPr>
            <a:r>
              <a:rPr b="1" lang="tr-TR" sz="7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b="1" sz="7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3" name="Google Shape;893;p38"/>
          <p:cNvSpPr/>
          <p:nvPr/>
        </p:nvSpPr>
        <p:spPr>
          <a:xfrm>
            <a:off x="3009274" y="2405707"/>
            <a:ext cx="60962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GEOMETRY SLIDES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4" name="Google Shape;894;p38"/>
          <p:cNvSpPr txBox="1"/>
          <p:nvPr/>
        </p:nvSpPr>
        <p:spPr>
          <a:xfrm>
            <a:off x="3273136" y="5732322"/>
            <a:ext cx="5078046" cy="449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tr-T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 by </a:t>
            </a:r>
            <a:r>
              <a:rPr b="1" lang="tr-T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GoogleSlides</a:t>
            </a:r>
            <a:r>
              <a:rPr lang="tr-TR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.org</a:t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5" name="Google Shape;895;p38"/>
          <p:cNvSpPr/>
          <p:nvPr/>
        </p:nvSpPr>
        <p:spPr>
          <a:xfrm>
            <a:off x="5177601" y="1417320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3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38"/>
          <p:cNvSpPr/>
          <p:nvPr/>
        </p:nvSpPr>
        <p:spPr>
          <a:xfrm>
            <a:off x="6178380" y="1412929"/>
            <a:ext cx="779811" cy="779811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3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7" name="Google Shape;897;p38"/>
          <p:cNvSpPr/>
          <p:nvPr/>
        </p:nvSpPr>
        <p:spPr>
          <a:xfrm>
            <a:off x="7188131" y="1412928"/>
            <a:ext cx="779811" cy="77981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3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44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9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44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94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9"/>
          <p:cNvSpPr/>
          <p:nvPr/>
        </p:nvSpPr>
        <p:spPr>
          <a:xfrm>
            <a:off x="1241485" y="3718501"/>
            <a:ext cx="9908675" cy="25982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3" name="Google Shape;903;p39"/>
          <p:cNvSpPr/>
          <p:nvPr/>
        </p:nvSpPr>
        <p:spPr>
          <a:xfrm>
            <a:off x="1587" y="1831485"/>
            <a:ext cx="12188828" cy="1818775"/>
          </a:xfrm>
          <a:prstGeom prst="rect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39"/>
          <p:cNvSpPr/>
          <p:nvPr/>
        </p:nvSpPr>
        <p:spPr>
          <a:xfrm>
            <a:off x="943639" y="2093227"/>
            <a:ext cx="5300157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5" name="Google Shape;905;p39"/>
          <p:cNvSpPr/>
          <p:nvPr/>
        </p:nvSpPr>
        <p:spPr>
          <a:xfrm>
            <a:off x="6720254" y="2118125"/>
            <a:ext cx="5300159" cy="1195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6" name="Google Shape;906;p39"/>
          <p:cNvSpPr txBox="1"/>
          <p:nvPr/>
        </p:nvSpPr>
        <p:spPr>
          <a:xfrm>
            <a:off x="2680737" y="530036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400" spcFirstLastPara="1" rIns="91400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6380" y="-450376"/>
            <a:ext cx="6138789" cy="730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78679" y="1147205"/>
            <a:ext cx="6397408" cy="551450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6"/>
          <p:cNvSpPr txBox="1"/>
          <p:nvPr>
            <p:ph type="title"/>
          </p:nvPr>
        </p:nvSpPr>
        <p:spPr>
          <a:xfrm>
            <a:off x="4503819" y="4539536"/>
            <a:ext cx="1573674" cy="88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entury Gothic"/>
              <a:buNone/>
            </a:pPr>
            <a:r>
              <a:rPr b="1" lang="tr-TR" sz="4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4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 flipH="1">
            <a:off x="1820632" y="2307210"/>
            <a:ext cx="28021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ONE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 flipH="1">
            <a:off x="1673995" y="3109480"/>
            <a:ext cx="3246159" cy="1685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Media</a:t>
            </a:r>
            <a:endParaRPr b="1" sz="4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Organic, Social Media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6029364" y="3514898"/>
            <a:ext cx="672559" cy="758844"/>
            <a:chOff x="5960470" y="3606237"/>
            <a:chExt cx="672558" cy="758844"/>
          </a:xfrm>
        </p:grpSpPr>
        <p:sp>
          <p:nvSpPr>
            <p:cNvPr id="182" name="Google Shape;182;p17"/>
            <p:cNvSpPr/>
            <p:nvPr/>
          </p:nvSpPr>
          <p:spPr>
            <a:xfrm rot="5400000">
              <a:off x="5917327" y="3649380"/>
              <a:ext cx="758844" cy="672558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CDE4F6"/>
            </a:solidFill>
            <a:ln cap="flat" cmpd="sng" w="28575">
              <a:solidFill>
                <a:srgbClr val="CDE4F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6139788" y="3835193"/>
              <a:ext cx="313923" cy="300933"/>
            </a:xfrm>
            <a:custGeom>
              <a:rect b="b" l="l" r="r" t="t"/>
              <a:pathLst>
                <a:path extrusionOk="0" h="64" w="67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4" name="Google Shape;184;p17"/>
          <p:cNvGrpSpPr/>
          <p:nvPr/>
        </p:nvGrpSpPr>
        <p:grpSpPr>
          <a:xfrm>
            <a:off x="6041168" y="5058997"/>
            <a:ext cx="672559" cy="758844"/>
            <a:chOff x="5960470" y="4870260"/>
            <a:chExt cx="672558" cy="758844"/>
          </a:xfrm>
        </p:grpSpPr>
        <p:sp>
          <p:nvSpPr>
            <p:cNvPr id="185" name="Google Shape;185;p17"/>
            <p:cNvSpPr/>
            <p:nvPr/>
          </p:nvSpPr>
          <p:spPr>
            <a:xfrm rot="5400000">
              <a:off x="5917327" y="4913403"/>
              <a:ext cx="758844" cy="672558"/>
            </a:xfrm>
            <a:custGeom>
              <a:rect b="b" l="l" r="r" t="t"/>
              <a:pathLst>
                <a:path extrusionOk="0"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7BFA4"/>
            </a:solidFill>
            <a:ln cap="flat" cmpd="sng" w="28575">
              <a:solidFill>
                <a:srgbClr val="F7BFA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6101933" y="5103487"/>
              <a:ext cx="389633" cy="292391"/>
            </a:xfrm>
            <a:custGeom>
              <a:rect b="b" l="l" r="r" t="t"/>
              <a:pathLst>
                <a:path extrusionOk="0"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9025" lIns="19025" spcFirstLastPara="1" rIns="19025" wrap="square" tIns="19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7219266" y="3474142"/>
            <a:ext cx="3678588" cy="1202785"/>
            <a:chOff x="5805075" y="2545178"/>
            <a:chExt cx="2758941" cy="902090"/>
          </a:xfrm>
        </p:grpSpPr>
        <p:sp>
          <p:nvSpPr>
            <p:cNvPr id="188" name="Google Shape;188;p17"/>
            <p:cNvSpPr txBox="1"/>
            <p:nvPr/>
          </p:nvSpPr>
          <p:spPr>
            <a:xfrm>
              <a:off x="5819046" y="2545178"/>
              <a:ext cx="2744970" cy="196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 IN GOOGLE SLIDES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5805075" y="2819162"/>
              <a:ext cx="2596515" cy="62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7219266" y="4975172"/>
            <a:ext cx="3462020" cy="1192469"/>
            <a:chOff x="5805075" y="3658808"/>
            <a:chExt cx="2596515" cy="894351"/>
          </a:xfrm>
        </p:grpSpPr>
        <p:sp>
          <p:nvSpPr>
            <p:cNvPr id="191" name="Google Shape;191;p17"/>
            <p:cNvSpPr txBox="1"/>
            <p:nvPr/>
          </p:nvSpPr>
          <p:spPr>
            <a:xfrm>
              <a:off x="5805075" y="3658808"/>
              <a:ext cx="1903349" cy="1964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EDIT IN POWERPOINT®</a:t>
              </a:r>
              <a:endParaRPr b="1"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5805075" y="3925055"/>
              <a:ext cx="2596515" cy="628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1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93" name="Google Shape;1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5655" y="1775503"/>
            <a:ext cx="3182264" cy="423763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8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4" name="Google Shape;204;p18"/>
          <p:cNvCxnSpPr/>
          <p:nvPr/>
        </p:nvCxnSpPr>
        <p:spPr>
          <a:xfrm rot="10800000">
            <a:off x="1562402" y="2024930"/>
            <a:ext cx="0" cy="151051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 rot="10800000">
            <a:off x="3790929" y="3535446"/>
            <a:ext cx="0" cy="2049421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 rot="10800000">
            <a:off x="6017872" y="2024930"/>
            <a:ext cx="0" cy="151051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 rot="10800000">
            <a:off x="8246398" y="3535446"/>
            <a:ext cx="0" cy="2049421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8" name="Google Shape;208;p18"/>
          <p:cNvSpPr/>
          <p:nvPr/>
        </p:nvSpPr>
        <p:spPr>
          <a:xfrm>
            <a:off x="1562402" y="3535446"/>
            <a:ext cx="2146107" cy="535735"/>
          </a:xfrm>
          <a:custGeom>
            <a:rect b="b" l="l" r="r" t="t"/>
            <a:pathLst>
              <a:path extrusionOk="0"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6017872" y="3535446"/>
            <a:ext cx="2146107" cy="535735"/>
          </a:xfrm>
          <a:custGeom>
            <a:rect b="b" l="l" r="r" t="t"/>
            <a:pathLst>
              <a:path extrusionOk="0"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rgbClr val="F7BFA4"/>
          </a:solid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3790929" y="3535446"/>
            <a:ext cx="2144523" cy="535735"/>
          </a:xfrm>
          <a:custGeom>
            <a:rect b="b" l="l" r="r" t="t"/>
            <a:pathLst>
              <a:path extrusionOk="0"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rgbClr val="CDE4F6"/>
          </a:solid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8246398" y="3535446"/>
            <a:ext cx="2144523" cy="535735"/>
          </a:xfrm>
          <a:custGeom>
            <a:rect b="b" l="l" r="r" t="t"/>
            <a:pathLst>
              <a:path extrusionOk="0" h="168" w="676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rgbClr val="CDE4F6"/>
          </a:solidFill>
          <a:ln>
            <a:noFill/>
          </a:ln>
        </p:spPr>
        <p:txBody>
          <a:bodyPr anchorCtr="0" anchor="ctr" bIns="60900" lIns="121825" spcFirstLastPara="1" rIns="121825" wrap="square" tIns="60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33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1740112" y="2473091"/>
            <a:ext cx="253063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Slides Themes and PowerPoint Templates for Presentations.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1740129" y="2023294"/>
            <a:ext cx="1622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Powerpoint</a:t>
            </a: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6285866" y="2473091"/>
            <a:ext cx="255646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Slides Themes and PowerPoint Templates for Presentations.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6285882" y="2023294"/>
            <a:ext cx="1622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Web Design</a:t>
            </a: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3998172" y="4969911"/>
            <a:ext cx="255646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Slides Themes and PowerPoint Templates for Presentations.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3998189" y="4520114"/>
            <a:ext cx="16221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Keynote</a:t>
            </a: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8543926" y="4969911"/>
            <a:ext cx="255646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Google Slides Themes and PowerPoint Templates for Presentations.</a:t>
            </a:r>
            <a:endParaRPr sz="12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8543941" y="4520114"/>
            <a:ext cx="20134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endParaRPr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Organic, Social Media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9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9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32" name="Google Shape;232;p19"/>
          <p:cNvGrpSpPr/>
          <p:nvPr/>
        </p:nvGrpSpPr>
        <p:grpSpPr>
          <a:xfrm>
            <a:off x="3804633" y="2525323"/>
            <a:ext cx="4586846" cy="3083129"/>
            <a:chOff x="3815518" y="2283310"/>
            <a:chExt cx="4586846" cy="3083129"/>
          </a:xfrm>
        </p:grpSpPr>
        <p:grpSp>
          <p:nvGrpSpPr>
            <p:cNvPr id="233" name="Google Shape;233;p19"/>
            <p:cNvGrpSpPr/>
            <p:nvPr/>
          </p:nvGrpSpPr>
          <p:grpSpPr>
            <a:xfrm>
              <a:off x="4538775" y="2283310"/>
              <a:ext cx="3083130" cy="3083129"/>
              <a:chOff x="1038732" y="2067448"/>
              <a:chExt cx="3448493" cy="3448493"/>
            </a:xfrm>
          </p:grpSpPr>
          <p:sp>
            <p:nvSpPr>
              <p:cNvPr id="234" name="Google Shape;234;p19"/>
              <p:cNvSpPr/>
              <p:nvPr/>
            </p:nvSpPr>
            <p:spPr>
              <a:xfrm>
                <a:off x="1038732" y="2067448"/>
                <a:ext cx="3448493" cy="3448493"/>
              </a:xfrm>
              <a:prstGeom prst="ellipse">
                <a:avLst/>
              </a:prstGeom>
              <a:noFill/>
              <a:ln cap="rnd" cmpd="sng" w="1905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>
                <a:off x="1349735" y="2378451"/>
                <a:ext cx="2826487" cy="2826487"/>
              </a:xfrm>
              <a:prstGeom prst="ellipse">
                <a:avLst/>
              </a:prstGeom>
              <a:noFill/>
              <a:ln cap="rnd" cmpd="sng" w="1905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6" name="Google Shape;236;p19"/>
              <p:cNvSpPr/>
              <p:nvPr/>
            </p:nvSpPr>
            <p:spPr>
              <a:xfrm>
                <a:off x="1661126" y="2689842"/>
                <a:ext cx="2203704" cy="2203704"/>
              </a:xfrm>
              <a:prstGeom prst="ellipse">
                <a:avLst/>
              </a:prstGeom>
              <a:noFill/>
              <a:ln cap="rnd" cmpd="sng" w="1905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7" name="Google Shape;237;p19"/>
              <p:cNvSpPr/>
              <p:nvPr/>
            </p:nvSpPr>
            <p:spPr>
              <a:xfrm>
                <a:off x="1972022" y="3000738"/>
                <a:ext cx="1581912" cy="1581912"/>
              </a:xfrm>
              <a:prstGeom prst="ellipse">
                <a:avLst/>
              </a:prstGeom>
              <a:noFill/>
              <a:ln cap="rnd" cmpd="sng" w="190500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8" name="Google Shape;238;p19"/>
              <p:cNvSpPr/>
              <p:nvPr/>
            </p:nvSpPr>
            <p:spPr>
              <a:xfrm rot="-5400000">
                <a:off x="1038732" y="2067448"/>
                <a:ext cx="3448493" cy="3448493"/>
              </a:xfrm>
              <a:prstGeom prst="arc">
                <a:avLst>
                  <a:gd fmla="val 16200000" name="adj1"/>
                  <a:gd fmla="val 3311219" name="adj2"/>
                </a:avLst>
              </a:prstGeom>
              <a:noFill/>
              <a:ln cap="rnd" cmpd="sng" w="190500">
                <a:solidFill>
                  <a:srgbClr val="F7BFA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39" name="Google Shape;239;p19"/>
              <p:cNvSpPr/>
              <p:nvPr/>
            </p:nvSpPr>
            <p:spPr>
              <a:xfrm rot="-5400000">
                <a:off x="1349735" y="2378451"/>
                <a:ext cx="2826487" cy="2826487"/>
              </a:xfrm>
              <a:prstGeom prst="arc">
                <a:avLst>
                  <a:gd fmla="val 16200000" name="adj1"/>
                  <a:gd fmla="val 5572200" name="adj2"/>
                </a:avLst>
              </a:prstGeom>
              <a:noFill/>
              <a:ln cap="rnd" cmpd="sng" w="190500">
                <a:solidFill>
                  <a:srgbClr val="CDE4F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0" name="Google Shape;240;p19"/>
              <p:cNvSpPr/>
              <p:nvPr/>
            </p:nvSpPr>
            <p:spPr>
              <a:xfrm rot="-5400000">
                <a:off x="1661126" y="2689842"/>
                <a:ext cx="2203704" cy="2203704"/>
              </a:xfrm>
              <a:prstGeom prst="arc">
                <a:avLst>
                  <a:gd fmla="val 16200000" name="adj1"/>
                  <a:gd fmla="val 8461535" name="adj2"/>
                </a:avLst>
              </a:prstGeom>
              <a:noFill/>
              <a:ln cap="rnd" cmpd="sng" w="1905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1" name="Google Shape;241;p19"/>
              <p:cNvSpPr/>
              <p:nvPr/>
            </p:nvSpPr>
            <p:spPr>
              <a:xfrm rot="-5400000">
                <a:off x="1972022" y="3000738"/>
                <a:ext cx="1581912" cy="1581912"/>
              </a:xfrm>
              <a:prstGeom prst="arc">
                <a:avLst>
                  <a:gd fmla="val 16200000" name="adj1"/>
                  <a:gd fmla="val 13375041" name="adj2"/>
                </a:avLst>
              </a:prstGeom>
              <a:noFill/>
              <a:ln cap="rnd" cmpd="sng" w="190500">
                <a:solidFill>
                  <a:srgbClr val="F7BFA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42" name="Google Shape;242;p19"/>
            <p:cNvGrpSpPr/>
            <p:nvPr/>
          </p:nvGrpSpPr>
          <p:grpSpPr>
            <a:xfrm>
              <a:off x="3815518" y="2347910"/>
              <a:ext cx="437958" cy="437958"/>
              <a:chOff x="1427243" y="1987229"/>
              <a:chExt cx="1016000" cy="1016000"/>
            </a:xfrm>
          </p:grpSpPr>
          <p:sp>
            <p:nvSpPr>
              <p:cNvPr id="243" name="Google Shape;243;p19"/>
              <p:cNvSpPr/>
              <p:nvPr/>
            </p:nvSpPr>
            <p:spPr>
              <a:xfrm>
                <a:off x="1427243" y="1987229"/>
                <a:ext cx="1016000" cy="1016000"/>
              </a:xfrm>
              <a:prstGeom prst="ellipse">
                <a:avLst/>
              </a:prstGeom>
              <a:solidFill>
                <a:srgbClr val="F7BF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>
                <a:off x="1748604" y="2300569"/>
                <a:ext cx="373276" cy="373276"/>
              </a:xfrm>
              <a:custGeom>
                <a:rect b="b" l="l" r="r" t="t"/>
                <a:pathLst>
                  <a:path extrusionOk="0" h="21600" w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45" name="Google Shape;245;p19"/>
            <p:cNvGrpSpPr/>
            <p:nvPr/>
          </p:nvGrpSpPr>
          <p:grpSpPr>
            <a:xfrm>
              <a:off x="3815518" y="4194780"/>
              <a:ext cx="437958" cy="437958"/>
              <a:chOff x="1427243" y="3314803"/>
              <a:chExt cx="1016000" cy="10160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427243" y="3314803"/>
                <a:ext cx="1016000" cy="10160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754561" y="3643499"/>
                <a:ext cx="327256" cy="373276"/>
              </a:xfrm>
              <a:custGeom>
                <a:rect b="b" l="l" r="r" t="t"/>
                <a:pathLst>
                  <a:path extrusionOk="0" h="21600" w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248" name="Google Shape;248;p19"/>
            <p:cNvGrpSpPr/>
            <p:nvPr/>
          </p:nvGrpSpPr>
          <p:grpSpPr>
            <a:xfrm>
              <a:off x="7964406" y="4194780"/>
              <a:ext cx="437958" cy="437958"/>
              <a:chOff x="6262908" y="3314803"/>
              <a:chExt cx="1016000" cy="1016000"/>
            </a:xfrm>
          </p:grpSpPr>
          <p:sp>
            <p:nvSpPr>
              <p:cNvPr id="249" name="Google Shape;249;p19"/>
              <p:cNvSpPr/>
              <p:nvPr/>
            </p:nvSpPr>
            <p:spPr>
              <a:xfrm>
                <a:off x="6262908" y="3314803"/>
                <a:ext cx="1016000" cy="1016000"/>
              </a:xfrm>
              <a:prstGeom prst="ellipse">
                <a:avLst/>
              </a:prstGeom>
              <a:solidFill>
                <a:srgbClr val="F7BF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50" name="Google Shape;250;p19"/>
              <p:cNvGrpSpPr/>
              <p:nvPr/>
            </p:nvGrpSpPr>
            <p:grpSpPr>
              <a:xfrm>
                <a:off x="6582682" y="3643499"/>
                <a:ext cx="373277" cy="373278"/>
                <a:chOff x="0" y="0"/>
                <a:chExt cx="577" cy="574"/>
              </a:xfrm>
            </p:grpSpPr>
            <p:sp>
              <p:nvSpPr>
                <p:cNvPr id="251" name="Google Shape;251;p19"/>
                <p:cNvSpPr/>
                <p:nvPr/>
              </p:nvSpPr>
              <p:spPr>
                <a:xfrm>
                  <a:off x="368" y="368"/>
                  <a:ext cx="205" cy="204"/>
                </a:xfrm>
                <a:custGeom>
                  <a:rect b="b" l="l" r="r" t="t"/>
                  <a:pathLst>
                    <a:path extrusionOk="0" h="21600" w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2" name="Google Shape;252;p19"/>
                <p:cNvSpPr/>
                <p:nvPr/>
              </p:nvSpPr>
              <p:spPr>
                <a:xfrm>
                  <a:off x="328" y="304"/>
                  <a:ext cx="107" cy="130"/>
                </a:xfrm>
                <a:custGeom>
                  <a:rect b="b" l="l" r="r" t="t"/>
                  <a:pathLst>
                    <a:path extrusionOk="0" h="21600" w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3" name="Google Shape;253;p19"/>
                <p:cNvSpPr/>
                <p:nvPr/>
              </p:nvSpPr>
              <p:spPr>
                <a:xfrm>
                  <a:off x="0" y="0"/>
                  <a:ext cx="297" cy="289"/>
                </a:xfrm>
                <a:custGeom>
                  <a:rect b="b" l="l" r="r" t="t"/>
                  <a:pathLst>
                    <a:path extrusionOk="0" h="21211" w="21222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4" name="Google Shape;254;p19"/>
                <p:cNvSpPr/>
                <p:nvPr/>
              </p:nvSpPr>
              <p:spPr>
                <a:xfrm>
                  <a:off x="0" y="328"/>
                  <a:ext cx="298" cy="246"/>
                </a:xfrm>
                <a:custGeom>
                  <a:rect b="b" l="l" r="r" t="t"/>
                  <a:pathLst>
                    <a:path extrusionOk="0" h="21374" w="21116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5" name="Google Shape;255;p19"/>
                <p:cNvSpPr/>
                <p:nvPr/>
              </p:nvSpPr>
              <p:spPr>
                <a:xfrm>
                  <a:off x="240" y="0"/>
                  <a:ext cx="337" cy="385"/>
                </a:xfrm>
                <a:custGeom>
                  <a:rect b="b" l="l" r="r" t="t"/>
                  <a:pathLst>
                    <a:path extrusionOk="0" h="21376" w="21345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grpSp>
          <p:nvGrpSpPr>
            <p:cNvPr id="256" name="Google Shape;256;p19"/>
            <p:cNvGrpSpPr/>
            <p:nvPr/>
          </p:nvGrpSpPr>
          <p:grpSpPr>
            <a:xfrm>
              <a:off x="7964406" y="2347910"/>
              <a:ext cx="437958" cy="437958"/>
              <a:chOff x="6262908" y="1987229"/>
              <a:chExt cx="1016000" cy="1016000"/>
            </a:xfrm>
          </p:grpSpPr>
          <p:sp>
            <p:nvSpPr>
              <p:cNvPr id="257" name="Google Shape;257;p19"/>
              <p:cNvSpPr/>
              <p:nvPr/>
            </p:nvSpPr>
            <p:spPr>
              <a:xfrm>
                <a:off x="6262908" y="1987229"/>
                <a:ext cx="1016000" cy="1016000"/>
              </a:xfrm>
              <a:prstGeom prst="ellipse">
                <a:avLst/>
              </a:prstGeom>
              <a:solidFill>
                <a:srgbClr val="CDE4F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entury Gothic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258" name="Google Shape;258;p19"/>
              <p:cNvGrpSpPr/>
              <p:nvPr/>
            </p:nvGrpSpPr>
            <p:grpSpPr>
              <a:xfrm>
                <a:off x="6581713" y="2281761"/>
                <a:ext cx="378392" cy="370722"/>
                <a:chOff x="0" y="0"/>
                <a:chExt cx="581" cy="573"/>
              </a:xfrm>
            </p:grpSpPr>
            <p:sp>
              <p:nvSpPr>
                <p:cNvPr id="259" name="Google Shape;259;p19"/>
                <p:cNvSpPr/>
                <p:nvPr/>
              </p:nvSpPr>
              <p:spPr>
                <a:xfrm>
                  <a:off x="256" y="0"/>
                  <a:ext cx="72" cy="181"/>
                </a:xfrm>
                <a:custGeom>
                  <a:rect b="b" l="l" r="r" t="t"/>
                  <a:pathLst>
                    <a:path extrusionOk="0" h="21600" w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0" name="Google Shape;260;p19"/>
                <p:cNvSpPr/>
                <p:nvPr/>
              </p:nvSpPr>
              <p:spPr>
                <a:xfrm>
                  <a:off x="256" y="392"/>
                  <a:ext cx="72" cy="181"/>
                </a:xfrm>
                <a:custGeom>
                  <a:rect b="b" l="l" r="r" t="t"/>
                  <a:pathLst>
                    <a:path extrusionOk="0" h="21600" w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1" name="Google Shape;261;p19"/>
                <p:cNvSpPr/>
                <p:nvPr/>
              </p:nvSpPr>
              <p:spPr>
                <a:xfrm>
                  <a:off x="400" y="248"/>
                  <a:ext cx="181" cy="72"/>
                </a:xfrm>
                <a:custGeom>
                  <a:rect b="b" l="l" r="r" t="t"/>
                  <a:pathLst>
                    <a:path extrusionOk="0" h="21600" w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2" name="Google Shape;262;p19"/>
                <p:cNvSpPr/>
                <p:nvPr/>
              </p:nvSpPr>
              <p:spPr>
                <a:xfrm>
                  <a:off x="0" y="248"/>
                  <a:ext cx="181" cy="72"/>
                </a:xfrm>
                <a:custGeom>
                  <a:rect b="b" l="l" r="r" t="t"/>
                  <a:pathLst>
                    <a:path extrusionOk="0" h="21600" w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3" name="Google Shape;263;p19"/>
                <p:cNvSpPr/>
                <p:nvPr/>
              </p:nvSpPr>
              <p:spPr>
                <a:xfrm>
                  <a:off x="352" y="64"/>
                  <a:ext cx="153" cy="153"/>
                </a:xfrm>
                <a:custGeom>
                  <a:rect b="b" l="l" r="r" t="t"/>
                  <a:pathLst>
                    <a:path extrusionOk="0" h="20489" w="20488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4" name="Google Shape;264;p19"/>
                <p:cNvSpPr/>
                <p:nvPr/>
              </p:nvSpPr>
              <p:spPr>
                <a:xfrm>
                  <a:off x="72" y="344"/>
                  <a:ext cx="153" cy="153"/>
                </a:xfrm>
                <a:custGeom>
                  <a:rect b="b" l="l" r="r" t="t"/>
                  <a:pathLst>
                    <a:path extrusionOk="0" h="20488" w="20489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5" name="Google Shape;265;p19"/>
                <p:cNvSpPr/>
                <p:nvPr/>
              </p:nvSpPr>
              <p:spPr>
                <a:xfrm>
                  <a:off x="352" y="344"/>
                  <a:ext cx="153" cy="153"/>
                </a:xfrm>
                <a:custGeom>
                  <a:rect b="b" l="l" r="r" t="t"/>
                  <a:pathLst>
                    <a:path extrusionOk="0" h="20489" w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66" name="Google Shape;266;p19"/>
                <p:cNvSpPr/>
                <p:nvPr/>
              </p:nvSpPr>
              <p:spPr>
                <a:xfrm>
                  <a:off x="71" y="71"/>
                  <a:ext cx="154" cy="154"/>
                </a:xfrm>
                <a:custGeom>
                  <a:rect b="b" l="l" r="r" t="t"/>
                  <a:pathLst>
                    <a:path extrusionOk="0" h="20489" w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entury Gothic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</p:grpSp>
      <p:sp>
        <p:nvSpPr>
          <p:cNvPr id="267" name="Google Shape;267;p19"/>
          <p:cNvSpPr txBox="1"/>
          <p:nvPr/>
        </p:nvSpPr>
        <p:spPr>
          <a:xfrm flipH="1">
            <a:off x="8555459" y="2180189"/>
            <a:ext cx="1813103" cy="497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b="0" i="0" sz="2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19"/>
          <p:cNvSpPr/>
          <p:nvPr/>
        </p:nvSpPr>
        <p:spPr>
          <a:xfrm flipH="1">
            <a:off x="8555459" y="2623065"/>
            <a:ext cx="2653384" cy="82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presentation template that helps founders create a visually impressive and effective pitch.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 flipH="1">
            <a:off x="8546655" y="4192023"/>
            <a:ext cx="2270280" cy="493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entury Gothic"/>
              <a:buNone/>
            </a:pPr>
            <a:r>
              <a:rPr b="0" i="0" lang="tr-TR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</a:t>
            </a:r>
            <a:endParaRPr b="0" i="0" sz="2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9"/>
          <p:cNvSpPr/>
          <p:nvPr/>
        </p:nvSpPr>
        <p:spPr>
          <a:xfrm flipH="1">
            <a:off x="8573212" y="4620487"/>
            <a:ext cx="2653384" cy="82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presentation template that helps founders create a visually impressive and effective pitch.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1" name="Google Shape;271;p19"/>
          <p:cNvGrpSpPr/>
          <p:nvPr/>
        </p:nvGrpSpPr>
        <p:grpSpPr>
          <a:xfrm>
            <a:off x="961387" y="2213031"/>
            <a:ext cx="2653385" cy="1270878"/>
            <a:chOff x="9110893" y="4035776"/>
            <a:chExt cx="2653385" cy="1270878"/>
          </a:xfrm>
        </p:grpSpPr>
        <p:sp>
          <p:nvSpPr>
            <p:cNvPr id="272" name="Google Shape;272;p19"/>
            <p:cNvSpPr txBox="1"/>
            <p:nvPr/>
          </p:nvSpPr>
          <p:spPr>
            <a:xfrm flipH="1">
              <a:off x="9951174" y="4035776"/>
              <a:ext cx="1813103" cy="497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Century Gothic"/>
                <a:buNone/>
              </a:pPr>
              <a:r>
                <a:rPr b="0" i="0" lang="tr-TR" sz="2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Base</a:t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19"/>
            <p:cNvSpPr/>
            <p:nvPr/>
          </p:nvSpPr>
          <p:spPr>
            <a:xfrm flipH="1">
              <a:off x="9110893" y="4477709"/>
              <a:ext cx="2653383" cy="828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979999" y="4093603"/>
            <a:ext cx="2653385" cy="1268042"/>
            <a:chOff x="9110893" y="4102410"/>
            <a:chExt cx="2653385" cy="1268042"/>
          </a:xfrm>
        </p:grpSpPr>
        <p:sp>
          <p:nvSpPr>
            <p:cNvPr id="275" name="Google Shape;275;p19"/>
            <p:cNvSpPr txBox="1"/>
            <p:nvPr/>
          </p:nvSpPr>
          <p:spPr>
            <a:xfrm flipH="1">
              <a:off x="9951174" y="4102410"/>
              <a:ext cx="1813103" cy="4979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400"/>
                <a:buFont typeface="Century Gothic"/>
                <a:buNone/>
              </a:pPr>
              <a:r>
                <a:rPr b="0" i="0" lang="tr-TR" sz="2400" u="none" cap="none" strike="noStrik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Enterprise</a:t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 flipH="1">
              <a:off x="9110893" y="4541507"/>
              <a:ext cx="2653383" cy="828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 presentation template that helps founders create a visually impressive and effective pitch.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19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Organic, Social Media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496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89" name="Google Shape;289;p20"/>
          <p:cNvGrpSpPr/>
          <p:nvPr/>
        </p:nvGrpSpPr>
        <p:grpSpPr>
          <a:xfrm>
            <a:off x="312824" y="4084234"/>
            <a:ext cx="11562345" cy="1593701"/>
            <a:chOff x="-325978" y="3573016"/>
            <a:chExt cx="12214593" cy="1593701"/>
          </a:xfrm>
        </p:grpSpPr>
        <p:cxnSp>
          <p:nvCxnSpPr>
            <p:cNvPr id="290" name="Google Shape;290;p20"/>
            <p:cNvCxnSpPr/>
            <p:nvPr/>
          </p:nvCxnSpPr>
          <p:spPr>
            <a:xfrm rot="10800000">
              <a:off x="-325978" y="5121597"/>
              <a:ext cx="5112107" cy="0"/>
            </a:xfrm>
            <a:prstGeom prst="straightConnector1">
              <a:avLst/>
            </a:prstGeom>
            <a:noFill/>
            <a:ln cap="flat" cmpd="sng" w="88900">
              <a:solidFill>
                <a:srgbClr val="D8D8D8"/>
              </a:solidFill>
              <a:prstDash val="solid"/>
              <a:bevel/>
              <a:headEnd len="med" w="med" type="none"/>
              <a:tailEnd len="med" w="med" type="none"/>
            </a:ln>
          </p:spPr>
        </p:cxnSp>
        <p:cxnSp>
          <p:nvCxnSpPr>
            <p:cNvPr id="291" name="Google Shape;291;p20"/>
            <p:cNvCxnSpPr/>
            <p:nvPr/>
          </p:nvCxnSpPr>
          <p:spPr>
            <a:xfrm rot="10800000">
              <a:off x="4814641" y="4345635"/>
              <a:ext cx="0" cy="821082"/>
            </a:xfrm>
            <a:prstGeom prst="straightConnector1">
              <a:avLst/>
            </a:prstGeom>
            <a:noFill/>
            <a:ln cap="flat" cmpd="sng" w="88900">
              <a:solidFill>
                <a:srgbClr val="D8D8D8"/>
              </a:solidFill>
              <a:prstDash val="solid"/>
              <a:bevel/>
              <a:headEnd len="med" w="med" type="none"/>
              <a:tailEnd len="med" w="med" type="none"/>
            </a:ln>
          </p:spPr>
        </p:cxnSp>
        <p:cxnSp>
          <p:nvCxnSpPr>
            <p:cNvPr id="292" name="Google Shape;292;p20"/>
            <p:cNvCxnSpPr/>
            <p:nvPr/>
          </p:nvCxnSpPr>
          <p:spPr>
            <a:xfrm flipH="1">
              <a:off x="4767345" y="4351939"/>
              <a:ext cx="2711107" cy="1764"/>
            </a:xfrm>
            <a:prstGeom prst="straightConnector1">
              <a:avLst/>
            </a:prstGeom>
            <a:noFill/>
            <a:ln cap="flat" cmpd="sng" w="88900">
              <a:solidFill>
                <a:srgbClr val="D8D8D8"/>
              </a:solidFill>
              <a:prstDash val="solid"/>
              <a:bevel/>
              <a:headEnd len="med" w="med" type="none"/>
              <a:tailEnd len="med" w="med" type="none"/>
            </a:ln>
          </p:spPr>
        </p:cxnSp>
        <p:cxnSp>
          <p:nvCxnSpPr>
            <p:cNvPr id="293" name="Google Shape;293;p20"/>
            <p:cNvCxnSpPr/>
            <p:nvPr/>
          </p:nvCxnSpPr>
          <p:spPr>
            <a:xfrm rot="10800000">
              <a:off x="7459401" y="3574780"/>
              <a:ext cx="4429214" cy="0"/>
            </a:xfrm>
            <a:prstGeom prst="straightConnector1">
              <a:avLst/>
            </a:prstGeom>
            <a:noFill/>
            <a:ln cap="flat" cmpd="sng" w="88900">
              <a:solidFill>
                <a:srgbClr val="D8D8D8"/>
              </a:solidFill>
              <a:prstDash val="solid"/>
              <a:bevel/>
              <a:headEnd len="med" w="med" type="none"/>
              <a:tailEnd len="med" w="med" type="none"/>
            </a:ln>
          </p:spPr>
        </p:cxnSp>
        <p:cxnSp>
          <p:nvCxnSpPr>
            <p:cNvPr id="294" name="Google Shape;294;p20"/>
            <p:cNvCxnSpPr/>
            <p:nvPr/>
          </p:nvCxnSpPr>
          <p:spPr>
            <a:xfrm rot="10800000">
              <a:off x="7507733" y="3573016"/>
              <a:ext cx="0" cy="821082"/>
            </a:xfrm>
            <a:prstGeom prst="straightConnector1">
              <a:avLst/>
            </a:prstGeom>
            <a:noFill/>
            <a:ln cap="flat" cmpd="sng" w="88900">
              <a:solidFill>
                <a:srgbClr val="D8D8D8"/>
              </a:solidFill>
              <a:prstDash val="solid"/>
              <a:bevel/>
              <a:headEnd len="med" w="med" type="none"/>
              <a:tailEnd len="med" w="med" type="none"/>
            </a:ln>
          </p:spPr>
        </p:cxnSp>
      </p:grpSp>
      <p:grpSp>
        <p:nvGrpSpPr>
          <p:cNvPr id="295" name="Google Shape;295;p20"/>
          <p:cNvGrpSpPr/>
          <p:nvPr/>
        </p:nvGrpSpPr>
        <p:grpSpPr>
          <a:xfrm>
            <a:off x="2923687" y="5710729"/>
            <a:ext cx="1885132" cy="235459"/>
            <a:chOff x="2922891" y="5710735"/>
            <a:chExt cx="1885132" cy="235459"/>
          </a:xfrm>
        </p:grpSpPr>
        <p:sp>
          <p:nvSpPr>
            <p:cNvPr id="296" name="Google Shape;296;p20"/>
            <p:cNvSpPr txBox="1"/>
            <p:nvPr/>
          </p:nvSpPr>
          <p:spPr>
            <a:xfrm>
              <a:off x="2922891" y="5710735"/>
              <a:ext cx="451872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think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20"/>
            <p:cNvSpPr txBox="1"/>
            <p:nvPr/>
          </p:nvSpPr>
          <p:spPr>
            <a:xfrm>
              <a:off x="3607216" y="5710735"/>
              <a:ext cx="559273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4287222" y="5710735"/>
              <a:ext cx="520801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make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99" name="Google Shape;299;p20"/>
          <p:cNvGrpSpPr/>
          <p:nvPr/>
        </p:nvGrpSpPr>
        <p:grpSpPr>
          <a:xfrm>
            <a:off x="5596499" y="3221949"/>
            <a:ext cx="1760111" cy="1686865"/>
            <a:chOff x="5595703" y="3199087"/>
            <a:chExt cx="1760110" cy="1686865"/>
          </a:xfrm>
        </p:grpSpPr>
        <p:sp>
          <p:nvSpPr>
            <p:cNvPr id="300" name="Google Shape;300;p20"/>
            <p:cNvSpPr/>
            <p:nvPr/>
          </p:nvSpPr>
          <p:spPr>
            <a:xfrm>
              <a:off x="5595703" y="3901594"/>
              <a:ext cx="498761" cy="961411"/>
            </a:xfrm>
            <a:prstGeom prst="rect">
              <a:avLst/>
            </a:prstGeom>
            <a:solidFill>
              <a:srgbClr val="CDE4F6">
                <a:alpha val="5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6228402" y="3199087"/>
              <a:ext cx="498761" cy="1663918"/>
            </a:xfrm>
            <a:prstGeom prst="rect">
              <a:avLst/>
            </a:prstGeom>
            <a:solidFill>
              <a:srgbClr val="CDE4F6">
                <a:alpha val="5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857052" y="3589422"/>
              <a:ext cx="498761" cy="1273583"/>
            </a:xfrm>
            <a:prstGeom prst="rect">
              <a:avLst/>
            </a:prstGeom>
            <a:solidFill>
              <a:srgbClr val="CDE4F6">
                <a:alpha val="5176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5595703" y="4481638"/>
              <a:ext cx="498761" cy="404314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228402" y="4186204"/>
              <a:ext cx="498761" cy="699748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857052" y="4350356"/>
              <a:ext cx="498761" cy="535596"/>
            </a:xfrm>
            <a:prstGeom prst="rect">
              <a:avLst/>
            </a:prstGeom>
            <a:solidFill>
              <a:srgbClr val="CD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>
            <a:off x="8255885" y="2385197"/>
            <a:ext cx="1765787" cy="1742083"/>
            <a:chOff x="8216058" y="2328047"/>
            <a:chExt cx="1765786" cy="1742082"/>
          </a:xfrm>
        </p:grpSpPr>
        <p:sp>
          <p:nvSpPr>
            <p:cNvPr id="307" name="Google Shape;307;p20"/>
            <p:cNvSpPr/>
            <p:nvPr/>
          </p:nvSpPr>
          <p:spPr>
            <a:xfrm>
              <a:off x="8216058" y="2690043"/>
              <a:ext cx="498761" cy="1380086"/>
            </a:xfrm>
            <a:prstGeom prst="rect">
              <a:avLst/>
            </a:prstGeom>
            <a:solidFill>
              <a:srgbClr val="F7BFA4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848757" y="2328047"/>
              <a:ext cx="498761" cy="1742081"/>
            </a:xfrm>
            <a:prstGeom prst="rect">
              <a:avLst/>
            </a:prstGeom>
            <a:solidFill>
              <a:srgbClr val="F7BFA4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9477407" y="2602029"/>
              <a:ext cx="498761" cy="1468100"/>
            </a:xfrm>
            <a:prstGeom prst="rect">
              <a:avLst/>
            </a:prstGeom>
            <a:solidFill>
              <a:srgbClr val="F7BFA4">
                <a:alpha val="2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8221734" y="3221861"/>
              <a:ext cx="498761" cy="848267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8854433" y="2602029"/>
              <a:ext cx="498761" cy="1468099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9483083" y="2946426"/>
              <a:ext cx="498761" cy="1123702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13" name="Google Shape;313;p20"/>
          <p:cNvGrpSpPr/>
          <p:nvPr/>
        </p:nvGrpSpPr>
        <p:grpSpPr>
          <a:xfrm>
            <a:off x="2970579" y="4716933"/>
            <a:ext cx="1763347" cy="964569"/>
            <a:chOff x="2969785" y="4690260"/>
            <a:chExt cx="1763346" cy="964569"/>
          </a:xfrm>
        </p:grpSpPr>
        <p:sp>
          <p:nvSpPr>
            <p:cNvPr id="314" name="Google Shape;314;p20"/>
            <p:cNvSpPr/>
            <p:nvPr/>
          </p:nvSpPr>
          <p:spPr>
            <a:xfrm>
              <a:off x="2969785" y="5050300"/>
              <a:ext cx="498761" cy="600958"/>
            </a:xfrm>
            <a:prstGeom prst="rect">
              <a:avLst/>
            </a:prstGeom>
            <a:solidFill>
              <a:srgbClr val="F7BFA4">
                <a:alpha val="6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3602484" y="4690260"/>
              <a:ext cx="498761" cy="960998"/>
            </a:xfrm>
            <a:prstGeom prst="rect">
              <a:avLst/>
            </a:prstGeom>
            <a:solidFill>
              <a:srgbClr val="F7BFA4">
                <a:alpha val="6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231134" y="4864918"/>
              <a:ext cx="498761" cy="786340"/>
            </a:xfrm>
            <a:prstGeom prst="rect">
              <a:avLst/>
            </a:prstGeom>
            <a:solidFill>
              <a:srgbClr val="F7BFA4">
                <a:alpha val="61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2973021" y="5337741"/>
              <a:ext cx="495525" cy="309467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605720" y="5119233"/>
              <a:ext cx="498761" cy="535596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234370" y="5237257"/>
              <a:ext cx="498761" cy="409952"/>
            </a:xfrm>
            <a:prstGeom prst="rect">
              <a:avLst/>
            </a:prstGeom>
            <a:solidFill>
              <a:srgbClr val="F7BF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entury Gothic"/>
                <a:buNone/>
              </a:pPr>
              <a:r>
                <a:t/>
              </a:r>
              <a:endParaRPr b="0" i="0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0" name="Google Shape;320;p20"/>
          <p:cNvGrpSpPr/>
          <p:nvPr/>
        </p:nvGrpSpPr>
        <p:grpSpPr>
          <a:xfrm>
            <a:off x="5581933" y="4951242"/>
            <a:ext cx="1885132" cy="235459"/>
            <a:chOff x="5581138" y="4951248"/>
            <a:chExt cx="1885132" cy="235459"/>
          </a:xfrm>
        </p:grpSpPr>
        <p:sp>
          <p:nvSpPr>
            <p:cNvPr id="321" name="Google Shape;321;p20"/>
            <p:cNvSpPr txBox="1"/>
            <p:nvPr/>
          </p:nvSpPr>
          <p:spPr>
            <a:xfrm>
              <a:off x="5581138" y="4951248"/>
              <a:ext cx="451872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think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6265463" y="4951248"/>
              <a:ext cx="559273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20"/>
            <p:cNvSpPr txBox="1"/>
            <p:nvPr/>
          </p:nvSpPr>
          <p:spPr>
            <a:xfrm>
              <a:off x="6945469" y="4951248"/>
              <a:ext cx="520801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make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4" name="Google Shape;324;p20"/>
          <p:cNvGrpSpPr/>
          <p:nvPr/>
        </p:nvGrpSpPr>
        <p:grpSpPr>
          <a:xfrm>
            <a:off x="8250793" y="4229625"/>
            <a:ext cx="1923604" cy="235459"/>
            <a:chOff x="8249997" y="4229629"/>
            <a:chExt cx="1923604" cy="235459"/>
          </a:xfrm>
        </p:grpSpPr>
        <p:sp>
          <p:nvSpPr>
            <p:cNvPr id="325" name="Google Shape;325;p20"/>
            <p:cNvSpPr txBox="1"/>
            <p:nvPr/>
          </p:nvSpPr>
          <p:spPr>
            <a:xfrm>
              <a:off x="8249997" y="4229629"/>
              <a:ext cx="520801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make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8934322" y="4229629"/>
              <a:ext cx="451872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think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20"/>
            <p:cNvSpPr txBox="1"/>
            <p:nvPr/>
          </p:nvSpPr>
          <p:spPr>
            <a:xfrm>
              <a:off x="9614328" y="4229629"/>
              <a:ext cx="559273" cy="2354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5275" lIns="70550" spcFirstLastPara="1" rIns="70550" wrap="square" tIns="35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67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</a:t>
              </a:r>
              <a:endParaRPr sz="1067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28" name="Google Shape;328;p20"/>
          <p:cNvGrpSpPr/>
          <p:nvPr/>
        </p:nvGrpSpPr>
        <p:grpSpPr>
          <a:xfrm>
            <a:off x="2216762" y="3332253"/>
            <a:ext cx="2566337" cy="1277597"/>
            <a:chOff x="6476837" y="2482672"/>
            <a:chExt cx="1924753" cy="958200"/>
          </a:xfrm>
        </p:grpSpPr>
        <p:sp>
          <p:nvSpPr>
            <p:cNvPr id="329" name="Google Shape;329;p20"/>
            <p:cNvSpPr txBox="1"/>
            <p:nvPr/>
          </p:nvSpPr>
          <p:spPr>
            <a:xfrm>
              <a:off x="7309603" y="2482672"/>
              <a:ext cx="1042188" cy="31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Think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6476837" y="2819162"/>
              <a:ext cx="1924753" cy="621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8104176" y="1249638"/>
            <a:ext cx="2566337" cy="1269301"/>
            <a:chOff x="6476837" y="2488894"/>
            <a:chExt cx="1924753" cy="951978"/>
          </a:xfrm>
        </p:grpSpPr>
        <p:sp>
          <p:nvSpPr>
            <p:cNvPr id="332" name="Google Shape;332;p20"/>
            <p:cNvSpPr txBox="1"/>
            <p:nvPr/>
          </p:nvSpPr>
          <p:spPr>
            <a:xfrm>
              <a:off x="6523512" y="2488894"/>
              <a:ext cx="1042188" cy="31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Check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6476837" y="2819162"/>
              <a:ext cx="1924753" cy="621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34" name="Google Shape;334;p20"/>
          <p:cNvGrpSpPr/>
          <p:nvPr/>
        </p:nvGrpSpPr>
        <p:grpSpPr>
          <a:xfrm>
            <a:off x="5036241" y="1842588"/>
            <a:ext cx="2566337" cy="1299673"/>
            <a:chOff x="6476837" y="2466116"/>
            <a:chExt cx="1924753" cy="974756"/>
          </a:xfrm>
        </p:grpSpPr>
        <p:sp>
          <p:nvSpPr>
            <p:cNvPr id="335" name="Google Shape;335;p20"/>
            <p:cNvSpPr txBox="1"/>
            <p:nvPr/>
          </p:nvSpPr>
          <p:spPr>
            <a:xfrm>
              <a:off x="6874900" y="2466116"/>
              <a:ext cx="1042188" cy="31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025" lIns="46050" spcFirstLastPara="1" rIns="46050" wrap="square" tIns="23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Make</a:t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6476837" y="2819162"/>
              <a:ext cx="1924753" cy="621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Show and explain your  web, app or software  projects using these  gadget templates</a:t>
              </a:r>
              <a:endParaRPr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37" name="Google Shape;337;p20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20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Organic, Social Media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6380" y="-450376"/>
            <a:ext cx="6138789" cy="730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1"/>
          <p:cNvSpPr/>
          <p:nvPr/>
        </p:nvSpPr>
        <p:spPr>
          <a:xfrm>
            <a:off x="1247958" y="1528009"/>
            <a:ext cx="3994574" cy="3994574"/>
          </a:xfrm>
          <a:prstGeom prst="ellipse">
            <a:avLst/>
          </a:prstGeom>
          <a:solidFill>
            <a:srgbClr val="CDE4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4428969" y="4164641"/>
            <a:ext cx="1631141" cy="163114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-78679" y="1147205"/>
            <a:ext cx="6397408" cy="551450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1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21"/>
          <p:cNvSpPr txBox="1"/>
          <p:nvPr>
            <p:ph type="title"/>
          </p:nvPr>
        </p:nvSpPr>
        <p:spPr>
          <a:xfrm>
            <a:off x="4503819" y="4539536"/>
            <a:ext cx="1573674" cy="88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b="1" lang="tr-TR" sz="4800"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 flipH="1">
            <a:off x="1820632" y="2307210"/>
            <a:ext cx="28021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TWO</a:t>
            </a:r>
            <a:endParaRPr/>
          </a:p>
        </p:txBody>
      </p:sp>
      <p:sp>
        <p:nvSpPr>
          <p:cNvPr id="355" name="Google Shape;355;p21"/>
          <p:cNvSpPr txBox="1"/>
          <p:nvPr/>
        </p:nvSpPr>
        <p:spPr>
          <a:xfrm flipH="1">
            <a:off x="1475507" y="3109480"/>
            <a:ext cx="3512128" cy="840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</a:t>
            </a:r>
            <a:endParaRPr b="1" sz="44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666999" y="-2666998"/>
            <a:ext cx="6858002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"/>
            <a:ext cx="4270748" cy="93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1465" y="5522583"/>
            <a:ext cx="4306520" cy="133541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2"/>
          <p:cNvSpPr/>
          <p:nvPr/>
        </p:nvSpPr>
        <p:spPr>
          <a:xfrm>
            <a:off x="216568" y="216568"/>
            <a:ext cx="11754849" cy="6436894"/>
          </a:xfrm>
          <a:prstGeom prst="rect">
            <a:avLst/>
          </a:prstGeom>
          <a:noFill/>
          <a:ln cap="flat" cmpd="sng" w="381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22"/>
          <p:cNvSpPr/>
          <p:nvPr/>
        </p:nvSpPr>
        <p:spPr>
          <a:xfrm>
            <a:off x="312824" y="296778"/>
            <a:ext cx="11562345" cy="6272465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6" name="Google Shape;36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7879" y="1609095"/>
            <a:ext cx="3516243" cy="36162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22"/>
          <p:cNvGrpSpPr/>
          <p:nvPr/>
        </p:nvGrpSpPr>
        <p:grpSpPr>
          <a:xfrm>
            <a:off x="4166279" y="1769948"/>
            <a:ext cx="4618337" cy="4619762"/>
            <a:chOff x="3153456" y="923609"/>
            <a:chExt cx="3682472" cy="3682472"/>
          </a:xfrm>
        </p:grpSpPr>
        <p:grpSp>
          <p:nvGrpSpPr>
            <p:cNvPr id="368" name="Google Shape;368;p22"/>
            <p:cNvGrpSpPr/>
            <p:nvPr/>
          </p:nvGrpSpPr>
          <p:grpSpPr>
            <a:xfrm rot="900000">
              <a:off x="3491329" y="1261482"/>
              <a:ext cx="3006725" cy="3006726"/>
              <a:chOff x="3491329" y="1261482"/>
              <a:chExt cx="3006725" cy="3006726"/>
            </a:xfrm>
          </p:grpSpPr>
          <p:grpSp>
            <p:nvGrpSpPr>
              <p:cNvPr id="369" name="Google Shape;369;p22"/>
              <p:cNvGrpSpPr/>
              <p:nvPr/>
            </p:nvGrpSpPr>
            <p:grpSpPr>
              <a:xfrm>
                <a:off x="5015329" y="2787070"/>
                <a:ext cx="1482725" cy="1481138"/>
                <a:chOff x="4549776" y="2547938"/>
                <a:chExt cx="1482725" cy="1481138"/>
              </a:xfrm>
            </p:grpSpPr>
            <p:sp>
              <p:nvSpPr>
                <p:cNvPr id="370" name="Google Shape;370;p22"/>
                <p:cNvSpPr/>
                <p:nvPr/>
              </p:nvSpPr>
              <p:spPr>
                <a:xfrm>
                  <a:off x="4735513" y="2732088"/>
                  <a:ext cx="538163" cy="538163"/>
                </a:xfrm>
                <a:custGeom>
                  <a:rect b="b" l="l" r="r" t="t"/>
                  <a:pathLst>
                    <a:path extrusionOk="0" h="339" w="339">
                      <a:moveTo>
                        <a:pt x="339" y="270"/>
                      </a:moveTo>
                      <a:lnTo>
                        <a:pt x="270" y="339"/>
                      </a:lnTo>
                      <a:lnTo>
                        <a:pt x="0" y="71"/>
                      </a:lnTo>
                      <a:lnTo>
                        <a:pt x="70" y="0"/>
                      </a:lnTo>
                      <a:lnTo>
                        <a:pt x="339" y="27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1" name="Google Shape;371;p22"/>
                <p:cNvSpPr/>
                <p:nvPr/>
              </p:nvSpPr>
              <p:spPr>
                <a:xfrm>
                  <a:off x="4549776" y="2547938"/>
                  <a:ext cx="388938" cy="388938"/>
                </a:xfrm>
                <a:custGeom>
                  <a:rect b="b" l="l" r="r" t="t"/>
                  <a:pathLst>
                    <a:path extrusionOk="0" h="197" w="197">
                      <a:moveTo>
                        <a:pt x="188" y="77"/>
                      </a:moveTo>
                      <a:cubicBezTo>
                        <a:pt x="197" y="87"/>
                        <a:pt x="197" y="102"/>
                        <a:pt x="188" y="111"/>
                      </a:cubicBezTo>
                      <a:cubicBezTo>
                        <a:pt x="112" y="187"/>
                        <a:pt x="112" y="187"/>
                        <a:pt x="112" y="187"/>
                      </a:cubicBezTo>
                      <a:cubicBezTo>
                        <a:pt x="102" y="197"/>
                        <a:pt x="87" y="197"/>
                        <a:pt x="78" y="18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0" y="110"/>
                        <a:pt x="0" y="95"/>
                        <a:pt x="10" y="86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95" y="0"/>
                        <a:pt x="111" y="0"/>
                        <a:pt x="120" y="9"/>
                      </a:cubicBezTo>
                      <a:lnTo>
                        <a:pt x="188" y="7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2" name="Google Shape;372;p22"/>
                <p:cNvSpPr/>
                <p:nvPr/>
              </p:nvSpPr>
              <p:spPr>
                <a:xfrm>
                  <a:off x="5057776" y="3052763"/>
                  <a:ext cx="974725" cy="976313"/>
                </a:xfrm>
                <a:custGeom>
                  <a:rect b="b" l="l" r="r" t="t"/>
                  <a:pathLst>
                    <a:path extrusionOk="0" h="495" w="494">
                      <a:moveTo>
                        <a:pt x="86" y="10"/>
                      </a:move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0" y="95"/>
                        <a:pt x="0" y="111"/>
                        <a:pt x="9" y="120"/>
                      </a:cubicBezTo>
                      <a:cubicBezTo>
                        <a:pt x="374" y="485"/>
                        <a:pt x="374" y="485"/>
                        <a:pt x="374" y="485"/>
                      </a:cubicBezTo>
                      <a:cubicBezTo>
                        <a:pt x="384" y="495"/>
                        <a:pt x="399" y="495"/>
                        <a:pt x="408" y="485"/>
                      </a:cubicBezTo>
                      <a:cubicBezTo>
                        <a:pt x="425" y="469"/>
                        <a:pt x="425" y="469"/>
                        <a:pt x="425" y="469"/>
                      </a:cubicBezTo>
                      <a:cubicBezTo>
                        <a:pt x="430" y="463"/>
                        <a:pt x="430" y="463"/>
                        <a:pt x="430" y="463"/>
                      </a:cubicBezTo>
                      <a:cubicBezTo>
                        <a:pt x="440" y="454"/>
                        <a:pt x="440" y="454"/>
                        <a:pt x="440" y="454"/>
                      </a:cubicBezTo>
                      <a:cubicBezTo>
                        <a:pt x="485" y="409"/>
                        <a:pt x="485" y="409"/>
                        <a:pt x="485" y="409"/>
                      </a:cubicBezTo>
                      <a:cubicBezTo>
                        <a:pt x="494" y="399"/>
                        <a:pt x="494" y="384"/>
                        <a:pt x="485" y="375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0" y="0"/>
                        <a:pt x="95" y="0"/>
                        <a:pt x="86" y="10"/>
                      </a:cubicBez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3" name="Google Shape;373;p22"/>
                <p:cNvSpPr/>
                <p:nvPr/>
              </p:nvSpPr>
              <p:spPr>
                <a:xfrm>
                  <a:off x="5057776" y="3190875"/>
                  <a:ext cx="838200" cy="838200"/>
                </a:xfrm>
                <a:custGeom>
                  <a:rect b="b" l="l" r="r" t="t"/>
                  <a:pathLst>
                    <a:path extrusionOk="0" h="425" w="425">
                      <a:moveTo>
                        <a:pt x="9" y="16"/>
                      </a:moveTo>
                      <a:cubicBezTo>
                        <a:pt x="0" y="25"/>
                        <a:pt x="0" y="41"/>
                        <a:pt x="9" y="50"/>
                      </a:cubicBezTo>
                      <a:cubicBezTo>
                        <a:pt x="374" y="415"/>
                        <a:pt x="374" y="415"/>
                        <a:pt x="374" y="415"/>
                      </a:cubicBezTo>
                      <a:cubicBezTo>
                        <a:pt x="384" y="425"/>
                        <a:pt x="399" y="425"/>
                        <a:pt x="408" y="415"/>
                      </a:cubicBezTo>
                      <a:cubicBezTo>
                        <a:pt x="425" y="399"/>
                        <a:pt x="425" y="399"/>
                        <a:pt x="425" y="39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4" name="Google Shape;374;p22"/>
                <p:cNvSpPr/>
                <p:nvPr/>
              </p:nvSpPr>
              <p:spPr>
                <a:xfrm>
                  <a:off x="5118101" y="3162300"/>
                  <a:ext cx="806450" cy="804863"/>
                </a:xfrm>
                <a:custGeom>
                  <a:rect b="b" l="l" r="r" t="t"/>
                  <a:pathLst>
                    <a:path extrusionOk="0" h="507" w="508">
                      <a:moveTo>
                        <a:pt x="0" y="11"/>
                      </a:moveTo>
                      <a:lnTo>
                        <a:pt x="496" y="507"/>
                      </a:lnTo>
                      <a:lnTo>
                        <a:pt x="508" y="496"/>
                      </a:lnTo>
                      <a:lnTo>
                        <a:pt x="1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5" name="Google Shape;375;p22"/>
                <p:cNvSpPr/>
                <p:nvPr/>
              </p:nvSpPr>
              <p:spPr>
                <a:xfrm>
                  <a:off x="4619626" y="2768600"/>
                  <a:ext cx="182563" cy="168275"/>
                </a:xfrm>
                <a:custGeom>
                  <a:rect b="b" l="l" r="r" t="t"/>
                  <a:pathLst>
                    <a:path extrusionOk="0" h="85" w="93">
                      <a:moveTo>
                        <a:pt x="0" y="33"/>
                      </a:move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52" y="85"/>
                        <a:pt x="67" y="85"/>
                        <a:pt x="77" y="75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376" name="Google Shape;376;p22"/>
                <p:cNvSpPr/>
                <p:nvPr/>
              </p:nvSpPr>
              <p:spPr>
                <a:xfrm>
                  <a:off x="4699001" y="2740025"/>
                  <a:ext cx="133350" cy="133350"/>
                </a:xfrm>
                <a:custGeom>
                  <a:rect b="b" l="l" r="r" t="t"/>
                  <a:pathLst>
                    <a:path extrusionOk="0" h="84" w="84">
                      <a:moveTo>
                        <a:pt x="0" y="11"/>
                      </a:moveTo>
                      <a:lnTo>
                        <a:pt x="73" y="84"/>
                      </a:lnTo>
                      <a:lnTo>
                        <a:pt x="84" y="73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</p:spPr>
              <p:txBody>
                <a:bodyPr anchorCtr="0" anchor="t" bIns="60950" lIns="121900" spcFirstLastPara="1" rIns="121900" wrap="square" tIns="609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rgbClr val="3F3F3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377" name="Google Shape;377;p22"/>
              <p:cNvSpPr/>
              <p:nvPr/>
            </p:nvSpPr>
            <p:spPr>
              <a:xfrm>
                <a:off x="3491329" y="1261482"/>
                <a:ext cx="2147888" cy="2147888"/>
              </a:xfrm>
              <a:custGeom>
                <a:rect b="b" l="l" r="r" t="t"/>
                <a:pathLst>
                  <a:path extrusionOk="0" h="1089" w="1089">
                    <a:moveTo>
                      <a:pt x="895" y="194"/>
                    </a:moveTo>
                    <a:cubicBezTo>
                      <a:pt x="1089" y="388"/>
                      <a:pt x="1089" y="702"/>
                      <a:pt x="895" y="895"/>
                    </a:cubicBezTo>
                    <a:cubicBezTo>
                      <a:pt x="701" y="1089"/>
                      <a:pt x="387" y="1089"/>
                      <a:pt x="193" y="895"/>
                    </a:cubicBezTo>
                    <a:cubicBezTo>
                      <a:pt x="0" y="702"/>
                      <a:pt x="0" y="388"/>
                      <a:pt x="193" y="194"/>
                    </a:cubicBezTo>
                    <a:cubicBezTo>
                      <a:pt x="387" y="0"/>
                      <a:pt x="701" y="0"/>
                      <a:pt x="895" y="194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378" name="Google Shape;378;p22"/>
            <p:cNvSpPr/>
            <p:nvPr/>
          </p:nvSpPr>
          <p:spPr>
            <a:xfrm rot="900000">
              <a:off x="3761175" y="1308636"/>
              <a:ext cx="1858620" cy="1858618"/>
            </a:xfrm>
            <a:custGeom>
              <a:rect b="b" l="l" r="r" t="t"/>
              <a:pathLst>
                <a:path extrusionOk="0" h="983" w="984">
                  <a:moveTo>
                    <a:pt x="809" y="175"/>
                  </a:moveTo>
                  <a:cubicBezTo>
                    <a:pt x="984" y="350"/>
                    <a:pt x="984" y="634"/>
                    <a:pt x="809" y="809"/>
                  </a:cubicBezTo>
                  <a:cubicBezTo>
                    <a:pt x="634" y="983"/>
                    <a:pt x="350" y="983"/>
                    <a:pt x="175" y="809"/>
                  </a:cubicBezTo>
                  <a:cubicBezTo>
                    <a:pt x="0" y="634"/>
                    <a:pt x="0" y="350"/>
                    <a:pt x="175" y="175"/>
                  </a:cubicBezTo>
                  <a:cubicBezTo>
                    <a:pt x="350" y="0"/>
                    <a:pt x="634" y="0"/>
                    <a:pt x="809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79" name="Google Shape;379;p22"/>
          <p:cNvSpPr/>
          <p:nvPr/>
        </p:nvSpPr>
        <p:spPr>
          <a:xfrm>
            <a:off x="1148218" y="2111794"/>
            <a:ext cx="2458104" cy="1436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3656200" y="2097113"/>
            <a:ext cx="798993" cy="540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1390117" y="4577999"/>
            <a:ext cx="2458104" cy="1436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3848221" y="4505816"/>
            <a:ext cx="798993" cy="540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3" name="Google Shape;383;p22"/>
          <p:cNvSpPr/>
          <p:nvPr/>
        </p:nvSpPr>
        <p:spPr>
          <a:xfrm>
            <a:off x="8810586" y="3204191"/>
            <a:ext cx="2458104" cy="14362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Enterprise</a:t>
            </a:r>
            <a:endParaRPr b="1"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818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color of gold, butter  and ripe lemons. In the  spectrum of visible light,  yellow is found between  green and orange.</a:t>
            </a:r>
            <a:endParaRPr sz="11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7915337" y="3149657"/>
            <a:ext cx="798993" cy="540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5" name="Google Shape;385;p22"/>
          <p:cNvSpPr/>
          <p:nvPr/>
        </p:nvSpPr>
        <p:spPr>
          <a:xfrm>
            <a:off x="5126239" y="2456475"/>
            <a:ext cx="1939353" cy="193935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6" name="Google Shape;386;p22"/>
          <p:cNvSpPr/>
          <p:nvPr/>
        </p:nvSpPr>
        <p:spPr>
          <a:xfrm>
            <a:off x="477671" y="465317"/>
            <a:ext cx="545531" cy="545531"/>
          </a:xfrm>
          <a:prstGeom prst="ellipse">
            <a:avLst/>
          </a:prstGeom>
          <a:solidFill>
            <a:srgbClr val="F7BFA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 flipH="1">
            <a:off x="1055842" y="538027"/>
            <a:ext cx="31822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Campaign</a:t>
            </a:r>
            <a:endParaRPr i="1" sz="20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>
    <mc:Choice Requires="p14">
      <p:transition spd="slow" p14:dur="175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y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