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95" r:id="rId4"/>
    <p:sldId id="291" r:id="rId5"/>
    <p:sldId id="292" r:id="rId6"/>
    <p:sldId id="296" r:id="rId7"/>
    <p:sldId id="299" r:id="rId8"/>
    <p:sldId id="285" r:id="rId9"/>
    <p:sldId id="297" r:id="rId10"/>
    <p:sldId id="300" r:id="rId11"/>
    <p:sldId id="290" r:id="rId12"/>
    <p:sldId id="298" r:id="rId13"/>
    <p:sldId id="30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26/03/2025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26/03/2025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26/03/2025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26/03/2025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26/03/2025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26/03/2025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26/03/2025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26/03/2025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26/03/2025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26/03/2025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26/03/2025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26/03/2025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KÍNH THỜ THÁNH GIÁ</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37881"/>
            <a:ext cx="11178017" cy="5016758"/>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en-US" sz="8000" b="1" dirty="0" err="1"/>
              <a:t>Ấy</a:t>
            </a:r>
            <a:r>
              <a:rPr lang="en-US" sz="8000" b="1" dirty="0"/>
              <a:t> </a:t>
            </a:r>
            <a:r>
              <a:rPr lang="en-US" sz="8000" b="1" dirty="0" err="1"/>
              <a:t>chính</a:t>
            </a:r>
            <a:r>
              <a:rPr lang="en-US" sz="8000" b="1" dirty="0"/>
              <a:t> </a:t>
            </a:r>
            <a:r>
              <a:rPr lang="en-US" sz="8000" b="1" dirty="0" err="1"/>
              <a:t>vì</a:t>
            </a:r>
            <a:r>
              <a:rPr lang="en-US" sz="8000" b="1" dirty="0"/>
              <a:t> </a:t>
            </a:r>
            <a:r>
              <a:rPr lang="en-US" sz="8000" b="1" dirty="0" err="1"/>
              <a:t>nhờ</a:t>
            </a:r>
            <a:r>
              <a:rPr lang="en-US" sz="8000" b="1" dirty="0"/>
              <a:t> </a:t>
            </a:r>
            <a:r>
              <a:rPr lang="en-US" sz="8000" b="1" dirty="0" err="1"/>
              <a:t>cây</a:t>
            </a:r>
            <a:r>
              <a:rPr lang="en-US" sz="8000" b="1" dirty="0"/>
              <a:t> </a:t>
            </a:r>
            <a:r>
              <a:rPr lang="en-US" sz="8000" b="1" dirty="0" err="1"/>
              <a:t>Thánh</a:t>
            </a:r>
            <a:r>
              <a:rPr lang="en-US" sz="8000" b="1" dirty="0"/>
              <a:t> </a:t>
            </a:r>
            <a:r>
              <a:rPr lang="en-US" sz="8000" b="1" dirty="0" err="1"/>
              <a:t>Giá</a:t>
            </a:r>
            <a:r>
              <a:rPr lang="en-US" sz="8000" b="1" dirty="0"/>
              <a:t> </a:t>
            </a:r>
            <a:r>
              <a:rPr lang="en-US" sz="8000" b="1" dirty="0" err="1"/>
              <a:t>niềm</a:t>
            </a:r>
            <a:r>
              <a:rPr lang="en-US" sz="8000" b="1" dirty="0"/>
              <a:t> </a:t>
            </a:r>
            <a:r>
              <a:rPr lang="en-US" sz="8000" b="1" dirty="0" err="1"/>
              <a:t>hân</a:t>
            </a:r>
            <a:r>
              <a:rPr lang="en-US" sz="8000" b="1" dirty="0"/>
              <a:t> </a:t>
            </a:r>
            <a:r>
              <a:rPr lang="en-US" sz="8000" b="1" dirty="0" err="1"/>
              <a:t>hoan</a:t>
            </a:r>
            <a:r>
              <a:rPr lang="en-US" sz="8000" b="1" dirty="0"/>
              <a:t> </a:t>
            </a:r>
            <a:r>
              <a:rPr lang="en-US" sz="8000" b="1" dirty="0" err="1"/>
              <a:t>đã</a:t>
            </a:r>
            <a:r>
              <a:rPr lang="en-US" sz="8000" b="1" dirty="0"/>
              <a:t> </a:t>
            </a:r>
            <a:r>
              <a:rPr lang="en-US" sz="8000" b="1" dirty="0" err="1"/>
              <a:t>chan</a:t>
            </a:r>
            <a:r>
              <a:rPr lang="en-US" sz="8000" b="1" dirty="0"/>
              <a:t> </a:t>
            </a:r>
            <a:r>
              <a:rPr lang="en-US" sz="8000" b="1" dirty="0" err="1"/>
              <a:t>hoà</a:t>
            </a:r>
            <a:r>
              <a:rPr lang="en-US" sz="8000" b="1" dirty="0"/>
              <a:t> </a:t>
            </a:r>
            <a:r>
              <a:rPr lang="en-US" sz="8000" b="1" dirty="0" err="1"/>
              <a:t>khắp</a:t>
            </a:r>
            <a:r>
              <a:rPr lang="en-US" sz="8000" b="1" dirty="0"/>
              <a:t> </a:t>
            </a:r>
            <a:r>
              <a:rPr lang="en-US" sz="8000" b="1" dirty="0" err="1"/>
              <a:t>trần</a:t>
            </a:r>
            <a:r>
              <a:rPr lang="en-US" sz="8000" b="1" dirty="0"/>
              <a:t> </a:t>
            </a:r>
            <a:r>
              <a:rPr lang="en-US" sz="8000" b="1" dirty="0" err="1"/>
              <a:t>gian</a:t>
            </a:r>
            <a:r>
              <a:rPr lang="en-US" sz="8000" b="1" dirty="0"/>
              <a:t>.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81368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09093"/>
            <a:ext cx="1095907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vi-VN" sz="5400" b="1" dirty="0"/>
              <a:t>Ngàn hoa màu trổ sinh tươi tốt  Ấy chính Chúa Trời hằng tưới phước lộc.  Nguyện thương xem mưa ân tình lai láng  Khắp cả thế trần nhận biết Danh Chúa Trời.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76501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60607"/>
            <a:ext cx="11229532" cy="624786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en-US" sz="8000" b="1" dirty="0" err="1"/>
              <a:t>Lạy</a:t>
            </a:r>
            <a:r>
              <a:rPr lang="en-US" sz="8000" b="1" dirty="0"/>
              <a:t> </a:t>
            </a:r>
            <a:r>
              <a:rPr lang="en-US" sz="8000" b="1" dirty="0" err="1"/>
              <a:t>Chúa</a:t>
            </a:r>
            <a:r>
              <a:rPr lang="en-US" sz="8000" b="1" dirty="0"/>
              <a:t> </a:t>
            </a:r>
            <a:r>
              <a:rPr lang="en-US" sz="8000" b="1" dirty="0" err="1"/>
              <a:t>chúng</a:t>
            </a:r>
            <a:r>
              <a:rPr lang="en-US" sz="8000" b="1" dirty="0"/>
              <a:t> con </a:t>
            </a:r>
            <a:r>
              <a:rPr lang="en-US" sz="8000" b="1" dirty="0" err="1"/>
              <a:t>tôn</a:t>
            </a:r>
            <a:r>
              <a:rPr lang="en-US" sz="8000" b="1" dirty="0"/>
              <a:t> </a:t>
            </a:r>
            <a:r>
              <a:rPr lang="en-US" sz="8000" b="1" dirty="0" err="1"/>
              <a:t>thờ</a:t>
            </a:r>
            <a:r>
              <a:rPr lang="en-US" sz="8000" b="1" dirty="0"/>
              <a:t> </a:t>
            </a:r>
            <a:r>
              <a:rPr lang="en-US" sz="8000" b="1" dirty="0" err="1"/>
              <a:t>Thánh</a:t>
            </a:r>
            <a:r>
              <a:rPr lang="en-US" sz="8000" b="1" dirty="0"/>
              <a:t> </a:t>
            </a:r>
            <a:r>
              <a:rPr lang="en-US" sz="8000" b="1" dirty="0" err="1"/>
              <a:t>Giá</a:t>
            </a:r>
            <a:r>
              <a:rPr lang="en-US" sz="8000" b="1" dirty="0"/>
              <a:t> </a:t>
            </a:r>
            <a:r>
              <a:rPr lang="en-US" sz="8000" b="1" dirty="0" err="1" smtClean="0"/>
              <a:t>Chúa</a:t>
            </a:r>
            <a:r>
              <a:rPr lang="en-US" sz="8000" b="1" dirty="0" smtClean="0"/>
              <a:t>.</a:t>
            </a:r>
            <a:r>
              <a:rPr lang="en-US" sz="8000" b="1" dirty="0"/>
              <a:t>  </a:t>
            </a:r>
            <a:r>
              <a:rPr lang="en-US" sz="8000" b="1" dirty="0" err="1"/>
              <a:t>Mừng</a:t>
            </a:r>
            <a:r>
              <a:rPr lang="en-US" sz="8000" b="1" dirty="0"/>
              <a:t> </a:t>
            </a:r>
            <a:r>
              <a:rPr lang="en-US" sz="8000" b="1" dirty="0" err="1"/>
              <a:t>hát</a:t>
            </a:r>
            <a:r>
              <a:rPr lang="en-US" sz="8000" b="1" dirty="0"/>
              <a:t> </a:t>
            </a:r>
            <a:r>
              <a:rPr lang="en-US" sz="8000" b="1" dirty="0" err="1"/>
              <a:t>Chúa</a:t>
            </a:r>
            <a:r>
              <a:rPr lang="en-US" sz="8000" b="1" dirty="0"/>
              <a:t> </a:t>
            </a:r>
            <a:r>
              <a:rPr lang="en-US" sz="8000" b="1" dirty="0" err="1"/>
              <a:t>đã</a:t>
            </a:r>
            <a:r>
              <a:rPr lang="en-US" sz="8000" b="1" dirty="0"/>
              <a:t> </a:t>
            </a:r>
            <a:r>
              <a:rPr lang="en-US" sz="8000" b="1" dirty="0" err="1"/>
              <a:t>sống</a:t>
            </a:r>
            <a:r>
              <a:rPr lang="en-US" sz="8000" b="1" dirty="0"/>
              <a:t> </a:t>
            </a:r>
            <a:r>
              <a:rPr lang="en-US" sz="8000" b="1" dirty="0" err="1"/>
              <a:t>lại</a:t>
            </a:r>
            <a:r>
              <a:rPr lang="en-US" sz="8000" b="1" dirty="0"/>
              <a:t> </a:t>
            </a:r>
            <a:r>
              <a:rPr lang="en-US" sz="8000" b="1" dirty="0" err="1"/>
              <a:t>rất</a:t>
            </a:r>
            <a:r>
              <a:rPr lang="en-US" sz="8000" b="1" dirty="0"/>
              <a:t> </a:t>
            </a:r>
            <a:r>
              <a:rPr lang="en-US" sz="8000" b="1" dirty="0" err="1"/>
              <a:t>hiển</a:t>
            </a:r>
            <a:r>
              <a:rPr lang="en-US" sz="8000" b="1" dirty="0"/>
              <a:t> </a:t>
            </a:r>
            <a:r>
              <a:rPr lang="en-US" sz="8000" b="1" dirty="0" err="1"/>
              <a:t>vinh</a:t>
            </a:r>
            <a:r>
              <a:rPr lang="en-US" sz="8000" b="1" dirty="0"/>
              <a:t>.</a:t>
            </a:r>
            <a:r>
              <a:rPr lang="en-US"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30896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37881"/>
            <a:ext cx="11178017" cy="5016758"/>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en-US" sz="8000" b="1" dirty="0" err="1"/>
              <a:t>Ấy</a:t>
            </a:r>
            <a:r>
              <a:rPr lang="en-US" sz="8000" b="1" dirty="0"/>
              <a:t> </a:t>
            </a:r>
            <a:r>
              <a:rPr lang="en-US" sz="8000" b="1" dirty="0" err="1"/>
              <a:t>chính</a:t>
            </a:r>
            <a:r>
              <a:rPr lang="en-US" sz="8000" b="1" dirty="0"/>
              <a:t> </a:t>
            </a:r>
            <a:r>
              <a:rPr lang="en-US" sz="8000" b="1" dirty="0" err="1"/>
              <a:t>vì</a:t>
            </a:r>
            <a:r>
              <a:rPr lang="en-US" sz="8000" b="1" dirty="0"/>
              <a:t> </a:t>
            </a:r>
            <a:r>
              <a:rPr lang="en-US" sz="8000" b="1" dirty="0" err="1"/>
              <a:t>nhờ</a:t>
            </a:r>
            <a:r>
              <a:rPr lang="en-US" sz="8000" b="1" dirty="0"/>
              <a:t> </a:t>
            </a:r>
            <a:r>
              <a:rPr lang="en-US" sz="8000" b="1" dirty="0" err="1"/>
              <a:t>cây</a:t>
            </a:r>
            <a:r>
              <a:rPr lang="en-US" sz="8000" b="1" dirty="0"/>
              <a:t> </a:t>
            </a:r>
            <a:r>
              <a:rPr lang="en-US" sz="8000" b="1" dirty="0" err="1"/>
              <a:t>Thánh</a:t>
            </a:r>
            <a:r>
              <a:rPr lang="en-US" sz="8000" b="1" dirty="0"/>
              <a:t> </a:t>
            </a:r>
            <a:r>
              <a:rPr lang="en-US" sz="8000" b="1" dirty="0" err="1"/>
              <a:t>Giá</a:t>
            </a:r>
            <a:r>
              <a:rPr lang="en-US" sz="8000" b="1" dirty="0"/>
              <a:t> </a:t>
            </a:r>
            <a:r>
              <a:rPr lang="en-US" sz="8000" b="1" dirty="0" err="1"/>
              <a:t>niềm</a:t>
            </a:r>
            <a:r>
              <a:rPr lang="en-US" sz="8000" b="1" dirty="0"/>
              <a:t> </a:t>
            </a:r>
            <a:r>
              <a:rPr lang="en-US" sz="8000" b="1" dirty="0" err="1"/>
              <a:t>hân</a:t>
            </a:r>
            <a:r>
              <a:rPr lang="en-US" sz="8000" b="1" dirty="0"/>
              <a:t> </a:t>
            </a:r>
            <a:r>
              <a:rPr lang="en-US" sz="8000" b="1" dirty="0" err="1"/>
              <a:t>hoan</a:t>
            </a:r>
            <a:r>
              <a:rPr lang="en-US" sz="8000" b="1" dirty="0"/>
              <a:t> </a:t>
            </a:r>
            <a:r>
              <a:rPr lang="en-US" sz="8000" b="1" dirty="0" err="1"/>
              <a:t>đã</a:t>
            </a:r>
            <a:r>
              <a:rPr lang="en-US" sz="8000" b="1" dirty="0"/>
              <a:t> </a:t>
            </a:r>
            <a:r>
              <a:rPr lang="en-US" sz="8000" b="1" dirty="0" err="1"/>
              <a:t>chan</a:t>
            </a:r>
            <a:r>
              <a:rPr lang="en-US" sz="8000" b="1" dirty="0"/>
              <a:t> </a:t>
            </a:r>
            <a:r>
              <a:rPr lang="en-US" sz="8000" b="1" dirty="0" err="1"/>
              <a:t>hoà</a:t>
            </a:r>
            <a:r>
              <a:rPr lang="en-US" sz="8000" b="1" dirty="0"/>
              <a:t> </a:t>
            </a:r>
            <a:r>
              <a:rPr lang="en-US" sz="8000" b="1" dirty="0" err="1"/>
              <a:t>khắp</a:t>
            </a:r>
            <a:r>
              <a:rPr lang="en-US" sz="8000" b="1" dirty="0"/>
              <a:t> </a:t>
            </a:r>
            <a:r>
              <a:rPr lang="en-US" sz="8000" b="1" dirty="0" err="1"/>
              <a:t>trần</a:t>
            </a:r>
            <a:r>
              <a:rPr lang="en-US" sz="8000" b="1" dirty="0"/>
              <a:t> </a:t>
            </a:r>
            <a:r>
              <a:rPr lang="en-US" sz="8000" b="1" dirty="0" err="1"/>
              <a:t>gian</a:t>
            </a:r>
            <a:r>
              <a:rPr lang="en-US" sz="8000" b="1" dirty="0"/>
              <a:t>.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54761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60607"/>
            <a:ext cx="11229532" cy="624786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en-US" sz="8000" b="1" dirty="0" err="1"/>
              <a:t>Lạy</a:t>
            </a:r>
            <a:r>
              <a:rPr lang="en-US" sz="8000" b="1" dirty="0"/>
              <a:t> </a:t>
            </a:r>
            <a:r>
              <a:rPr lang="en-US" sz="8000" b="1" dirty="0" err="1"/>
              <a:t>Chúa</a:t>
            </a:r>
            <a:r>
              <a:rPr lang="en-US" sz="8000" b="1" dirty="0"/>
              <a:t> </a:t>
            </a:r>
            <a:r>
              <a:rPr lang="en-US" sz="8000" b="1" dirty="0" err="1"/>
              <a:t>chúng</a:t>
            </a:r>
            <a:r>
              <a:rPr lang="en-US" sz="8000" b="1" dirty="0"/>
              <a:t> con </a:t>
            </a:r>
            <a:r>
              <a:rPr lang="en-US" sz="8000" b="1" dirty="0" err="1"/>
              <a:t>tôn</a:t>
            </a:r>
            <a:r>
              <a:rPr lang="en-US" sz="8000" b="1" dirty="0"/>
              <a:t> </a:t>
            </a:r>
            <a:r>
              <a:rPr lang="en-US" sz="8000" b="1" dirty="0" err="1"/>
              <a:t>thờ</a:t>
            </a:r>
            <a:r>
              <a:rPr lang="en-US" sz="8000" b="1" dirty="0"/>
              <a:t> </a:t>
            </a:r>
            <a:r>
              <a:rPr lang="en-US" sz="8000" b="1" dirty="0" err="1"/>
              <a:t>Thánh</a:t>
            </a:r>
            <a:r>
              <a:rPr lang="en-US" sz="8000" b="1" dirty="0"/>
              <a:t> </a:t>
            </a:r>
            <a:r>
              <a:rPr lang="en-US" sz="8000" b="1" dirty="0" err="1"/>
              <a:t>Giá</a:t>
            </a:r>
            <a:r>
              <a:rPr lang="en-US" sz="8000" b="1" dirty="0"/>
              <a:t> </a:t>
            </a:r>
            <a:r>
              <a:rPr lang="en-US" sz="8000" b="1" dirty="0" err="1" smtClean="0"/>
              <a:t>Chúa</a:t>
            </a:r>
            <a:r>
              <a:rPr lang="en-US" sz="8000" b="1" dirty="0" smtClean="0"/>
              <a:t>.</a:t>
            </a:r>
            <a:r>
              <a:rPr lang="en-US" sz="8000" b="1" dirty="0"/>
              <a:t>  </a:t>
            </a:r>
            <a:r>
              <a:rPr lang="en-US" sz="8000" b="1" dirty="0" err="1"/>
              <a:t>Mừng</a:t>
            </a:r>
            <a:r>
              <a:rPr lang="en-US" sz="8000" b="1" dirty="0"/>
              <a:t> </a:t>
            </a:r>
            <a:r>
              <a:rPr lang="en-US" sz="8000" b="1" dirty="0" err="1"/>
              <a:t>hát</a:t>
            </a:r>
            <a:r>
              <a:rPr lang="en-US" sz="8000" b="1" dirty="0"/>
              <a:t> </a:t>
            </a:r>
            <a:r>
              <a:rPr lang="en-US" sz="8000" b="1" dirty="0" err="1"/>
              <a:t>Chúa</a:t>
            </a:r>
            <a:r>
              <a:rPr lang="en-US" sz="8000" b="1" dirty="0"/>
              <a:t> </a:t>
            </a:r>
            <a:r>
              <a:rPr lang="en-US" sz="8000" b="1" dirty="0" err="1"/>
              <a:t>đã</a:t>
            </a:r>
            <a:r>
              <a:rPr lang="en-US" sz="8000" b="1" dirty="0"/>
              <a:t> </a:t>
            </a:r>
            <a:r>
              <a:rPr lang="en-US" sz="8000" b="1" dirty="0" err="1"/>
              <a:t>sống</a:t>
            </a:r>
            <a:r>
              <a:rPr lang="en-US" sz="8000" b="1" dirty="0"/>
              <a:t> </a:t>
            </a:r>
            <a:r>
              <a:rPr lang="en-US" sz="8000" b="1" dirty="0" err="1"/>
              <a:t>lại</a:t>
            </a:r>
            <a:r>
              <a:rPr lang="en-US" sz="8000" b="1" dirty="0"/>
              <a:t> </a:t>
            </a:r>
            <a:r>
              <a:rPr lang="en-US" sz="8000" b="1" dirty="0" err="1"/>
              <a:t>rất</a:t>
            </a:r>
            <a:r>
              <a:rPr lang="en-US" sz="8000" b="1" dirty="0"/>
              <a:t> </a:t>
            </a:r>
            <a:r>
              <a:rPr lang="en-US" sz="8000" b="1" dirty="0" err="1"/>
              <a:t>hiển</a:t>
            </a:r>
            <a:r>
              <a:rPr lang="en-US" sz="8000" b="1" dirty="0"/>
              <a:t> </a:t>
            </a:r>
            <a:r>
              <a:rPr lang="en-US" sz="8000" b="1" dirty="0" err="1"/>
              <a:t>vinh</a:t>
            </a:r>
            <a:r>
              <a:rPr lang="en-US" sz="8000" b="1" dirty="0"/>
              <a:t>.</a:t>
            </a:r>
            <a:r>
              <a:rPr lang="en-US"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72390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37881"/>
            <a:ext cx="11178017" cy="5016758"/>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en-US" sz="8000" b="1" dirty="0" err="1"/>
              <a:t>Ấy</a:t>
            </a:r>
            <a:r>
              <a:rPr lang="en-US" sz="8000" b="1" dirty="0"/>
              <a:t> </a:t>
            </a:r>
            <a:r>
              <a:rPr lang="en-US" sz="8000" b="1" dirty="0" err="1"/>
              <a:t>chính</a:t>
            </a:r>
            <a:r>
              <a:rPr lang="en-US" sz="8000" b="1" dirty="0"/>
              <a:t> </a:t>
            </a:r>
            <a:r>
              <a:rPr lang="en-US" sz="8000" b="1" dirty="0" err="1"/>
              <a:t>vì</a:t>
            </a:r>
            <a:r>
              <a:rPr lang="en-US" sz="8000" b="1" dirty="0"/>
              <a:t> </a:t>
            </a:r>
            <a:r>
              <a:rPr lang="en-US" sz="8000" b="1" dirty="0" err="1"/>
              <a:t>nhờ</a:t>
            </a:r>
            <a:r>
              <a:rPr lang="en-US" sz="8000" b="1" dirty="0"/>
              <a:t> </a:t>
            </a:r>
            <a:r>
              <a:rPr lang="en-US" sz="8000" b="1" dirty="0" err="1"/>
              <a:t>cây</a:t>
            </a:r>
            <a:r>
              <a:rPr lang="en-US" sz="8000" b="1" dirty="0"/>
              <a:t> </a:t>
            </a:r>
            <a:r>
              <a:rPr lang="en-US" sz="8000" b="1" dirty="0" err="1"/>
              <a:t>Thánh</a:t>
            </a:r>
            <a:r>
              <a:rPr lang="en-US" sz="8000" b="1" dirty="0"/>
              <a:t> </a:t>
            </a:r>
            <a:r>
              <a:rPr lang="en-US" sz="8000" b="1" dirty="0" err="1"/>
              <a:t>Giá</a:t>
            </a:r>
            <a:r>
              <a:rPr lang="en-US" sz="8000" b="1" dirty="0"/>
              <a:t> </a:t>
            </a:r>
            <a:r>
              <a:rPr lang="en-US" sz="8000" b="1" dirty="0" err="1"/>
              <a:t>niềm</a:t>
            </a:r>
            <a:r>
              <a:rPr lang="en-US" sz="8000" b="1" dirty="0"/>
              <a:t> </a:t>
            </a:r>
            <a:r>
              <a:rPr lang="en-US" sz="8000" b="1" dirty="0" err="1"/>
              <a:t>hân</a:t>
            </a:r>
            <a:r>
              <a:rPr lang="en-US" sz="8000" b="1" dirty="0"/>
              <a:t> </a:t>
            </a:r>
            <a:r>
              <a:rPr lang="en-US" sz="8000" b="1" dirty="0" err="1"/>
              <a:t>hoan</a:t>
            </a:r>
            <a:r>
              <a:rPr lang="en-US" sz="8000" b="1" dirty="0"/>
              <a:t> </a:t>
            </a:r>
            <a:r>
              <a:rPr lang="en-US" sz="8000" b="1" dirty="0" err="1"/>
              <a:t>đã</a:t>
            </a:r>
            <a:r>
              <a:rPr lang="en-US" sz="8000" b="1" dirty="0"/>
              <a:t> </a:t>
            </a:r>
            <a:r>
              <a:rPr lang="en-US" sz="8000" b="1" dirty="0" err="1"/>
              <a:t>chan</a:t>
            </a:r>
            <a:r>
              <a:rPr lang="en-US" sz="8000" b="1" dirty="0"/>
              <a:t> </a:t>
            </a:r>
            <a:r>
              <a:rPr lang="en-US" sz="8000" b="1" dirty="0" err="1"/>
              <a:t>hoà</a:t>
            </a:r>
            <a:r>
              <a:rPr lang="en-US" sz="8000" b="1" dirty="0"/>
              <a:t> </a:t>
            </a:r>
            <a:r>
              <a:rPr lang="en-US" sz="8000" b="1" dirty="0" err="1"/>
              <a:t>khắp</a:t>
            </a:r>
            <a:r>
              <a:rPr lang="en-US" sz="8000" b="1" dirty="0"/>
              <a:t> </a:t>
            </a:r>
            <a:r>
              <a:rPr lang="en-US" sz="8000" b="1" dirty="0" err="1"/>
              <a:t>trần</a:t>
            </a:r>
            <a:r>
              <a:rPr lang="en-US" sz="8000" b="1" dirty="0"/>
              <a:t> </a:t>
            </a:r>
            <a:r>
              <a:rPr lang="en-US" sz="8000" b="1" dirty="0" err="1"/>
              <a:t>gian</a:t>
            </a:r>
            <a:r>
              <a:rPr lang="en-US" sz="8000" b="1" dirty="0"/>
              <a:t>.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39067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99245"/>
            <a:ext cx="10868924"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7200" b="1" dirty="0"/>
              <a:t> </a:t>
            </a:r>
            <a:r>
              <a:rPr lang="vi-VN" sz="7200" b="1" dirty="0"/>
              <a:t>Nguyện Chúa Trời dủ thương chúc phúc  Xin Nhan Thánh Ngài rạng chiếu chúng con.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5982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99245"/>
            <a:ext cx="1111362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vi-VN" sz="7200" b="1" dirty="0"/>
              <a:t>Đường lối Chúa khắp thế trần sẽ biết  Ơn Ngài cứu độ muôn nước sẽ am tường.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5141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60607"/>
            <a:ext cx="11229532" cy="624786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en-US" sz="8000" b="1" dirty="0" err="1"/>
              <a:t>Lạy</a:t>
            </a:r>
            <a:r>
              <a:rPr lang="en-US" sz="8000" b="1" dirty="0"/>
              <a:t> </a:t>
            </a:r>
            <a:r>
              <a:rPr lang="en-US" sz="8000" b="1" dirty="0" err="1"/>
              <a:t>Chúa</a:t>
            </a:r>
            <a:r>
              <a:rPr lang="en-US" sz="8000" b="1" dirty="0"/>
              <a:t> </a:t>
            </a:r>
            <a:r>
              <a:rPr lang="en-US" sz="8000" b="1" dirty="0" err="1"/>
              <a:t>chúng</a:t>
            </a:r>
            <a:r>
              <a:rPr lang="en-US" sz="8000" b="1" dirty="0"/>
              <a:t> con </a:t>
            </a:r>
            <a:r>
              <a:rPr lang="en-US" sz="8000" b="1" dirty="0" err="1"/>
              <a:t>tôn</a:t>
            </a:r>
            <a:r>
              <a:rPr lang="en-US" sz="8000" b="1" dirty="0"/>
              <a:t> </a:t>
            </a:r>
            <a:r>
              <a:rPr lang="en-US" sz="8000" b="1" dirty="0" err="1"/>
              <a:t>thờ</a:t>
            </a:r>
            <a:r>
              <a:rPr lang="en-US" sz="8000" b="1" dirty="0"/>
              <a:t> </a:t>
            </a:r>
            <a:r>
              <a:rPr lang="en-US" sz="8000" b="1" dirty="0" err="1"/>
              <a:t>Thánh</a:t>
            </a:r>
            <a:r>
              <a:rPr lang="en-US" sz="8000" b="1" dirty="0"/>
              <a:t> </a:t>
            </a:r>
            <a:r>
              <a:rPr lang="en-US" sz="8000" b="1" dirty="0" err="1"/>
              <a:t>Giá</a:t>
            </a:r>
            <a:r>
              <a:rPr lang="en-US" sz="8000" b="1" dirty="0"/>
              <a:t> </a:t>
            </a:r>
            <a:r>
              <a:rPr lang="en-US" sz="8000" b="1" dirty="0" err="1" smtClean="0"/>
              <a:t>Chúa</a:t>
            </a:r>
            <a:r>
              <a:rPr lang="en-US" sz="8000" b="1" dirty="0" smtClean="0"/>
              <a:t>.</a:t>
            </a:r>
            <a:r>
              <a:rPr lang="en-US" sz="8000" b="1" dirty="0"/>
              <a:t>  </a:t>
            </a:r>
            <a:r>
              <a:rPr lang="en-US" sz="8000" b="1" dirty="0" err="1"/>
              <a:t>Mừng</a:t>
            </a:r>
            <a:r>
              <a:rPr lang="en-US" sz="8000" b="1" dirty="0"/>
              <a:t> </a:t>
            </a:r>
            <a:r>
              <a:rPr lang="en-US" sz="8000" b="1" dirty="0" err="1"/>
              <a:t>hát</a:t>
            </a:r>
            <a:r>
              <a:rPr lang="en-US" sz="8000" b="1" dirty="0"/>
              <a:t> </a:t>
            </a:r>
            <a:r>
              <a:rPr lang="en-US" sz="8000" b="1" dirty="0" err="1"/>
              <a:t>Chúa</a:t>
            </a:r>
            <a:r>
              <a:rPr lang="en-US" sz="8000" b="1" dirty="0"/>
              <a:t> </a:t>
            </a:r>
            <a:r>
              <a:rPr lang="en-US" sz="8000" b="1" dirty="0" err="1"/>
              <a:t>đã</a:t>
            </a:r>
            <a:r>
              <a:rPr lang="en-US" sz="8000" b="1" dirty="0"/>
              <a:t> </a:t>
            </a:r>
            <a:r>
              <a:rPr lang="en-US" sz="8000" b="1" dirty="0" err="1"/>
              <a:t>sống</a:t>
            </a:r>
            <a:r>
              <a:rPr lang="en-US" sz="8000" b="1" dirty="0"/>
              <a:t> </a:t>
            </a:r>
            <a:r>
              <a:rPr lang="en-US" sz="8000" b="1" dirty="0" err="1"/>
              <a:t>lại</a:t>
            </a:r>
            <a:r>
              <a:rPr lang="en-US" sz="8000" b="1" dirty="0"/>
              <a:t> </a:t>
            </a:r>
            <a:r>
              <a:rPr lang="en-US" sz="8000" b="1" dirty="0" err="1"/>
              <a:t>rất</a:t>
            </a:r>
            <a:r>
              <a:rPr lang="en-US" sz="8000" b="1" dirty="0"/>
              <a:t> </a:t>
            </a:r>
            <a:r>
              <a:rPr lang="en-US" sz="8000" b="1" dirty="0" err="1"/>
              <a:t>hiển</a:t>
            </a:r>
            <a:r>
              <a:rPr lang="en-US" sz="8000" b="1" dirty="0"/>
              <a:t> </a:t>
            </a:r>
            <a:r>
              <a:rPr lang="en-US" sz="8000" b="1" dirty="0" err="1"/>
              <a:t>vinh</a:t>
            </a:r>
            <a:r>
              <a:rPr lang="en-US" sz="8000" b="1" dirty="0"/>
              <a:t>.</a:t>
            </a:r>
            <a:r>
              <a:rPr lang="en-US"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83054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37881"/>
            <a:ext cx="11178017" cy="5016758"/>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en-US" sz="8000" b="1" dirty="0" err="1"/>
              <a:t>Ấy</a:t>
            </a:r>
            <a:r>
              <a:rPr lang="en-US" sz="8000" b="1" dirty="0"/>
              <a:t> </a:t>
            </a:r>
            <a:r>
              <a:rPr lang="en-US" sz="8000" b="1" dirty="0" err="1"/>
              <a:t>chính</a:t>
            </a:r>
            <a:r>
              <a:rPr lang="en-US" sz="8000" b="1" dirty="0"/>
              <a:t> </a:t>
            </a:r>
            <a:r>
              <a:rPr lang="en-US" sz="8000" b="1" dirty="0" err="1"/>
              <a:t>vì</a:t>
            </a:r>
            <a:r>
              <a:rPr lang="en-US" sz="8000" b="1" dirty="0"/>
              <a:t> </a:t>
            </a:r>
            <a:r>
              <a:rPr lang="en-US" sz="8000" b="1" dirty="0" err="1"/>
              <a:t>nhờ</a:t>
            </a:r>
            <a:r>
              <a:rPr lang="en-US" sz="8000" b="1" dirty="0"/>
              <a:t> </a:t>
            </a:r>
            <a:r>
              <a:rPr lang="en-US" sz="8000" b="1" dirty="0" err="1"/>
              <a:t>cây</a:t>
            </a:r>
            <a:r>
              <a:rPr lang="en-US" sz="8000" b="1" dirty="0"/>
              <a:t> </a:t>
            </a:r>
            <a:r>
              <a:rPr lang="en-US" sz="8000" b="1" dirty="0" err="1"/>
              <a:t>Thánh</a:t>
            </a:r>
            <a:r>
              <a:rPr lang="en-US" sz="8000" b="1" dirty="0"/>
              <a:t> </a:t>
            </a:r>
            <a:r>
              <a:rPr lang="en-US" sz="8000" b="1" dirty="0" err="1"/>
              <a:t>Giá</a:t>
            </a:r>
            <a:r>
              <a:rPr lang="en-US" sz="8000" b="1" dirty="0"/>
              <a:t> </a:t>
            </a:r>
            <a:r>
              <a:rPr lang="en-US" sz="8000" b="1" dirty="0" err="1"/>
              <a:t>niềm</a:t>
            </a:r>
            <a:r>
              <a:rPr lang="en-US" sz="8000" b="1" dirty="0"/>
              <a:t> </a:t>
            </a:r>
            <a:r>
              <a:rPr lang="en-US" sz="8000" b="1" dirty="0" err="1"/>
              <a:t>hân</a:t>
            </a:r>
            <a:r>
              <a:rPr lang="en-US" sz="8000" b="1" dirty="0"/>
              <a:t> </a:t>
            </a:r>
            <a:r>
              <a:rPr lang="en-US" sz="8000" b="1" dirty="0" err="1"/>
              <a:t>hoan</a:t>
            </a:r>
            <a:r>
              <a:rPr lang="en-US" sz="8000" b="1" dirty="0"/>
              <a:t> </a:t>
            </a:r>
            <a:r>
              <a:rPr lang="en-US" sz="8000" b="1" dirty="0" err="1"/>
              <a:t>đã</a:t>
            </a:r>
            <a:r>
              <a:rPr lang="en-US" sz="8000" b="1" dirty="0"/>
              <a:t> </a:t>
            </a:r>
            <a:r>
              <a:rPr lang="en-US" sz="8000" b="1" dirty="0" err="1"/>
              <a:t>chan</a:t>
            </a:r>
            <a:r>
              <a:rPr lang="en-US" sz="8000" b="1" dirty="0"/>
              <a:t> </a:t>
            </a:r>
            <a:r>
              <a:rPr lang="en-US" sz="8000" b="1" dirty="0" err="1"/>
              <a:t>hoà</a:t>
            </a:r>
            <a:r>
              <a:rPr lang="en-US" sz="8000" b="1" dirty="0"/>
              <a:t> </a:t>
            </a:r>
            <a:r>
              <a:rPr lang="en-US" sz="8000" b="1" dirty="0" err="1"/>
              <a:t>khắp</a:t>
            </a:r>
            <a:r>
              <a:rPr lang="en-US" sz="8000" b="1" dirty="0"/>
              <a:t> </a:t>
            </a:r>
            <a:r>
              <a:rPr lang="en-US" sz="8000" b="1" dirty="0" err="1"/>
              <a:t>trần</a:t>
            </a:r>
            <a:r>
              <a:rPr lang="en-US" sz="8000" b="1" dirty="0"/>
              <a:t> </a:t>
            </a:r>
            <a:r>
              <a:rPr lang="en-US" sz="8000" b="1" dirty="0" err="1"/>
              <a:t>gian</a:t>
            </a:r>
            <a:r>
              <a:rPr lang="en-US" sz="8000" b="1" dirty="0"/>
              <a:t>.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4746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90152"/>
            <a:ext cx="11255290" cy="664797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6600" b="1" dirty="0"/>
              <a:t> </a:t>
            </a:r>
            <a:r>
              <a:rPr lang="vi-VN" sz="6000" b="1" dirty="0"/>
              <a:t>Bài ca tụng vang trong dân nước  Ngợi khen Chúa Trời nào các quốc gia.  Lời công minh sẽ xét xử nhân thế  Tay Người cai trị liệt quốc trên địa cầu.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0948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60607"/>
            <a:ext cx="11229532" cy="624786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en-US" sz="8000" b="1" dirty="0" err="1"/>
              <a:t>Lạy</a:t>
            </a:r>
            <a:r>
              <a:rPr lang="en-US" sz="8000" b="1" dirty="0"/>
              <a:t> </a:t>
            </a:r>
            <a:r>
              <a:rPr lang="en-US" sz="8000" b="1" dirty="0" err="1"/>
              <a:t>Chúa</a:t>
            </a:r>
            <a:r>
              <a:rPr lang="en-US" sz="8000" b="1" dirty="0"/>
              <a:t> </a:t>
            </a:r>
            <a:r>
              <a:rPr lang="en-US" sz="8000" b="1" dirty="0" err="1"/>
              <a:t>chúng</a:t>
            </a:r>
            <a:r>
              <a:rPr lang="en-US" sz="8000" b="1" dirty="0"/>
              <a:t> con </a:t>
            </a:r>
            <a:r>
              <a:rPr lang="en-US" sz="8000" b="1" dirty="0" err="1"/>
              <a:t>tôn</a:t>
            </a:r>
            <a:r>
              <a:rPr lang="en-US" sz="8000" b="1" dirty="0"/>
              <a:t> </a:t>
            </a:r>
            <a:r>
              <a:rPr lang="en-US" sz="8000" b="1" dirty="0" err="1"/>
              <a:t>thờ</a:t>
            </a:r>
            <a:r>
              <a:rPr lang="en-US" sz="8000" b="1" dirty="0"/>
              <a:t> </a:t>
            </a:r>
            <a:r>
              <a:rPr lang="en-US" sz="8000" b="1" dirty="0" err="1"/>
              <a:t>Thánh</a:t>
            </a:r>
            <a:r>
              <a:rPr lang="en-US" sz="8000" b="1" dirty="0"/>
              <a:t> </a:t>
            </a:r>
            <a:r>
              <a:rPr lang="en-US" sz="8000" b="1" dirty="0" err="1"/>
              <a:t>Giá</a:t>
            </a:r>
            <a:r>
              <a:rPr lang="en-US" sz="8000" b="1" dirty="0"/>
              <a:t> </a:t>
            </a:r>
            <a:r>
              <a:rPr lang="en-US" sz="8000" b="1" dirty="0" err="1" smtClean="0"/>
              <a:t>Chúa</a:t>
            </a:r>
            <a:r>
              <a:rPr lang="en-US" sz="8000" b="1" dirty="0" smtClean="0"/>
              <a:t>.</a:t>
            </a:r>
            <a:r>
              <a:rPr lang="en-US" sz="8000" b="1" dirty="0"/>
              <a:t>  </a:t>
            </a:r>
            <a:r>
              <a:rPr lang="en-US" sz="8000" b="1" dirty="0" err="1"/>
              <a:t>Mừng</a:t>
            </a:r>
            <a:r>
              <a:rPr lang="en-US" sz="8000" b="1" dirty="0"/>
              <a:t> </a:t>
            </a:r>
            <a:r>
              <a:rPr lang="en-US" sz="8000" b="1" dirty="0" err="1"/>
              <a:t>hát</a:t>
            </a:r>
            <a:r>
              <a:rPr lang="en-US" sz="8000" b="1" dirty="0"/>
              <a:t> </a:t>
            </a:r>
            <a:r>
              <a:rPr lang="en-US" sz="8000" b="1" dirty="0" err="1"/>
              <a:t>Chúa</a:t>
            </a:r>
            <a:r>
              <a:rPr lang="en-US" sz="8000" b="1" dirty="0"/>
              <a:t> </a:t>
            </a:r>
            <a:r>
              <a:rPr lang="en-US" sz="8000" b="1" dirty="0" err="1"/>
              <a:t>đã</a:t>
            </a:r>
            <a:r>
              <a:rPr lang="en-US" sz="8000" b="1" dirty="0"/>
              <a:t> </a:t>
            </a:r>
            <a:r>
              <a:rPr lang="en-US" sz="8000" b="1" dirty="0" err="1"/>
              <a:t>sống</a:t>
            </a:r>
            <a:r>
              <a:rPr lang="en-US" sz="8000" b="1" dirty="0"/>
              <a:t> </a:t>
            </a:r>
            <a:r>
              <a:rPr lang="en-US" sz="8000" b="1" dirty="0" err="1"/>
              <a:t>lại</a:t>
            </a:r>
            <a:r>
              <a:rPr lang="en-US" sz="8000" b="1" dirty="0"/>
              <a:t> </a:t>
            </a:r>
            <a:r>
              <a:rPr lang="en-US" sz="8000" b="1" dirty="0" err="1"/>
              <a:t>rất</a:t>
            </a:r>
            <a:r>
              <a:rPr lang="en-US" sz="8000" b="1" dirty="0"/>
              <a:t> </a:t>
            </a:r>
            <a:r>
              <a:rPr lang="en-US" sz="8000" b="1" dirty="0" err="1"/>
              <a:t>hiển</a:t>
            </a:r>
            <a:r>
              <a:rPr lang="en-US" sz="8000" b="1" dirty="0"/>
              <a:t> </a:t>
            </a:r>
            <a:r>
              <a:rPr lang="en-US" sz="8000" b="1" dirty="0" err="1"/>
              <a:t>vinh</a:t>
            </a:r>
            <a:r>
              <a:rPr lang="en-US" sz="8000" b="1" dirty="0"/>
              <a:t>.</a:t>
            </a:r>
            <a:r>
              <a:rPr lang="en-US"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73275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192</TotalTime>
  <Words>151</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KÍNH THỜ THÁNH GIÁ</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42</cp:revision>
  <dcterms:created xsi:type="dcterms:W3CDTF">2024-12-09T09:23:25Z</dcterms:created>
  <dcterms:modified xsi:type="dcterms:W3CDTF">2025-03-26T14:39:08Z</dcterms:modified>
</cp:coreProperties>
</file>