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15145D-F25A-4E67-B030-C7EDCD13A837}">
  <a:tblStyle styleId="{4015145D-F25A-4E67-B030-C7EDCD13A8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9529A83-7DB3-46CC-BAA4-69170035B0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73c112d0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73c112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73c112d0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73c112d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73c112d0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73c112d0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73c112d0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73c112d0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73c112d07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73c112d0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73c112d07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73c112d0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73c112d07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73c112d0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73c112d07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73c112d0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c73c112d07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c73c112d0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c73c112d07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c73c112d0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7c1f7d7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7c1f7d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4e9c1e0a7_137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4e9c1e0a7_13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63b443df3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63b443df3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182A2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76778" y="1610825"/>
            <a:ext cx="634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A2E"/>
              </a:solidFill>
            </a:endParaRPr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Montserrat"/>
              <a:buChar char="∎"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□"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▪"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434146" y="1219732"/>
            <a:ext cx="296600" cy="203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64100" y="2925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5" name="Google Shape;25;p5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164100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1601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6400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473455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78291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8" name="Google Shape;38;p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42" name="Google Shape;42;p8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mpact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9"/>
          <p:cNvSpPr/>
          <p:nvPr/>
        </p:nvSpPr>
        <p:spPr>
          <a:xfrm>
            <a:off x="5745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C2D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64100" y="3105148"/>
            <a:ext cx="68157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∎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□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▪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didact-gothi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57" name="Google Shape;57;p12"/>
          <p:cNvPicPr preferRelativeResize="0"/>
          <p:nvPr/>
        </p:nvPicPr>
        <p:blipFill rotWithShape="1">
          <a:blip r:embed="rId3">
            <a:alphaModFix amt="15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ctrTitle"/>
          </p:nvPr>
        </p:nvSpPr>
        <p:spPr>
          <a:xfrm>
            <a:off x="1176775" y="1610825"/>
            <a:ext cx="6450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1414976" y="1165006"/>
            <a:ext cx="353136" cy="313738"/>
            <a:chOff x="5292575" y="3681900"/>
            <a:chExt cx="420150" cy="373275"/>
          </a:xfrm>
        </p:grpSpPr>
        <p:sp>
          <p:nvSpPr>
            <p:cNvPr id="60" name="Google Shape;60;p1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63C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164100" y="1608900"/>
            <a:ext cx="4430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PICTURE IS WORTH A THOUSAND WORDS</a:t>
            </a:r>
            <a:endParaRPr sz="4800"/>
          </a:p>
        </p:txBody>
      </p:sp>
      <p:pic>
        <p:nvPicPr>
          <p:cNvPr descr="path.jpg"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54491" r="0" t="0"/>
          <a:stretch/>
        </p:blipFill>
        <p:spPr>
          <a:xfrm>
            <a:off x="6022925" y="0"/>
            <a:ext cx="312107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1"/>
          <p:cNvGrpSpPr/>
          <p:nvPr/>
        </p:nvGrpSpPr>
        <p:grpSpPr>
          <a:xfrm>
            <a:off x="1396739" y="1161041"/>
            <a:ext cx="372594" cy="310144"/>
            <a:chOff x="1247825" y="322750"/>
            <a:chExt cx="443300" cy="369000"/>
          </a:xfrm>
        </p:grpSpPr>
        <p:sp>
          <p:nvSpPr>
            <p:cNvPr id="161" name="Google Shape;161;p2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jpg" id="171" name="Google Shape;171;p2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4294967295" type="title"/>
          </p:nvPr>
        </p:nvSpPr>
        <p:spPr>
          <a:xfrm>
            <a:off x="657225" y="0"/>
            <a:ext cx="4002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WANT BIG IMPACT?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</a:t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2844637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Gray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313350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375924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82" name="Google Shape;182;p23"/>
          <p:cNvGrpSpPr/>
          <p:nvPr/>
        </p:nvGrpSpPr>
        <p:grpSpPr>
          <a:xfrm>
            <a:off x="1410250" y="1159696"/>
            <a:ext cx="333700" cy="329077"/>
            <a:chOff x="3292425" y="3664250"/>
            <a:chExt cx="397025" cy="391525"/>
          </a:xfrm>
        </p:grpSpPr>
        <p:sp>
          <p:nvSpPr>
            <p:cNvPr id="183" name="Google Shape;183;p23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8AE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</a:t>
            </a:r>
            <a:endParaRPr/>
          </a:p>
        </p:txBody>
      </p:sp>
      <p:graphicFrame>
        <p:nvGraphicFramePr>
          <p:cNvPr id="192" name="Google Shape;192;p24"/>
          <p:cNvGraphicFramePr/>
          <p:nvPr/>
        </p:nvGraphicFramePr>
        <p:xfrm>
          <a:off x="1271600" y="28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{4015145D-F25A-4E67-B030-C7EDCD13A837}</a:tableStyleId>
              </a:tblPr>
              <a:tblGrid>
                <a:gridCol w="1265600"/>
                <a:gridCol w="1265600"/>
                <a:gridCol w="1265600"/>
                <a:gridCol w="1265600"/>
              </a:tblGrid>
              <a:tr h="45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Yellow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Blue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Orange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24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16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93" name="Google Shape;193;p24"/>
          <p:cNvGrpSpPr/>
          <p:nvPr/>
        </p:nvGrpSpPr>
        <p:grpSpPr>
          <a:xfrm>
            <a:off x="1400843" y="1208057"/>
            <a:ext cx="363369" cy="221115"/>
            <a:chOff x="3269900" y="3064500"/>
            <a:chExt cx="432325" cy="263075"/>
          </a:xfrm>
        </p:grpSpPr>
        <p:sp>
          <p:nvSpPr>
            <p:cNvPr id="194" name="Google Shape;194;p24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BA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3648075" y="933525"/>
            <a:ext cx="6137910" cy="29239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4605225" y="1487600"/>
            <a:ext cx="700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office</a:t>
            </a:r>
            <a:endParaRPr sz="1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05" name="Google Shape;205;p25"/>
          <p:cNvGrpSpPr/>
          <p:nvPr/>
        </p:nvGrpSpPr>
        <p:grpSpPr>
          <a:xfrm>
            <a:off x="1391580" y="1151142"/>
            <a:ext cx="387933" cy="345971"/>
            <a:chOff x="3927500" y="301425"/>
            <a:chExt cx="461550" cy="411625"/>
          </a:xfrm>
        </p:grpSpPr>
        <p:sp>
          <p:nvSpPr>
            <p:cNvPr id="206" name="Google Shape;206;p25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idx="4294967295" type="ctrTitle"/>
          </p:nvPr>
        </p:nvSpPr>
        <p:spPr>
          <a:xfrm>
            <a:off x="-409575" y="1991850"/>
            <a:ext cx="99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0"/>
              <a:t>89,526,124</a:t>
            </a:r>
            <a:endParaRPr sz="14400"/>
          </a:p>
        </p:txBody>
      </p:sp>
      <p:sp>
        <p:nvSpPr>
          <p:cNvPr id="239" name="Google Shape;239;p26"/>
          <p:cNvSpPr txBox="1"/>
          <p:nvPr>
            <p:ph idx="4294967295" type="subTitle"/>
          </p:nvPr>
        </p:nvSpPr>
        <p:spPr>
          <a:xfrm>
            <a:off x="685800" y="3373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0" name="Google Shape;240;p2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D4AC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46" name="Google Shape;246;p27"/>
          <p:cNvSpPr txBox="1"/>
          <p:nvPr>
            <p:ph idx="4294967295" type="subTitle"/>
          </p:nvPr>
        </p:nvSpPr>
        <p:spPr>
          <a:xfrm>
            <a:off x="685800" y="1430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47" name="Google Shape;247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48" name="Google Shape;248;p27"/>
          <p:cNvSpPr txBox="1"/>
          <p:nvPr>
            <p:ph idx="4294967295" type="subTitle"/>
          </p:nvPr>
        </p:nvSpPr>
        <p:spPr>
          <a:xfrm>
            <a:off x="685800" y="40592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49" name="Google Shape;249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50" name="Google Shape;250;p27"/>
          <p:cNvSpPr txBox="1"/>
          <p:nvPr>
            <p:ph idx="4294967295" type="subTitle"/>
          </p:nvPr>
        </p:nvSpPr>
        <p:spPr>
          <a:xfrm>
            <a:off x="685800" y="2744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51" name="Google Shape;251;p2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CF5B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1302475" y="3695700"/>
            <a:ext cx="2051700" cy="990600"/>
          </a:xfrm>
          <a:prstGeom prst="homePlate">
            <a:avLst>
              <a:gd fmla="val 30129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first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3081685" y="3695700"/>
            <a:ext cx="2091000" cy="990600"/>
          </a:xfrm>
          <a:prstGeom prst="chevron">
            <a:avLst>
              <a:gd fmla="val 29853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second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4900350" y="3695700"/>
            <a:ext cx="2091000" cy="990600"/>
          </a:xfrm>
          <a:prstGeom prst="chevron">
            <a:avLst>
              <a:gd fmla="val 29853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last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470529" y="1162174"/>
            <a:ext cx="215966" cy="342399"/>
            <a:chOff x="6718575" y="2318625"/>
            <a:chExt cx="256950" cy="407375"/>
          </a:xfrm>
        </p:grpSpPr>
        <p:sp>
          <p:nvSpPr>
            <p:cNvPr id="261" name="Google Shape;261;p2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5D346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>
            <p:ph type="title"/>
          </p:nvPr>
        </p:nvSpPr>
        <p:spPr>
          <a:xfrm>
            <a:off x="1164100" y="1608900"/>
            <a:ext cx="725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5" name="Google Shape;275;p29"/>
          <p:cNvSpPr txBox="1"/>
          <p:nvPr>
            <p:ph idx="1" type="body"/>
          </p:nvPr>
        </p:nvSpPr>
        <p:spPr>
          <a:xfrm>
            <a:off x="116410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6" name="Google Shape;276;p29"/>
          <p:cNvSpPr txBox="1"/>
          <p:nvPr>
            <p:ph idx="2" type="body"/>
          </p:nvPr>
        </p:nvSpPr>
        <p:spPr>
          <a:xfrm>
            <a:off x="347357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7" name="Google Shape;277;p29"/>
          <p:cNvSpPr txBox="1"/>
          <p:nvPr>
            <p:ph idx="3" type="body"/>
          </p:nvPr>
        </p:nvSpPr>
        <p:spPr>
          <a:xfrm>
            <a:off x="578304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8" name="Google Shape;278;p29"/>
          <p:cNvGrpSpPr/>
          <p:nvPr/>
        </p:nvGrpSpPr>
        <p:grpSpPr>
          <a:xfrm>
            <a:off x="1415121" y="1152852"/>
            <a:ext cx="345971" cy="325505"/>
            <a:chOff x="5972700" y="2330200"/>
            <a:chExt cx="411625" cy="387275"/>
          </a:xfrm>
        </p:grpSpPr>
        <p:sp>
          <p:nvSpPr>
            <p:cNvPr id="279" name="Google Shape;279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2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D458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8" name="Google Shape;288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4000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3000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2000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1000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5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1164100" y="1608900"/>
            <a:ext cx="6815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72" name="Google Shape;72;p13"/>
          <p:cNvSpPr txBox="1"/>
          <p:nvPr>
            <p:ph idx="2" type="body"/>
          </p:nvPr>
        </p:nvSpPr>
        <p:spPr>
          <a:xfrm>
            <a:off x="1164100" y="2416126"/>
            <a:ext cx="31278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"Use as Google Slides Theme".</a:t>
            </a:r>
            <a:br>
              <a:rPr lang="en" sz="1000"/>
            </a:br>
            <a:r>
              <a:rPr lang="en" sz="1000"/>
              <a:t>You will get a copy of this document on your Google Drive and will be able to edit, add or delete slides.</a:t>
            </a:r>
            <a:br>
              <a:rPr lang="en" sz="1000"/>
            </a:br>
            <a:r>
              <a:rPr lang="en" sz="1000"/>
              <a:t>You have to be signed in to your Google account.</a:t>
            </a:r>
            <a:endParaRPr sz="1000"/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495729" y="2416126"/>
            <a:ext cx="34839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1164100" y="4058325"/>
            <a:ext cx="6770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br>
              <a:rPr lang="en" sz="1000"/>
            </a:b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75" name="Google Shape;75;p13"/>
          <p:cNvGrpSpPr/>
          <p:nvPr/>
        </p:nvGrpSpPr>
        <p:grpSpPr>
          <a:xfrm>
            <a:off x="1358061" y="1171584"/>
            <a:ext cx="435022" cy="323445"/>
            <a:chOff x="5247525" y="3007275"/>
            <a:chExt cx="517575" cy="384825"/>
          </a:xfrm>
        </p:grpSpPr>
        <p:sp>
          <p:nvSpPr>
            <p:cNvPr id="76" name="Google Shape;76;p1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1449180" y="11032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12" name="Google Shape;312;p31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MOBILE</a:t>
            </a:r>
            <a:r>
              <a:rPr lang="en" sz="4800"/>
              <a:t> PROJECT</a:t>
            </a:r>
            <a:endParaRPr sz="4800"/>
          </a:p>
        </p:txBody>
      </p:sp>
      <p:sp>
        <p:nvSpPr>
          <p:cNvPr id="313" name="Google Shape;313;p3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15" name="Google Shape;31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682D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1408713" y="11127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26" name="Google Shape;326;p32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TABLET PROJECT</a:t>
            </a:r>
            <a:endParaRPr sz="4800"/>
          </a:p>
        </p:txBody>
      </p:sp>
      <p:sp>
        <p:nvSpPr>
          <p:cNvPr id="327" name="Google Shape;327;p3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29" name="Google Shape;329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" name="Google Shape;3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313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3"/>
          <p:cNvGrpSpPr/>
          <p:nvPr/>
        </p:nvGrpSpPr>
        <p:grpSpPr>
          <a:xfrm>
            <a:off x="1385562" y="1141327"/>
            <a:ext cx="387933" cy="367467"/>
            <a:chOff x="2583100" y="2973775"/>
            <a:chExt cx="461550" cy="437200"/>
          </a:xfrm>
        </p:grpSpPr>
        <p:sp>
          <p:nvSpPr>
            <p:cNvPr id="339" name="Google Shape;339;p33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33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2" name="Google Shape;342;p33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DESKTOPPROJECT</a:t>
            </a:r>
            <a:endParaRPr sz="4800"/>
          </a:p>
        </p:txBody>
      </p:sp>
      <p:sp>
        <p:nvSpPr>
          <p:cNvPr id="343" name="Google Shape;343;p3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33"/>
          <p:cNvGrpSpPr/>
          <p:nvPr/>
        </p:nvGrpSpPr>
        <p:grpSpPr>
          <a:xfrm>
            <a:off x="4270849" y="1241129"/>
            <a:ext cx="4542205" cy="2661224"/>
            <a:chOff x="1177450" y="241631"/>
            <a:chExt cx="6173152" cy="3616776"/>
          </a:xfrm>
        </p:grpSpPr>
        <p:sp>
          <p:nvSpPr>
            <p:cNvPr id="345" name="Google Shape;345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7780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354" name="Google Shape;354;p34"/>
          <p:cNvPicPr preferRelativeResize="0"/>
          <p:nvPr/>
        </p:nvPicPr>
        <p:blipFill rotWithShape="1">
          <a:blip r:embed="rId3">
            <a:alphaModFix amt="11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4"/>
          <p:cNvSpPr txBox="1"/>
          <p:nvPr>
            <p:ph idx="4294967295" type="ctrTitle"/>
          </p:nvPr>
        </p:nvSpPr>
        <p:spPr>
          <a:xfrm>
            <a:off x="-400050" y="821350"/>
            <a:ext cx="954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</a:rPr>
              <a:t>THANKS!</a:t>
            </a:r>
            <a:endParaRPr sz="15000">
              <a:solidFill>
                <a:srgbClr val="FFFFFF"/>
              </a:solidFill>
            </a:endParaRPr>
          </a:p>
        </p:txBody>
      </p:sp>
      <p:sp>
        <p:nvSpPr>
          <p:cNvPr id="356" name="Google Shape;356;p34"/>
          <p:cNvSpPr txBox="1"/>
          <p:nvPr>
            <p:ph idx="4294967295" type="subTitle"/>
          </p:nvPr>
        </p:nvSpPr>
        <p:spPr>
          <a:xfrm>
            <a:off x="866775" y="29908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 &amp; user@mail.me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CREDITS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3" name="Google Shape;363;p35"/>
          <p:cNvSpPr txBox="1"/>
          <p:nvPr>
            <p:ph idx="1" type="body"/>
          </p:nvPr>
        </p:nvSpPr>
        <p:spPr>
          <a:xfrm>
            <a:off x="1164100" y="2544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type="title"/>
          </p:nvPr>
        </p:nvSpPr>
        <p:spPr>
          <a:xfrm>
            <a:off x="478300" y="770700"/>
            <a:ext cx="68157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Presentation design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0" name="Google Shape;370;p36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Titles: Montserrat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Body copy: Didact Gothic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download the fonts on these pages: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https://www.fontsquirrel.com/fonts/didact-gothic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478300" y="4247850"/>
            <a:ext cx="7236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2" name="Google Shape;372;p3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2E58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78" name="Google Shape;378;p37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79" name="Google Shape;379;p37"/>
          <p:cNvSpPr/>
          <p:nvPr/>
        </p:nvSpPr>
        <p:spPr>
          <a:xfrm>
            <a:off x="1450953" y="1155175"/>
            <a:ext cx="280154" cy="35559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82A2E"/>
                </a:solidFill>
                <a:latin typeface="Montserrat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2B8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5" name="Google Shape;385;p3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DEC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NOV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OCT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SEP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AUG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JUL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MAY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APR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FEB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JAN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3" name="Google Shape;403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5" name="Google Shape;405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7" name="Google Shape;407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9" name="Google Shape;409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1" name="Google Shape;411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3" name="Google Shape;413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5" name="Google Shape;415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7" name="Google Shape;417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9" name="Google Shape;419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21" name="Google Shape;421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4BA8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0" y="2828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0" y="2828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39"/>
          <p:cNvGrpSpPr/>
          <p:nvPr/>
        </p:nvGrpSpPr>
        <p:grpSpPr>
          <a:xfrm>
            <a:off x="1786339" y="2160601"/>
            <a:ext cx="473400" cy="473400"/>
            <a:chOff x="1786339" y="1703401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3814414" y="2160601"/>
            <a:ext cx="473400" cy="473400"/>
            <a:chOff x="3814414" y="1703401"/>
            <a:chExt cx="473400" cy="473400"/>
          </a:xfrm>
        </p:grpSpPr>
        <p:sp>
          <p:nvSpPr>
            <p:cNvPr id="436" name="Google Shape;43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3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5842489" y="2160601"/>
            <a:ext cx="473400" cy="473400"/>
            <a:chOff x="5842489" y="1703401"/>
            <a:chExt cx="473400" cy="473400"/>
          </a:xfrm>
        </p:grpSpPr>
        <p:sp>
          <p:nvSpPr>
            <p:cNvPr id="439" name="Google Shape;43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5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6880814" y="4033500"/>
            <a:ext cx="473400" cy="473400"/>
            <a:chOff x="6880814" y="3576300"/>
            <a:chExt cx="473400" cy="473400"/>
          </a:xfrm>
        </p:grpSpPr>
        <p:sp>
          <p:nvSpPr>
            <p:cNvPr id="442" name="Google Shape;44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6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4852739" y="4033500"/>
            <a:ext cx="473400" cy="473400"/>
            <a:chOff x="4852739" y="3576300"/>
            <a:chExt cx="473400" cy="473400"/>
          </a:xfrm>
        </p:grpSpPr>
        <p:sp>
          <p:nvSpPr>
            <p:cNvPr id="445" name="Google Shape;44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4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2824664" y="4033500"/>
            <a:ext cx="473400" cy="473400"/>
            <a:chOff x="2824664" y="3576300"/>
            <a:chExt cx="473400" cy="473400"/>
          </a:xfrm>
        </p:grpSpPr>
        <p:sp>
          <p:nvSpPr>
            <p:cNvPr id="448" name="Google Shape;44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450" name="Google Shape;450;p39"/>
          <p:cNvSpPr txBox="1"/>
          <p:nvPr/>
        </p:nvSpPr>
        <p:spPr>
          <a:xfrm>
            <a:off x="1379850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1" name="Google Shape;451;p39"/>
          <p:cNvSpPr txBox="1"/>
          <p:nvPr/>
        </p:nvSpPr>
        <p:spPr>
          <a:xfrm>
            <a:off x="3377205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5436010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241817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444625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647433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B6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2" name="Google Shape;462;p4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3" name="Google Shape;463;p40"/>
          <p:cNvGraphicFramePr/>
          <p:nvPr/>
        </p:nvGraphicFramePr>
        <p:xfrm>
          <a:off x="1310450" y="1769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{4015145D-F25A-4E67-B030-C7EDCD13A837}</a:tableStyleId>
              </a:tblPr>
              <a:tblGrid>
                <a:gridCol w="128542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</a:tblGrid>
              <a:tr h="2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64" name="Google Shape;464;p40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961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83" name="Google Shape;83;p14"/>
          <p:cNvPicPr preferRelativeResize="0"/>
          <p:nvPr/>
        </p:nvPicPr>
        <p:blipFill rotWithShape="1">
          <a:blip r:embed="rId3">
            <a:alphaModFix amt="15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4294967295" type="ctrTitle"/>
          </p:nvPr>
        </p:nvSpPr>
        <p:spPr>
          <a:xfrm>
            <a:off x="-400050" y="440350"/>
            <a:ext cx="902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0"/>
              <a:t>HELLO!</a:t>
            </a:r>
            <a:endParaRPr sz="18000"/>
          </a:p>
        </p:txBody>
      </p:sp>
      <p:sp>
        <p:nvSpPr>
          <p:cNvPr id="85" name="Google Shape;85;p14"/>
          <p:cNvSpPr txBox="1"/>
          <p:nvPr>
            <p:ph idx="4294967295" type="subTitle"/>
          </p:nvPr>
        </p:nvSpPr>
        <p:spPr>
          <a:xfrm>
            <a:off x="866775" y="29908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63C9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0" name="Google Shape;470;p4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1310456" y="1753363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STRENGTHS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5047422" y="1753363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WEAKNESSES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310456" y="3253592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OPPORTUNITIES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5047422" y="3253592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THREATS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3868865" y="2073277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"/>
          <p:cNvSpPr/>
          <p:nvPr/>
        </p:nvSpPr>
        <p:spPr>
          <a:xfrm rot="5400000">
            <a:off x="4017428" y="2073277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1"/>
          <p:cNvSpPr/>
          <p:nvPr/>
        </p:nvSpPr>
        <p:spPr>
          <a:xfrm rot="10800000">
            <a:off x="4017428" y="2223002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1"/>
          <p:cNvSpPr/>
          <p:nvPr/>
        </p:nvSpPr>
        <p:spPr>
          <a:xfrm rot="-5400000">
            <a:off x="3868865" y="2223002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4343611" y="2503415"/>
            <a:ext cx="306659" cy="381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80" name="Google Shape;480;p41"/>
          <p:cNvSpPr/>
          <p:nvPr/>
        </p:nvSpPr>
        <p:spPr>
          <a:xfrm>
            <a:off x="5210068" y="2510001"/>
            <a:ext cx="589607" cy="368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81" name="Google Shape;481;p41"/>
          <p:cNvSpPr/>
          <p:nvPr/>
        </p:nvSpPr>
        <p:spPr>
          <a:xfrm>
            <a:off x="4314104" y="3447297"/>
            <a:ext cx="403609" cy="381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82" name="Google Shape;482;p41"/>
          <p:cNvSpPr/>
          <p:nvPr/>
        </p:nvSpPr>
        <p:spPr>
          <a:xfrm>
            <a:off x="5307545" y="3453883"/>
            <a:ext cx="321412" cy="368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  <p:sp>
        <p:nvSpPr>
          <p:cNvPr id="483" name="Google Shape;483;p41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9" name="Google Shape;489;p4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Activities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Resources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Value Propositions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Relationships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Channels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Segments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Partners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Cost Structure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Revenue Streams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9" name="Google Shape;499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04" name="Google Shape;504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07" name="Google Shape;507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15" name="Google Shape;515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27" name="Google Shape;527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8AEF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8" name="Google Shape;538;p4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9" name="Google Shape;539;p43"/>
          <p:cNvGrpSpPr/>
          <p:nvPr/>
        </p:nvGrpSpPr>
        <p:grpSpPr>
          <a:xfrm>
            <a:off x="1310447" y="1711090"/>
            <a:ext cx="3276585" cy="2945713"/>
            <a:chOff x="1310447" y="1711090"/>
            <a:chExt cx="3276585" cy="2945713"/>
          </a:xfrm>
        </p:grpSpPr>
        <p:sp>
          <p:nvSpPr>
            <p:cNvPr id="540" name="Google Shape;540;p43"/>
            <p:cNvSpPr/>
            <p:nvPr/>
          </p:nvSpPr>
          <p:spPr>
            <a:xfrm>
              <a:off x="2121603" y="3721215"/>
              <a:ext cx="1659418" cy="503302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2326712" y="4164822"/>
              <a:ext cx="1251265" cy="491980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1317661" y="1977666"/>
              <a:ext cx="3269370" cy="523887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1719632" y="2848411"/>
              <a:ext cx="2465423" cy="51256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1520709" y="2413038"/>
              <a:ext cx="2864296" cy="518741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1919587" y="3283784"/>
              <a:ext cx="2063448" cy="51050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1310447" y="1711090"/>
              <a:ext cx="3271761" cy="360344"/>
            </a:xfrm>
            <a:prstGeom prst="ellipse">
              <a:avLst/>
            </a:pr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547" name="Google Shape;547;p43"/>
          <p:cNvCxnSpPr/>
          <p:nvPr/>
        </p:nvCxnSpPr>
        <p:spPr>
          <a:xfrm>
            <a:off x="4514513" y="2198850"/>
            <a:ext cx="959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8" name="Google Shape;548;p43"/>
          <p:cNvSpPr txBox="1"/>
          <p:nvPr/>
        </p:nvSpPr>
        <p:spPr>
          <a:xfrm>
            <a:off x="5530216" y="2042613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49" name="Google Shape;549;p43"/>
          <p:cNvCxnSpPr/>
          <p:nvPr/>
        </p:nvCxnSpPr>
        <p:spPr>
          <a:xfrm>
            <a:off x="4373146" y="2636211"/>
            <a:ext cx="1101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3"/>
          <p:cNvSpPr txBox="1"/>
          <p:nvPr/>
        </p:nvSpPr>
        <p:spPr>
          <a:xfrm>
            <a:off x="5530216" y="2479964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1" name="Google Shape;551;p43"/>
          <p:cNvCxnSpPr/>
          <p:nvPr/>
        </p:nvCxnSpPr>
        <p:spPr>
          <a:xfrm>
            <a:off x="4172253" y="3073571"/>
            <a:ext cx="1302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3"/>
          <p:cNvSpPr txBox="1"/>
          <p:nvPr/>
        </p:nvSpPr>
        <p:spPr>
          <a:xfrm>
            <a:off x="5530216" y="2917315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3" name="Google Shape;553;p43"/>
          <p:cNvCxnSpPr/>
          <p:nvPr/>
        </p:nvCxnSpPr>
        <p:spPr>
          <a:xfrm>
            <a:off x="4001123" y="3510909"/>
            <a:ext cx="1473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3"/>
          <p:cNvSpPr txBox="1"/>
          <p:nvPr/>
        </p:nvSpPr>
        <p:spPr>
          <a:xfrm>
            <a:off x="5530216" y="3354667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5" name="Google Shape;555;p43"/>
          <p:cNvCxnSpPr/>
          <p:nvPr/>
        </p:nvCxnSpPr>
        <p:spPr>
          <a:xfrm>
            <a:off x="3815100" y="3948269"/>
            <a:ext cx="1659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3"/>
          <p:cNvSpPr txBox="1"/>
          <p:nvPr/>
        </p:nvSpPr>
        <p:spPr>
          <a:xfrm>
            <a:off x="5530216" y="3792018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7" name="Google Shape;557;p43"/>
          <p:cNvCxnSpPr/>
          <p:nvPr/>
        </p:nvCxnSpPr>
        <p:spPr>
          <a:xfrm>
            <a:off x="3621653" y="4385607"/>
            <a:ext cx="1845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3"/>
          <p:cNvSpPr txBox="1"/>
          <p:nvPr/>
        </p:nvSpPr>
        <p:spPr>
          <a:xfrm>
            <a:off x="5530216" y="4229369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BAFF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5" name="Google Shape;565;p4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310450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44"/>
          <p:cNvSpPr txBox="1"/>
          <p:nvPr/>
        </p:nvSpPr>
        <p:spPr>
          <a:xfrm>
            <a:off x="1315167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Imani Jackson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68" name="Google Shape;5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956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9" name="Google Shape;569;p44"/>
          <p:cNvSpPr txBox="1"/>
          <p:nvPr/>
        </p:nvSpPr>
        <p:spPr>
          <a:xfrm>
            <a:off x="3173673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Marcos Galán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0" name="Google Shape;57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027461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1" name="Google Shape;571;p44"/>
          <p:cNvSpPr txBox="1"/>
          <p:nvPr/>
        </p:nvSpPr>
        <p:spPr>
          <a:xfrm>
            <a:off x="5032179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Ixchel Valdía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2" name="Google Shape;57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885967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3" name="Google Shape;573;p44"/>
          <p:cNvSpPr txBox="1"/>
          <p:nvPr/>
        </p:nvSpPr>
        <p:spPr>
          <a:xfrm>
            <a:off x="6890684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Nils Årud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4" name="Google Shape;574;p44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80" name="Google Shape;580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2" name="Google Shape;582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8" name="Google Shape;628;p4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9" name="Google Shape;629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0" name="Google Shape;630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2" name="Google Shape;652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3" name="Google Shape;653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4" name="Google Shape;654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1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5" name="Google Shape;655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1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6" name="Google Shape;656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2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7" name="Google Shape;657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2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8" name="Google Shape;658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company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9" name="Google Shape;659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0" name="Google Shape;660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1" name="Google Shape;661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2" name="Google Shape;662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3" name="Google Shape;663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4" name="Google Shape;664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D4AC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0" name="Google Shape;670;p4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1" name="Google Shape;671;p46"/>
          <p:cNvGraphicFramePr/>
          <p:nvPr/>
        </p:nvGraphicFramePr>
        <p:xfrm>
          <a:off x="1310525" y="182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{79529A83-7DB3-46CC-BAA4-69170035B071}</a:tableStyleId>
              </a:tblPr>
              <a:tblGrid>
                <a:gridCol w="784125"/>
                <a:gridCol w="898750"/>
                <a:gridCol w="898750"/>
                <a:gridCol w="898750"/>
                <a:gridCol w="898750"/>
                <a:gridCol w="898750"/>
                <a:gridCol w="898750"/>
                <a:gridCol w="898750"/>
              </a:tblGrid>
              <a:tr h="269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2" name="Google Shape;672;p46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This means that you can: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Resize them without losing quality.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Change line color, width and style.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Isn’t that nice? :)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Examples: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78" name="Google Shape;678;p4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79" name="Google Shape;679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94" name="Google Shape;694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00" name="Google Shape;700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08" name="Google Shape;708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4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4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14" name="Google Shape;714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22" name="Google Shape;722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4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31" name="Google Shape;731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34" name="Google Shape;73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37" name="Google Shape;737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41" name="Google Shape;741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49" name="Google Shape;749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56" name="Google Shape;756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4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62" name="Google Shape;762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65" name="Google Shape;765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71" name="Google Shape;771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74" name="Google Shape;774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82" name="Google Shape;782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88" name="Google Shape;788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97" name="Google Shape;797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02" name="Google Shape;802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07" name="Google Shape;807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12" name="Google Shape;812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15" name="Google Shape;815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18" name="Google Shape;818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4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4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22" name="Google Shape;822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25" name="Google Shape;825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36" name="Google Shape;836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4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9" name="Google Shape;839;p4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40" name="Google Shape;840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43" name="Google Shape;843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48" name="Google Shape;848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4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53" name="Google Shape;853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60" name="Google Shape;860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70" name="Google Shape;870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74" name="Google Shape;874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78" name="Google Shape;878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84" name="Google Shape;884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87" name="Google Shape;887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95" name="Google Shape;895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02" name="Google Shape;902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05" name="Google Shape;905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14" name="Google Shape;914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23" name="Google Shape;923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26" name="Google Shape;926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33" name="Google Shape;933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41" name="Google Shape;941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45" name="Google Shape;945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52" name="Google Shape;952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56" name="Google Shape;956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60" name="Google Shape;960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66" name="Google Shape;966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94" name="Google Shape;994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18" name="Google Shape;1018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33" name="Google Shape;1033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37" name="Google Shape;1037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44" name="Google Shape;1044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53" name="Google Shape;1053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57" name="Google Shape;1057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63" name="Google Shape;1063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71" name="Google Shape;1071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78" name="Google Shape;1078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88" name="Google Shape;1088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4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00" name="Google Shape;1100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4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06" name="Google Shape;1106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14" name="Google Shape;111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17" name="Google Shape;111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7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20" name="Google Shape;1120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47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7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oogle Shape;1130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31" name="Google Shape;1131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8" name="Google Shape;1138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43" name="Google Shape;1143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47" name="Google Shape;1147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53" name="Google Shape;1153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57" name="Google Shape;1157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62" name="Google Shape;1162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8" name="Google Shape;1168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75" name="Google Shape;1175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8" name="Google Shape;1178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82" name="Google Shape;1182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9" name="Google Shape;1189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95" name="Google Shape;1195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9" name="Google Shape;1199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00" name="Google Shape;1200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0" name="Google Shape;1210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17" name="Google Shape;1217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22" name="Google Shape;1222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8" name="Google Shape;1228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35" name="Google Shape;1235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40" name="Google Shape;1240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45" name="Google Shape;1245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1" name="Google Shape;125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1" name="Google Shape;1261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62" name="Google Shape;1262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5" name="Google Shape;1265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66" name="Google Shape;126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6" name="Google Shape;1276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77" name="Google Shape;1277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1" name="Google Shape;1281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82" name="Google Shape;128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2" name="Google Shape;1292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93" name="Google Shape;1293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01" name="Google Shape;1301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06" name="Google Shape;1306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11" name="Google Shape;1311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17" name="Google Shape;1317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24" name="Google Shape;1324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8" name="Google Shape;1328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34" name="Google Shape;1334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41" name="Google Shape;1341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45" name="Google Shape;1345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50" name="Google Shape;1350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57" name="Google Shape;1357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65" name="Google Shape;1365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70" name="Google Shape;1370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74" name="Google Shape;1374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8" name="Google Shape;1378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83" name="Google Shape;1383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8" name="Google Shape;1388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94" name="Google Shape;1394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01" name="Google Shape;1401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9" name="Google Shape;1409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22" name="Google Shape;1422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27" name="Google Shape;1427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31" name="Google Shape;1431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8" name="Google Shape;1438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47" name="Google Shape;1447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60" name="Google Shape;1460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73" name="Google Shape;1473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86" name="Google Shape;1486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93" name="Google Shape;1493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8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509" name="Google Shape;1509;p48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14" name="Google Shape;1514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15" name="Google Shape;1515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19" name="Google Shape;1519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23" name="Google Shape;1523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6" name="Google Shape;1526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27" name="Google Shape;1527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0" name="Google Shape;1530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31" name="Google Shape;1531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40" name="Google Shape;1540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65" name="Google Shape;1565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66" name="Google Shape;156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69" name="Google Shape;156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72" name="Google Shape;157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4" name="Google Shape;1574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75" name="Google Shape;1575;p4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/>
          <p:cNvSpPr txBox="1"/>
          <p:nvPr/>
        </p:nvSpPr>
        <p:spPr>
          <a:xfrm>
            <a:off x="840950" y="609475"/>
            <a:ext cx="7999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can also use any emoji as an icon!</a:t>
            </a:r>
            <a:endParaRPr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of course it resizes without losing quality.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1" name="Google Shape;1581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C2D4"/>
                </a:highlight>
                <a:latin typeface="Didact Gothic"/>
                <a:ea typeface="Didact Gothic"/>
                <a:cs typeface="Didact Gothic"/>
                <a:sym typeface="Didact Gothi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C2D4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2" name="Google Shape;1582;p4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" name="Google Shape;1587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9" name="Google Shape;1589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90" name="Google Shape;1590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91" name="Google Shape;1591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2" name="Google Shape;1592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3" name="Google Shape;1593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94" name="Google Shape;1594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5" name="Google Shape;1595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6" name="Google Shape;1596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97" name="Google Shape;1597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8" name="Google Shape;1598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9" name="Google Shape;1599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00" name="Google Shape;1600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1" name="Google Shape;1601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682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178378" y="3455436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1507596" y="1155175"/>
            <a:ext cx="141325" cy="34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82A2E"/>
                </a:solidFill>
                <a:latin typeface="Montserrat"/>
              </a:rPr>
              <a:t>1</a:t>
            </a: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313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2E5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164100" y="3402007"/>
            <a:ext cx="68157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1393290" y="1129377"/>
            <a:ext cx="366458" cy="366437"/>
            <a:chOff x="1923675" y="1633650"/>
            <a:chExt cx="436000" cy="435975"/>
          </a:xfrm>
        </p:grpSpPr>
        <p:sp>
          <p:nvSpPr>
            <p:cNvPr id="108" name="Google Shape;108;p1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2B8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4294967295" type="ctrTitle"/>
          </p:nvPr>
        </p:nvSpPr>
        <p:spPr>
          <a:xfrm>
            <a:off x="-331750" y="135550"/>
            <a:ext cx="5149200" cy="26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BIG</a:t>
            </a:r>
            <a:endParaRPr sz="9600"/>
          </a:p>
        </p:txBody>
      </p:sp>
      <p:sp>
        <p:nvSpPr>
          <p:cNvPr id="120" name="Google Shape;120;p18"/>
          <p:cNvSpPr txBox="1"/>
          <p:nvPr>
            <p:ph idx="4294967295" type="subTitle"/>
          </p:nvPr>
        </p:nvSpPr>
        <p:spPr>
          <a:xfrm>
            <a:off x="733425" y="2902775"/>
            <a:ext cx="273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1" name="Google Shape;121;p18"/>
          <p:cNvSpPr txBox="1"/>
          <p:nvPr>
            <p:ph idx="4294967295" type="ctrTitle"/>
          </p:nvPr>
        </p:nvSpPr>
        <p:spPr>
          <a:xfrm>
            <a:off x="-213100" y="2409350"/>
            <a:ext cx="9538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CONCEPT</a:t>
            </a:r>
            <a:endParaRPr sz="96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4684762" y="1101550"/>
            <a:ext cx="3009033" cy="1663701"/>
            <a:chOff x="531800" y="5071350"/>
            <a:chExt cx="529750" cy="292900"/>
          </a:xfrm>
        </p:grpSpPr>
        <p:sp>
          <p:nvSpPr>
            <p:cNvPr id="123" name="Google Shape;123;p1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4BA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164100" y="3419350"/>
            <a:ext cx="3308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1600" y="3419350"/>
            <a:ext cx="3308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414249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B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1164000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3473450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5782901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20"/>
          <p:cNvGrpSpPr/>
          <p:nvPr/>
        </p:nvGrpSpPr>
        <p:grpSpPr>
          <a:xfrm>
            <a:off x="1411515" y="1188731"/>
            <a:ext cx="349060" cy="298882"/>
            <a:chOff x="1934025" y="1001650"/>
            <a:chExt cx="415300" cy="355600"/>
          </a:xfrm>
        </p:grpSpPr>
        <p:sp>
          <p:nvSpPr>
            <p:cNvPr id="149" name="Google Shape;149;p2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nymede template">
  <a:themeElements>
    <a:clrScheme name="Custom 347">
      <a:dk1>
        <a:srgbClr val="182A2E"/>
      </a:dk1>
      <a:lt1>
        <a:srgbClr val="FFFFFF"/>
      </a:lt1>
      <a:dk2>
        <a:srgbClr val="182A2E"/>
      </a:dk2>
      <a:lt2>
        <a:srgbClr val="DADEE7"/>
      </a:lt2>
      <a:accent1>
        <a:srgbClr val="00C2D4"/>
      </a:accent1>
      <a:accent2>
        <a:srgbClr val="0DBAFF"/>
      </a:accent2>
      <a:accent3>
        <a:srgbClr val="BB63C9"/>
      </a:accent3>
      <a:accent4>
        <a:srgbClr val="FA3131"/>
      </a:accent4>
      <a:accent5>
        <a:srgbClr val="FFC500"/>
      </a:accent5>
      <a:accent6>
        <a:srgbClr val="95D346"/>
      </a:accent6>
      <a:hlink>
        <a:srgbClr val="182A2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