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09" r:id="rId4"/>
    <p:sldId id="310" r:id="rId5"/>
    <p:sldId id="316" r:id="rId6"/>
    <p:sldId id="317" r:id="rId7"/>
    <p:sldId id="318" r:id="rId8"/>
    <p:sldId id="319" r:id="rId9"/>
    <p:sldId id="32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32"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8/11/2025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8/11/2025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8/11/2025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8/11/2025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a:t>
            </a:r>
            <a:r>
              <a:rPr lang="en-US" sz="4000" b="1" dirty="0" err="1" smtClean="0">
                <a:solidFill>
                  <a:srgbClr val="FF0000"/>
                </a:solidFill>
                <a:latin typeface="Arial" panose="020B0604020202020204" pitchFamily="34" charset="0"/>
                <a:cs typeface="Arial" panose="020B0604020202020204" pitchFamily="34" charset="0"/>
              </a:rPr>
              <a:t>i</a:t>
            </a:r>
            <a:r>
              <a:rPr sz="4000" b="1" smtClean="0">
                <a:solidFill>
                  <a:srgbClr val="FF0000"/>
                </a:solidFill>
                <a:latin typeface="Arial" panose="020B0604020202020204" pitchFamily="34" charset="0"/>
                <a:cs typeface="Arial" panose="020B0604020202020204" pitchFamily="34" charset="0"/>
              </a:rPr>
              <a:t>ỀM VUI </a:t>
            </a:r>
            <a:r>
              <a:rPr sz="4000" b="1" smtClean="0">
                <a:solidFill>
                  <a:srgbClr val="FF0000"/>
                </a:solidFill>
                <a:latin typeface="Arial" panose="020B0604020202020204" pitchFamily="34" charset="0"/>
                <a:cs typeface="Arial" panose="020B0604020202020204" pitchFamily="34" charset="0"/>
              </a:rPr>
              <a:t>GẶP CHÚA </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8440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Giang</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Tâm</a:t>
            </a:r>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098623" y="32032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NIỀM VUI </a:t>
            </a:r>
            <a:r>
              <a:rPr lang="en-US" sz="3600" b="1" dirty="0" smtClean="0">
                <a:solidFill>
                  <a:srgbClr val="FF0000"/>
                </a:solidFill>
                <a:latin typeface="Arial" pitchFamily="34" charset="0"/>
                <a:ea typeface="Tahoma" pitchFamily="34" charset="0"/>
                <a:cs typeface="Arial" pitchFamily="34" charset="0"/>
              </a:rPr>
              <a:t>GẶP CHÚA </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104234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 </a:t>
            </a:r>
            <a:r>
              <a:rPr lang="vi-VN" sz="6000" b="1" dirty="0" smtClean="0">
                <a:latin typeface="Arial" pitchFamily="34" charset="0"/>
                <a:cs typeface="Arial" pitchFamily="34" charset="0"/>
              </a:rPr>
              <a:t>Chúa là mùa xuân vĩnh cửu con tìm về bên Ngài. Tưng bừng niềm vui mới rạng ngời, cả trời đất như muốn hợp lời, ngợi ca tình Chúa ban cho đời.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Chúa là tình yêu mãi mãi con đặt niềm hy vọng. Trong lời ca tiếng hát rộn ràng, trong niềm vui bát ngát dịu dàng tình Chúa ủ ấp con.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6340197"/>
          </a:xfrm>
          <a:prstGeom prst="rect">
            <a:avLst/>
          </a:prstGeom>
        </p:spPr>
        <p:txBody>
          <a:bodyPr wrap="square">
            <a:spAutoFit/>
          </a:bodyPr>
          <a:lstStyle/>
          <a:p>
            <a:pPr algn="just"/>
            <a:r>
              <a:rPr lang="en-US" sz="5800" b="1" dirty="0" smtClean="0">
                <a:solidFill>
                  <a:srgbClr val="FF0000"/>
                </a:solidFill>
                <a:latin typeface="Arial" pitchFamily="34" charset="0"/>
                <a:ea typeface="Tahoma" pitchFamily="34" charset="0"/>
                <a:cs typeface="Arial" pitchFamily="34" charset="0"/>
              </a:rPr>
              <a:t>1</a:t>
            </a:r>
            <a:r>
              <a:rPr lang="en-US" sz="5800" b="1" dirty="0" smtClean="0">
                <a:solidFill>
                  <a:srgbClr val="FF0000"/>
                </a:solidFill>
                <a:latin typeface="Arial" pitchFamily="34" charset="0"/>
                <a:ea typeface="Tahoma" pitchFamily="34" charset="0"/>
                <a:cs typeface="Arial" pitchFamily="34" charset="0"/>
              </a:rPr>
              <a:t>. </a:t>
            </a:r>
            <a:r>
              <a:rPr lang="vi-VN" sz="5800" b="1" dirty="0" smtClean="0">
                <a:latin typeface="Arial" pitchFamily="34" charset="0"/>
                <a:cs typeface="Arial" pitchFamily="34" charset="0"/>
              </a:rPr>
              <a:t>Chúa là niềm vui con luôn khát vọng tháng năm. Về bên Chúa dịu hiền hồn trào dâng ân tình tươi thắm. Bước đường trần gian bao phen giông tố giữa đời. Tìm tựa nương bên Ngài bao lo lắng u sầu nhẹ vơi. </a:t>
            </a:r>
            <a:endParaRPr lang="vi-VN" sz="58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 </a:t>
            </a:r>
            <a:r>
              <a:rPr lang="vi-VN" sz="6000" b="1" dirty="0" smtClean="0">
                <a:latin typeface="Arial" pitchFamily="34" charset="0"/>
                <a:cs typeface="Arial" pitchFamily="34" charset="0"/>
              </a:rPr>
              <a:t>Chúa là mùa xuân vĩnh cửu con tìm về bên Ngài. Tưng bừng niềm vui mới rạng ngời, cả trời đất như muốn hợp lời, ngợi ca tình Chúa ban cho đời.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Chúa là tình yêu mãi mãi con đặt niềm hy vọng. Trong lời ca tiếng hát rộn ràng, trong niềm vui bát ngát dịu dàng tình Chúa ủ ấp con.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6340197"/>
          </a:xfrm>
          <a:prstGeom prst="rect">
            <a:avLst/>
          </a:prstGeom>
        </p:spPr>
        <p:txBody>
          <a:bodyPr wrap="square">
            <a:spAutoFit/>
          </a:bodyPr>
          <a:lstStyle/>
          <a:p>
            <a:pPr algn="just"/>
            <a:r>
              <a:rPr lang="en-US" sz="5800" b="1" dirty="0" smtClean="0">
                <a:solidFill>
                  <a:srgbClr val="FF0000"/>
                </a:solidFill>
                <a:latin typeface="Arial" pitchFamily="34" charset="0"/>
                <a:ea typeface="Tahoma" pitchFamily="34" charset="0"/>
                <a:cs typeface="Arial" pitchFamily="34" charset="0"/>
              </a:rPr>
              <a:t>2. </a:t>
            </a:r>
            <a:r>
              <a:rPr lang="vi-VN" sz="5800" b="1" dirty="0" smtClean="0">
                <a:latin typeface="Arial" pitchFamily="34" charset="0"/>
                <a:cs typeface="Arial" pitchFamily="34" charset="0"/>
              </a:rPr>
              <a:t>Suối nguồn bình an nơi con suốt đời nương tựa. Về bên Chúa nhân từ niềm hân hoan dạt dào chan chứa. Tháng ngày vần xoay con tim nhỏ bé dâng trọn. Nguồn hạnh phúc vô tận khi có Chúa mãi ở bên con.  </a:t>
            </a:r>
            <a:endParaRPr lang="vi-VN" sz="58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 </a:t>
            </a:r>
            <a:r>
              <a:rPr lang="vi-VN" sz="6000" b="1" dirty="0" smtClean="0">
                <a:latin typeface="Arial" pitchFamily="34" charset="0"/>
                <a:cs typeface="Arial" pitchFamily="34" charset="0"/>
              </a:rPr>
              <a:t>Chúa là mùa xuân vĩnh cửu con tìm về bên Ngài. Tưng bừng niềm vui mới rạng ngời, cả trời đất như muốn hợp lời, ngợi ca tình Chúa ban cho đời.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Chúa là tình yêu mãi mãi con đặt niềm hy vọng. Trong lời ca tiếng hát rộn ràng, trong niềm vui bát ngát dịu dàng tình Chúa ủ ấp con.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508</TotalTime>
  <Words>325</Words>
  <Application>Microsoft Office PowerPoint</Application>
  <PresentationFormat>Custom</PresentationFormat>
  <Paragraphs>11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Savon</vt:lpstr>
      <vt:lpstr>NiỀM VUI GẶP CHÚA </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130</cp:revision>
  <dcterms:created xsi:type="dcterms:W3CDTF">2024-12-09T09:39:37Z</dcterms:created>
  <dcterms:modified xsi:type="dcterms:W3CDTF">2025-08-11T01:53:40Z</dcterms:modified>
</cp:coreProperties>
</file>