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Montserrat"/>
      <p:regular r:id="rId38"/>
      <p:bold r:id="rId39"/>
      <p:italic r:id="rId40"/>
      <p:boldItalic r:id="rId41"/>
    </p:embeddedFont>
    <p:embeddedFont>
      <p:font typeface="Inter"/>
      <p:regular r:id="rId42"/>
      <p:bold r:id="rId43"/>
    </p:embeddedFont>
    <p:embeddedFont>
      <p:font typeface="Oxanium"/>
      <p:bold r:id="rId44"/>
    </p:embeddedFont>
    <p:embeddedFont>
      <p:font typeface="Poppins SemiBol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jrZLzsqa0Wr2VaOUkRNfGgfn6F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Inter-regular.fntdata"/><Relationship Id="rId41" Type="http://schemas.openxmlformats.org/officeDocument/2006/relationships/font" Target="fonts/Montserrat-boldItalic.fntdata"/><Relationship Id="rId44" Type="http://schemas.openxmlformats.org/officeDocument/2006/relationships/font" Target="fonts/Oxanium-bold.fntdata"/><Relationship Id="rId43" Type="http://schemas.openxmlformats.org/officeDocument/2006/relationships/font" Target="fonts/Inter-bold.fntdata"/><Relationship Id="rId46" Type="http://schemas.openxmlformats.org/officeDocument/2006/relationships/font" Target="fonts/PoppinsSemiBold-bold.fntdata"/><Relationship Id="rId45"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SemiBold-boldItalic.fntdata"/><Relationship Id="rId47" Type="http://schemas.openxmlformats.org/officeDocument/2006/relationships/font" Target="fonts/PoppinsSemiBold-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33" Type="http://schemas.openxmlformats.org/officeDocument/2006/relationships/font" Target="fonts/Poppins-boldItalic.fntdata"/><Relationship Id="rId32" Type="http://schemas.openxmlformats.org/officeDocument/2006/relationships/font" Target="fonts/Poppins-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c620930ec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c620930ec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c620930ec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620930ece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c620930ece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c620930ece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620930ece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c620930ece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c620930ece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620930ece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c620930ece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c620930ece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c620930ece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c620930ece_0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c620930ece_0_2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620930ec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c620930ec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c620930ec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c620930ece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c620930ece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c620930ece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c620930ece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c620930ece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c620930ece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c620930ece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c620930ece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c620930ece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c620930ece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c620930ece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c620930ece_0_4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c620930ece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c620930ece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c620930ece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c620930ec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c620930ec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c620930ec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c620930ece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c620930ece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c620930ece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c620930ece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c620930ece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2c620930ece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c620930ece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c620930ece_0_4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2c620930ece_0_4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c620930ece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2c620930ece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2c620930ece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c620930ece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c620930ece_0_5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2c620930ece_0_5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c620930ece_0_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2c620930ece_0_6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c620930ece_0_6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c620930ece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2c620930ece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2c620930ece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620930ec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c620930ec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c620930ec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620930ece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c620930ece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c620930ece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620930ece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c620930ece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c620930ece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620930ece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c620930ece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c620930ece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620930ece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c620930ece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c620930ece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620930ece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c620930ece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c620930ece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60.png"/><Relationship Id="rId7" Type="http://schemas.openxmlformats.org/officeDocument/2006/relationships/image" Target="../media/image40.png"/><Relationship Id="rId8" Type="http://schemas.openxmlformats.org/officeDocument/2006/relationships/image" Target="../media/image42.png"/></Relationships>
</file>

<file path=ppt/slides/_rels/slide1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54.png"/><Relationship Id="rId13" Type="http://schemas.openxmlformats.org/officeDocument/2006/relationships/image" Target="../media/image80.png"/><Relationship Id="rId12"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52.png"/><Relationship Id="rId15" Type="http://schemas.openxmlformats.org/officeDocument/2006/relationships/image" Target="../media/image137.png"/><Relationship Id="rId14" Type="http://schemas.openxmlformats.org/officeDocument/2006/relationships/image" Target="../media/image45.png"/><Relationship Id="rId17" Type="http://schemas.openxmlformats.org/officeDocument/2006/relationships/image" Target="../media/image104.png"/><Relationship Id="rId16" Type="http://schemas.openxmlformats.org/officeDocument/2006/relationships/image" Target="../media/image66.png"/><Relationship Id="rId5" Type="http://schemas.openxmlformats.org/officeDocument/2006/relationships/image" Target="../media/image6.png"/><Relationship Id="rId6" Type="http://schemas.openxmlformats.org/officeDocument/2006/relationships/image" Target="../media/image69.png"/><Relationship Id="rId18" Type="http://schemas.openxmlformats.org/officeDocument/2006/relationships/image" Target="../media/image79.png"/><Relationship Id="rId7" Type="http://schemas.openxmlformats.org/officeDocument/2006/relationships/image" Target="../media/image62.png"/><Relationship Id="rId8"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20" Type="http://schemas.openxmlformats.org/officeDocument/2006/relationships/image" Target="../media/image87.png"/><Relationship Id="rId22" Type="http://schemas.openxmlformats.org/officeDocument/2006/relationships/image" Target="../media/image103.png"/><Relationship Id="rId21" Type="http://schemas.openxmlformats.org/officeDocument/2006/relationships/image" Target="../media/image85.png"/><Relationship Id="rId24" Type="http://schemas.openxmlformats.org/officeDocument/2006/relationships/image" Target="../media/image92.png"/><Relationship Id="rId23" Type="http://schemas.openxmlformats.org/officeDocument/2006/relationships/image" Target="../media/image89.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2.png"/><Relationship Id="rId4" Type="http://schemas.openxmlformats.org/officeDocument/2006/relationships/image" Target="../media/image74.png"/><Relationship Id="rId9" Type="http://schemas.openxmlformats.org/officeDocument/2006/relationships/image" Target="../media/image78.png"/><Relationship Id="rId26" Type="http://schemas.openxmlformats.org/officeDocument/2006/relationships/image" Target="../media/image94.png"/><Relationship Id="rId25" Type="http://schemas.openxmlformats.org/officeDocument/2006/relationships/image" Target="../media/image97.png"/><Relationship Id="rId28" Type="http://schemas.openxmlformats.org/officeDocument/2006/relationships/image" Target="../media/image91.png"/><Relationship Id="rId27" Type="http://schemas.openxmlformats.org/officeDocument/2006/relationships/image" Target="../media/image101.png"/><Relationship Id="rId5" Type="http://schemas.openxmlformats.org/officeDocument/2006/relationships/image" Target="../media/image6.png"/><Relationship Id="rId6" Type="http://schemas.openxmlformats.org/officeDocument/2006/relationships/image" Target="../media/image70.png"/><Relationship Id="rId29" Type="http://schemas.openxmlformats.org/officeDocument/2006/relationships/image" Target="../media/image111.png"/><Relationship Id="rId7" Type="http://schemas.openxmlformats.org/officeDocument/2006/relationships/image" Target="../media/image86.png"/><Relationship Id="rId8" Type="http://schemas.openxmlformats.org/officeDocument/2006/relationships/image" Target="../media/image81.png"/><Relationship Id="rId11" Type="http://schemas.openxmlformats.org/officeDocument/2006/relationships/image" Target="../media/image73.png"/><Relationship Id="rId10" Type="http://schemas.openxmlformats.org/officeDocument/2006/relationships/image" Target="../media/image75.png"/><Relationship Id="rId13" Type="http://schemas.openxmlformats.org/officeDocument/2006/relationships/image" Target="../media/image96.png"/><Relationship Id="rId12" Type="http://schemas.openxmlformats.org/officeDocument/2006/relationships/image" Target="../media/image159.png"/><Relationship Id="rId15" Type="http://schemas.openxmlformats.org/officeDocument/2006/relationships/image" Target="../media/image82.png"/><Relationship Id="rId14" Type="http://schemas.openxmlformats.org/officeDocument/2006/relationships/image" Target="../media/image76.png"/><Relationship Id="rId17" Type="http://schemas.openxmlformats.org/officeDocument/2006/relationships/image" Target="../media/image83.png"/><Relationship Id="rId16" Type="http://schemas.openxmlformats.org/officeDocument/2006/relationships/image" Target="../media/image84.png"/><Relationship Id="rId19" Type="http://schemas.openxmlformats.org/officeDocument/2006/relationships/image" Target="../media/image88.png"/><Relationship Id="rId18"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56.png"/><Relationship Id="rId7" Type="http://schemas.openxmlformats.org/officeDocument/2006/relationships/image" Target="../media/image1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26.png"/><Relationship Id="rId7" Type="http://schemas.openxmlformats.org/officeDocument/2006/relationships/image" Target="../media/image1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18.png"/><Relationship Id="rId7" Type="http://schemas.openxmlformats.org/officeDocument/2006/relationships/image" Target="../media/image1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25.png"/><Relationship Id="rId7" Type="http://schemas.openxmlformats.org/officeDocument/2006/relationships/image" Target="../media/image45.png"/><Relationship Id="rId8" Type="http://schemas.openxmlformats.org/officeDocument/2006/relationships/image" Target="../media/image1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60.png"/><Relationship Id="rId7" Type="http://schemas.openxmlformats.org/officeDocument/2006/relationships/image" Target="../media/image164.png"/><Relationship Id="rId8" Type="http://schemas.openxmlformats.org/officeDocument/2006/relationships/image" Target="../media/image157.png"/></Relationships>
</file>

<file path=ppt/slides/_rels/slide24.xml.rels><?xml version="1.0" encoding="UTF-8" standalone="yes"?><Relationships xmlns="http://schemas.openxmlformats.org/package/2006/relationships"><Relationship Id="rId20" Type="http://schemas.openxmlformats.org/officeDocument/2006/relationships/image" Target="../media/image158.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62.png"/><Relationship Id="rId5" Type="http://schemas.openxmlformats.org/officeDocument/2006/relationships/image" Target="../media/image6.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image" Target="../media/image163.png"/><Relationship Id="rId11" Type="http://schemas.openxmlformats.org/officeDocument/2006/relationships/image" Target="../media/image142.png"/><Relationship Id="rId10" Type="http://schemas.openxmlformats.org/officeDocument/2006/relationships/image" Target="../media/image141.png"/><Relationship Id="rId13" Type="http://schemas.openxmlformats.org/officeDocument/2006/relationships/image" Target="../media/image154.png"/><Relationship Id="rId12" Type="http://schemas.openxmlformats.org/officeDocument/2006/relationships/image" Target="../media/image143.png"/><Relationship Id="rId15" Type="http://schemas.openxmlformats.org/officeDocument/2006/relationships/image" Target="../media/image166.png"/><Relationship Id="rId14" Type="http://schemas.openxmlformats.org/officeDocument/2006/relationships/image" Target="../media/image144.png"/><Relationship Id="rId17" Type="http://schemas.openxmlformats.org/officeDocument/2006/relationships/image" Target="../media/image145.png"/><Relationship Id="rId16" Type="http://schemas.openxmlformats.org/officeDocument/2006/relationships/image" Target="../media/image149.png"/><Relationship Id="rId19" Type="http://schemas.openxmlformats.org/officeDocument/2006/relationships/image" Target="../media/image150.png"/><Relationship Id="rId18" Type="http://schemas.openxmlformats.org/officeDocument/2006/relationships/image" Target="../media/image16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0.png"/><Relationship Id="rId4" Type="http://schemas.openxmlformats.org/officeDocument/2006/relationships/image" Target="../media/image6.png"/><Relationship Id="rId5" Type="http://schemas.openxmlformats.org/officeDocument/2006/relationships/hyperlink" Target="https://unsplash.com/" TargetMode="External"/><Relationship Id="rId6" Type="http://schemas.openxmlformats.org/officeDocument/2006/relationships/image" Target="../media/image1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48.png"/><Relationship Id="rId7" Type="http://schemas.openxmlformats.org/officeDocument/2006/relationships/image" Target="../media/image7.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5" name="Shape 15"/>
        <p:cNvGrpSpPr/>
        <p:nvPr/>
      </p:nvGrpSpPr>
      <p:grpSpPr>
        <a:xfrm>
          <a:off x="0" y="0"/>
          <a:ext cx="0" cy="0"/>
          <a:chOff x="0" y="0"/>
          <a:chExt cx="0" cy="0"/>
        </a:xfrm>
      </p:grpSpPr>
      <p:pic>
        <p:nvPicPr>
          <p:cNvPr descr=" " id="16" name="Google Shape;16;g2c620930ece_0_0"/>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17" name="Google Shape;17;g2c620930ece_0_0"/>
          <p:cNvPicPr preferRelativeResize="0"/>
          <p:nvPr/>
        </p:nvPicPr>
        <p:blipFill rotWithShape="1">
          <a:blip r:embed="rId4">
            <a:alphaModFix/>
          </a:blip>
          <a:srcRect b="0" l="0" r="0" t="0"/>
          <a:stretch/>
        </p:blipFill>
        <p:spPr>
          <a:xfrm>
            <a:off x="14759245" y="0"/>
            <a:ext cx="9627803" cy="8000998"/>
          </a:xfrm>
          <a:prstGeom prst="rect">
            <a:avLst/>
          </a:prstGeom>
          <a:noFill/>
          <a:ln>
            <a:noFill/>
          </a:ln>
        </p:spPr>
      </p:pic>
      <p:sp>
        <p:nvSpPr>
          <p:cNvPr id="18" name="Google Shape;18;g2c620930ece_0_0"/>
          <p:cNvSpPr/>
          <p:nvPr/>
        </p:nvSpPr>
        <p:spPr>
          <a:xfrm>
            <a:off x="3264308" y="6350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19" name="Google Shape;19;g2c620930ece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 name="Google Shape;20;g2c620930ece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1" name="Google Shape;21;g2c620930ece_0_0"/>
          <p:cNvSpPr/>
          <p:nvPr/>
        </p:nvSpPr>
        <p:spPr>
          <a:xfrm>
            <a:off x="2768946" y="1524000"/>
            <a:ext cx="214023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24000"/>
              <a:buFont typeface="Oxanium"/>
              <a:buNone/>
            </a:pPr>
            <a:r>
              <a:rPr b="1" i="0" lang="en-US" sz="24000" u="none" cap="none" strike="noStrike">
                <a:solidFill>
                  <a:srgbClr val="3A5567"/>
                </a:solidFill>
                <a:latin typeface="Oxanium"/>
                <a:ea typeface="Oxanium"/>
                <a:cs typeface="Oxanium"/>
                <a:sym typeface="Oxanium"/>
              </a:rPr>
              <a:t>Osteoarthritis </a:t>
            </a:r>
            <a:endParaRPr b="0" i="0" sz="24000" u="none" cap="none" strike="noStrike">
              <a:solidFill>
                <a:schemeClr val="dk1"/>
              </a:solidFill>
              <a:latin typeface="Calibri"/>
              <a:ea typeface="Calibri"/>
              <a:cs typeface="Calibri"/>
              <a:sym typeface="Calibri"/>
            </a:endParaRPr>
          </a:p>
        </p:txBody>
      </p:sp>
      <p:pic>
        <p:nvPicPr>
          <p:cNvPr descr=" " id="22" name="Google Shape;22;g2c620930ece_0_0"/>
          <p:cNvPicPr preferRelativeResize="0"/>
          <p:nvPr/>
        </p:nvPicPr>
        <p:blipFill rotWithShape="1">
          <a:blip r:embed="rId6">
            <a:alphaModFix/>
          </a:blip>
          <a:srcRect b="0" l="0" r="0" t="0"/>
          <a:stretch/>
        </p:blipFill>
        <p:spPr>
          <a:xfrm>
            <a:off x="7430429" y="3530600"/>
            <a:ext cx="9538892" cy="915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96" name="Shape 196"/>
        <p:cNvGrpSpPr/>
        <p:nvPr/>
      </p:nvGrpSpPr>
      <p:grpSpPr>
        <a:xfrm>
          <a:off x="0" y="0"/>
          <a:ext cx="0" cy="0"/>
          <a:chOff x="0" y="0"/>
          <a:chExt cx="0" cy="0"/>
        </a:xfrm>
      </p:grpSpPr>
      <p:pic>
        <p:nvPicPr>
          <p:cNvPr descr=" " id="197" name="Google Shape;197;g2c620930ece_0_172"/>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198" name="Google Shape;198;g2c620930ece_0_172"/>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199" name="Google Shape;199;g2c620930ece_0_1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c620930ece_0_1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1" name="Google Shape;201;g2c620930ece_0_172"/>
          <p:cNvSpPr/>
          <p:nvPr/>
        </p:nvSpPr>
        <p:spPr>
          <a:xfrm>
            <a:off x="9107038" y="469900"/>
            <a:ext cx="6067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Pricing Plan</a:t>
            </a:r>
            <a:endParaRPr b="0" i="0" sz="8000" u="none" cap="none" strike="noStrike">
              <a:solidFill>
                <a:schemeClr val="dk1"/>
              </a:solidFill>
              <a:latin typeface="Calibri"/>
              <a:ea typeface="Calibri"/>
              <a:cs typeface="Calibri"/>
              <a:sym typeface="Calibri"/>
            </a:endParaRPr>
          </a:p>
        </p:txBody>
      </p:sp>
      <p:sp>
        <p:nvSpPr>
          <p:cNvPr id="202" name="Google Shape;202;g2c620930ece_0_172"/>
          <p:cNvSpPr/>
          <p:nvPr/>
        </p:nvSpPr>
        <p:spPr>
          <a:xfrm>
            <a:off x="1778222" y="2489200"/>
            <a:ext cx="20843400" cy="1026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c620930ece_0_172"/>
          <p:cNvSpPr/>
          <p:nvPr/>
        </p:nvSpPr>
        <p:spPr>
          <a:xfrm>
            <a:off x="1778222" y="2489200"/>
            <a:ext cx="6439800" cy="10261500"/>
          </a:xfrm>
          <a:prstGeom prst="roundRect">
            <a:avLst>
              <a:gd fmla="val 3124"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c620930ece_0_172"/>
          <p:cNvPicPr preferRelativeResize="0"/>
          <p:nvPr/>
        </p:nvPicPr>
        <p:blipFill rotWithShape="1">
          <a:blip r:embed="rId6">
            <a:alphaModFix/>
          </a:blip>
          <a:srcRect b="0" l="0" r="0" t="0"/>
          <a:stretch/>
        </p:blipFill>
        <p:spPr>
          <a:xfrm>
            <a:off x="4080863" y="2946400"/>
            <a:ext cx="1834427" cy="1625600"/>
          </a:xfrm>
          <a:prstGeom prst="rect">
            <a:avLst/>
          </a:prstGeom>
          <a:noFill/>
          <a:ln>
            <a:noFill/>
          </a:ln>
        </p:spPr>
      </p:pic>
      <p:sp>
        <p:nvSpPr>
          <p:cNvPr id="205" name="Google Shape;205;g2c620930ece_0_172"/>
          <p:cNvSpPr/>
          <p:nvPr/>
        </p:nvSpPr>
        <p:spPr>
          <a:xfrm>
            <a:off x="4128016" y="4876800"/>
            <a:ext cx="174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Basic</a:t>
            </a:r>
            <a:endParaRPr b="0" i="0" sz="4800" u="none" cap="none" strike="noStrike">
              <a:solidFill>
                <a:schemeClr val="dk1"/>
              </a:solidFill>
              <a:latin typeface="Calibri"/>
              <a:ea typeface="Calibri"/>
              <a:cs typeface="Calibri"/>
              <a:sym typeface="Calibri"/>
            </a:endParaRPr>
          </a:p>
        </p:txBody>
      </p:sp>
      <p:sp>
        <p:nvSpPr>
          <p:cNvPr id="206" name="Google Shape;206;g2c620930ece_0_172"/>
          <p:cNvSpPr/>
          <p:nvPr/>
        </p:nvSpPr>
        <p:spPr>
          <a:xfrm>
            <a:off x="2235479"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c620930ece_0_172"/>
          <p:cNvSpPr/>
          <p:nvPr/>
        </p:nvSpPr>
        <p:spPr>
          <a:xfrm>
            <a:off x="3289711" y="11531600"/>
            <a:ext cx="341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$10/month</a:t>
            </a:r>
            <a:endParaRPr b="0" i="0" sz="4800" u="none" cap="none" strike="noStrike">
              <a:solidFill>
                <a:schemeClr val="dk1"/>
              </a:solidFill>
              <a:latin typeface="Calibri"/>
              <a:ea typeface="Calibri"/>
              <a:cs typeface="Calibri"/>
              <a:sym typeface="Calibri"/>
            </a:endParaRPr>
          </a:p>
        </p:txBody>
      </p:sp>
      <p:sp>
        <p:nvSpPr>
          <p:cNvPr id="208" name="Google Shape;208;g2c620930ece_0_172"/>
          <p:cNvSpPr/>
          <p:nvPr/>
        </p:nvSpPr>
        <p:spPr>
          <a:xfrm>
            <a:off x="8980022" y="2489200"/>
            <a:ext cx="6439800" cy="10261500"/>
          </a:xfrm>
          <a:prstGeom prst="roundRect">
            <a:avLst>
              <a:gd fmla="val 3124"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c620930ece_0_172"/>
          <p:cNvPicPr preferRelativeResize="0"/>
          <p:nvPr/>
        </p:nvPicPr>
        <p:blipFill rotWithShape="1">
          <a:blip r:embed="rId7">
            <a:alphaModFix/>
          </a:blip>
          <a:srcRect b="0" l="0" r="0" t="0"/>
          <a:stretch/>
        </p:blipFill>
        <p:spPr>
          <a:xfrm>
            <a:off x="11386803" y="2946400"/>
            <a:ext cx="1626141" cy="1625600"/>
          </a:xfrm>
          <a:prstGeom prst="rect">
            <a:avLst/>
          </a:prstGeom>
          <a:noFill/>
          <a:ln>
            <a:noFill/>
          </a:ln>
        </p:spPr>
      </p:pic>
      <p:sp>
        <p:nvSpPr>
          <p:cNvPr id="210" name="Google Shape;210;g2c620930ece_0_172"/>
          <p:cNvSpPr/>
          <p:nvPr/>
        </p:nvSpPr>
        <p:spPr>
          <a:xfrm>
            <a:off x="11425078" y="4876800"/>
            <a:ext cx="1549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Elite</a:t>
            </a:r>
            <a:endParaRPr b="0" i="0" sz="4800" u="none" cap="none" strike="noStrike">
              <a:solidFill>
                <a:schemeClr val="dk1"/>
              </a:solidFill>
              <a:latin typeface="Calibri"/>
              <a:ea typeface="Calibri"/>
              <a:cs typeface="Calibri"/>
              <a:sym typeface="Calibri"/>
            </a:endParaRPr>
          </a:p>
        </p:txBody>
      </p:sp>
      <p:sp>
        <p:nvSpPr>
          <p:cNvPr id="211" name="Google Shape;211;g2c620930ece_0_172"/>
          <p:cNvSpPr/>
          <p:nvPr/>
        </p:nvSpPr>
        <p:spPr>
          <a:xfrm>
            <a:off x="9437280" y="59436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c620930ece_0_172"/>
          <p:cNvSpPr/>
          <p:nvPr/>
        </p:nvSpPr>
        <p:spPr>
          <a:xfrm>
            <a:off x="10491511" y="11531600"/>
            <a:ext cx="3416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$50/month</a:t>
            </a:r>
            <a:endParaRPr b="0" i="0" sz="4800" u="none" cap="none" strike="noStrike">
              <a:solidFill>
                <a:schemeClr val="dk1"/>
              </a:solidFill>
              <a:latin typeface="Calibri"/>
              <a:ea typeface="Calibri"/>
              <a:cs typeface="Calibri"/>
              <a:sym typeface="Calibri"/>
            </a:endParaRPr>
          </a:p>
        </p:txBody>
      </p:sp>
      <p:sp>
        <p:nvSpPr>
          <p:cNvPr id="213" name="Google Shape;213;g2c620930ece_0_172"/>
          <p:cNvSpPr/>
          <p:nvPr/>
        </p:nvSpPr>
        <p:spPr>
          <a:xfrm>
            <a:off x="16181822" y="2489200"/>
            <a:ext cx="6439800" cy="10261500"/>
          </a:xfrm>
          <a:prstGeom prst="roundRect">
            <a:avLst>
              <a:gd fmla="val 3124"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c620930ece_0_172"/>
          <p:cNvPicPr preferRelativeResize="0"/>
          <p:nvPr/>
        </p:nvPicPr>
        <p:blipFill rotWithShape="1">
          <a:blip r:embed="rId8">
            <a:alphaModFix/>
          </a:blip>
          <a:srcRect b="0" l="0" r="0" t="0"/>
          <a:stretch/>
        </p:blipFill>
        <p:spPr>
          <a:xfrm>
            <a:off x="18560024" y="2946400"/>
            <a:ext cx="1683305" cy="1625588"/>
          </a:xfrm>
          <a:prstGeom prst="rect">
            <a:avLst/>
          </a:prstGeom>
          <a:noFill/>
          <a:ln>
            <a:noFill/>
          </a:ln>
        </p:spPr>
      </p:pic>
      <p:sp>
        <p:nvSpPr>
          <p:cNvPr id="215" name="Google Shape;215;g2c620930ece_0_172"/>
          <p:cNvSpPr/>
          <p:nvPr/>
        </p:nvSpPr>
        <p:spPr>
          <a:xfrm>
            <a:off x="17775872" y="4876788"/>
            <a:ext cx="325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Legendary</a:t>
            </a:r>
            <a:endParaRPr b="0" i="0" sz="4800" u="none" cap="none" strike="noStrike">
              <a:solidFill>
                <a:schemeClr val="dk1"/>
              </a:solidFill>
              <a:latin typeface="Calibri"/>
              <a:ea typeface="Calibri"/>
              <a:cs typeface="Calibri"/>
              <a:sym typeface="Calibri"/>
            </a:endParaRPr>
          </a:p>
        </p:txBody>
      </p:sp>
      <p:sp>
        <p:nvSpPr>
          <p:cNvPr id="216" name="Google Shape;216;g2c620930ece_0_172"/>
          <p:cNvSpPr/>
          <p:nvPr/>
        </p:nvSpPr>
        <p:spPr>
          <a:xfrm>
            <a:off x="16639080" y="5943588"/>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7" name="Google Shape;217;g2c620930ece_0_172"/>
          <p:cNvSpPr/>
          <p:nvPr/>
        </p:nvSpPr>
        <p:spPr>
          <a:xfrm>
            <a:off x="17515489" y="11531588"/>
            <a:ext cx="3772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222" name="Shape 222"/>
        <p:cNvGrpSpPr/>
        <p:nvPr/>
      </p:nvGrpSpPr>
      <p:grpSpPr>
        <a:xfrm>
          <a:off x="0" y="0"/>
          <a:ext cx="0" cy="0"/>
          <a:chOff x="0" y="0"/>
          <a:chExt cx="0" cy="0"/>
        </a:xfrm>
      </p:grpSpPr>
      <p:pic>
        <p:nvPicPr>
          <p:cNvPr descr=" " id="223" name="Google Shape;223;g2c620930ece_0_197"/>
          <p:cNvPicPr preferRelativeResize="0"/>
          <p:nvPr/>
        </p:nvPicPr>
        <p:blipFill rotWithShape="1">
          <a:blip r:embed="rId3">
            <a:alphaModFix/>
          </a:blip>
          <a:srcRect b="0" l="0" r="0" t="0"/>
          <a:stretch/>
        </p:blipFill>
        <p:spPr>
          <a:xfrm>
            <a:off x="0" y="0"/>
            <a:ext cx="4349230" cy="10569575"/>
          </a:xfrm>
          <a:prstGeom prst="rect">
            <a:avLst/>
          </a:prstGeom>
          <a:noFill/>
          <a:ln>
            <a:noFill/>
          </a:ln>
        </p:spPr>
      </p:pic>
      <p:pic>
        <p:nvPicPr>
          <p:cNvPr descr=" " id="224" name="Google Shape;224;g2c620930ece_0_197"/>
          <p:cNvPicPr preferRelativeResize="0"/>
          <p:nvPr/>
        </p:nvPicPr>
        <p:blipFill rotWithShape="1">
          <a:blip r:embed="rId4">
            <a:alphaModFix/>
          </a:blip>
          <a:srcRect b="0" l="0" r="0" t="0"/>
          <a:stretch/>
        </p:blipFill>
        <p:spPr>
          <a:xfrm>
            <a:off x="12560654" y="8417954"/>
            <a:ext cx="11826395" cy="5298046"/>
          </a:xfrm>
          <a:prstGeom prst="rect">
            <a:avLst/>
          </a:prstGeom>
          <a:noFill/>
          <a:ln>
            <a:noFill/>
          </a:ln>
        </p:spPr>
      </p:pic>
      <p:sp>
        <p:nvSpPr>
          <p:cNvPr id="225" name="Google Shape;225;g2c620930ece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6" name="Google Shape;226;g2c620930ece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7" name="Google Shape;227;g2c620930ece_0_197"/>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28" name="Google Shape;228;g2c620930ece_0_197"/>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29" name="Google Shape;229;g2c620930ece_0_197"/>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0" name="Google Shape;230;g2c620930ece_0_197"/>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1" name="Google Shape;231;g2c620930ece_0_197"/>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2" name="Google Shape;232;g2c620930ece_0_197"/>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3" name="Google Shape;233;g2c620930ece_0_197"/>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4" name="Google Shape;234;g2c620930ece_0_197"/>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5" name="Google Shape;235;g2c620930ece_0_197"/>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6" name="Google Shape;236;g2c620930ece_0_197"/>
          <p:cNvSpPr/>
          <p:nvPr/>
        </p:nvSpPr>
        <p:spPr>
          <a:xfrm>
            <a:off x="9996149" y="4102100"/>
            <a:ext cx="1507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Oxanium"/>
              <a:buNone/>
            </a:pPr>
            <a:r>
              <a:rPr b="1" i="0" lang="en-US" sz="12800" u="none" cap="none" strike="noStrike">
                <a:solidFill>
                  <a:srgbClr val="0E0E0E"/>
                </a:solidFill>
                <a:latin typeface="Oxanium"/>
                <a:ea typeface="Oxanium"/>
                <a:cs typeface="Oxanium"/>
                <a:sym typeface="Oxanium"/>
              </a:rPr>
              <a:t>S</a:t>
            </a:r>
            <a:endParaRPr b="0" i="0" sz="12800" u="none" cap="none" strike="noStrike">
              <a:solidFill>
                <a:schemeClr val="dk1"/>
              </a:solidFill>
              <a:latin typeface="Calibri"/>
              <a:ea typeface="Calibri"/>
              <a:cs typeface="Calibri"/>
              <a:sym typeface="Calibri"/>
            </a:endParaRPr>
          </a:p>
        </p:txBody>
      </p:sp>
      <p:sp>
        <p:nvSpPr>
          <p:cNvPr id="237" name="Google Shape;237;g2c620930ece_0_197"/>
          <p:cNvSpPr/>
          <p:nvPr/>
        </p:nvSpPr>
        <p:spPr>
          <a:xfrm>
            <a:off x="12663483" y="4102100"/>
            <a:ext cx="2104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xanium"/>
              <a:buNone/>
            </a:pPr>
            <a:r>
              <a:rPr b="1" i="0" lang="en-US" sz="12800" u="none" cap="none" strike="noStrike">
                <a:solidFill>
                  <a:srgbClr val="FFFFFF"/>
                </a:solidFill>
                <a:latin typeface="Oxanium"/>
                <a:ea typeface="Oxanium"/>
                <a:cs typeface="Oxanium"/>
                <a:sym typeface="Oxanium"/>
              </a:rPr>
              <a:t>W</a:t>
            </a:r>
            <a:endParaRPr b="0" i="0" sz="12800" u="none" cap="none" strike="noStrike">
              <a:solidFill>
                <a:schemeClr val="dk1"/>
              </a:solidFill>
              <a:latin typeface="Calibri"/>
              <a:ea typeface="Calibri"/>
              <a:cs typeface="Calibri"/>
              <a:sym typeface="Calibri"/>
            </a:endParaRPr>
          </a:p>
        </p:txBody>
      </p:sp>
      <p:sp>
        <p:nvSpPr>
          <p:cNvPr id="238" name="Google Shape;238;g2c620930ece_0_197"/>
          <p:cNvSpPr/>
          <p:nvPr/>
        </p:nvSpPr>
        <p:spPr>
          <a:xfrm>
            <a:off x="9856432" y="7518400"/>
            <a:ext cx="169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Oxanium"/>
              <a:buNone/>
            </a:pPr>
            <a:r>
              <a:rPr b="1" i="0" lang="en-US" sz="12800" u="none" cap="none" strike="noStrike">
                <a:solidFill>
                  <a:srgbClr val="FFFFFF"/>
                </a:solidFill>
                <a:latin typeface="Oxanium"/>
                <a:ea typeface="Oxanium"/>
                <a:cs typeface="Oxanium"/>
                <a:sym typeface="Oxanium"/>
              </a:rPr>
              <a:t>O</a:t>
            </a:r>
            <a:endParaRPr b="0" i="0" sz="12800" u="none" cap="none" strike="noStrike">
              <a:solidFill>
                <a:schemeClr val="dk1"/>
              </a:solidFill>
              <a:latin typeface="Calibri"/>
              <a:ea typeface="Calibri"/>
              <a:cs typeface="Calibri"/>
              <a:sym typeface="Calibri"/>
            </a:endParaRPr>
          </a:p>
        </p:txBody>
      </p:sp>
      <p:sp>
        <p:nvSpPr>
          <p:cNvPr id="239" name="Google Shape;239;g2c620930ece_0_197"/>
          <p:cNvSpPr/>
          <p:nvPr/>
        </p:nvSpPr>
        <p:spPr>
          <a:xfrm>
            <a:off x="12917514" y="7518400"/>
            <a:ext cx="1545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Oxanium"/>
              <a:buNone/>
            </a:pPr>
            <a:r>
              <a:rPr b="1" i="0" lang="en-US" sz="12800" u="none" cap="none" strike="noStrike">
                <a:solidFill>
                  <a:srgbClr val="0E0E0E"/>
                </a:solidFill>
                <a:latin typeface="Oxanium"/>
                <a:ea typeface="Oxanium"/>
                <a:cs typeface="Oxanium"/>
                <a:sym typeface="Oxanium"/>
              </a:rPr>
              <a:t>T</a:t>
            </a:r>
            <a:endParaRPr b="0" i="0" sz="12800" u="none" cap="none" strike="noStrike">
              <a:solidFill>
                <a:schemeClr val="dk1"/>
              </a:solidFill>
              <a:latin typeface="Calibri"/>
              <a:ea typeface="Calibri"/>
              <a:cs typeface="Calibri"/>
              <a:sym typeface="Calibri"/>
            </a:endParaRPr>
          </a:p>
        </p:txBody>
      </p:sp>
      <p:pic>
        <p:nvPicPr>
          <p:cNvPr descr=" " id="240" name="Google Shape;240;g2c620930ece_0_197"/>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1" name="Google Shape;241;g2c620930ece_0_197"/>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2" name="Google Shape;242;g2c620930ece_0_197"/>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3" name="Google Shape;243;g2c620930ece_0_197"/>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4" name="Google Shape;244;g2c620930ece_0_197"/>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5" name="Google Shape;245;g2c620930ece_0_197"/>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6" name="Google Shape;246;g2c620930ece_0_197"/>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7" name="Google Shape;247;g2c620930ece_0_197"/>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48" name="Google Shape;248;g2c620930ece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c620930ece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c620930ece_0_197"/>
          <p:cNvSpPr/>
          <p:nvPr/>
        </p:nvSpPr>
        <p:spPr>
          <a:xfrm>
            <a:off x="3327816"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c620930ece_0_197"/>
          <p:cNvSpPr/>
          <p:nvPr/>
        </p:nvSpPr>
        <p:spPr>
          <a:xfrm>
            <a:off x="3327816"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Strengths</a:t>
            </a:r>
            <a:endParaRPr b="0" i="0" sz="3600" u="none" cap="none" strike="noStrike">
              <a:solidFill>
                <a:schemeClr val="dk1"/>
              </a:solidFill>
              <a:latin typeface="Calibri"/>
              <a:ea typeface="Calibri"/>
              <a:cs typeface="Calibri"/>
              <a:sym typeface="Calibri"/>
            </a:endParaRPr>
          </a:p>
        </p:txBody>
      </p:sp>
      <p:sp>
        <p:nvSpPr>
          <p:cNvPr id="252" name="Google Shape;252;g2c620930ece_0_197"/>
          <p:cNvSpPr/>
          <p:nvPr/>
        </p:nvSpPr>
        <p:spPr>
          <a:xfrm>
            <a:off x="3327816"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3" name="Google Shape;253;g2c620930ece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c620930ece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c620930ece_0_197"/>
          <p:cNvSpPr/>
          <p:nvPr/>
        </p:nvSpPr>
        <p:spPr>
          <a:xfrm>
            <a:off x="3327816"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c620930ece_0_197"/>
          <p:cNvSpPr/>
          <p:nvPr/>
        </p:nvSpPr>
        <p:spPr>
          <a:xfrm>
            <a:off x="3327816"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Opportunities</a:t>
            </a:r>
            <a:endParaRPr b="0" i="0" sz="3600" u="none" cap="none" strike="noStrike">
              <a:solidFill>
                <a:schemeClr val="dk1"/>
              </a:solidFill>
              <a:latin typeface="Calibri"/>
              <a:ea typeface="Calibri"/>
              <a:cs typeface="Calibri"/>
              <a:sym typeface="Calibri"/>
            </a:endParaRPr>
          </a:p>
        </p:txBody>
      </p:sp>
      <p:sp>
        <p:nvSpPr>
          <p:cNvPr id="257" name="Google Shape;257;g2c620930ece_0_197"/>
          <p:cNvSpPr/>
          <p:nvPr/>
        </p:nvSpPr>
        <p:spPr>
          <a:xfrm>
            <a:off x="3327816"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8" name="Google Shape;258;g2c620930ece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c620930ece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c620930ece_0_197"/>
          <p:cNvSpPr/>
          <p:nvPr/>
        </p:nvSpPr>
        <p:spPr>
          <a:xfrm>
            <a:off x="16473959" y="35369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c620930ece_0_197"/>
          <p:cNvSpPr/>
          <p:nvPr/>
        </p:nvSpPr>
        <p:spPr>
          <a:xfrm>
            <a:off x="16473959" y="35369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Weaknesses</a:t>
            </a:r>
            <a:endParaRPr b="0" i="0" sz="3600" u="none" cap="none" strike="noStrike">
              <a:solidFill>
                <a:schemeClr val="dk1"/>
              </a:solidFill>
              <a:latin typeface="Calibri"/>
              <a:ea typeface="Calibri"/>
              <a:cs typeface="Calibri"/>
              <a:sym typeface="Calibri"/>
            </a:endParaRPr>
          </a:p>
        </p:txBody>
      </p:sp>
      <p:sp>
        <p:nvSpPr>
          <p:cNvPr id="262" name="Google Shape;262;g2c620930ece_0_197"/>
          <p:cNvSpPr/>
          <p:nvPr/>
        </p:nvSpPr>
        <p:spPr>
          <a:xfrm>
            <a:off x="16473959" y="43116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3" name="Google Shape;263;g2c620930ece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c620930ece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c620930ece_0_197"/>
          <p:cNvSpPr/>
          <p:nvPr/>
        </p:nvSpPr>
        <p:spPr>
          <a:xfrm>
            <a:off x="16473959" y="10585450"/>
            <a:ext cx="4572600" cy="199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c620930ece_0_197"/>
          <p:cNvSpPr/>
          <p:nvPr/>
        </p:nvSpPr>
        <p:spPr>
          <a:xfrm>
            <a:off x="16473959" y="10585450"/>
            <a:ext cx="47250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Threats</a:t>
            </a:r>
            <a:endParaRPr b="0" i="0" sz="3600" u="none" cap="none" strike="noStrike">
              <a:solidFill>
                <a:schemeClr val="dk1"/>
              </a:solidFill>
              <a:latin typeface="Calibri"/>
              <a:ea typeface="Calibri"/>
              <a:cs typeface="Calibri"/>
              <a:sym typeface="Calibri"/>
            </a:endParaRPr>
          </a:p>
        </p:txBody>
      </p:sp>
      <p:sp>
        <p:nvSpPr>
          <p:cNvPr id="267" name="Google Shape;267;g2c620930ece_0_197"/>
          <p:cNvSpPr/>
          <p:nvPr/>
        </p:nvSpPr>
        <p:spPr>
          <a:xfrm>
            <a:off x="16473959" y="113601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272" name="Shape 272"/>
        <p:cNvGrpSpPr/>
        <p:nvPr/>
      </p:nvGrpSpPr>
      <p:grpSpPr>
        <a:xfrm>
          <a:off x="0" y="0"/>
          <a:ext cx="0" cy="0"/>
          <a:chOff x="0" y="0"/>
          <a:chExt cx="0" cy="0"/>
        </a:xfrm>
      </p:grpSpPr>
      <p:pic>
        <p:nvPicPr>
          <p:cNvPr descr=" " id="273" name="Google Shape;273;g2c620930ece_0_246"/>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274" name="Google Shape;274;g2c620930ece_0_246"/>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275" name="Google Shape;275;g2c620930ece_0_2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6" name="Google Shape;276;g2c620930ece_0_2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77" name="Google Shape;277;g2c620930ece_0_246"/>
          <p:cNvSpPr/>
          <p:nvPr/>
        </p:nvSpPr>
        <p:spPr>
          <a:xfrm>
            <a:off x="9420344" y="1143000"/>
            <a:ext cx="55464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8000"/>
              <a:buFont typeface="Oxanium"/>
              <a:buNone/>
            </a:pPr>
            <a:r>
              <a:rPr b="1" i="0" lang="en-US" sz="8000" u="none" cap="none" strike="noStrike">
                <a:solidFill>
                  <a:srgbClr val="0E0E0E"/>
                </a:solidFill>
                <a:latin typeface="Oxanium"/>
                <a:ea typeface="Oxanium"/>
                <a:cs typeface="Oxanium"/>
                <a:sym typeface="Oxanium"/>
              </a:rPr>
              <a:t>Some Data</a:t>
            </a:r>
            <a:endParaRPr b="0" i="0" sz="8000" u="none" cap="none" strike="noStrike">
              <a:solidFill>
                <a:schemeClr val="dk1"/>
              </a:solidFill>
              <a:latin typeface="Calibri"/>
              <a:ea typeface="Calibri"/>
              <a:cs typeface="Calibri"/>
              <a:sym typeface="Calibri"/>
            </a:endParaRPr>
          </a:p>
        </p:txBody>
      </p:sp>
      <p:sp>
        <p:nvSpPr>
          <p:cNvPr id="278" name="Google Shape;278;g2c620930ece_0_246"/>
          <p:cNvSpPr/>
          <p:nvPr/>
        </p:nvSpPr>
        <p:spPr>
          <a:xfrm>
            <a:off x="1244756" y="4851400"/>
            <a:ext cx="8573700" cy="6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c620930ece_0_246"/>
          <p:cNvSpPr/>
          <p:nvPr/>
        </p:nvSpPr>
        <p:spPr>
          <a:xfrm>
            <a:off x="1244756" y="48514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c620930ece_0_246"/>
          <p:cNvSpPr/>
          <p:nvPr/>
        </p:nvSpPr>
        <p:spPr>
          <a:xfrm>
            <a:off x="1244756" y="5162550"/>
            <a:ext cx="20832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c620930ece_0_246"/>
          <p:cNvSpPr/>
          <p:nvPr/>
        </p:nvSpPr>
        <p:spPr>
          <a:xfrm>
            <a:off x="1244756" y="5162550"/>
            <a:ext cx="2421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75%</a:t>
            </a:r>
            <a:endParaRPr b="0" i="0" sz="8000" u="none" cap="none" strike="noStrike">
              <a:solidFill>
                <a:schemeClr val="dk1"/>
              </a:solidFill>
              <a:latin typeface="Calibri"/>
              <a:ea typeface="Calibri"/>
              <a:cs typeface="Calibri"/>
              <a:sym typeface="Calibri"/>
            </a:endParaRPr>
          </a:p>
        </p:txBody>
      </p:sp>
      <p:sp>
        <p:nvSpPr>
          <p:cNvPr id="282" name="Google Shape;282;g2c620930ece_0_246"/>
          <p:cNvSpPr/>
          <p:nvPr/>
        </p:nvSpPr>
        <p:spPr>
          <a:xfrm>
            <a:off x="3531041" y="4851400"/>
            <a:ext cx="62874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c620930ece_0_246"/>
          <p:cNvSpPr/>
          <p:nvPr/>
        </p:nvSpPr>
        <p:spPr>
          <a:xfrm>
            <a:off x="3531041" y="4851400"/>
            <a:ext cx="6439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Enchanted Creatures</a:t>
            </a:r>
            <a:endParaRPr b="0" i="0" sz="3600" u="none" cap="none" strike="noStrike">
              <a:solidFill>
                <a:schemeClr val="dk1"/>
              </a:solidFill>
              <a:latin typeface="Calibri"/>
              <a:ea typeface="Calibri"/>
              <a:cs typeface="Calibri"/>
              <a:sym typeface="Calibri"/>
            </a:endParaRPr>
          </a:p>
        </p:txBody>
      </p:sp>
      <p:sp>
        <p:nvSpPr>
          <p:cNvPr id="284" name="Google Shape;284;g2c620930ece_0_246"/>
          <p:cNvSpPr/>
          <p:nvPr/>
        </p:nvSpPr>
        <p:spPr>
          <a:xfrm>
            <a:off x="3531041" y="5524500"/>
            <a:ext cx="6422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5" name="Google Shape;285;g2c620930ece_0_246"/>
          <p:cNvSpPr/>
          <p:nvPr/>
        </p:nvSpPr>
        <p:spPr>
          <a:xfrm>
            <a:off x="1244756" y="7353300"/>
            <a:ext cx="85737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c620930ece_0_246"/>
          <p:cNvSpPr/>
          <p:nvPr/>
        </p:nvSpPr>
        <p:spPr>
          <a:xfrm>
            <a:off x="1244756" y="7359650"/>
            <a:ext cx="20832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c620930ece_0_246"/>
          <p:cNvSpPr/>
          <p:nvPr/>
        </p:nvSpPr>
        <p:spPr>
          <a:xfrm>
            <a:off x="1244756" y="7359650"/>
            <a:ext cx="2421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60%</a:t>
            </a:r>
            <a:endParaRPr b="0" i="0" sz="8000" u="none" cap="none" strike="noStrike">
              <a:solidFill>
                <a:schemeClr val="dk1"/>
              </a:solidFill>
              <a:latin typeface="Calibri"/>
              <a:ea typeface="Calibri"/>
              <a:cs typeface="Calibri"/>
              <a:sym typeface="Calibri"/>
            </a:endParaRPr>
          </a:p>
        </p:txBody>
      </p:sp>
      <p:sp>
        <p:nvSpPr>
          <p:cNvPr id="288" name="Google Shape;288;g2c620930ece_0_246"/>
          <p:cNvSpPr/>
          <p:nvPr/>
        </p:nvSpPr>
        <p:spPr>
          <a:xfrm>
            <a:off x="3531041" y="7353300"/>
            <a:ext cx="6287400" cy="12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c620930ece_0_246"/>
          <p:cNvSpPr/>
          <p:nvPr/>
        </p:nvSpPr>
        <p:spPr>
          <a:xfrm>
            <a:off x="3531041" y="7353300"/>
            <a:ext cx="6439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Magic-Wielding Individuals</a:t>
            </a:r>
            <a:endParaRPr b="0" i="0" sz="3600" u="none" cap="none" strike="noStrike">
              <a:solidFill>
                <a:schemeClr val="dk1"/>
              </a:solidFill>
              <a:latin typeface="Calibri"/>
              <a:ea typeface="Calibri"/>
              <a:cs typeface="Calibri"/>
              <a:sym typeface="Calibri"/>
            </a:endParaRPr>
          </a:p>
        </p:txBody>
      </p:sp>
      <p:sp>
        <p:nvSpPr>
          <p:cNvPr id="290" name="Google Shape;290;g2c620930ece_0_246"/>
          <p:cNvSpPr/>
          <p:nvPr/>
        </p:nvSpPr>
        <p:spPr>
          <a:xfrm>
            <a:off x="3531041" y="8026400"/>
            <a:ext cx="6422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1" name="Google Shape;291;g2c620930ece_0_246"/>
          <p:cNvSpPr/>
          <p:nvPr/>
        </p:nvSpPr>
        <p:spPr>
          <a:xfrm>
            <a:off x="1244756" y="9245600"/>
            <a:ext cx="85737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c620930ece_0_246"/>
          <p:cNvSpPr/>
          <p:nvPr/>
        </p:nvSpPr>
        <p:spPr>
          <a:xfrm>
            <a:off x="1244756" y="9556750"/>
            <a:ext cx="20832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c620930ece_0_246"/>
          <p:cNvSpPr/>
          <p:nvPr/>
        </p:nvSpPr>
        <p:spPr>
          <a:xfrm>
            <a:off x="1244756" y="9556750"/>
            <a:ext cx="2421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90%</a:t>
            </a:r>
            <a:endParaRPr b="0" i="0" sz="8000" u="none" cap="none" strike="noStrike">
              <a:solidFill>
                <a:schemeClr val="dk1"/>
              </a:solidFill>
              <a:latin typeface="Calibri"/>
              <a:ea typeface="Calibri"/>
              <a:cs typeface="Calibri"/>
              <a:sym typeface="Calibri"/>
            </a:endParaRPr>
          </a:p>
        </p:txBody>
      </p:sp>
      <p:sp>
        <p:nvSpPr>
          <p:cNvPr id="294" name="Google Shape;294;g2c620930ece_0_246"/>
          <p:cNvSpPr/>
          <p:nvPr/>
        </p:nvSpPr>
        <p:spPr>
          <a:xfrm>
            <a:off x="3531041" y="9245600"/>
            <a:ext cx="6287400" cy="18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c620930ece_0_246"/>
          <p:cNvSpPr/>
          <p:nvPr/>
        </p:nvSpPr>
        <p:spPr>
          <a:xfrm>
            <a:off x="3531041" y="9245600"/>
            <a:ext cx="64398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Spells Cast</a:t>
            </a:r>
            <a:endParaRPr b="0" i="0" sz="3600" u="none" cap="none" strike="noStrike">
              <a:solidFill>
                <a:schemeClr val="dk1"/>
              </a:solidFill>
              <a:latin typeface="Calibri"/>
              <a:ea typeface="Calibri"/>
              <a:cs typeface="Calibri"/>
              <a:sym typeface="Calibri"/>
            </a:endParaRPr>
          </a:p>
        </p:txBody>
      </p:sp>
      <p:sp>
        <p:nvSpPr>
          <p:cNvPr id="296" name="Google Shape;296;g2c620930ece_0_246"/>
          <p:cNvSpPr/>
          <p:nvPr/>
        </p:nvSpPr>
        <p:spPr>
          <a:xfrm>
            <a:off x="3531041" y="9918700"/>
            <a:ext cx="6422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297" name="Google Shape;297;g2c620930ece_0_246"/>
          <p:cNvPicPr preferRelativeResize="0"/>
          <p:nvPr/>
        </p:nvPicPr>
        <p:blipFill rotWithShape="1">
          <a:blip r:embed="rId6">
            <a:alphaModFix/>
          </a:blip>
          <a:srcRect b="0" l="0" r="0" t="0"/>
          <a:stretch/>
        </p:blipFill>
        <p:spPr>
          <a:xfrm>
            <a:off x="10720140" y="4152900"/>
            <a:ext cx="12447556" cy="768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302" name="Shape 302"/>
        <p:cNvGrpSpPr/>
        <p:nvPr/>
      </p:nvGrpSpPr>
      <p:grpSpPr>
        <a:xfrm>
          <a:off x="0" y="0"/>
          <a:ext cx="0" cy="0"/>
          <a:chOff x="0" y="0"/>
          <a:chExt cx="0" cy="0"/>
        </a:xfrm>
      </p:grpSpPr>
      <p:pic>
        <p:nvPicPr>
          <p:cNvPr descr=" " id="303" name="Google Shape;303;g2c620930ece_0_275"/>
          <p:cNvPicPr preferRelativeResize="0"/>
          <p:nvPr/>
        </p:nvPicPr>
        <p:blipFill rotWithShape="1">
          <a:blip r:embed="rId3">
            <a:alphaModFix/>
          </a:blip>
          <a:srcRect b="0" l="0" r="0" t="0"/>
          <a:stretch/>
        </p:blipFill>
        <p:spPr>
          <a:xfrm>
            <a:off x="3225071" y="0"/>
            <a:ext cx="19677021" cy="13716000"/>
          </a:xfrm>
          <a:prstGeom prst="rect">
            <a:avLst/>
          </a:prstGeom>
          <a:noFill/>
          <a:ln>
            <a:noFill/>
          </a:ln>
        </p:spPr>
      </p:pic>
      <p:sp>
        <p:nvSpPr>
          <p:cNvPr id="304" name="Google Shape;304;g2c620930ece_0_2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5" name="Google Shape;305;g2c620930ece_0_27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6" name="Google Shape;306;g2c620930ece_0_275"/>
          <p:cNvSpPr/>
          <p:nvPr/>
        </p:nvSpPr>
        <p:spPr>
          <a:xfrm>
            <a:off x="4305838" y="3403600"/>
            <a:ext cx="157626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c620930ece_0_275"/>
          <p:cNvSpPr/>
          <p:nvPr/>
        </p:nvSpPr>
        <p:spPr>
          <a:xfrm>
            <a:off x="4305838" y="3403600"/>
            <a:ext cx="15762600" cy="523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c620930ece_0_275"/>
          <p:cNvSpPr/>
          <p:nvPr/>
        </p:nvSpPr>
        <p:spPr>
          <a:xfrm>
            <a:off x="5963395" y="3403600"/>
            <a:ext cx="12447600" cy="4826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24000"/>
              <a:buFont typeface="Oxanium"/>
              <a:buNone/>
            </a:pPr>
            <a:r>
              <a:rPr b="1" i="0" lang="en-US" sz="24000" u="none" cap="none" strike="noStrike">
                <a:solidFill>
                  <a:srgbClr val="3A5567"/>
                </a:solidFill>
                <a:latin typeface="Oxanium"/>
                <a:ea typeface="Oxanium"/>
                <a:cs typeface="Oxanium"/>
                <a:sym typeface="Oxanium"/>
              </a:rPr>
              <a:t>234,567</a:t>
            </a:r>
            <a:endParaRPr b="0" i="0" sz="24000" u="none" cap="none" strike="noStrike">
              <a:solidFill>
                <a:schemeClr val="dk1"/>
              </a:solidFill>
              <a:latin typeface="Calibri"/>
              <a:ea typeface="Calibri"/>
              <a:cs typeface="Calibri"/>
              <a:sym typeface="Calibri"/>
            </a:endParaRPr>
          </a:p>
        </p:txBody>
      </p:sp>
      <p:sp>
        <p:nvSpPr>
          <p:cNvPr id="309" name="Google Shape;309;g2c620930ece_0_275"/>
          <p:cNvSpPr/>
          <p:nvPr/>
        </p:nvSpPr>
        <p:spPr>
          <a:xfrm>
            <a:off x="4170355" y="74168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0" name="Google Shape;310;g2c620930ece_0_275"/>
          <p:cNvSpPr/>
          <p:nvPr/>
        </p:nvSpPr>
        <p:spPr>
          <a:xfrm>
            <a:off x="7483352" y="90424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315" name="Shape 315"/>
        <p:cNvGrpSpPr/>
        <p:nvPr/>
      </p:nvGrpSpPr>
      <p:grpSpPr>
        <a:xfrm>
          <a:off x="0" y="0"/>
          <a:ext cx="0" cy="0"/>
          <a:chOff x="0" y="0"/>
          <a:chExt cx="0" cy="0"/>
        </a:xfrm>
      </p:grpSpPr>
      <p:pic>
        <p:nvPicPr>
          <p:cNvPr descr=" " id="316" name="Google Shape;316;g2c620930ece_0_287"/>
          <p:cNvPicPr preferRelativeResize="0"/>
          <p:nvPr/>
        </p:nvPicPr>
        <p:blipFill rotWithShape="1">
          <a:blip r:embed="rId3">
            <a:alphaModFix/>
          </a:blip>
          <a:srcRect b="0" l="0" r="0" t="0"/>
          <a:stretch/>
        </p:blipFill>
        <p:spPr>
          <a:xfrm>
            <a:off x="0" y="0"/>
            <a:ext cx="4349230" cy="10569575"/>
          </a:xfrm>
          <a:prstGeom prst="rect">
            <a:avLst/>
          </a:prstGeom>
          <a:noFill/>
          <a:ln>
            <a:noFill/>
          </a:ln>
        </p:spPr>
      </p:pic>
      <p:pic>
        <p:nvPicPr>
          <p:cNvPr descr=" " id="317" name="Google Shape;317;g2c620930ece_0_287"/>
          <p:cNvPicPr preferRelativeResize="0"/>
          <p:nvPr/>
        </p:nvPicPr>
        <p:blipFill rotWithShape="1">
          <a:blip r:embed="rId4">
            <a:alphaModFix/>
          </a:blip>
          <a:srcRect b="0" l="0" r="0" t="0"/>
          <a:stretch/>
        </p:blipFill>
        <p:spPr>
          <a:xfrm>
            <a:off x="12560654" y="8417942"/>
            <a:ext cx="11826395" cy="5298058"/>
          </a:xfrm>
          <a:prstGeom prst="rect">
            <a:avLst/>
          </a:prstGeom>
          <a:noFill/>
          <a:ln>
            <a:noFill/>
          </a:ln>
        </p:spPr>
      </p:pic>
      <p:sp>
        <p:nvSpPr>
          <p:cNvPr id="318" name="Google Shape;318;g2c620930ece_0_2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9" name="Google Shape;319;g2c620930ece_0_2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0" name="Google Shape;320;g2c620930ece_0_287"/>
          <p:cNvSpPr/>
          <p:nvPr/>
        </p:nvSpPr>
        <p:spPr>
          <a:xfrm>
            <a:off x="339132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c620930ece_0_287"/>
          <p:cNvSpPr/>
          <p:nvPr/>
        </p:nvSpPr>
        <p:spPr>
          <a:xfrm>
            <a:off x="3607251" y="3263900"/>
            <a:ext cx="7443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c620930ece_0_287"/>
          <p:cNvSpPr/>
          <p:nvPr/>
        </p:nvSpPr>
        <p:spPr>
          <a:xfrm>
            <a:off x="3607251" y="3263900"/>
            <a:ext cx="7985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233 Coins</a:t>
            </a:r>
            <a:endParaRPr b="0" i="0" sz="12800" u="none" cap="none" strike="noStrike">
              <a:solidFill>
                <a:schemeClr val="dk1"/>
              </a:solidFill>
              <a:latin typeface="Calibri"/>
              <a:ea typeface="Calibri"/>
              <a:cs typeface="Calibri"/>
              <a:sym typeface="Calibri"/>
            </a:endParaRPr>
          </a:p>
        </p:txBody>
      </p:sp>
      <p:sp>
        <p:nvSpPr>
          <p:cNvPr id="323" name="Google Shape;323;g2c620930ece_0_287"/>
          <p:cNvSpPr/>
          <p:nvPr/>
        </p:nvSpPr>
        <p:spPr>
          <a:xfrm>
            <a:off x="339132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c620930ece_0_287"/>
          <p:cNvSpPr/>
          <p:nvPr/>
        </p:nvSpPr>
        <p:spPr>
          <a:xfrm>
            <a:off x="332358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5" name="Google Shape;325;g2c620930ece_0_287"/>
          <p:cNvSpPr/>
          <p:nvPr/>
        </p:nvSpPr>
        <p:spPr>
          <a:xfrm>
            <a:off x="339132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c620930ece_0_287"/>
          <p:cNvSpPr/>
          <p:nvPr/>
        </p:nvSpPr>
        <p:spPr>
          <a:xfrm>
            <a:off x="3442130" y="6985000"/>
            <a:ext cx="77733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c620930ece_0_287"/>
          <p:cNvSpPr/>
          <p:nvPr/>
        </p:nvSpPr>
        <p:spPr>
          <a:xfrm>
            <a:off x="3442130" y="6985000"/>
            <a:ext cx="8315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456 Hours</a:t>
            </a:r>
            <a:endParaRPr b="0" i="0" sz="12800" u="none" cap="none" strike="noStrike">
              <a:solidFill>
                <a:schemeClr val="dk1"/>
              </a:solidFill>
              <a:latin typeface="Calibri"/>
              <a:ea typeface="Calibri"/>
              <a:cs typeface="Calibri"/>
              <a:sym typeface="Calibri"/>
            </a:endParaRPr>
          </a:p>
        </p:txBody>
      </p:sp>
      <p:sp>
        <p:nvSpPr>
          <p:cNvPr id="328" name="Google Shape;328;g2c620930ece_0_287"/>
          <p:cNvSpPr/>
          <p:nvPr/>
        </p:nvSpPr>
        <p:spPr>
          <a:xfrm>
            <a:off x="339132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c620930ece_0_287"/>
          <p:cNvSpPr/>
          <p:nvPr/>
        </p:nvSpPr>
        <p:spPr>
          <a:xfrm>
            <a:off x="332358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0" name="Google Shape;330;g2c620930ece_0_287"/>
          <p:cNvSpPr/>
          <p:nvPr/>
        </p:nvSpPr>
        <p:spPr>
          <a:xfrm>
            <a:off x="13552594" y="32639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c620930ece_0_287"/>
          <p:cNvSpPr/>
          <p:nvPr/>
        </p:nvSpPr>
        <p:spPr>
          <a:xfrm>
            <a:off x="15832529" y="3263900"/>
            <a:ext cx="33150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c620930ece_0_287"/>
          <p:cNvSpPr/>
          <p:nvPr/>
        </p:nvSpPr>
        <p:spPr>
          <a:xfrm>
            <a:off x="15832529" y="3263900"/>
            <a:ext cx="3857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85%</a:t>
            </a:r>
            <a:endParaRPr b="0" i="0" sz="12800" u="none" cap="none" strike="noStrike">
              <a:solidFill>
                <a:schemeClr val="dk1"/>
              </a:solidFill>
              <a:latin typeface="Calibri"/>
              <a:ea typeface="Calibri"/>
              <a:cs typeface="Calibri"/>
              <a:sym typeface="Calibri"/>
            </a:endParaRPr>
          </a:p>
        </p:txBody>
      </p:sp>
      <p:sp>
        <p:nvSpPr>
          <p:cNvPr id="333" name="Google Shape;333;g2c620930ece_0_287"/>
          <p:cNvSpPr/>
          <p:nvPr/>
        </p:nvSpPr>
        <p:spPr>
          <a:xfrm>
            <a:off x="13552594" y="5295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c620930ece_0_287"/>
          <p:cNvSpPr/>
          <p:nvPr/>
        </p:nvSpPr>
        <p:spPr>
          <a:xfrm>
            <a:off x="13484852" y="5295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5" name="Google Shape;335;g2c620930ece_0_287"/>
          <p:cNvSpPr/>
          <p:nvPr/>
        </p:nvSpPr>
        <p:spPr>
          <a:xfrm>
            <a:off x="13552594" y="6985000"/>
            <a:ext cx="78750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c620930ece_0_287"/>
          <p:cNvSpPr/>
          <p:nvPr/>
        </p:nvSpPr>
        <p:spPr>
          <a:xfrm>
            <a:off x="14600475" y="6985000"/>
            <a:ext cx="57792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c620930ece_0_287"/>
          <p:cNvSpPr/>
          <p:nvPr/>
        </p:nvSpPr>
        <p:spPr>
          <a:xfrm>
            <a:off x="14600475" y="6985000"/>
            <a:ext cx="6321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765 Km</a:t>
            </a:r>
            <a:endParaRPr b="0" i="0" sz="12800" u="none" cap="none" strike="noStrike">
              <a:solidFill>
                <a:schemeClr val="dk1"/>
              </a:solidFill>
              <a:latin typeface="Calibri"/>
              <a:ea typeface="Calibri"/>
              <a:cs typeface="Calibri"/>
              <a:sym typeface="Calibri"/>
            </a:endParaRPr>
          </a:p>
        </p:txBody>
      </p:sp>
      <p:sp>
        <p:nvSpPr>
          <p:cNvPr id="338" name="Google Shape;338;g2c620930ece_0_287"/>
          <p:cNvSpPr/>
          <p:nvPr/>
        </p:nvSpPr>
        <p:spPr>
          <a:xfrm>
            <a:off x="13552594" y="9017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c620930ece_0_287"/>
          <p:cNvSpPr/>
          <p:nvPr/>
        </p:nvSpPr>
        <p:spPr>
          <a:xfrm>
            <a:off x="13484852" y="9017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344" name="Shape 344"/>
        <p:cNvGrpSpPr/>
        <p:nvPr/>
      </p:nvGrpSpPr>
      <p:grpSpPr>
        <a:xfrm>
          <a:off x="0" y="0"/>
          <a:ext cx="0" cy="0"/>
          <a:chOff x="0" y="0"/>
          <a:chExt cx="0" cy="0"/>
        </a:xfrm>
      </p:grpSpPr>
      <p:pic>
        <p:nvPicPr>
          <p:cNvPr descr=" " id="345" name="Google Shape;345;g2c620930ece_0_315"/>
          <p:cNvPicPr preferRelativeResize="0"/>
          <p:nvPr/>
        </p:nvPicPr>
        <p:blipFill rotWithShape="1">
          <a:blip r:embed="rId3">
            <a:alphaModFix/>
          </a:blip>
          <a:srcRect b="0" l="0" r="0" t="0"/>
          <a:stretch/>
        </p:blipFill>
        <p:spPr>
          <a:xfrm>
            <a:off x="17502788" y="6858000"/>
            <a:ext cx="6884260" cy="6858000"/>
          </a:xfrm>
          <a:prstGeom prst="rect">
            <a:avLst/>
          </a:prstGeom>
          <a:noFill/>
          <a:ln>
            <a:noFill/>
          </a:ln>
        </p:spPr>
      </p:pic>
      <p:pic>
        <p:nvPicPr>
          <p:cNvPr descr=" " id="346" name="Google Shape;346;g2c620930ece_0_315"/>
          <p:cNvPicPr preferRelativeResize="0"/>
          <p:nvPr/>
        </p:nvPicPr>
        <p:blipFill rotWithShape="1">
          <a:blip r:embed="rId4">
            <a:alphaModFix/>
          </a:blip>
          <a:srcRect b="0" l="0" r="0" t="0"/>
          <a:stretch/>
        </p:blipFill>
        <p:spPr>
          <a:xfrm>
            <a:off x="0" y="0"/>
            <a:ext cx="7506638" cy="6858000"/>
          </a:xfrm>
          <a:prstGeom prst="rect">
            <a:avLst/>
          </a:prstGeom>
          <a:noFill/>
          <a:ln>
            <a:noFill/>
          </a:ln>
        </p:spPr>
      </p:pic>
      <p:sp>
        <p:nvSpPr>
          <p:cNvPr id="347" name="Google Shape;347;g2c620930ece_0_3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8" name="Google Shape;348;g2c620930ece_0_3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9" name="Google Shape;349;g2c620930ece_0_315"/>
          <p:cNvSpPr/>
          <p:nvPr/>
        </p:nvSpPr>
        <p:spPr>
          <a:xfrm>
            <a:off x="6841922" y="1143000"/>
            <a:ext cx="106905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Some Graph</a:t>
            </a:r>
            <a:endParaRPr b="0" i="0" sz="8000" u="none" cap="none" strike="noStrike">
              <a:solidFill>
                <a:schemeClr val="dk1"/>
              </a:solidFill>
              <a:latin typeface="Calibri"/>
              <a:ea typeface="Calibri"/>
              <a:cs typeface="Calibri"/>
              <a:sym typeface="Calibri"/>
            </a:endParaRPr>
          </a:p>
        </p:txBody>
      </p:sp>
      <p:sp>
        <p:nvSpPr>
          <p:cNvPr id="350" name="Google Shape;350;g2c620930ece_0_31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c620930ece_0_31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2" name="Google Shape;352;g2c620930ece_0_31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3" name="Google Shape;353;g2c620930ece_0_31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4" name="Google Shape;354;g2c620930ece_0_31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5" name="Google Shape;355;g2c620930ece_0_31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6" name="Google Shape;356;g2c620930ece_0_31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7" name="Google Shape;357;g2c620930ece_0_31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8" name="Google Shape;358;g2c620930ece_0_31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9" name="Google Shape;359;g2c620930ece_0_31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2185"/>
              <a:buFont typeface="Lato"/>
              <a:buNone/>
            </a:pPr>
            <a:r>
              <a:rPr b="0" i="0" lang="en-US" sz="2185" u="none" cap="none" strike="noStrike">
                <a:solidFill>
                  <a:srgbClr val="21516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0" name="Google Shape;360;g2c620930ece_0_31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1" name="Google Shape;361;g2c620930ece_0_31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2" name="Google Shape;362;g2c620930ece_0_31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3" name="Google Shape;363;g2c620930ece_0_31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4" name="Google Shape;364;g2c620930ece_0_31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5" name="Google Shape;365;g2c620930ece_0_31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6" name="Google Shape;366;g2c620930ece_0_31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7" name="Google Shape;367;g2c620930ece_0_31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8" name="Google Shape;368;g2c620930ece_0_31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9" name="Google Shape;369;g2c620930ece_0_31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1516C"/>
              </a:buClr>
              <a:buSzPts val="1820"/>
              <a:buFont typeface="Lato"/>
              <a:buNone/>
            </a:pPr>
            <a:r>
              <a:rPr b="0" i="0" lang="en-US" sz="1820" u="none" cap="none" strike="noStrike">
                <a:solidFill>
                  <a:srgbClr val="21516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0" name="Google Shape;370;g2c620930ece_0_315"/>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1" name="Google Shape;371;g2c620930ece_0_31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2" name="Google Shape;372;g2c620930ece_0_31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3" name="Google Shape;373;g2c620930ece_0_31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4" name="Google Shape;374;g2c620930ece_0_31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5" name="Google Shape;375;g2c620930ece_0_31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6" name="Google Shape;376;g2c620930ece_0_31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77" name="Google Shape;377;g2c620930ece_0_31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78" name="Google Shape;378;g2c620930ece_0_315"/>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79" name="Google Shape;379;g2c620930ece_0_315"/>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0" name="Google Shape;380;g2c620930ece_0_31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1" name="Google Shape;381;g2c620930ece_0_31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2" name="Google Shape;382;g2c620930ece_0_31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3" name="Google Shape;383;g2c620930ece_0_31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4" name="Google Shape;384;g2c620930ece_0_31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5" name="Google Shape;385;g2c620930ece_0_31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6" name="Google Shape;386;g2c620930ece_0_31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87" name="Google Shape;387;g2c620930ece_0_31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88" name="Google Shape;388;g2c620930ece_0_31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89" name="Google Shape;389;g2c620930ece_0_31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0" name="Google Shape;390;g2c620930ece_0_31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1" name="Google Shape;391;g2c620930ece_0_31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2" name="Google Shape;392;g2c620930ece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c620930ece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g2c620930ece_0_3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5" name="Google Shape;395;g2c620930ece_0_31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6" name="Google Shape;396;g2c620930ece_0_315"/>
          <p:cNvSpPr/>
          <p:nvPr/>
        </p:nvSpPr>
        <p:spPr>
          <a:xfrm>
            <a:off x="16226278" y="6365379"/>
            <a:ext cx="19434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c620930ece_0_315"/>
          <p:cNvSpPr/>
          <p:nvPr/>
        </p:nvSpPr>
        <p:spPr>
          <a:xfrm>
            <a:off x="16226278" y="6292850"/>
            <a:ext cx="21465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34.574</a:t>
            </a:r>
            <a:endParaRPr b="0" i="0" sz="4800" u="none" cap="none" strike="noStrike">
              <a:solidFill>
                <a:schemeClr val="dk1"/>
              </a:solidFill>
              <a:latin typeface="Calibri"/>
              <a:ea typeface="Calibri"/>
              <a:cs typeface="Calibri"/>
              <a:sym typeface="Calibri"/>
            </a:endParaRPr>
          </a:p>
        </p:txBody>
      </p:sp>
      <p:sp>
        <p:nvSpPr>
          <p:cNvPr id="398" name="Google Shape;398;g2c620930ece_0_315"/>
          <p:cNvSpPr/>
          <p:nvPr/>
        </p:nvSpPr>
        <p:spPr>
          <a:xfrm>
            <a:off x="16696237" y="70548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99" name="Google Shape;399;g2c620930ece_0_31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c620930ece_0_315"/>
          <p:cNvSpPr/>
          <p:nvPr/>
        </p:nvSpPr>
        <p:spPr>
          <a:xfrm>
            <a:off x="13260457"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c620930ece_0_315"/>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Treasure Found</a:t>
            </a:r>
            <a:endParaRPr b="0" i="0" sz="4800" u="none" cap="none" strike="noStrike">
              <a:solidFill>
                <a:schemeClr val="dk1"/>
              </a:solidFill>
              <a:latin typeface="Calibri"/>
              <a:ea typeface="Calibri"/>
              <a:cs typeface="Calibri"/>
              <a:sym typeface="Calibri"/>
            </a:endParaRPr>
          </a:p>
        </p:txBody>
      </p:sp>
      <p:sp>
        <p:nvSpPr>
          <p:cNvPr id="402" name="Google Shape;402;g2c620930ece_0_315"/>
          <p:cNvSpPr/>
          <p:nvPr/>
        </p:nvSpPr>
        <p:spPr>
          <a:xfrm>
            <a:off x="13192716"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3" name="Google Shape;403;g2c620930ece_0_31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c620930ece_0_315"/>
          <p:cNvSpPr/>
          <p:nvPr/>
        </p:nvSpPr>
        <p:spPr>
          <a:xfrm>
            <a:off x="3251606" y="10515600"/>
            <a:ext cx="78750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c620930ece_0_315"/>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Spellcasting Progress</a:t>
            </a:r>
            <a:endParaRPr b="0" i="0" sz="4800" u="none" cap="none" strike="noStrike">
              <a:solidFill>
                <a:schemeClr val="dk1"/>
              </a:solidFill>
              <a:latin typeface="Calibri"/>
              <a:ea typeface="Calibri"/>
              <a:cs typeface="Calibri"/>
              <a:sym typeface="Calibri"/>
            </a:endParaRPr>
          </a:p>
        </p:txBody>
      </p:sp>
      <p:sp>
        <p:nvSpPr>
          <p:cNvPr id="406" name="Google Shape;406;g2c620930ece_0_315"/>
          <p:cNvSpPr/>
          <p:nvPr/>
        </p:nvSpPr>
        <p:spPr>
          <a:xfrm>
            <a:off x="3183865" y="113792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411" name="Shape 411"/>
        <p:cNvGrpSpPr/>
        <p:nvPr/>
      </p:nvGrpSpPr>
      <p:grpSpPr>
        <a:xfrm>
          <a:off x="0" y="0"/>
          <a:ext cx="0" cy="0"/>
          <a:chOff x="0" y="0"/>
          <a:chExt cx="0" cy="0"/>
        </a:xfrm>
      </p:grpSpPr>
      <p:pic>
        <p:nvPicPr>
          <p:cNvPr descr=" " id="412" name="Google Shape;412;g2c620930ece_0_381"/>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413" name="Google Shape;413;g2c620930ece_0_381"/>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414" name="Google Shape;414;g2c620930ece_0_3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2c620930ece_0_3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6" name="Google Shape;416;g2c620930ece_0_381"/>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c620930ece_0_381"/>
          <p:cNvSpPr/>
          <p:nvPr/>
        </p:nvSpPr>
        <p:spPr>
          <a:xfrm>
            <a:off x="13450981" y="5753100"/>
            <a:ext cx="8738700" cy="21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c620930ece_0_381"/>
          <p:cNvSpPr/>
          <p:nvPr/>
        </p:nvSpPr>
        <p:spPr>
          <a:xfrm>
            <a:off x="13450981" y="57531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A web application</a:t>
            </a:r>
            <a:endParaRPr b="0" i="0" sz="4800" u="none" cap="none" strike="noStrike">
              <a:solidFill>
                <a:schemeClr val="dk1"/>
              </a:solidFill>
              <a:latin typeface="Calibri"/>
              <a:ea typeface="Calibri"/>
              <a:cs typeface="Calibri"/>
              <a:sym typeface="Calibri"/>
            </a:endParaRPr>
          </a:p>
        </p:txBody>
      </p:sp>
      <p:sp>
        <p:nvSpPr>
          <p:cNvPr id="419" name="Google Shape;419;g2c620930ece_0_381"/>
          <p:cNvSpPr/>
          <p:nvPr/>
        </p:nvSpPr>
        <p:spPr>
          <a:xfrm>
            <a:off x="13450981" y="67183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0" name="Google Shape;420;g2c620930ece_0_381"/>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1" name="Google Shape;421;g2c620930ece_0_381"/>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2" name="Google Shape;422;g2c620930ece_0_381"/>
          <p:cNvSpPr/>
          <p:nvPr/>
        </p:nvSpPr>
        <p:spPr>
          <a:xfrm>
            <a:off x="7011276" y="1219200"/>
            <a:ext cx="10690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427" name="Shape 427"/>
        <p:cNvGrpSpPr/>
        <p:nvPr/>
      </p:nvGrpSpPr>
      <p:grpSpPr>
        <a:xfrm>
          <a:off x="0" y="0"/>
          <a:ext cx="0" cy="0"/>
          <a:chOff x="0" y="0"/>
          <a:chExt cx="0" cy="0"/>
        </a:xfrm>
      </p:grpSpPr>
      <p:pic>
        <p:nvPicPr>
          <p:cNvPr descr=" " id="428" name="Google Shape;428;g2c620930ece_0_396"/>
          <p:cNvPicPr preferRelativeResize="0"/>
          <p:nvPr/>
        </p:nvPicPr>
        <p:blipFill rotWithShape="1">
          <a:blip r:embed="rId3">
            <a:alphaModFix/>
          </a:blip>
          <a:srcRect b="0" l="0" r="0" t="0"/>
          <a:stretch/>
        </p:blipFill>
        <p:spPr>
          <a:xfrm>
            <a:off x="0" y="0"/>
            <a:ext cx="4349230" cy="10569575"/>
          </a:xfrm>
          <a:prstGeom prst="rect">
            <a:avLst/>
          </a:prstGeom>
          <a:noFill/>
          <a:ln>
            <a:noFill/>
          </a:ln>
        </p:spPr>
      </p:pic>
      <p:pic>
        <p:nvPicPr>
          <p:cNvPr descr=" " id="429" name="Google Shape;429;g2c620930ece_0_396"/>
          <p:cNvPicPr preferRelativeResize="0"/>
          <p:nvPr/>
        </p:nvPicPr>
        <p:blipFill rotWithShape="1">
          <a:blip r:embed="rId4">
            <a:alphaModFix/>
          </a:blip>
          <a:srcRect b="0" l="0" r="0" t="0"/>
          <a:stretch/>
        </p:blipFill>
        <p:spPr>
          <a:xfrm>
            <a:off x="12560654" y="8417942"/>
            <a:ext cx="11826395" cy="5298058"/>
          </a:xfrm>
          <a:prstGeom prst="rect">
            <a:avLst/>
          </a:prstGeom>
          <a:noFill/>
          <a:ln>
            <a:noFill/>
          </a:ln>
        </p:spPr>
      </p:pic>
      <p:sp>
        <p:nvSpPr>
          <p:cNvPr id="430" name="Google Shape;430;g2c620930ece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2c620930ece_0_3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2" name="Google Shape;432;g2c620930ece_0_396"/>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c620930ece_0_396"/>
          <p:cNvSpPr/>
          <p:nvPr/>
        </p:nvSpPr>
        <p:spPr>
          <a:xfrm>
            <a:off x="2946768" y="4152900"/>
            <a:ext cx="87387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c620930ece_0_396"/>
          <p:cNvSpPr/>
          <p:nvPr/>
        </p:nvSpPr>
        <p:spPr>
          <a:xfrm>
            <a:off x="2946768" y="41529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An mobile app</a:t>
            </a:r>
            <a:endParaRPr b="0" i="0" sz="4800" u="none" cap="none" strike="noStrike">
              <a:solidFill>
                <a:schemeClr val="dk1"/>
              </a:solidFill>
              <a:latin typeface="Calibri"/>
              <a:ea typeface="Calibri"/>
              <a:cs typeface="Calibri"/>
              <a:sym typeface="Calibri"/>
            </a:endParaRPr>
          </a:p>
        </p:txBody>
      </p:sp>
      <p:sp>
        <p:nvSpPr>
          <p:cNvPr id="435" name="Google Shape;435;g2c620930ece_0_396"/>
          <p:cNvSpPr/>
          <p:nvPr/>
        </p:nvSpPr>
        <p:spPr>
          <a:xfrm>
            <a:off x="2946768" y="51181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6" name="Google Shape;436;g2c620930ece_0_396"/>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7" name="Google Shape;437;g2c620930ece_0_396"/>
          <p:cNvSpPr/>
          <p:nvPr/>
        </p:nvSpPr>
        <p:spPr>
          <a:xfrm>
            <a:off x="2895962" y="1854200"/>
            <a:ext cx="12900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The Future of Fantasy</a:t>
            </a:r>
            <a:endParaRPr b="0" i="0" sz="8000" u="none" cap="none" strike="noStrike">
              <a:solidFill>
                <a:schemeClr val="dk1"/>
              </a:solidFill>
              <a:latin typeface="Calibri"/>
              <a:ea typeface="Calibri"/>
              <a:cs typeface="Calibri"/>
              <a:sym typeface="Calibri"/>
            </a:endParaRPr>
          </a:p>
        </p:txBody>
      </p:sp>
      <p:pic>
        <p:nvPicPr>
          <p:cNvPr descr=" " id="438" name="Google Shape;438;g2c620930ece_0_396"/>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39" name="Google Shape;439;g2c620930ece_0_396"/>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444" name="Shape 444"/>
        <p:cNvGrpSpPr/>
        <p:nvPr/>
      </p:nvGrpSpPr>
      <p:grpSpPr>
        <a:xfrm>
          <a:off x="0" y="0"/>
          <a:ext cx="0" cy="0"/>
          <a:chOff x="0" y="0"/>
          <a:chExt cx="0" cy="0"/>
        </a:xfrm>
      </p:grpSpPr>
      <p:pic>
        <p:nvPicPr>
          <p:cNvPr descr=" " id="445" name="Google Shape;445;g2c620930ece_0_412"/>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446" name="Google Shape;446;g2c620930ece_0_412"/>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447" name="Google Shape;447;g2c620930ece_0_4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2c620930ece_0_4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9" name="Google Shape;449;g2c620930ece_0_412"/>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c620930ece_0_412"/>
          <p:cNvSpPr/>
          <p:nvPr/>
        </p:nvSpPr>
        <p:spPr>
          <a:xfrm>
            <a:off x="876410" y="8305800"/>
            <a:ext cx="57156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c620930ece_0_412"/>
          <p:cNvSpPr/>
          <p:nvPr/>
        </p:nvSpPr>
        <p:spPr>
          <a:xfrm>
            <a:off x="876410" y="83058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A web application</a:t>
            </a:r>
            <a:endParaRPr b="0" i="0" sz="4800" u="none" cap="none" strike="noStrike">
              <a:solidFill>
                <a:schemeClr val="dk1"/>
              </a:solidFill>
              <a:latin typeface="Calibri"/>
              <a:ea typeface="Calibri"/>
              <a:cs typeface="Calibri"/>
              <a:sym typeface="Calibri"/>
            </a:endParaRPr>
          </a:p>
        </p:txBody>
      </p:sp>
      <p:sp>
        <p:nvSpPr>
          <p:cNvPr id="452" name="Google Shape;452;g2c620930ece_0_412"/>
          <p:cNvSpPr/>
          <p:nvPr/>
        </p:nvSpPr>
        <p:spPr>
          <a:xfrm>
            <a:off x="876410" y="92710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3" name="Google Shape;453;g2c620930ece_0_412"/>
          <p:cNvSpPr/>
          <p:nvPr/>
        </p:nvSpPr>
        <p:spPr>
          <a:xfrm>
            <a:off x="825603" y="1231900"/>
            <a:ext cx="70071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4" name="Google Shape;454;g2c620930ece_0_412"/>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5" name="Google Shape;455;g2c620930ece_0_412"/>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6" name="Google Shape;456;g2c620930ece_0_412"/>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461" name="Shape 461"/>
        <p:cNvGrpSpPr/>
        <p:nvPr/>
      </p:nvGrpSpPr>
      <p:grpSpPr>
        <a:xfrm>
          <a:off x="0" y="0"/>
          <a:ext cx="0" cy="0"/>
          <a:chOff x="0" y="0"/>
          <a:chExt cx="0" cy="0"/>
        </a:xfrm>
      </p:grpSpPr>
      <p:pic>
        <p:nvPicPr>
          <p:cNvPr descr=" " id="462" name="Google Shape;462;g2c620930ece_0_42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3" name="Google Shape;463;g2c620930ece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c620930ece_0_4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5" name="Google Shape;465;g2c620930ece_0_428"/>
          <p:cNvSpPr/>
          <p:nvPr/>
        </p:nvSpPr>
        <p:spPr>
          <a:xfrm>
            <a:off x="15690694" y="698500"/>
            <a:ext cx="7464300" cy="2878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27" name="Shape 27"/>
        <p:cNvGrpSpPr/>
        <p:nvPr/>
      </p:nvGrpSpPr>
      <p:grpSpPr>
        <a:xfrm>
          <a:off x="0" y="0"/>
          <a:ext cx="0" cy="0"/>
          <a:chOff x="0" y="0"/>
          <a:chExt cx="0" cy="0"/>
        </a:xfrm>
      </p:grpSpPr>
      <p:pic>
        <p:nvPicPr>
          <p:cNvPr descr=" " id="28" name="Google Shape;28;g2c620930ece_0_11"/>
          <p:cNvPicPr preferRelativeResize="0"/>
          <p:nvPr/>
        </p:nvPicPr>
        <p:blipFill rotWithShape="1">
          <a:blip r:embed="rId3">
            <a:alphaModFix/>
          </a:blip>
          <a:srcRect b="0" l="0" r="0" t="0"/>
          <a:stretch/>
        </p:blipFill>
        <p:spPr>
          <a:xfrm>
            <a:off x="3010276" y="0"/>
            <a:ext cx="18366496" cy="13716000"/>
          </a:xfrm>
          <a:prstGeom prst="rect">
            <a:avLst/>
          </a:prstGeom>
          <a:noFill/>
          <a:ln>
            <a:noFill/>
          </a:ln>
        </p:spPr>
      </p:pic>
      <p:sp>
        <p:nvSpPr>
          <p:cNvPr id="29" name="Google Shape;29;g2c620930ece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2c620930ece_0_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g2c620930ece_0_11"/>
          <p:cNvSpPr/>
          <p:nvPr/>
        </p:nvSpPr>
        <p:spPr>
          <a:xfrm>
            <a:off x="8328008" y="4394200"/>
            <a:ext cx="77436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Welcome</a:t>
            </a:r>
            <a:endParaRPr b="0" i="0" sz="12800" u="none" cap="none" strike="noStrike">
              <a:solidFill>
                <a:schemeClr val="dk1"/>
              </a:solidFill>
              <a:latin typeface="Calibri"/>
              <a:ea typeface="Calibri"/>
              <a:cs typeface="Calibri"/>
              <a:sym typeface="Calibri"/>
            </a:endParaRPr>
          </a:p>
        </p:txBody>
      </p:sp>
      <p:sp>
        <p:nvSpPr>
          <p:cNvPr id="32" name="Google Shape;32;g2c620930ece_0_11"/>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470" name="Shape 470"/>
        <p:cNvGrpSpPr/>
        <p:nvPr/>
      </p:nvGrpSpPr>
      <p:grpSpPr>
        <a:xfrm>
          <a:off x="0" y="0"/>
          <a:ext cx="0" cy="0"/>
          <a:chOff x="0" y="0"/>
          <a:chExt cx="0" cy="0"/>
        </a:xfrm>
      </p:grpSpPr>
      <p:pic>
        <p:nvPicPr>
          <p:cNvPr descr=" " id="471" name="Google Shape;471;g2c620930ece_0_436"/>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472" name="Google Shape;472;g2c620930ece_0_436"/>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473" name="Google Shape;473;g2c620930ece_0_4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2c620930ece_0_4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5" name="Google Shape;475;g2c620930ece_0_436"/>
          <p:cNvPicPr preferRelativeResize="0"/>
          <p:nvPr/>
        </p:nvPicPr>
        <p:blipFill rotWithShape="1">
          <a:blip r:embed="rId6">
            <a:alphaModFix/>
          </a:blip>
          <a:srcRect b="0" l="0" r="0" t="0"/>
          <a:stretch/>
        </p:blipFill>
        <p:spPr>
          <a:xfrm>
            <a:off x="0" y="0"/>
            <a:ext cx="7646356" cy="13716000"/>
          </a:xfrm>
          <a:prstGeom prst="rect">
            <a:avLst/>
          </a:prstGeom>
          <a:noFill/>
          <a:ln>
            <a:noFill/>
          </a:ln>
        </p:spPr>
      </p:pic>
      <p:sp>
        <p:nvSpPr>
          <p:cNvPr id="476" name="Google Shape;476;g2c620930ece_0_436"/>
          <p:cNvSpPr/>
          <p:nvPr/>
        </p:nvSpPr>
        <p:spPr>
          <a:xfrm>
            <a:off x="8675184" y="2578100"/>
            <a:ext cx="6604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c620930ece_0_436"/>
          <p:cNvSpPr/>
          <p:nvPr/>
        </p:nvSpPr>
        <p:spPr>
          <a:xfrm>
            <a:off x="8675184" y="3289300"/>
            <a:ext cx="93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c620930ece_0_436"/>
          <p:cNvSpPr/>
          <p:nvPr/>
        </p:nvSpPr>
        <p:spPr>
          <a:xfrm>
            <a:off x="8675184" y="3289300"/>
            <a:ext cx="148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1</a:t>
            </a:r>
            <a:endParaRPr b="0" i="0" sz="12800" u="none" cap="none" strike="noStrike">
              <a:solidFill>
                <a:schemeClr val="dk1"/>
              </a:solidFill>
              <a:latin typeface="Calibri"/>
              <a:ea typeface="Calibri"/>
              <a:cs typeface="Calibri"/>
              <a:sym typeface="Calibri"/>
            </a:endParaRPr>
          </a:p>
        </p:txBody>
      </p:sp>
      <p:sp>
        <p:nvSpPr>
          <p:cNvPr id="479" name="Google Shape;479;g2c620930ece_0_436"/>
          <p:cNvSpPr/>
          <p:nvPr/>
        </p:nvSpPr>
        <p:spPr>
          <a:xfrm>
            <a:off x="9818327" y="2578100"/>
            <a:ext cx="5461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c620930ece_0_436"/>
          <p:cNvSpPr/>
          <p:nvPr/>
        </p:nvSpPr>
        <p:spPr>
          <a:xfrm>
            <a:off x="9818327" y="2578100"/>
            <a:ext cx="5664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Discover the secrets</a:t>
            </a:r>
            <a:endParaRPr b="0" i="0" sz="4800" u="none" cap="none" strike="noStrike">
              <a:solidFill>
                <a:schemeClr val="dk1"/>
              </a:solidFill>
              <a:latin typeface="Calibri"/>
              <a:ea typeface="Calibri"/>
              <a:cs typeface="Calibri"/>
              <a:sym typeface="Calibri"/>
            </a:endParaRPr>
          </a:p>
        </p:txBody>
      </p:sp>
      <p:sp>
        <p:nvSpPr>
          <p:cNvPr id="481" name="Google Shape;481;g2c620930ece_0_436"/>
          <p:cNvSpPr/>
          <p:nvPr/>
        </p:nvSpPr>
        <p:spPr>
          <a:xfrm>
            <a:off x="9818327" y="4203700"/>
            <a:ext cx="5597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2" name="Google Shape;482;g2c620930ece_0_436"/>
          <p:cNvSpPr/>
          <p:nvPr/>
        </p:nvSpPr>
        <p:spPr>
          <a:xfrm>
            <a:off x="8675184" y="6997700"/>
            <a:ext cx="66048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c620930ece_0_436"/>
          <p:cNvSpPr/>
          <p:nvPr/>
        </p:nvSpPr>
        <p:spPr>
          <a:xfrm>
            <a:off x="8675184" y="8013700"/>
            <a:ext cx="93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2c620930ece_0_436"/>
          <p:cNvSpPr/>
          <p:nvPr/>
        </p:nvSpPr>
        <p:spPr>
          <a:xfrm>
            <a:off x="8675184" y="8013700"/>
            <a:ext cx="148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3</a:t>
            </a:r>
            <a:endParaRPr b="0" i="0" sz="12800" u="none" cap="none" strike="noStrike">
              <a:solidFill>
                <a:schemeClr val="dk1"/>
              </a:solidFill>
              <a:latin typeface="Calibri"/>
              <a:ea typeface="Calibri"/>
              <a:cs typeface="Calibri"/>
              <a:sym typeface="Calibri"/>
            </a:endParaRPr>
          </a:p>
        </p:txBody>
      </p:sp>
      <p:sp>
        <p:nvSpPr>
          <p:cNvPr id="485" name="Google Shape;485;g2c620930ece_0_436"/>
          <p:cNvSpPr/>
          <p:nvPr/>
        </p:nvSpPr>
        <p:spPr>
          <a:xfrm>
            <a:off x="9818327" y="6997700"/>
            <a:ext cx="5461800" cy="406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c620930ece_0_436"/>
          <p:cNvSpPr/>
          <p:nvPr/>
        </p:nvSpPr>
        <p:spPr>
          <a:xfrm>
            <a:off x="9818327" y="6997700"/>
            <a:ext cx="5664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Meet the creatures</a:t>
            </a:r>
            <a:endParaRPr b="0" i="0" sz="4800" u="none" cap="none" strike="noStrike">
              <a:solidFill>
                <a:schemeClr val="dk1"/>
              </a:solidFill>
              <a:latin typeface="Calibri"/>
              <a:ea typeface="Calibri"/>
              <a:cs typeface="Calibri"/>
              <a:sym typeface="Calibri"/>
            </a:endParaRPr>
          </a:p>
        </p:txBody>
      </p:sp>
      <p:sp>
        <p:nvSpPr>
          <p:cNvPr id="487" name="Google Shape;487;g2c620930ece_0_436"/>
          <p:cNvSpPr/>
          <p:nvPr/>
        </p:nvSpPr>
        <p:spPr>
          <a:xfrm>
            <a:off x="9818327" y="8623300"/>
            <a:ext cx="5597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88" name="Google Shape;488;g2c620930ece_0_436"/>
          <p:cNvSpPr/>
          <p:nvPr/>
        </p:nvSpPr>
        <p:spPr>
          <a:xfrm>
            <a:off x="16181822" y="6997700"/>
            <a:ext cx="66048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c620930ece_0_436"/>
          <p:cNvSpPr/>
          <p:nvPr/>
        </p:nvSpPr>
        <p:spPr>
          <a:xfrm>
            <a:off x="16181822" y="7632700"/>
            <a:ext cx="93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c620930ece_0_436"/>
          <p:cNvSpPr/>
          <p:nvPr/>
        </p:nvSpPr>
        <p:spPr>
          <a:xfrm>
            <a:off x="16181822" y="7632700"/>
            <a:ext cx="148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4</a:t>
            </a:r>
            <a:endParaRPr b="0" i="0" sz="12800" u="none" cap="none" strike="noStrike">
              <a:solidFill>
                <a:schemeClr val="dk1"/>
              </a:solidFill>
              <a:latin typeface="Calibri"/>
              <a:ea typeface="Calibri"/>
              <a:cs typeface="Calibri"/>
              <a:sym typeface="Calibri"/>
            </a:endParaRPr>
          </a:p>
        </p:txBody>
      </p:sp>
      <p:sp>
        <p:nvSpPr>
          <p:cNvPr id="491" name="Google Shape;491;g2c620930ece_0_436"/>
          <p:cNvSpPr/>
          <p:nvPr/>
        </p:nvSpPr>
        <p:spPr>
          <a:xfrm>
            <a:off x="17324965" y="6997700"/>
            <a:ext cx="5461800" cy="330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c620930ece_0_436"/>
          <p:cNvSpPr/>
          <p:nvPr/>
        </p:nvSpPr>
        <p:spPr>
          <a:xfrm>
            <a:off x="17324965" y="6997700"/>
            <a:ext cx="56649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Uncover the magic</a:t>
            </a:r>
            <a:endParaRPr b="0" i="0" sz="4800" u="none" cap="none" strike="noStrike">
              <a:solidFill>
                <a:schemeClr val="dk1"/>
              </a:solidFill>
              <a:latin typeface="Calibri"/>
              <a:ea typeface="Calibri"/>
              <a:cs typeface="Calibri"/>
              <a:sym typeface="Calibri"/>
            </a:endParaRPr>
          </a:p>
        </p:txBody>
      </p:sp>
      <p:sp>
        <p:nvSpPr>
          <p:cNvPr id="493" name="Google Shape;493;g2c620930ece_0_436"/>
          <p:cNvSpPr/>
          <p:nvPr/>
        </p:nvSpPr>
        <p:spPr>
          <a:xfrm>
            <a:off x="17324965" y="7861300"/>
            <a:ext cx="5597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4" name="Google Shape;494;g2c620930ece_0_436"/>
          <p:cNvSpPr/>
          <p:nvPr/>
        </p:nvSpPr>
        <p:spPr>
          <a:xfrm>
            <a:off x="16181822" y="2578100"/>
            <a:ext cx="6604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c620930ece_0_436"/>
          <p:cNvSpPr/>
          <p:nvPr/>
        </p:nvSpPr>
        <p:spPr>
          <a:xfrm>
            <a:off x="16181822" y="3289300"/>
            <a:ext cx="939900" cy="20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c620930ece_0_436"/>
          <p:cNvSpPr/>
          <p:nvPr/>
        </p:nvSpPr>
        <p:spPr>
          <a:xfrm>
            <a:off x="16181822" y="3289300"/>
            <a:ext cx="14820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2</a:t>
            </a:r>
            <a:endParaRPr b="0" i="0" sz="12800" u="none" cap="none" strike="noStrike">
              <a:solidFill>
                <a:schemeClr val="dk1"/>
              </a:solidFill>
              <a:latin typeface="Calibri"/>
              <a:ea typeface="Calibri"/>
              <a:cs typeface="Calibri"/>
              <a:sym typeface="Calibri"/>
            </a:endParaRPr>
          </a:p>
        </p:txBody>
      </p:sp>
      <p:sp>
        <p:nvSpPr>
          <p:cNvPr id="497" name="Google Shape;497;g2c620930ece_0_436"/>
          <p:cNvSpPr/>
          <p:nvPr/>
        </p:nvSpPr>
        <p:spPr>
          <a:xfrm>
            <a:off x="17324965" y="2578100"/>
            <a:ext cx="5461800" cy="345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c620930ece_0_436"/>
          <p:cNvSpPr/>
          <p:nvPr/>
        </p:nvSpPr>
        <p:spPr>
          <a:xfrm>
            <a:off x="17324965" y="2578100"/>
            <a:ext cx="56649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Find your own path</a:t>
            </a:r>
            <a:endParaRPr b="0" i="0" sz="4800" u="none" cap="none" strike="noStrike">
              <a:solidFill>
                <a:schemeClr val="dk1"/>
              </a:solidFill>
              <a:latin typeface="Calibri"/>
              <a:ea typeface="Calibri"/>
              <a:cs typeface="Calibri"/>
              <a:sym typeface="Calibri"/>
            </a:endParaRPr>
          </a:p>
        </p:txBody>
      </p:sp>
      <p:sp>
        <p:nvSpPr>
          <p:cNvPr id="499" name="Google Shape;499;g2c620930ece_0_436"/>
          <p:cNvSpPr/>
          <p:nvPr/>
        </p:nvSpPr>
        <p:spPr>
          <a:xfrm>
            <a:off x="17324965" y="4203700"/>
            <a:ext cx="5597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504" name="Shape 504"/>
        <p:cNvGrpSpPr/>
        <p:nvPr/>
      </p:nvGrpSpPr>
      <p:grpSpPr>
        <a:xfrm>
          <a:off x="0" y="0"/>
          <a:ext cx="0" cy="0"/>
          <a:chOff x="0" y="0"/>
          <a:chExt cx="0" cy="0"/>
        </a:xfrm>
      </p:grpSpPr>
      <p:pic>
        <p:nvPicPr>
          <p:cNvPr descr=" " id="505" name="Google Shape;505;g2c620930ece_0_469"/>
          <p:cNvPicPr preferRelativeResize="0"/>
          <p:nvPr/>
        </p:nvPicPr>
        <p:blipFill rotWithShape="1">
          <a:blip r:embed="rId3">
            <a:alphaModFix/>
          </a:blip>
          <a:srcRect b="0" l="0" r="0" t="0"/>
          <a:stretch/>
        </p:blipFill>
        <p:spPr>
          <a:xfrm>
            <a:off x="0" y="0"/>
            <a:ext cx="4349230" cy="10569575"/>
          </a:xfrm>
          <a:prstGeom prst="rect">
            <a:avLst/>
          </a:prstGeom>
          <a:noFill/>
          <a:ln>
            <a:noFill/>
          </a:ln>
        </p:spPr>
      </p:pic>
      <p:pic>
        <p:nvPicPr>
          <p:cNvPr descr=" " id="506" name="Google Shape;506;g2c620930ece_0_469"/>
          <p:cNvPicPr preferRelativeResize="0"/>
          <p:nvPr/>
        </p:nvPicPr>
        <p:blipFill rotWithShape="1">
          <a:blip r:embed="rId4">
            <a:alphaModFix/>
          </a:blip>
          <a:srcRect b="0" l="0" r="0" t="0"/>
          <a:stretch/>
        </p:blipFill>
        <p:spPr>
          <a:xfrm>
            <a:off x="12560654" y="8417942"/>
            <a:ext cx="11826395" cy="5298058"/>
          </a:xfrm>
          <a:prstGeom prst="rect">
            <a:avLst/>
          </a:prstGeom>
          <a:noFill/>
          <a:ln>
            <a:noFill/>
          </a:ln>
        </p:spPr>
      </p:pic>
      <p:sp>
        <p:nvSpPr>
          <p:cNvPr id="507" name="Google Shape;507;g2c620930ece_0_46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8" name="Google Shape;508;g2c620930ece_0_46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09" name="Google Shape;509;g2c620930ece_0_469"/>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510" name="Google Shape;510;g2c620930ece_0_469"/>
          <p:cNvSpPr/>
          <p:nvPr/>
        </p:nvSpPr>
        <p:spPr>
          <a:xfrm>
            <a:off x="5012893" y="11696700"/>
            <a:ext cx="14348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Fantasy Realm at a Glance</a:t>
            </a:r>
            <a:endParaRPr b="0" i="0" sz="8000" u="none" cap="none" strike="noStrike">
              <a:solidFill>
                <a:schemeClr val="dk1"/>
              </a:solidFill>
              <a:latin typeface="Calibri"/>
              <a:ea typeface="Calibri"/>
              <a:cs typeface="Calibri"/>
              <a:sym typeface="Calibri"/>
            </a:endParaRPr>
          </a:p>
        </p:txBody>
      </p:sp>
      <p:sp>
        <p:nvSpPr>
          <p:cNvPr id="511" name="Google Shape;511;g2c620930ece_0_469"/>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c620930ece_0_469"/>
          <p:cNvSpPr/>
          <p:nvPr/>
        </p:nvSpPr>
        <p:spPr>
          <a:xfrm>
            <a:off x="15724565" y="1943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c620930ece_0_469"/>
          <p:cNvSpPr/>
          <p:nvPr/>
        </p:nvSpPr>
        <p:spPr>
          <a:xfrm>
            <a:off x="15724565" y="1943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The Forest</a:t>
            </a:r>
            <a:endParaRPr b="0" i="0" sz="4800" u="none" cap="none" strike="noStrike">
              <a:solidFill>
                <a:schemeClr val="dk1"/>
              </a:solidFill>
              <a:latin typeface="Calibri"/>
              <a:ea typeface="Calibri"/>
              <a:cs typeface="Calibri"/>
              <a:sym typeface="Calibri"/>
            </a:endParaRPr>
          </a:p>
        </p:txBody>
      </p:sp>
      <p:sp>
        <p:nvSpPr>
          <p:cNvPr id="514" name="Google Shape;514;g2c620930ece_0_469"/>
          <p:cNvSpPr/>
          <p:nvPr/>
        </p:nvSpPr>
        <p:spPr>
          <a:xfrm>
            <a:off x="15724565" y="2806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15" name="Google Shape;515;g2c620930ece_0_469"/>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2c620930ece_0_469"/>
          <p:cNvSpPr/>
          <p:nvPr/>
        </p:nvSpPr>
        <p:spPr>
          <a:xfrm>
            <a:off x="15724565" y="52451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g2c620930ece_0_469"/>
          <p:cNvSpPr/>
          <p:nvPr/>
        </p:nvSpPr>
        <p:spPr>
          <a:xfrm>
            <a:off x="15724565" y="52451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The Caves</a:t>
            </a:r>
            <a:endParaRPr b="0" i="0" sz="4800" u="none" cap="none" strike="noStrike">
              <a:solidFill>
                <a:schemeClr val="dk1"/>
              </a:solidFill>
              <a:latin typeface="Calibri"/>
              <a:ea typeface="Calibri"/>
              <a:cs typeface="Calibri"/>
              <a:sym typeface="Calibri"/>
            </a:endParaRPr>
          </a:p>
        </p:txBody>
      </p:sp>
      <p:sp>
        <p:nvSpPr>
          <p:cNvPr id="518" name="Google Shape;518;g2c620930ece_0_469"/>
          <p:cNvSpPr/>
          <p:nvPr/>
        </p:nvSpPr>
        <p:spPr>
          <a:xfrm>
            <a:off x="15724565" y="61087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19" name="Google Shape;519;g2c620930ece_0_469"/>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c620930ece_0_469"/>
          <p:cNvSpPr/>
          <p:nvPr/>
        </p:nvSpPr>
        <p:spPr>
          <a:xfrm>
            <a:off x="15724565" y="8267700"/>
            <a:ext cx="6935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c620930ece_0_469"/>
          <p:cNvSpPr/>
          <p:nvPr/>
        </p:nvSpPr>
        <p:spPr>
          <a:xfrm>
            <a:off x="15724565" y="82677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The Lair</a:t>
            </a:r>
            <a:endParaRPr b="0" i="0" sz="4800" u="none" cap="none" strike="noStrike">
              <a:solidFill>
                <a:schemeClr val="dk1"/>
              </a:solidFill>
              <a:latin typeface="Calibri"/>
              <a:ea typeface="Calibri"/>
              <a:cs typeface="Calibri"/>
              <a:sym typeface="Calibri"/>
            </a:endParaRPr>
          </a:p>
        </p:txBody>
      </p:sp>
      <p:sp>
        <p:nvSpPr>
          <p:cNvPr id="522" name="Google Shape;522;g2c620930ece_0_469"/>
          <p:cNvSpPr/>
          <p:nvPr/>
        </p:nvSpPr>
        <p:spPr>
          <a:xfrm>
            <a:off x="15724565" y="91313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527" name="Shape 527"/>
        <p:cNvGrpSpPr/>
        <p:nvPr/>
      </p:nvGrpSpPr>
      <p:grpSpPr>
        <a:xfrm>
          <a:off x="0" y="0"/>
          <a:ext cx="0" cy="0"/>
          <a:chOff x="0" y="0"/>
          <a:chExt cx="0" cy="0"/>
        </a:xfrm>
      </p:grpSpPr>
      <p:pic>
        <p:nvPicPr>
          <p:cNvPr descr=" " id="528" name="Google Shape;528;g2c620930ece_0_491"/>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529" name="Google Shape;529;g2c620930ece_0_491"/>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530" name="Google Shape;530;g2c620930ece_0_49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1" name="Google Shape;531;g2c620930ece_0_49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2" name="Google Shape;532;g2c620930ece_0_491"/>
          <p:cNvSpPr/>
          <p:nvPr/>
        </p:nvSpPr>
        <p:spPr>
          <a:xfrm>
            <a:off x="6054423" y="965200"/>
            <a:ext cx="1227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The Timeline</a:t>
            </a:r>
            <a:endParaRPr b="0" i="0" sz="8000" u="none" cap="none" strike="noStrike">
              <a:solidFill>
                <a:schemeClr val="dk1"/>
              </a:solidFill>
              <a:latin typeface="Calibri"/>
              <a:ea typeface="Calibri"/>
              <a:cs typeface="Calibri"/>
              <a:sym typeface="Calibri"/>
            </a:endParaRPr>
          </a:p>
        </p:txBody>
      </p:sp>
      <p:pic>
        <p:nvPicPr>
          <p:cNvPr descr=" " id="533" name="Google Shape;533;g2c620930ece_0_491"/>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34" name="Google Shape;534;g2c620930ece_0_491"/>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5" name="Google Shape;535;g2c620930ece_0_491"/>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36" name="Google Shape;536;g2c620930ece_0_491"/>
          <p:cNvSpPr/>
          <p:nvPr/>
        </p:nvSpPr>
        <p:spPr>
          <a:xfrm>
            <a:off x="3035679" y="7200900"/>
            <a:ext cx="1625700" cy="1625700"/>
          </a:xfrm>
          <a:prstGeom prst="roundRect">
            <a:avLst>
              <a:gd fmla="val 781313"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2c620930ece_0_491"/>
          <p:cNvSpPr/>
          <p:nvPr/>
        </p:nvSpPr>
        <p:spPr>
          <a:xfrm>
            <a:off x="3042030" y="7531100"/>
            <a:ext cx="1613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2022</a:t>
            </a:r>
            <a:endParaRPr b="0" i="0" sz="4800" u="none" cap="none" strike="noStrike">
              <a:solidFill>
                <a:schemeClr val="dk1"/>
              </a:solidFill>
              <a:latin typeface="Calibri"/>
              <a:ea typeface="Calibri"/>
              <a:cs typeface="Calibri"/>
              <a:sym typeface="Calibri"/>
            </a:endParaRPr>
          </a:p>
        </p:txBody>
      </p:sp>
      <p:sp>
        <p:nvSpPr>
          <p:cNvPr id="538" name="Google Shape;538;g2c620930ece_0_491"/>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9" name="Google Shape;539;g2c620930ece_0_491"/>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40" name="Google Shape;540;g2c620930ece_0_491"/>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41" name="Google Shape;541;g2c620930ece_0_491"/>
          <p:cNvSpPr/>
          <p:nvPr/>
        </p:nvSpPr>
        <p:spPr>
          <a:xfrm>
            <a:off x="8522765" y="7200900"/>
            <a:ext cx="1625700" cy="1625700"/>
          </a:xfrm>
          <a:prstGeom prst="roundRect">
            <a:avLst>
              <a:gd fmla="val 781313"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c620930ece_0_491"/>
          <p:cNvSpPr/>
          <p:nvPr/>
        </p:nvSpPr>
        <p:spPr>
          <a:xfrm>
            <a:off x="8529116" y="7531100"/>
            <a:ext cx="1613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2023</a:t>
            </a:r>
            <a:endParaRPr b="0" i="0" sz="4800" u="none" cap="none" strike="noStrike">
              <a:solidFill>
                <a:schemeClr val="dk1"/>
              </a:solidFill>
              <a:latin typeface="Calibri"/>
              <a:ea typeface="Calibri"/>
              <a:cs typeface="Calibri"/>
              <a:sym typeface="Calibri"/>
            </a:endParaRPr>
          </a:p>
        </p:txBody>
      </p:sp>
      <p:sp>
        <p:nvSpPr>
          <p:cNvPr id="543" name="Google Shape;543;g2c620930ece_0_491"/>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4" name="Google Shape;544;g2c620930ece_0_491"/>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45" name="Google Shape;545;g2c620930ece_0_491"/>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46" name="Google Shape;546;g2c620930ece_0_491"/>
          <p:cNvSpPr/>
          <p:nvPr/>
        </p:nvSpPr>
        <p:spPr>
          <a:xfrm>
            <a:off x="14009851" y="7200900"/>
            <a:ext cx="1625700" cy="1625700"/>
          </a:xfrm>
          <a:prstGeom prst="roundRect">
            <a:avLst>
              <a:gd fmla="val 781313"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c620930ece_0_491"/>
          <p:cNvSpPr/>
          <p:nvPr/>
        </p:nvSpPr>
        <p:spPr>
          <a:xfrm>
            <a:off x="14016202" y="7531100"/>
            <a:ext cx="1613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2024</a:t>
            </a:r>
            <a:endParaRPr b="0" i="0" sz="4800" u="none" cap="none" strike="noStrike">
              <a:solidFill>
                <a:schemeClr val="dk1"/>
              </a:solidFill>
              <a:latin typeface="Calibri"/>
              <a:ea typeface="Calibri"/>
              <a:cs typeface="Calibri"/>
              <a:sym typeface="Calibri"/>
            </a:endParaRPr>
          </a:p>
        </p:txBody>
      </p:sp>
      <p:sp>
        <p:nvSpPr>
          <p:cNvPr id="548" name="Google Shape;548;g2c620930ece_0_491"/>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9" name="Google Shape;549;g2c620930ece_0_491"/>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50" name="Google Shape;550;g2c620930ece_0_491"/>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51" name="Google Shape;551;g2c620930ece_0_491"/>
          <p:cNvSpPr/>
          <p:nvPr/>
        </p:nvSpPr>
        <p:spPr>
          <a:xfrm>
            <a:off x="19496937" y="7200900"/>
            <a:ext cx="1625700" cy="1625700"/>
          </a:xfrm>
          <a:prstGeom prst="roundRect">
            <a:avLst>
              <a:gd fmla="val 781313" name="adj"/>
            </a:avLst>
          </a:prstGeom>
          <a:noFill/>
          <a:ln cap="flat" cmpd="sng" w="12700">
            <a:solidFill>
              <a:srgbClr val="21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c620930ece_0_491"/>
          <p:cNvSpPr/>
          <p:nvPr/>
        </p:nvSpPr>
        <p:spPr>
          <a:xfrm>
            <a:off x="19503288" y="7531100"/>
            <a:ext cx="1613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2025</a:t>
            </a:r>
            <a:endParaRPr b="0" i="0" sz="4800" u="none" cap="none" strike="noStrike">
              <a:solidFill>
                <a:schemeClr val="dk1"/>
              </a:solidFill>
              <a:latin typeface="Calibri"/>
              <a:ea typeface="Calibri"/>
              <a:cs typeface="Calibri"/>
              <a:sym typeface="Calibri"/>
            </a:endParaRPr>
          </a:p>
        </p:txBody>
      </p:sp>
      <p:sp>
        <p:nvSpPr>
          <p:cNvPr id="553" name="Google Shape;553;g2c620930ece_0_491"/>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c620930ece_0_491"/>
          <p:cNvSpPr/>
          <p:nvPr/>
        </p:nvSpPr>
        <p:spPr>
          <a:xfrm>
            <a:off x="927216"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c620930ece_0_491"/>
          <p:cNvSpPr/>
          <p:nvPr/>
        </p:nvSpPr>
        <p:spPr>
          <a:xfrm>
            <a:off x="825603"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Dragon Taming</a:t>
            </a:r>
            <a:endParaRPr b="0" i="0" sz="4800" u="none" cap="none" strike="noStrike">
              <a:solidFill>
                <a:schemeClr val="dk1"/>
              </a:solidFill>
              <a:latin typeface="Calibri"/>
              <a:ea typeface="Calibri"/>
              <a:cs typeface="Calibri"/>
              <a:sym typeface="Calibri"/>
            </a:endParaRPr>
          </a:p>
        </p:txBody>
      </p:sp>
      <p:sp>
        <p:nvSpPr>
          <p:cNvPr id="556" name="Google Shape;556;g2c620930ece_0_491"/>
          <p:cNvSpPr/>
          <p:nvPr/>
        </p:nvSpPr>
        <p:spPr>
          <a:xfrm>
            <a:off x="859474"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57" name="Google Shape;557;g2c620930ece_0_491"/>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2c620930ece_0_491"/>
          <p:cNvSpPr/>
          <p:nvPr/>
        </p:nvSpPr>
        <p:spPr>
          <a:xfrm>
            <a:off x="11926791" y="45466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2c620930ece_0_491"/>
          <p:cNvSpPr/>
          <p:nvPr/>
        </p:nvSpPr>
        <p:spPr>
          <a:xfrm>
            <a:off x="11825178" y="4546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Unicorn Migration</a:t>
            </a:r>
            <a:endParaRPr b="0" i="0" sz="4800" u="none" cap="none" strike="noStrike">
              <a:solidFill>
                <a:schemeClr val="dk1"/>
              </a:solidFill>
              <a:latin typeface="Calibri"/>
              <a:ea typeface="Calibri"/>
              <a:cs typeface="Calibri"/>
              <a:sym typeface="Calibri"/>
            </a:endParaRPr>
          </a:p>
        </p:txBody>
      </p:sp>
      <p:sp>
        <p:nvSpPr>
          <p:cNvPr id="560" name="Google Shape;560;g2c620930ece_0_491"/>
          <p:cNvSpPr/>
          <p:nvPr/>
        </p:nvSpPr>
        <p:spPr>
          <a:xfrm>
            <a:off x="11859049" y="54102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61" name="Google Shape;561;g2c620930ece_0_491"/>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c620930ece_0_491"/>
          <p:cNvSpPr/>
          <p:nvPr/>
        </p:nvSpPr>
        <p:spPr>
          <a:xfrm>
            <a:off x="17363070"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c620930ece_0_491"/>
          <p:cNvSpPr/>
          <p:nvPr/>
        </p:nvSpPr>
        <p:spPr>
          <a:xfrm>
            <a:off x="17261457"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Rainbow Sightings</a:t>
            </a:r>
            <a:endParaRPr b="0" i="0" sz="4800" u="none" cap="none" strike="noStrike">
              <a:solidFill>
                <a:schemeClr val="dk1"/>
              </a:solidFill>
              <a:latin typeface="Calibri"/>
              <a:ea typeface="Calibri"/>
              <a:cs typeface="Calibri"/>
              <a:sym typeface="Calibri"/>
            </a:endParaRPr>
          </a:p>
        </p:txBody>
      </p:sp>
      <p:sp>
        <p:nvSpPr>
          <p:cNvPr id="564" name="Google Shape;564;g2c620930ece_0_491"/>
          <p:cNvSpPr/>
          <p:nvPr/>
        </p:nvSpPr>
        <p:spPr>
          <a:xfrm>
            <a:off x="17295328"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65" name="Google Shape;565;g2c620930ece_0_491"/>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2c620930ece_0_491"/>
          <p:cNvSpPr/>
          <p:nvPr/>
        </p:nvSpPr>
        <p:spPr>
          <a:xfrm>
            <a:off x="6490511" y="9563100"/>
            <a:ext cx="60969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c620930ece_0_491"/>
          <p:cNvSpPr/>
          <p:nvPr/>
        </p:nvSpPr>
        <p:spPr>
          <a:xfrm>
            <a:off x="6388899" y="95631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Enchanted Pool</a:t>
            </a:r>
            <a:endParaRPr b="0" i="0" sz="4800" u="none" cap="none" strike="noStrike">
              <a:solidFill>
                <a:schemeClr val="dk1"/>
              </a:solidFill>
              <a:latin typeface="Calibri"/>
              <a:ea typeface="Calibri"/>
              <a:cs typeface="Calibri"/>
              <a:sym typeface="Calibri"/>
            </a:endParaRPr>
          </a:p>
        </p:txBody>
      </p:sp>
      <p:sp>
        <p:nvSpPr>
          <p:cNvPr id="568" name="Google Shape;568;g2c620930ece_0_491"/>
          <p:cNvSpPr/>
          <p:nvPr/>
        </p:nvSpPr>
        <p:spPr>
          <a:xfrm>
            <a:off x="6422769" y="104267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573" name="Shape 573"/>
        <p:cNvGrpSpPr/>
        <p:nvPr/>
      </p:nvGrpSpPr>
      <p:grpSpPr>
        <a:xfrm>
          <a:off x="0" y="0"/>
          <a:ext cx="0" cy="0"/>
          <a:chOff x="0" y="0"/>
          <a:chExt cx="0" cy="0"/>
        </a:xfrm>
      </p:grpSpPr>
      <p:pic>
        <p:nvPicPr>
          <p:cNvPr descr=" " id="574" name="Google Shape;574;g2c620930ece_0_536"/>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575" name="Google Shape;575;g2c620930ece_0_536"/>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576" name="Google Shape;576;g2c620930ece_0_5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7" name="Google Shape;577;g2c620930ece_0_5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78" name="Google Shape;578;g2c620930ece_0_536"/>
          <p:cNvSpPr/>
          <p:nvPr/>
        </p:nvSpPr>
        <p:spPr>
          <a:xfrm>
            <a:off x="3581848" y="711200"/>
            <a:ext cx="58512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Our Team</a:t>
            </a:r>
            <a:endParaRPr b="0" i="0" sz="8000" u="none" cap="none" strike="noStrike">
              <a:solidFill>
                <a:schemeClr val="dk1"/>
              </a:solidFill>
              <a:latin typeface="Calibri"/>
              <a:ea typeface="Calibri"/>
              <a:cs typeface="Calibri"/>
              <a:sym typeface="Calibri"/>
            </a:endParaRPr>
          </a:p>
        </p:txBody>
      </p:sp>
      <p:sp>
        <p:nvSpPr>
          <p:cNvPr id="579" name="Google Shape;579;g2c620930ece_0_536"/>
          <p:cNvSpPr/>
          <p:nvPr/>
        </p:nvSpPr>
        <p:spPr>
          <a:xfrm>
            <a:off x="35564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2c620930ece_0_536"/>
          <p:cNvPicPr preferRelativeResize="0"/>
          <p:nvPr/>
        </p:nvPicPr>
        <p:blipFill rotWithShape="1">
          <a:blip r:embed="rId6">
            <a:alphaModFix/>
          </a:blip>
          <a:srcRect b="0" l="0" r="0" t="0"/>
          <a:stretch/>
        </p:blipFill>
        <p:spPr>
          <a:xfrm>
            <a:off x="3556445" y="2832100"/>
            <a:ext cx="4788498" cy="8229600"/>
          </a:xfrm>
          <a:prstGeom prst="rect">
            <a:avLst/>
          </a:prstGeom>
          <a:noFill/>
          <a:ln>
            <a:noFill/>
          </a:ln>
        </p:spPr>
      </p:pic>
      <p:sp>
        <p:nvSpPr>
          <p:cNvPr id="581" name="Google Shape;581;g2c620930ece_0_536"/>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2c620930ece_0_536"/>
          <p:cNvSpPr/>
          <p:nvPr/>
        </p:nvSpPr>
        <p:spPr>
          <a:xfrm>
            <a:off x="35564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c620930ece_0_536"/>
          <p:cNvSpPr/>
          <p:nvPr/>
        </p:nvSpPr>
        <p:spPr>
          <a:xfrm>
            <a:off x="34548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Eldruin</a:t>
            </a:r>
            <a:endParaRPr b="0" i="0" sz="4800" u="none" cap="none" strike="noStrike">
              <a:solidFill>
                <a:schemeClr val="dk1"/>
              </a:solidFill>
              <a:latin typeface="Calibri"/>
              <a:ea typeface="Calibri"/>
              <a:cs typeface="Calibri"/>
              <a:sym typeface="Calibri"/>
            </a:endParaRPr>
          </a:p>
        </p:txBody>
      </p:sp>
      <p:sp>
        <p:nvSpPr>
          <p:cNvPr id="584" name="Google Shape;584;g2c620930ece_0_536"/>
          <p:cNvSpPr/>
          <p:nvPr/>
        </p:nvSpPr>
        <p:spPr>
          <a:xfrm>
            <a:off x="34887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85" name="Google Shape;585;g2c620930ece_0_536"/>
          <p:cNvSpPr/>
          <p:nvPr/>
        </p:nvSpPr>
        <p:spPr>
          <a:xfrm>
            <a:off x="91578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6" name="Google Shape;586;g2c620930ece_0_536"/>
          <p:cNvPicPr preferRelativeResize="0"/>
          <p:nvPr/>
        </p:nvPicPr>
        <p:blipFill rotWithShape="1">
          <a:blip r:embed="rId7">
            <a:alphaModFix/>
          </a:blip>
          <a:srcRect b="0" l="0" r="0" t="0"/>
          <a:stretch/>
        </p:blipFill>
        <p:spPr>
          <a:xfrm>
            <a:off x="9157845" y="2832100"/>
            <a:ext cx="4788498" cy="8229600"/>
          </a:xfrm>
          <a:prstGeom prst="rect">
            <a:avLst/>
          </a:prstGeom>
          <a:noFill/>
          <a:ln>
            <a:noFill/>
          </a:ln>
        </p:spPr>
      </p:pic>
      <p:sp>
        <p:nvSpPr>
          <p:cNvPr id="587" name="Google Shape;587;g2c620930ece_0_536"/>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c620930ece_0_536"/>
          <p:cNvSpPr/>
          <p:nvPr/>
        </p:nvSpPr>
        <p:spPr>
          <a:xfrm>
            <a:off x="91578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2c620930ece_0_536"/>
          <p:cNvSpPr/>
          <p:nvPr/>
        </p:nvSpPr>
        <p:spPr>
          <a:xfrm>
            <a:off x="90562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Elementalen</a:t>
            </a:r>
            <a:endParaRPr b="0" i="0" sz="4800" u="none" cap="none" strike="noStrike">
              <a:solidFill>
                <a:schemeClr val="dk1"/>
              </a:solidFill>
              <a:latin typeface="Calibri"/>
              <a:ea typeface="Calibri"/>
              <a:cs typeface="Calibri"/>
              <a:sym typeface="Calibri"/>
            </a:endParaRPr>
          </a:p>
        </p:txBody>
      </p:sp>
      <p:sp>
        <p:nvSpPr>
          <p:cNvPr id="590" name="Google Shape;590;g2c620930ece_0_536"/>
          <p:cNvSpPr/>
          <p:nvPr/>
        </p:nvSpPr>
        <p:spPr>
          <a:xfrm>
            <a:off x="90901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91" name="Google Shape;591;g2c620930ece_0_536"/>
          <p:cNvSpPr/>
          <p:nvPr/>
        </p:nvSpPr>
        <p:spPr>
          <a:xfrm>
            <a:off x="14759245" y="2832100"/>
            <a:ext cx="47886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g2c620930ece_0_536"/>
          <p:cNvPicPr preferRelativeResize="0"/>
          <p:nvPr/>
        </p:nvPicPr>
        <p:blipFill rotWithShape="1">
          <a:blip r:embed="rId8">
            <a:alphaModFix/>
          </a:blip>
          <a:srcRect b="0" l="0" r="0" t="0"/>
          <a:stretch/>
        </p:blipFill>
        <p:spPr>
          <a:xfrm>
            <a:off x="14759245" y="2832100"/>
            <a:ext cx="4788498" cy="8229600"/>
          </a:xfrm>
          <a:prstGeom prst="rect">
            <a:avLst/>
          </a:prstGeom>
          <a:noFill/>
          <a:ln>
            <a:noFill/>
          </a:ln>
        </p:spPr>
      </p:pic>
      <p:sp>
        <p:nvSpPr>
          <p:cNvPr id="593" name="Google Shape;593;g2c620930ece_0_536"/>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2c620930ece_0_536"/>
          <p:cNvSpPr/>
          <p:nvPr/>
        </p:nvSpPr>
        <p:spPr>
          <a:xfrm>
            <a:off x="14759245" y="11264900"/>
            <a:ext cx="4788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c620930ece_0_536"/>
          <p:cNvSpPr/>
          <p:nvPr/>
        </p:nvSpPr>
        <p:spPr>
          <a:xfrm>
            <a:off x="14657632" y="11264900"/>
            <a:ext cx="49917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Lunaria</a:t>
            </a:r>
            <a:endParaRPr b="0" i="0" sz="4800" u="none" cap="none" strike="noStrike">
              <a:solidFill>
                <a:schemeClr val="dk1"/>
              </a:solidFill>
              <a:latin typeface="Calibri"/>
              <a:ea typeface="Calibri"/>
              <a:cs typeface="Calibri"/>
              <a:sym typeface="Calibri"/>
            </a:endParaRPr>
          </a:p>
        </p:txBody>
      </p:sp>
      <p:sp>
        <p:nvSpPr>
          <p:cNvPr id="596" name="Google Shape;596;g2c620930ece_0_536"/>
          <p:cNvSpPr/>
          <p:nvPr/>
        </p:nvSpPr>
        <p:spPr>
          <a:xfrm>
            <a:off x="14691503" y="121793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601" name="Shape 601"/>
        <p:cNvGrpSpPr/>
        <p:nvPr/>
      </p:nvGrpSpPr>
      <p:grpSpPr>
        <a:xfrm>
          <a:off x="0" y="0"/>
          <a:ext cx="0" cy="0"/>
          <a:chOff x="0" y="0"/>
          <a:chExt cx="0" cy="0"/>
        </a:xfrm>
      </p:grpSpPr>
      <p:pic>
        <p:nvPicPr>
          <p:cNvPr descr=" " id="602" name="Google Shape;602;g2c620930ece_0_563"/>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603" name="Google Shape;603;g2c620930ece_0_563"/>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604" name="Google Shape;604;g2c620930ece_0_5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g2c620930ece_0_56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6" name="Google Shape;606;g2c620930ece_0_563"/>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g2c620930ece_0_563"/>
          <p:cNvSpPr/>
          <p:nvPr/>
        </p:nvSpPr>
        <p:spPr>
          <a:xfrm>
            <a:off x="10173972" y="3124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c620930ece_0_563"/>
          <p:cNvPicPr preferRelativeResize="0"/>
          <p:nvPr/>
        </p:nvPicPr>
        <p:blipFill rotWithShape="1">
          <a:blip r:embed="rId6">
            <a:alphaModFix/>
          </a:blip>
          <a:srcRect b="0" l="0" r="0" t="0"/>
          <a:stretch/>
        </p:blipFill>
        <p:spPr>
          <a:xfrm>
            <a:off x="10478810" y="3409950"/>
            <a:ext cx="1117740" cy="1117600"/>
          </a:xfrm>
          <a:prstGeom prst="rect">
            <a:avLst/>
          </a:prstGeom>
          <a:noFill/>
          <a:ln>
            <a:noFill/>
          </a:ln>
        </p:spPr>
      </p:pic>
      <p:sp>
        <p:nvSpPr>
          <p:cNvPr id="609" name="Google Shape;609;g2c620930ece_0_563"/>
          <p:cNvSpPr/>
          <p:nvPr/>
        </p:nvSpPr>
        <p:spPr>
          <a:xfrm>
            <a:off x="11799775" y="3327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c620930ece_0_563"/>
          <p:cNvSpPr/>
          <p:nvPr/>
        </p:nvSpPr>
        <p:spPr>
          <a:xfrm>
            <a:off x="11799775" y="3327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Chloe Ng</a:t>
            </a:r>
            <a:endParaRPr b="0" i="0" sz="3600" u="none" cap="none" strike="noStrike">
              <a:solidFill>
                <a:schemeClr val="dk1"/>
              </a:solidFill>
              <a:latin typeface="Calibri"/>
              <a:ea typeface="Calibri"/>
              <a:cs typeface="Calibri"/>
              <a:sym typeface="Calibri"/>
            </a:endParaRPr>
          </a:p>
        </p:txBody>
      </p:sp>
      <p:sp>
        <p:nvSpPr>
          <p:cNvPr id="611" name="Google Shape;611;g2c620930ece_0_563"/>
          <p:cNvSpPr/>
          <p:nvPr/>
        </p:nvSpPr>
        <p:spPr>
          <a:xfrm>
            <a:off x="11799775" y="4000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12" name="Google Shape;612;g2c620930ece_0_563"/>
          <p:cNvSpPr/>
          <p:nvPr/>
        </p:nvSpPr>
        <p:spPr>
          <a:xfrm>
            <a:off x="78749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2c620930ece_0_563"/>
          <p:cNvPicPr preferRelativeResize="0"/>
          <p:nvPr/>
        </p:nvPicPr>
        <p:blipFill rotWithShape="1">
          <a:blip r:embed="rId7">
            <a:alphaModFix/>
          </a:blip>
          <a:srcRect b="0" l="0" r="0" t="0"/>
          <a:stretch/>
        </p:blipFill>
        <p:spPr>
          <a:xfrm>
            <a:off x="1092337" y="5772150"/>
            <a:ext cx="1117740" cy="1117600"/>
          </a:xfrm>
          <a:prstGeom prst="rect">
            <a:avLst/>
          </a:prstGeom>
          <a:noFill/>
          <a:ln>
            <a:noFill/>
          </a:ln>
        </p:spPr>
      </p:pic>
      <p:sp>
        <p:nvSpPr>
          <p:cNvPr id="614" name="Google Shape;614;g2c620930ece_0_563"/>
          <p:cNvSpPr/>
          <p:nvPr/>
        </p:nvSpPr>
        <p:spPr>
          <a:xfrm>
            <a:off x="2413302"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c620930ece_0_563"/>
          <p:cNvSpPr/>
          <p:nvPr/>
        </p:nvSpPr>
        <p:spPr>
          <a:xfrm>
            <a:off x="2413302"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Valtorin</a:t>
            </a:r>
            <a:endParaRPr b="0" i="0" sz="3600" u="none" cap="none" strike="noStrike">
              <a:solidFill>
                <a:schemeClr val="dk1"/>
              </a:solidFill>
              <a:latin typeface="Calibri"/>
              <a:ea typeface="Calibri"/>
              <a:cs typeface="Calibri"/>
              <a:sym typeface="Calibri"/>
            </a:endParaRPr>
          </a:p>
        </p:txBody>
      </p:sp>
      <p:sp>
        <p:nvSpPr>
          <p:cNvPr id="616" name="Google Shape;616;g2c620930ece_0_563"/>
          <p:cNvSpPr/>
          <p:nvPr/>
        </p:nvSpPr>
        <p:spPr>
          <a:xfrm>
            <a:off x="2413302"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17" name="Google Shape;617;g2c620930ece_0_563"/>
          <p:cNvSpPr/>
          <p:nvPr/>
        </p:nvSpPr>
        <p:spPr>
          <a:xfrm>
            <a:off x="3835879" y="78232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c620930ece_0_563"/>
          <p:cNvPicPr preferRelativeResize="0"/>
          <p:nvPr/>
        </p:nvPicPr>
        <p:blipFill rotWithShape="1">
          <a:blip r:embed="rId8">
            <a:alphaModFix/>
          </a:blip>
          <a:srcRect b="0" l="0" r="0" t="0"/>
          <a:stretch/>
        </p:blipFill>
        <p:spPr>
          <a:xfrm>
            <a:off x="4140718" y="8108950"/>
            <a:ext cx="1117740" cy="1117600"/>
          </a:xfrm>
          <a:prstGeom prst="rect">
            <a:avLst/>
          </a:prstGeom>
          <a:noFill/>
          <a:ln>
            <a:noFill/>
          </a:ln>
        </p:spPr>
      </p:pic>
      <p:sp>
        <p:nvSpPr>
          <p:cNvPr id="619" name="Google Shape;619;g2c620930ece_0_563"/>
          <p:cNvSpPr/>
          <p:nvPr/>
        </p:nvSpPr>
        <p:spPr>
          <a:xfrm>
            <a:off x="5461683" y="80264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c620930ece_0_563"/>
          <p:cNvSpPr/>
          <p:nvPr/>
        </p:nvSpPr>
        <p:spPr>
          <a:xfrm>
            <a:off x="5461683" y="80264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Lucian</a:t>
            </a:r>
            <a:endParaRPr b="0" i="0" sz="3600" u="none" cap="none" strike="noStrike">
              <a:solidFill>
                <a:schemeClr val="dk1"/>
              </a:solidFill>
              <a:latin typeface="Calibri"/>
              <a:ea typeface="Calibri"/>
              <a:cs typeface="Calibri"/>
              <a:sym typeface="Calibri"/>
            </a:endParaRPr>
          </a:p>
        </p:txBody>
      </p:sp>
      <p:sp>
        <p:nvSpPr>
          <p:cNvPr id="621" name="Google Shape;621;g2c620930ece_0_563"/>
          <p:cNvSpPr/>
          <p:nvPr/>
        </p:nvSpPr>
        <p:spPr>
          <a:xfrm>
            <a:off x="5461683" y="8699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22" name="Google Shape;622;g2c620930ece_0_563"/>
          <p:cNvSpPr/>
          <p:nvPr/>
        </p:nvSpPr>
        <p:spPr>
          <a:xfrm>
            <a:off x="3835879"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3" name="Google Shape;623;g2c620930ece_0_563"/>
          <p:cNvPicPr preferRelativeResize="0"/>
          <p:nvPr/>
        </p:nvPicPr>
        <p:blipFill rotWithShape="1">
          <a:blip r:embed="rId9">
            <a:alphaModFix/>
          </a:blip>
          <a:srcRect b="0" l="0" r="0" t="0"/>
          <a:stretch/>
        </p:blipFill>
        <p:spPr>
          <a:xfrm>
            <a:off x="4140718" y="10496550"/>
            <a:ext cx="1117740" cy="1117600"/>
          </a:xfrm>
          <a:prstGeom prst="rect">
            <a:avLst/>
          </a:prstGeom>
          <a:noFill/>
          <a:ln>
            <a:noFill/>
          </a:ln>
        </p:spPr>
      </p:pic>
      <p:sp>
        <p:nvSpPr>
          <p:cNvPr id="624" name="Google Shape;624;g2c620930ece_0_563"/>
          <p:cNvSpPr/>
          <p:nvPr/>
        </p:nvSpPr>
        <p:spPr>
          <a:xfrm>
            <a:off x="5461683"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2c620930ece_0_563"/>
          <p:cNvSpPr/>
          <p:nvPr/>
        </p:nvSpPr>
        <p:spPr>
          <a:xfrm>
            <a:off x="5461683"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Cedric</a:t>
            </a:r>
            <a:endParaRPr b="0" i="0" sz="3600" u="none" cap="none" strike="noStrike">
              <a:solidFill>
                <a:schemeClr val="dk1"/>
              </a:solidFill>
              <a:latin typeface="Calibri"/>
              <a:ea typeface="Calibri"/>
              <a:cs typeface="Calibri"/>
              <a:sym typeface="Calibri"/>
            </a:endParaRPr>
          </a:p>
        </p:txBody>
      </p:sp>
      <p:sp>
        <p:nvSpPr>
          <p:cNvPr id="626" name="Google Shape;626;g2c620930ece_0_563"/>
          <p:cNvSpPr/>
          <p:nvPr/>
        </p:nvSpPr>
        <p:spPr>
          <a:xfrm>
            <a:off x="5461683"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27" name="Google Shape;627;g2c620930ece_0_563"/>
          <p:cNvSpPr/>
          <p:nvPr/>
        </p:nvSpPr>
        <p:spPr>
          <a:xfrm>
            <a:off x="15343518" y="78486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8" name="Google Shape;628;g2c620930ece_0_563"/>
          <p:cNvPicPr preferRelativeResize="0"/>
          <p:nvPr/>
        </p:nvPicPr>
        <p:blipFill rotWithShape="1">
          <a:blip r:embed="rId10">
            <a:alphaModFix/>
          </a:blip>
          <a:srcRect b="0" l="0" r="0" t="0"/>
          <a:stretch/>
        </p:blipFill>
        <p:spPr>
          <a:xfrm>
            <a:off x="15648356" y="8134350"/>
            <a:ext cx="1117740" cy="1117600"/>
          </a:xfrm>
          <a:prstGeom prst="rect">
            <a:avLst/>
          </a:prstGeom>
          <a:noFill/>
          <a:ln>
            <a:noFill/>
          </a:ln>
        </p:spPr>
      </p:pic>
      <p:sp>
        <p:nvSpPr>
          <p:cNvPr id="629" name="Google Shape;629;g2c620930ece_0_563"/>
          <p:cNvSpPr/>
          <p:nvPr/>
        </p:nvSpPr>
        <p:spPr>
          <a:xfrm>
            <a:off x="16969321" y="80518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g2c620930ece_0_563"/>
          <p:cNvSpPr/>
          <p:nvPr/>
        </p:nvSpPr>
        <p:spPr>
          <a:xfrm>
            <a:off x="16969321" y="80518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Elvina</a:t>
            </a:r>
            <a:endParaRPr b="0" i="0" sz="3600" u="none" cap="none" strike="noStrike">
              <a:solidFill>
                <a:schemeClr val="dk1"/>
              </a:solidFill>
              <a:latin typeface="Calibri"/>
              <a:ea typeface="Calibri"/>
              <a:cs typeface="Calibri"/>
              <a:sym typeface="Calibri"/>
            </a:endParaRPr>
          </a:p>
        </p:txBody>
      </p:sp>
      <p:sp>
        <p:nvSpPr>
          <p:cNvPr id="631" name="Google Shape;631;g2c620930ece_0_563"/>
          <p:cNvSpPr/>
          <p:nvPr/>
        </p:nvSpPr>
        <p:spPr>
          <a:xfrm>
            <a:off x="16969321" y="87249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32" name="Google Shape;632;g2c620930ece_0_563"/>
          <p:cNvSpPr/>
          <p:nvPr/>
        </p:nvSpPr>
        <p:spPr>
          <a:xfrm>
            <a:off x="15343518" y="102108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g2c620930ece_0_563"/>
          <p:cNvPicPr preferRelativeResize="0"/>
          <p:nvPr/>
        </p:nvPicPr>
        <p:blipFill rotWithShape="1">
          <a:blip r:embed="rId11">
            <a:alphaModFix/>
          </a:blip>
          <a:srcRect b="0" l="0" r="0" t="0"/>
          <a:stretch/>
        </p:blipFill>
        <p:spPr>
          <a:xfrm>
            <a:off x="15648356" y="10496550"/>
            <a:ext cx="1117740" cy="1117600"/>
          </a:xfrm>
          <a:prstGeom prst="rect">
            <a:avLst/>
          </a:prstGeom>
          <a:noFill/>
          <a:ln>
            <a:noFill/>
          </a:ln>
        </p:spPr>
      </p:pic>
      <p:sp>
        <p:nvSpPr>
          <p:cNvPr id="634" name="Google Shape;634;g2c620930ece_0_563"/>
          <p:cNvSpPr/>
          <p:nvPr/>
        </p:nvSpPr>
        <p:spPr>
          <a:xfrm>
            <a:off x="16969321" y="104140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2c620930ece_0_563"/>
          <p:cNvSpPr/>
          <p:nvPr/>
        </p:nvSpPr>
        <p:spPr>
          <a:xfrm>
            <a:off x="16969321" y="104140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Seraphina</a:t>
            </a:r>
            <a:endParaRPr b="0" i="0" sz="3600" u="none" cap="none" strike="noStrike">
              <a:solidFill>
                <a:schemeClr val="dk1"/>
              </a:solidFill>
              <a:latin typeface="Calibri"/>
              <a:ea typeface="Calibri"/>
              <a:cs typeface="Calibri"/>
              <a:sym typeface="Calibri"/>
            </a:endParaRPr>
          </a:p>
        </p:txBody>
      </p:sp>
      <p:sp>
        <p:nvSpPr>
          <p:cNvPr id="636" name="Google Shape;636;g2c620930ece_0_563"/>
          <p:cNvSpPr/>
          <p:nvPr/>
        </p:nvSpPr>
        <p:spPr>
          <a:xfrm>
            <a:off x="16969321" y="11087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37" name="Google Shape;637;g2c620930ece_0_563"/>
          <p:cNvSpPr/>
          <p:nvPr/>
        </p:nvSpPr>
        <p:spPr>
          <a:xfrm>
            <a:off x="6681035"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2c620930ece_0_563"/>
          <p:cNvPicPr preferRelativeResize="0"/>
          <p:nvPr/>
        </p:nvPicPr>
        <p:blipFill rotWithShape="1">
          <a:blip r:embed="rId12">
            <a:alphaModFix/>
          </a:blip>
          <a:srcRect b="0" l="0" r="0" t="0"/>
          <a:stretch/>
        </p:blipFill>
        <p:spPr>
          <a:xfrm>
            <a:off x="6985873" y="5772150"/>
            <a:ext cx="1117740" cy="1117600"/>
          </a:xfrm>
          <a:prstGeom prst="rect">
            <a:avLst/>
          </a:prstGeom>
          <a:noFill/>
          <a:ln>
            <a:noFill/>
          </a:ln>
        </p:spPr>
      </p:pic>
      <p:sp>
        <p:nvSpPr>
          <p:cNvPr id="639" name="Google Shape;639;g2c620930ece_0_563"/>
          <p:cNvSpPr/>
          <p:nvPr/>
        </p:nvSpPr>
        <p:spPr>
          <a:xfrm>
            <a:off x="8306838"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2c620930ece_0_563"/>
          <p:cNvSpPr/>
          <p:nvPr/>
        </p:nvSpPr>
        <p:spPr>
          <a:xfrm>
            <a:off x="8306838"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Aurielle</a:t>
            </a:r>
            <a:endParaRPr b="0" i="0" sz="3600" u="none" cap="none" strike="noStrike">
              <a:solidFill>
                <a:schemeClr val="dk1"/>
              </a:solidFill>
              <a:latin typeface="Calibri"/>
              <a:ea typeface="Calibri"/>
              <a:cs typeface="Calibri"/>
              <a:sym typeface="Calibri"/>
            </a:endParaRPr>
          </a:p>
        </p:txBody>
      </p:sp>
      <p:sp>
        <p:nvSpPr>
          <p:cNvPr id="641" name="Google Shape;641;g2c620930ece_0_563"/>
          <p:cNvSpPr/>
          <p:nvPr/>
        </p:nvSpPr>
        <p:spPr>
          <a:xfrm>
            <a:off x="8306838"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42" name="Google Shape;642;g2c620930ece_0_563"/>
          <p:cNvSpPr/>
          <p:nvPr/>
        </p:nvSpPr>
        <p:spPr>
          <a:xfrm>
            <a:off x="18468108"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g2c620930ece_0_563"/>
          <p:cNvPicPr preferRelativeResize="0"/>
          <p:nvPr/>
        </p:nvPicPr>
        <p:blipFill rotWithShape="1">
          <a:blip r:embed="rId13">
            <a:alphaModFix/>
          </a:blip>
          <a:srcRect b="0" l="0" r="0" t="0"/>
          <a:stretch/>
        </p:blipFill>
        <p:spPr>
          <a:xfrm>
            <a:off x="18772946" y="5772150"/>
            <a:ext cx="1117740" cy="1117600"/>
          </a:xfrm>
          <a:prstGeom prst="rect">
            <a:avLst/>
          </a:prstGeom>
          <a:noFill/>
          <a:ln>
            <a:noFill/>
          </a:ln>
        </p:spPr>
      </p:pic>
      <p:sp>
        <p:nvSpPr>
          <p:cNvPr id="644" name="Google Shape;644;g2c620930ece_0_563"/>
          <p:cNvSpPr/>
          <p:nvPr/>
        </p:nvSpPr>
        <p:spPr>
          <a:xfrm>
            <a:off x="20093911"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c620930ece_0_563"/>
          <p:cNvSpPr/>
          <p:nvPr/>
        </p:nvSpPr>
        <p:spPr>
          <a:xfrm>
            <a:off x="20093911"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Dariana</a:t>
            </a:r>
            <a:endParaRPr b="0" i="0" sz="3600" u="none" cap="none" strike="noStrike">
              <a:solidFill>
                <a:schemeClr val="dk1"/>
              </a:solidFill>
              <a:latin typeface="Calibri"/>
              <a:ea typeface="Calibri"/>
              <a:cs typeface="Calibri"/>
              <a:sym typeface="Calibri"/>
            </a:endParaRPr>
          </a:p>
        </p:txBody>
      </p:sp>
      <p:sp>
        <p:nvSpPr>
          <p:cNvPr id="646" name="Google Shape;646;g2c620930ece_0_563"/>
          <p:cNvSpPr/>
          <p:nvPr/>
        </p:nvSpPr>
        <p:spPr>
          <a:xfrm>
            <a:off x="20093911"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47" name="Google Shape;647;g2c620930ece_0_563"/>
          <p:cNvSpPr/>
          <p:nvPr/>
        </p:nvSpPr>
        <p:spPr>
          <a:xfrm>
            <a:off x="12574572" y="5486400"/>
            <a:ext cx="5487000" cy="1689000"/>
          </a:xfrm>
          <a:prstGeom prst="roundRect">
            <a:avLst>
              <a:gd fmla="val 7524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8" name="Google Shape;648;g2c620930ece_0_563"/>
          <p:cNvPicPr preferRelativeResize="0"/>
          <p:nvPr/>
        </p:nvPicPr>
        <p:blipFill rotWithShape="1">
          <a:blip r:embed="rId14">
            <a:alphaModFix/>
          </a:blip>
          <a:srcRect b="0" l="0" r="0" t="0"/>
          <a:stretch/>
        </p:blipFill>
        <p:spPr>
          <a:xfrm>
            <a:off x="12879410" y="5772150"/>
            <a:ext cx="1117740" cy="1117600"/>
          </a:xfrm>
          <a:prstGeom prst="rect">
            <a:avLst/>
          </a:prstGeom>
          <a:noFill/>
          <a:ln>
            <a:noFill/>
          </a:ln>
        </p:spPr>
      </p:pic>
      <p:sp>
        <p:nvSpPr>
          <p:cNvPr id="649" name="Google Shape;649;g2c620930ece_0_563"/>
          <p:cNvSpPr/>
          <p:nvPr/>
        </p:nvSpPr>
        <p:spPr>
          <a:xfrm>
            <a:off x="14200375" y="5689600"/>
            <a:ext cx="3556500" cy="1282800"/>
          </a:xfrm>
          <a:prstGeom prst="roundRect">
            <a:avLst>
              <a:gd fmla="val 427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2c620930ece_0_563"/>
          <p:cNvSpPr/>
          <p:nvPr/>
        </p:nvSpPr>
        <p:spPr>
          <a:xfrm>
            <a:off x="14200375" y="56896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Theronis</a:t>
            </a:r>
            <a:endParaRPr b="0" i="0" sz="3600" u="none" cap="none" strike="noStrike">
              <a:solidFill>
                <a:schemeClr val="dk1"/>
              </a:solidFill>
              <a:latin typeface="Calibri"/>
              <a:ea typeface="Calibri"/>
              <a:cs typeface="Calibri"/>
              <a:sym typeface="Calibri"/>
            </a:endParaRPr>
          </a:p>
        </p:txBody>
      </p:sp>
      <p:sp>
        <p:nvSpPr>
          <p:cNvPr id="651" name="Google Shape;651;g2c620930ece_0_563"/>
          <p:cNvSpPr/>
          <p:nvPr/>
        </p:nvSpPr>
        <p:spPr>
          <a:xfrm>
            <a:off x="14200375" y="6362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2" name="Google Shape;652;g2c620930ece_0_563"/>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53" name="Google Shape;653;g2c620930ece_0_563"/>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54" name="Google Shape;654;g2c620930ece_0_563"/>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55" name="Google Shape;655;g2c620930ece_0_563"/>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56" name="Google Shape;656;g2c620930ece_0_563"/>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57" name="Google Shape;657;g2c620930ece_0_563"/>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58" name="Google Shape;658;g2c620930ece_0_563"/>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59" name="Google Shape;659;g2c620930ece_0_563"/>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60" name="Google Shape;660;g2c620930ece_0_563"/>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61" name="Google Shape;661;g2c620930ece_0_563"/>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62" name="Google Shape;662;g2c620930ece_0_563"/>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63" name="Google Shape;663;g2c620930ece_0_563"/>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64" name="Google Shape;664;g2c620930ece_0_563"/>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5" name="Google Shape;665;g2c620930ece_0_563"/>
          <p:cNvSpPr/>
          <p:nvPr/>
        </p:nvSpPr>
        <p:spPr>
          <a:xfrm>
            <a:off x="6985873" y="571500"/>
            <a:ext cx="10754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CCAD7"/>
        </a:solidFill>
      </p:bgPr>
    </p:bg>
    <p:spTree>
      <p:nvGrpSpPr>
        <p:cNvPr id="670" name="Shape 670"/>
        <p:cNvGrpSpPr/>
        <p:nvPr/>
      </p:nvGrpSpPr>
      <p:grpSpPr>
        <a:xfrm>
          <a:off x="0" y="0"/>
          <a:ext cx="0" cy="0"/>
          <a:chOff x="0" y="0"/>
          <a:chExt cx="0" cy="0"/>
        </a:xfrm>
      </p:grpSpPr>
      <p:pic>
        <p:nvPicPr>
          <p:cNvPr descr=" " id="671" name="Google Shape;671;g2c620930ece_0_631"/>
          <p:cNvPicPr preferRelativeResize="0"/>
          <p:nvPr/>
        </p:nvPicPr>
        <p:blipFill rotWithShape="1">
          <a:blip r:embed="rId3">
            <a:alphaModFix/>
          </a:blip>
          <a:srcRect b="0" l="0" r="0" t="0"/>
          <a:stretch/>
        </p:blipFill>
        <p:spPr>
          <a:xfrm>
            <a:off x="3503" y="617215"/>
            <a:ext cx="23678506" cy="13098784"/>
          </a:xfrm>
          <a:prstGeom prst="rect">
            <a:avLst/>
          </a:prstGeom>
          <a:noFill/>
          <a:ln>
            <a:noFill/>
          </a:ln>
        </p:spPr>
      </p:pic>
      <p:sp>
        <p:nvSpPr>
          <p:cNvPr id="672" name="Google Shape;672;g2c620930ece_0_6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3" name="Google Shape;673;g2c620930ece_0_63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74" name="Google Shape;674;g2c620930ece_0_631"/>
          <p:cNvSpPr/>
          <p:nvPr/>
        </p:nvSpPr>
        <p:spPr>
          <a:xfrm>
            <a:off x="12561870" y="2641600"/>
            <a:ext cx="100935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Thank you for choosing EaTemp</a:t>
            </a:r>
            <a:endParaRPr b="0" i="0" sz="8000" u="none" cap="none" strike="noStrike">
              <a:solidFill>
                <a:schemeClr val="dk1"/>
              </a:solidFill>
              <a:latin typeface="Calibri"/>
              <a:ea typeface="Calibri"/>
              <a:cs typeface="Calibri"/>
              <a:sym typeface="Calibri"/>
            </a:endParaRPr>
          </a:p>
        </p:txBody>
      </p:sp>
      <p:sp>
        <p:nvSpPr>
          <p:cNvPr id="675" name="Google Shape;675;g2c620930ece_0_631"/>
          <p:cNvSpPr/>
          <p:nvPr/>
        </p:nvSpPr>
        <p:spPr>
          <a:xfrm>
            <a:off x="12561870" y="6299200"/>
            <a:ext cx="9890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76" name="Google Shape;676;g2c620930ece_0_631"/>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77" name="Google Shape;677;g2c620930ece_0_631"/>
          <p:cNvPicPr preferRelativeResize="0"/>
          <p:nvPr/>
        </p:nvPicPr>
        <p:blipFill rotWithShape="1">
          <a:blip r:embed="rId6">
            <a:alphaModFix/>
          </a:blip>
          <a:srcRect b="0" l="0" r="0" t="0"/>
          <a:stretch/>
        </p:blipFill>
        <p:spPr>
          <a:xfrm>
            <a:off x="774797" y="1651000"/>
            <a:ext cx="11228203" cy="1046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37" name="Shape 37"/>
        <p:cNvGrpSpPr/>
        <p:nvPr/>
      </p:nvGrpSpPr>
      <p:grpSpPr>
        <a:xfrm>
          <a:off x="0" y="0"/>
          <a:ext cx="0" cy="0"/>
          <a:chOff x="0" y="0"/>
          <a:chExt cx="0" cy="0"/>
        </a:xfrm>
      </p:grpSpPr>
      <p:pic>
        <p:nvPicPr>
          <p:cNvPr descr=" " id="38" name="Google Shape;38;g2c620930ece_0_20"/>
          <p:cNvPicPr preferRelativeResize="0"/>
          <p:nvPr/>
        </p:nvPicPr>
        <p:blipFill rotWithShape="1">
          <a:blip r:embed="rId3">
            <a:alphaModFix/>
          </a:blip>
          <a:srcRect b="0" l="0" r="0" t="0"/>
          <a:stretch/>
        </p:blipFill>
        <p:spPr>
          <a:xfrm>
            <a:off x="0" y="0"/>
            <a:ext cx="4349230" cy="10569566"/>
          </a:xfrm>
          <a:prstGeom prst="rect">
            <a:avLst/>
          </a:prstGeom>
          <a:noFill/>
          <a:ln>
            <a:noFill/>
          </a:ln>
        </p:spPr>
      </p:pic>
      <p:pic>
        <p:nvPicPr>
          <p:cNvPr descr=" " id="39" name="Google Shape;39;g2c620930ece_0_20"/>
          <p:cNvPicPr preferRelativeResize="0"/>
          <p:nvPr/>
        </p:nvPicPr>
        <p:blipFill rotWithShape="1">
          <a:blip r:embed="rId4">
            <a:alphaModFix/>
          </a:blip>
          <a:srcRect b="0" l="0" r="0" t="0"/>
          <a:stretch/>
        </p:blipFill>
        <p:spPr>
          <a:xfrm>
            <a:off x="12560654" y="8417951"/>
            <a:ext cx="11826395" cy="5298049"/>
          </a:xfrm>
          <a:prstGeom prst="rect">
            <a:avLst/>
          </a:prstGeom>
          <a:noFill/>
          <a:ln>
            <a:noFill/>
          </a:ln>
        </p:spPr>
      </p:pic>
      <p:pic>
        <p:nvPicPr>
          <p:cNvPr descr=" " id="40" name="Google Shape;40;g2c620930ece_0_20"/>
          <p:cNvPicPr preferRelativeResize="0"/>
          <p:nvPr/>
        </p:nvPicPr>
        <p:blipFill rotWithShape="1">
          <a:blip r:embed="rId5">
            <a:alphaModFix/>
          </a:blip>
          <a:srcRect b="0" l="0" r="0" t="0"/>
          <a:stretch/>
        </p:blipFill>
        <p:spPr>
          <a:xfrm>
            <a:off x="16537467" y="3263900"/>
            <a:ext cx="7062083" cy="9918700"/>
          </a:xfrm>
          <a:prstGeom prst="rect">
            <a:avLst/>
          </a:prstGeom>
          <a:noFill/>
          <a:ln>
            <a:noFill/>
          </a:ln>
        </p:spPr>
      </p:pic>
      <p:sp>
        <p:nvSpPr>
          <p:cNvPr id="41" name="Google Shape;41;g2c620930ece_0_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2c620930ece_0_2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3" name="Google Shape;43;g2c620930ece_0_20"/>
          <p:cNvSpPr/>
          <p:nvPr/>
        </p:nvSpPr>
        <p:spPr>
          <a:xfrm>
            <a:off x="5347368" y="1320800"/>
            <a:ext cx="14234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12800"/>
              <a:buFont typeface="Oxanium"/>
              <a:buNone/>
            </a:pPr>
            <a:r>
              <a:rPr b="1" i="0" lang="en-US" sz="12800" u="none" cap="none" strike="noStrike">
                <a:solidFill>
                  <a:srgbClr val="3A5567"/>
                </a:solidFill>
                <a:latin typeface="Oxanium"/>
                <a:ea typeface="Oxanium"/>
                <a:cs typeface="Oxanium"/>
                <a:sym typeface="Oxanium"/>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2c620930ece_0_20"/>
          <p:cNvSpPr/>
          <p:nvPr/>
        </p:nvSpPr>
        <p:spPr>
          <a:xfrm>
            <a:off x="1752819"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c620930ece_0_20"/>
          <p:cNvSpPr/>
          <p:nvPr/>
        </p:nvSpPr>
        <p:spPr>
          <a:xfrm>
            <a:off x="1752819" y="40513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c620930ece_0_20"/>
          <p:cNvSpPr/>
          <p:nvPr/>
        </p:nvSpPr>
        <p:spPr>
          <a:xfrm>
            <a:off x="2108464" y="43815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01</a:t>
            </a:r>
            <a:endParaRPr b="0" i="0" sz="4800" u="none" cap="none" strike="noStrike">
              <a:solidFill>
                <a:schemeClr val="dk1"/>
              </a:solidFill>
              <a:latin typeface="Calibri"/>
              <a:ea typeface="Calibri"/>
              <a:cs typeface="Calibri"/>
              <a:sym typeface="Calibri"/>
            </a:endParaRPr>
          </a:p>
        </p:txBody>
      </p:sp>
      <p:sp>
        <p:nvSpPr>
          <p:cNvPr id="47" name="Google Shape;47;g2c620930ece_0_20"/>
          <p:cNvSpPr/>
          <p:nvPr/>
        </p:nvSpPr>
        <p:spPr>
          <a:xfrm>
            <a:off x="3581848" y="4127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c620930ece_0_20"/>
          <p:cNvSpPr/>
          <p:nvPr/>
        </p:nvSpPr>
        <p:spPr>
          <a:xfrm>
            <a:off x="3581848" y="4127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Introduction</a:t>
            </a:r>
            <a:endParaRPr b="0" i="0" sz="4800" u="none" cap="none" strike="noStrike">
              <a:solidFill>
                <a:schemeClr val="dk1"/>
              </a:solidFill>
              <a:latin typeface="Calibri"/>
              <a:ea typeface="Calibri"/>
              <a:cs typeface="Calibri"/>
              <a:sym typeface="Calibri"/>
            </a:endParaRPr>
          </a:p>
        </p:txBody>
      </p:sp>
      <p:sp>
        <p:nvSpPr>
          <p:cNvPr id="49" name="Google Shape;49;g2c620930ece_0_20"/>
          <p:cNvSpPr/>
          <p:nvPr/>
        </p:nvSpPr>
        <p:spPr>
          <a:xfrm>
            <a:off x="3581848" y="4991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g2c620930ece_0_20"/>
          <p:cNvSpPr/>
          <p:nvPr/>
        </p:nvSpPr>
        <p:spPr>
          <a:xfrm>
            <a:off x="9221353"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c620930ece_0_20"/>
          <p:cNvSpPr/>
          <p:nvPr/>
        </p:nvSpPr>
        <p:spPr>
          <a:xfrm>
            <a:off x="9221353" y="40513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c620930ece_0_20"/>
          <p:cNvSpPr/>
          <p:nvPr/>
        </p:nvSpPr>
        <p:spPr>
          <a:xfrm>
            <a:off x="9576997" y="43815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02</a:t>
            </a:r>
            <a:endParaRPr b="0" i="0" sz="4800" u="none" cap="none" strike="noStrike">
              <a:solidFill>
                <a:schemeClr val="dk1"/>
              </a:solidFill>
              <a:latin typeface="Calibri"/>
              <a:ea typeface="Calibri"/>
              <a:cs typeface="Calibri"/>
              <a:sym typeface="Calibri"/>
            </a:endParaRPr>
          </a:p>
        </p:txBody>
      </p:sp>
      <p:sp>
        <p:nvSpPr>
          <p:cNvPr id="53" name="Google Shape;53;g2c620930ece_0_20"/>
          <p:cNvSpPr/>
          <p:nvPr/>
        </p:nvSpPr>
        <p:spPr>
          <a:xfrm>
            <a:off x="11050381" y="4127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2c620930ece_0_20"/>
          <p:cNvSpPr/>
          <p:nvPr/>
        </p:nvSpPr>
        <p:spPr>
          <a:xfrm>
            <a:off x="11050381" y="4127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Encounters</a:t>
            </a:r>
            <a:endParaRPr b="0" i="0" sz="4800" u="none" cap="none" strike="noStrike">
              <a:solidFill>
                <a:schemeClr val="dk1"/>
              </a:solidFill>
              <a:latin typeface="Calibri"/>
              <a:ea typeface="Calibri"/>
              <a:cs typeface="Calibri"/>
              <a:sym typeface="Calibri"/>
            </a:endParaRPr>
          </a:p>
        </p:txBody>
      </p:sp>
      <p:sp>
        <p:nvSpPr>
          <p:cNvPr id="55" name="Google Shape;55;g2c620930ece_0_20"/>
          <p:cNvSpPr/>
          <p:nvPr/>
        </p:nvSpPr>
        <p:spPr>
          <a:xfrm>
            <a:off x="11050381" y="4991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6" name="Google Shape;56;g2c620930ece_0_20"/>
          <p:cNvSpPr/>
          <p:nvPr/>
        </p:nvSpPr>
        <p:spPr>
          <a:xfrm>
            <a:off x="1752819"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c620930ece_0_20"/>
          <p:cNvSpPr/>
          <p:nvPr/>
        </p:nvSpPr>
        <p:spPr>
          <a:xfrm>
            <a:off x="1752819" y="70358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c620930ece_0_20"/>
          <p:cNvSpPr/>
          <p:nvPr/>
        </p:nvSpPr>
        <p:spPr>
          <a:xfrm>
            <a:off x="2108464" y="73660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03</a:t>
            </a:r>
            <a:endParaRPr b="0" i="0" sz="4800" u="none" cap="none" strike="noStrike">
              <a:solidFill>
                <a:schemeClr val="dk1"/>
              </a:solidFill>
              <a:latin typeface="Calibri"/>
              <a:ea typeface="Calibri"/>
              <a:cs typeface="Calibri"/>
              <a:sym typeface="Calibri"/>
            </a:endParaRPr>
          </a:p>
        </p:txBody>
      </p:sp>
      <p:sp>
        <p:nvSpPr>
          <p:cNvPr id="59" name="Google Shape;59;g2c620930ece_0_20"/>
          <p:cNvSpPr/>
          <p:nvPr/>
        </p:nvSpPr>
        <p:spPr>
          <a:xfrm>
            <a:off x="3581848" y="71120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2c620930ece_0_20"/>
          <p:cNvSpPr/>
          <p:nvPr/>
        </p:nvSpPr>
        <p:spPr>
          <a:xfrm>
            <a:off x="3581848" y="71120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Wonders</a:t>
            </a:r>
            <a:endParaRPr b="0" i="0" sz="4800" u="none" cap="none" strike="noStrike">
              <a:solidFill>
                <a:schemeClr val="dk1"/>
              </a:solidFill>
              <a:latin typeface="Calibri"/>
              <a:ea typeface="Calibri"/>
              <a:cs typeface="Calibri"/>
              <a:sym typeface="Calibri"/>
            </a:endParaRPr>
          </a:p>
        </p:txBody>
      </p:sp>
      <p:sp>
        <p:nvSpPr>
          <p:cNvPr id="61" name="Google Shape;61;g2c620930ece_0_20"/>
          <p:cNvSpPr/>
          <p:nvPr/>
        </p:nvSpPr>
        <p:spPr>
          <a:xfrm>
            <a:off x="3581848" y="79756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2" name="Google Shape;62;g2c620930ece_0_20"/>
          <p:cNvSpPr/>
          <p:nvPr/>
        </p:nvSpPr>
        <p:spPr>
          <a:xfrm>
            <a:off x="9221353"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c620930ece_0_20"/>
          <p:cNvSpPr/>
          <p:nvPr/>
        </p:nvSpPr>
        <p:spPr>
          <a:xfrm>
            <a:off x="9221353" y="70358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c620930ece_0_20"/>
          <p:cNvSpPr/>
          <p:nvPr/>
        </p:nvSpPr>
        <p:spPr>
          <a:xfrm>
            <a:off x="9576997" y="73660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04</a:t>
            </a:r>
            <a:endParaRPr b="0" i="0" sz="4800" u="none" cap="none" strike="noStrike">
              <a:solidFill>
                <a:schemeClr val="dk1"/>
              </a:solidFill>
              <a:latin typeface="Calibri"/>
              <a:ea typeface="Calibri"/>
              <a:cs typeface="Calibri"/>
              <a:sym typeface="Calibri"/>
            </a:endParaRPr>
          </a:p>
        </p:txBody>
      </p:sp>
      <p:sp>
        <p:nvSpPr>
          <p:cNvPr id="65" name="Google Shape;65;g2c620930ece_0_20"/>
          <p:cNvSpPr/>
          <p:nvPr/>
        </p:nvSpPr>
        <p:spPr>
          <a:xfrm>
            <a:off x="11050381" y="71120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c620930ece_0_20"/>
          <p:cNvSpPr/>
          <p:nvPr/>
        </p:nvSpPr>
        <p:spPr>
          <a:xfrm>
            <a:off x="11050381" y="71120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Magic</a:t>
            </a:r>
            <a:endParaRPr b="0" i="0" sz="4800" u="none" cap="none" strike="noStrike">
              <a:solidFill>
                <a:schemeClr val="dk1"/>
              </a:solidFill>
              <a:latin typeface="Calibri"/>
              <a:ea typeface="Calibri"/>
              <a:cs typeface="Calibri"/>
              <a:sym typeface="Calibri"/>
            </a:endParaRPr>
          </a:p>
        </p:txBody>
      </p:sp>
      <p:sp>
        <p:nvSpPr>
          <p:cNvPr id="67" name="Google Shape;67;g2c620930ece_0_20"/>
          <p:cNvSpPr/>
          <p:nvPr/>
        </p:nvSpPr>
        <p:spPr>
          <a:xfrm>
            <a:off x="11050381" y="79756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8" name="Google Shape;68;g2c620930ece_0_20"/>
          <p:cNvSpPr/>
          <p:nvPr/>
        </p:nvSpPr>
        <p:spPr>
          <a:xfrm>
            <a:off x="1752819"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c620930ece_0_20"/>
          <p:cNvSpPr/>
          <p:nvPr/>
        </p:nvSpPr>
        <p:spPr>
          <a:xfrm>
            <a:off x="1752819" y="100203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c620930ece_0_20"/>
          <p:cNvSpPr/>
          <p:nvPr/>
        </p:nvSpPr>
        <p:spPr>
          <a:xfrm>
            <a:off x="2108464" y="103505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05</a:t>
            </a:r>
            <a:endParaRPr b="0" i="0" sz="4800" u="none" cap="none" strike="noStrike">
              <a:solidFill>
                <a:schemeClr val="dk1"/>
              </a:solidFill>
              <a:latin typeface="Calibri"/>
              <a:ea typeface="Calibri"/>
              <a:cs typeface="Calibri"/>
              <a:sym typeface="Calibri"/>
            </a:endParaRPr>
          </a:p>
        </p:txBody>
      </p:sp>
      <p:sp>
        <p:nvSpPr>
          <p:cNvPr id="71" name="Google Shape;71;g2c620930ece_0_20"/>
          <p:cNvSpPr/>
          <p:nvPr/>
        </p:nvSpPr>
        <p:spPr>
          <a:xfrm>
            <a:off x="3581848" y="10096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2c620930ece_0_20"/>
          <p:cNvSpPr/>
          <p:nvPr/>
        </p:nvSpPr>
        <p:spPr>
          <a:xfrm>
            <a:off x="3581848" y="10096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Adventure</a:t>
            </a:r>
            <a:endParaRPr b="0" i="0" sz="4800" u="none" cap="none" strike="noStrike">
              <a:solidFill>
                <a:schemeClr val="dk1"/>
              </a:solidFill>
              <a:latin typeface="Calibri"/>
              <a:ea typeface="Calibri"/>
              <a:cs typeface="Calibri"/>
              <a:sym typeface="Calibri"/>
            </a:endParaRPr>
          </a:p>
        </p:txBody>
      </p:sp>
      <p:sp>
        <p:nvSpPr>
          <p:cNvPr id="73" name="Google Shape;73;g2c620930ece_0_20"/>
          <p:cNvSpPr/>
          <p:nvPr/>
        </p:nvSpPr>
        <p:spPr>
          <a:xfrm>
            <a:off x="3581848" y="10960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4" name="Google Shape;74;g2c620930ece_0_20"/>
          <p:cNvSpPr/>
          <p:nvPr/>
        </p:nvSpPr>
        <p:spPr>
          <a:xfrm>
            <a:off x="9221353"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c620930ece_0_20"/>
          <p:cNvSpPr/>
          <p:nvPr/>
        </p:nvSpPr>
        <p:spPr>
          <a:xfrm>
            <a:off x="9221353" y="10020300"/>
            <a:ext cx="1625700" cy="1625700"/>
          </a:xfrm>
          <a:prstGeom prst="roundRect">
            <a:avLst>
              <a:gd fmla="val 781313" name="adj"/>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c620930ece_0_20"/>
          <p:cNvSpPr/>
          <p:nvPr/>
        </p:nvSpPr>
        <p:spPr>
          <a:xfrm>
            <a:off x="9576997" y="10350500"/>
            <a:ext cx="914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06</a:t>
            </a:r>
            <a:endParaRPr b="0" i="0" sz="4800" u="none" cap="none" strike="noStrike">
              <a:solidFill>
                <a:schemeClr val="dk1"/>
              </a:solidFill>
              <a:latin typeface="Calibri"/>
              <a:ea typeface="Calibri"/>
              <a:cs typeface="Calibri"/>
              <a:sym typeface="Calibri"/>
            </a:endParaRPr>
          </a:p>
        </p:txBody>
      </p:sp>
      <p:sp>
        <p:nvSpPr>
          <p:cNvPr id="77" name="Google Shape;77;g2c620930ece_0_20"/>
          <p:cNvSpPr/>
          <p:nvPr/>
        </p:nvSpPr>
        <p:spPr>
          <a:xfrm>
            <a:off x="11050381" y="10096500"/>
            <a:ext cx="54870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c620930ece_0_20"/>
          <p:cNvSpPr/>
          <p:nvPr/>
        </p:nvSpPr>
        <p:spPr>
          <a:xfrm>
            <a:off x="11050381" y="10096500"/>
            <a:ext cx="5690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Conclusion</a:t>
            </a:r>
            <a:endParaRPr b="0" i="0" sz="4800" u="none" cap="none" strike="noStrike">
              <a:solidFill>
                <a:schemeClr val="dk1"/>
              </a:solidFill>
              <a:latin typeface="Calibri"/>
              <a:ea typeface="Calibri"/>
              <a:cs typeface="Calibri"/>
              <a:sym typeface="Calibri"/>
            </a:endParaRPr>
          </a:p>
        </p:txBody>
      </p:sp>
      <p:sp>
        <p:nvSpPr>
          <p:cNvPr id="79" name="Google Shape;79;g2c620930ece_0_20"/>
          <p:cNvSpPr/>
          <p:nvPr/>
        </p:nvSpPr>
        <p:spPr>
          <a:xfrm>
            <a:off x="11050381" y="109601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84" name="Shape 84"/>
        <p:cNvGrpSpPr/>
        <p:nvPr/>
      </p:nvGrpSpPr>
      <p:grpSpPr>
        <a:xfrm>
          <a:off x="0" y="0"/>
          <a:ext cx="0" cy="0"/>
          <a:chOff x="0" y="0"/>
          <a:chExt cx="0" cy="0"/>
        </a:xfrm>
      </p:grpSpPr>
      <p:pic>
        <p:nvPicPr>
          <p:cNvPr descr=" " id="85" name="Google Shape;85;g2c620930ece_0_66"/>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86" name="Google Shape;86;g2c620930ece_0_66"/>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87" name="Google Shape;87;g2c620930ece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2c620930ece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9" name="Google Shape;89;g2c620930ece_0_66"/>
          <p:cNvSpPr/>
          <p:nvPr/>
        </p:nvSpPr>
        <p:spPr>
          <a:xfrm>
            <a:off x="2959470" y="2743200"/>
            <a:ext cx="15428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The Realm of the Extraordinary</a:t>
            </a:r>
            <a:endParaRPr b="0" i="0" sz="8000" u="none" cap="none" strike="noStrike">
              <a:solidFill>
                <a:schemeClr val="dk1"/>
              </a:solidFill>
              <a:latin typeface="Calibri"/>
              <a:ea typeface="Calibri"/>
              <a:cs typeface="Calibri"/>
              <a:sym typeface="Calibri"/>
            </a:endParaRPr>
          </a:p>
        </p:txBody>
      </p:sp>
      <p:sp>
        <p:nvSpPr>
          <p:cNvPr id="90" name="Google Shape;90;g2c620930ece_0_66"/>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1" name="Google Shape;91;g2c620930ece_0_66"/>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96" name="Shape 96"/>
        <p:cNvGrpSpPr/>
        <p:nvPr/>
      </p:nvGrpSpPr>
      <p:grpSpPr>
        <a:xfrm>
          <a:off x="0" y="0"/>
          <a:ext cx="0" cy="0"/>
          <a:chOff x="0" y="0"/>
          <a:chExt cx="0" cy="0"/>
        </a:xfrm>
      </p:grpSpPr>
      <p:pic>
        <p:nvPicPr>
          <p:cNvPr descr=" " id="97" name="Google Shape;97;g2c620930ece_0_77"/>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98" name="Google Shape;98;g2c620930ece_0_77"/>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99" name="Google Shape;99;g2c620930ece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c620930ece_0_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1" name="Google Shape;101;g2c620930ece_0_77"/>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2" name="Google Shape;102;g2c620930ece_0_77"/>
          <p:cNvSpPr/>
          <p:nvPr/>
        </p:nvSpPr>
        <p:spPr>
          <a:xfrm>
            <a:off x="13057232" y="27051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2c620930ece_0_77"/>
          <p:cNvPicPr preferRelativeResize="0"/>
          <p:nvPr/>
        </p:nvPicPr>
        <p:blipFill rotWithShape="1">
          <a:blip r:embed="rId7">
            <a:alphaModFix/>
          </a:blip>
          <a:srcRect b="0" l="0" r="0" t="0"/>
          <a:stretch/>
        </p:blipFill>
        <p:spPr>
          <a:xfrm>
            <a:off x="13057232" y="3750593"/>
            <a:ext cx="1117740" cy="1312614"/>
          </a:xfrm>
          <a:prstGeom prst="rect">
            <a:avLst/>
          </a:prstGeom>
          <a:noFill/>
          <a:ln>
            <a:noFill/>
          </a:ln>
        </p:spPr>
      </p:pic>
      <p:sp>
        <p:nvSpPr>
          <p:cNvPr id="104" name="Google Shape;104;g2c620930ece_0_77"/>
          <p:cNvSpPr/>
          <p:nvPr/>
        </p:nvSpPr>
        <p:spPr>
          <a:xfrm>
            <a:off x="14581422" y="2705100"/>
            <a:ext cx="83829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c620930ece_0_77"/>
          <p:cNvSpPr/>
          <p:nvPr/>
        </p:nvSpPr>
        <p:spPr>
          <a:xfrm>
            <a:off x="14581422" y="2705100"/>
            <a:ext cx="8586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2c620930ece_0_77"/>
          <p:cNvSpPr/>
          <p:nvPr/>
        </p:nvSpPr>
        <p:spPr>
          <a:xfrm>
            <a:off x="14581422" y="3670300"/>
            <a:ext cx="851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2c620930ece_0_77"/>
          <p:cNvSpPr/>
          <p:nvPr/>
        </p:nvSpPr>
        <p:spPr>
          <a:xfrm>
            <a:off x="13057232" y="6858000"/>
            <a:ext cx="99072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c620930ece_0_77"/>
          <p:cNvPicPr preferRelativeResize="0"/>
          <p:nvPr/>
        </p:nvPicPr>
        <p:blipFill rotWithShape="1">
          <a:blip r:embed="rId8">
            <a:alphaModFix/>
          </a:blip>
          <a:srcRect b="0" l="0" r="0" t="0"/>
          <a:stretch/>
        </p:blipFill>
        <p:spPr>
          <a:xfrm>
            <a:off x="13057232" y="7601086"/>
            <a:ext cx="1117740" cy="1917433"/>
          </a:xfrm>
          <a:prstGeom prst="rect">
            <a:avLst/>
          </a:prstGeom>
          <a:noFill/>
          <a:ln>
            <a:noFill/>
          </a:ln>
        </p:spPr>
      </p:pic>
      <p:sp>
        <p:nvSpPr>
          <p:cNvPr id="109" name="Google Shape;109;g2c620930ece_0_77"/>
          <p:cNvSpPr/>
          <p:nvPr/>
        </p:nvSpPr>
        <p:spPr>
          <a:xfrm>
            <a:off x="14581422" y="6858000"/>
            <a:ext cx="8382900" cy="340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c620930ece_0_77"/>
          <p:cNvSpPr/>
          <p:nvPr/>
        </p:nvSpPr>
        <p:spPr>
          <a:xfrm>
            <a:off x="14581422" y="6858000"/>
            <a:ext cx="8586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Dragon Taming</a:t>
            </a:r>
            <a:endParaRPr b="0" i="0" sz="4800" u="none" cap="none" strike="noStrike">
              <a:solidFill>
                <a:schemeClr val="dk1"/>
              </a:solidFill>
              <a:latin typeface="Calibri"/>
              <a:ea typeface="Calibri"/>
              <a:cs typeface="Calibri"/>
              <a:sym typeface="Calibri"/>
            </a:endParaRPr>
          </a:p>
        </p:txBody>
      </p:sp>
      <p:sp>
        <p:nvSpPr>
          <p:cNvPr id="111" name="Google Shape;111;g2c620930ece_0_77"/>
          <p:cNvSpPr/>
          <p:nvPr/>
        </p:nvSpPr>
        <p:spPr>
          <a:xfrm>
            <a:off x="14581422" y="7823200"/>
            <a:ext cx="85185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16" name="Shape 116"/>
        <p:cNvGrpSpPr/>
        <p:nvPr/>
      </p:nvGrpSpPr>
      <p:grpSpPr>
        <a:xfrm>
          <a:off x="0" y="0"/>
          <a:ext cx="0" cy="0"/>
          <a:chOff x="0" y="0"/>
          <a:chExt cx="0" cy="0"/>
        </a:xfrm>
      </p:grpSpPr>
      <p:pic>
        <p:nvPicPr>
          <p:cNvPr descr=" " id="117" name="Google Shape;117;g2c620930ece_0_96"/>
          <p:cNvPicPr preferRelativeResize="0"/>
          <p:nvPr/>
        </p:nvPicPr>
        <p:blipFill rotWithShape="1">
          <a:blip r:embed="rId3">
            <a:alphaModFix/>
          </a:blip>
          <a:srcRect b="0" l="0" r="0" t="0"/>
          <a:stretch/>
        </p:blipFill>
        <p:spPr>
          <a:xfrm>
            <a:off x="0" y="0"/>
            <a:ext cx="4349230" cy="10569568"/>
          </a:xfrm>
          <a:prstGeom prst="rect">
            <a:avLst/>
          </a:prstGeom>
          <a:noFill/>
          <a:ln>
            <a:noFill/>
          </a:ln>
        </p:spPr>
      </p:pic>
      <p:pic>
        <p:nvPicPr>
          <p:cNvPr descr=" " id="118" name="Google Shape;118;g2c620930ece_0_96"/>
          <p:cNvPicPr preferRelativeResize="0"/>
          <p:nvPr/>
        </p:nvPicPr>
        <p:blipFill rotWithShape="1">
          <a:blip r:embed="rId4">
            <a:alphaModFix/>
          </a:blip>
          <a:srcRect b="0" l="0" r="0" t="0"/>
          <a:stretch/>
        </p:blipFill>
        <p:spPr>
          <a:xfrm>
            <a:off x="12560654" y="8417948"/>
            <a:ext cx="11826395" cy="5298052"/>
          </a:xfrm>
          <a:prstGeom prst="rect">
            <a:avLst/>
          </a:prstGeom>
          <a:noFill/>
          <a:ln>
            <a:noFill/>
          </a:ln>
        </p:spPr>
      </p:pic>
      <p:sp>
        <p:nvSpPr>
          <p:cNvPr id="119" name="Google Shape;119;g2c620930ece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c620930ece_0_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1" name="Google Shape;121;g2c620930ece_0_96"/>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c620930ece_0_96"/>
          <p:cNvPicPr preferRelativeResize="0"/>
          <p:nvPr/>
        </p:nvPicPr>
        <p:blipFill rotWithShape="1">
          <a:blip r:embed="rId6">
            <a:alphaModFix/>
          </a:blip>
          <a:srcRect b="0" l="0" r="0" t="0"/>
          <a:stretch/>
        </p:blipFill>
        <p:spPr>
          <a:xfrm>
            <a:off x="7032630" y="1384300"/>
            <a:ext cx="1151246" cy="1625600"/>
          </a:xfrm>
          <a:prstGeom prst="rect">
            <a:avLst/>
          </a:prstGeom>
          <a:noFill/>
          <a:ln>
            <a:noFill/>
          </a:ln>
        </p:spPr>
      </p:pic>
      <p:sp>
        <p:nvSpPr>
          <p:cNvPr id="123" name="Google Shape;123;g2c620930ece_0_96"/>
          <p:cNvSpPr/>
          <p:nvPr/>
        </p:nvSpPr>
        <p:spPr>
          <a:xfrm>
            <a:off x="5055232" y="3619500"/>
            <a:ext cx="5106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c620930ece_0_96"/>
          <p:cNvSpPr/>
          <p:nvPr/>
        </p:nvSpPr>
        <p:spPr>
          <a:xfrm>
            <a:off x="5055232" y="3619500"/>
            <a:ext cx="5309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g2c620930ece_0_96"/>
          <p:cNvSpPr/>
          <p:nvPr/>
        </p:nvSpPr>
        <p:spPr>
          <a:xfrm>
            <a:off x="3543743" y="49911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c620930ece_0_96"/>
          <p:cNvSpPr/>
          <p:nvPr/>
        </p:nvSpPr>
        <p:spPr>
          <a:xfrm>
            <a:off x="3476001" y="49911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7" name="Google Shape;127;g2c620930ece_0_96"/>
          <p:cNvPicPr preferRelativeResize="0"/>
          <p:nvPr/>
        </p:nvPicPr>
        <p:blipFill rotWithShape="1">
          <a:blip r:embed="rId7">
            <a:alphaModFix/>
          </a:blip>
          <a:srcRect b="0" l="0" r="0" t="0"/>
          <a:stretch/>
        </p:blipFill>
        <p:spPr>
          <a:xfrm>
            <a:off x="3543743" y="7429500"/>
            <a:ext cx="8129016" cy="5168900"/>
          </a:xfrm>
          <a:prstGeom prst="rect">
            <a:avLst/>
          </a:prstGeom>
          <a:noFill/>
          <a:ln>
            <a:noFill/>
          </a:ln>
        </p:spPr>
      </p:pic>
      <p:sp>
        <p:nvSpPr>
          <p:cNvPr id="128" name="Google Shape;128;g2c620930ece_0_96"/>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c620930ece_0_96"/>
          <p:cNvPicPr preferRelativeResize="0"/>
          <p:nvPr/>
        </p:nvPicPr>
        <p:blipFill rotWithShape="1">
          <a:blip r:embed="rId8">
            <a:alphaModFix/>
          </a:blip>
          <a:srcRect b="0" l="0" r="0" t="0"/>
          <a:stretch/>
        </p:blipFill>
        <p:spPr>
          <a:xfrm>
            <a:off x="16084012" y="1384300"/>
            <a:ext cx="1287961" cy="1625600"/>
          </a:xfrm>
          <a:prstGeom prst="rect">
            <a:avLst/>
          </a:prstGeom>
          <a:noFill/>
          <a:ln>
            <a:noFill/>
          </a:ln>
        </p:spPr>
      </p:pic>
      <p:sp>
        <p:nvSpPr>
          <p:cNvPr id="130" name="Google Shape;130;g2c620930ece_0_96"/>
          <p:cNvSpPr/>
          <p:nvPr/>
        </p:nvSpPr>
        <p:spPr>
          <a:xfrm>
            <a:off x="14556019" y="3619500"/>
            <a:ext cx="43440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c620930ece_0_96"/>
          <p:cNvSpPr/>
          <p:nvPr/>
        </p:nvSpPr>
        <p:spPr>
          <a:xfrm>
            <a:off x="14556019" y="3619500"/>
            <a:ext cx="4547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Dragon Taming</a:t>
            </a:r>
            <a:endParaRPr b="0" i="0" sz="4800" u="none" cap="none" strike="noStrike">
              <a:solidFill>
                <a:schemeClr val="dk1"/>
              </a:solidFill>
              <a:latin typeface="Calibri"/>
              <a:ea typeface="Calibri"/>
              <a:cs typeface="Calibri"/>
              <a:sym typeface="Calibri"/>
            </a:endParaRPr>
          </a:p>
        </p:txBody>
      </p:sp>
      <p:sp>
        <p:nvSpPr>
          <p:cNvPr id="132" name="Google Shape;132;g2c620930ece_0_96"/>
          <p:cNvSpPr/>
          <p:nvPr/>
        </p:nvSpPr>
        <p:spPr>
          <a:xfrm>
            <a:off x="12663483" y="49911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c620930ece_0_96"/>
          <p:cNvSpPr/>
          <p:nvPr/>
        </p:nvSpPr>
        <p:spPr>
          <a:xfrm>
            <a:off x="12595741" y="49911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4" name="Google Shape;134;g2c620930ece_0_96"/>
          <p:cNvPicPr preferRelativeResize="0"/>
          <p:nvPr/>
        </p:nvPicPr>
        <p:blipFill rotWithShape="1">
          <a:blip r:embed="rId9">
            <a:alphaModFix/>
          </a:blip>
          <a:srcRect b="0" l="0" r="0" t="0"/>
          <a:stretch/>
        </p:blipFill>
        <p:spPr>
          <a:xfrm>
            <a:off x="12663483" y="7429500"/>
            <a:ext cx="8129016" cy="516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39" name="Shape 139"/>
        <p:cNvGrpSpPr/>
        <p:nvPr/>
      </p:nvGrpSpPr>
      <p:grpSpPr>
        <a:xfrm>
          <a:off x="0" y="0"/>
          <a:ext cx="0" cy="0"/>
          <a:chOff x="0" y="0"/>
          <a:chExt cx="0" cy="0"/>
        </a:xfrm>
      </p:grpSpPr>
      <p:pic>
        <p:nvPicPr>
          <p:cNvPr descr=" " id="140" name="Google Shape;140;g2c620930ece_0_118"/>
          <p:cNvPicPr preferRelativeResize="0"/>
          <p:nvPr/>
        </p:nvPicPr>
        <p:blipFill rotWithShape="1">
          <a:blip r:embed="rId3">
            <a:alphaModFix/>
          </a:blip>
          <a:srcRect b="0" l="0" r="0" t="0"/>
          <a:stretch/>
        </p:blipFill>
        <p:spPr>
          <a:xfrm>
            <a:off x="3010276" y="0"/>
            <a:ext cx="18366496" cy="13716000"/>
          </a:xfrm>
          <a:prstGeom prst="rect">
            <a:avLst/>
          </a:prstGeom>
          <a:noFill/>
          <a:ln>
            <a:noFill/>
          </a:ln>
        </p:spPr>
      </p:pic>
      <p:sp>
        <p:nvSpPr>
          <p:cNvPr id="141" name="Google Shape;141;g2c620930ece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2" name="Google Shape;142;g2c620930ece_0_1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3" name="Google Shape;143;g2c620930ece_0_118"/>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44" name="Google Shape;144;g2c620930ece_0_118"/>
          <p:cNvSpPr/>
          <p:nvPr/>
        </p:nvSpPr>
        <p:spPr>
          <a:xfrm>
            <a:off x="5842730" y="4229100"/>
            <a:ext cx="136035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c620930ece_0_118"/>
          <p:cNvSpPr/>
          <p:nvPr/>
        </p:nvSpPr>
        <p:spPr>
          <a:xfrm>
            <a:off x="5842730" y="4229100"/>
            <a:ext cx="13806600" cy="477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6" name="Google Shape;146;g2c620930ece_0_118"/>
          <p:cNvSpPr/>
          <p:nvPr/>
        </p:nvSpPr>
        <p:spPr>
          <a:xfrm>
            <a:off x="15318115" y="9105900"/>
            <a:ext cx="4280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Oxanium"/>
              <a:buNone/>
            </a:pPr>
            <a:r>
              <a:rPr b="1" i="0" lang="en-US" sz="3600" u="none" cap="none" strike="noStrike">
                <a:solidFill>
                  <a:srgbClr val="0E0E0E"/>
                </a:solidFill>
                <a:latin typeface="Oxanium"/>
                <a:ea typeface="Oxanium"/>
                <a:cs typeface="Oxanium"/>
                <a:sym typeface="Oxanium"/>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51" name="Shape 151"/>
        <p:cNvGrpSpPr/>
        <p:nvPr/>
      </p:nvGrpSpPr>
      <p:grpSpPr>
        <a:xfrm>
          <a:off x="0" y="0"/>
          <a:ext cx="0" cy="0"/>
          <a:chOff x="0" y="0"/>
          <a:chExt cx="0" cy="0"/>
        </a:xfrm>
      </p:grpSpPr>
      <p:pic>
        <p:nvPicPr>
          <p:cNvPr descr=" " id="152" name="Google Shape;152;g2c620930ece_0_129"/>
          <p:cNvPicPr preferRelativeResize="0"/>
          <p:nvPr/>
        </p:nvPicPr>
        <p:blipFill rotWithShape="1">
          <a:blip r:embed="rId3">
            <a:alphaModFix/>
          </a:blip>
          <a:srcRect b="0" l="0" r="0" t="0"/>
          <a:stretch/>
        </p:blipFill>
        <p:spPr>
          <a:xfrm>
            <a:off x="0" y="6858000"/>
            <a:ext cx="6884260" cy="6858000"/>
          </a:xfrm>
          <a:prstGeom prst="rect">
            <a:avLst/>
          </a:prstGeom>
          <a:noFill/>
          <a:ln>
            <a:noFill/>
          </a:ln>
        </p:spPr>
      </p:pic>
      <p:pic>
        <p:nvPicPr>
          <p:cNvPr descr=" " id="153" name="Google Shape;153;g2c620930ece_0_129"/>
          <p:cNvPicPr preferRelativeResize="0"/>
          <p:nvPr/>
        </p:nvPicPr>
        <p:blipFill rotWithShape="1">
          <a:blip r:embed="rId4">
            <a:alphaModFix/>
          </a:blip>
          <a:srcRect b="0" l="0" r="0" t="0"/>
          <a:stretch/>
        </p:blipFill>
        <p:spPr>
          <a:xfrm>
            <a:off x="16880410" y="0"/>
            <a:ext cx="7506638" cy="6858000"/>
          </a:xfrm>
          <a:prstGeom prst="rect">
            <a:avLst/>
          </a:prstGeom>
          <a:noFill/>
          <a:ln>
            <a:noFill/>
          </a:ln>
        </p:spPr>
      </p:pic>
      <p:sp>
        <p:nvSpPr>
          <p:cNvPr id="154" name="Google Shape;154;g2c620930ece_0_1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5" name="Google Shape;155;g2c620930ece_0_1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6" name="Google Shape;156;g2c620930ece_0_129"/>
          <p:cNvPicPr preferRelativeResize="0"/>
          <p:nvPr/>
        </p:nvPicPr>
        <p:blipFill rotWithShape="1">
          <a:blip r:embed="rId6">
            <a:alphaModFix/>
          </a:blip>
          <a:srcRect b="0" l="0" r="0" t="0"/>
          <a:stretch/>
        </p:blipFill>
        <p:spPr>
          <a:xfrm>
            <a:off x="8395749" y="1866900"/>
            <a:ext cx="7595549" cy="10147300"/>
          </a:xfrm>
          <a:prstGeom prst="rect">
            <a:avLst/>
          </a:prstGeom>
          <a:noFill/>
          <a:ln>
            <a:noFill/>
          </a:ln>
        </p:spPr>
      </p:pic>
      <p:sp>
        <p:nvSpPr>
          <p:cNvPr id="157" name="Google Shape;157;g2c620930ece_0_129"/>
          <p:cNvSpPr/>
          <p:nvPr/>
        </p:nvSpPr>
        <p:spPr>
          <a:xfrm>
            <a:off x="3086486" y="1866900"/>
            <a:ext cx="4369200" cy="426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c620930ece_0_129"/>
          <p:cNvSpPr/>
          <p:nvPr/>
        </p:nvSpPr>
        <p:spPr>
          <a:xfrm>
            <a:off x="3086486" y="1866900"/>
            <a:ext cx="4572600" cy="172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Dragon Taming Technique</a:t>
            </a:r>
            <a:endParaRPr b="0" i="0" sz="4800" u="none" cap="none" strike="noStrike">
              <a:solidFill>
                <a:schemeClr val="dk1"/>
              </a:solidFill>
              <a:latin typeface="Calibri"/>
              <a:ea typeface="Calibri"/>
              <a:cs typeface="Calibri"/>
              <a:sym typeface="Calibri"/>
            </a:endParaRPr>
          </a:p>
        </p:txBody>
      </p:sp>
      <p:sp>
        <p:nvSpPr>
          <p:cNvPr id="159" name="Google Shape;159;g2c620930ece_0_129"/>
          <p:cNvSpPr/>
          <p:nvPr/>
        </p:nvSpPr>
        <p:spPr>
          <a:xfrm>
            <a:off x="3086486" y="36957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0" name="Google Shape;160;g2c620930ece_0_129"/>
          <p:cNvSpPr/>
          <p:nvPr/>
        </p:nvSpPr>
        <p:spPr>
          <a:xfrm>
            <a:off x="16931216" y="6527800"/>
            <a:ext cx="4369200" cy="502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c620930ece_0_129"/>
          <p:cNvSpPr/>
          <p:nvPr/>
        </p:nvSpPr>
        <p:spPr>
          <a:xfrm>
            <a:off x="16931216" y="6527800"/>
            <a:ext cx="4572600" cy="24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Oxanium"/>
              <a:buNone/>
            </a:pPr>
            <a:r>
              <a:rPr b="1" i="0" lang="en-US" sz="4800" u="none" cap="none" strike="noStrike">
                <a:solidFill>
                  <a:srgbClr val="0E0E0E"/>
                </a:solidFill>
                <a:latin typeface="Oxanium"/>
                <a:ea typeface="Oxanium"/>
                <a:cs typeface="Oxanium"/>
                <a:sym typeface="Oxanium"/>
              </a:rPr>
              <a:t>The Art of Unicorn Sighting</a:t>
            </a:r>
            <a:endParaRPr b="0" i="0" sz="4800" u="none" cap="none" strike="noStrike">
              <a:solidFill>
                <a:schemeClr val="dk1"/>
              </a:solidFill>
              <a:latin typeface="Calibri"/>
              <a:ea typeface="Calibri"/>
              <a:cs typeface="Calibri"/>
              <a:sym typeface="Calibri"/>
            </a:endParaRPr>
          </a:p>
        </p:txBody>
      </p:sp>
      <p:sp>
        <p:nvSpPr>
          <p:cNvPr id="162" name="Google Shape;162;g2c620930ece_0_129"/>
          <p:cNvSpPr/>
          <p:nvPr/>
        </p:nvSpPr>
        <p:spPr>
          <a:xfrm>
            <a:off x="16931216" y="91186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5EA"/>
        </a:solidFill>
      </p:bgPr>
    </p:bg>
    <p:spTree>
      <p:nvGrpSpPr>
        <p:cNvPr id="167" name="Shape 167"/>
        <p:cNvGrpSpPr/>
        <p:nvPr/>
      </p:nvGrpSpPr>
      <p:grpSpPr>
        <a:xfrm>
          <a:off x="0" y="0"/>
          <a:ext cx="0" cy="0"/>
          <a:chOff x="0" y="0"/>
          <a:chExt cx="0" cy="0"/>
        </a:xfrm>
      </p:grpSpPr>
      <p:pic>
        <p:nvPicPr>
          <p:cNvPr descr=" " id="168" name="Google Shape;168;g2c620930ece_0_144"/>
          <p:cNvPicPr preferRelativeResize="0"/>
          <p:nvPr/>
        </p:nvPicPr>
        <p:blipFill rotWithShape="1">
          <a:blip r:embed="rId3">
            <a:alphaModFix/>
          </a:blip>
          <a:srcRect b="0" l="0" r="0" t="0"/>
          <a:stretch/>
        </p:blipFill>
        <p:spPr>
          <a:xfrm>
            <a:off x="0" y="8001000"/>
            <a:ext cx="8408451" cy="5715000"/>
          </a:xfrm>
          <a:prstGeom prst="rect">
            <a:avLst/>
          </a:prstGeom>
          <a:noFill/>
          <a:ln>
            <a:noFill/>
          </a:ln>
        </p:spPr>
      </p:pic>
      <p:pic>
        <p:nvPicPr>
          <p:cNvPr descr=" " id="169" name="Google Shape;169;g2c620930ece_0_144"/>
          <p:cNvPicPr preferRelativeResize="0"/>
          <p:nvPr/>
        </p:nvPicPr>
        <p:blipFill rotWithShape="1">
          <a:blip r:embed="rId4">
            <a:alphaModFix/>
          </a:blip>
          <a:srcRect b="0" l="0" r="0" t="0"/>
          <a:stretch/>
        </p:blipFill>
        <p:spPr>
          <a:xfrm>
            <a:off x="14759245" y="0"/>
            <a:ext cx="9627803" cy="8001000"/>
          </a:xfrm>
          <a:prstGeom prst="rect">
            <a:avLst/>
          </a:prstGeom>
          <a:noFill/>
          <a:ln>
            <a:noFill/>
          </a:ln>
        </p:spPr>
      </p:pic>
      <p:sp>
        <p:nvSpPr>
          <p:cNvPr id="170" name="Google Shape;170;g2c620930ece_0_144"/>
          <p:cNvSpPr/>
          <p:nvPr/>
        </p:nvSpPr>
        <p:spPr>
          <a:xfrm>
            <a:off x="2091528" y="749300"/>
            <a:ext cx="202167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3A5567"/>
              </a:buClr>
              <a:buSzPts val="8000"/>
              <a:buFont typeface="Oxanium"/>
              <a:buNone/>
            </a:pPr>
            <a:r>
              <a:rPr b="1" i="0" lang="en-US" sz="8000" u="none" cap="none" strike="noStrike">
                <a:solidFill>
                  <a:srgbClr val="3A5567"/>
                </a:solidFill>
                <a:latin typeface="Oxanium"/>
                <a:ea typeface="Oxanium"/>
                <a:cs typeface="Oxanium"/>
                <a:sym typeface="Oxanium"/>
              </a:rPr>
              <a:t>The Magic of Dragons: A Research</a:t>
            </a:r>
            <a:endParaRPr b="0" i="0" sz="8000" u="none" cap="none" strike="noStrike">
              <a:solidFill>
                <a:schemeClr val="dk1"/>
              </a:solidFill>
              <a:latin typeface="Calibri"/>
              <a:ea typeface="Calibri"/>
              <a:cs typeface="Calibri"/>
              <a:sym typeface="Calibri"/>
            </a:endParaRPr>
          </a:p>
        </p:txBody>
      </p:sp>
      <p:sp>
        <p:nvSpPr>
          <p:cNvPr id="171" name="Google Shape;171;g2c620930ece_0_144"/>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c620930ece_0_144"/>
          <p:cNvSpPr/>
          <p:nvPr/>
        </p:nvSpPr>
        <p:spPr>
          <a:xfrm>
            <a:off x="2146568" y="4025900"/>
            <a:ext cx="8205300" cy="8204100"/>
          </a:xfrm>
          <a:prstGeom prst="ellipse">
            <a:avLst/>
          </a:prstGeom>
          <a:solidFill>
            <a:srgbClr val="21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c620930ece_0_144"/>
          <p:cNvSpPr/>
          <p:nvPr/>
        </p:nvSpPr>
        <p:spPr>
          <a:xfrm>
            <a:off x="3175397" y="5918200"/>
            <a:ext cx="6160200" cy="6159600"/>
          </a:xfrm>
          <a:prstGeom prst="ellipse">
            <a:avLst/>
          </a:prstGeom>
          <a:solidFill>
            <a:srgbClr val="BC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c620930ece_0_144"/>
          <p:cNvSpPr/>
          <p:nvPr/>
        </p:nvSpPr>
        <p:spPr>
          <a:xfrm>
            <a:off x="4204225" y="7797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c620930ece_0_144"/>
          <p:cNvSpPr/>
          <p:nvPr/>
        </p:nvSpPr>
        <p:spPr>
          <a:xfrm>
            <a:off x="5423578" y="45466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6.7M</a:t>
            </a:r>
            <a:endParaRPr b="0" i="0" sz="4800" u="none" cap="none" strike="noStrike">
              <a:solidFill>
                <a:schemeClr val="dk1"/>
              </a:solidFill>
              <a:latin typeface="Calibri"/>
              <a:ea typeface="Calibri"/>
              <a:cs typeface="Calibri"/>
              <a:sym typeface="Calibri"/>
            </a:endParaRPr>
          </a:p>
        </p:txBody>
      </p:sp>
      <p:sp>
        <p:nvSpPr>
          <p:cNvPr id="176" name="Google Shape;176;g2c620930ece_0_144"/>
          <p:cNvSpPr/>
          <p:nvPr/>
        </p:nvSpPr>
        <p:spPr>
          <a:xfrm>
            <a:off x="5436279" y="93599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1516C"/>
              </a:buClr>
              <a:buSzPts val="4800"/>
              <a:buFont typeface="Oxanium"/>
              <a:buNone/>
            </a:pPr>
            <a:r>
              <a:rPr b="1" i="0" lang="en-US" sz="4800" u="none" cap="none" strike="noStrike">
                <a:solidFill>
                  <a:srgbClr val="21516C"/>
                </a:solidFill>
                <a:latin typeface="Oxanium"/>
                <a:ea typeface="Oxanium"/>
                <a:cs typeface="Oxanium"/>
                <a:sym typeface="Oxanium"/>
              </a:rPr>
              <a:t>2.3M</a:t>
            </a:r>
            <a:endParaRPr b="0" i="0" sz="4800" u="none" cap="none" strike="noStrike">
              <a:solidFill>
                <a:schemeClr val="dk1"/>
              </a:solidFill>
              <a:latin typeface="Calibri"/>
              <a:ea typeface="Calibri"/>
              <a:cs typeface="Calibri"/>
              <a:sym typeface="Calibri"/>
            </a:endParaRPr>
          </a:p>
        </p:txBody>
      </p:sp>
      <p:sp>
        <p:nvSpPr>
          <p:cNvPr id="177" name="Google Shape;177;g2c620930ece_0_144"/>
          <p:cNvSpPr/>
          <p:nvPr/>
        </p:nvSpPr>
        <p:spPr>
          <a:xfrm>
            <a:off x="5436279" y="6426200"/>
            <a:ext cx="1625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Oxanium"/>
              <a:buNone/>
            </a:pPr>
            <a:r>
              <a:rPr b="1" i="0" lang="en-US" sz="4800" u="none" cap="none" strike="noStrike">
                <a:solidFill>
                  <a:srgbClr val="FFFFFF"/>
                </a:solidFill>
                <a:latin typeface="Oxanium"/>
                <a:ea typeface="Oxanium"/>
                <a:cs typeface="Oxanium"/>
                <a:sym typeface="Oxanium"/>
              </a:rPr>
              <a:t>4.4M</a:t>
            </a:r>
            <a:endParaRPr b="0" i="0" sz="4800" u="none" cap="none" strike="noStrike">
              <a:solidFill>
                <a:schemeClr val="dk1"/>
              </a:solidFill>
              <a:latin typeface="Calibri"/>
              <a:ea typeface="Calibri"/>
              <a:cs typeface="Calibri"/>
              <a:sym typeface="Calibri"/>
            </a:endParaRPr>
          </a:p>
        </p:txBody>
      </p:sp>
      <p:sp>
        <p:nvSpPr>
          <p:cNvPr id="178" name="Google Shape;178;g2c620930ece_0_1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2c620930ece_0_1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0" name="Google Shape;180;g2c620930ece_0_144"/>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c620930ece_0_144"/>
          <p:cNvPicPr preferRelativeResize="0"/>
          <p:nvPr/>
        </p:nvPicPr>
        <p:blipFill rotWithShape="1">
          <a:blip r:embed="rId6">
            <a:alphaModFix/>
          </a:blip>
          <a:srcRect b="0" l="0" r="0" t="0"/>
          <a:stretch/>
        </p:blipFill>
        <p:spPr>
          <a:xfrm>
            <a:off x="12638080" y="3594100"/>
            <a:ext cx="999007" cy="1117600"/>
          </a:xfrm>
          <a:prstGeom prst="rect">
            <a:avLst/>
          </a:prstGeom>
          <a:noFill/>
          <a:ln>
            <a:noFill/>
          </a:ln>
        </p:spPr>
      </p:pic>
      <p:sp>
        <p:nvSpPr>
          <p:cNvPr id="182" name="Google Shape;182;g2c620930ece_0_144"/>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c620930ece_0_144"/>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4" name="Google Shape;184;g2c620930ece_0_144"/>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2c620930ece_0_144"/>
          <p:cNvPicPr preferRelativeResize="0"/>
          <p:nvPr/>
        </p:nvPicPr>
        <p:blipFill rotWithShape="1">
          <a:blip r:embed="rId7">
            <a:alphaModFix/>
          </a:blip>
          <a:srcRect b="0" l="0" r="0" t="0"/>
          <a:stretch/>
        </p:blipFill>
        <p:spPr>
          <a:xfrm>
            <a:off x="12638080" y="6946900"/>
            <a:ext cx="1118202" cy="1117600"/>
          </a:xfrm>
          <a:prstGeom prst="rect">
            <a:avLst/>
          </a:prstGeom>
          <a:noFill/>
          <a:ln>
            <a:noFill/>
          </a:ln>
        </p:spPr>
      </p:pic>
      <p:sp>
        <p:nvSpPr>
          <p:cNvPr id="186" name="Google Shape;186;g2c620930ece_0_144"/>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c620930ece_0_144"/>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8" name="Google Shape;188;g2c620930ece_0_144"/>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g2c620930ece_0_144"/>
          <p:cNvPicPr preferRelativeResize="0"/>
          <p:nvPr/>
        </p:nvPicPr>
        <p:blipFill rotWithShape="1">
          <a:blip r:embed="rId8">
            <a:alphaModFix/>
          </a:blip>
          <a:srcRect b="0" l="0" r="0" t="0"/>
          <a:stretch/>
        </p:blipFill>
        <p:spPr>
          <a:xfrm>
            <a:off x="12638080" y="10299700"/>
            <a:ext cx="1112387" cy="1117600"/>
          </a:xfrm>
          <a:prstGeom prst="rect">
            <a:avLst/>
          </a:prstGeom>
          <a:noFill/>
          <a:ln>
            <a:noFill/>
          </a:ln>
        </p:spPr>
      </p:pic>
      <p:sp>
        <p:nvSpPr>
          <p:cNvPr id="190" name="Google Shape;190;g2c620930ece_0_144"/>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c620930ece_0_144"/>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2024-03-25T06:44:53Z</dcterms:created>
  <dc:creator>PptxGenJS</dc:creator>
</cp:coreProperties>
</file>