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10287000" cx="18288000"/>
  <p:notesSz cx="10287000" cy="18288000"/>
  <p:embeddedFontLst>
    <p:embeddedFont>
      <p:font typeface="Inter"/>
      <p:regular r:id="rId30"/>
      <p:bold r:id="rId31"/>
      <p:italic r:id="rId32"/>
      <p:boldItalic r:id="rId33"/>
    </p:embeddedFont>
    <p:embeddedFont>
      <p:font typeface="Poppins"/>
      <p:regular r:id="rId34"/>
      <p:bold r:id="rId35"/>
      <p:italic r:id="rId36"/>
      <p:boldItalic r:id="rId37"/>
    </p:embeddedFont>
    <p:embeddedFont>
      <p:font typeface="Lato"/>
      <p:regular r:id="rId38"/>
      <p:bold r:id="rId39"/>
      <p:italic r:id="rId40"/>
      <p:boldItalic r:id="rId41"/>
    </p:embeddedFont>
    <p:embeddedFont>
      <p:font typeface="Montserrat"/>
      <p:regular r:id="rId42"/>
      <p:bold r:id="rId43"/>
      <p:italic r:id="rId44"/>
      <p:boldItalic r:id="rId45"/>
    </p:embeddedFont>
    <p:embeddedFont>
      <p:font typeface="Oxanium"/>
      <p:regular r:id="rId46"/>
      <p:bold r:id="rId47"/>
    </p:embeddedFont>
    <p:embeddedFont>
      <p:font typeface="Poppins SemiBold"/>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2" roundtripDataSignature="AMtx7mi7yoM7MKP8Mmis+mqKrRsnX35Eb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italic.fntdata"/><Relationship Id="rId42" Type="http://schemas.openxmlformats.org/officeDocument/2006/relationships/font" Target="fonts/Montserrat-regular.fntdata"/><Relationship Id="rId41" Type="http://schemas.openxmlformats.org/officeDocument/2006/relationships/font" Target="fonts/Lato-boldItalic.fntdata"/><Relationship Id="rId44" Type="http://schemas.openxmlformats.org/officeDocument/2006/relationships/font" Target="fonts/Montserrat-italic.fntdata"/><Relationship Id="rId43" Type="http://schemas.openxmlformats.org/officeDocument/2006/relationships/font" Target="fonts/Montserrat-bold.fntdata"/><Relationship Id="rId46" Type="http://schemas.openxmlformats.org/officeDocument/2006/relationships/font" Target="fonts/Oxanium-regular.fntdata"/><Relationship Id="rId45" Type="http://schemas.openxmlformats.org/officeDocument/2006/relationships/font" Target="fonts/Montserrat-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PoppinsSemiBold-regular.fntdata"/><Relationship Id="rId47" Type="http://schemas.openxmlformats.org/officeDocument/2006/relationships/font" Target="fonts/Oxanium-bold.fntdata"/><Relationship Id="rId49" Type="http://schemas.openxmlformats.org/officeDocument/2006/relationships/font" Target="fonts/PoppinsSemiBold-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bold.fntdata"/><Relationship Id="rId30" Type="http://schemas.openxmlformats.org/officeDocument/2006/relationships/font" Target="fonts/Inter-regular.fntdata"/><Relationship Id="rId33" Type="http://schemas.openxmlformats.org/officeDocument/2006/relationships/font" Target="fonts/Inter-boldItalic.fntdata"/><Relationship Id="rId32" Type="http://schemas.openxmlformats.org/officeDocument/2006/relationships/font" Target="fonts/Inter-italic.fntdata"/><Relationship Id="rId35" Type="http://schemas.openxmlformats.org/officeDocument/2006/relationships/font" Target="fonts/Poppins-bold.fntdata"/><Relationship Id="rId34" Type="http://schemas.openxmlformats.org/officeDocument/2006/relationships/font" Target="fonts/Poppins-regular.fntdata"/><Relationship Id="rId37" Type="http://schemas.openxmlformats.org/officeDocument/2006/relationships/font" Target="fonts/Poppins-boldItalic.fntdata"/><Relationship Id="rId36" Type="http://schemas.openxmlformats.org/officeDocument/2006/relationships/font" Target="fonts/Poppins-italic.fntdata"/><Relationship Id="rId39" Type="http://schemas.openxmlformats.org/officeDocument/2006/relationships/font" Target="fonts/Lato-bold.fntdata"/><Relationship Id="rId38" Type="http://schemas.openxmlformats.org/officeDocument/2006/relationships/font" Target="fonts/Lato-regular.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PoppinsSemiBold-boldItalic.fntdata"/><Relationship Id="rId50" Type="http://schemas.openxmlformats.org/officeDocument/2006/relationships/font" Target="fonts/PoppinsSemiBold-italic.fntdata"/><Relationship Id="rId52"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 name="Google Shape;2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 name="Google Shape;2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 name="Google Shape;3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 name="Google Shape;39;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 name="Google Shape;10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 name="Google Shape;22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 name="Google Shape;25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 name="Google Shape;283;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0" name="Google Shape;38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1" name="Google Shape;381;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6" name="Google Shape;39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 name="Google Shape;397;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 name="Google Shape;413;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4" name="Google Shape;414;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2" name="Google Shape;432;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1" name="Google Shape;44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8" name="Google Shape;46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9" name="Google Shape;469;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9" name="Google Shape;489;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0" name="Google Shape;490;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7" name="Google Shape;527;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8" name="Google Shape;528;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3" name="Google Shape;55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4" name="Google Shape;554;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4" name="Google Shape;614;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5" name="Google Shape;615;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4.png"/><Relationship Id="rId4" Type="http://schemas.openxmlformats.org/officeDocument/2006/relationships/image" Target="../media/image5.png"/><Relationship Id="rId5" Type="http://schemas.openxmlformats.org/officeDocument/2006/relationships/image" Target="../media/image12.png"/><Relationship Id="rId6"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2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6.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4.png"/><Relationship Id="rId4" Type="http://schemas.openxmlformats.org/officeDocument/2006/relationships/image" Target="../media/image5.png"/><Relationship Id="rId5" Type="http://schemas.openxmlformats.org/officeDocument/2006/relationships/image" Target="../media/image12.png"/><Relationship Id="rId6" Type="http://schemas.openxmlformats.org/officeDocument/2006/relationships/image" Target="../media/image41.png"/><Relationship Id="rId7" Type="http://schemas.openxmlformats.org/officeDocument/2006/relationships/image" Target="../media/image10.png"/><Relationship Id="rId8"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25.png"/><Relationship Id="rId9" Type="http://schemas.openxmlformats.org/officeDocument/2006/relationships/image" Target="../media/image53.png"/><Relationship Id="rId5" Type="http://schemas.openxmlformats.org/officeDocument/2006/relationships/image" Target="../media/image12.png"/><Relationship Id="rId6" Type="http://schemas.openxmlformats.org/officeDocument/2006/relationships/image" Target="../media/image20.png"/><Relationship Id="rId7" Type="http://schemas.openxmlformats.org/officeDocument/2006/relationships/image" Target="../media/image42.png"/><Relationship Id="rId8"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3.png"/><Relationship Id="rId4" Type="http://schemas.openxmlformats.org/officeDocument/2006/relationships/image" Target="../media/image12.png"/><Relationship Id="rId5" Type="http://schemas.openxmlformats.org/officeDocument/2006/relationships/image" Target="../media/image3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12.png"/><Relationship Id="rId6" Type="http://schemas.openxmlformats.org/officeDocument/2006/relationships/image" Target="../media/image5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4.png"/><Relationship Id="rId4" Type="http://schemas.openxmlformats.org/officeDocument/2006/relationships/image" Target="../media/image5.png"/><Relationship Id="rId5" Type="http://schemas.openxmlformats.org/officeDocument/2006/relationships/image" Target="../media/image12.png"/><Relationship Id="rId6" Type="http://schemas.openxmlformats.org/officeDocument/2006/relationships/image" Target="../media/image38.png"/><Relationship Id="rId7" Type="http://schemas.openxmlformats.org/officeDocument/2006/relationships/image" Target="../media/image40.png"/><Relationship Id="rId8" Type="http://schemas.openxmlformats.org/officeDocument/2006/relationships/image" Target="../media/image4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12.png"/><Relationship Id="rId6" Type="http://schemas.openxmlformats.org/officeDocument/2006/relationships/image" Target="../media/image86.png"/><Relationship Id="rId7" Type="http://schemas.openxmlformats.org/officeDocument/2006/relationships/image" Target="../media/image59.png"/><Relationship Id="rId8" Type="http://schemas.openxmlformats.org/officeDocument/2006/relationships/image" Target="../media/image39.png"/></Relationships>
</file>

<file path=ppt/slides/_rels/slide11.xml.rels><?xml version="1.0" encoding="UTF-8" standalone="yes"?><Relationships xmlns="http://schemas.openxmlformats.org/package/2006/relationships"><Relationship Id="rId11" Type="http://schemas.openxmlformats.org/officeDocument/2006/relationships/image" Target="../media/image44.png"/><Relationship Id="rId10" Type="http://schemas.openxmlformats.org/officeDocument/2006/relationships/image" Target="../media/image81.png"/><Relationship Id="rId13" Type="http://schemas.openxmlformats.org/officeDocument/2006/relationships/image" Target="../media/image60.png"/><Relationship Id="rId12" Type="http://schemas.openxmlformats.org/officeDocument/2006/relationships/image" Target="../media/image49.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5.png"/><Relationship Id="rId4" Type="http://schemas.openxmlformats.org/officeDocument/2006/relationships/image" Target="../media/image47.png"/><Relationship Id="rId9" Type="http://schemas.openxmlformats.org/officeDocument/2006/relationships/image" Target="../media/image96.png"/><Relationship Id="rId5" Type="http://schemas.openxmlformats.org/officeDocument/2006/relationships/image" Target="../media/image12.png"/><Relationship Id="rId6" Type="http://schemas.openxmlformats.org/officeDocument/2006/relationships/image" Target="../media/image51.png"/><Relationship Id="rId7" Type="http://schemas.openxmlformats.org/officeDocument/2006/relationships/image" Target="../media/image55.png"/><Relationship Id="rId8" Type="http://schemas.openxmlformats.org/officeDocument/2006/relationships/image" Target="../media/image5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4.png"/><Relationship Id="rId4" Type="http://schemas.openxmlformats.org/officeDocument/2006/relationships/image" Target="../media/image5.png"/><Relationship Id="rId5" Type="http://schemas.openxmlformats.org/officeDocument/2006/relationships/image" Target="../media/image12.png"/><Relationship Id="rId6" Type="http://schemas.openxmlformats.org/officeDocument/2006/relationships/image" Target="../media/image10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5.png"/><Relationship Id="rId4" Type="http://schemas.openxmlformats.org/officeDocument/2006/relationships/image" Target="../media/image12.png"/><Relationship Id="rId5" Type="http://schemas.openxmlformats.org/officeDocument/2006/relationships/image" Target="../media/image9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5.png"/><Relationship Id="rId4" Type="http://schemas.openxmlformats.org/officeDocument/2006/relationships/image" Target="../media/image68.png"/><Relationship Id="rId5" Type="http://schemas.openxmlformats.org/officeDocument/2006/relationships/image" Target="../media/image12.png"/></Relationships>
</file>

<file path=ppt/slides/_rels/slide15.xml.rels><?xml version="1.0" encoding="UTF-8" standalone="yes"?><Relationships xmlns="http://schemas.openxmlformats.org/package/2006/relationships"><Relationship Id="rId11" Type="http://schemas.openxmlformats.org/officeDocument/2006/relationships/image" Target="../media/image108.png"/><Relationship Id="rId10" Type="http://schemas.openxmlformats.org/officeDocument/2006/relationships/image" Target="../media/image72.png"/><Relationship Id="rId13" Type="http://schemas.openxmlformats.org/officeDocument/2006/relationships/image" Target="../media/image75.png"/><Relationship Id="rId12" Type="http://schemas.openxmlformats.org/officeDocument/2006/relationships/image" Target="../media/image74.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0.png"/><Relationship Id="rId4" Type="http://schemas.openxmlformats.org/officeDocument/2006/relationships/image" Target="../media/image69.png"/><Relationship Id="rId9" Type="http://schemas.openxmlformats.org/officeDocument/2006/relationships/image" Target="../media/image80.png"/><Relationship Id="rId15" Type="http://schemas.openxmlformats.org/officeDocument/2006/relationships/image" Target="../media/image78.png"/><Relationship Id="rId14" Type="http://schemas.openxmlformats.org/officeDocument/2006/relationships/image" Target="../media/image123.png"/><Relationship Id="rId16" Type="http://schemas.openxmlformats.org/officeDocument/2006/relationships/image" Target="../media/image89.png"/><Relationship Id="rId5" Type="http://schemas.openxmlformats.org/officeDocument/2006/relationships/image" Target="../media/image12.png"/><Relationship Id="rId6" Type="http://schemas.openxmlformats.org/officeDocument/2006/relationships/image" Target="../media/image73.png"/><Relationship Id="rId7" Type="http://schemas.openxmlformats.org/officeDocument/2006/relationships/image" Target="../media/image62.png"/><Relationship Id="rId8" Type="http://schemas.openxmlformats.org/officeDocument/2006/relationships/image" Target="../media/image7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4.png"/><Relationship Id="rId4" Type="http://schemas.openxmlformats.org/officeDocument/2006/relationships/image" Target="../media/image5.png"/><Relationship Id="rId5" Type="http://schemas.openxmlformats.org/officeDocument/2006/relationships/image" Target="../media/image12.png"/><Relationship Id="rId6" Type="http://schemas.openxmlformats.org/officeDocument/2006/relationships/image" Target="../media/image119.png"/><Relationship Id="rId7" Type="http://schemas.openxmlformats.org/officeDocument/2006/relationships/image" Target="../media/image10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5.png"/><Relationship Id="rId4" Type="http://schemas.openxmlformats.org/officeDocument/2006/relationships/image" Target="../media/image68.png"/><Relationship Id="rId5" Type="http://schemas.openxmlformats.org/officeDocument/2006/relationships/image" Target="../media/image12.png"/><Relationship Id="rId6" Type="http://schemas.openxmlformats.org/officeDocument/2006/relationships/image" Target="../media/image113.png"/><Relationship Id="rId7" Type="http://schemas.openxmlformats.org/officeDocument/2006/relationships/image" Target="../media/image10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12.png"/><Relationship Id="rId6" Type="http://schemas.openxmlformats.org/officeDocument/2006/relationships/image" Target="../media/image142.png"/><Relationship Id="rId7" Type="http://schemas.openxmlformats.org/officeDocument/2006/relationships/image" Target="../media/image10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27.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4.png"/><Relationship Id="rId4" Type="http://schemas.openxmlformats.org/officeDocument/2006/relationships/image" Target="../media/image5.png"/><Relationship Id="rId5" Type="http://schemas.openxmlformats.org/officeDocument/2006/relationships/image" Target="../media/image12.png"/><Relationship Id="rId6" Type="http://schemas.openxmlformats.org/officeDocument/2006/relationships/image" Target="../media/image1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5.png"/><Relationship Id="rId4" Type="http://schemas.openxmlformats.org/officeDocument/2006/relationships/image" Target="../media/image68.png"/><Relationship Id="rId5" Type="http://schemas.openxmlformats.org/officeDocument/2006/relationships/image" Target="../media/image12.png"/><Relationship Id="rId6" Type="http://schemas.openxmlformats.org/officeDocument/2006/relationships/image" Target="../media/image1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4.png"/><Relationship Id="rId4" Type="http://schemas.openxmlformats.org/officeDocument/2006/relationships/image" Target="../media/image5.png"/><Relationship Id="rId5" Type="http://schemas.openxmlformats.org/officeDocument/2006/relationships/image" Target="../media/image12.png"/><Relationship Id="rId6" Type="http://schemas.openxmlformats.org/officeDocument/2006/relationships/image" Target="../media/image139.png"/><Relationship Id="rId7" Type="http://schemas.openxmlformats.org/officeDocument/2006/relationships/image" Target="../media/image129.png"/><Relationship Id="rId8" Type="http://schemas.openxmlformats.org/officeDocument/2006/relationships/image" Target="../media/image144.png"/></Relationships>
</file>

<file path=ppt/slides/_rels/slide24.xml.rels><?xml version="1.0" encoding="UTF-8" standalone="yes"?><Relationships xmlns="http://schemas.openxmlformats.org/package/2006/relationships"><Relationship Id="rId11" Type="http://schemas.openxmlformats.org/officeDocument/2006/relationships/image" Target="../media/image135.png"/><Relationship Id="rId10" Type="http://schemas.openxmlformats.org/officeDocument/2006/relationships/image" Target="../media/image134.png"/><Relationship Id="rId13" Type="http://schemas.openxmlformats.org/officeDocument/2006/relationships/image" Target="../media/image140.png"/><Relationship Id="rId12" Type="http://schemas.openxmlformats.org/officeDocument/2006/relationships/image" Target="../media/image143.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7.png"/><Relationship Id="rId4" Type="http://schemas.openxmlformats.org/officeDocument/2006/relationships/image" Target="../media/image1.png"/><Relationship Id="rId9" Type="http://schemas.openxmlformats.org/officeDocument/2006/relationships/image" Target="../media/image141.png"/><Relationship Id="rId15" Type="http://schemas.openxmlformats.org/officeDocument/2006/relationships/hyperlink" Target="https://eatemp.com/powerpoint-org-chart-template/" TargetMode="External"/><Relationship Id="rId14" Type="http://schemas.openxmlformats.org/officeDocument/2006/relationships/image" Target="../media/image137.png"/><Relationship Id="rId5" Type="http://schemas.openxmlformats.org/officeDocument/2006/relationships/image" Target="../media/image12.png"/><Relationship Id="rId6" Type="http://schemas.openxmlformats.org/officeDocument/2006/relationships/image" Target="../media/image128.png"/><Relationship Id="rId7" Type="http://schemas.openxmlformats.org/officeDocument/2006/relationships/image" Target="../media/image132.png"/><Relationship Id="rId8" Type="http://schemas.openxmlformats.org/officeDocument/2006/relationships/image" Target="../media/image1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33.png"/><Relationship Id="rId4" Type="http://schemas.openxmlformats.org/officeDocument/2006/relationships/image" Target="../media/image12.png"/><Relationship Id="rId5" Type="http://schemas.openxmlformats.org/officeDocument/2006/relationships/hyperlink" Target="https://unsplash.com/" TargetMode="External"/><Relationship Id="rId6" Type="http://schemas.openxmlformats.org/officeDocument/2006/relationships/image" Target="../media/image13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15" name="Shape 15"/>
        <p:cNvGrpSpPr/>
        <p:nvPr/>
      </p:nvGrpSpPr>
      <p:grpSpPr>
        <a:xfrm>
          <a:off x="0" y="0"/>
          <a:ext cx="0" cy="0"/>
          <a:chOff x="0" y="0"/>
          <a:chExt cx="0" cy="0"/>
        </a:xfrm>
      </p:grpSpPr>
      <p:pic>
        <p:nvPicPr>
          <p:cNvPr descr="preencoded.png" id="16" name="Google Shape;16;p1"/>
          <p:cNvPicPr preferRelativeResize="0"/>
          <p:nvPr/>
        </p:nvPicPr>
        <p:blipFill rotWithShape="1">
          <a:blip r:embed="rId3">
            <a:alphaModFix/>
          </a:blip>
          <a:srcRect b="0" l="0" r="0" t="0"/>
          <a:stretch/>
        </p:blipFill>
        <p:spPr>
          <a:xfrm>
            <a:off x="0" y="6000750"/>
            <a:ext cx="6305550" cy="4286250"/>
          </a:xfrm>
          <a:prstGeom prst="rect">
            <a:avLst/>
          </a:prstGeom>
          <a:noFill/>
          <a:ln>
            <a:noFill/>
          </a:ln>
        </p:spPr>
      </p:pic>
      <p:pic>
        <p:nvPicPr>
          <p:cNvPr descr="preencoded.png" id="17" name="Google Shape;17;p1"/>
          <p:cNvPicPr preferRelativeResize="0"/>
          <p:nvPr/>
        </p:nvPicPr>
        <p:blipFill rotWithShape="1">
          <a:blip r:embed="rId4">
            <a:alphaModFix/>
          </a:blip>
          <a:srcRect b="0" l="0" r="0" t="0"/>
          <a:stretch/>
        </p:blipFill>
        <p:spPr>
          <a:xfrm>
            <a:off x="11068050" y="0"/>
            <a:ext cx="7219950" cy="6000749"/>
          </a:xfrm>
          <a:prstGeom prst="rect">
            <a:avLst/>
          </a:prstGeom>
          <a:noFill/>
          <a:ln>
            <a:noFill/>
          </a:ln>
        </p:spPr>
      </p:pic>
      <p:sp>
        <p:nvSpPr>
          <p:cNvPr id="18" name="Google Shape;18;p1"/>
          <p:cNvSpPr/>
          <p:nvPr/>
        </p:nvSpPr>
        <p:spPr>
          <a:xfrm>
            <a:off x="2447925" y="476250"/>
            <a:ext cx="13605510" cy="11277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FREE PRESENTATION TEMPLATE BY EATEMP</a:t>
            </a:r>
            <a:endParaRPr b="0" i="0" sz="4800" u="none" cap="none" strike="noStrike">
              <a:solidFill>
                <a:schemeClr val="dk1"/>
              </a:solidFill>
              <a:latin typeface="Calibri"/>
              <a:ea typeface="Calibri"/>
              <a:cs typeface="Calibri"/>
              <a:sym typeface="Calibri"/>
            </a:endParaRPr>
          </a:p>
        </p:txBody>
      </p:sp>
      <p:grpSp>
        <p:nvGrpSpPr>
          <p:cNvPr id="19" name="Google Shape;19;p1"/>
          <p:cNvGrpSpPr/>
          <p:nvPr/>
        </p:nvGrpSpPr>
        <p:grpSpPr>
          <a:xfrm>
            <a:off x="17640300" y="7994854"/>
            <a:ext cx="596695" cy="2063546"/>
            <a:chOff x="17640300" y="7994855"/>
            <a:chExt cx="596695" cy="2063546"/>
          </a:xfrm>
        </p:grpSpPr>
        <p:pic>
          <p:nvPicPr>
            <p:cNvPr descr="preencoded.png" id="20" name="Google Shape;20;p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1" name="Google Shape;21;p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2" name="Google Shape;22;p1"/>
          <p:cNvSpPr/>
          <p:nvPr/>
        </p:nvSpPr>
        <p:spPr>
          <a:xfrm>
            <a:off x="2076450" y="1143000"/>
            <a:ext cx="16087725" cy="365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18000"/>
              <a:buFont typeface="Oxanium"/>
              <a:buNone/>
            </a:pPr>
            <a:r>
              <a:rPr b="1" i="0" lang="en-US" sz="18000" u="none" cap="none" strike="noStrike">
                <a:solidFill>
                  <a:srgbClr val="3A5567"/>
                </a:solidFill>
                <a:latin typeface="Oxanium"/>
                <a:ea typeface="Oxanium"/>
                <a:cs typeface="Oxanium"/>
                <a:sym typeface="Oxanium"/>
              </a:rPr>
              <a:t>Osteoarthritis </a:t>
            </a:r>
            <a:endParaRPr b="0" i="0" sz="18000" u="none" cap="none" strike="noStrike">
              <a:solidFill>
                <a:schemeClr val="dk1"/>
              </a:solidFill>
              <a:latin typeface="Calibri"/>
              <a:ea typeface="Calibri"/>
              <a:cs typeface="Calibri"/>
              <a:sym typeface="Calibri"/>
            </a:endParaRPr>
          </a:p>
        </p:txBody>
      </p:sp>
      <p:pic>
        <p:nvPicPr>
          <p:cNvPr descr="preencoded.png" id="23" name="Google Shape;23;p1"/>
          <p:cNvPicPr preferRelativeResize="0"/>
          <p:nvPr/>
        </p:nvPicPr>
        <p:blipFill rotWithShape="1">
          <a:blip r:embed="rId6">
            <a:alphaModFix/>
          </a:blip>
          <a:srcRect b="0" l="0" r="0" t="0"/>
          <a:stretch/>
        </p:blipFill>
        <p:spPr>
          <a:xfrm>
            <a:off x="5143500" y="2867025"/>
            <a:ext cx="7515225" cy="71913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28" name="Shape 28"/>
        <p:cNvGrpSpPr/>
        <p:nvPr/>
      </p:nvGrpSpPr>
      <p:grpSpPr>
        <a:xfrm>
          <a:off x="0" y="0"/>
          <a:ext cx="0" cy="0"/>
          <a:chOff x="0" y="0"/>
          <a:chExt cx="0" cy="0"/>
        </a:xfrm>
      </p:grpSpPr>
      <p:pic>
        <p:nvPicPr>
          <p:cNvPr descr="preencoded.png" id="29" name="Google Shape;29;p2"/>
          <p:cNvPicPr preferRelativeResize="0"/>
          <p:nvPr/>
        </p:nvPicPr>
        <p:blipFill rotWithShape="1">
          <a:blip r:embed="rId3">
            <a:alphaModFix/>
          </a:blip>
          <a:srcRect b="0" l="0" r="0" t="0"/>
          <a:stretch/>
        </p:blipFill>
        <p:spPr>
          <a:xfrm>
            <a:off x="3314700" y="0"/>
            <a:ext cx="13773150" cy="10287000"/>
          </a:xfrm>
          <a:prstGeom prst="rect">
            <a:avLst/>
          </a:prstGeom>
          <a:noFill/>
          <a:ln>
            <a:noFill/>
          </a:ln>
        </p:spPr>
      </p:pic>
      <p:grpSp>
        <p:nvGrpSpPr>
          <p:cNvPr id="30" name="Google Shape;30;p2"/>
          <p:cNvGrpSpPr/>
          <p:nvPr/>
        </p:nvGrpSpPr>
        <p:grpSpPr>
          <a:xfrm>
            <a:off x="17640300" y="7994854"/>
            <a:ext cx="596695" cy="2063546"/>
            <a:chOff x="17640300" y="7994855"/>
            <a:chExt cx="596695" cy="2063546"/>
          </a:xfrm>
        </p:grpSpPr>
        <p:pic>
          <p:nvPicPr>
            <p:cNvPr descr="preencoded.png" id="31" name="Google Shape;31;p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2" name="Google Shape;32;p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3" name="Google Shape;33;p2"/>
          <p:cNvSpPr/>
          <p:nvPr/>
        </p:nvSpPr>
        <p:spPr>
          <a:xfrm>
            <a:off x="8321040" y="3295650"/>
            <a:ext cx="5827395" cy="19507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A5567"/>
              </a:buClr>
              <a:buSzPts val="9600"/>
              <a:buFont typeface="Oxanium"/>
              <a:buNone/>
            </a:pPr>
            <a:r>
              <a:rPr b="1" i="0" lang="en-US" sz="9600" u="none" cap="none" strike="noStrike">
                <a:solidFill>
                  <a:srgbClr val="3A5567"/>
                </a:solidFill>
                <a:latin typeface="Oxanium"/>
                <a:ea typeface="Oxanium"/>
                <a:cs typeface="Oxanium"/>
                <a:sym typeface="Oxanium"/>
              </a:rPr>
              <a:t>Welcome</a:t>
            </a:r>
            <a:endParaRPr b="0" i="0" sz="9600" u="none" cap="none" strike="noStrike">
              <a:solidFill>
                <a:schemeClr val="dk1"/>
              </a:solidFill>
              <a:latin typeface="Calibri"/>
              <a:ea typeface="Calibri"/>
              <a:cs typeface="Calibri"/>
              <a:sym typeface="Calibri"/>
            </a:endParaRPr>
          </a:p>
        </p:txBody>
      </p:sp>
      <p:sp>
        <p:nvSpPr>
          <p:cNvPr id="34" name="Google Shape;34;p2"/>
          <p:cNvSpPr/>
          <p:nvPr/>
        </p:nvSpPr>
        <p:spPr>
          <a:xfrm>
            <a:off x="6989445" y="5191125"/>
            <a:ext cx="8481060" cy="23926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35" name="Google Shape;35;p2"/>
          <p:cNvPicPr preferRelativeResize="0"/>
          <p:nvPr/>
        </p:nvPicPr>
        <p:blipFill rotWithShape="1">
          <a:blip r:embed="rId5">
            <a:alphaModFix/>
          </a:blip>
          <a:srcRect b="0" l="0" r="0" t="0"/>
          <a:stretch/>
        </p:blipFill>
        <p:spPr>
          <a:xfrm>
            <a:off x="990600" y="1619250"/>
            <a:ext cx="5448300" cy="7048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40" name="Shape 40"/>
        <p:cNvGrpSpPr/>
        <p:nvPr/>
      </p:nvGrpSpPr>
      <p:grpSpPr>
        <a:xfrm>
          <a:off x="0" y="0"/>
          <a:ext cx="0" cy="0"/>
          <a:chOff x="0" y="0"/>
          <a:chExt cx="0" cy="0"/>
        </a:xfrm>
      </p:grpSpPr>
      <p:pic>
        <p:nvPicPr>
          <p:cNvPr descr="preencoded.png" id="41" name="Google Shape;41;p3"/>
          <p:cNvPicPr preferRelativeResize="0"/>
          <p:nvPr/>
        </p:nvPicPr>
        <p:blipFill rotWithShape="1">
          <a:blip r:embed="rId3">
            <a:alphaModFix/>
          </a:blip>
          <a:srcRect b="0" l="0" r="0" t="0"/>
          <a:stretch/>
        </p:blipFill>
        <p:spPr>
          <a:xfrm>
            <a:off x="0" y="0"/>
            <a:ext cx="3261515" cy="7927174"/>
          </a:xfrm>
          <a:prstGeom prst="rect">
            <a:avLst/>
          </a:prstGeom>
          <a:noFill/>
          <a:ln>
            <a:noFill/>
          </a:ln>
        </p:spPr>
      </p:pic>
      <p:pic>
        <p:nvPicPr>
          <p:cNvPr descr="preencoded.png" id="42" name="Google Shape;42;p3"/>
          <p:cNvPicPr preferRelativeResize="0"/>
          <p:nvPr/>
        </p:nvPicPr>
        <p:blipFill rotWithShape="1">
          <a:blip r:embed="rId4">
            <a:alphaModFix/>
          </a:blip>
          <a:srcRect b="0" l="0" r="0" t="0"/>
          <a:stretch/>
        </p:blipFill>
        <p:spPr>
          <a:xfrm>
            <a:off x="9419313" y="6313463"/>
            <a:ext cx="8868687" cy="3973537"/>
          </a:xfrm>
          <a:prstGeom prst="rect">
            <a:avLst/>
          </a:prstGeom>
          <a:noFill/>
          <a:ln>
            <a:noFill/>
          </a:ln>
        </p:spPr>
      </p:pic>
      <p:pic>
        <p:nvPicPr>
          <p:cNvPr descr="preencoded.png" id="43" name="Google Shape;43;p3"/>
          <p:cNvPicPr preferRelativeResize="0"/>
          <p:nvPr/>
        </p:nvPicPr>
        <p:blipFill rotWithShape="1">
          <a:blip r:embed="rId5">
            <a:alphaModFix/>
          </a:blip>
          <a:srcRect b="0" l="0" r="0" t="0"/>
          <a:stretch/>
        </p:blipFill>
        <p:spPr>
          <a:xfrm>
            <a:off x="12401550" y="2447925"/>
            <a:ext cx="4867275" cy="7010400"/>
          </a:xfrm>
          <a:prstGeom prst="rect">
            <a:avLst/>
          </a:prstGeom>
          <a:noFill/>
          <a:ln>
            <a:noFill/>
          </a:ln>
        </p:spPr>
      </p:pic>
      <p:grpSp>
        <p:nvGrpSpPr>
          <p:cNvPr id="44" name="Google Shape;44;p3"/>
          <p:cNvGrpSpPr/>
          <p:nvPr/>
        </p:nvGrpSpPr>
        <p:grpSpPr>
          <a:xfrm>
            <a:off x="17640300" y="7994854"/>
            <a:ext cx="596695" cy="2063546"/>
            <a:chOff x="17640300" y="7994855"/>
            <a:chExt cx="596695" cy="2063546"/>
          </a:xfrm>
        </p:grpSpPr>
        <p:pic>
          <p:nvPicPr>
            <p:cNvPr descr="preencoded.png" id="45" name="Google Shape;45;p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6" name="Google Shape;46;p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7" name="Google Shape;47;p3"/>
          <p:cNvSpPr/>
          <p:nvPr/>
        </p:nvSpPr>
        <p:spPr>
          <a:xfrm>
            <a:off x="4010025" y="990600"/>
            <a:ext cx="10694670" cy="1950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9600"/>
              <a:buFont typeface="Oxanium"/>
              <a:buNone/>
            </a:pPr>
            <a:r>
              <a:rPr b="1" i="0" lang="en-US" sz="9600" u="none" cap="none" strike="noStrike">
                <a:solidFill>
                  <a:srgbClr val="3A5567"/>
                </a:solidFill>
                <a:latin typeface="Oxanium"/>
                <a:ea typeface="Oxanium"/>
                <a:cs typeface="Oxanium"/>
                <a:sym typeface="Oxanium"/>
              </a:rPr>
              <a:t>Table of Contents</a:t>
            </a:r>
            <a:endParaRPr b="0" i="0" sz="9600" u="none" cap="none" strike="noStrike">
              <a:solidFill>
                <a:schemeClr val="dk1"/>
              </a:solidFill>
              <a:latin typeface="Calibri"/>
              <a:ea typeface="Calibri"/>
              <a:cs typeface="Calibri"/>
              <a:sym typeface="Calibri"/>
            </a:endParaRPr>
          </a:p>
        </p:txBody>
      </p:sp>
      <p:grpSp>
        <p:nvGrpSpPr>
          <p:cNvPr id="48" name="Google Shape;48;p3"/>
          <p:cNvGrpSpPr/>
          <p:nvPr/>
        </p:nvGrpSpPr>
        <p:grpSpPr>
          <a:xfrm>
            <a:off x="1314450" y="3038475"/>
            <a:ext cx="1219200" cy="1219200"/>
            <a:chOff x="1314450" y="3038475"/>
            <a:chExt cx="1219200" cy="1219200"/>
          </a:xfrm>
        </p:grpSpPr>
        <p:sp>
          <p:nvSpPr>
            <p:cNvPr id="49" name="Google Shape;49;p3"/>
            <p:cNvSpPr/>
            <p:nvPr/>
          </p:nvSpPr>
          <p:spPr>
            <a:xfrm>
              <a:off x="1314450" y="3038475"/>
              <a:ext cx="1219200" cy="1219200"/>
            </a:xfrm>
            <a:prstGeom prst="ellipse">
              <a:avLst/>
            </a:prstGeom>
            <a:solidFill>
              <a:srgbClr val="2151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3"/>
            <p:cNvSpPr/>
            <p:nvPr/>
          </p:nvSpPr>
          <p:spPr>
            <a:xfrm>
              <a:off x="1577340" y="3282315"/>
              <a:ext cx="69342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01</a:t>
              </a:r>
              <a:endParaRPr b="0" i="0" sz="3600" u="none" cap="none" strike="noStrike">
                <a:solidFill>
                  <a:schemeClr val="dk1"/>
                </a:solidFill>
                <a:latin typeface="Calibri"/>
                <a:ea typeface="Calibri"/>
                <a:cs typeface="Calibri"/>
                <a:sym typeface="Calibri"/>
              </a:endParaRPr>
            </a:p>
          </p:txBody>
        </p:sp>
      </p:grpSp>
      <p:grpSp>
        <p:nvGrpSpPr>
          <p:cNvPr id="51" name="Google Shape;51;p3"/>
          <p:cNvGrpSpPr/>
          <p:nvPr/>
        </p:nvGrpSpPr>
        <p:grpSpPr>
          <a:xfrm>
            <a:off x="2686050" y="3095625"/>
            <a:ext cx="4206240" cy="1211580"/>
            <a:chOff x="2686050" y="3095625"/>
            <a:chExt cx="4206240" cy="1211580"/>
          </a:xfrm>
        </p:grpSpPr>
        <p:sp>
          <p:nvSpPr>
            <p:cNvPr id="52" name="Google Shape;52;p3"/>
            <p:cNvSpPr/>
            <p:nvPr/>
          </p:nvSpPr>
          <p:spPr>
            <a:xfrm>
              <a:off x="2686050" y="3095625"/>
              <a:ext cx="42062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Introduction</a:t>
              </a:r>
              <a:endParaRPr b="0" i="0" sz="3600" u="none" cap="none" strike="noStrike">
                <a:solidFill>
                  <a:schemeClr val="dk1"/>
                </a:solidFill>
                <a:latin typeface="Calibri"/>
                <a:ea typeface="Calibri"/>
                <a:cs typeface="Calibri"/>
                <a:sym typeface="Calibri"/>
              </a:endParaRPr>
            </a:p>
          </p:txBody>
        </p:sp>
        <p:sp>
          <p:nvSpPr>
            <p:cNvPr id="53" name="Google Shape;53;p3"/>
            <p:cNvSpPr/>
            <p:nvPr/>
          </p:nvSpPr>
          <p:spPr>
            <a:xfrm>
              <a:off x="2686050" y="3743325"/>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54" name="Google Shape;54;p3"/>
          <p:cNvGrpSpPr/>
          <p:nvPr/>
        </p:nvGrpSpPr>
        <p:grpSpPr>
          <a:xfrm>
            <a:off x="6915150" y="3038475"/>
            <a:ext cx="1219200" cy="1219200"/>
            <a:chOff x="6915150" y="3038475"/>
            <a:chExt cx="1219200" cy="1219200"/>
          </a:xfrm>
        </p:grpSpPr>
        <p:sp>
          <p:nvSpPr>
            <p:cNvPr id="55" name="Google Shape;55;p3"/>
            <p:cNvSpPr/>
            <p:nvPr/>
          </p:nvSpPr>
          <p:spPr>
            <a:xfrm>
              <a:off x="6915150" y="3038475"/>
              <a:ext cx="1219200" cy="1219200"/>
            </a:xfrm>
            <a:prstGeom prst="ellipse">
              <a:avLst/>
            </a:prstGeom>
            <a:solidFill>
              <a:srgbClr val="2151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a:off x="7178040" y="3282315"/>
              <a:ext cx="69342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02</a:t>
              </a:r>
              <a:endParaRPr b="0" i="0" sz="3600" u="none" cap="none" strike="noStrike">
                <a:solidFill>
                  <a:schemeClr val="dk1"/>
                </a:solidFill>
                <a:latin typeface="Calibri"/>
                <a:ea typeface="Calibri"/>
                <a:cs typeface="Calibri"/>
                <a:sym typeface="Calibri"/>
              </a:endParaRPr>
            </a:p>
          </p:txBody>
        </p:sp>
      </p:grpSp>
      <p:grpSp>
        <p:nvGrpSpPr>
          <p:cNvPr id="57" name="Google Shape;57;p3"/>
          <p:cNvGrpSpPr/>
          <p:nvPr/>
        </p:nvGrpSpPr>
        <p:grpSpPr>
          <a:xfrm>
            <a:off x="8286750" y="3095625"/>
            <a:ext cx="4206240" cy="1211580"/>
            <a:chOff x="8286750" y="3095625"/>
            <a:chExt cx="4206240" cy="1211580"/>
          </a:xfrm>
        </p:grpSpPr>
        <p:sp>
          <p:nvSpPr>
            <p:cNvPr id="58" name="Google Shape;58;p3"/>
            <p:cNvSpPr/>
            <p:nvPr/>
          </p:nvSpPr>
          <p:spPr>
            <a:xfrm>
              <a:off x="8286750" y="3095625"/>
              <a:ext cx="42062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Encounters</a:t>
              </a:r>
              <a:endParaRPr b="0" i="0" sz="3600" u="none" cap="none" strike="noStrike">
                <a:solidFill>
                  <a:schemeClr val="dk1"/>
                </a:solidFill>
                <a:latin typeface="Calibri"/>
                <a:ea typeface="Calibri"/>
                <a:cs typeface="Calibri"/>
                <a:sym typeface="Calibri"/>
              </a:endParaRPr>
            </a:p>
          </p:txBody>
        </p:sp>
        <p:sp>
          <p:nvSpPr>
            <p:cNvPr id="59" name="Google Shape;59;p3"/>
            <p:cNvSpPr/>
            <p:nvPr/>
          </p:nvSpPr>
          <p:spPr>
            <a:xfrm>
              <a:off x="8286750" y="3743325"/>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60" name="Google Shape;60;p3"/>
          <p:cNvGrpSpPr/>
          <p:nvPr/>
        </p:nvGrpSpPr>
        <p:grpSpPr>
          <a:xfrm>
            <a:off x="1314450" y="5276850"/>
            <a:ext cx="1219200" cy="1219200"/>
            <a:chOff x="1314450" y="5276850"/>
            <a:chExt cx="1219200" cy="1219200"/>
          </a:xfrm>
        </p:grpSpPr>
        <p:sp>
          <p:nvSpPr>
            <p:cNvPr id="61" name="Google Shape;61;p3"/>
            <p:cNvSpPr/>
            <p:nvPr/>
          </p:nvSpPr>
          <p:spPr>
            <a:xfrm>
              <a:off x="1314450" y="5276850"/>
              <a:ext cx="1219200" cy="1219200"/>
            </a:xfrm>
            <a:prstGeom prst="ellipse">
              <a:avLst/>
            </a:prstGeom>
            <a:solidFill>
              <a:srgbClr val="2151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a:off x="1577340" y="5520690"/>
              <a:ext cx="69342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03</a:t>
              </a:r>
              <a:endParaRPr b="0" i="0" sz="3600" u="none" cap="none" strike="noStrike">
                <a:solidFill>
                  <a:schemeClr val="dk1"/>
                </a:solidFill>
                <a:latin typeface="Calibri"/>
                <a:ea typeface="Calibri"/>
                <a:cs typeface="Calibri"/>
                <a:sym typeface="Calibri"/>
              </a:endParaRPr>
            </a:p>
          </p:txBody>
        </p:sp>
      </p:grpSp>
      <p:grpSp>
        <p:nvGrpSpPr>
          <p:cNvPr id="63" name="Google Shape;63;p3"/>
          <p:cNvGrpSpPr/>
          <p:nvPr/>
        </p:nvGrpSpPr>
        <p:grpSpPr>
          <a:xfrm>
            <a:off x="2686050" y="5334000"/>
            <a:ext cx="4206240" cy="1211580"/>
            <a:chOff x="2686050" y="5334000"/>
            <a:chExt cx="4206240" cy="1211580"/>
          </a:xfrm>
        </p:grpSpPr>
        <p:sp>
          <p:nvSpPr>
            <p:cNvPr id="64" name="Google Shape;64;p3"/>
            <p:cNvSpPr/>
            <p:nvPr/>
          </p:nvSpPr>
          <p:spPr>
            <a:xfrm>
              <a:off x="2686050" y="5334000"/>
              <a:ext cx="42062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Wonders</a:t>
              </a:r>
              <a:endParaRPr b="0" i="0" sz="3600" u="none" cap="none" strike="noStrike">
                <a:solidFill>
                  <a:schemeClr val="dk1"/>
                </a:solidFill>
                <a:latin typeface="Calibri"/>
                <a:ea typeface="Calibri"/>
                <a:cs typeface="Calibri"/>
                <a:sym typeface="Calibri"/>
              </a:endParaRPr>
            </a:p>
          </p:txBody>
        </p:sp>
        <p:sp>
          <p:nvSpPr>
            <p:cNvPr id="65" name="Google Shape;65;p3"/>
            <p:cNvSpPr/>
            <p:nvPr/>
          </p:nvSpPr>
          <p:spPr>
            <a:xfrm>
              <a:off x="2686050" y="5981700"/>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66" name="Google Shape;66;p3"/>
          <p:cNvGrpSpPr/>
          <p:nvPr/>
        </p:nvGrpSpPr>
        <p:grpSpPr>
          <a:xfrm>
            <a:off x="6915150" y="5276850"/>
            <a:ext cx="1219200" cy="1219200"/>
            <a:chOff x="6915150" y="5276850"/>
            <a:chExt cx="1219200" cy="1219200"/>
          </a:xfrm>
        </p:grpSpPr>
        <p:sp>
          <p:nvSpPr>
            <p:cNvPr id="67" name="Google Shape;67;p3"/>
            <p:cNvSpPr/>
            <p:nvPr/>
          </p:nvSpPr>
          <p:spPr>
            <a:xfrm>
              <a:off x="6915150" y="5276850"/>
              <a:ext cx="1219200" cy="1219200"/>
            </a:xfrm>
            <a:prstGeom prst="ellipse">
              <a:avLst/>
            </a:prstGeom>
            <a:solidFill>
              <a:srgbClr val="2151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3"/>
            <p:cNvSpPr/>
            <p:nvPr/>
          </p:nvSpPr>
          <p:spPr>
            <a:xfrm>
              <a:off x="7178040" y="5520690"/>
              <a:ext cx="69342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04</a:t>
              </a:r>
              <a:endParaRPr b="0" i="0" sz="3600" u="none" cap="none" strike="noStrike">
                <a:solidFill>
                  <a:schemeClr val="dk1"/>
                </a:solidFill>
                <a:latin typeface="Calibri"/>
                <a:ea typeface="Calibri"/>
                <a:cs typeface="Calibri"/>
                <a:sym typeface="Calibri"/>
              </a:endParaRPr>
            </a:p>
          </p:txBody>
        </p:sp>
      </p:grpSp>
      <p:grpSp>
        <p:nvGrpSpPr>
          <p:cNvPr id="69" name="Google Shape;69;p3"/>
          <p:cNvGrpSpPr/>
          <p:nvPr/>
        </p:nvGrpSpPr>
        <p:grpSpPr>
          <a:xfrm>
            <a:off x="8286750" y="5334000"/>
            <a:ext cx="4206240" cy="1211580"/>
            <a:chOff x="8286750" y="5334000"/>
            <a:chExt cx="4206240" cy="1211580"/>
          </a:xfrm>
        </p:grpSpPr>
        <p:sp>
          <p:nvSpPr>
            <p:cNvPr id="70" name="Google Shape;70;p3"/>
            <p:cNvSpPr/>
            <p:nvPr/>
          </p:nvSpPr>
          <p:spPr>
            <a:xfrm>
              <a:off x="8286750" y="5334000"/>
              <a:ext cx="42062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Magic</a:t>
              </a:r>
              <a:endParaRPr b="0" i="0" sz="3600" u="none" cap="none" strike="noStrike">
                <a:solidFill>
                  <a:schemeClr val="dk1"/>
                </a:solidFill>
                <a:latin typeface="Calibri"/>
                <a:ea typeface="Calibri"/>
                <a:cs typeface="Calibri"/>
                <a:sym typeface="Calibri"/>
              </a:endParaRPr>
            </a:p>
          </p:txBody>
        </p:sp>
        <p:sp>
          <p:nvSpPr>
            <p:cNvPr id="71" name="Google Shape;71;p3"/>
            <p:cNvSpPr/>
            <p:nvPr/>
          </p:nvSpPr>
          <p:spPr>
            <a:xfrm>
              <a:off x="8286750" y="5981700"/>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grpSp>
        <p:nvGrpSpPr>
          <p:cNvPr id="72" name="Google Shape;72;p3"/>
          <p:cNvGrpSpPr/>
          <p:nvPr/>
        </p:nvGrpSpPr>
        <p:grpSpPr>
          <a:xfrm>
            <a:off x="1314450" y="7515225"/>
            <a:ext cx="1219200" cy="1219200"/>
            <a:chOff x="1314450" y="7515225"/>
            <a:chExt cx="1219200" cy="1219200"/>
          </a:xfrm>
        </p:grpSpPr>
        <p:sp>
          <p:nvSpPr>
            <p:cNvPr id="73" name="Google Shape;73;p3"/>
            <p:cNvSpPr/>
            <p:nvPr/>
          </p:nvSpPr>
          <p:spPr>
            <a:xfrm>
              <a:off x="1314450" y="7515225"/>
              <a:ext cx="1219200" cy="1219200"/>
            </a:xfrm>
            <a:prstGeom prst="ellipse">
              <a:avLst/>
            </a:prstGeom>
            <a:solidFill>
              <a:srgbClr val="2151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1577340" y="7759065"/>
              <a:ext cx="69342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05</a:t>
              </a:r>
              <a:endParaRPr b="0" i="0" sz="3600" u="none" cap="none" strike="noStrike">
                <a:solidFill>
                  <a:schemeClr val="dk1"/>
                </a:solidFill>
                <a:latin typeface="Calibri"/>
                <a:ea typeface="Calibri"/>
                <a:cs typeface="Calibri"/>
                <a:sym typeface="Calibri"/>
              </a:endParaRPr>
            </a:p>
          </p:txBody>
        </p:sp>
      </p:grpSp>
      <p:grpSp>
        <p:nvGrpSpPr>
          <p:cNvPr id="75" name="Google Shape;75;p3"/>
          <p:cNvGrpSpPr/>
          <p:nvPr/>
        </p:nvGrpSpPr>
        <p:grpSpPr>
          <a:xfrm>
            <a:off x="2686050" y="7572375"/>
            <a:ext cx="4206240" cy="1211580"/>
            <a:chOff x="2686050" y="7572375"/>
            <a:chExt cx="4206240" cy="1211580"/>
          </a:xfrm>
        </p:grpSpPr>
        <p:sp>
          <p:nvSpPr>
            <p:cNvPr id="76" name="Google Shape;76;p3"/>
            <p:cNvSpPr/>
            <p:nvPr/>
          </p:nvSpPr>
          <p:spPr>
            <a:xfrm>
              <a:off x="2686050" y="7572375"/>
              <a:ext cx="42062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Adventure</a:t>
              </a:r>
              <a:endParaRPr b="0" i="0" sz="3600" u="none" cap="none" strike="noStrike">
                <a:solidFill>
                  <a:schemeClr val="dk1"/>
                </a:solidFill>
                <a:latin typeface="Calibri"/>
                <a:ea typeface="Calibri"/>
                <a:cs typeface="Calibri"/>
                <a:sym typeface="Calibri"/>
              </a:endParaRPr>
            </a:p>
          </p:txBody>
        </p:sp>
        <p:sp>
          <p:nvSpPr>
            <p:cNvPr id="77" name="Google Shape;77;p3"/>
            <p:cNvSpPr/>
            <p:nvPr/>
          </p:nvSpPr>
          <p:spPr>
            <a:xfrm>
              <a:off x="2686050" y="8220075"/>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Happily Ever After</a:t>
              </a:r>
              <a:endParaRPr b="0" i="0" sz="2400" u="none" cap="none" strike="noStrike">
                <a:solidFill>
                  <a:schemeClr val="dk1"/>
                </a:solidFill>
                <a:latin typeface="Calibri"/>
                <a:ea typeface="Calibri"/>
                <a:cs typeface="Calibri"/>
                <a:sym typeface="Calibri"/>
              </a:endParaRPr>
            </a:p>
          </p:txBody>
        </p:sp>
      </p:grpSp>
      <p:grpSp>
        <p:nvGrpSpPr>
          <p:cNvPr id="78" name="Google Shape;78;p3"/>
          <p:cNvGrpSpPr/>
          <p:nvPr/>
        </p:nvGrpSpPr>
        <p:grpSpPr>
          <a:xfrm>
            <a:off x="6915150" y="7515225"/>
            <a:ext cx="1219200" cy="1219200"/>
            <a:chOff x="6915150" y="7515225"/>
            <a:chExt cx="1219200" cy="1219200"/>
          </a:xfrm>
        </p:grpSpPr>
        <p:sp>
          <p:nvSpPr>
            <p:cNvPr id="79" name="Google Shape;79;p3"/>
            <p:cNvSpPr/>
            <p:nvPr/>
          </p:nvSpPr>
          <p:spPr>
            <a:xfrm>
              <a:off x="6915150" y="7515225"/>
              <a:ext cx="1219200" cy="1219200"/>
            </a:xfrm>
            <a:prstGeom prst="ellipse">
              <a:avLst/>
            </a:prstGeom>
            <a:solidFill>
              <a:srgbClr val="2151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7178040" y="7759065"/>
              <a:ext cx="69342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06</a:t>
              </a:r>
              <a:endParaRPr b="0" i="0" sz="3600" u="none" cap="none" strike="noStrike">
                <a:solidFill>
                  <a:schemeClr val="dk1"/>
                </a:solidFill>
                <a:latin typeface="Calibri"/>
                <a:ea typeface="Calibri"/>
                <a:cs typeface="Calibri"/>
                <a:sym typeface="Calibri"/>
              </a:endParaRPr>
            </a:p>
          </p:txBody>
        </p:sp>
      </p:grpSp>
      <p:grpSp>
        <p:nvGrpSpPr>
          <p:cNvPr id="81" name="Google Shape;81;p3"/>
          <p:cNvGrpSpPr/>
          <p:nvPr/>
        </p:nvGrpSpPr>
        <p:grpSpPr>
          <a:xfrm>
            <a:off x="8286750" y="7572375"/>
            <a:ext cx="4206240" cy="1211580"/>
            <a:chOff x="8286750" y="7572375"/>
            <a:chExt cx="4206240" cy="1211580"/>
          </a:xfrm>
        </p:grpSpPr>
        <p:sp>
          <p:nvSpPr>
            <p:cNvPr id="82" name="Google Shape;82;p3"/>
            <p:cNvSpPr/>
            <p:nvPr/>
          </p:nvSpPr>
          <p:spPr>
            <a:xfrm>
              <a:off x="8286750" y="7572375"/>
              <a:ext cx="42062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Conclusion</a:t>
              </a:r>
              <a:endParaRPr b="0" i="0" sz="3600" u="none" cap="none" strike="noStrike">
                <a:solidFill>
                  <a:schemeClr val="dk1"/>
                </a:solidFill>
                <a:latin typeface="Calibri"/>
                <a:ea typeface="Calibri"/>
                <a:cs typeface="Calibri"/>
                <a:sym typeface="Calibri"/>
              </a:endParaRPr>
            </a:p>
          </p:txBody>
        </p:sp>
        <p:sp>
          <p:nvSpPr>
            <p:cNvPr id="83" name="Google Shape;83;p3"/>
            <p:cNvSpPr/>
            <p:nvPr/>
          </p:nvSpPr>
          <p:spPr>
            <a:xfrm>
              <a:off x="8286750" y="8220075"/>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Embrace the Fantasy</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88" name="Shape 88"/>
        <p:cNvGrpSpPr/>
        <p:nvPr/>
      </p:nvGrpSpPr>
      <p:grpSpPr>
        <a:xfrm>
          <a:off x="0" y="0"/>
          <a:ext cx="0" cy="0"/>
          <a:chOff x="0" y="0"/>
          <a:chExt cx="0" cy="0"/>
        </a:xfrm>
      </p:grpSpPr>
      <p:pic>
        <p:nvPicPr>
          <p:cNvPr descr="preencoded.png" id="89" name="Google Shape;89;p4"/>
          <p:cNvPicPr preferRelativeResize="0"/>
          <p:nvPr/>
        </p:nvPicPr>
        <p:blipFill rotWithShape="1">
          <a:blip r:embed="rId3">
            <a:alphaModFix/>
          </a:blip>
          <a:srcRect b="0" l="0" r="0" t="0"/>
          <a:stretch/>
        </p:blipFill>
        <p:spPr>
          <a:xfrm>
            <a:off x="0" y="5143500"/>
            <a:ext cx="5162550" cy="5143500"/>
          </a:xfrm>
          <a:prstGeom prst="rect">
            <a:avLst/>
          </a:prstGeom>
          <a:noFill/>
          <a:ln>
            <a:noFill/>
          </a:ln>
        </p:spPr>
      </p:pic>
      <p:pic>
        <p:nvPicPr>
          <p:cNvPr descr="preencoded.png" id="90" name="Google Shape;90;p4"/>
          <p:cNvPicPr preferRelativeResize="0"/>
          <p:nvPr/>
        </p:nvPicPr>
        <p:blipFill rotWithShape="1">
          <a:blip r:embed="rId4">
            <a:alphaModFix/>
          </a:blip>
          <a:srcRect b="0" l="0" r="0" t="0"/>
          <a:stretch/>
        </p:blipFill>
        <p:spPr>
          <a:xfrm>
            <a:off x="12658725" y="0"/>
            <a:ext cx="5629275" cy="5143500"/>
          </a:xfrm>
          <a:prstGeom prst="rect">
            <a:avLst/>
          </a:prstGeom>
          <a:noFill/>
          <a:ln>
            <a:noFill/>
          </a:ln>
        </p:spPr>
      </p:pic>
      <p:grpSp>
        <p:nvGrpSpPr>
          <p:cNvPr id="91" name="Google Shape;91;p4"/>
          <p:cNvGrpSpPr/>
          <p:nvPr/>
        </p:nvGrpSpPr>
        <p:grpSpPr>
          <a:xfrm>
            <a:off x="17640300" y="7994854"/>
            <a:ext cx="596695" cy="2063546"/>
            <a:chOff x="17640300" y="7994855"/>
            <a:chExt cx="596695" cy="2063546"/>
          </a:xfrm>
        </p:grpSpPr>
        <p:pic>
          <p:nvPicPr>
            <p:cNvPr descr="preencoded.png" id="92" name="Google Shape;92;p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93" name="Google Shape;93;p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4" name="Google Shape;94;p4"/>
          <p:cNvSpPr/>
          <p:nvPr/>
        </p:nvSpPr>
        <p:spPr>
          <a:xfrm>
            <a:off x="2219325" y="2057400"/>
            <a:ext cx="115824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6000"/>
              <a:buFont typeface="Oxanium"/>
              <a:buNone/>
            </a:pPr>
            <a:r>
              <a:rPr b="1" i="0" lang="en-US" sz="6000" u="none" cap="none" strike="noStrike">
                <a:solidFill>
                  <a:srgbClr val="3A5567"/>
                </a:solidFill>
                <a:latin typeface="Oxanium"/>
                <a:ea typeface="Oxanium"/>
                <a:cs typeface="Oxanium"/>
                <a:sym typeface="Oxanium"/>
              </a:rPr>
              <a:t>The Realm of the Extraordinary</a:t>
            </a:r>
            <a:endParaRPr b="0" i="0" sz="6000" u="none" cap="none" strike="noStrike">
              <a:solidFill>
                <a:schemeClr val="dk1"/>
              </a:solidFill>
              <a:latin typeface="Calibri"/>
              <a:ea typeface="Calibri"/>
              <a:cs typeface="Calibri"/>
              <a:sym typeface="Calibri"/>
            </a:endParaRPr>
          </a:p>
        </p:txBody>
      </p:sp>
      <p:grpSp>
        <p:nvGrpSpPr>
          <p:cNvPr id="95" name="Google Shape;95;p4"/>
          <p:cNvGrpSpPr/>
          <p:nvPr/>
        </p:nvGrpSpPr>
        <p:grpSpPr>
          <a:xfrm>
            <a:off x="2219325" y="3552825"/>
            <a:ext cx="13910310" cy="5135880"/>
            <a:chOff x="2219325" y="3552825"/>
            <a:chExt cx="13910310" cy="5135880"/>
          </a:xfrm>
        </p:grpSpPr>
        <p:sp>
          <p:nvSpPr>
            <p:cNvPr id="96" name="Google Shape;96;p4"/>
            <p:cNvSpPr/>
            <p:nvPr/>
          </p:nvSpPr>
          <p:spPr>
            <a:xfrm>
              <a:off x="2219325" y="3552825"/>
              <a:ext cx="6604635" cy="5135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97" name="Google Shape;97;p4"/>
            <p:cNvSpPr/>
            <p:nvPr/>
          </p:nvSpPr>
          <p:spPr>
            <a:xfrm>
              <a:off x="9525000" y="3552825"/>
              <a:ext cx="6604635" cy="5135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102" name="Shape 102"/>
        <p:cNvGrpSpPr/>
        <p:nvPr/>
      </p:nvGrpSpPr>
      <p:grpSpPr>
        <a:xfrm>
          <a:off x="0" y="0"/>
          <a:ext cx="0" cy="0"/>
          <a:chOff x="0" y="0"/>
          <a:chExt cx="0" cy="0"/>
        </a:xfrm>
      </p:grpSpPr>
      <p:pic>
        <p:nvPicPr>
          <p:cNvPr descr="preencoded.png" id="103" name="Google Shape;103;p5"/>
          <p:cNvPicPr preferRelativeResize="0"/>
          <p:nvPr/>
        </p:nvPicPr>
        <p:blipFill rotWithShape="1">
          <a:blip r:embed="rId3">
            <a:alphaModFix/>
          </a:blip>
          <a:srcRect b="0" l="0" r="0" t="0"/>
          <a:stretch/>
        </p:blipFill>
        <p:spPr>
          <a:xfrm>
            <a:off x="0" y="6000750"/>
            <a:ext cx="6305550" cy="4286250"/>
          </a:xfrm>
          <a:prstGeom prst="rect">
            <a:avLst/>
          </a:prstGeom>
          <a:noFill/>
          <a:ln>
            <a:noFill/>
          </a:ln>
        </p:spPr>
      </p:pic>
      <p:pic>
        <p:nvPicPr>
          <p:cNvPr descr="preencoded.png" id="104" name="Google Shape;104;p5"/>
          <p:cNvPicPr preferRelativeResize="0"/>
          <p:nvPr/>
        </p:nvPicPr>
        <p:blipFill rotWithShape="1">
          <a:blip r:embed="rId4">
            <a:alphaModFix/>
          </a:blip>
          <a:srcRect b="0" l="0" r="0" t="0"/>
          <a:stretch/>
        </p:blipFill>
        <p:spPr>
          <a:xfrm>
            <a:off x="11068050" y="0"/>
            <a:ext cx="7219950" cy="6000750"/>
          </a:xfrm>
          <a:prstGeom prst="rect">
            <a:avLst/>
          </a:prstGeom>
          <a:noFill/>
          <a:ln>
            <a:noFill/>
          </a:ln>
        </p:spPr>
      </p:pic>
      <p:grpSp>
        <p:nvGrpSpPr>
          <p:cNvPr id="105" name="Google Shape;105;p5"/>
          <p:cNvGrpSpPr/>
          <p:nvPr/>
        </p:nvGrpSpPr>
        <p:grpSpPr>
          <a:xfrm>
            <a:off x="17640300" y="7994854"/>
            <a:ext cx="596695" cy="2063546"/>
            <a:chOff x="17640300" y="7994855"/>
            <a:chExt cx="596695" cy="2063546"/>
          </a:xfrm>
        </p:grpSpPr>
        <p:pic>
          <p:nvPicPr>
            <p:cNvPr descr="preencoded.png" id="106" name="Google Shape;106;p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07" name="Google Shape;107;p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08" name="Google Shape;108;p5"/>
          <p:cNvPicPr preferRelativeResize="0"/>
          <p:nvPr/>
        </p:nvPicPr>
        <p:blipFill rotWithShape="1">
          <a:blip r:embed="rId6">
            <a:alphaModFix/>
          </a:blip>
          <a:srcRect b="0" l="0" r="0" t="0"/>
          <a:stretch/>
        </p:blipFill>
        <p:spPr>
          <a:xfrm>
            <a:off x="0" y="0"/>
            <a:ext cx="8763000" cy="10287000"/>
          </a:xfrm>
          <a:prstGeom prst="rect">
            <a:avLst/>
          </a:prstGeom>
          <a:noFill/>
          <a:ln>
            <a:noFill/>
          </a:ln>
        </p:spPr>
      </p:pic>
      <p:grpSp>
        <p:nvGrpSpPr>
          <p:cNvPr id="109" name="Google Shape;109;p5"/>
          <p:cNvGrpSpPr/>
          <p:nvPr/>
        </p:nvGrpSpPr>
        <p:grpSpPr>
          <a:xfrm>
            <a:off x="9763122" y="2028825"/>
            <a:ext cx="7549518" cy="2659380"/>
            <a:chOff x="9763122" y="2028825"/>
            <a:chExt cx="7549518" cy="2659380"/>
          </a:xfrm>
        </p:grpSpPr>
        <p:pic>
          <p:nvPicPr>
            <p:cNvPr descr="preencoded.png" id="110" name="Google Shape;110;p5"/>
            <p:cNvPicPr preferRelativeResize="0"/>
            <p:nvPr/>
          </p:nvPicPr>
          <p:blipFill rotWithShape="1">
            <a:blip r:embed="rId7">
              <a:alphaModFix/>
            </a:blip>
            <a:srcRect b="0" l="0" r="0" t="0"/>
            <a:stretch/>
          </p:blipFill>
          <p:spPr>
            <a:xfrm>
              <a:off x="9763122" y="2895604"/>
              <a:ext cx="990606" cy="819142"/>
            </a:xfrm>
            <a:prstGeom prst="rect">
              <a:avLst/>
            </a:prstGeom>
            <a:noFill/>
            <a:ln>
              <a:noFill/>
            </a:ln>
          </p:spPr>
        </p:pic>
        <p:grpSp>
          <p:nvGrpSpPr>
            <p:cNvPr id="111" name="Google Shape;111;p5"/>
            <p:cNvGrpSpPr/>
            <p:nvPr/>
          </p:nvGrpSpPr>
          <p:grpSpPr>
            <a:xfrm>
              <a:off x="11029950" y="2028825"/>
              <a:ext cx="6282690" cy="2659380"/>
              <a:chOff x="11029950" y="2028825"/>
              <a:chExt cx="6282690" cy="2659380"/>
            </a:xfrm>
          </p:grpSpPr>
          <p:sp>
            <p:nvSpPr>
              <p:cNvPr id="112" name="Google Shape;112;p5"/>
              <p:cNvSpPr/>
              <p:nvPr/>
            </p:nvSpPr>
            <p:spPr>
              <a:xfrm>
                <a:off x="11029950" y="2028825"/>
                <a:ext cx="628269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Unicorn Sightings</a:t>
                </a:r>
                <a:endParaRPr b="0" i="0" sz="3600" u="none" cap="none" strike="noStrike">
                  <a:solidFill>
                    <a:schemeClr val="dk1"/>
                  </a:solidFill>
                  <a:latin typeface="Calibri"/>
                  <a:ea typeface="Calibri"/>
                  <a:cs typeface="Calibri"/>
                  <a:sym typeface="Calibri"/>
                </a:endParaRPr>
              </a:p>
            </p:txBody>
          </p:sp>
          <p:sp>
            <p:nvSpPr>
              <p:cNvPr id="113" name="Google Shape;113;p5"/>
              <p:cNvSpPr/>
              <p:nvPr/>
            </p:nvSpPr>
            <p:spPr>
              <a:xfrm>
                <a:off x="11029950" y="2752725"/>
                <a:ext cx="6252210"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14" name="Google Shape;114;p5"/>
          <p:cNvGrpSpPr/>
          <p:nvPr/>
        </p:nvGrpSpPr>
        <p:grpSpPr>
          <a:xfrm>
            <a:off x="9763125" y="5143500"/>
            <a:ext cx="7549515" cy="2659380"/>
            <a:chOff x="9763125" y="5143500"/>
            <a:chExt cx="7549515" cy="2659380"/>
          </a:xfrm>
        </p:grpSpPr>
        <p:pic>
          <p:nvPicPr>
            <p:cNvPr descr="preencoded.png" id="115" name="Google Shape;115;p5"/>
            <p:cNvPicPr preferRelativeResize="0"/>
            <p:nvPr/>
          </p:nvPicPr>
          <p:blipFill rotWithShape="1">
            <a:blip r:embed="rId8">
              <a:alphaModFix/>
            </a:blip>
            <a:srcRect b="0" l="0" r="0" t="0"/>
            <a:stretch/>
          </p:blipFill>
          <p:spPr>
            <a:xfrm>
              <a:off x="9763125" y="5924550"/>
              <a:ext cx="990600" cy="990600"/>
            </a:xfrm>
            <a:prstGeom prst="rect">
              <a:avLst/>
            </a:prstGeom>
            <a:noFill/>
            <a:ln>
              <a:noFill/>
            </a:ln>
          </p:spPr>
        </p:pic>
        <p:grpSp>
          <p:nvGrpSpPr>
            <p:cNvPr id="116" name="Google Shape;116;p5"/>
            <p:cNvGrpSpPr/>
            <p:nvPr/>
          </p:nvGrpSpPr>
          <p:grpSpPr>
            <a:xfrm>
              <a:off x="11029950" y="5143500"/>
              <a:ext cx="6282690" cy="2659380"/>
              <a:chOff x="11029950" y="5143500"/>
              <a:chExt cx="6282690" cy="2659380"/>
            </a:xfrm>
          </p:grpSpPr>
          <p:sp>
            <p:nvSpPr>
              <p:cNvPr id="117" name="Google Shape;117;p5"/>
              <p:cNvSpPr/>
              <p:nvPr/>
            </p:nvSpPr>
            <p:spPr>
              <a:xfrm>
                <a:off x="11029950" y="5143500"/>
                <a:ext cx="628269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Dragon Taming</a:t>
                </a:r>
                <a:endParaRPr b="0" i="0" sz="3600" u="none" cap="none" strike="noStrike">
                  <a:solidFill>
                    <a:schemeClr val="dk1"/>
                  </a:solidFill>
                  <a:latin typeface="Calibri"/>
                  <a:ea typeface="Calibri"/>
                  <a:cs typeface="Calibri"/>
                  <a:sym typeface="Calibri"/>
                </a:endParaRPr>
              </a:p>
            </p:txBody>
          </p:sp>
          <p:sp>
            <p:nvSpPr>
              <p:cNvPr id="118" name="Google Shape;118;p5"/>
              <p:cNvSpPr/>
              <p:nvPr/>
            </p:nvSpPr>
            <p:spPr>
              <a:xfrm>
                <a:off x="11029950" y="5867400"/>
                <a:ext cx="6252210"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123" name="Shape 123"/>
        <p:cNvGrpSpPr/>
        <p:nvPr/>
      </p:nvGrpSpPr>
      <p:grpSpPr>
        <a:xfrm>
          <a:off x="0" y="0"/>
          <a:ext cx="0" cy="0"/>
          <a:chOff x="0" y="0"/>
          <a:chExt cx="0" cy="0"/>
        </a:xfrm>
      </p:grpSpPr>
      <p:pic>
        <p:nvPicPr>
          <p:cNvPr descr="preencoded.png" id="124" name="Google Shape;124;p6"/>
          <p:cNvPicPr preferRelativeResize="0"/>
          <p:nvPr/>
        </p:nvPicPr>
        <p:blipFill rotWithShape="1">
          <a:blip r:embed="rId3">
            <a:alphaModFix/>
          </a:blip>
          <a:srcRect b="0" l="0" r="0" t="0"/>
          <a:stretch/>
        </p:blipFill>
        <p:spPr>
          <a:xfrm>
            <a:off x="0" y="0"/>
            <a:ext cx="3261515" cy="7927177"/>
          </a:xfrm>
          <a:prstGeom prst="rect">
            <a:avLst/>
          </a:prstGeom>
          <a:noFill/>
          <a:ln>
            <a:noFill/>
          </a:ln>
        </p:spPr>
      </p:pic>
      <p:pic>
        <p:nvPicPr>
          <p:cNvPr descr="preencoded.png" id="125" name="Google Shape;125;p6"/>
          <p:cNvPicPr preferRelativeResize="0"/>
          <p:nvPr/>
        </p:nvPicPr>
        <p:blipFill rotWithShape="1">
          <a:blip r:embed="rId4">
            <a:alphaModFix/>
          </a:blip>
          <a:srcRect b="0" l="0" r="0" t="0"/>
          <a:stretch/>
        </p:blipFill>
        <p:spPr>
          <a:xfrm>
            <a:off x="9419313" y="6313461"/>
            <a:ext cx="8868687" cy="3973539"/>
          </a:xfrm>
          <a:prstGeom prst="rect">
            <a:avLst/>
          </a:prstGeom>
          <a:noFill/>
          <a:ln>
            <a:noFill/>
          </a:ln>
        </p:spPr>
      </p:pic>
      <p:grpSp>
        <p:nvGrpSpPr>
          <p:cNvPr id="126" name="Google Shape;126;p6"/>
          <p:cNvGrpSpPr/>
          <p:nvPr/>
        </p:nvGrpSpPr>
        <p:grpSpPr>
          <a:xfrm>
            <a:off x="17640300" y="7994854"/>
            <a:ext cx="596695" cy="2063546"/>
            <a:chOff x="17640300" y="7994855"/>
            <a:chExt cx="596695" cy="2063546"/>
          </a:xfrm>
        </p:grpSpPr>
        <p:pic>
          <p:nvPicPr>
            <p:cNvPr descr="preencoded.png" id="127" name="Google Shape;127;p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28" name="Google Shape;128;p6"/>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29" name="Google Shape;129;p6"/>
          <p:cNvGrpSpPr/>
          <p:nvPr/>
        </p:nvGrpSpPr>
        <p:grpSpPr>
          <a:xfrm>
            <a:off x="2626995" y="1009650"/>
            <a:ext cx="6156960" cy="8439150"/>
            <a:chOff x="2626995" y="1009650"/>
            <a:chExt cx="6156960" cy="8439150"/>
          </a:xfrm>
        </p:grpSpPr>
        <p:pic>
          <p:nvPicPr>
            <p:cNvPr descr="preencoded.png" id="130" name="Google Shape;130;p6"/>
            <p:cNvPicPr preferRelativeResize="0"/>
            <p:nvPr/>
          </p:nvPicPr>
          <p:blipFill rotWithShape="1">
            <a:blip r:embed="rId6">
              <a:alphaModFix/>
            </a:blip>
            <a:srcRect b="0" l="0" r="0" t="0"/>
            <a:stretch/>
          </p:blipFill>
          <p:spPr>
            <a:xfrm>
              <a:off x="5419725" y="1009650"/>
              <a:ext cx="571500" cy="990600"/>
            </a:xfrm>
            <a:prstGeom prst="rect">
              <a:avLst/>
            </a:prstGeom>
            <a:noFill/>
            <a:ln>
              <a:noFill/>
            </a:ln>
          </p:spPr>
        </p:pic>
        <p:sp>
          <p:nvSpPr>
            <p:cNvPr id="131" name="Google Shape;131;p6"/>
            <p:cNvSpPr/>
            <p:nvPr/>
          </p:nvSpPr>
          <p:spPr>
            <a:xfrm>
              <a:off x="3790950" y="2428875"/>
              <a:ext cx="398907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Unicorn Sightings</a:t>
              </a:r>
              <a:endParaRPr b="0" i="0" sz="3600" u="none" cap="none" strike="noStrike">
                <a:solidFill>
                  <a:schemeClr val="dk1"/>
                </a:solidFill>
                <a:latin typeface="Calibri"/>
                <a:ea typeface="Calibri"/>
                <a:cs typeface="Calibri"/>
                <a:sym typeface="Calibri"/>
              </a:endParaRPr>
            </a:p>
          </p:txBody>
        </p:sp>
        <p:sp>
          <p:nvSpPr>
            <p:cNvPr id="132" name="Google Shape;132;p6"/>
            <p:cNvSpPr/>
            <p:nvPr/>
          </p:nvSpPr>
          <p:spPr>
            <a:xfrm>
              <a:off x="2626995" y="3457575"/>
              <a:ext cx="6156960" cy="14782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33" name="Google Shape;133;p6"/>
            <p:cNvPicPr preferRelativeResize="0"/>
            <p:nvPr/>
          </p:nvPicPr>
          <p:blipFill rotWithShape="1">
            <a:blip r:embed="rId7">
              <a:alphaModFix/>
            </a:blip>
            <a:srcRect b="0" l="0" r="0" t="0"/>
            <a:stretch/>
          </p:blipFill>
          <p:spPr>
            <a:xfrm>
              <a:off x="2657475" y="5286375"/>
              <a:ext cx="6096000" cy="4162425"/>
            </a:xfrm>
            <a:prstGeom prst="rect">
              <a:avLst/>
            </a:prstGeom>
            <a:noFill/>
            <a:ln>
              <a:noFill/>
            </a:ln>
          </p:spPr>
        </p:pic>
      </p:grpSp>
      <p:grpSp>
        <p:nvGrpSpPr>
          <p:cNvPr id="134" name="Google Shape;134;p6"/>
          <p:cNvGrpSpPr/>
          <p:nvPr/>
        </p:nvGrpSpPr>
        <p:grpSpPr>
          <a:xfrm>
            <a:off x="9465945" y="1009650"/>
            <a:ext cx="6156960" cy="8439150"/>
            <a:chOff x="9465945" y="1009650"/>
            <a:chExt cx="6156960" cy="8439150"/>
          </a:xfrm>
        </p:grpSpPr>
        <p:pic>
          <p:nvPicPr>
            <p:cNvPr descr="preencoded.png" id="135" name="Google Shape;135;p6"/>
            <p:cNvPicPr preferRelativeResize="0"/>
            <p:nvPr/>
          </p:nvPicPr>
          <p:blipFill rotWithShape="1">
            <a:blip r:embed="rId8">
              <a:alphaModFix/>
            </a:blip>
            <a:srcRect b="0" l="0" r="0" t="0"/>
            <a:stretch/>
          </p:blipFill>
          <p:spPr>
            <a:xfrm>
              <a:off x="12363450" y="1009650"/>
              <a:ext cx="361950" cy="990600"/>
            </a:xfrm>
            <a:prstGeom prst="rect">
              <a:avLst/>
            </a:prstGeom>
            <a:noFill/>
            <a:ln>
              <a:noFill/>
            </a:ln>
          </p:spPr>
        </p:pic>
        <p:sp>
          <p:nvSpPr>
            <p:cNvPr id="136" name="Google Shape;136;p6"/>
            <p:cNvSpPr/>
            <p:nvPr/>
          </p:nvSpPr>
          <p:spPr>
            <a:xfrm>
              <a:off x="10915650" y="2428875"/>
              <a:ext cx="341757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Dragon Taming</a:t>
              </a:r>
              <a:endParaRPr b="0" i="0" sz="3600" u="none" cap="none" strike="noStrike">
                <a:solidFill>
                  <a:schemeClr val="dk1"/>
                </a:solidFill>
                <a:latin typeface="Calibri"/>
                <a:ea typeface="Calibri"/>
                <a:cs typeface="Calibri"/>
                <a:sym typeface="Calibri"/>
              </a:endParaRPr>
            </a:p>
          </p:txBody>
        </p:sp>
        <p:sp>
          <p:nvSpPr>
            <p:cNvPr id="137" name="Google Shape;137;p6"/>
            <p:cNvSpPr/>
            <p:nvPr/>
          </p:nvSpPr>
          <p:spPr>
            <a:xfrm>
              <a:off x="9465945" y="3457575"/>
              <a:ext cx="6156960" cy="14782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38" name="Google Shape;138;p6"/>
            <p:cNvPicPr preferRelativeResize="0"/>
            <p:nvPr/>
          </p:nvPicPr>
          <p:blipFill rotWithShape="1">
            <a:blip r:embed="rId9">
              <a:alphaModFix/>
            </a:blip>
            <a:srcRect b="0" l="0" r="0" t="0"/>
            <a:stretch/>
          </p:blipFill>
          <p:spPr>
            <a:xfrm>
              <a:off x="9496425" y="5286375"/>
              <a:ext cx="6096000" cy="4162425"/>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143" name="Shape 143"/>
        <p:cNvGrpSpPr/>
        <p:nvPr/>
      </p:nvGrpSpPr>
      <p:grpSpPr>
        <a:xfrm>
          <a:off x="0" y="0"/>
          <a:ext cx="0" cy="0"/>
          <a:chOff x="0" y="0"/>
          <a:chExt cx="0" cy="0"/>
        </a:xfrm>
      </p:grpSpPr>
      <p:pic>
        <p:nvPicPr>
          <p:cNvPr descr="preencoded.png" id="144" name="Google Shape;144;p7"/>
          <p:cNvPicPr preferRelativeResize="0"/>
          <p:nvPr/>
        </p:nvPicPr>
        <p:blipFill rotWithShape="1">
          <a:blip r:embed="rId3">
            <a:alphaModFix/>
          </a:blip>
          <a:srcRect b="0" l="0" r="0" t="0"/>
          <a:stretch/>
        </p:blipFill>
        <p:spPr>
          <a:xfrm>
            <a:off x="2257425" y="0"/>
            <a:ext cx="13773150" cy="10287000"/>
          </a:xfrm>
          <a:prstGeom prst="rect">
            <a:avLst/>
          </a:prstGeom>
          <a:noFill/>
          <a:ln>
            <a:noFill/>
          </a:ln>
        </p:spPr>
      </p:pic>
      <p:grpSp>
        <p:nvGrpSpPr>
          <p:cNvPr id="145" name="Google Shape;145;p7"/>
          <p:cNvGrpSpPr/>
          <p:nvPr/>
        </p:nvGrpSpPr>
        <p:grpSpPr>
          <a:xfrm>
            <a:off x="17640300" y="7994854"/>
            <a:ext cx="596695" cy="2063546"/>
            <a:chOff x="17640300" y="7994855"/>
            <a:chExt cx="596695" cy="2063546"/>
          </a:xfrm>
        </p:grpSpPr>
        <p:pic>
          <p:nvPicPr>
            <p:cNvPr descr="preencoded.png" id="146" name="Google Shape;146;p7"/>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47" name="Google Shape;147;p7"/>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48" name="Google Shape;148;p7"/>
          <p:cNvPicPr preferRelativeResize="0"/>
          <p:nvPr/>
        </p:nvPicPr>
        <p:blipFill rotWithShape="1">
          <a:blip r:embed="rId5">
            <a:alphaModFix/>
          </a:blip>
          <a:srcRect b="0" l="0" r="0" t="0"/>
          <a:stretch/>
        </p:blipFill>
        <p:spPr>
          <a:xfrm>
            <a:off x="0" y="1038225"/>
            <a:ext cx="4093464" cy="3328415"/>
          </a:xfrm>
          <a:prstGeom prst="rect">
            <a:avLst/>
          </a:prstGeom>
          <a:noFill/>
          <a:ln>
            <a:noFill/>
          </a:ln>
        </p:spPr>
      </p:pic>
      <p:grpSp>
        <p:nvGrpSpPr>
          <p:cNvPr id="149" name="Google Shape;149;p7"/>
          <p:cNvGrpSpPr/>
          <p:nvPr/>
        </p:nvGrpSpPr>
        <p:grpSpPr>
          <a:xfrm>
            <a:off x="4381500" y="3171825"/>
            <a:ext cx="10321290" cy="4206240"/>
            <a:chOff x="4381500" y="3171825"/>
            <a:chExt cx="10321290" cy="4206240"/>
          </a:xfrm>
        </p:grpSpPr>
        <p:sp>
          <p:nvSpPr>
            <p:cNvPr id="150" name="Google Shape;150;p7"/>
            <p:cNvSpPr/>
            <p:nvPr/>
          </p:nvSpPr>
          <p:spPr>
            <a:xfrm>
              <a:off x="4381500" y="3171825"/>
              <a:ext cx="10292715" cy="35890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51" name="Google Shape;151;p7"/>
            <p:cNvSpPr/>
            <p:nvPr/>
          </p:nvSpPr>
          <p:spPr>
            <a:xfrm>
              <a:off x="11487150" y="6829425"/>
              <a:ext cx="321564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156" name="Shape 156"/>
        <p:cNvGrpSpPr/>
        <p:nvPr/>
      </p:nvGrpSpPr>
      <p:grpSpPr>
        <a:xfrm>
          <a:off x="0" y="0"/>
          <a:ext cx="0" cy="0"/>
          <a:chOff x="0" y="0"/>
          <a:chExt cx="0" cy="0"/>
        </a:xfrm>
      </p:grpSpPr>
      <p:pic>
        <p:nvPicPr>
          <p:cNvPr descr="preencoded.png" id="157" name="Google Shape;157;p8"/>
          <p:cNvPicPr preferRelativeResize="0"/>
          <p:nvPr/>
        </p:nvPicPr>
        <p:blipFill rotWithShape="1">
          <a:blip r:embed="rId3">
            <a:alphaModFix/>
          </a:blip>
          <a:srcRect b="0" l="0" r="0" t="0"/>
          <a:stretch/>
        </p:blipFill>
        <p:spPr>
          <a:xfrm>
            <a:off x="0" y="5143500"/>
            <a:ext cx="5162550" cy="5143500"/>
          </a:xfrm>
          <a:prstGeom prst="rect">
            <a:avLst/>
          </a:prstGeom>
          <a:noFill/>
          <a:ln>
            <a:noFill/>
          </a:ln>
        </p:spPr>
      </p:pic>
      <p:pic>
        <p:nvPicPr>
          <p:cNvPr descr="preencoded.png" id="158" name="Google Shape;158;p8"/>
          <p:cNvPicPr preferRelativeResize="0"/>
          <p:nvPr/>
        </p:nvPicPr>
        <p:blipFill rotWithShape="1">
          <a:blip r:embed="rId4">
            <a:alphaModFix/>
          </a:blip>
          <a:srcRect b="0" l="0" r="0" t="0"/>
          <a:stretch/>
        </p:blipFill>
        <p:spPr>
          <a:xfrm>
            <a:off x="12658725" y="0"/>
            <a:ext cx="5629275" cy="5143500"/>
          </a:xfrm>
          <a:prstGeom prst="rect">
            <a:avLst/>
          </a:prstGeom>
          <a:noFill/>
          <a:ln>
            <a:noFill/>
          </a:ln>
        </p:spPr>
      </p:pic>
      <p:grpSp>
        <p:nvGrpSpPr>
          <p:cNvPr id="159" name="Google Shape;159;p8"/>
          <p:cNvGrpSpPr/>
          <p:nvPr/>
        </p:nvGrpSpPr>
        <p:grpSpPr>
          <a:xfrm>
            <a:off x="17640300" y="7994854"/>
            <a:ext cx="596695" cy="2063546"/>
            <a:chOff x="17640300" y="7994855"/>
            <a:chExt cx="596695" cy="2063546"/>
          </a:xfrm>
        </p:grpSpPr>
        <p:pic>
          <p:nvPicPr>
            <p:cNvPr descr="preencoded.png" id="160" name="Google Shape;160;p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61" name="Google Shape;161;p8"/>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62" name="Google Shape;162;p8"/>
          <p:cNvPicPr preferRelativeResize="0"/>
          <p:nvPr/>
        </p:nvPicPr>
        <p:blipFill rotWithShape="1">
          <a:blip r:embed="rId6">
            <a:alphaModFix/>
          </a:blip>
          <a:srcRect b="0" l="0" r="0" t="0"/>
          <a:stretch/>
        </p:blipFill>
        <p:spPr>
          <a:xfrm>
            <a:off x="6010275" y="1400175"/>
            <a:ext cx="6267450" cy="8096250"/>
          </a:xfrm>
          <a:prstGeom prst="rect">
            <a:avLst/>
          </a:prstGeom>
          <a:noFill/>
          <a:ln>
            <a:noFill/>
          </a:ln>
        </p:spPr>
      </p:pic>
      <p:grpSp>
        <p:nvGrpSpPr>
          <p:cNvPr id="163" name="Google Shape;163;p8"/>
          <p:cNvGrpSpPr/>
          <p:nvPr/>
        </p:nvGrpSpPr>
        <p:grpSpPr>
          <a:xfrm>
            <a:off x="2314575" y="1400175"/>
            <a:ext cx="3368040" cy="3307080"/>
            <a:chOff x="2314575" y="1400175"/>
            <a:chExt cx="3368040" cy="3307080"/>
          </a:xfrm>
        </p:grpSpPr>
        <p:sp>
          <p:nvSpPr>
            <p:cNvPr id="164" name="Google Shape;164;p8"/>
            <p:cNvSpPr/>
            <p:nvPr/>
          </p:nvSpPr>
          <p:spPr>
            <a:xfrm>
              <a:off x="2314575" y="1400175"/>
              <a:ext cx="3368040" cy="13030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Dragon Taming Technique</a:t>
              </a:r>
              <a:endParaRPr b="0" i="0" sz="3600" u="none" cap="none" strike="noStrike">
                <a:solidFill>
                  <a:schemeClr val="dk1"/>
                </a:solidFill>
                <a:latin typeface="Calibri"/>
                <a:ea typeface="Calibri"/>
                <a:cs typeface="Calibri"/>
                <a:sym typeface="Calibri"/>
              </a:endParaRPr>
            </a:p>
          </p:txBody>
        </p:sp>
        <p:sp>
          <p:nvSpPr>
            <p:cNvPr id="165" name="Google Shape;165;p8"/>
            <p:cNvSpPr/>
            <p:nvPr/>
          </p:nvSpPr>
          <p:spPr>
            <a:xfrm>
              <a:off x="2314575" y="2771775"/>
              <a:ext cx="3337560"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66" name="Google Shape;166;p8"/>
          <p:cNvGrpSpPr/>
          <p:nvPr/>
        </p:nvGrpSpPr>
        <p:grpSpPr>
          <a:xfrm>
            <a:off x="12696825" y="4895850"/>
            <a:ext cx="3368040" cy="3878580"/>
            <a:chOff x="12696825" y="4895850"/>
            <a:chExt cx="3368040" cy="3878580"/>
          </a:xfrm>
        </p:grpSpPr>
        <p:sp>
          <p:nvSpPr>
            <p:cNvPr id="167" name="Google Shape;167;p8"/>
            <p:cNvSpPr/>
            <p:nvPr/>
          </p:nvSpPr>
          <p:spPr>
            <a:xfrm>
              <a:off x="12696825" y="4895850"/>
              <a:ext cx="3368040" cy="1874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The Art of Unicorn Sighting</a:t>
              </a:r>
              <a:endParaRPr b="0" i="0" sz="3600" u="none" cap="none" strike="noStrike">
                <a:solidFill>
                  <a:schemeClr val="dk1"/>
                </a:solidFill>
                <a:latin typeface="Calibri"/>
                <a:ea typeface="Calibri"/>
                <a:cs typeface="Calibri"/>
                <a:sym typeface="Calibri"/>
              </a:endParaRPr>
            </a:p>
          </p:txBody>
        </p:sp>
        <p:sp>
          <p:nvSpPr>
            <p:cNvPr id="168" name="Google Shape;168;p8"/>
            <p:cNvSpPr/>
            <p:nvPr/>
          </p:nvSpPr>
          <p:spPr>
            <a:xfrm>
              <a:off x="12696825" y="6838950"/>
              <a:ext cx="3337560"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173" name="Shape 173"/>
        <p:cNvGrpSpPr/>
        <p:nvPr/>
      </p:nvGrpSpPr>
      <p:grpSpPr>
        <a:xfrm>
          <a:off x="0" y="0"/>
          <a:ext cx="0" cy="0"/>
          <a:chOff x="0" y="0"/>
          <a:chExt cx="0" cy="0"/>
        </a:xfrm>
      </p:grpSpPr>
      <p:pic>
        <p:nvPicPr>
          <p:cNvPr descr="preencoded.png" id="174" name="Google Shape;174;p9"/>
          <p:cNvPicPr preferRelativeResize="0"/>
          <p:nvPr/>
        </p:nvPicPr>
        <p:blipFill rotWithShape="1">
          <a:blip r:embed="rId3">
            <a:alphaModFix/>
          </a:blip>
          <a:srcRect b="0" l="0" r="0" t="0"/>
          <a:stretch/>
        </p:blipFill>
        <p:spPr>
          <a:xfrm>
            <a:off x="0" y="6000750"/>
            <a:ext cx="6305550" cy="4286250"/>
          </a:xfrm>
          <a:prstGeom prst="rect">
            <a:avLst/>
          </a:prstGeom>
          <a:noFill/>
          <a:ln>
            <a:noFill/>
          </a:ln>
        </p:spPr>
      </p:pic>
      <p:pic>
        <p:nvPicPr>
          <p:cNvPr descr="preencoded.png" id="175" name="Google Shape;175;p9"/>
          <p:cNvPicPr preferRelativeResize="0"/>
          <p:nvPr/>
        </p:nvPicPr>
        <p:blipFill rotWithShape="1">
          <a:blip r:embed="rId4">
            <a:alphaModFix/>
          </a:blip>
          <a:srcRect b="0" l="0" r="0" t="0"/>
          <a:stretch/>
        </p:blipFill>
        <p:spPr>
          <a:xfrm>
            <a:off x="11068050" y="0"/>
            <a:ext cx="7219950" cy="6000750"/>
          </a:xfrm>
          <a:prstGeom prst="rect">
            <a:avLst/>
          </a:prstGeom>
          <a:noFill/>
          <a:ln>
            <a:noFill/>
          </a:ln>
        </p:spPr>
      </p:pic>
      <p:sp>
        <p:nvSpPr>
          <p:cNvPr id="176" name="Google Shape;176;p9"/>
          <p:cNvSpPr/>
          <p:nvPr/>
        </p:nvSpPr>
        <p:spPr>
          <a:xfrm>
            <a:off x="1619250" y="561975"/>
            <a:ext cx="15059025"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A5567"/>
              </a:buClr>
              <a:buSzPts val="6000"/>
              <a:buFont typeface="Oxanium"/>
              <a:buNone/>
            </a:pPr>
            <a:r>
              <a:rPr b="1" i="0" lang="en-US" sz="6000" u="none" cap="none" strike="noStrike">
                <a:solidFill>
                  <a:srgbClr val="3A5567"/>
                </a:solidFill>
                <a:latin typeface="Oxanium"/>
                <a:ea typeface="Oxanium"/>
                <a:cs typeface="Oxanium"/>
                <a:sym typeface="Oxanium"/>
              </a:rPr>
              <a:t>The Magic of Dragons: A Research</a:t>
            </a:r>
            <a:endParaRPr b="0" i="0" sz="6000" u="none" cap="none" strike="noStrike">
              <a:solidFill>
                <a:schemeClr val="dk1"/>
              </a:solidFill>
              <a:latin typeface="Calibri"/>
              <a:ea typeface="Calibri"/>
              <a:cs typeface="Calibri"/>
              <a:sym typeface="Calibri"/>
            </a:endParaRPr>
          </a:p>
        </p:txBody>
      </p:sp>
      <p:grpSp>
        <p:nvGrpSpPr>
          <p:cNvPr id="177" name="Google Shape;177;p9"/>
          <p:cNvGrpSpPr/>
          <p:nvPr/>
        </p:nvGrpSpPr>
        <p:grpSpPr>
          <a:xfrm>
            <a:off x="1609725" y="3019425"/>
            <a:ext cx="6153150" cy="6153150"/>
            <a:chOff x="1609725" y="3019425"/>
            <a:chExt cx="6153150" cy="6153150"/>
          </a:xfrm>
        </p:grpSpPr>
        <p:sp>
          <p:nvSpPr>
            <p:cNvPr id="178" name="Google Shape;178;p9"/>
            <p:cNvSpPr/>
            <p:nvPr/>
          </p:nvSpPr>
          <p:spPr>
            <a:xfrm>
              <a:off x="1609725" y="3019425"/>
              <a:ext cx="6153150" cy="6153150"/>
            </a:xfrm>
            <a:prstGeom prst="ellipse">
              <a:avLst/>
            </a:prstGeom>
            <a:solidFill>
              <a:srgbClr val="2151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9"/>
            <p:cNvSpPr/>
            <p:nvPr/>
          </p:nvSpPr>
          <p:spPr>
            <a:xfrm>
              <a:off x="2381250" y="4438650"/>
              <a:ext cx="4619625" cy="4619625"/>
            </a:xfrm>
            <a:prstGeom prst="ellipse">
              <a:avLst/>
            </a:prstGeom>
            <a:solidFill>
              <a:srgbClr val="BCCA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9"/>
            <p:cNvSpPr/>
            <p:nvPr/>
          </p:nvSpPr>
          <p:spPr>
            <a:xfrm>
              <a:off x="3152775" y="5848350"/>
              <a:ext cx="3067050" cy="306705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9"/>
            <p:cNvSpPr/>
            <p:nvPr/>
          </p:nvSpPr>
          <p:spPr>
            <a:xfrm>
              <a:off x="4063365" y="3406140"/>
              <a:ext cx="122682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6.7M</a:t>
              </a:r>
              <a:endParaRPr b="0" i="0" sz="3600" u="none" cap="none" strike="noStrike">
                <a:solidFill>
                  <a:schemeClr val="dk1"/>
                </a:solidFill>
                <a:latin typeface="Calibri"/>
                <a:ea typeface="Calibri"/>
                <a:cs typeface="Calibri"/>
                <a:sym typeface="Calibri"/>
              </a:endParaRPr>
            </a:p>
          </p:txBody>
        </p:sp>
        <p:sp>
          <p:nvSpPr>
            <p:cNvPr id="182" name="Google Shape;182;p9"/>
            <p:cNvSpPr/>
            <p:nvPr/>
          </p:nvSpPr>
          <p:spPr>
            <a:xfrm>
              <a:off x="4072890" y="7016115"/>
              <a:ext cx="122682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1516C"/>
                </a:buClr>
                <a:buSzPts val="3600"/>
                <a:buFont typeface="Oxanium"/>
                <a:buNone/>
              </a:pPr>
              <a:r>
                <a:rPr b="1" i="0" lang="en-US" sz="3600" u="none" cap="none" strike="noStrike">
                  <a:solidFill>
                    <a:srgbClr val="21516C"/>
                  </a:solidFill>
                  <a:latin typeface="Oxanium"/>
                  <a:ea typeface="Oxanium"/>
                  <a:cs typeface="Oxanium"/>
                  <a:sym typeface="Oxanium"/>
                </a:rPr>
                <a:t>2.3M</a:t>
              </a:r>
              <a:endParaRPr b="0" i="0" sz="3600" u="none" cap="none" strike="noStrike">
                <a:solidFill>
                  <a:schemeClr val="dk1"/>
                </a:solidFill>
                <a:latin typeface="Calibri"/>
                <a:ea typeface="Calibri"/>
                <a:cs typeface="Calibri"/>
                <a:sym typeface="Calibri"/>
              </a:endParaRPr>
            </a:p>
          </p:txBody>
        </p:sp>
        <p:sp>
          <p:nvSpPr>
            <p:cNvPr id="183" name="Google Shape;183;p9"/>
            <p:cNvSpPr/>
            <p:nvPr/>
          </p:nvSpPr>
          <p:spPr>
            <a:xfrm>
              <a:off x="4072890" y="4815840"/>
              <a:ext cx="122682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4.4M</a:t>
              </a:r>
              <a:endParaRPr b="0" i="0" sz="3600" u="none" cap="none" strike="noStrike">
                <a:solidFill>
                  <a:schemeClr val="dk1"/>
                </a:solidFill>
                <a:latin typeface="Calibri"/>
                <a:ea typeface="Calibri"/>
                <a:cs typeface="Calibri"/>
                <a:sym typeface="Calibri"/>
              </a:endParaRPr>
            </a:p>
          </p:txBody>
        </p:sp>
      </p:grpSp>
      <p:grpSp>
        <p:nvGrpSpPr>
          <p:cNvPr id="184" name="Google Shape;184;p9"/>
          <p:cNvGrpSpPr/>
          <p:nvPr/>
        </p:nvGrpSpPr>
        <p:grpSpPr>
          <a:xfrm>
            <a:off x="17640300" y="7994854"/>
            <a:ext cx="596695" cy="2063546"/>
            <a:chOff x="17640300" y="7994855"/>
            <a:chExt cx="596695" cy="2063546"/>
          </a:xfrm>
        </p:grpSpPr>
        <p:pic>
          <p:nvPicPr>
            <p:cNvPr descr="preencoded.png" id="185" name="Google Shape;185;p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86" name="Google Shape;186;p9"/>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87" name="Google Shape;187;p9"/>
          <p:cNvGrpSpPr/>
          <p:nvPr/>
        </p:nvGrpSpPr>
        <p:grpSpPr>
          <a:xfrm>
            <a:off x="9448800" y="2667000"/>
            <a:ext cx="6433185" cy="1773555"/>
            <a:chOff x="9448800" y="2667000"/>
            <a:chExt cx="6433185" cy="1773555"/>
          </a:xfrm>
        </p:grpSpPr>
        <p:pic>
          <p:nvPicPr>
            <p:cNvPr descr="preencoded.png" id="188" name="Google Shape;188;p9"/>
            <p:cNvPicPr preferRelativeResize="0"/>
            <p:nvPr/>
          </p:nvPicPr>
          <p:blipFill rotWithShape="1">
            <a:blip r:embed="rId6">
              <a:alphaModFix/>
            </a:blip>
            <a:srcRect b="0" l="0" r="0" t="0"/>
            <a:stretch/>
          </p:blipFill>
          <p:spPr>
            <a:xfrm>
              <a:off x="9448800" y="2667000"/>
              <a:ext cx="552450" cy="552450"/>
            </a:xfrm>
            <a:prstGeom prst="rect">
              <a:avLst/>
            </a:prstGeom>
            <a:noFill/>
            <a:ln>
              <a:noFill/>
            </a:ln>
          </p:spPr>
        </p:pic>
        <p:sp>
          <p:nvSpPr>
            <p:cNvPr id="189" name="Google Shape;189;p9"/>
            <p:cNvSpPr/>
            <p:nvPr/>
          </p:nvSpPr>
          <p:spPr>
            <a:xfrm>
              <a:off x="9477375" y="3419475"/>
              <a:ext cx="6404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190" name="Google Shape;190;p9"/>
          <p:cNvGrpSpPr/>
          <p:nvPr/>
        </p:nvGrpSpPr>
        <p:grpSpPr>
          <a:xfrm>
            <a:off x="9448800" y="5181600"/>
            <a:ext cx="6433185" cy="1716405"/>
            <a:chOff x="9448800" y="5181600"/>
            <a:chExt cx="6433185" cy="1716405"/>
          </a:xfrm>
        </p:grpSpPr>
        <p:pic>
          <p:nvPicPr>
            <p:cNvPr descr="preencoded.png" id="191" name="Google Shape;191;p9"/>
            <p:cNvPicPr preferRelativeResize="0"/>
            <p:nvPr/>
          </p:nvPicPr>
          <p:blipFill rotWithShape="1">
            <a:blip r:embed="rId7">
              <a:alphaModFix/>
            </a:blip>
            <a:srcRect b="0" l="0" r="0" t="0"/>
            <a:stretch/>
          </p:blipFill>
          <p:spPr>
            <a:xfrm>
              <a:off x="9448800" y="5181600"/>
              <a:ext cx="552450" cy="495300"/>
            </a:xfrm>
            <a:prstGeom prst="rect">
              <a:avLst/>
            </a:prstGeom>
            <a:noFill/>
            <a:ln>
              <a:noFill/>
            </a:ln>
          </p:spPr>
        </p:pic>
        <p:sp>
          <p:nvSpPr>
            <p:cNvPr id="192" name="Google Shape;192;p9"/>
            <p:cNvSpPr/>
            <p:nvPr/>
          </p:nvSpPr>
          <p:spPr>
            <a:xfrm>
              <a:off x="9477375" y="5876925"/>
              <a:ext cx="6404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grpSp>
      <p:grpSp>
        <p:nvGrpSpPr>
          <p:cNvPr id="193" name="Google Shape;193;p9"/>
          <p:cNvGrpSpPr/>
          <p:nvPr/>
        </p:nvGrpSpPr>
        <p:grpSpPr>
          <a:xfrm>
            <a:off x="9448800" y="7696200"/>
            <a:ext cx="6433185" cy="1849755"/>
            <a:chOff x="9448800" y="7696200"/>
            <a:chExt cx="6433185" cy="1849755"/>
          </a:xfrm>
        </p:grpSpPr>
        <p:pic>
          <p:nvPicPr>
            <p:cNvPr descr="preencoded.png" id="194" name="Google Shape;194;p9"/>
            <p:cNvPicPr preferRelativeResize="0"/>
            <p:nvPr/>
          </p:nvPicPr>
          <p:blipFill rotWithShape="1">
            <a:blip r:embed="rId8">
              <a:alphaModFix/>
            </a:blip>
            <a:srcRect b="0" l="0" r="0" t="0"/>
            <a:stretch/>
          </p:blipFill>
          <p:spPr>
            <a:xfrm>
              <a:off x="9448800" y="7696200"/>
              <a:ext cx="628650" cy="628650"/>
            </a:xfrm>
            <a:prstGeom prst="rect">
              <a:avLst/>
            </a:prstGeom>
            <a:noFill/>
            <a:ln>
              <a:noFill/>
            </a:ln>
          </p:spPr>
        </p:pic>
        <p:sp>
          <p:nvSpPr>
            <p:cNvPr id="195" name="Google Shape;195;p9"/>
            <p:cNvSpPr/>
            <p:nvPr/>
          </p:nvSpPr>
          <p:spPr>
            <a:xfrm>
              <a:off x="9477375" y="8524875"/>
              <a:ext cx="6404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200" name="Shape 200"/>
        <p:cNvGrpSpPr/>
        <p:nvPr/>
      </p:nvGrpSpPr>
      <p:grpSpPr>
        <a:xfrm>
          <a:off x="0" y="0"/>
          <a:ext cx="0" cy="0"/>
          <a:chOff x="0" y="0"/>
          <a:chExt cx="0" cy="0"/>
        </a:xfrm>
      </p:grpSpPr>
      <p:pic>
        <p:nvPicPr>
          <p:cNvPr descr="preencoded.png" id="201" name="Google Shape;201;p10"/>
          <p:cNvPicPr preferRelativeResize="0"/>
          <p:nvPr/>
        </p:nvPicPr>
        <p:blipFill rotWithShape="1">
          <a:blip r:embed="rId3">
            <a:alphaModFix/>
          </a:blip>
          <a:srcRect b="0" l="0" r="0" t="0"/>
          <a:stretch/>
        </p:blipFill>
        <p:spPr>
          <a:xfrm>
            <a:off x="0" y="5143500"/>
            <a:ext cx="5162550" cy="5143500"/>
          </a:xfrm>
          <a:prstGeom prst="rect">
            <a:avLst/>
          </a:prstGeom>
          <a:noFill/>
          <a:ln>
            <a:noFill/>
          </a:ln>
        </p:spPr>
      </p:pic>
      <p:pic>
        <p:nvPicPr>
          <p:cNvPr descr="preencoded.png" id="202" name="Google Shape;202;p10"/>
          <p:cNvPicPr preferRelativeResize="0"/>
          <p:nvPr/>
        </p:nvPicPr>
        <p:blipFill rotWithShape="1">
          <a:blip r:embed="rId4">
            <a:alphaModFix/>
          </a:blip>
          <a:srcRect b="0" l="0" r="0" t="0"/>
          <a:stretch/>
        </p:blipFill>
        <p:spPr>
          <a:xfrm>
            <a:off x="12658725" y="0"/>
            <a:ext cx="5629275" cy="5143500"/>
          </a:xfrm>
          <a:prstGeom prst="rect">
            <a:avLst/>
          </a:prstGeom>
          <a:noFill/>
          <a:ln>
            <a:noFill/>
          </a:ln>
        </p:spPr>
      </p:pic>
      <p:grpSp>
        <p:nvGrpSpPr>
          <p:cNvPr id="203" name="Google Shape;203;p10"/>
          <p:cNvGrpSpPr/>
          <p:nvPr/>
        </p:nvGrpSpPr>
        <p:grpSpPr>
          <a:xfrm>
            <a:off x="17640300" y="7994854"/>
            <a:ext cx="596695" cy="2063546"/>
            <a:chOff x="17640300" y="7994855"/>
            <a:chExt cx="596695" cy="2063546"/>
          </a:xfrm>
        </p:grpSpPr>
        <p:pic>
          <p:nvPicPr>
            <p:cNvPr descr="preencoded.png" id="204" name="Google Shape;204;p1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05" name="Google Shape;205;p10"/>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06" name="Google Shape;206;p10"/>
          <p:cNvSpPr/>
          <p:nvPr/>
        </p:nvSpPr>
        <p:spPr>
          <a:xfrm>
            <a:off x="6829425" y="352425"/>
            <a:ext cx="4562475"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6000"/>
              <a:buFont typeface="Oxanium"/>
              <a:buNone/>
            </a:pPr>
            <a:r>
              <a:rPr b="1" i="0" lang="en-US" sz="6000" u="none" cap="none" strike="noStrike">
                <a:solidFill>
                  <a:srgbClr val="3A5567"/>
                </a:solidFill>
                <a:latin typeface="Oxanium"/>
                <a:ea typeface="Oxanium"/>
                <a:cs typeface="Oxanium"/>
                <a:sym typeface="Oxanium"/>
              </a:rPr>
              <a:t>Pricing Plan</a:t>
            </a:r>
            <a:endParaRPr b="0" i="0" sz="6000" u="none" cap="none" strike="noStrike">
              <a:solidFill>
                <a:schemeClr val="dk1"/>
              </a:solidFill>
              <a:latin typeface="Calibri"/>
              <a:ea typeface="Calibri"/>
              <a:cs typeface="Calibri"/>
              <a:sym typeface="Calibri"/>
            </a:endParaRPr>
          </a:p>
        </p:txBody>
      </p:sp>
      <p:grpSp>
        <p:nvGrpSpPr>
          <p:cNvPr id="207" name="Google Shape;207;p10"/>
          <p:cNvGrpSpPr/>
          <p:nvPr/>
        </p:nvGrpSpPr>
        <p:grpSpPr>
          <a:xfrm>
            <a:off x="1333500" y="1866900"/>
            <a:ext cx="15630525" cy="7410450"/>
            <a:chOff x="1333500" y="1866900"/>
            <a:chExt cx="15630525" cy="7410450"/>
          </a:xfrm>
        </p:grpSpPr>
        <p:sp>
          <p:nvSpPr>
            <p:cNvPr id="208" name="Google Shape;208;p10"/>
            <p:cNvSpPr/>
            <p:nvPr/>
          </p:nvSpPr>
          <p:spPr>
            <a:xfrm>
              <a:off x="1333500" y="1866900"/>
              <a:ext cx="4829175" cy="7410450"/>
            </a:xfrm>
            <a:prstGeom prst="roundRect">
              <a:avLst>
                <a:gd fmla="val 3156" name="adj"/>
              </a:avLst>
            </a:prstGeom>
            <a:noFill/>
            <a:ln cap="flat" cmpd="sng" w="9525">
              <a:solidFill>
                <a:srgbClr val="21516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9" name="Google Shape;209;p10"/>
            <p:cNvPicPr preferRelativeResize="0"/>
            <p:nvPr/>
          </p:nvPicPr>
          <p:blipFill rotWithShape="1">
            <a:blip r:embed="rId6">
              <a:alphaModFix/>
            </a:blip>
            <a:srcRect b="0" l="0" r="0" t="0"/>
            <a:stretch/>
          </p:blipFill>
          <p:spPr>
            <a:xfrm>
              <a:off x="3543300" y="2181225"/>
              <a:ext cx="409575" cy="990600"/>
            </a:xfrm>
            <a:prstGeom prst="rect">
              <a:avLst/>
            </a:prstGeom>
            <a:noFill/>
            <a:ln>
              <a:noFill/>
            </a:ln>
          </p:spPr>
        </p:pic>
        <p:sp>
          <p:nvSpPr>
            <p:cNvPr id="210" name="Google Shape;210;p10"/>
            <p:cNvSpPr/>
            <p:nvPr/>
          </p:nvSpPr>
          <p:spPr>
            <a:xfrm>
              <a:off x="6734175" y="1866900"/>
              <a:ext cx="4829175" cy="7410450"/>
            </a:xfrm>
            <a:prstGeom prst="roundRect">
              <a:avLst>
                <a:gd fmla="val 3156" name="adj"/>
              </a:avLst>
            </a:prstGeom>
            <a:noFill/>
            <a:ln cap="flat" cmpd="sng" w="9525">
              <a:solidFill>
                <a:srgbClr val="21516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1" name="Google Shape;211;p10"/>
            <p:cNvPicPr preferRelativeResize="0"/>
            <p:nvPr/>
          </p:nvPicPr>
          <p:blipFill rotWithShape="1">
            <a:blip r:embed="rId7">
              <a:alphaModFix/>
            </a:blip>
            <a:srcRect b="0" l="0" r="0" t="0"/>
            <a:stretch/>
          </p:blipFill>
          <p:spPr>
            <a:xfrm>
              <a:off x="8758230" y="2181225"/>
              <a:ext cx="781066" cy="990600"/>
            </a:xfrm>
            <a:prstGeom prst="rect">
              <a:avLst/>
            </a:prstGeom>
            <a:noFill/>
            <a:ln>
              <a:noFill/>
            </a:ln>
          </p:spPr>
        </p:pic>
        <p:sp>
          <p:nvSpPr>
            <p:cNvPr id="212" name="Google Shape;212;p10"/>
            <p:cNvSpPr/>
            <p:nvPr/>
          </p:nvSpPr>
          <p:spPr>
            <a:xfrm>
              <a:off x="12134850" y="1866900"/>
              <a:ext cx="4829175" cy="7410450"/>
            </a:xfrm>
            <a:prstGeom prst="roundRect">
              <a:avLst>
                <a:gd fmla="val 3156" name="adj"/>
              </a:avLst>
            </a:prstGeom>
            <a:noFill/>
            <a:ln cap="flat" cmpd="sng" w="9525">
              <a:solidFill>
                <a:srgbClr val="21516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3" name="Google Shape;213;p10"/>
            <p:cNvPicPr preferRelativeResize="0"/>
            <p:nvPr/>
          </p:nvPicPr>
          <p:blipFill rotWithShape="1">
            <a:blip r:embed="rId8">
              <a:alphaModFix/>
            </a:blip>
            <a:srcRect b="0" l="0" r="0" t="0"/>
            <a:stretch/>
          </p:blipFill>
          <p:spPr>
            <a:xfrm>
              <a:off x="14263688" y="2181225"/>
              <a:ext cx="571500" cy="990600"/>
            </a:xfrm>
            <a:prstGeom prst="rect">
              <a:avLst/>
            </a:prstGeom>
            <a:noFill/>
            <a:ln>
              <a:noFill/>
            </a:ln>
          </p:spPr>
        </p:pic>
        <p:sp>
          <p:nvSpPr>
            <p:cNvPr id="214" name="Google Shape;214;p10"/>
            <p:cNvSpPr/>
            <p:nvPr/>
          </p:nvSpPr>
          <p:spPr>
            <a:xfrm>
              <a:off x="3091815" y="3371850"/>
              <a:ext cx="1312545"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1516C"/>
                </a:buClr>
                <a:buSzPts val="3600"/>
                <a:buFont typeface="Oxanium"/>
                <a:buNone/>
              </a:pPr>
              <a:r>
                <a:rPr b="1" i="0" lang="en-US" sz="3600" u="none" cap="none" strike="noStrike">
                  <a:solidFill>
                    <a:srgbClr val="21516C"/>
                  </a:solidFill>
                  <a:latin typeface="Oxanium"/>
                  <a:ea typeface="Oxanium"/>
                  <a:cs typeface="Oxanium"/>
                  <a:sym typeface="Oxanium"/>
                </a:rPr>
                <a:t>Basic</a:t>
              </a:r>
              <a:endParaRPr b="0" i="0" sz="3600" u="none" cap="none" strike="noStrike">
                <a:solidFill>
                  <a:schemeClr val="dk1"/>
                </a:solidFill>
                <a:latin typeface="Calibri"/>
                <a:ea typeface="Calibri"/>
                <a:cs typeface="Calibri"/>
                <a:sym typeface="Calibri"/>
              </a:endParaRPr>
            </a:p>
          </p:txBody>
        </p:sp>
        <p:sp>
          <p:nvSpPr>
            <p:cNvPr id="215" name="Google Shape;215;p10"/>
            <p:cNvSpPr/>
            <p:nvPr/>
          </p:nvSpPr>
          <p:spPr>
            <a:xfrm>
              <a:off x="1676400" y="4171950"/>
              <a:ext cx="4204335" cy="4069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16" name="Google Shape;216;p10"/>
            <p:cNvSpPr/>
            <p:nvPr/>
          </p:nvSpPr>
          <p:spPr>
            <a:xfrm>
              <a:off x="2463165" y="8362950"/>
              <a:ext cx="2569845"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$10/month</a:t>
              </a:r>
              <a:endParaRPr b="0" i="0" sz="3600" u="none" cap="none" strike="noStrike">
                <a:solidFill>
                  <a:schemeClr val="dk1"/>
                </a:solidFill>
                <a:latin typeface="Calibri"/>
                <a:ea typeface="Calibri"/>
                <a:cs typeface="Calibri"/>
                <a:sym typeface="Calibri"/>
              </a:endParaRPr>
            </a:p>
          </p:txBody>
        </p:sp>
        <p:sp>
          <p:nvSpPr>
            <p:cNvPr id="217" name="Google Shape;217;p10"/>
            <p:cNvSpPr/>
            <p:nvPr/>
          </p:nvSpPr>
          <p:spPr>
            <a:xfrm>
              <a:off x="8563928" y="3371850"/>
              <a:ext cx="1169670"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1516C"/>
                </a:buClr>
                <a:buSzPts val="3600"/>
                <a:buFont typeface="Oxanium"/>
                <a:buNone/>
              </a:pPr>
              <a:r>
                <a:rPr b="1" i="0" lang="en-US" sz="3600" u="none" cap="none" strike="noStrike">
                  <a:solidFill>
                    <a:srgbClr val="21516C"/>
                  </a:solidFill>
                  <a:latin typeface="Oxanium"/>
                  <a:ea typeface="Oxanium"/>
                  <a:cs typeface="Oxanium"/>
                  <a:sym typeface="Oxanium"/>
                </a:rPr>
                <a:t>Elite</a:t>
              </a:r>
              <a:endParaRPr b="0" i="0" sz="3600" u="none" cap="none" strike="noStrike">
                <a:solidFill>
                  <a:schemeClr val="dk1"/>
                </a:solidFill>
                <a:latin typeface="Calibri"/>
                <a:ea typeface="Calibri"/>
                <a:cs typeface="Calibri"/>
                <a:sym typeface="Calibri"/>
              </a:endParaRPr>
            </a:p>
          </p:txBody>
        </p:sp>
        <p:sp>
          <p:nvSpPr>
            <p:cNvPr id="218" name="Google Shape;218;p10"/>
            <p:cNvSpPr/>
            <p:nvPr/>
          </p:nvSpPr>
          <p:spPr>
            <a:xfrm>
              <a:off x="7077075" y="4171950"/>
              <a:ext cx="4204335" cy="4069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19" name="Google Shape;219;p10"/>
            <p:cNvSpPr/>
            <p:nvPr/>
          </p:nvSpPr>
          <p:spPr>
            <a:xfrm>
              <a:off x="7863840" y="8362950"/>
              <a:ext cx="2569845"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$50/month</a:t>
              </a:r>
              <a:endParaRPr b="0" i="0" sz="3600" u="none" cap="none" strike="noStrike">
                <a:solidFill>
                  <a:schemeClr val="dk1"/>
                </a:solidFill>
                <a:latin typeface="Calibri"/>
                <a:ea typeface="Calibri"/>
                <a:cs typeface="Calibri"/>
                <a:sym typeface="Calibri"/>
              </a:endParaRPr>
            </a:p>
          </p:txBody>
        </p:sp>
        <p:sp>
          <p:nvSpPr>
            <p:cNvPr id="220" name="Google Shape;220;p10"/>
            <p:cNvSpPr/>
            <p:nvPr/>
          </p:nvSpPr>
          <p:spPr>
            <a:xfrm>
              <a:off x="13326427" y="3371850"/>
              <a:ext cx="2446020"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1516C"/>
                </a:buClr>
                <a:buSzPts val="3600"/>
                <a:buFont typeface="Oxanium"/>
                <a:buNone/>
              </a:pPr>
              <a:r>
                <a:rPr b="1" i="0" lang="en-US" sz="3600" u="none" cap="none" strike="noStrike">
                  <a:solidFill>
                    <a:srgbClr val="21516C"/>
                  </a:solidFill>
                  <a:latin typeface="Oxanium"/>
                  <a:ea typeface="Oxanium"/>
                  <a:cs typeface="Oxanium"/>
                  <a:sym typeface="Oxanium"/>
                </a:rPr>
                <a:t>Legendary</a:t>
              </a:r>
              <a:endParaRPr b="0" i="0" sz="3600" u="none" cap="none" strike="noStrike">
                <a:solidFill>
                  <a:schemeClr val="dk1"/>
                </a:solidFill>
                <a:latin typeface="Calibri"/>
                <a:ea typeface="Calibri"/>
                <a:cs typeface="Calibri"/>
                <a:sym typeface="Calibri"/>
              </a:endParaRPr>
            </a:p>
          </p:txBody>
        </p:sp>
        <p:sp>
          <p:nvSpPr>
            <p:cNvPr id="221" name="Google Shape;221;p10"/>
            <p:cNvSpPr/>
            <p:nvPr/>
          </p:nvSpPr>
          <p:spPr>
            <a:xfrm>
              <a:off x="12477750" y="4171950"/>
              <a:ext cx="4204335" cy="4069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22" name="Google Shape;222;p10"/>
            <p:cNvSpPr/>
            <p:nvPr/>
          </p:nvSpPr>
          <p:spPr>
            <a:xfrm>
              <a:off x="13131165" y="8362950"/>
              <a:ext cx="2836545"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227" name="Shape 227"/>
        <p:cNvGrpSpPr/>
        <p:nvPr/>
      </p:nvGrpSpPr>
      <p:grpSpPr>
        <a:xfrm>
          <a:off x="0" y="0"/>
          <a:ext cx="0" cy="0"/>
          <a:chOff x="0" y="0"/>
          <a:chExt cx="0" cy="0"/>
        </a:xfrm>
      </p:grpSpPr>
      <p:pic>
        <p:nvPicPr>
          <p:cNvPr descr="preencoded.png" id="228" name="Google Shape;228;p11"/>
          <p:cNvPicPr preferRelativeResize="0"/>
          <p:nvPr/>
        </p:nvPicPr>
        <p:blipFill rotWithShape="1">
          <a:blip r:embed="rId3">
            <a:alphaModFix/>
          </a:blip>
          <a:srcRect b="0" l="0" r="0" t="0"/>
          <a:stretch/>
        </p:blipFill>
        <p:spPr>
          <a:xfrm>
            <a:off x="0" y="0"/>
            <a:ext cx="3261515" cy="7927181"/>
          </a:xfrm>
          <a:prstGeom prst="rect">
            <a:avLst/>
          </a:prstGeom>
          <a:noFill/>
          <a:ln>
            <a:noFill/>
          </a:ln>
        </p:spPr>
      </p:pic>
      <p:pic>
        <p:nvPicPr>
          <p:cNvPr descr="preencoded.png" id="229" name="Google Shape;229;p11"/>
          <p:cNvPicPr preferRelativeResize="0"/>
          <p:nvPr/>
        </p:nvPicPr>
        <p:blipFill rotWithShape="1">
          <a:blip r:embed="rId4">
            <a:alphaModFix/>
          </a:blip>
          <a:srcRect b="0" l="0" r="0" t="0"/>
          <a:stretch/>
        </p:blipFill>
        <p:spPr>
          <a:xfrm>
            <a:off x="9419313" y="6313466"/>
            <a:ext cx="8868687" cy="3973534"/>
          </a:xfrm>
          <a:prstGeom prst="rect">
            <a:avLst/>
          </a:prstGeom>
          <a:noFill/>
          <a:ln>
            <a:noFill/>
          </a:ln>
        </p:spPr>
      </p:pic>
      <p:grpSp>
        <p:nvGrpSpPr>
          <p:cNvPr id="230" name="Google Shape;230;p11"/>
          <p:cNvGrpSpPr/>
          <p:nvPr/>
        </p:nvGrpSpPr>
        <p:grpSpPr>
          <a:xfrm>
            <a:off x="17640300" y="7994854"/>
            <a:ext cx="596695" cy="2063546"/>
            <a:chOff x="17640300" y="7994855"/>
            <a:chExt cx="596695" cy="2063546"/>
          </a:xfrm>
        </p:grpSpPr>
        <p:pic>
          <p:nvPicPr>
            <p:cNvPr descr="preencoded.png" id="231" name="Google Shape;231;p1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32" name="Google Shape;232;p1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33" name="Google Shape;233;p11"/>
          <p:cNvGrpSpPr/>
          <p:nvPr/>
        </p:nvGrpSpPr>
        <p:grpSpPr>
          <a:xfrm>
            <a:off x="2495550" y="809626"/>
            <a:ext cx="13355955" cy="8731567"/>
            <a:chOff x="2495550" y="809626"/>
            <a:chExt cx="13355955" cy="8731567"/>
          </a:xfrm>
        </p:grpSpPr>
        <p:pic>
          <p:nvPicPr>
            <p:cNvPr descr="preencoded.png" id="234" name="Google Shape;234;p11"/>
            <p:cNvPicPr preferRelativeResize="0"/>
            <p:nvPr/>
          </p:nvPicPr>
          <p:blipFill rotWithShape="1">
            <a:blip r:embed="rId6">
              <a:alphaModFix/>
            </a:blip>
            <a:srcRect b="0" l="0" r="0" t="0"/>
            <a:stretch/>
          </p:blipFill>
          <p:spPr>
            <a:xfrm>
              <a:off x="9029700" y="1209666"/>
              <a:ext cx="3914775" cy="3924309"/>
            </a:xfrm>
            <a:prstGeom prst="rect">
              <a:avLst/>
            </a:prstGeom>
            <a:noFill/>
            <a:ln>
              <a:noFill/>
            </a:ln>
          </p:spPr>
        </p:pic>
        <p:pic>
          <p:nvPicPr>
            <p:cNvPr descr="preencoded.png" id="235" name="Google Shape;235;p11"/>
            <p:cNvPicPr preferRelativeResize="0"/>
            <p:nvPr/>
          </p:nvPicPr>
          <p:blipFill rotWithShape="1">
            <a:blip r:embed="rId7">
              <a:alphaModFix/>
            </a:blip>
            <a:srcRect b="0" l="0" r="0" t="0"/>
            <a:stretch/>
          </p:blipFill>
          <p:spPr>
            <a:xfrm>
              <a:off x="5105400" y="1209666"/>
              <a:ext cx="3914775" cy="3924309"/>
            </a:xfrm>
            <a:prstGeom prst="rect">
              <a:avLst/>
            </a:prstGeom>
            <a:noFill/>
            <a:ln>
              <a:noFill/>
            </a:ln>
          </p:spPr>
        </p:pic>
        <p:pic>
          <p:nvPicPr>
            <p:cNvPr descr="preencoded.png" id="236" name="Google Shape;236;p11"/>
            <p:cNvPicPr preferRelativeResize="0"/>
            <p:nvPr/>
          </p:nvPicPr>
          <p:blipFill rotWithShape="1">
            <a:blip r:embed="rId8">
              <a:alphaModFix/>
            </a:blip>
            <a:srcRect b="0" l="0" r="0" t="0"/>
            <a:stretch/>
          </p:blipFill>
          <p:spPr>
            <a:xfrm>
              <a:off x="5105400" y="5143500"/>
              <a:ext cx="3914775" cy="3924309"/>
            </a:xfrm>
            <a:prstGeom prst="rect">
              <a:avLst/>
            </a:prstGeom>
            <a:noFill/>
            <a:ln>
              <a:noFill/>
            </a:ln>
          </p:spPr>
        </p:pic>
        <p:pic>
          <p:nvPicPr>
            <p:cNvPr descr="preencoded.png" id="237" name="Google Shape;237;p11"/>
            <p:cNvPicPr preferRelativeResize="0"/>
            <p:nvPr/>
          </p:nvPicPr>
          <p:blipFill rotWithShape="1">
            <a:blip r:embed="rId9">
              <a:alphaModFix/>
            </a:blip>
            <a:srcRect b="0" l="0" r="0" t="0"/>
            <a:stretch/>
          </p:blipFill>
          <p:spPr>
            <a:xfrm>
              <a:off x="9029700" y="5143500"/>
              <a:ext cx="3914775" cy="3924309"/>
            </a:xfrm>
            <a:prstGeom prst="rect">
              <a:avLst/>
            </a:prstGeom>
            <a:noFill/>
            <a:ln>
              <a:noFill/>
            </a:ln>
          </p:spPr>
        </p:pic>
        <p:cxnSp>
          <p:nvCxnSpPr>
            <p:cNvPr id="238" name="Google Shape;238;p11"/>
            <p:cNvCxnSpPr/>
            <p:nvPr/>
          </p:nvCxnSpPr>
          <p:spPr>
            <a:xfrm rot="5396226">
              <a:off x="4686297" y="5148263"/>
              <a:ext cx="8677280" cy="0"/>
            </a:xfrm>
            <a:prstGeom prst="straightConnector1">
              <a:avLst/>
            </a:prstGeom>
            <a:noFill/>
            <a:ln cap="flat" cmpd="sng" w="9525">
              <a:solidFill>
                <a:srgbClr val="000000"/>
              </a:solidFill>
              <a:prstDash val="solid"/>
              <a:round/>
              <a:headEnd len="sm" w="sm" type="none"/>
              <a:tailEnd len="sm" w="sm" type="none"/>
            </a:ln>
          </p:spPr>
        </p:cxnSp>
        <p:cxnSp>
          <p:nvCxnSpPr>
            <p:cNvPr id="239" name="Google Shape;239;p11"/>
            <p:cNvCxnSpPr/>
            <p:nvPr/>
          </p:nvCxnSpPr>
          <p:spPr>
            <a:xfrm rot="2509">
              <a:off x="2495548" y="5138738"/>
              <a:ext cx="13049253" cy="0"/>
            </a:xfrm>
            <a:prstGeom prst="straightConnector1">
              <a:avLst/>
            </a:prstGeom>
            <a:noFill/>
            <a:ln cap="flat" cmpd="sng" w="9525">
              <a:solidFill>
                <a:srgbClr val="000000"/>
              </a:solidFill>
              <a:prstDash val="solid"/>
              <a:round/>
              <a:headEnd len="sm" w="sm" type="none"/>
              <a:tailEnd len="sm" w="sm" type="none"/>
            </a:ln>
          </p:spPr>
        </p:cxnSp>
        <p:pic>
          <p:nvPicPr>
            <p:cNvPr descr="preencoded.png" id="240" name="Google Shape;240;p11"/>
            <p:cNvPicPr preferRelativeResize="0"/>
            <p:nvPr/>
          </p:nvPicPr>
          <p:blipFill rotWithShape="1">
            <a:blip r:embed="rId10">
              <a:alphaModFix/>
            </a:blip>
            <a:srcRect b="0" l="0" r="0" t="0"/>
            <a:stretch/>
          </p:blipFill>
          <p:spPr>
            <a:xfrm>
              <a:off x="2559058" y="873137"/>
              <a:ext cx="1092180" cy="1092182"/>
            </a:xfrm>
            <a:prstGeom prst="rect">
              <a:avLst/>
            </a:prstGeom>
            <a:noFill/>
            <a:ln>
              <a:noFill/>
            </a:ln>
          </p:spPr>
        </p:pic>
        <p:pic>
          <p:nvPicPr>
            <p:cNvPr descr="preencoded.png" id="241" name="Google Shape;241;p11"/>
            <p:cNvPicPr preferRelativeResize="0"/>
            <p:nvPr/>
          </p:nvPicPr>
          <p:blipFill rotWithShape="1">
            <a:blip r:embed="rId11">
              <a:alphaModFix/>
            </a:blip>
            <a:srcRect b="0" l="0" r="0" t="0"/>
            <a:stretch/>
          </p:blipFill>
          <p:spPr>
            <a:xfrm>
              <a:off x="2571731" y="6099572"/>
              <a:ext cx="1139446" cy="1139446"/>
            </a:xfrm>
            <a:prstGeom prst="rect">
              <a:avLst/>
            </a:prstGeom>
            <a:noFill/>
            <a:ln>
              <a:noFill/>
            </a:ln>
          </p:spPr>
        </p:pic>
        <p:pic>
          <p:nvPicPr>
            <p:cNvPr descr="preencoded.png" id="242" name="Google Shape;242;p11"/>
            <p:cNvPicPr preferRelativeResize="0"/>
            <p:nvPr/>
          </p:nvPicPr>
          <p:blipFill rotWithShape="1">
            <a:blip r:embed="rId12">
              <a:alphaModFix/>
            </a:blip>
            <a:srcRect b="0" l="0" r="0" t="0"/>
            <a:stretch/>
          </p:blipFill>
          <p:spPr>
            <a:xfrm>
              <a:off x="12506325" y="962025"/>
              <a:ext cx="894080" cy="892810"/>
            </a:xfrm>
            <a:prstGeom prst="rect">
              <a:avLst/>
            </a:prstGeom>
            <a:noFill/>
            <a:ln>
              <a:noFill/>
            </a:ln>
          </p:spPr>
        </p:pic>
        <p:pic>
          <p:nvPicPr>
            <p:cNvPr descr="preencoded.png" id="243" name="Google Shape;243;p11"/>
            <p:cNvPicPr preferRelativeResize="0"/>
            <p:nvPr/>
          </p:nvPicPr>
          <p:blipFill rotWithShape="1">
            <a:blip r:embed="rId13">
              <a:alphaModFix/>
            </a:blip>
            <a:srcRect b="0" l="0" r="0" t="0"/>
            <a:stretch/>
          </p:blipFill>
          <p:spPr>
            <a:xfrm>
              <a:off x="12430126" y="6095997"/>
              <a:ext cx="1117600" cy="1219200"/>
            </a:xfrm>
            <a:prstGeom prst="rect">
              <a:avLst/>
            </a:prstGeom>
            <a:noFill/>
            <a:ln>
              <a:noFill/>
            </a:ln>
          </p:spPr>
        </p:pic>
        <p:sp>
          <p:nvSpPr>
            <p:cNvPr id="244" name="Google Shape;244;p11"/>
            <p:cNvSpPr/>
            <p:nvPr/>
          </p:nvSpPr>
          <p:spPr>
            <a:xfrm>
              <a:off x="7496175" y="3076575"/>
              <a:ext cx="1150620" cy="1950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Oxanium"/>
                <a:buNone/>
              </a:pPr>
              <a:r>
                <a:rPr b="1" i="0" lang="en-US" sz="9600" u="none" cap="none" strike="noStrike">
                  <a:solidFill>
                    <a:srgbClr val="0E0E0E"/>
                  </a:solidFill>
                  <a:latin typeface="Oxanium"/>
                  <a:ea typeface="Oxanium"/>
                  <a:cs typeface="Oxanium"/>
                  <a:sym typeface="Oxanium"/>
                </a:rPr>
                <a:t>S</a:t>
              </a:r>
              <a:endParaRPr b="0" i="0" sz="9600" u="none" cap="none" strike="noStrike">
                <a:solidFill>
                  <a:schemeClr val="dk1"/>
                </a:solidFill>
                <a:latin typeface="Calibri"/>
                <a:ea typeface="Calibri"/>
                <a:cs typeface="Calibri"/>
                <a:sym typeface="Calibri"/>
              </a:endParaRPr>
            </a:p>
          </p:txBody>
        </p:sp>
        <p:sp>
          <p:nvSpPr>
            <p:cNvPr id="245" name="Google Shape;245;p11"/>
            <p:cNvSpPr/>
            <p:nvPr/>
          </p:nvSpPr>
          <p:spPr>
            <a:xfrm>
              <a:off x="9496425" y="3076575"/>
              <a:ext cx="1598295" cy="1950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Oxanium"/>
                <a:buNone/>
              </a:pPr>
              <a:r>
                <a:rPr b="1" i="0" lang="en-US" sz="9600" u="none" cap="none" strike="noStrike">
                  <a:solidFill>
                    <a:srgbClr val="FFFFFF"/>
                  </a:solidFill>
                  <a:latin typeface="Oxanium"/>
                  <a:ea typeface="Oxanium"/>
                  <a:cs typeface="Oxanium"/>
                  <a:sym typeface="Oxanium"/>
                </a:rPr>
                <a:t>W</a:t>
              </a:r>
              <a:endParaRPr b="0" i="0" sz="9600" u="none" cap="none" strike="noStrike">
                <a:solidFill>
                  <a:schemeClr val="dk1"/>
                </a:solidFill>
                <a:latin typeface="Calibri"/>
                <a:ea typeface="Calibri"/>
                <a:cs typeface="Calibri"/>
                <a:sym typeface="Calibri"/>
              </a:endParaRPr>
            </a:p>
          </p:txBody>
        </p:sp>
        <p:sp>
          <p:nvSpPr>
            <p:cNvPr id="246" name="Google Shape;246;p11"/>
            <p:cNvSpPr/>
            <p:nvPr/>
          </p:nvSpPr>
          <p:spPr>
            <a:xfrm>
              <a:off x="7391400" y="5638800"/>
              <a:ext cx="1293495" cy="1950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Oxanium"/>
                <a:buNone/>
              </a:pPr>
              <a:r>
                <a:rPr b="1" i="0" lang="en-US" sz="9600" u="none" cap="none" strike="noStrike">
                  <a:solidFill>
                    <a:srgbClr val="FFFFFF"/>
                  </a:solidFill>
                  <a:latin typeface="Oxanium"/>
                  <a:ea typeface="Oxanium"/>
                  <a:cs typeface="Oxanium"/>
                  <a:sym typeface="Oxanium"/>
                </a:rPr>
                <a:t>O</a:t>
              </a:r>
              <a:endParaRPr b="0" i="0" sz="9600" u="none" cap="none" strike="noStrike">
                <a:solidFill>
                  <a:schemeClr val="dk1"/>
                </a:solidFill>
                <a:latin typeface="Calibri"/>
                <a:ea typeface="Calibri"/>
                <a:cs typeface="Calibri"/>
                <a:sym typeface="Calibri"/>
              </a:endParaRPr>
            </a:p>
          </p:txBody>
        </p:sp>
        <p:sp>
          <p:nvSpPr>
            <p:cNvPr id="247" name="Google Shape;247;p11"/>
            <p:cNvSpPr/>
            <p:nvPr/>
          </p:nvSpPr>
          <p:spPr>
            <a:xfrm>
              <a:off x="9686925" y="5638800"/>
              <a:ext cx="1179195" cy="1950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Oxanium"/>
                <a:buNone/>
              </a:pPr>
              <a:r>
                <a:rPr b="1" i="0" lang="en-US" sz="9600" u="none" cap="none" strike="noStrike">
                  <a:solidFill>
                    <a:srgbClr val="0E0E0E"/>
                  </a:solidFill>
                  <a:latin typeface="Oxanium"/>
                  <a:ea typeface="Oxanium"/>
                  <a:cs typeface="Oxanium"/>
                  <a:sym typeface="Oxanium"/>
                </a:rPr>
                <a:t>T</a:t>
              </a:r>
              <a:endParaRPr b="0" i="0" sz="9600" u="none" cap="none" strike="noStrike">
                <a:solidFill>
                  <a:schemeClr val="dk1"/>
                </a:solidFill>
                <a:latin typeface="Calibri"/>
                <a:ea typeface="Calibri"/>
                <a:cs typeface="Calibri"/>
                <a:sym typeface="Calibri"/>
              </a:endParaRPr>
            </a:p>
          </p:txBody>
        </p:sp>
        <p:sp>
          <p:nvSpPr>
            <p:cNvPr id="248" name="Google Shape;248;p11"/>
            <p:cNvSpPr/>
            <p:nvPr/>
          </p:nvSpPr>
          <p:spPr>
            <a:xfrm>
              <a:off x="2495550" y="2652713"/>
              <a:ext cx="3497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Strengths</a:t>
              </a:r>
              <a:endParaRPr b="0" i="0" sz="2700" u="none" cap="none" strike="noStrike">
                <a:solidFill>
                  <a:schemeClr val="dk1"/>
                </a:solidFill>
                <a:latin typeface="Calibri"/>
                <a:ea typeface="Calibri"/>
                <a:cs typeface="Calibri"/>
                <a:sym typeface="Calibri"/>
              </a:endParaRPr>
            </a:p>
          </p:txBody>
        </p:sp>
        <p:sp>
          <p:nvSpPr>
            <p:cNvPr id="249" name="Google Shape;249;p11"/>
            <p:cNvSpPr/>
            <p:nvPr/>
          </p:nvSpPr>
          <p:spPr>
            <a:xfrm>
              <a:off x="2495550" y="3233738"/>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50" name="Google Shape;250;p11"/>
            <p:cNvSpPr/>
            <p:nvPr/>
          </p:nvSpPr>
          <p:spPr>
            <a:xfrm>
              <a:off x="2495550" y="7939087"/>
              <a:ext cx="3497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Opportunities</a:t>
              </a:r>
              <a:endParaRPr b="0" i="0" sz="2700" u="none" cap="none" strike="noStrike">
                <a:solidFill>
                  <a:schemeClr val="dk1"/>
                </a:solidFill>
                <a:latin typeface="Calibri"/>
                <a:ea typeface="Calibri"/>
                <a:cs typeface="Calibri"/>
                <a:sym typeface="Calibri"/>
              </a:endParaRPr>
            </a:p>
          </p:txBody>
        </p:sp>
        <p:sp>
          <p:nvSpPr>
            <p:cNvPr id="251" name="Google Shape;251;p11"/>
            <p:cNvSpPr/>
            <p:nvPr/>
          </p:nvSpPr>
          <p:spPr>
            <a:xfrm>
              <a:off x="2495550" y="8520113"/>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52" name="Google Shape;252;p11"/>
            <p:cNvSpPr/>
            <p:nvPr/>
          </p:nvSpPr>
          <p:spPr>
            <a:xfrm>
              <a:off x="12353925" y="2652713"/>
              <a:ext cx="3497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Weaknesses</a:t>
              </a:r>
              <a:endParaRPr b="0" i="0" sz="2700" u="none" cap="none" strike="noStrike">
                <a:solidFill>
                  <a:schemeClr val="dk1"/>
                </a:solidFill>
                <a:latin typeface="Calibri"/>
                <a:ea typeface="Calibri"/>
                <a:cs typeface="Calibri"/>
                <a:sym typeface="Calibri"/>
              </a:endParaRPr>
            </a:p>
          </p:txBody>
        </p:sp>
        <p:sp>
          <p:nvSpPr>
            <p:cNvPr id="253" name="Google Shape;253;p11"/>
            <p:cNvSpPr/>
            <p:nvPr/>
          </p:nvSpPr>
          <p:spPr>
            <a:xfrm>
              <a:off x="12353925" y="3233738"/>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54" name="Google Shape;254;p11"/>
            <p:cNvSpPr/>
            <p:nvPr/>
          </p:nvSpPr>
          <p:spPr>
            <a:xfrm>
              <a:off x="12353925" y="7939087"/>
              <a:ext cx="3497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Threats</a:t>
              </a:r>
              <a:endParaRPr b="0" i="0" sz="2700" u="none" cap="none" strike="noStrike">
                <a:solidFill>
                  <a:schemeClr val="dk1"/>
                </a:solidFill>
                <a:latin typeface="Calibri"/>
                <a:ea typeface="Calibri"/>
                <a:cs typeface="Calibri"/>
                <a:sym typeface="Calibri"/>
              </a:endParaRPr>
            </a:p>
          </p:txBody>
        </p:sp>
        <p:sp>
          <p:nvSpPr>
            <p:cNvPr id="255" name="Google Shape;255;p11"/>
            <p:cNvSpPr/>
            <p:nvPr/>
          </p:nvSpPr>
          <p:spPr>
            <a:xfrm>
              <a:off x="12353925" y="8520113"/>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260" name="Shape 260"/>
        <p:cNvGrpSpPr/>
        <p:nvPr/>
      </p:nvGrpSpPr>
      <p:grpSpPr>
        <a:xfrm>
          <a:off x="0" y="0"/>
          <a:ext cx="0" cy="0"/>
          <a:chOff x="0" y="0"/>
          <a:chExt cx="0" cy="0"/>
        </a:xfrm>
      </p:grpSpPr>
      <p:pic>
        <p:nvPicPr>
          <p:cNvPr descr="preencoded.png" id="261" name="Google Shape;261;p12"/>
          <p:cNvPicPr preferRelativeResize="0"/>
          <p:nvPr/>
        </p:nvPicPr>
        <p:blipFill rotWithShape="1">
          <a:blip r:embed="rId3">
            <a:alphaModFix/>
          </a:blip>
          <a:srcRect b="0" l="0" r="0" t="0"/>
          <a:stretch/>
        </p:blipFill>
        <p:spPr>
          <a:xfrm>
            <a:off x="0" y="6000750"/>
            <a:ext cx="6305550" cy="4286250"/>
          </a:xfrm>
          <a:prstGeom prst="rect">
            <a:avLst/>
          </a:prstGeom>
          <a:noFill/>
          <a:ln>
            <a:noFill/>
          </a:ln>
        </p:spPr>
      </p:pic>
      <p:pic>
        <p:nvPicPr>
          <p:cNvPr descr="preencoded.png" id="262" name="Google Shape;262;p12"/>
          <p:cNvPicPr preferRelativeResize="0"/>
          <p:nvPr/>
        </p:nvPicPr>
        <p:blipFill rotWithShape="1">
          <a:blip r:embed="rId4">
            <a:alphaModFix/>
          </a:blip>
          <a:srcRect b="0" l="0" r="0" t="0"/>
          <a:stretch/>
        </p:blipFill>
        <p:spPr>
          <a:xfrm>
            <a:off x="11068050" y="0"/>
            <a:ext cx="7219950" cy="6000750"/>
          </a:xfrm>
          <a:prstGeom prst="rect">
            <a:avLst/>
          </a:prstGeom>
          <a:noFill/>
          <a:ln>
            <a:noFill/>
          </a:ln>
        </p:spPr>
      </p:pic>
      <p:grpSp>
        <p:nvGrpSpPr>
          <p:cNvPr id="263" name="Google Shape;263;p12"/>
          <p:cNvGrpSpPr/>
          <p:nvPr/>
        </p:nvGrpSpPr>
        <p:grpSpPr>
          <a:xfrm>
            <a:off x="17640300" y="7994854"/>
            <a:ext cx="596695" cy="2063546"/>
            <a:chOff x="17640300" y="7994855"/>
            <a:chExt cx="596695" cy="2063546"/>
          </a:xfrm>
        </p:grpSpPr>
        <p:pic>
          <p:nvPicPr>
            <p:cNvPr descr="preencoded.png" id="264" name="Google Shape;264;p1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65" name="Google Shape;265;p1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66" name="Google Shape;266;p12"/>
          <p:cNvSpPr/>
          <p:nvPr/>
        </p:nvSpPr>
        <p:spPr>
          <a:xfrm>
            <a:off x="7058025" y="857250"/>
            <a:ext cx="417195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6000"/>
              <a:buFont typeface="Oxanium"/>
              <a:buNone/>
            </a:pPr>
            <a:r>
              <a:rPr b="1" i="0" lang="en-US" sz="6000" u="none" cap="none" strike="noStrike">
                <a:solidFill>
                  <a:srgbClr val="0E0E0E"/>
                </a:solidFill>
                <a:latin typeface="Oxanium"/>
                <a:ea typeface="Oxanium"/>
                <a:cs typeface="Oxanium"/>
                <a:sym typeface="Oxanium"/>
              </a:rPr>
              <a:t>Some Data</a:t>
            </a:r>
            <a:endParaRPr b="0" i="0" sz="6000" u="none" cap="none" strike="noStrike">
              <a:solidFill>
                <a:schemeClr val="dk1"/>
              </a:solidFill>
              <a:latin typeface="Calibri"/>
              <a:ea typeface="Calibri"/>
              <a:cs typeface="Calibri"/>
              <a:sym typeface="Calibri"/>
            </a:endParaRPr>
          </a:p>
        </p:txBody>
      </p:sp>
      <p:sp>
        <p:nvSpPr>
          <p:cNvPr id="267" name="Google Shape;267;p12"/>
          <p:cNvSpPr/>
          <p:nvPr/>
        </p:nvSpPr>
        <p:spPr>
          <a:xfrm>
            <a:off x="933450" y="3871913"/>
            <a:ext cx="18288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6000"/>
              <a:buFont typeface="Oxanium"/>
              <a:buNone/>
            </a:pPr>
            <a:r>
              <a:rPr b="1" i="0" lang="en-US" sz="6000" u="none" cap="none" strike="noStrike">
                <a:solidFill>
                  <a:srgbClr val="3A5567"/>
                </a:solidFill>
                <a:latin typeface="Oxanium"/>
                <a:ea typeface="Oxanium"/>
                <a:cs typeface="Oxanium"/>
                <a:sym typeface="Oxanium"/>
              </a:rPr>
              <a:t>75%</a:t>
            </a:r>
            <a:endParaRPr b="0" i="0" sz="6000" u="none" cap="none" strike="noStrike">
              <a:solidFill>
                <a:schemeClr val="dk1"/>
              </a:solidFill>
              <a:latin typeface="Calibri"/>
              <a:ea typeface="Calibri"/>
              <a:cs typeface="Calibri"/>
              <a:sym typeface="Calibri"/>
            </a:endParaRPr>
          </a:p>
        </p:txBody>
      </p:sp>
      <p:grpSp>
        <p:nvGrpSpPr>
          <p:cNvPr id="268" name="Google Shape;268;p12"/>
          <p:cNvGrpSpPr/>
          <p:nvPr/>
        </p:nvGrpSpPr>
        <p:grpSpPr>
          <a:xfrm>
            <a:off x="2647950" y="3638550"/>
            <a:ext cx="4783455" cy="1525905"/>
            <a:chOff x="2647950" y="3638550"/>
            <a:chExt cx="4783455" cy="1525905"/>
          </a:xfrm>
        </p:grpSpPr>
        <p:sp>
          <p:nvSpPr>
            <p:cNvPr id="269" name="Google Shape;269;p12"/>
            <p:cNvSpPr/>
            <p:nvPr/>
          </p:nvSpPr>
          <p:spPr>
            <a:xfrm>
              <a:off x="2647950" y="3638550"/>
              <a:ext cx="4783455"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Enchanted Creatures</a:t>
              </a:r>
              <a:endParaRPr b="0" i="0" sz="2700" u="none" cap="none" strike="noStrike">
                <a:solidFill>
                  <a:schemeClr val="dk1"/>
                </a:solidFill>
                <a:latin typeface="Calibri"/>
                <a:ea typeface="Calibri"/>
                <a:cs typeface="Calibri"/>
                <a:sym typeface="Calibri"/>
              </a:endParaRPr>
            </a:p>
          </p:txBody>
        </p:sp>
        <p:sp>
          <p:nvSpPr>
            <p:cNvPr id="270" name="Google Shape;270;p12"/>
            <p:cNvSpPr/>
            <p:nvPr/>
          </p:nvSpPr>
          <p:spPr>
            <a:xfrm>
              <a:off x="2647950" y="4143375"/>
              <a:ext cx="4775835"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71" name="Google Shape;271;p12"/>
          <p:cNvSpPr/>
          <p:nvPr/>
        </p:nvSpPr>
        <p:spPr>
          <a:xfrm>
            <a:off x="933450" y="5519738"/>
            <a:ext cx="18288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6000"/>
              <a:buFont typeface="Oxanium"/>
              <a:buNone/>
            </a:pPr>
            <a:r>
              <a:rPr b="1" i="0" lang="en-US" sz="6000" u="none" cap="none" strike="noStrike">
                <a:solidFill>
                  <a:srgbClr val="3A5567"/>
                </a:solidFill>
                <a:latin typeface="Oxanium"/>
                <a:ea typeface="Oxanium"/>
                <a:cs typeface="Oxanium"/>
                <a:sym typeface="Oxanium"/>
              </a:rPr>
              <a:t>60%</a:t>
            </a:r>
            <a:endParaRPr b="0" i="0" sz="6000" u="none" cap="none" strike="noStrike">
              <a:solidFill>
                <a:schemeClr val="dk1"/>
              </a:solidFill>
              <a:latin typeface="Calibri"/>
              <a:ea typeface="Calibri"/>
              <a:cs typeface="Calibri"/>
              <a:sym typeface="Calibri"/>
            </a:endParaRPr>
          </a:p>
        </p:txBody>
      </p:sp>
      <p:grpSp>
        <p:nvGrpSpPr>
          <p:cNvPr id="272" name="Google Shape;272;p12"/>
          <p:cNvGrpSpPr/>
          <p:nvPr/>
        </p:nvGrpSpPr>
        <p:grpSpPr>
          <a:xfrm>
            <a:off x="2647950" y="5514975"/>
            <a:ext cx="4783455" cy="1068705"/>
            <a:chOff x="2647950" y="5514975"/>
            <a:chExt cx="4783455" cy="1068705"/>
          </a:xfrm>
        </p:grpSpPr>
        <p:sp>
          <p:nvSpPr>
            <p:cNvPr id="273" name="Google Shape;273;p12"/>
            <p:cNvSpPr/>
            <p:nvPr/>
          </p:nvSpPr>
          <p:spPr>
            <a:xfrm>
              <a:off x="2647950" y="5514975"/>
              <a:ext cx="4783455"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Magic-Wielding Individuals</a:t>
              </a:r>
              <a:endParaRPr b="0" i="0" sz="2700" u="none" cap="none" strike="noStrike">
                <a:solidFill>
                  <a:schemeClr val="dk1"/>
                </a:solidFill>
                <a:latin typeface="Calibri"/>
                <a:ea typeface="Calibri"/>
                <a:cs typeface="Calibri"/>
                <a:sym typeface="Calibri"/>
              </a:endParaRPr>
            </a:p>
          </p:txBody>
        </p:sp>
        <p:sp>
          <p:nvSpPr>
            <p:cNvPr id="274" name="Google Shape;274;p12"/>
            <p:cNvSpPr/>
            <p:nvPr/>
          </p:nvSpPr>
          <p:spPr>
            <a:xfrm>
              <a:off x="2647950" y="6019800"/>
              <a:ext cx="477583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275" name="Google Shape;275;p12"/>
          <p:cNvSpPr/>
          <p:nvPr/>
        </p:nvSpPr>
        <p:spPr>
          <a:xfrm>
            <a:off x="933450" y="7167562"/>
            <a:ext cx="18288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6000"/>
              <a:buFont typeface="Oxanium"/>
              <a:buNone/>
            </a:pPr>
            <a:r>
              <a:rPr b="1" i="0" lang="en-US" sz="6000" u="none" cap="none" strike="noStrike">
                <a:solidFill>
                  <a:srgbClr val="3A5567"/>
                </a:solidFill>
                <a:latin typeface="Oxanium"/>
                <a:ea typeface="Oxanium"/>
                <a:cs typeface="Oxanium"/>
                <a:sym typeface="Oxanium"/>
              </a:rPr>
              <a:t>90%</a:t>
            </a:r>
            <a:endParaRPr b="0" i="0" sz="6000" u="none" cap="none" strike="noStrike">
              <a:solidFill>
                <a:schemeClr val="dk1"/>
              </a:solidFill>
              <a:latin typeface="Calibri"/>
              <a:ea typeface="Calibri"/>
              <a:cs typeface="Calibri"/>
              <a:sym typeface="Calibri"/>
            </a:endParaRPr>
          </a:p>
        </p:txBody>
      </p:sp>
      <p:grpSp>
        <p:nvGrpSpPr>
          <p:cNvPr id="276" name="Google Shape;276;p12"/>
          <p:cNvGrpSpPr/>
          <p:nvPr/>
        </p:nvGrpSpPr>
        <p:grpSpPr>
          <a:xfrm>
            <a:off x="2647950" y="6934200"/>
            <a:ext cx="4783455" cy="1525905"/>
            <a:chOff x="2647950" y="6934200"/>
            <a:chExt cx="4783455" cy="1525905"/>
          </a:xfrm>
        </p:grpSpPr>
        <p:sp>
          <p:nvSpPr>
            <p:cNvPr id="277" name="Google Shape;277;p12"/>
            <p:cNvSpPr/>
            <p:nvPr/>
          </p:nvSpPr>
          <p:spPr>
            <a:xfrm>
              <a:off x="2647950" y="6934200"/>
              <a:ext cx="4783455"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Spells Cast</a:t>
              </a:r>
              <a:endParaRPr b="0" i="0" sz="2700" u="none" cap="none" strike="noStrike">
                <a:solidFill>
                  <a:schemeClr val="dk1"/>
                </a:solidFill>
                <a:latin typeface="Calibri"/>
                <a:ea typeface="Calibri"/>
                <a:cs typeface="Calibri"/>
                <a:sym typeface="Calibri"/>
              </a:endParaRPr>
            </a:p>
          </p:txBody>
        </p:sp>
        <p:sp>
          <p:nvSpPr>
            <p:cNvPr id="278" name="Google Shape;278;p12"/>
            <p:cNvSpPr/>
            <p:nvPr/>
          </p:nvSpPr>
          <p:spPr>
            <a:xfrm>
              <a:off x="2647950" y="7439025"/>
              <a:ext cx="4775835"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pic>
        <p:nvPicPr>
          <p:cNvPr descr="preencoded.png" id="279" name="Google Shape;279;p12"/>
          <p:cNvPicPr preferRelativeResize="0"/>
          <p:nvPr/>
        </p:nvPicPr>
        <p:blipFill rotWithShape="1">
          <a:blip r:embed="rId6">
            <a:alphaModFix/>
          </a:blip>
          <a:srcRect b="0" l="0" r="0" t="0"/>
          <a:stretch/>
        </p:blipFill>
        <p:spPr>
          <a:xfrm>
            <a:off x="8039100" y="3114675"/>
            <a:ext cx="8134350" cy="5524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284" name="Shape 284"/>
        <p:cNvGrpSpPr/>
        <p:nvPr/>
      </p:nvGrpSpPr>
      <p:grpSpPr>
        <a:xfrm>
          <a:off x="0" y="0"/>
          <a:ext cx="0" cy="0"/>
          <a:chOff x="0" y="0"/>
          <a:chExt cx="0" cy="0"/>
        </a:xfrm>
      </p:grpSpPr>
      <p:pic>
        <p:nvPicPr>
          <p:cNvPr descr="preencoded.png" id="285" name="Google Shape;285;p13"/>
          <p:cNvPicPr preferRelativeResize="0"/>
          <p:nvPr/>
        </p:nvPicPr>
        <p:blipFill rotWithShape="1">
          <a:blip r:embed="rId3">
            <a:alphaModFix/>
          </a:blip>
          <a:srcRect b="0" l="0" r="0" t="0"/>
          <a:stretch/>
        </p:blipFill>
        <p:spPr>
          <a:xfrm>
            <a:off x="2418501" y="0"/>
            <a:ext cx="14755923" cy="10287000"/>
          </a:xfrm>
          <a:prstGeom prst="rect">
            <a:avLst/>
          </a:prstGeom>
          <a:noFill/>
          <a:ln>
            <a:noFill/>
          </a:ln>
        </p:spPr>
      </p:pic>
      <p:grpSp>
        <p:nvGrpSpPr>
          <p:cNvPr id="286" name="Google Shape;286;p13"/>
          <p:cNvGrpSpPr/>
          <p:nvPr/>
        </p:nvGrpSpPr>
        <p:grpSpPr>
          <a:xfrm>
            <a:off x="17640300" y="7994854"/>
            <a:ext cx="596695" cy="2063546"/>
            <a:chOff x="17640300" y="7994855"/>
            <a:chExt cx="596695" cy="2063546"/>
          </a:xfrm>
        </p:grpSpPr>
        <p:pic>
          <p:nvPicPr>
            <p:cNvPr descr="preencoded.png" id="287" name="Google Shape;287;p13"/>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88" name="Google Shape;288;p1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89" name="Google Shape;289;p13"/>
          <p:cNvGrpSpPr/>
          <p:nvPr/>
        </p:nvGrpSpPr>
        <p:grpSpPr>
          <a:xfrm>
            <a:off x="3168015" y="2552700"/>
            <a:ext cx="11942445" cy="5250180"/>
            <a:chOff x="3168015" y="2552700"/>
            <a:chExt cx="11942445" cy="5250180"/>
          </a:xfrm>
        </p:grpSpPr>
        <p:grpSp>
          <p:nvGrpSpPr>
            <p:cNvPr id="290" name="Google Shape;290;p13"/>
            <p:cNvGrpSpPr/>
            <p:nvPr/>
          </p:nvGrpSpPr>
          <p:grpSpPr>
            <a:xfrm>
              <a:off x="3168015" y="2552700"/>
              <a:ext cx="11942445" cy="4137660"/>
              <a:chOff x="3168015" y="2552700"/>
              <a:chExt cx="11942445" cy="4137660"/>
            </a:xfrm>
          </p:grpSpPr>
          <p:sp>
            <p:nvSpPr>
              <p:cNvPr id="291" name="Google Shape;291;p13"/>
              <p:cNvSpPr/>
              <p:nvPr/>
            </p:nvSpPr>
            <p:spPr>
              <a:xfrm>
                <a:off x="4452938" y="2552700"/>
                <a:ext cx="9372600" cy="365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A5567"/>
                  </a:buClr>
                  <a:buSzPts val="18000"/>
                  <a:buFont typeface="Oxanium"/>
                  <a:buNone/>
                </a:pPr>
                <a:r>
                  <a:rPr b="1" i="0" lang="en-US" sz="18000" u="none" cap="none" strike="noStrike">
                    <a:solidFill>
                      <a:srgbClr val="3A5567"/>
                    </a:solidFill>
                    <a:latin typeface="Oxanium"/>
                    <a:ea typeface="Oxanium"/>
                    <a:cs typeface="Oxanium"/>
                    <a:sym typeface="Oxanium"/>
                  </a:rPr>
                  <a:t>234,567</a:t>
                </a:r>
                <a:endParaRPr b="0" i="0" sz="18000" u="none" cap="none" strike="noStrike">
                  <a:solidFill>
                    <a:schemeClr val="dk1"/>
                  </a:solidFill>
                  <a:latin typeface="Calibri"/>
                  <a:ea typeface="Calibri"/>
                  <a:cs typeface="Calibri"/>
                  <a:sym typeface="Calibri"/>
                </a:endParaRPr>
              </a:p>
            </p:txBody>
          </p:sp>
          <p:sp>
            <p:nvSpPr>
              <p:cNvPr id="292" name="Google Shape;292;p13"/>
              <p:cNvSpPr/>
              <p:nvPr/>
            </p:nvSpPr>
            <p:spPr>
              <a:xfrm>
                <a:off x="3168015" y="5562600"/>
                <a:ext cx="11942445" cy="11277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293" name="Google Shape;293;p13"/>
            <p:cNvSpPr/>
            <p:nvPr/>
          </p:nvSpPr>
          <p:spPr>
            <a:xfrm>
              <a:off x="5632133" y="6781800"/>
              <a:ext cx="701421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pic>
        <p:nvPicPr>
          <p:cNvPr descr="preencoded.png" id="294" name="Google Shape;294;p13"/>
          <p:cNvPicPr preferRelativeResize="0"/>
          <p:nvPr/>
        </p:nvPicPr>
        <p:blipFill rotWithShape="1">
          <a:blip r:embed="rId5">
            <a:alphaModFix/>
          </a:blip>
          <a:srcRect b="0" l="0" r="0" t="0"/>
          <a:stretch/>
        </p:blipFill>
        <p:spPr>
          <a:xfrm>
            <a:off x="1885950" y="800100"/>
            <a:ext cx="2781300" cy="84963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299" name="Shape 299"/>
        <p:cNvGrpSpPr/>
        <p:nvPr/>
      </p:nvGrpSpPr>
      <p:grpSpPr>
        <a:xfrm>
          <a:off x="0" y="0"/>
          <a:ext cx="0" cy="0"/>
          <a:chOff x="0" y="0"/>
          <a:chExt cx="0" cy="0"/>
        </a:xfrm>
      </p:grpSpPr>
      <p:pic>
        <p:nvPicPr>
          <p:cNvPr descr="preencoded.png" id="300" name="Google Shape;300;p14"/>
          <p:cNvPicPr preferRelativeResize="0"/>
          <p:nvPr/>
        </p:nvPicPr>
        <p:blipFill rotWithShape="1">
          <a:blip r:embed="rId3">
            <a:alphaModFix/>
          </a:blip>
          <a:srcRect b="0" l="0" r="0" t="0"/>
          <a:stretch/>
        </p:blipFill>
        <p:spPr>
          <a:xfrm>
            <a:off x="0" y="0"/>
            <a:ext cx="3261515" cy="7927181"/>
          </a:xfrm>
          <a:prstGeom prst="rect">
            <a:avLst/>
          </a:prstGeom>
          <a:noFill/>
          <a:ln>
            <a:noFill/>
          </a:ln>
        </p:spPr>
      </p:pic>
      <p:pic>
        <p:nvPicPr>
          <p:cNvPr descr="preencoded.png" id="301" name="Google Shape;301;p14"/>
          <p:cNvPicPr preferRelativeResize="0"/>
          <p:nvPr/>
        </p:nvPicPr>
        <p:blipFill rotWithShape="1">
          <a:blip r:embed="rId4">
            <a:alphaModFix/>
          </a:blip>
          <a:srcRect b="0" l="0" r="0" t="0"/>
          <a:stretch/>
        </p:blipFill>
        <p:spPr>
          <a:xfrm>
            <a:off x="9419313" y="6313456"/>
            <a:ext cx="8868687" cy="3973544"/>
          </a:xfrm>
          <a:prstGeom prst="rect">
            <a:avLst/>
          </a:prstGeom>
          <a:noFill/>
          <a:ln>
            <a:noFill/>
          </a:ln>
        </p:spPr>
      </p:pic>
      <p:grpSp>
        <p:nvGrpSpPr>
          <p:cNvPr id="302" name="Google Shape;302;p14"/>
          <p:cNvGrpSpPr/>
          <p:nvPr/>
        </p:nvGrpSpPr>
        <p:grpSpPr>
          <a:xfrm>
            <a:off x="17640300" y="7994854"/>
            <a:ext cx="596695" cy="2063546"/>
            <a:chOff x="17640300" y="7994855"/>
            <a:chExt cx="596695" cy="2063546"/>
          </a:xfrm>
        </p:grpSpPr>
        <p:pic>
          <p:nvPicPr>
            <p:cNvPr descr="preencoded.png" id="303" name="Google Shape;303;p1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04" name="Google Shape;304;p1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05" name="Google Shape;305;p14"/>
          <p:cNvSpPr/>
          <p:nvPr/>
        </p:nvSpPr>
        <p:spPr>
          <a:xfrm>
            <a:off x="2705100" y="2447925"/>
            <a:ext cx="6008370" cy="1950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9600"/>
              <a:buFont typeface="Oxanium"/>
              <a:buNone/>
            </a:pPr>
            <a:r>
              <a:rPr b="1" i="0" lang="en-US" sz="9600" u="none" cap="none" strike="noStrike">
                <a:solidFill>
                  <a:srgbClr val="3A5567"/>
                </a:solidFill>
                <a:latin typeface="Oxanium"/>
                <a:ea typeface="Oxanium"/>
                <a:cs typeface="Oxanium"/>
                <a:sym typeface="Oxanium"/>
              </a:rPr>
              <a:t>233 Coins</a:t>
            </a:r>
            <a:endParaRPr b="0" i="0" sz="9600" u="none" cap="none" strike="noStrike">
              <a:solidFill>
                <a:schemeClr val="dk1"/>
              </a:solidFill>
              <a:latin typeface="Calibri"/>
              <a:ea typeface="Calibri"/>
              <a:cs typeface="Calibri"/>
              <a:sym typeface="Calibri"/>
            </a:endParaRPr>
          </a:p>
        </p:txBody>
      </p:sp>
      <p:sp>
        <p:nvSpPr>
          <p:cNvPr id="306" name="Google Shape;306;p14"/>
          <p:cNvSpPr/>
          <p:nvPr/>
        </p:nvSpPr>
        <p:spPr>
          <a:xfrm>
            <a:off x="2512695" y="3971925"/>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07" name="Google Shape;307;p14"/>
          <p:cNvSpPr/>
          <p:nvPr/>
        </p:nvSpPr>
        <p:spPr>
          <a:xfrm>
            <a:off x="2581275" y="5238750"/>
            <a:ext cx="6256020" cy="1950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9600"/>
              <a:buFont typeface="Oxanium"/>
              <a:buNone/>
            </a:pPr>
            <a:r>
              <a:rPr b="1" i="0" lang="en-US" sz="9600" u="none" cap="none" strike="noStrike">
                <a:solidFill>
                  <a:srgbClr val="3A5567"/>
                </a:solidFill>
                <a:latin typeface="Oxanium"/>
                <a:ea typeface="Oxanium"/>
                <a:cs typeface="Oxanium"/>
                <a:sym typeface="Oxanium"/>
              </a:rPr>
              <a:t>456 Hours</a:t>
            </a:r>
            <a:endParaRPr b="0" i="0" sz="9600" u="none" cap="none" strike="noStrike">
              <a:solidFill>
                <a:schemeClr val="dk1"/>
              </a:solidFill>
              <a:latin typeface="Calibri"/>
              <a:ea typeface="Calibri"/>
              <a:cs typeface="Calibri"/>
              <a:sym typeface="Calibri"/>
            </a:endParaRPr>
          </a:p>
        </p:txBody>
      </p:sp>
      <p:sp>
        <p:nvSpPr>
          <p:cNvPr id="308" name="Google Shape;308;p14"/>
          <p:cNvSpPr/>
          <p:nvPr/>
        </p:nvSpPr>
        <p:spPr>
          <a:xfrm>
            <a:off x="2512695" y="6762750"/>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09" name="Google Shape;309;p14"/>
          <p:cNvSpPr/>
          <p:nvPr/>
        </p:nvSpPr>
        <p:spPr>
          <a:xfrm>
            <a:off x="11872913" y="2447925"/>
            <a:ext cx="2912745" cy="1950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9600"/>
              <a:buFont typeface="Oxanium"/>
              <a:buNone/>
            </a:pPr>
            <a:r>
              <a:rPr b="1" i="0" lang="en-US" sz="9600" u="none" cap="none" strike="noStrike">
                <a:solidFill>
                  <a:srgbClr val="3A5567"/>
                </a:solidFill>
                <a:latin typeface="Oxanium"/>
                <a:ea typeface="Oxanium"/>
                <a:cs typeface="Oxanium"/>
                <a:sym typeface="Oxanium"/>
              </a:rPr>
              <a:t>85%</a:t>
            </a:r>
            <a:endParaRPr b="0" i="0" sz="9600" u="none" cap="none" strike="noStrike">
              <a:solidFill>
                <a:schemeClr val="dk1"/>
              </a:solidFill>
              <a:latin typeface="Calibri"/>
              <a:ea typeface="Calibri"/>
              <a:cs typeface="Calibri"/>
              <a:sym typeface="Calibri"/>
            </a:endParaRPr>
          </a:p>
        </p:txBody>
      </p:sp>
      <p:sp>
        <p:nvSpPr>
          <p:cNvPr id="310" name="Google Shape;310;p14"/>
          <p:cNvSpPr/>
          <p:nvPr/>
        </p:nvSpPr>
        <p:spPr>
          <a:xfrm>
            <a:off x="10132695" y="3971925"/>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11" name="Google Shape;311;p14"/>
          <p:cNvSpPr/>
          <p:nvPr/>
        </p:nvSpPr>
        <p:spPr>
          <a:xfrm>
            <a:off x="10948988" y="5238750"/>
            <a:ext cx="4760595" cy="1950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9600"/>
              <a:buFont typeface="Oxanium"/>
              <a:buNone/>
            </a:pPr>
            <a:r>
              <a:rPr b="1" i="0" lang="en-US" sz="9600" u="none" cap="none" strike="noStrike">
                <a:solidFill>
                  <a:srgbClr val="3A5567"/>
                </a:solidFill>
                <a:latin typeface="Oxanium"/>
                <a:ea typeface="Oxanium"/>
                <a:cs typeface="Oxanium"/>
                <a:sym typeface="Oxanium"/>
              </a:rPr>
              <a:t>765 Km</a:t>
            </a:r>
            <a:endParaRPr b="0" i="0" sz="9600" u="none" cap="none" strike="noStrike">
              <a:solidFill>
                <a:schemeClr val="dk1"/>
              </a:solidFill>
              <a:latin typeface="Calibri"/>
              <a:ea typeface="Calibri"/>
              <a:cs typeface="Calibri"/>
              <a:sym typeface="Calibri"/>
            </a:endParaRPr>
          </a:p>
        </p:txBody>
      </p:sp>
      <p:sp>
        <p:nvSpPr>
          <p:cNvPr id="312" name="Google Shape;312;p14"/>
          <p:cNvSpPr/>
          <p:nvPr/>
        </p:nvSpPr>
        <p:spPr>
          <a:xfrm>
            <a:off x="10132695" y="6762750"/>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317" name="Shape 317"/>
        <p:cNvGrpSpPr/>
        <p:nvPr/>
      </p:nvGrpSpPr>
      <p:grpSpPr>
        <a:xfrm>
          <a:off x="0" y="0"/>
          <a:ext cx="0" cy="0"/>
          <a:chOff x="0" y="0"/>
          <a:chExt cx="0" cy="0"/>
        </a:xfrm>
      </p:grpSpPr>
      <p:pic>
        <p:nvPicPr>
          <p:cNvPr descr="preencoded.png" id="318" name="Google Shape;318;p15"/>
          <p:cNvPicPr preferRelativeResize="0"/>
          <p:nvPr/>
        </p:nvPicPr>
        <p:blipFill rotWithShape="1">
          <a:blip r:embed="rId3">
            <a:alphaModFix/>
          </a:blip>
          <a:srcRect b="0" l="0" r="0" t="0"/>
          <a:stretch/>
        </p:blipFill>
        <p:spPr>
          <a:xfrm>
            <a:off x="13125450" y="5143500"/>
            <a:ext cx="5162550" cy="5143500"/>
          </a:xfrm>
          <a:prstGeom prst="rect">
            <a:avLst/>
          </a:prstGeom>
          <a:noFill/>
          <a:ln>
            <a:noFill/>
          </a:ln>
        </p:spPr>
      </p:pic>
      <p:pic>
        <p:nvPicPr>
          <p:cNvPr descr="preencoded.png" id="319" name="Google Shape;319;p15"/>
          <p:cNvPicPr preferRelativeResize="0"/>
          <p:nvPr/>
        </p:nvPicPr>
        <p:blipFill rotWithShape="1">
          <a:blip r:embed="rId4">
            <a:alphaModFix/>
          </a:blip>
          <a:srcRect b="0" l="0" r="0" t="0"/>
          <a:stretch/>
        </p:blipFill>
        <p:spPr>
          <a:xfrm>
            <a:off x="0" y="0"/>
            <a:ext cx="5629275" cy="5143500"/>
          </a:xfrm>
          <a:prstGeom prst="rect">
            <a:avLst/>
          </a:prstGeom>
          <a:noFill/>
          <a:ln>
            <a:noFill/>
          </a:ln>
        </p:spPr>
      </p:pic>
      <p:grpSp>
        <p:nvGrpSpPr>
          <p:cNvPr id="320" name="Google Shape;320;p15"/>
          <p:cNvGrpSpPr/>
          <p:nvPr/>
        </p:nvGrpSpPr>
        <p:grpSpPr>
          <a:xfrm>
            <a:off x="17640300" y="7994854"/>
            <a:ext cx="596695" cy="2063546"/>
            <a:chOff x="17640300" y="7994855"/>
            <a:chExt cx="596695" cy="2063546"/>
          </a:xfrm>
        </p:grpSpPr>
        <p:pic>
          <p:nvPicPr>
            <p:cNvPr descr="preencoded.png" id="321" name="Google Shape;321;p1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22" name="Google Shape;322;p1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23" name="Google Shape;323;p15"/>
          <p:cNvSpPr/>
          <p:nvPr/>
        </p:nvSpPr>
        <p:spPr>
          <a:xfrm>
            <a:off x="5181600" y="857250"/>
            <a:ext cx="7915275"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A5567"/>
              </a:buClr>
              <a:buSzPts val="6000"/>
              <a:buFont typeface="Oxanium"/>
              <a:buNone/>
            </a:pPr>
            <a:r>
              <a:rPr b="1" i="0" lang="en-US" sz="6000" u="none" cap="none" strike="noStrike">
                <a:solidFill>
                  <a:srgbClr val="3A5567"/>
                </a:solidFill>
                <a:latin typeface="Oxanium"/>
                <a:ea typeface="Oxanium"/>
                <a:cs typeface="Oxanium"/>
                <a:sym typeface="Oxanium"/>
              </a:rPr>
              <a:t>Some Graph</a:t>
            </a:r>
            <a:endParaRPr b="0" i="0" sz="6000" u="none" cap="none" strike="noStrike">
              <a:solidFill>
                <a:schemeClr val="dk1"/>
              </a:solidFill>
              <a:latin typeface="Calibri"/>
              <a:ea typeface="Calibri"/>
              <a:cs typeface="Calibri"/>
              <a:sym typeface="Calibri"/>
            </a:endParaRPr>
          </a:p>
        </p:txBody>
      </p:sp>
      <p:grpSp>
        <p:nvGrpSpPr>
          <p:cNvPr id="324" name="Google Shape;324;p15"/>
          <p:cNvGrpSpPr/>
          <p:nvPr/>
        </p:nvGrpSpPr>
        <p:grpSpPr>
          <a:xfrm>
            <a:off x="2038350" y="2824588"/>
            <a:ext cx="6709938" cy="4712871"/>
            <a:chOff x="2038350" y="2824588"/>
            <a:chExt cx="6709938" cy="4712871"/>
          </a:xfrm>
        </p:grpSpPr>
        <p:pic>
          <p:nvPicPr>
            <p:cNvPr descr="preencoded.png" id="325" name="Google Shape;325;p15"/>
            <p:cNvPicPr preferRelativeResize="0"/>
            <p:nvPr/>
          </p:nvPicPr>
          <p:blipFill rotWithShape="1">
            <a:blip r:embed="rId6">
              <a:alphaModFix/>
            </a:blip>
            <a:srcRect b="0" l="0" r="0" t="0"/>
            <a:stretch/>
          </p:blipFill>
          <p:spPr>
            <a:xfrm>
              <a:off x="2530372" y="2824588"/>
              <a:ext cx="6217916" cy="4133250"/>
            </a:xfrm>
            <a:prstGeom prst="rect">
              <a:avLst/>
            </a:prstGeom>
            <a:noFill/>
            <a:ln>
              <a:noFill/>
            </a:ln>
          </p:spPr>
        </p:pic>
        <p:pic>
          <p:nvPicPr>
            <p:cNvPr descr="preencoded.png" id="326" name="Google Shape;326;p15"/>
            <p:cNvPicPr preferRelativeResize="0"/>
            <p:nvPr/>
          </p:nvPicPr>
          <p:blipFill rotWithShape="1">
            <a:blip r:embed="rId7">
              <a:alphaModFix/>
            </a:blip>
            <a:srcRect b="0" l="0" r="0" t="0"/>
            <a:stretch/>
          </p:blipFill>
          <p:spPr>
            <a:xfrm>
              <a:off x="3384152" y="3139083"/>
              <a:ext cx="8673" cy="3943830"/>
            </a:xfrm>
            <a:prstGeom prst="rect">
              <a:avLst/>
            </a:prstGeom>
            <a:noFill/>
            <a:ln>
              <a:noFill/>
            </a:ln>
          </p:spPr>
        </p:pic>
        <p:pic>
          <p:nvPicPr>
            <p:cNvPr descr="preencoded.png" id="327" name="Google Shape;327;p15"/>
            <p:cNvPicPr preferRelativeResize="0"/>
            <p:nvPr/>
          </p:nvPicPr>
          <p:blipFill rotWithShape="1">
            <a:blip r:embed="rId7">
              <a:alphaModFix/>
            </a:blip>
            <a:srcRect b="0" l="0" r="0" t="0"/>
            <a:stretch/>
          </p:blipFill>
          <p:spPr>
            <a:xfrm>
              <a:off x="4237930" y="3139083"/>
              <a:ext cx="8673" cy="3943830"/>
            </a:xfrm>
            <a:prstGeom prst="rect">
              <a:avLst/>
            </a:prstGeom>
            <a:noFill/>
            <a:ln>
              <a:noFill/>
            </a:ln>
          </p:spPr>
        </p:pic>
        <p:pic>
          <p:nvPicPr>
            <p:cNvPr descr="preencoded.png" id="328" name="Google Shape;328;p15"/>
            <p:cNvPicPr preferRelativeResize="0"/>
            <p:nvPr/>
          </p:nvPicPr>
          <p:blipFill rotWithShape="1">
            <a:blip r:embed="rId7">
              <a:alphaModFix/>
            </a:blip>
            <a:srcRect b="0" l="0" r="0" t="0"/>
            <a:stretch/>
          </p:blipFill>
          <p:spPr>
            <a:xfrm>
              <a:off x="5091711" y="3139083"/>
              <a:ext cx="8673" cy="3943830"/>
            </a:xfrm>
            <a:prstGeom prst="rect">
              <a:avLst/>
            </a:prstGeom>
            <a:noFill/>
            <a:ln>
              <a:noFill/>
            </a:ln>
          </p:spPr>
        </p:pic>
        <p:pic>
          <p:nvPicPr>
            <p:cNvPr descr="preencoded.png" id="329" name="Google Shape;329;p15"/>
            <p:cNvPicPr preferRelativeResize="0"/>
            <p:nvPr/>
          </p:nvPicPr>
          <p:blipFill rotWithShape="1">
            <a:blip r:embed="rId7">
              <a:alphaModFix/>
            </a:blip>
            <a:srcRect b="0" l="0" r="0" t="0"/>
            <a:stretch/>
          </p:blipFill>
          <p:spPr>
            <a:xfrm>
              <a:off x="5945489" y="3139083"/>
              <a:ext cx="8673" cy="3943830"/>
            </a:xfrm>
            <a:prstGeom prst="rect">
              <a:avLst/>
            </a:prstGeom>
            <a:noFill/>
            <a:ln>
              <a:noFill/>
            </a:ln>
          </p:spPr>
        </p:pic>
        <p:pic>
          <p:nvPicPr>
            <p:cNvPr descr="preencoded.png" id="330" name="Google Shape;330;p15"/>
            <p:cNvPicPr preferRelativeResize="0"/>
            <p:nvPr/>
          </p:nvPicPr>
          <p:blipFill rotWithShape="1">
            <a:blip r:embed="rId7">
              <a:alphaModFix/>
            </a:blip>
            <a:srcRect b="0" l="0" r="0" t="0"/>
            <a:stretch/>
          </p:blipFill>
          <p:spPr>
            <a:xfrm>
              <a:off x="6799271" y="3139083"/>
              <a:ext cx="8673" cy="3943830"/>
            </a:xfrm>
            <a:prstGeom prst="rect">
              <a:avLst/>
            </a:prstGeom>
            <a:noFill/>
            <a:ln>
              <a:noFill/>
            </a:ln>
          </p:spPr>
        </p:pic>
        <p:pic>
          <p:nvPicPr>
            <p:cNvPr descr="preencoded.png" id="331" name="Google Shape;331;p15"/>
            <p:cNvPicPr preferRelativeResize="0"/>
            <p:nvPr/>
          </p:nvPicPr>
          <p:blipFill rotWithShape="1">
            <a:blip r:embed="rId7">
              <a:alphaModFix/>
            </a:blip>
            <a:srcRect b="0" l="0" r="0" t="0"/>
            <a:stretch/>
          </p:blipFill>
          <p:spPr>
            <a:xfrm>
              <a:off x="7653049" y="3139083"/>
              <a:ext cx="8673" cy="3943830"/>
            </a:xfrm>
            <a:prstGeom prst="rect">
              <a:avLst/>
            </a:prstGeom>
            <a:noFill/>
            <a:ln>
              <a:noFill/>
            </a:ln>
          </p:spPr>
        </p:pic>
        <p:pic>
          <p:nvPicPr>
            <p:cNvPr descr="preencoded.png" id="332" name="Google Shape;332;p15"/>
            <p:cNvPicPr preferRelativeResize="0"/>
            <p:nvPr/>
          </p:nvPicPr>
          <p:blipFill rotWithShape="1">
            <a:blip r:embed="rId7">
              <a:alphaModFix/>
            </a:blip>
            <a:srcRect b="0" l="0" r="0" t="0"/>
            <a:stretch/>
          </p:blipFill>
          <p:spPr>
            <a:xfrm>
              <a:off x="8506828" y="3139083"/>
              <a:ext cx="8673" cy="3943830"/>
            </a:xfrm>
            <a:prstGeom prst="rect">
              <a:avLst/>
            </a:prstGeom>
            <a:noFill/>
            <a:ln>
              <a:noFill/>
            </a:ln>
          </p:spPr>
        </p:pic>
        <p:pic>
          <p:nvPicPr>
            <p:cNvPr descr="preencoded.png" id="333" name="Google Shape;333;p15"/>
            <p:cNvPicPr preferRelativeResize="0"/>
            <p:nvPr/>
          </p:nvPicPr>
          <p:blipFill rotWithShape="1">
            <a:blip r:embed="rId8">
              <a:alphaModFix/>
            </a:blip>
            <a:srcRect b="0" l="0" r="0" t="0"/>
            <a:stretch/>
          </p:blipFill>
          <p:spPr>
            <a:xfrm>
              <a:off x="2516122" y="4106724"/>
              <a:ext cx="6036870" cy="1780186"/>
            </a:xfrm>
            <a:prstGeom prst="rect">
              <a:avLst/>
            </a:prstGeom>
            <a:noFill/>
            <a:ln>
              <a:noFill/>
            </a:ln>
          </p:spPr>
        </p:pic>
        <p:pic>
          <p:nvPicPr>
            <p:cNvPr descr="preencoded.png" id="334" name="Google Shape;334;p15"/>
            <p:cNvPicPr preferRelativeResize="0"/>
            <p:nvPr/>
          </p:nvPicPr>
          <p:blipFill rotWithShape="1">
            <a:blip r:embed="rId9">
              <a:alphaModFix/>
            </a:blip>
            <a:srcRect b="0" l="0" r="0" t="0"/>
            <a:stretch/>
          </p:blipFill>
          <p:spPr>
            <a:xfrm>
              <a:off x="2526404" y="4773581"/>
              <a:ext cx="6032267" cy="1701393"/>
            </a:xfrm>
            <a:prstGeom prst="rect">
              <a:avLst/>
            </a:prstGeom>
            <a:noFill/>
            <a:ln>
              <a:noFill/>
            </a:ln>
          </p:spPr>
        </p:pic>
        <p:pic>
          <p:nvPicPr>
            <p:cNvPr descr="preencoded.png" id="335" name="Google Shape;335;p15"/>
            <p:cNvPicPr preferRelativeResize="0"/>
            <p:nvPr/>
          </p:nvPicPr>
          <p:blipFill rotWithShape="1">
            <a:blip r:embed="rId10">
              <a:alphaModFix/>
            </a:blip>
            <a:srcRect b="0" l="0" r="0" t="0"/>
            <a:stretch/>
          </p:blipFill>
          <p:spPr>
            <a:xfrm>
              <a:off x="3330897" y="4541732"/>
              <a:ext cx="115179" cy="115178"/>
            </a:xfrm>
            <a:prstGeom prst="rect">
              <a:avLst/>
            </a:prstGeom>
            <a:noFill/>
            <a:ln>
              <a:noFill/>
            </a:ln>
          </p:spPr>
        </p:pic>
        <p:pic>
          <p:nvPicPr>
            <p:cNvPr descr="preencoded.png" id="336" name="Google Shape;336;p15"/>
            <p:cNvPicPr preferRelativeResize="0"/>
            <p:nvPr/>
          </p:nvPicPr>
          <p:blipFill rotWithShape="1">
            <a:blip r:embed="rId11">
              <a:alphaModFix/>
            </a:blip>
            <a:srcRect b="0" l="0" r="0" t="0"/>
            <a:stretch/>
          </p:blipFill>
          <p:spPr>
            <a:xfrm>
              <a:off x="3330897" y="5235848"/>
              <a:ext cx="115179" cy="115179"/>
            </a:xfrm>
            <a:prstGeom prst="rect">
              <a:avLst/>
            </a:prstGeom>
            <a:noFill/>
            <a:ln>
              <a:noFill/>
            </a:ln>
          </p:spPr>
        </p:pic>
        <p:pic>
          <p:nvPicPr>
            <p:cNvPr descr="preencoded.png" id="337" name="Google Shape;337;p15"/>
            <p:cNvPicPr preferRelativeResize="0"/>
            <p:nvPr/>
          </p:nvPicPr>
          <p:blipFill rotWithShape="1">
            <a:blip r:embed="rId10">
              <a:alphaModFix/>
            </a:blip>
            <a:srcRect b="0" l="0" r="0" t="0"/>
            <a:stretch/>
          </p:blipFill>
          <p:spPr>
            <a:xfrm>
              <a:off x="4184677" y="4238458"/>
              <a:ext cx="115179" cy="115179"/>
            </a:xfrm>
            <a:prstGeom prst="rect">
              <a:avLst/>
            </a:prstGeom>
            <a:noFill/>
            <a:ln>
              <a:noFill/>
            </a:ln>
          </p:spPr>
        </p:pic>
        <p:pic>
          <p:nvPicPr>
            <p:cNvPr descr="preencoded.png" id="338" name="Google Shape;338;p15"/>
            <p:cNvPicPr preferRelativeResize="0"/>
            <p:nvPr/>
          </p:nvPicPr>
          <p:blipFill rotWithShape="1">
            <a:blip r:embed="rId12">
              <a:alphaModFix/>
            </a:blip>
            <a:srcRect b="0" l="0" r="0" t="0"/>
            <a:stretch/>
          </p:blipFill>
          <p:spPr>
            <a:xfrm>
              <a:off x="4184677" y="5561633"/>
              <a:ext cx="115179" cy="115179"/>
            </a:xfrm>
            <a:prstGeom prst="rect">
              <a:avLst/>
            </a:prstGeom>
            <a:noFill/>
            <a:ln>
              <a:noFill/>
            </a:ln>
          </p:spPr>
        </p:pic>
        <p:pic>
          <p:nvPicPr>
            <p:cNvPr descr="preencoded.png" id="339" name="Google Shape;339;p15"/>
            <p:cNvPicPr preferRelativeResize="0"/>
            <p:nvPr/>
          </p:nvPicPr>
          <p:blipFill rotWithShape="1">
            <a:blip r:embed="rId13">
              <a:alphaModFix/>
            </a:blip>
            <a:srcRect b="0" l="0" r="0" t="0"/>
            <a:stretch/>
          </p:blipFill>
          <p:spPr>
            <a:xfrm>
              <a:off x="5038458" y="5799609"/>
              <a:ext cx="115179" cy="115179"/>
            </a:xfrm>
            <a:prstGeom prst="rect">
              <a:avLst/>
            </a:prstGeom>
            <a:noFill/>
            <a:ln>
              <a:noFill/>
            </a:ln>
          </p:spPr>
        </p:pic>
        <p:pic>
          <p:nvPicPr>
            <p:cNvPr descr="preencoded.png" id="340" name="Google Shape;340;p15"/>
            <p:cNvPicPr preferRelativeResize="0"/>
            <p:nvPr/>
          </p:nvPicPr>
          <p:blipFill rotWithShape="1">
            <a:blip r:embed="rId13">
              <a:alphaModFix/>
            </a:blip>
            <a:srcRect b="0" l="0" r="0" t="0"/>
            <a:stretch/>
          </p:blipFill>
          <p:spPr>
            <a:xfrm>
              <a:off x="5038458" y="4733869"/>
              <a:ext cx="115179" cy="115179"/>
            </a:xfrm>
            <a:prstGeom prst="rect">
              <a:avLst/>
            </a:prstGeom>
            <a:noFill/>
            <a:ln>
              <a:noFill/>
            </a:ln>
          </p:spPr>
        </p:pic>
        <p:pic>
          <p:nvPicPr>
            <p:cNvPr descr="preencoded.png" id="341" name="Google Shape;341;p15"/>
            <p:cNvPicPr preferRelativeResize="0"/>
            <p:nvPr/>
          </p:nvPicPr>
          <p:blipFill rotWithShape="1">
            <a:blip r:embed="rId10">
              <a:alphaModFix/>
            </a:blip>
            <a:srcRect b="0" l="0" r="0" t="0"/>
            <a:stretch/>
          </p:blipFill>
          <p:spPr>
            <a:xfrm>
              <a:off x="5895705" y="5049924"/>
              <a:ext cx="115179" cy="115179"/>
            </a:xfrm>
            <a:prstGeom prst="rect">
              <a:avLst/>
            </a:prstGeom>
            <a:noFill/>
            <a:ln>
              <a:noFill/>
            </a:ln>
          </p:spPr>
        </p:pic>
        <p:pic>
          <p:nvPicPr>
            <p:cNvPr descr="preencoded.png" id="342" name="Google Shape;342;p15"/>
            <p:cNvPicPr preferRelativeResize="0"/>
            <p:nvPr/>
          </p:nvPicPr>
          <p:blipFill rotWithShape="1">
            <a:blip r:embed="rId10">
              <a:alphaModFix/>
            </a:blip>
            <a:srcRect b="0" l="0" r="0" t="0"/>
            <a:stretch/>
          </p:blipFill>
          <p:spPr>
            <a:xfrm>
              <a:off x="5895705" y="4815483"/>
              <a:ext cx="115179" cy="115179"/>
            </a:xfrm>
            <a:prstGeom prst="rect">
              <a:avLst/>
            </a:prstGeom>
            <a:noFill/>
            <a:ln>
              <a:noFill/>
            </a:ln>
          </p:spPr>
        </p:pic>
        <p:pic>
          <p:nvPicPr>
            <p:cNvPr descr="preencoded.png" id="343" name="Google Shape;343;p15"/>
            <p:cNvPicPr preferRelativeResize="0"/>
            <p:nvPr/>
          </p:nvPicPr>
          <p:blipFill rotWithShape="1">
            <a:blip r:embed="rId10">
              <a:alphaModFix/>
            </a:blip>
            <a:srcRect b="0" l="0" r="0" t="0"/>
            <a:stretch/>
          </p:blipFill>
          <p:spPr>
            <a:xfrm>
              <a:off x="6746016" y="5750682"/>
              <a:ext cx="115179" cy="115178"/>
            </a:xfrm>
            <a:prstGeom prst="rect">
              <a:avLst/>
            </a:prstGeom>
            <a:noFill/>
            <a:ln>
              <a:noFill/>
            </a:ln>
          </p:spPr>
        </p:pic>
        <p:pic>
          <p:nvPicPr>
            <p:cNvPr descr="preencoded.png" id="344" name="Google Shape;344;p15"/>
            <p:cNvPicPr preferRelativeResize="0"/>
            <p:nvPr/>
          </p:nvPicPr>
          <p:blipFill rotWithShape="1">
            <a:blip r:embed="rId11">
              <a:alphaModFix/>
            </a:blip>
            <a:srcRect b="0" l="0" r="0" t="0"/>
            <a:stretch/>
          </p:blipFill>
          <p:spPr>
            <a:xfrm>
              <a:off x="6746016" y="5307657"/>
              <a:ext cx="115179" cy="115178"/>
            </a:xfrm>
            <a:prstGeom prst="rect">
              <a:avLst/>
            </a:prstGeom>
            <a:noFill/>
            <a:ln>
              <a:noFill/>
            </a:ln>
          </p:spPr>
        </p:pic>
        <p:pic>
          <p:nvPicPr>
            <p:cNvPr descr="preencoded.png" id="345" name="Google Shape;345;p15"/>
            <p:cNvPicPr preferRelativeResize="0"/>
            <p:nvPr/>
          </p:nvPicPr>
          <p:blipFill rotWithShape="1">
            <a:blip r:embed="rId10">
              <a:alphaModFix/>
            </a:blip>
            <a:srcRect b="0" l="0" r="0" t="0"/>
            <a:stretch/>
          </p:blipFill>
          <p:spPr>
            <a:xfrm>
              <a:off x="7603266" y="5229337"/>
              <a:ext cx="115179" cy="115179"/>
            </a:xfrm>
            <a:prstGeom prst="rect">
              <a:avLst/>
            </a:prstGeom>
            <a:noFill/>
            <a:ln>
              <a:noFill/>
            </a:ln>
          </p:spPr>
        </p:pic>
        <p:pic>
          <p:nvPicPr>
            <p:cNvPr descr="preencoded.png" id="346" name="Google Shape;346;p15"/>
            <p:cNvPicPr preferRelativeResize="0"/>
            <p:nvPr/>
          </p:nvPicPr>
          <p:blipFill rotWithShape="1">
            <a:blip r:embed="rId11">
              <a:alphaModFix/>
            </a:blip>
            <a:srcRect b="0" l="0" r="0" t="0"/>
            <a:stretch/>
          </p:blipFill>
          <p:spPr>
            <a:xfrm>
              <a:off x="7603266" y="4929578"/>
              <a:ext cx="115179" cy="115179"/>
            </a:xfrm>
            <a:prstGeom prst="rect">
              <a:avLst/>
            </a:prstGeom>
            <a:noFill/>
            <a:ln>
              <a:noFill/>
            </a:ln>
          </p:spPr>
        </p:pic>
        <p:sp>
          <p:nvSpPr>
            <p:cNvPr id="347" name="Google Shape;347;p15"/>
            <p:cNvSpPr/>
            <p:nvPr/>
          </p:nvSpPr>
          <p:spPr>
            <a:xfrm>
              <a:off x="2239561" y="6749635"/>
              <a:ext cx="165487"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1366"/>
                <a:buFont typeface="Lato"/>
                <a:buNone/>
              </a:pPr>
              <a:r>
                <a:rPr b="0" i="0" lang="en-US" sz="1366" u="none" cap="none" strike="noStrike">
                  <a:solidFill>
                    <a:srgbClr val="21516C"/>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48" name="Google Shape;348;p15"/>
            <p:cNvSpPr/>
            <p:nvPr/>
          </p:nvSpPr>
          <p:spPr>
            <a:xfrm>
              <a:off x="2498431"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1639"/>
                <a:buFont typeface="Lato"/>
                <a:buNone/>
              </a:pPr>
              <a:r>
                <a:rPr b="0" i="0" lang="en-US" sz="1639" u="none" cap="none" strike="noStrike">
                  <a:solidFill>
                    <a:srgbClr val="21516C"/>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49" name="Google Shape;349;p15"/>
            <p:cNvSpPr/>
            <p:nvPr/>
          </p:nvSpPr>
          <p:spPr>
            <a:xfrm>
              <a:off x="3352630"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1639"/>
                <a:buFont typeface="Lato"/>
                <a:buNone/>
              </a:pPr>
              <a:r>
                <a:rPr b="0" i="0" lang="en-US" sz="1639" u="none" cap="none" strike="noStrike">
                  <a:solidFill>
                    <a:srgbClr val="21516C"/>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50" name="Google Shape;350;p15"/>
            <p:cNvSpPr/>
            <p:nvPr/>
          </p:nvSpPr>
          <p:spPr>
            <a:xfrm>
              <a:off x="4206827"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1639"/>
                <a:buFont typeface="Lato"/>
                <a:buNone/>
              </a:pPr>
              <a:r>
                <a:rPr b="0" i="0" lang="en-US" sz="1639" u="none" cap="none" strike="noStrike">
                  <a:solidFill>
                    <a:srgbClr val="21516C"/>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51" name="Google Shape;351;p15"/>
            <p:cNvSpPr/>
            <p:nvPr/>
          </p:nvSpPr>
          <p:spPr>
            <a:xfrm>
              <a:off x="5061026"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1639"/>
                <a:buFont typeface="Lato"/>
                <a:buNone/>
              </a:pPr>
              <a:r>
                <a:rPr b="0" i="0" lang="en-US" sz="1639" u="none" cap="none" strike="noStrike">
                  <a:solidFill>
                    <a:srgbClr val="21516C"/>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52" name="Google Shape;352;p15"/>
            <p:cNvSpPr/>
            <p:nvPr/>
          </p:nvSpPr>
          <p:spPr>
            <a:xfrm>
              <a:off x="5915258"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1639"/>
                <a:buFont typeface="Lato"/>
                <a:buNone/>
              </a:pPr>
              <a:r>
                <a:rPr b="0" i="0" lang="en-US" sz="1639" u="none" cap="none" strike="noStrike">
                  <a:solidFill>
                    <a:srgbClr val="21516C"/>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53" name="Google Shape;353;p15"/>
            <p:cNvSpPr/>
            <p:nvPr/>
          </p:nvSpPr>
          <p:spPr>
            <a:xfrm>
              <a:off x="6769457"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1639"/>
                <a:buFont typeface="Lato"/>
                <a:buNone/>
              </a:pPr>
              <a:r>
                <a:rPr b="0" i="0" lang="en-US" sz="1639" u="none" cap="none" strike="noStrike">
                  <a:solidFill>
                    <a:srgbClr val="21516C"/>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54" name="Google Shape;354;p15"/>
            <p:cNvSpPr/>
            <p:nvPr/>
          </p:nvSpPr>
          <p:spPr>
            <a:xfrm>
              <a:off x="7623656"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1639"/>
                <a:buFont typeface="Lato"/>
                <a:buNone/>
              </a:pPr>
              <a:r>
                <a:rPr b="0" i="0" lang="en-US" sz="1639" u="none" cap="none" strike="noStrike">
                  <a:solidFill>
                    <a:srgbClr val="21516C"/>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55" name="Google Shape;355;p15"/>
            <p:cNvSpPr/>
            <p:nvPr/>
          </p:nvSpPr>
          <p:spPr>
            <a:xfrm>
              <a:off x="8460170"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1639"/>
                <a:buFont typeface="Lato"/>
                <a:buNone/>
              </a:pPr>
              <a:r>
                <a:rPr b="0" i="0" lang="en-US" sz="1639" u="none" cap="none" strike="noStrike">
                  <a:solidFill>
                    <a:srgbClr val="21516C"/>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56" name="Google Shape;356;p15"/>
            <p:cNvSpPr/>
            <p:nvPr/>
          </p:nvSpPr>
          <p:spPr>
            <a:xfrm>
              <a:off x="2138972" y="6361565"/>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1366"/>
                <a:buFont typeface="Lato"/>
                <a:buNone/>
              </a:pPr>
              <a:r>
                <a:rPr b="0" i="0" lang="en-US" sz="1366" u="none" cap="none" strike="noStrike">
                  <a:solidFill>
                    <a:srgbClr val="21516C"/>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57" name="Google Shape;357;p15"/>
            <p:cNvSpPr/>
            <p:nvPr/>
          </p:nvSpPr>
          <p:spPr>
            <a:xfrm>
              <a:off x="2138972" y="5973459"/>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1366"/>
                <a:buFont typeface="Lato"/>
                <a:buNone/>
              </a:pPr>
              <a:r>
                <a:rPr b="0" i="0" lang="en-US" sz="1366" u="none" cap="none" strike="noStrike">
                  <a:solidFill>
                    <a:srgbClr val="21516C"/>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58" name="Google Shape;358;p15"/>
            <p:cNvSpPr/>
            <p:nvPr/>
          </p:nvSpPr>
          <p:spPr>
            <a:xfrm>
              <a:off x="2138972" y="5585371"/>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1366"/>
                <a:buFont typeface="Lato"/>
                <a:buNone/>
              </a:pPr>
              <a:r>
                <a:rPr b="0" i="0" lang="en-US" sz="1366" u="none" cap="none" strike="noStrike">
                  <a:solidFill>
                    <a:srgbClr val="21516C"/>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59" name="Google Shape;359;p15"/>
            <p:cNvSpPr/>
            <p:nvPr/>
          </p:nvSpPr>
          <p:spPr>
            <a:xfrm>
              <a:off x="2138972" y="5197208"/>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1366"/>
                <a:buFont typeface="Lato"/>
                <a:buNone/>
              </a:pPr>
              <a:r>
                <a:rPr b="0" i="0" lang="en-US" sz="1366" u="none" cap="none" strike="noStrike">
                  <a:solidFill>
                    <a:srgbClr val="21516C"/>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60" name="Google Shape;360;p15"/>
            <p:cNvSpPr/>
            <p:nvPr/>
          </p:nvSpPr>
          <p:spPr>
            <a:xfrm>
              <a:off x="2138972" y="4809232"/>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1366"/>
                <a:buFont typeface="Lato"/>
                <a:buNone/>
              </a:pPr>
              <a:r>
                <a:rPr b="0" i="0" lang="en-US" sz="1366" u="none" cap="none" strike="noStrike">
                  <a:solidFill>
                    <a:srgbClr val="21516C"/>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61" name="Google Shape;361;p15"/>
            <p:cNvSpPr/>
            <p:nvPr/>
          </p:nvSpPr>
          <p:spPr>
            <a:xfrm>
              <a:off x="2138972" y="4421107"/>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1366"/>
                <a:buFont typeface="Lato"/>
                <a:buNone/>
              </a:pPr>
              <a:r>
                <a:rPr b="0" i="0" lang="en-US" sz="1366" u="none" cap="none" strike="noStrike">
                  <a:solidFill>
                    <a:srgbClr val="21516C"/>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62" name="Google Shape;362;p15"/>
            <p:cNvSpPr/>
            <p:nvPr/>
          </p:nvSpPr>
          <p:spPr>
            <a:xfrm>
              <a:off x="2138972" y="4033131"/>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1366"/>
                <a:buFont typeface="Lato"/>
                <a:buNone/>
              </a:pPr>
              <a:r>
                <a:rPr b="0" i="0" lang="en-US" sz="1366" u="none" cap="none" strike="noStrike">
                  <a:solidFill>
                    <a:srgbClr val="21516C"/>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63" name="Google Shape;363;p15"/>
            <p:cNvSpPr/>
            <p:nvPr/>
          </p:nvSpPr>
          <p:spPr>
            <a:xfrm>
              <a:off x="2138972" y="3645043"/>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1366"/>
                <a:buFont typeface="Lato"/>
                <a:buNone/>
              </a:pPr>
              <a:r>
                <a:rPr b="0" i="0" lang="en-US" sz="1366" u="none" cap="none" strike="noStrike">
                  <a:solidFill>
                    <a:srgbClr val="21516C"/>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64" name="Google Shape;364;p15"/>
            <p:cNvSpPr/>
            <p:nvPr/>
          </p:nvSpPr>
          <p:spPr>
            <a:xfrm>
              <a:off x="2138972" y="3256880"/>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1366"/>
                <a:buFont typeface="Lato"/>
                <a:buNone/>
              </a:pPr>
              <a:r>
                <a:rPr b="0" i="0" lang="en-US" sz="1366" u="none" cap="none" strike="noStrike">
                  <a:solidFill>
                    <a:srgbClr val="21516C"/>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65" name="Google Shape;365;p15"/>
            <p:cNvSpPr/>
            <p:nvPr/>
          </p:nvSpPr>
          <p:spPr>
            <a:xfrm>
              <a:off x="2038350" y="2868774"/>
              <a:ext cx="36551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1366"/>
                <a:buFont typeface="Lato"/>
                <a:buNone/>
              </a:pPr>
              <a:r>
                <a:rPr b="0" i="0" lang="en-US" sz="1366" u="none" cap="none" strike="noStrike">
                  <a:solidFill>
                    <a:srgbClr val="21516C"/>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66" name="Google Shape;366;p15"/>
          <p:cNvGrpSpPr/>
          <p:nvPr/>
        </p:nvGrpSpPr>
        <p:grpSpPr>
          <a:xfrm>
            <a:off x="10801350" y="3143250"/>
            <a:ext cx="4181476" cy="4181456"/>
            <a:chOff x="10801350" y="3143250"/>
            <a:chExt cx="4181476" cy="4181456"/>
          </a:xfrm>
        </p:grpSpPr>
        <p:pic>
          <p:nvPicPr>
            <p:cNvPr descr="preencoded.png" id="367" name="Google Shape;367;p15"/>
            <p:cNvPicPr preferRelativeResize="0"/>
            <p:nvPr/>
          </p:nvPicPr>
          <p:blipFill rotWithShape="1">
            <a:blip r:embed="rId14">
              <a:alphaModFix/>
            </a:blip>
            <a:srcRect b="0" l="0" r="0" t="0"/>
            <a:stretch/>
          </p:blipFill>
          <p:spPr>
            <a:xfrm>
              <a:off x="12892088" y="3143250"/>
              <a:ext cx="2090738" cy="3569103"/>
            </a:xfrm>
            <a:prstGeom prst="rect">
              <a:avLst/>
            </a:prstGeom>
            <a:noFill/>
            <a:ln>
              <a:noFill/>
            </a:ln>
          </p:spPr>
        </p:pic>
        <p:pic>
          <p:nvPicPr>
            <p:cNvPr descr="preencoded.png" id="368" name="Google Shape;368;p15"/>
            <p:cNvPicPr preferRelativeResize="0"/>
            <p:nvPr/>
          </p:nvPicPr>
          <p:blipFill rotWithShape="1">
            <a:blip r:embed="rId15">
              <a:alphaModFix/>
            </a:blip>
            <a:srcRect b="0" l="0" r="0" t="0"/>
            <a:stretch/>
          </p:blipFill>
          <p:spPr>
            <a:xfrm>
              <a:off x="11413713" y="6268845"/>
              <a:ext cx="2956750" cy="1055861"/>
            </a:xfrm>
            <a:prstGeom prst="rect">
              <a:avLst/>
            </a:prstGeom>
            <a:noFill/>
            <a:ln>
              <a:noFill/>
            </a:ln>
          </p:spPr>
        </p:pic>
        <p:pic>
          <p:nvPicPr>
            <p:cNvPr descr="preencoded.png" id="369" name="Google Shape;369;p15"/>
            <p:cNvPicPr preferRelativeResize="0"/>
            <p:nvPr/>
          </p:nvPicPr>
          <p:blipFill rotWithShape="1">
            <a:blip r:embed="rId16">
              <a:alphaModFix/>
            </a:blip>
            <a:srcRect b="0" l="0" r="0" t="0"/>
            <a:stretch/>
          </p:blipFill>
          <p:spPr>
            <a:xfrm>
              <a:off x="10801350" y="3143250"/>
              <a:ext cx="2090738" cy="3569103"/>
            </a:xfrm>
            <a:prstGeom prst="rect">
              <a:avLst/>
            </a:prstGeom>
            <a:noFill/>
            <a:ln>
              <a:noFill/>
            </a:ln>
          </p:spPr>
        </p:pic>
        <p:sp>
          <p:nvSpPr>
            <p:cNvPr id="370" name="Google Shape;370;p15"/>
            <p:cNvSpPr/>
            <p:nvPr/>
          </p:nvSpPr>
          <p:spPr>
            <a:xfrm>
              <a:off x="12168188" y="4719638"/>
              <a:ext cx="1617345"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34.574</a:t>
              </a:r>
              <a:endParaRPr b="0" i="0" sz="3600" u="none" cap="none" strike="noStrike">
                <a:solidFill>
                  <a:schemeClr val="dk1"/>
                </a:solidFill>
                <a:latin typeface="Calibri"/>
                <a:ea typeface="Calibri"/>
                <a:cs typeface="Calibri"/>
                <a:sym typeface="Calibri"/>
              </a:endParaRPr>
            </a:p>
          </p:txBody>
        </p:sp>
        <p:sp>
          <p:nvSpPr>
            <p:cNvPr id="371" name="Google Shape;371;p15"/>
            <p:cNvSpPr/>
            <p:nvPr/>
          </p:nvSpPr>
          <p:spPr>
            <a:xfrm>
              <a:off x="12520613" y="5291138"/>
              <a:ext cx="85915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372" name="Google Shape;372;p15"/>
          <p:cNvGrpSpPr/>
          <p:nvPr/>
        </p:nvGrpSpPr>
        <p:grpSpPr>
          <a:xfrm>
            <a:off x="9898380" y="7886700"/>
            <a:ext cx="5996940" cy="1668780"/>
            <a:chOff x="9898380" y="7886700"/>
            <a:chExt cx="5996940" cy="1668780"/>
          </a:xfrm>
        </p:grpSpPr>
        <p:sp>
          <p:nvSpPr>
            <p:cNvPr id="373" name="Google Shape;373;p15"/>
            <p:cNvSpPr/>
            <p:nvPr/>
          </p:nvSpPr>
          <p:spPr>
            <a:xfrm>
              <a:off x="9898380" y="7886700"/>
              <a:ext cx="5996940"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Treasure Found</a:t>
              </a:r>
              <a:endParaRPr b="0" i="0" sz="3600" u="none" cap="none" strike="noStrike">
                <a:solidFill>
                  <a:schemeClr val="dk1"/>
                </a:solidFill>
                <a:latin typeface="Calibri"/>
                <a:ea typeface="Calibri"/>
                <a:cs typeface="Calibri"/>
                <a:sym typeface="Calibri"/>
              </a:endParaRPr>
            </a:p>
          </p:txBody>
        </p:sp>
        <p:sp>
          <p:nvSpPr>
            <p:cNvPr id="374" name="Google Shape;374;p15"/>
            <p:cNvSpPr/>
            <p:nvPr/>
          </p:nvSpPr>
          <p:spPr>
            <a:xfrm>
              <a:off x="9913620" y="8534400"/>
              <a:ext cx="59664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375" name="Google Shape;375;p15"/>
          <p:cNvGrpSpPr/>
          <p:nvPr/>
        </p:nvGrpSpPr>
        <p:grpSpPr>
          <a:xfrm>
            <a:off x="2392680" y="7886700"/>
            <a:ext cx="5996940" cy="1668780"/>
            <a:chOff x="2392680" y="7886700"/>
            <a:chExt cx="5996940" cy="1668780"/>
          </a:xfrm>
        </p:grpSpPr>
        <p:sp>
          <p:nvSpPr>
            <p:cNvPr id="376" name="Google Shape;376;p15"/>
            <p:cNvSpPr/>
            <p:nvPr/>
          </p:nvSpPr>
          <p:spPr>
            <a:xfrm>
              <a:off x="2392680" y="7886700"/>
              <a:ext cx="5996940"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Spellcasting Progress</a:t>
              </a:r>
              <a:endParaRPr b="0" i="0" sz="3600" u="none" cap="none" strike="noStrike">
                <a:solidFill>
                  <a:schemeClr val="dk1"/>
                </a:solidFill>
                <a:latin typeface="Calibri"/>
                <a:ea typeface="Calibri"/>
                <a:cs typeface="Calibri"/>
                <a:sym typeface="Calibri"/>
              </a:endParaRPr>
            </a:p>
          </p:txBody>
        </p:sp>
        <p:sp>
          <p:nvSpPr>
            <p:cNvPr id="377" name="Google Shape;377;p15"/>
            <p:cNvSpPr/>
            <p:nvPr/>
          </p:nvSpPr>
          <p:spPr>
            <a:xfrm>
              <a:off x="2407920" y="8534400"/>
              <a:ext cx="59664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382" name="Shape 382"/>
        <p:cNvGrpSpPr/>
        <p:nvPr/>
      </p:nvGrpSpPr>
      <p:grpSpPr>
        <a:xfrm>
          <a:off x="0" y="0"/>
          <a:ext cx="0" cy="0"/>
          <a:chOff x="0" y="0"/>
          <a:chExt cx="0" cy="0"/>
        </a:xfrm>
      </p:grpSpPr>
      <p:pic>
        <p:nvPicPr>
          <p:cNvPr descr="preencoded.png" id="383" name="Google Shape;383;p16"/>
          <p:cNvPicPr preferRelativeResize="0"/>
          <p:nvPr/>
        </p:nvPicPr>
        <p:blipFill rotWithShape="1">
          <a:blip r:embed="rId3">
            <a:alphaModFix/>
          </a:blip>
          <a:srcRect b="0" l="0" r="0" t="0"/>
          <a:stretch/>
        </p:blipFill>
        <p:spPr>
          <a:xfrm>
            <a:off x="0" y="6000750"/>
            <a:ext cx="6305550" cy="4286250"/>
          </a:xfrm>
          <a:prstGeom prst="rect">
            <a:avLst/>
          </a:prstGeom>
          <a:noFill/>
          <a:ln>
            <a:noFill/>
          </a:ln>
        </p:spPr>
      </p:pic>
      <p:pic>
        <p:nvPicPr>
          <p:cNvPr descr="preencoded.png" id="384" name="Google Shape;384;p16"/>
          <p:cNvPicPr preferRelativeResize="0"/>
          <p:nvPr/>
        </p:nvPicPr>
        <p:blipFill rotWithShape="1">
          <a:blip r:embed="rId4">
            <a:alphaModFix/>
          </a:blip>
          <a:srcRect b="0" l="0" r="0" t="0"/>
          <a:stretch/>
        </p:blipFill>
        <p:spPr>
          <a:xfrm>
            <a:off x="11068050" y="0"/>
            <a:ext cx="7219950" cy="6000750"/>
          </a:xfrm>
          <a:prstGeom prst="rect">
            <a:avLst/>
          </a:prstGeom>
          <a:noFill/>
          <a:ln>
            <a:noFill/>
          </a:ln>
        </p:spPr>
      </p:pic>
      <p:grpSp>
        <p:nvGrpSpPr>
          <p:cNvPr id="385" name="Google Shape;385;p16"/>
          <p:cNvGrpSpPr/>
          <p:nvPr/>
        </p:nvGrpSpPr>
        <p:grpSpPr>
          <a:xfrm>
            <a:off x="17640300" y="7994854"/>
            <a:ext cx="596695" cy="2063546"/>
            <a:chOff x="17640300" y="7994855"/>
            <a:chExt cx="596695" cy="2063546"/>
          </a:xfrm>
        </p:grpSpPr>
        <p:pic>
          <p:nvPicPr>
            <p:cNvPr descr="preencoded.png" id="386" name="Google Shape;386;p1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87" name="Google Shape;387;p16"/>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88" name="Google Shape;388;p16"/>
          <p:cNvGrpSpPr/>
          <p:nvPr/>
        </p:nvGrpSpPr>
        <p:grpSpPr>
          <a:xfrm>
            <a:off x="10086975" y="4314825"/>
            <a:ext cx="6644640" cy="1744980"/>
            <a:chOff x="10086975" y="4314825"/>
            <a:chExt cx="6644640" cy="1744980"/>
          </a:xfrm>
        </p:grpSpPr>
        <p:sp>
          <p:nvSpPr>
            <p:cNvPr id="389" name="Google Shape;389;p16"/>
            <p:cNvSpPr/>
            <p:nvPr/>
          </p:nvSpPr>
          <p:spPr>
            <a:xfrm>
              <a:off x="10086975" y="4314825"/>
              <a:ext cx="66446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A web application</a:t>
              </a:r>
              <a:endParaRPr b="0" i="0" sz="3600" u="none" cap="none" strike="noStrike">
                <a:solidFill>
                  <a:schemeClr val="dk1"/>
                </a:solidFill>
                <a:latin typeface="Calibri"/>
                <a:ea typeface="Calibri"/>
                <a:cs typeface="Calibri"/>
                <a:sym typeface="Calibri"/>
              </a:endParaRPr>
            </a:p>
          </p:txBody>
        </p:sp>
        <p:sp>
          <p:nvSpPr>
            <p:cNvPr id="390" name="Google Shape;390;p16"/>
            <p:cNvSpPr/>
            <p:nvPr/>
          </p:nvSpPr>
          <p:spPr>
            <a:xfrm>
              <a:off x="10086975" y="5038725"/>
              <a:ext cx="66141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391" name="Google Shape;391;p16"/>
          <p:cNvPicPr preferRelativeResize="0"/>
          <p:nvPr/>
        </p:nvPicPr>
        <p:blipFill rotWithShape="1">
          <a:blip r:embed="rId6">
            <a:alphaModFix/>
          </a:blip>
          <a:srcRect b="0" l="0" r="0" t="0"/>
          <a:stretch/>
        </p:blipFill>
        <p:spPr>
          <a:xfrm>
            <a:off x="190500" y="2438400"/>
            <a:ext cx="10325100" cy="6124575"/>
          </a:xfrm>
          <a:prstGeom prst="rect">
            <a:avLst/>
          </a:prstGeom>
          <a:noFill/>
          <a:ln>
            <a:noFill/>
          </a:ln>
        </p:spPr>
      </p:pic>
      <p:pic>
        <p:nvPicPr>
          <p:cNvPr descr="preencoded.png" id="392" name="Google Shape;392;p16"/>
          <p:cNvPicPr preferRelativeResize="0"/>
          <p:nvPr/>
        </p:nvPicPr>
        <p:blipFill rotWithShape="1">
          <a:blip r:embed="rId7">
            <a:alphaModFix/>
          </a:blip>
          <a:srcRect b="0" l="0" r="0" t="0"/>
          <a:stretch/>
        </p:blipFill>
        <p:spPr>
          <a:xfrm>
            <a:off x="1638300" y="2695575"/>
            <a:ext cx="7419975" cy="4867275"/>
          </a:xfrm>
          <a:prstGeom prst="rect">
            <a:avLst/>
          </a:prstGeom>
          <a:noFill/>
          <a:ln>
            <a:noFill/>
          </a:ln>
        </p:spPr>
      </p:pic>
      <p:sp>
        <p:nvSpPr>
          <p:cNvPr id="393" name="Google Shape;393;p16"/>
          <p:cNvSpPr/>
          <p:nvPr/>
        </p:nvSpPr>
        <p:spPr>
          <a:xfrm>
            <a:off x="5257800" y="914400"/>
            <a:ext cx="7915275"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6000"/>
              <a:buFont typeface="Oxanium"/>
              <a:buNone/>
            </a:pPr>
            <a:r>
              <a:rPr b="1" i="0" lang="en-US" sz="6000" u="none" cap="none" strike="noStrike">
                <a:solidFill>
                  <a:srgbClr val="3A5567"/>
                </a:solidFill>
                <a:latin typeface="Oxanium"/>
                <a:ea typeface="Oxanium"/>
                <a:cs typeface="Oxanium"/>
                <a:sym typeface="Oxanium"/>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398" name="Shape 398"/>
        <p:cNvGrpSpPr/>
        <p:nvPr/>
      </p:nvGrpSpPr>
      <p:grpSpPr>
        <a:xfrm>
          <a:off x="0" y="0"/>
          <a:ext cx="0" cy="0"/>
          <a:chOff x="0" y="0"/>
          <a:chExt cx="0" cy="0"/>
        </a:xfrm>
      </p:grpSpPr>
      <p:pic>
        <p:nvPicPr>
          <p:cNvPr descr="preencoded.png" id="399" name="Google Shape;399;p17"/>
          <p:cNvPicPr preferRelativeResize="0"/>
          <p:nvPr/>
        </p:nvPicPr>
        <p:blipFill rotWithShape="1">
          <a:blip r:embed="rId3">
            <a:alphaModFix/>
          </a:blip>
          <a:srcRect b="0" l="0" r="0" t="0"/>
          <a:stretch/>
        </p:blipFill>
        <p:spPr>
          <a:xfrm>
            <a:off x="0" y="0"/>
            <a:ext cx="3261515" cy="7927181"/>
          </a:xfrm>
          <a:prstGeom prst="rect">
            <a:avLst/>
          </a:prstGeom>
          <a:noFill/>
          <a:ln>
            <a:noFill/>
          </a:ln>
        </p:spPr>
      </p:pic>
      <p:pic>
        <p:nvPicPr>
          <p:cNvPr descr="preencoded.png" id="400" name="Google Shape;400;p17"/>
          <p:cNvPicPr preferRelativeResize="0"/>
          <p:nvPr/>
        </p:nvPicPr>
        <p:blipFill rotWithShape="1">
          <a:blip r:embed="rId4">
            <a:alphaModFix/>
          </a:blip>
          <a:srcRect b="0" l="0" r="0" t="0"/>
          <a:stretch/>
        </p:blipFill>
        <p:spPr>
          <a:xfrm>
            <a:off x="9419313" y="6313456"/>
            <a:ext cx="8868687" cy="3973544"/>
          </a:xfrm>
          <a:prstGeom prst="rect">
            <a:avLst/>
          </a:prstGeom>
          <a:noFill/>
          <a:ln>
            <a:noFill/>
          </a:ln>
        </p:spPr>
      </p:pic>
      <p:grpSp>
        <p:nvGrpSpPr>
          <p:cNvPr id="401" name="Google Shape;401;p17"/>
          <p:cNvGrpSpPr/>
          <p:nvPr/>
        </p:nvGrpSpPr>
        <p:grpSpPr>
          <a:xfrm>
            <a:off x="17640300" y="7994854"/>
            <a:ext cx="596695" cy="2063546"/>
            <a:chOff x="17640300" y="7994855"/>
            <a:chExt cx="596695" cy="2063546"/>
          </a:xfrm>
        </p:grpSpPr>
        <p:pic>
          <p:nvPicPr>
            <p:cNvPr descr="preencoded.png" id="402" name="Google Shape;402;p1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03" name="Google Shape;403;p17"/>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04" name="Google Shape;404;p17"/>
          <p:cNvGrpSpPr/>
          <p:nvPr/>
        </p:nvGrpSpPr>
        <p:grpSpPr>
          <a:xfrm>
            <a:off x="2209800" y="3114675"/>
            <a:ext cx="6644640" cy="2202180"/>
            <a:chOff x="2209800" y="3114675"/>
            <a:chExt cx="6644640" cy="2202180"/>
          </a:xfrm>
        </p:grpSpPr>
        <p:sp>
          <p:nvSpPr>
            <p:cNvPr id="405" name="Google Shape;405;p17"/>
            <p:cNvSpPr/>
            <p:nvPr/>
          </p:nvSpPr>
          <p:spPr>
            <a:xfrm>
              <a:off x="2209800" y="3114675"/>
              <a:ext cx="66446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An mobile app</a:t>
              </a:r>
              <a:endParaRPr b="0" i="0" sz="3600" u="none" cap="none" strike="noStrike">
                <a:solidFill>
                  <a:schemeClr val="dk1"/>
                </a:solidFill>
                <a:latin typeface="Calibri"/>
                <a:ea typeface="Calibri"/>
                <a:cs typeface="Calibri"/>
                <a:sym typeface="Calibri"/>
              </a:endParaRPr>
            </a:p>
          </p:txBody>
        </p:sp>
        <p:sp>
          <p:nvSpPr>
            <p:cNvPr id="406" name="Google Shape;406;p17"/>
            <p:cNvSpPr/>
            <p:nvPr/>
          </p:nvSpPr>
          <p:spPr>
            <a:xfrm>
              <a:off x="2209800" y="3838575"/>
              <a:ext cx="661416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07" name="Google Shape;407;p17"/>
          <p:cNvSpPr/>
          <p:nvPr/>
        </p:nvSpPr>
        <p:spPr>
          <a:xfrm>
            <a:off x="2209800" y="5743575"/>
            <a:ext cx="6776085" cy="30022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08" name="Google Shape;408;p17"/>
          <p:cNvSpPr/>
          <p:nvPr/>
        </p:nvSpPr>
        <p:spPr>
          <a:xfrm>
            <a:off x="2171700" y="1390650"/>
            <a:ext cx="9572625"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6000"/>
              <a:buFont typeface="Oxanium"/>
              <a:buNone/>
            </a:pPr>
            <a:r>
              <a:rPr b="1" i="0" lang="en-US" sz="6000" u="none" cap="none" strike="noStrike">
                <a:solidFill>
                  <a:srgbClr val="3A5567"/>
                </a:solidFill>
                <a:latin typeface="Oxanium"/>
                <a:ea typeface="Oxanium"/>
                <a:cs typeface="Oxanium"/>
                <a:sym typeface="Oxanium"/>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09" name="Google Shape;409;p17"/>
          <p:cNvPicPr preferRelativeResize="0"/>
          <p:nvPr/>
        </p:nvPicPr>
        <p:blipFill rotWithShape="1">
          <a:blip r:embed="rId6">
            <a:alphaModFix/>
          </a:blip>
          <a:srcRect b="0" l="0" r="0" t="0"/>
          <a:stretch/>
        </p:blipFill>
        <p:spPr>
          <a:xfrm>
            <a:off x="11591925" y="771525"/>
            <a:ext cx="4105275" cy="8886825"/>
          </a:xfrm>
          <a:prstGeom prst="rect">
            <a:avLst/>
          </a:prstGeom>
          <a:noFill/>
          <a:ln>
            <a:noFill/>
          </a:ln>
        </p:spPr>
      </p:pic>
      <p:pic>
        <p:nvPicPr>
          <p:cNvPr descr="preencoded.png" id="410" name="Google Shape;410;p17"/>
          <p:cNvPicPr preferRelativeResize="0"/>
          <p:nvPr/>
        </p:nvPicPr>
        <p:blipFill rotWithShape="1">
          <a:blip r:embed="rId7">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415" name="Shape 415"/>
        <p:cNvGrpSpPr/>
        <p:nvPr/>
      </p:nvGrpSpPr>
      <p:grpSpPr>
        <a:xfrm>
          <a:off x="0" y="0"/>
          <a:ext cx="0" cy="0"/>
          <a:chOff x="0" y="0"/>
          <a:chExt cx="0" cy="0"/>
        </a:xfrm>
      </p:grpSpPr>
      <p:pic>
        <p:nvPicPr>
          <p:cNvPr descr="preencoded.png" id="416" name="Google Shape;416;p18"/>
          <p:cNvPicPr preferRelativeResize="0"/>
          <p:nvPr/>
        </p:nvPicPr>
        <p:blipFill rotWithShape="1">
          <a:blip r:embed="rId3">
            <a:alphaModFix/>
          </a:blip>
          <a:srcRect b="0" l="0" r="0" t="0"/>
          <a:stretch/>
        </p:blipFill>
        <p:spPr>
          <a:xfrm>
            <a:off x="0" y="5143500"/>
            <a:ext cx="5162550" cy="5143500"/>
          </a:xfrm>
          <a:prstGeom prst="rect">
            <a:avLst/>
          </a:prstGeom>
          <a:noFill/>
          <a:ln>
            <a:noFill/>
          </a:ln>
        </p:spPr>
      </p:pic>
      <p:pic>
        <p:nvPicPr>
          <p:cNvPr descr="preencoded.png" id="417" name="Google Shape;417;p18"/>
          <p:cNvPicPr preferRelativeResize="0"/>
          <p:nvPr/>
        </p:nvPicPr>
        <p:blipFill rotWithShape="1">
          <a:blip r:embed="rId4">
            <a:alphaModFix/>
          </a:blip>
          <a:srcRect b="0" l="0" r="0" t="0"/>
          <a:stretch/>
        </p:blipFill>
        <p:spPr>
          <a:xfrm>
            <a:off x="12658725" y="0"/>
            <a:ext cx="5629275" cy="5143500"/>
          </a:xfrm>
          <a:prstGeom prst="rect">
            <a:avLst/>
          </a:prstGeom>
          <a:noFill/>
          <a:ln>
            <a:noFill/>
          </a:ln>
        </p:spPr>
      </p:pic>
      <p:grpSp>
        <p:nvGrpSpPr>
          <p:cNvPr id="418" name="Google Shape;418;p18"/>
          <p:cNvGrpSpPr/>
          <p:nvPr/>
        </p:nvGrpSpPr>
        <p:grpSpPr>
          <a:xfrm>
            <a:off x="17640300" y="7994854"/>
            <a:ext cx="596695" cy="2063546"/>
            <a:chOff x="17640300" y="7994855"/>
            <a:chExt cx="596695" cy="2063546"/>
          </a:xfrm>
        </p:grpSpPr>
        <p:pic>
          <p:nvPicPr>
            <p:cNvPr descr="preencoded.png" id="419" name="Google Shape;419;p1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20" name="Google Shape;420;p18"/>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21" name="Google Shape;421;p18"/>
          <p:cNvGrpSpPr/>
          <p:nvPr/>
        </p:nvGrpSpPr>
        <p:grpSpPr>
          <a:xfrm>
            <a:off x="657225" y="6229350"/>
            <a:ext cx="4377690" cy="2202180"/>
            <a:chOff x="657225" y="6229350"/>
            <a:chExt cx="4377690" cy="2202180"/>
          </a:xfrm>
        </p:grpSpPr>
        <p:sp>
          <p:nvSpPr>
            <p:cNvPr id="422" name="Google Shape;422;p18"/>
            <p:cNvSpPr/>
            <p:nvPr/>
          </p:nvSpPr>
          <p:spPr>
            <a:xfrm>
              <a:off x="657225" y="6229350"/>
              <a:ext cx="437769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A web application</a:t>
              </a:r>
              <a:endParaRPr b="0" i="0" sz="3600" u="none" cap="none" strike="noStrike">
                <a:solidFill>
                  <a:schemeClr val="dk1"/>
                </a:solidFill>
                <a:latin typeface="Calibri"/>
                <a:ea typeface="Calibri"/>
                <a:cs typeface="Calibri"/>
                <a:sym typeface="Calibri"/>
              </a:endParaRPr>
            </a:p>
          </p:txBody>
        </p:sp>
        <p:sp>
          <p:nvSpPr>
            <p:cNvPr id="423" name="Google Shape;423;p18"/>
            <p:cNvSpPr/>
            <p:nvPr/>
          </p:nvSpPr>
          <p:spPr>
            <a:xfrm>
              <a:off x="657225" y="6953250"/>
              <a:ext cx="434721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24" name="Google Shape;424;p18"/>
          <p:cNvSpPr/>
          <p:nvPr/>
        </p:nvSpPr>
        <p:spPr>
          <a:xfrm>
            <a:off x="619125" y="923925"/>
            <a:ext cx="5153025" cy="407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6000"/>
              <a:buFont typeface="Oxanium"/>
              <a:buNone/>
            </a:pPr>
            <a:r>
              <a:rPr b="1" i="0" lang="en-US" sz="6000" u="none" cap="none" strike="noStrike">
                <a:solidFill>
                  <a:srgbClr val="3A5567"/>
                </a:solidFill>
                <a:latin typeface="Oxanium"/>
                <a:ea typeface="Oxanium"/>
                <a:cs typeface="Oxanium"/>
                <a:sym typeface="Oxanium"/>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25" name="Google Shape;425;p18"/>
          <p:cNvSpPr/>
          <p:nvPr/>
        </p:nvSpPr>
        <p:spPr>
          <a:xfrm>
            <a:off x="12573000" y="3314700"/>
            <a:ext cx="5204460" cy="42214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26" name="Google Shape;426;p18"/>
          <p:cNvGrpSpPr/>
          <p:nvPr/>
        </p:nvGrpSpPr>
        <p:grpSpPr>
          <a:xfrm>
            <a:off x="5924550" y="561975"/>
            <a:ext cx="6429375" cy="9248775"/>
            <a:chOff x="5924550" y="561975"/>
            <a:chExt cx="6429375" cy="9248775"/>
          </a:xfrm>
        </p:grpSpPr>
        <p:pic>
          <p:nvPicPr>
            <p:cNvPr descr="preencoded.png" id="427" name="Google Shape;427;p18"/>
            <p:cNvPicPr preferRelativeResize="0"/>
            <p:nvPr/>
          </p:nvPicPr>
          <p:blipFill rotWithShape="1">
            <a:blip r:embed="rId6">
              <a:alphaModFix/>
            </a:blip>
            <a:srcRect b="0" l="0" r="0" t="0"/>
            <a:stretch/>
          </p:blipFill>
          <p:spPr>
            <a:xfrm>
              <a:off x="5924550" y="561975"/>
              <a:ext cx="6429375" cy="9248775"/>
            </a:xfrm>
            <a:prstGeom prst="rect">
              <a:avLst/>
            </a:prstGeom>
            <a:noFill/>
            <a:ln>
              <a:noFill/>
            </a:ln>
          </p:spPr>
        </p:pic>
        <p:pic>
          <p:nvPicPr>
            <p:cNvPr descr="preencoded.png" id="428" name="Google Shape;428;p18"/>
            <p:cNvPicPr preferRelativeResize="0"/>
            <p:nvPr/>
          </p:nvPicPr>
          <p:blipFill rotWithShape="1">
            <a:blip r:embed="rId7">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433" name="Shape 433"/>
        <p:cNvGrpSpPr/>
        <p:nvPr/>
      </p:nvGrpSpPr>
      <p:grpSpPr>
        <a:xfrm>
          <a:off x="0" y="0"/>
          <a:ext cx="0" cy="0"/>
          <a:chOff x="0" y="0"/>
          <a:chExt cx="0" cy="0"/>
        </a:xfrm>
      </p:grpSpPr>
      <p:pic>
        <p:nvPicPr>
          <p:cNvPr descr="preencoded.png" id="434" name="Google Shape;434;p19"/>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35" name="Google Shape;435;p19"/>
          <p:cNvGrpSpPr/>
          <p:nvPr/>
        </p:nvGrpSpPr>
        <p:grpSpPr>
          <a:xfrm>
            <a:off x="17640300" y="7994854"/>
            <a:ext cx="596695" cy="2063546"/>
            <a:chOff x="17640300" y="7994855"/>
            <a:chExt cx="596695" cy="2063546"/>
          </a:xfrm>
        </p:grpSpPr>
        <p:pic>
          <p:nvPicPr>
            <p:cNvPr descr="preencoded.png" id="436" name="Google Shape;436;p19"/>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37" name="Google Shape;437;p19"/>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38" name="Google Shape;438;p19"/>
          <p:cNvSpPr/>
          <p:nvPr/>
        </p:nvSpPr>
        <p:spPr>
          <a:xfrm>
            <a:off x="11868150" y="523875"/>
            <a:ext cx="5495925" cy="2171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3A5567"/>
              </a:buClr>
              <a:buSzPts val="6000"/>
              <a:buFont typeface="Oxanium"/>
              <a:buNone/>
            </a:pPr>
            <a:r>
              <a:rPr b="1" i="0" lang="en-US" sz="6000" u="none" cap="none" strike="noStrike">
                <a:solidFill>
                  <a:srgbClr val="3A5567"/>
                </a:solidFill>
                <a:latin typeface="Oxanium"/>
                <a:ea typeface="Oxanium"/>
                <a:cs typeface="Oxanium"/>
                <a:sym typeface="Oxanium"/>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443" name="Shape 443"/>
        <p:cNvGrpSpPr/>
        <p:nvPr/>
      </p:nvGrpSpPr>
      <p:grpSpPr>
        <a:xfrm>
          <a:off x="0" y="0"/>
          <a:ext cx="0" cy="0"/>
          <a:chOff x="0" y="0"/>
          <a:chExt cx="0" cy="0"/>
        </a:xfrm>
      </p:grpSpPr>
      <p:pic>
        <p:nvPicPr>
          <p:cNvPr descr="preencoded.png" id="444" name="Google Shape;444;p20"/>
          <p:cNvPicPr preferRelativeResize="0"/>
          <p:nvPr/>
        </p:nvPicPr>
        <p:blipFill rotWithShape="1">
          <a:blip r:embed="rId3">
            <a:alphaModFix/>
          </a:blip>
          <a:srcRect b="0" l="0" r="0" t="0"/>
          <a:stretch/>
        </p:blipFill>
        <p:spPr>
          <a:xfrm>
            <a:off x="0" y="6000750"/>
            <a:ext cx="6305550" cy="4286250"/>
          </a:xfrm>
          <a:prstGeom prst="rect">
            <a:avLst/>
          </a:prstGeom>
          <a:noFill/>
          <a:ln>
            <a:noFill/>
          </a:ln>
        </p:spPr>
      </p:pic>
      <p:pic>
        <p:nvPicPr>
          <p:cNvPr descr="preencoded.png" id="445" name="Google Shape;445;p20"/>
          <p:cNvPicPr preferRelativeResize="0"/>
          <p:nvPr/>
        </p:nvPicPr>
        <p:blipFill rotWithShape="1">
          <a:blip r:embed="rId4">
            <a:alphaModFix/>
          </a:blip>
          <a:srcRect b="0" l="0" r="0" t="0"/>
          <a:stretch/>
        </p:blipFill>
        <p:spPr>
          <a:xfrm>
            <a:off x="11068050" y="0"/>
            <a:ext cx="7219950" cy="6000750"/>
          </a:xfrm>
          <a:prstGeom prst="rect">
            <a:avLst/>
          </a:prstGeom>
          <a:noFill/>
          <a:ln>
            <a:noFill/>
          </a:ln>
        </p:spPr>
      </p:pic>
      <p:grpSp>
        <p:nvGrpSpPr>
          <p:cNvPr id="446" name="Google Shape;446;p20"/>
          <p:cNvGrpSpPr/>
          <p:nvPr/>
        </p:nvGrpSpPr>
        <p:grpSpPr>
          <a:xfrm>
            <a:off x="17640300" y="7994854"/>
            <a:ext cx="596695" cy="2063546"/>
            <a:chOff x="17640300" y="7994855"/>
            <a:chExt cx="596695" cy="2063546"/>
          </a:xfrm>
        </p:grpSpPr>
        <p:pic>
          <p:nvPicPr>
            <p:cNvPr descr="preencoded.png" id="447" name="Google Shape;447;p2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48" name="Google Shape;448;p20"/>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49" name="Google Shape;449;p20"/>
          <p:cNvPicPr preferRelativeResize="0"/>
          <p:nvPr/>
        </p:nvPicPr>
        <p:blipFill rotWithShape="1">
          <a:blip r:embed="rId6">
            <a:alphaModFix/>
          </a:blip>
          <a:srcRect b="0" l="0" r="0" t="0"/>
          <a:stretch/>
        </p:blipFill>
        <p:spPr>
          <a:xfrm>
            <a:off x="0" y="0"/>
            <a:ext cx="5734050" cy="10287000"/>
          </a:xfrm>
          <a:prstGeom prst="rect">
            <a:avLst/>
          </a:prstGeom>
          <a:noFill/>
          <a:ln>
            <a:noFill/>
          </a:ln>
        </p:spPr>
      </p:pic>
      <p:sp>
        <p:nvSpPr>
          <p:cNvPr id="450" name="Google Shape;450;p20"/>
          <p:cNvSpPr/>
          <p:nvPr/>
        </p:nvSpPr>
        <p:spPr>
          <a:xfrm>
            <a:off x="6505575" y="2466975"/>
            <a:ext cx="1131570" cy="1950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9600"/>
              <a:buFont typeface="Oxanium"/>
              <a:buNone/>
            </a:pPr>
            <a:r>
              <a:rPr b="1" i="0" lang="en-US" sz="9600" u="none" cap="none" strike="noStrike">
                <a:solidFill>
                  <a:srgbClr val="3A5567"/>
                </a:solidFill>
                <a:latin typeface="Oxanium"/>
                <a:ea typeface="Oxanium"/>
                <a:cs typeface="Oxanium"/>
                <a:sym typeface="Oxanium"/>
              </a:rPr>
              <a:t>1</a:t>
            </a:r>
            <a:endParaRPr b="0" i="0" sz="9600" u="none" cap="none" strike="noStrike">
              <a:solidFill>
                <a:schemeClr val="dk1"/>
              </a:solidFill>
              <a:latin typeface="Calibri"/>
              <a:ea typeface="Calibri"/>
              <a:cs typeface="Calibri"/>
              <a:sym typeface="Calibri"/>
            </a:endParaRPr>
          </a:p>
        </p:txBody>
      </p:sp>
      <p:grpSp>
        <p:nvGrpSpPr>
          <p:cNvPr id="451" name="Google Shape;451;p20"/>
          <p:cNvGrpSpPr/>
          <p:nvPr/>
        </p:nvGrpSpPr>
        <p:grpSpPr>
          <a:xfrm>
            <a:off x="7362825" y="1933575"/>
            <a:ext cx="4187190" cy="2697480"/>
            <a:chOff x="7362825" y="1933575"/>
            <a:chExt cx="4187190" cy="2697480"/>
          </a:xfrm>
        </p:grpSpPr>
        <p:sp>
          <p:nvSpPr>
            <p:cNvPr id="452" name="Google Shape;452;p20"/>
            <p:cNvSpPr/>
            <p:nvPr/>
          </p:nvSpPr>
          <p:spPr>
            <a:xfrm>
              <a:off x="7362825" y="1933575"/>
              <a:ext cx="4187190" cy="13030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Discover the secrets</a:t>
              </a:r>
              <a:endParaRPr b="0" i="0" sz="3600" u="none" cap="none" strike="noStrike">
                <a:solidFill>
                  <a:schemeClr val="dk1"/>
                </a:solidFill>
                <a:latin typeface="Calibri"/>
                <a:ea typeface="Calibri"/>
                <a:cs typeface="Calibri"/>
                <a:sym typeface="Calibri"/>
              </a:endParaRPr>
            </a:p>
          </p:txBody>
        </p:sp>
        <p:sp>
          <p:nvSpPr>
            <p:cNvPr id="453" name="Google Shape;453;p20"/>
            <p:cNvSpPr/>
            <p:nvPr/>
          </p:nvSpPr>
          <p:spPr>
            <a:xfrm>
              <a:off x="7362825" y="3152775"/>
              <a:ext cx="415671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sp>
        <p:nvSpPr>
          <p:cNvPr id="454" name="Google Shape;454;p20"/>
          <p:cNvSpPr/>
          <p:nvPr/>
        </p:nvSpPr>
        <p:spPr>
          <a:xfrm>
            <a:off x="6505575" y="6010275"/>
            <a:ext cx="1131570" cy="1950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9600"/>
              <a:buFont typeface="Oxanium"/>
              <a:buNone/>
            </a:pPr>
            <a:r>
              <a:rPr b="1" i="0" lang="en-US" sz="9600" u="none" cap="none" strike="noStrike">
                <a:solidFill>
                  <a:srgbClr val="3A5567"/>
                </a:solidFill>
                <a:latin typeface="Oxanium"/>
                <a:ea typeface="Oxanium"/>
                <a:cs typeface="Oxanium"/>
                <a:sym typeface="Oxanium"/>
              </a:rPr>
              <a:t>3</a:t>
            </a:r>
            <a:endParaRPr b="0" i="0" sz="9600" u="none" cap="none" strike="noStrike">
              <a:solidFill>
                <a:schemeClr val="dk1"/>
              </a:solidFill>
              <a:latin typeface="Calibri"/>
              <a:ea typeface="Calibri"/>
              <a:cs typeface="Calibri"/>
              <a:sym typeface="Calibri"/>
            </a:endParaRPr>
          </a:p>
        </p:txBody>
      </p:sp>
      <p:grpSp>
        <p:nvGrpSpPr>
          <p:cNvPr id="455" name="Google Shape;455;p20"/>
          <p:cNvGrpSpPr/>
          <p:nvPr/>
        </p:nvGrpSpPr>
        <p:grpSpPr>
          <a:xfrm>
            <a:off x="7362825" y="5248275"/>
            <a:ext cx="4187190" cy="3154680"/>
            <a:chOff x="7362825" y="5248275"/>
            <a:chExt cx="4187190" cy="3154680"/>
          </a:xfrm>
        </p:grpSpPr>
        <p:sp>
          <p:nvSpPr>
            <p:cNvPr id="456" name="Google Shape;456;p20"/>
            <p:cNvSpPr/>
            <p:nvPr/>
          </p:nvSpPr>
          <p:spPr>
            <a:xfrm>
              <a:off x="7362825" y="5248275"/>
              <a:ext cx="4187190" cy="13030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Meet the creatures</a:t>
              </a:r>
              <a:endParaRPr b="0" i="0" sz="3600" u="none" cap="none" strike="noStrike">
                <a:solidFill>
                  <a:schemeClr val="dk1"/>
                </a:solidFill>
                <a:latin typeface="Calibri"/>
                <a:ea typeface="Calibri"/>
                <a:cs typeface="Calibri"/>
                <a:sym typeface="Calibri"/>
              </a:endParaRPr>
            </a:p>
          </p:txBody>
        </p:sp>
        <p:sp>
          <p:nvSpPr>
            <p:cNvPr id="457" name="Google Shape;457;p20"/>
            <p:cNvSpPr/>
            <p:nvPr/>
          </p:nvSpPr>
          <p:spPr>
            <a:xfrm>
              <a:off x="7362825" y="6467475"/>
              <a:ext cx="4156710"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Encounter the mythical creatures that call the forest home, from talking animals to fairies.</a:t>
              </a:r>
              <a:endParaRPr b="0" i="0" sz="2400" u="none" cap="none" strike="noStrike">
                <a:solidFill>
                  <a:schemeClr val="dk1"/>
                </a:solidFill>
                <a:latin typeface="Calibri"/>
                <a:ea typeface="Calibri"/>
                <a:cs typeface="Calibri"/>
                <a:sym typeface="Calibri"/>
              </a:endParaRPr>
            </a:p>
          </p:txBody>
        </p:sp>
      </p:grpSp>
      <p:sp>
        <p:nvSpPr>
          <p:cNvPr id="458" name="Google Shape;458;p20"/>
          <p:cNvSpPr/>
          <p:nvPr/>
        </p:nvSpPr>
        <p:spPr>
          <a:xfrm>
            <a:off x="12134850" y="5724525"/>
            <a:ext cx="1131570" cy="1950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9600"/>
              <a:buFont typeface="Oxanium"/>
              <a:buNone/>
            </a:pPr>
            <a:r>
              <a:rPr b="1" i="0" lang="en-US" sz="9600" u="none" cap="none" strike="noStrike">
                <a:solidFill>
                  <a:srgbClr val="3A5567"/>
                </a:solidFill>
                <a:latin typeface="Oxanium"/>
                <a:ea typeface="Oxanium"/>
                <a:cs typeface="Oxanium"/>
                <a:sym typeface="Oxanium"/>
              </a:rPr>
              <a:t>4</a:t>
            </a:r>
            <a:endParaRPr b="0" i="0" sz="9600" u="none" cap="none" strike="noStrike">
              <a:solidFill>
                <a:schemeClr val="dk1"/>
              </a:solidFill>
              <a:latin typeface="Calibri"/>
              <a:ea typeface="Calibri"/>
              <a:cs typeface="Calibri"/>
              <a:sym typeface="Calibri"/>
            </a:endParaRPr>
          </a:p>
        </p:txBody>
      </p:sp>
      <p:grpSp>
        <p:nvGrpSpPr>
          <p:cNvPr id="459" name="Google Shape;459;p20"/>
          <p:cNvGrpSpPr/>
          <p:nvPr/>
        </p:nvGrpSpPr>
        <p:grpSpPr>
          <a:xfrm>
            <a:off x="12992100" y="5248275"/>
            <a:ext cx="4187190" cy="2583180"/>
            <a:chOff x="12992100" y="5248275"/>
            <a:chExt cx="4187190" cy="2583180"/>
          </a:xfrm>
        </p:grpSpPr>
        <p:sp>
          <p:nvSpPr>
            <p:cNvPr id="460" name="Google Shape;460;p20"/>
            <p:cNvSpPr/>
            <p:nvPr/>
          </p:nvSpPr>
          <p:spPr>
            <a:xfrm>
              <a:off x="12992100" y="5248275"/>
              <a:ext cx="418719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Uncover the magic</a:t>
              </a:r>
              <a:endParaRPr b="0" i="0" sz="3600" u="none" cap="none" strike="noStrike">
                <a:solidFill>
                  <a:schemeClr val="dk1"/>
                </a:solidFill>
                <a:latin typeface="Calibri"/>
                <a:ea typeface="Calibri"/>
                <a:cs typeface="Calibri"/>
                <a:sym typeface="Calibri"/>
              </a:endParaRPr>
            </a:p>
          </p:txBody>
        </p:sp>
        <p:sp>
          <p:nvSpPr>
            <p:cNvPr id="461" name="Google Shape;461;p20"/>
            <p:cNvSpPr/>
            <p:nvPr/>
          </p:nvSpPr>
          <p:spPr>
            <a:xfrm>
              <a:off x="12992100" y="5895975"/>
              <a:ext cx="4156710"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Learn about the powerful magic that pervades the forest and how it affects all who enter.</a:t>
              </a:r>
              <a:endParaRPr b="0" i="0" sz="2400" u="none" cap="none" strike="noStrike">
                <a:solidFill>
                  <a:schemeClr val="dk1"/>
                </a:solidFill>
                <a:latin typeface="Calibri"/>
                <a:ea typeface="Calibri"/>
                <a:cs typeface="Calibri"/>
                <a:sym typeface="Calibri"/>
              </a:endParaRPr>
            </a:p>
          </p:txBody>
        </p:sp>
      </p:grpSp>
      <p:sp>
        <p:nvSpPr>
          <p:cNvPr id="462" name="Google Shape;462;p20"/>
          <p:cNvSpPr/>
          <p:nvPr/>
        </p:nvSpPr>
        <p:spPr>
          <a:xfrm>
            <a:off x="12134850" y="2466975"/>
            <a:ext cx="1131570" cy="1950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9600"/>
              <a:buFont typeface="Oxanium"/>
              <a:buNone/>
            </a:pPr>
            <a:r>
              <a:rPr b="1" i="0" lang="en-US" sz="9600" u="none" cap="none" strike="noStrike">
                <a:solidFill>
                  <a:srgbClr val="3A5567"/>
                </a:solidFill>
                <a:latin typeface="Oxanium"/>
                <a:ea typeface="Oxanium"/>
                <a:cs typeface="Oxanium"/>
                <a:sym typeface="Oxanium"/>
              </a:rPr>
              <a:t>2</a:t>
            </a:r>
            <a:endParaRPr b="0" i="0" sz="9600" u="none" cap="none" strike="noStrike">
              <a:solidFill>
                <a:schemeClr val="dk1"/>
              </a:solidFill>
              <a:latin typeface="Calibri"/>
              <a:ea typeface="Calibri"/>
              <a:cs typeface="Calibri"/>
              <a:sym typeface="Calibri"/>
            </a:endParaRPr>
          </a:p>
        </p:txBody>
      </p:sp>
      <p:grpSp>
        <p:nvGrpSpPr>
          <p:cNvPr id="463" name="Google Shape;463;p20"/>
          <p:cNvGrpSpPr/>
          <p:nvPr/>
        </p:nvGrpSpPr>
        <p:grpSpPr>
          <a:xfrm>
            <a:off x="12992100" y="1933575"/>
            <a:ext cx="4187190" cy="2697480"/>
            <a:chOff x="12992100" y="1933575"/>
            <a:chExt cx="4187190" cy="2697480"/>
          </a:xfrm>
        </p:grpSpPr>
        <p:sp>
          <p:nvSpPr>
            <p:cNvPr id="464" name="Google Shape;464;p20"/>
            <p:cNvSpPr/>
            <p:nvPr/>
          </p:nvSpPr>
          <p:spPr>
            <a:xfrm>
              <a:off x="12992100" y="1933575"/>
              <a:ext cx="4187190" cy="13030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Find your own path</a:t>
              </a:r>
              <a:endParaRPr b="0" i="0" sz="3600" u="none" cap="none" strike="noStrike">
                <a:solidFill>
                  <a:schemeClr val="dk1"/>
                </a:solidFill>
                <a:latin typeface="Calibri"/>
                <a:ea typeface="Calibri"/>
                <a:cs typeface="Calibri"/>
                <a:sym typeface="Calibri"/>
              </a:endParaRPr>
            </a:p>
          </p:txBody>
        </p:sp>
        <p:sp>
          <p:nvSpPr>
            <p:cNvPr id="465" name="Google Shape;465;p20"/>
            <p:cNvSpPr/>
            <p:nvPr/>
          </p:nvSpPr>
          <p:spPr>
            <a:xfrm>
              <a:off x="12992100" y="3152775"/>
              <a:ext cx="415671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470" name="Shape 470"/>
        <p:cNvGrpSpPr/>
        <p:nvPr/>
      </p:nvGrpSpPr>
      <p:grpSpPr>
        <a:xfrm>
          <a:off x="0" y="0"/>
          <a:ext cx="0" cy="0"/>
          <a:chOff x="0" y="0"/>
          <a:chExt cx="0" cy="0"/>
        </a:xfrm>
      </p:grpSpPr>
      <p:pic>
        <p:nvPicPr>
          <p:cNvPr descr="preencoded.png" id="471" name="Google Shape;471;p21"/>
          <p:cNvPicPr preferRelativeResize="0"/>
          <p:nvPr/>
        </p:nvPicPr>
        <p:blipFill rotWithShape="1">
          <a:blip r:embed="rId3">
            <a:alphaModFix/>
          </a:blip>
          <a:srcRect b="0" l="0" r="0" t="0"/>
          <a:stretch/>
        </p:blipFill>
        <p:spPr>
          <a:xfrm>
            <a:off x="0" y="0"/>
            <a:ext cx="3261515" cy="7927181"/>
          </a:xfrm>
          <a:prstGeom prst="rect">
            <a:avLst/>
          </a:prstGeom>
          <a:noFill/>
          <a:ln>
            <a:noFill/>
          </a:ln>
        </p:spPr>
      </p:pic>
      <p:pic>
        <p:nvPicPr>
          <p:cNvPr descr="preencoded.png" id="472" name="Google Shape;472;p21"/>
          <p:cNvPicPr preferRelativeResize="0"/>
          <p:nvPr/>
        </p:nvPicPr>
        <p:blipFill rotWithShape="1">
          <a:blip r:embed="rId4">
            <a:alphaModFix/>
          </a:blip>
          <a:srcRect b="0" l="0" r="0" t="0"/>
          <a:stretch/>
        </p:blipFill>
        <p:spPr>
          <a:xfrm>
            <a:off x="9419313" y="6313456"/>
            <a:ext cx="8868687" cy="3973544"/>
          </a:xfrm>
          <a:prstGeom prst="rect">
            <a:avLst/>
          </a:prstGeom>
          <a:noFill/>
          <a:ln>
            <a:noFill/>
          </a:ln>
        </p:spPr>
      </p:pic>
      <p:grpSp>
        <p:nvGrpSpPr>
          <p:cNvPr id="473" name="Google Shape;473;p21"/>
          <p:cNvGrpSpPr/>
          <p:nvPr/>
        </p:nvGrpSpPr>
        <p:grpSpPr>
          <a:xfrm>
            <a:off x="17640300" y="7994854"/>
            <a:ext cx="596695" cy="2063546"/>
            <a:chOff x="17640300" y="7994855"/>
            <a:chExt cx="596695" cy="2063546"/>
          </a:xfrm>
        </p:grpSpPr>
        <p:pic>
          <p:nvPicPr>
            <p:cNvPr descr="preencoded.png" id="474" name="Google Shape;474;p2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75" name="Google Shape;475;p2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76" name="Google Shape;476;p21"/>
          <p:cNvPicPr preferRelativeResize="0"/>
          <p:nvPr/>
        </p:nvPicPr>
        <p:blipFill rotWithShape="1">
          <a:blip r:embed="rId6">
            <a:alphaModFix/>
          </a:blip>
          <a:srcRect b="0" l="0" r="0" t="0"/>
          <a:stretch/>
        </p:blipFill>
        <p:spPr>
          <a:xfrm>
            <a:off x="381000" y="2200275"/>
            <a:ext cx="10858500" cy="5895975"/>
          </a:xfrm>
          <a:prstGeom prst="rect">
            <a:avLst/>
          </a:prstGeom>
          <a:noFill/>
          <a:ln>
            <a:noFill/>
          </a:ln>
        </p:spPr>
      </p:pic>
      <p:sp>
        <p:nvSpPr>
          <p:cNvPr id="477" name="Google Shape;477;p21"/>
          <p:cNvSpPr/>
          <p:nvPr/>
        </p:nvSpPr>
        <p:spPr>
          <a:xfrm>
            <a:off x="3810000" y="8772525"/>
            <a:ext cx="10658475"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A5567"/>
              </a:buClr>
              <a:buSzPts val="6000"/>
              <a:buFont typeface="Oxanium"/>
              <a:buNone/>
            </a:pPr>
            <a:r>
              <a:rPr b="1" i="0" lang="en-US" sz="6000" u="none" cap="none" strike="noStrike">
                <a:solidFill>
                  <a:srgbClr val="3A5567"/>
                </a:solidFill>
                <a:latin typeface="Oxanium"/>
                <a:ea typeface="Oxanium"/>
                <a:cs typeface="Oxanium"/>
                <a:sym typeface="Oxanium"/>
              </a:rPr>
              <a:t>Fantasy Realm at a Glance</a:t>
            </a:r>
            <a:endParaRPr b="0" i="0" sz="6000" u="none" cap="none" strike="noStrike">
              <a:solidFill>
                <a:schemeClr val="dk1"/>
              </a:solidFill>
              <a:latin typeface="Calibri"/>
              <a:ea typeface="Calibri"/>
              <a:cs typeface="Calibri"/>
              <a:sym typeface="Calibri"/>
            </a:endParaRPr>
          </a:p>
        </p:txBody>
      </p:sp>
      <p:grpSp>
        <p:nvGrpSpPr>
          <p:cNvPr id="478" name="Google Shape;478;p21"/>
          <p:cNvGrpSpPr/>
          <p:nvPr/>
        </p:nvGrpSpPr>
        <p:grpSpPr>
          <a:xfrm>
            <a:off x="11791950" y="1457325"/>
            <a:ext cx="5292090" cy="1668780"/>
            <a:chOff x="11791950" y="1457325"/>
            <a:chExt cx="5292090" cy="1668780"/>
          </a:xfrm>
        </p:grpSpPr>
        <p:sp>
          <p:nvSpPr>
            <p:cNvPr id="479" name="Google Shape;479;p21"/>
            <p:cNvSpPr/>
            <p:nvPr/>
          </p:nvSpPr>
          <p:spPr>
            <a:xfrm>
              <a:off x="11791950" y="1457325"/>
              <a:ext cx="529209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The Forest</a:t>
              </a:r>
              <a:endParaRPr b="0" i="0" sz="3600" u="none" cap="none" strike="noStrike">
                <a:solidFill>
                  <a:schemeClr val="dk1"/>
                </a:solidFill>
                <a:latin typeface="Calibri"/>
                <a:ea typeface="Calibri"/>
                <a:cs typeface="Calibri"/>
                <a:sym typeface="Calibri"/>
              </a:endParaRPr>
            </a:p>
          </p:txBody>
        </p:sp>
        <p:sp>
          <p:nvSpPr>
            <p:cNvPr id="480" name="Google Shape;480;p21"/>
            <p:cNvSpPr/>
            <p:nvPr/>
          </p:nvSpPr>
          <p:spPr>
            <a:xfrm>
              <a:off x="11791950" y="2105025"/>
              <a:ext cx="5261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talking animals and creatures.</a:t>
              </a:r>
              <a:endParaRPr b="0" i="0" sz="2400" u="none" cap="none" strike="noStrike">
                <a:solidFill>
                  <a:schemeClr val="dk1"/>
                </a:solidFill>
                <a:latin typeface="Calibri"/>
                <a:ea typeface="Calibri"/>
                <a:cs typeface="Calibri"/>
                <a:sym typeface="Calibri"/>
              </a:endParaRPr>
            </a:p>
          </p:txBody>
        </p:sp>
      </p:grpSp>
      <p:grpSp>
        <p:nvGrpSpPr>
          <p:cNvPr id="481" name="Google Shape;481;p21"/>
          <p:cNvGrpSpPr/>
          <p:nvPr/>
        </p:nvGrpSpPr>
        <p:grpSpPr>
          <a:xfrm>
            <a:off x="11791950" y="3933825"/>
            <a:ext cx="5292090" cy="1668780"/>
            <a:chOff x="11791950" y="3933825"/>
            <a:chExt cx="5292090" cy="1668780"/>
          </a:xfrm>
        </p:grpSpPr>
        <p:sp>
          <p:nvSpPr>
            <p:cNvPr id="482" name="Google Shape;482;p21"/>
            <p:cNvSpPr/>
            <p:nvPr/>
          </p:nvSpPr>
          <p:spPr>
            <a:xfrm>
              <a:off x="11791950" y="3933825"/>
              <a:ext cx="529209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The Caves</a:t>
              </a:r>
              <a:endParaRPr b="0" i="0" sz="3600" u="none" cap="none" strike="noStrike">
                <a:solidFill>
                  <a:schemeClr val="dk1"/>
                </a:solidFill>
                <a:latin typeface="Calibri"/>
                <a:ea typeface="Calibri"/>
                <a:cs typeface="Calibri"/>
                <a:sym typeface="Calibri"/>
              </a:endParaRPr>
            </a:p>
          </p:txBody>
        </p:sp>
        <p:sp>
          <p:nvSpPr>
            <p:cNvPr id="483" name="Google Shape;483;p21"/>
            <p:cNvSpPr/>
            <p:nvPr/>
          </p:nvSpPr>
          <p:spPr>
            <a:xfrm>
              <a:off x="11791950" y="4581525"/>
              <a:ext cx="5261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gems.</a:t>
              </a:r>
              <a:endParaRPr b="0" i="0" sz="2400" u="none" cap="none" strike="noStrike">
                <a:solidFill>
                  <a:schemeClr val="dk1"/>
                </a:solidFill>
                <a:latin typeface="Calibri"/>
                <a:ea typeface="Calibri"/>
                <a:cs typeface="Calibri"/>
                <a:sym typeface="Calibri"/>
              </a:endParaRPr>
            </a:p>
          </p:txBody>
        </p:sp>
      </p:grpSp>
      <p:grpSp>
        <p:nvGrpSpPr>
          <p:cNvPr id="484" name="Google Shape;484;p21"/>
          <p:cNvGrpSpPr/>
          <p:nvPr/>
        </p:nvGrpSpPr>
        <p:grpSpPr>
          <a:xfrm>
            <a:off x="11791950" y="6200775"/>
            <a:ext cx="5292090" cy="1668780"/>
            <a:chOff x="11791950" y="6200775"/>
            <a:chExt cx="5292090" cy="1668780"/>
          </a:xfrm>
        </p:grpSpPr>
        <p:sp>
          <p:nvSpPr>
            <p:cNvPr id="485" name="Google Shape;485;p21"/>
            <p:cNvSpPr/>
            <p:nvPr/>
          </p:nvSpPr>
          <p:spPr>
            <a:xfrm>
              <a:off x="11791950" y="6200775"/>
              <a:ext cx="529209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The Lair</a:t>
              </a:r>
              <a:endParaRPr b="0" i="0" sz="3600" u="none" cap="none" strike="noStrike">
                <a:solidFill>
                  <a:schemeClr val="dk1"/>
                </a:solidFill>
                <a:latin typeface="Calibri"/>
                <a:ea typeface="Calibri"/>
                <a:cs typeface="Calibri"/>
                <a:sym typeface="Calibri"/>
              </a:endParaRPr>
            </a:p>
          </p:txBody>
        </p:sp>
        <p:sp>
          <p:nvSpPr>
            <p:cNvPr id="486" name="Google Shape;486;p21"/>
            <p:cNvSpPr/>
            <p:nvPr/>
          </p:nvSpPr>
          <p:spPr>
            <a:xfrm>
              <a:off x="11791950" y="6848475"/>
              <a:ext cx="5261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491" name="Shape 491"/>
        <p:cNvGrpSpPr/>
        <p:nvPr/>
      </p:nvGrpSpPr>
      <p:grpSpPr>
        <a:xfrm>
          <a:off x="0" y="0"/>
          <a:ext cx="0" cy="0"/>
          <a:chOff x="0" y="0"/>
          <a:chExt cx="0" cy="0"/>
        </a:xfrm>
      </p:grpSpPr>
      <p:pic>
        <p:nvPicPr>
          <p:cNvPr descr="preencoded.png" id="492" name="Google Shape;492;p22"/>
          <p:cNvPicPr preferRelativeResize="0"/>
          <p:nvPr/>
        </p:nvPicPr>
        <p:blipFill rotWithShape="1">
          <a:blip r:embed="rId3">
            <a:alphaModFix/>
          </a:blip>
          <a:srcRect b="0" l="0" r="0" t="0"/>
          <a:stretch/>
        </p:blipFill>
        <p:spPr>
          <a:xfrm>
            <a:off x="0" y="5143500"/>
            <a:ext cx="5162550" cy="5143500"/>
          </a:xfrm>
          <a:prstGeom prst="rect">
            <a:avLst/>
          </a:prstGeom>
          <a:noFill/>
          <a:ln>
            <a:noFill/>
          </a:ln>
        </p:spPr>
      </p:pic>
      <p:pic>
        <p:nvPicPr>
          <p:cNvPr descr="preencoded.png" id="493" name="Google Shape;493;p22"/>
          <p:cNvPicPr preferRelativeResize="0"/>
          <p:nvPr/>
        </p:nvPicPr>
        <p:blipFill rotWithShape="1">
          <a:blip r:embed="rId4">
            <a:alphaModFix/>
          </a:blip>
          <a:srcRect b="0" l="0" r="0" t="0"/>
          <a:stretch/>
        </p:blipFill>
        <p:spPr>
          <a:xfrm>
            <a:off x="12658725" y="0"/>
            <a:ext cx="5629275" cy="5143500"/>
          </a:xfrm>
          <a:prstGeom prst="rect">
            <a:avLst/>
          </a:prstGeom>
          <a:noFill/>
          <a:ln>
            <a:noFill/>
          </a:ln>
        </p:spPr>
      </p:pic>
      <p:grpSp>
        <p:nvGrpSpPr>
          <p:cNvPr id="494" name="Google Shape;494;p22"/>
          <p:cNvGrpSpPr/>
          <p:nvPr/>
        </p:nvGrpSpPr>
        <p:grpSpPr>
          <a:xfrm>
            <a:off x="17640300" y="7994854"/>
            <a:ext cx="596695" cy="2063546"/>
            <a:chOff x="17640300" y="7994855"/>
            <a:chExt cx="596695" cy="2063546"/>
          </a:xfrm>
        </p:grpSpPr>
        <p:pic>
          <p:nvPicPr>
            <p:cNvPr descr="preencoded.png" id="495" name="Google Shape;495;p2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96" name="Google Shape;496;p2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97" name="Google Shape;497;p22"/>
          <p:cNvSpPr/>
          <p:nvPr/>
        </p:nvSpPr>
        <p:spPr>
          <a:xfrm>
            <a:off x="4591050" y="723900"/>
            <a:ext cx="91059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A5567"/>
              </a:buClr>
              <a:buSzPts val="6000"/>
              <a:buFont typeface="Oxanium"/>
              <a:buNone/>
            </a:pPr>
            <a:r>
              <a:rPr b="1" i="0" lang="en-US" sz="6000" u="none" cap="none" strike="noStrike">
                <a:solidFill>
                  <a:srgbClr val="3A5567"/>
                </a:solidFill>
                <a:latin typeface="Oxanium"/>
                <a:ea typeface="Oxanium"/>
                <a:cs typeface="Oxanium"/>
                <a:sym typeface="Oxanium"/>
              </a:rPr>
              <a:t>The Timeline</a:t>
            </a:r>
            <a:endParaRPr b="0" i="0" sz="6000" u="none" cap="none" strike="noStrike">
              <a:solidFill>
                <a:schemeClr val="dk1"/>
              </a:solidFill>
              <a:latin typeface="Calibri"/>
              <a:ea typeface="Calibri"/>
              <a:cs typeface="Calibri"/>
              <a:sym typeface="Calibri"/>
            </a:endParaRPr>
          </a:p>
        </p:txBody>
      </p:sp>
      <p:grpSp>
        <p:nvGrpSpPr>
          <p:cNvPr id="498" name="Google Shape;498;p22"/>
          <p:cNvGrpSpPr/>
          <p:nvPr/>
        </p:nvGrpSpPr>
        <p:grpSpPr>
          <a:xfrm>
            <a:off x="2276475" y="5400675"/>
            <a:ext cx="1219200" cy="1219200"/>
            <a:chOff x="2276475" y="5400675"/>
            <a:chExt cx="1219200" cy="1219200"/>
          </a:xfrm>
        </p:grpSpPr>
        <p:sp>
          <p:nvSpPr>
            <p:cNvPr id="499" name="Google Shape;499;p22"/>
            <p:cNvSpPr/>
            <p:nvPr/>
          </p:nvSpPr>
          <p:spPr>
            <a:xfrm>
              <a:off x="2276475" y="5400675"/>
              <a:ext cx="1219200" cy="1219200"/>
            </a:xfrm>
            <a:prstGeom prst="ellipse">
              <a:avLst/>
            </a:prstGeom>
            <a:noFill/>
            <a:ln cap="flat" cmpd="sng" w="9525">
              <a:solidFill>
                <a:srgbClr val="21516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2"/>
            <p:cNvSpPr/>
            <p:nvPr/>
          </p:nvSpPr>
          <p:spPr>
            <a:xfrm>
              <a:off x="2277428" y="5644515"/>
              <a:ext cx="1217295"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1516C"/>
                </a:buClr>
                <a:buSzPts val="3600"/>
                <a:buFont typeface="Oxanium"/>
                <a:buNone/>
              </a:pPr>
              <a:r>
                <a:rPr b="1" i="0" lang="en-US" sz="3600" u="none" cap="none" strike="noStrike">
                  <a:solidFill>
                    <a:srgbClr val="21516C"/>
                  </a:solidFill>
                  <a:latin typeface="Oxanium"/>
                  <a:ea typeface="Oxanium"/>
                  <a:cs typeface="Oxanium"/>
                  <a:sym typeface="Oxanium"/>
                </a:rPr>
                <a:t>2022</a:t>
              </a:r>
              <a:endParaRPr b="0" i="0" sz="3600" u="none" cap="none" strike="noStrike">
                <a:solidFill>
                  <a:schemeClr val="dk1"/>
                </a:solidFill>
                <a:latin typeface="Calibri"/>
                <a:ea typeface="Calibri"/>
                <a:cs typeface="Calibri"/>
                <a:sym typeface="Calibri"/>
              </a:endParaRPr>
            </a:p>
          </p:txBody>
        </p:sp>
      </p:grpSp>
      <p:cxnSp>
        <p:nvCxnSpPr>
          <p:cNvPr id="501" name="Google Shape;501;p22"/>
          <p:cNvCxnSpPr/>
          <p:nvPr/>
        </p:nvCxnSpPr>
        <p:spPr>
          <a:xfrm>
            <a:off x="3495605" y="5995988"/>
            <a:ext cx="2895741" cy="0"/>
          </a:xfrm>
          <a:prstGeom prst="straightConnector1">
            <a:avLst/>
          </a:prstGeom>
          <a:noFill/>
          <a:ln cap="flat" cmpd="sng" w="28575">
            <a:solidFill>
              <a:srgbClr val="21516C"/>
            </a:solidFill>
            <a:prstDash val="solid"/>
            <a:round/>
            <a:headEnd len="sm" w="sm" type="none"/>
            <a:tailEnd len="sm" w="sm" type="none"/>
          </a:ln>
        </p:spPr>
      </p:cxnSp>
      <p:grpSp>
        <p:nvGrpSpPr>
          <p:cNvPr id="502" name="Google Shape;502;p22"/>
          <p:cNvGrpSpPr/>
          <p:nvPr/>
        </p:nvGrpSpPr>
        <p:grpSpPr>
          <a:xfrm>
            <a:off x="6391275" y="5400675"/>
            <a:ext cx="1219200" cy="1219200"/>
            <a:chOff x="6391275" y="5400675"/>
            <a:chExt cx="1219200" cy="1219200"/>
          </a:xfrm>
        </p:grpSpPr>
        <p:sp>
          <p:nvSpPr>
            <p:cNvPr id="503" name="Google Shape;503;p22"/>
            <p:cNvSpPr/>
            <p:nvPr/>
          </p:nvSpPr>
          <p:spPr>
            <a:xfrm>
              <a:off x="6391275" y="5400675"/>
              <a:ext cx="1219200" cy="1219200"/>
            </a:xfrm>
            <a:prstGeom prst="ellipse">
              <a:avLst/>
            </a:prstGeom>
            <a:noFill/>
            <a:ln cap="flat" cmpd="sng" w="9525">
              <a:solidFill>
                <a:srgbClr val="21516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2"/>
            <p:cNvSpPr/>
            <p:nvPr/>
          </p:nvSpPr>
          <p:spPr>
            <a:xfrm>
              <a:off x="6392228" y="5644515"/>
              <a:ext cx="1217295"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1516C"/>
                </a:buClr>
                <a:buSzPts val="3600"/>
                <a:buFont typeface="Oxanium"/>
                <a:buNone/>
              </a:pPr>
              <a:r>
                <a:rPr b="1" i="0" lang="en-US" sz="3600" u="none" cap="none" strike="noStrike">
                  <a:solidFill>
                    <a:srgbClr val="21516C"/>
                  </a:solidFill>
                  <a:latin typeface="Oxanium"/>
                  <a:ea typeface="Oxanium"/>
                  <a:cs typeface="Oxanium"/>
                  <a:sym typeface="Oxanium"/>
                </a:rPr>
                <a:t>2023</a:t>
              </a:r>
              <a:endParaRPr b="0" i="0" sz="3600" u="none" cap="none" strike="noStrike">
                <a:solidFill>
                  <a:schemeClr val="dk1"/>
                </a:solidFill>
                <a:latin typeface="Calibri"/>
                <a:ea typeface="Calibri"/>
                <a:cs typeface="Calibri"/>
                <a:sym typeface="Calibri"/>
              </a:endParaRPr>
            </a:p>
          </p:txBody>
        </p:sp>
      </p:grpSp>
      <p:cxnSp>
        <p:nvCxnSpPr>
          <p:cNvPr id="505" name="Google Shape;505;p22"/>
          <p:cNvCxnSpPr/>
          <p:nvPr/>
        </p:nvCxnSpPr>
        <p:spPr>
          <a:xfrm>
            <a:off x="7610405" y="5995988"/>
            <a:ext cx="2895741" cy="0"/>
          </a:xfrm>
          <a:prstGeom prst="straightConnector1">
            <a:avLst/>
          </a:prstGeom>
          <a:noFill/>
          <a:ln cap="flat" cmpd="sng" w="28575">
            <a:solidFill>
              <a:srgbClr val="21516C"/>
            </a:solidFill>
            <a:prstDash val="solid"/>
            <a:round/>
            <a:headEnd len="sm" w="sm" type="none"/>
            <a:tailEnd len="sm" w="sm" type="none"/>
          </a:ln>
        </p:spPr>
      </p:cxnSp>
      <p:grpSp>
        <p:nvGrpSpPr>
          <p:cNvPr id="506" name="Google Shape;506;p22"/>
          <p:cNvGrpSpPr/>
          <p:nvPr/>
        </p:nvGrpSpPr>
        <p:grpSpPr>
          <a:xfrm>
            <a:off x="10506075" y="5400675"/>
            <a:ext cx="1219200" cy="1219200"/>
            <a:chOff x="10506075" y="5400675"/>
            <a:chExt cx="1219200" cy="1219200"/>
          </a:xfrm>
        </p:grpSpPr>
        <p:sp>
          <p:nvSpPr>
            <p:cNvPr id="507" name="Google Shape;507;p22"/>
            <p:cNvSpPr/>
            <p:nvPr/>
          </p:nvSpPr>
          <p:spPr>
            <a:xfrm>
              <a:off x="10506075" y="5400675"/>
              <a:ext cx="1219200" cy="1219200"/>
            </a:xfrm>
            <a:prstGeom prst="ellipse">
              <a:avLst/>
            </a:prstGeom>
            <a:noFill/>
            <a:ln cap="flat" cmpd="sng" w="9525">
              <a:solidFill>
                <a:srgbClr val="21516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2"/>
            <p:cNvSpPr/>
            <p:nvPr/>
          </p:nvSpPr>
          <p:spPr>
            <a:xfrm>
              <a:off x="10507028" y="5644515"/>
              <a:ext cx="1217295"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1516C"/>
                </a:buClr>
                <a:buSzPts val="3600"/>
                <a:buFont typeface="Oxanium"/>
                <a:buNone/>
              </a:pPr>
              <a:r>
                <a:rPr b="1" i="0" lang="en-US" sz="3600" u="none" cap="none" strike="noStrike">
                  <a:solidFill>
                    <a:srgbClr val="21516C"/>
                  </a:solidFill>
                  <a:latin typeface="Oxanium"/>
                  <a:ea typeface="Oxanium"/>
                  <a:cs typeface="Oxanium"/>
                  <a:sym typeface="Oxanium"/>
                </a:rPr>
                <a:t>2024</a:t>
              </a:r>
              <a:endParaRPr b="0" i="0" sz="3600" u="none" cap="none" strike="noStrike">
                <a:solidFill>
                  <a:schemeClr val="dk1"/>
                </a:solidFill>
                <a:latin typeface="Calibri"/>
                <a:ea typeface="Calibri"/>
                <a:cs typeface="Calibri"/>
                <a:sym typeface="Calibri"/>
              </a:endParaRPr>
            </a:p>
          </p:txBody>
        </p:sp>
      </p:grpSp>
      <p:cxnSp>
        <p:nvCxnSpPr>
          <p:cNvPr id="509" name="Google Shape;509;p22"/>
          <p:cNvCxnSpPr/>
          <p:nvPr/>
        </p:nvCxnSpPr>
        <p:spPr>
          <a:xfrm>
            <a:off x="11725205" y="5995988"/>
            <a:ext cx="2895741" cy="0"/>
          </a:xfrm>
          <a:prstGeom prst="straightConnector1">
            <a:avLst/>
          </a:prstGeom>
          <a:noFill/>
          <a:ln cap="flat" cmpd="sng" w="28575">
            <a:solidFill>
              <a:srgbClr val="21516C"/>
            </a:solidFill>
            <a:prstDash val="solid"/>
            <a:round/>
            <a:headEnd len="sm" w="sm" type="none"/>
            <a:tailEnd len="sm" w="sm" type="none"/>
          </a:ln>
        </p:spPr>
      </p:cxnSp>
      <p:grpSp>
        <p:nvGrpSpPr>
          <p:cNvPr id="510" name="Google Shape;510;p22"/>
          <p:cNvGrpSpPr/>
          <p:nvPr/>
        </p:nvGrpSpPr>
        <p:grpSpPr>
          <a:xfrm>
            <a:off x="14620875" y="5400675"/>
            <a:ext cx="1219200" cy="1219200"/>
            <a:chOff x="14620875" y="5400675"/>
            <a:chExt cx="1219200" cy="1219200"/>
          </a:xfrm>
        </p:grpSpPr>
        <p:sp>
          <p:nvSpPr>
            <p:cNvPr id="511" name="Google Shape;511;p22"/>
            <p:cNvSpPr/>
            <p:nvPr/>
          </p:nvSpPr>
          <p:spPr>
            <a:xfrm>
              <a:off x="14620875" y="5400675"/>
              <a:ext cx="1219200" cy="1219200"/>
            </a:xfrm>
            <a:prstGeom prst="ellipse">
              <a:avLst/>
            </a:prstGeom>
            <a:noFill/>
            <a:ln cap="flat" cmpd="sng" w="9525">
              <a:solidFill>
                <a:srgbClr val="21516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2"/>
            <p:cNvSpPr/>
            <p:nvPr/>
          </p:nvSpPr>
          <p:spPr>
            <a:xfrm>
              <a:off x="14621828" y="5644515"/>
              <a:ext cx="1217295"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1516C"/>
                </a:buClr>
                <a:buSzPts val="3600"/>
                <a:buFont typeface="Oxanium"/>
                <a:buNone/>
              </a:pPr>
              <a:r>
                <a:rPr b="1" i="0" lang="en-US" sz="3600" u="none" cap="none" strike="noStrike">
                  <a:solidFill>
                    <a:srgbClr val="21516C"/>
                  </a:solidFill>
                  <a:latin typeface="Oxanium"/>
                  <a:ea typeface="Oxanium"/>
                  <a:cs typeface="Oxanium"/>
                  <a:sym typeface="Oxanium"/>
                </a:rPr>
                <a:t>2025</a:t>
              </a:r>
              <a:endParaRPr b="0" i="0" sz="3600" u="none" cap="none" strike="noStrike">
                <a:solidFill>
                  <a:schemeClr val="dk1"/>
                </a:solidFill>
                <a:latin typeface="Calibri"/>
                <a:ea typeface="Calibri"/>
                <a:cs typeface="Calibri"/>
                <a:sym typeface="Calibri"/>
              </a:endParaRPr>
            </a:p>
          </p:txBody>
        </p:sp>
      </p:grpSp>
      <p:grpSp>
        <p:nvGrpSpPr>
          <p:cNvPr id="513" name="Google Shape;513;p22"/>
          <p:cNvGrpSpPr/>
          <p:nvPr/>
        </p:nvGrpSpPr>
        <p:grpSpPr>
          <a:xfrm>
            <a:off x="649605" y="3409950"/>
            <a:ext cx="4663440" cy="1668780"/>
            <a:chOff x="649605" y="3409950"/>
            <a:chExt cx="4663440" cy="1668780"/>
          </a:xfrm>
        </p:grpSpPr>
        <p:sp>
          <p:nvSpPr>
            <p:cNvPr id="514" name="Google Shape;514;p22"/>
            <p:cNvSpPr/>
            <p:nvPr/>
          </p:nvSpPr>
          <p:spPr>
            <a:xfrm>
              <a:off x="649605" y="3409950"/>
              <a:ext cx="4663440"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Dragon Taming</a:t>
              </a:r>
              <a:endParaRPr b="0" i="0" sz="3600" u="none" cap="none" strike="noStrike">
                <a:solidFill>
                  <a:schemeClr val="dk1"/>
                </a:solidFill>
                <a:latin typeface="Calibri"/>
                <a:ea typeface="Calibri"/>
                <a:cs typeface="Calibri"/>
                <a:sym typeface="Calibri"/>
              </a:endParaRPr>
            </a:p>
          </p:txBody>
        </p:sp>
        <p:sp>
          <p:nvSpPr>
            <p:cNvPr id="515" name="Google Shape;515;p22"/>
            <p:cNvSpPr/>
            <p:nvPr/>
          </p:nvSpPr>
          <p:spPr>
            <a:xfrm>
              <a:off x="664845" y="4057650"/>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First dragon was successfully tamed</a:t>
              </a:r>
              <a:endParaRPr b="0" i="0" sz="2400" u="none" cap="none" strike="noStrike">
                <a:solidFill>
                  <a:schemeClr val="dk1"/>
                </a:solidFill>
                <a:latin typeface="Calibri"/>
                <a:ea typeface="Calibri"/>
                <a:cs typeface="Calibri"/>
                <a:sym typeface="Calibri"/>
              </a:endParaRPr>
            </a:p>
          </p:txBody>
        </p:sp>
      </p:grpSp>
      <p:grpSp>
        <p:nvGrpSpPr>
          <p:cNvPr id="516" name="Google Shape;516;p22"/>
          <p:cNvGrpSpPr/>
          <p:nvPr/>
        </p:nvGrpSpPr>
        <p:grpSpPr>
          <a:xfrm>
            <a:off x="8898255" y="3409950"/>
            <a:ext cx="4663440" cy="1668780"/>
            <a:chOff x="8898255" y="3409950"/>
            <a:chExt cx="4663440" cy="1668780"/>
          </a:xfrm>
        </p:grpSpPr>
        <p:sp>
          <p:nvSpPr>
            <p:cNvPr id="517" name="Google Shape;517;p22"/>
            <p:cNvSpPr/>
            <p:nvPr/>
          </p:nvSpPr>
          <p:spPr>
            <a:xfrm>
              <a:off x="8898255" y="3409950"/>
              <a:ext cx="4663440"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Unicorn Migration</a:t>
              </a:r>
              <a:endParaRPr b="0" i="0" sz="3600" u="none" cap="none" strike="noStrike">
                <a:solidFill>
                  <a:schemeClr val="dk1"/>
                </a:solidFill>
                <a:latin typeface="Calibri"/>
                <a:ea typeface="Calibri"/>
                <a:cs typeface="Calibri"/>
                <a:sym typeface="Calibri"/>
              </a:endParaRPr>
            </a:p>
          </p:txBody>
        </p:sp>
        <p:sp>
          <p:nvSpPr>
            <p:cNvPr id="518" name="Google Shape;518;p22"/>
            <p:cNvSpPr/>
            <p:nvPr/>
          </p:nvSpPr>
          <p:spPr>
            <a:xfrm>
              <a:off x="8913495" y="4057650"/>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Large herd of unicorns migrated to the realm</a:t>
              </a:r>
              <a:endParaRPr b="0" i="0" sz="2400" u="none" cap="none" strike="noStrike">
                <a:solidFill>
                  <a:schemeClr val="dk1"/>
                </a:solidFill>
                <a:latin typeface="Calibri"/>
                <a:ea typeface="Calibri"/>
                <a:cs typeface="Calibri"/>
                <a:sym typeface="Calibri"/>
              </a:endParaRPr>
            </a:p>
          </p:txBody>
        </p:sp>
      </p:grpSp>
      <p:grpSp>
        <p:nvGrpSpPr>
          <p:cNvPr id="519" name="Google Shape;519;p22"/>
          <p:cNvGrpSpPr/>
          <p:nvPr/>
        </p:nvGrpSpPr>
        <p:grpSpPr>
          <a:xfrm>
            <a:off x="12974955" y="7172325"/>
            <a:ext cx="4663440" cy="1668780"/>
            <a:chOff x="12974955" y="7172325"/>
            <a:chExt cx="4663440" cy="1668780"/>
          </a:xfrm>
        </p:grpSpPr>
        <p:sp>
          <p:nvSpPr>
            <p:cNvPr id="520" name="Google Shape;520;p22"/>
            <p:cNvSpPr/>
            <p:nvPr/>
          </p:nvSpPr>
          <p:spPr>
            <a:xfrm>
              <a:off x="12974955" y="7172325"/>
              <a:ext cx="4663440"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Rainbow Sightings</a:t>
              </a:r>
              <a:endParaRPr b="0" i="0" sz="3600" u="none" cap="none" strike="noStrike">
                <a:solidFill>
                  <a:schemeClr val="dk1"/>
                </a:solidFill>
                <a:latin typeface="Calibri"/>
                <a:ea typeface="Calibri"/>
                <a:cs typeface="Calibri"/>
                <a:sym typeface="Calibri"/>
              </a:endParaRPr>
            </a:p>
          </p:txBody>
        </p:sp>
        <p:sp>
          <p:nvSpPr>
            <p:cNvPr id="521" name="Google Shape;521;p22"/>
            <p:cNvSpPr/>
            <p:nvPr/>
          </p:nvSpPr>
          <p:spPr>
            <a:xfrm>
              <a:off x="12990195" y="7820025"/>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Unusually large number of rainbows were sighted</a:t>
              </a:r>
              <a:endParaRPr b="0" i="0" sz="2400" u="none" cap="none" strike="noStrike">
                <a:solidFill>
                  <a:schemeClr val="dk1"/>
                </a:solidFill>
                <a:latin typeface="Calibri"/>
                <a:ea typeface="Calibri"/>
                <a:cs typeface="Calibri"/>
                <a:sym typeface="Calibri"/>
              </a:endParaRPr>
            </a:p>
          </p:txBody>
        </p:sp>
      </p:grpSp>
      <p:grpSp>
        <p:nvGrpSpPr>
          <p:cNvPr id="522" name="Google Shape;522;p22"/>
          <p:cNvGrpSpPr/>
          <p:nvPr/>
        </p:nvGrpSpPr>
        <p:grpSpPr>
          <a:xfrm>
            <a:off x="4821555" y="7172325"/>
            <a:ext cx="4663440" cy="1668780"/>
            <a:chOff x="4821555" y="7172325"/>
            <a:chExt cx="4663440" cy="1668780"/>
          </a:xfrm>
        </p:grpSpPr>
        <p:sp>
          <p:nvSpPr>
            <p:cNvPr id="523" name="Google Shape;523;p22"/>
            <p:cNvSpPr/>
            <p:nvPr/>
          </p:nvSpPr>
          <p:spPr>
            <a:xfrm>
              <a:off x="4821555" y="7172325"/>
              <a:ext cx="4663440"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Enchanted Pool</a:t>
              </a:r>
              <a:endParaRPr b="0" i="0" sz="3600" u="none" cap="none" strike="noStrike">
                <a:solidFill>
                  <a:schemeClr val="dk1"/>
                </a:solidFill>
                <a:latin typeface="Calibri"/>
                <a:ea typeface="Calibri"/>
                <a:cs typeface="Calibri"/>
                <a:sym typeface="Calibri"/>
              </a:endParaRPr>
            </a:p>
          </p:txBody>
        </p:sp>
        <p:sp>
          <p:nvSpPr>
            <p:cNvPr id="524" name="Google Shape;524;p22"/>
            <p:cNvSpPr/>
            <p:nvPr/>
          </p:nvSpPr>
          <p:spPr>
            <a:xfrm>
              <a:off x="4836795" y="7820025"/>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pool with power to grant wishes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529" name="Shape 529"/>
        <p:cNvGrpSpPr/>
        <p:nvPr/>
      </p:nvGrpSpPr>
      <p:grpSpPr>
        <a:xfrm>
          <a:off x="0" y="0"/>
          <a:ext cx="0" cy="0"/>
          <a:chOff x="0" y="0"/>
          <a:chExt cx="0" cy="0"/>
        </a:xfrm>
      </p:grpSpPr>
      <p:pic>
        <p:nvPicPr>
          <p:cNvPr descr="preencoded.png" id="530" name="Google Shape;530;p23"/>
          <p:cNvPicPr preferRelativeResize="0"/>
          <p:nvPr/>
        </p:nvPicPr>
        <p:blipFill rotWithShape="1">
          <a:blip r:embed="rId3">
            <a:alphaModFix/>
          </a:blip>
          <a:srcRect b="0" l="0" r="0" t="0"/>
          <a:stretch/>
        </p:blipFill>
        <p:spPr>
          <a:xfrm>
            <a:off x="0" y="6000750"/>
            <a:ext cx="6305550" cy="4286250"/>
          </a:xfrm>
          <a:prstGeom prst="rect">
            <a:avLst/>
          </a:prstGeom>
          <a:noFill/>
          <a:ln>
            <a:noFill/>
          </a:ln>
        </p:spPr>
      </p:pic>
      <p:pic>
        <p:nvPicPr>
          <p:cNvPr descr="preencoded.png" id="531" name="Google Shape;531;p23"/>
          <p:cNvPicPr preferRelativeResize="0"/>
          <p:nvPr/>
        </p:nvPicPr>
        <p:blipFill rotWithShape="1">
          <a:blip r:embed="rId4">
            <a:alphaModFix/>
          </a:blip>
          <a:srcRect b="0" l="0" r="0" t="0"/>
          <a:stretch/>
        </p:blipFill>
        <p:spPr>
          <a:xfrm>
            <a:off x="11068050" y="0"/>
            <a:ext cx="7219950" cy="6000750"/>
          </a:xfrm>
          <a:prstGeom prst="rect">
            <a:avLst/>
          </a:prstGeom>
          <a:noFill/>
          <a:ln>
            <a:noFill/>
          </a:ln>
        </p:spPr>
      </p:pic>
      <p:grpSp>
        <p:nvGrpSpPr>
          <p:cNvPr id="532" name="Google Shape;532;p23"/>
          <p:cNvGrpSpPr/>
          <p:nvPr/>
        </p:nvGrpSpPr>
        <p:grpSpPr>
          <a:xfrm>
            <a:off x="17640300" y="7994854"/>
            <a:ext cx="596695" cy="2063546"/>
            <a:chOff x="17640300" y="7994855"/>
            <a:chExt cx="596695" cy="2063546"/>
          </a:xfrm>
        </p:grpSpPr>
        <p:pic>
          <p:nvPicPr>
            <p:cNvPr descr="preencoded.png" id="533" name="Google Shape;533;p2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34" name="Google Shape;534;p2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35" name="Google Shape;535;p23"/>
          <p:cNvSpPr/>
          <p:nvPr/>
        </p:nvSpPr>
        <p:spPr>
          <a:xfrm>
            <a:off x="2686050" y="533400"/>
            <a:ext cx="428625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6000"/>
              <a:buFont typeface="Oxanium"/>
              <a:buNone/>
            </a:pPr>
            <a:r>
              <a:rPr b="1" i="0" lang="en-US" sz="6000" u="none" cap="none" strike="noStrike">
                <a:solidFill>
                  <a:srgbClr val="3A5567"/>
                </a:solidFill>
                <a:latin typeface="Oxanium"/>
                <a:ea typeface="Oxanium"/>
                <a:cs typeface="Oxanium"/>
                <a:sym typeface="Oxanium"/>
              </a:rPr>
              <a:t>Our Team</a:t>
            </a:r>
            <a:endParaRPr b="0" i="0" sz="6000" u="none" cap="none" strike="noStrike">
              <a:solidFill>
                <a:schemeClr val="dk1"/>
              </a:solidFill>
              <a:latin typeface="Calibri"/>
              <a:ea typeface="Calibri"/>
              <a:cs typeface="Calibri"/>
              <a:sym typeface="Calibri"/>
            </a:endParaRPr>
          </a:p>
        </p:txBody>
      </p:sp>
      <p:grpSp>
        <p:nvGrpSpPr>
          <p:cNvPr id="536" name="Google Shape;536;p23"/>
          <p:cNvGrpSpPr/>
          <p:nvPr/>
        </p:nvGrpSpPr>
        <p:grpSpPr>
          <a:xfrm>
            <a:off x="2621280" y="2124075"/>
            <a:ext cx="3682365" cy="7574280"/>
            <a:chOff x="2621280" y="2124075"/>
            <a:chExt cx="3682365" cy="7574280"/>
          </a:xfrm>
        </p:grpSpPr>
        <p:pic>
          <p:nvPicPr>
            <p:cNvPr descr="preencoded.png" id="537" name="Google Shape;537;p23"/>
            <p:cNvPicPr preferRelativeResize="0"/>
            <p:nvPr/>
          </p:nvPicPr>
          <p:blipFill rotWithShape="1">
            <a:blip r:embed="rId6">
              <a:alphaModFix/>
            </a:blip>
            <a:srcRect b="0" l="0" r="0" t="0"/>
            <a:stretch/>
          </p:blipFill>
          <p:spPr>
            <a:xfrm>
              <a:off x="2667000" y="2124075"/>
              <a:ext cx="3590925" cy="6172200"/>
            </a:xfrm>
            <a:prstGeom prst="rect">
              <a:avLst/>
            </a:prstGeom>
            <a:noFill/>
            <a:ln>
              <a:noFill/>
            </a:ln>
          </p:spPr>
        </p:pic>
        <p:grpSp>
          <p:nvGrpSpPr>
            <p:cNvPr id="538" name="Google Shape;538;p23"/>
            <p:cNvGrpSpPr/>
            <p:nvPr/>
          </p:nvGrpSpPr>
          <p:grpSpPr>
            <a:xfrm>
              <a:off x="2621280" y="8448675"/>
              <a:ext cx="3682365" cy="1249680"/>
              <a:chOff x="2621280" y="8448675"/>
              <a:chExt cx="3682365" cy="1249680"/>
            </a:xfrm>
          </p:grpSpPr>
          <p:sp>
            <p:nvSpPr>
              <p:cNvPr id="539" name="Google Shape;539;p23"/>
              <p:cNvSpPr/>
              <p:nvPr/>
            </p:nvSpPr>
            <p:spPr>
              <a:xfrm>
                <a:off x="2621280" y="8448675"/>
                <a:ext cx="3682365"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Eldruin</a:t>
                </a:r>
                <a:endParaRPr b="0" i="0" sz="3600" u="none" cap="none" strike="noStrike">
                  <a:solidFill>
                    <a:schemeClr val="dk1"/>
                  </a:solidFill>
                  <a:latin typeface="Calibri"/>
                  <a:ea typeface="Calibri"/>
                  <a:cs typeface="Calibri"/>
                  <a:sym typeface="Calibri"/>
                </a:endParaRPr>
              </a:p>
            </p:txBody>
          </p:sp>
          <p:sp>
            <p:nvSpPr>
              <p:cNvPr id="540" name="Google Shape;540;p23"/>
              <p:cNvSpPr/>
              <p:nvPr/>
            </p:nvSpPr>
            <p:spPr>
              <a:xfrm>
                <a:off x="2636520" y="9134475"/>
                <a:ext cx="3651885"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41" name="Google Shape;541;p23"/>
          <p:cNvGrpSpPr/>
          <p:nvPr/>
        </p:nvGrpSpPr>
        <p:grpSpPr>
          <a:xfrm>
            <a:off x="6821805" y="2124075"/>
            <a:ext cx="3682365" cy="7574280"/>
            <a:chOff x="6821805" y="2124075"/>
            <a:chExt cx="3682365" cy="7574280"/>
          </a:xfrm>
        </p:grpSpPr>
        <p:pic>
          <p:nvPicPr>
            <p:cNvPr descr="preencoded.png" id="542" name="Google Shape;542;p23"/>
            <p:cNvPicPr preferRelativeResize="0"/>
            <p:nvPr/>
          </p:nvPicPr>
          <p:blipFill rotWithShape="1">
            <a:blip r:embed="rId7">
              <a:alphaModFix/>
            </a:blip>
            <a:srcRect b="0" l="0" r="0" t="0"/>
            <a:stretch/>
          </p:blipFill>
          <p:spPr>
            <a:xfrm>
              <a:off x="6867525" y="2124075"/>
              <a:ext cx="3590925" cy="6172200"/>
            </a:xfrm>
            <a:prstGeom prst="rect">
              <a:avLst/>
            </a:prstGeom>
            <a:noFill/>
            <a:ln>
              <a:noFill/>
            </a:ln>
          </p:spPr>
        </p:pic>
        <p:grpSp>
          <p:nvGrpSpPr>
            <p:cNvPr id="543" name="Google Shape;543;p23"/>
            <p:cNvGrpSpPr/>
            <p:nvPr/>
          </p:nvGrpSpPr>
          <p:grpSpPr>
            <a:xfrm>
              <a:off x="6821805" y="8448675"/>
              <a:ext cx="3682365" cy="1249680"/>
              <a:chOff x="6821805" y="8448675"/>
              <a:chExt cx="3682365" cy="1249680"/>
            </a:xfrm>
          </p:grpSpPr>
          <p:sp>
            <p:nvSpPr>
              <p:cNvPr id="544" name="Google Shape;544;p23"/>
              <p:cNvSpPr/>
              <p:nvPr/>
            </p:nvSpPr>
            <p:spPr>
              <a:xfrm>
                <a:off x="6821805" y="8448675"/>
                <a:ext cx="3682365"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Elementalen</a:t>
                </a:r>
                <a:endParaRPr b="0" i="0" sz="3600" u="none" cap="none" strike="noStrike">
                  <a:solidFill>
                    <a:schemeClr val="dk1"/>
                  </a:solidFill>
                  <a:latin typeface="Calibri"/>
                  <a:ea typeface="Calibri"/>
                  <a:cs typeface="Calibri"/>
                  <a:sym typeface="Calibri"/>
                </a:endParaRPr>
              </a:p>
            </p:txBody>
          </p:sp>
          <p:sp>
            <p:nvSpPr>
              <p:cNvPr id="545" name="Google Shape;545;p23"/>
              <p:cNvSpPr/>
              <p:nvPr/>
            </p:nvSpPr>
            <p:spPr>
              <a:xfrm>
                <a:off x="6837045" y="9134475"/>
                <a:ext cx="3651885"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546" name="Google Shape;546;p23"/>
          <p:cNvGrpSpPr/>
          <p:nvPr/>
        </p:nvGrpSpPr>
        <p:grpSpPr>
          <a:xfrm>
            <a:off x="11022330" y="2124075"/>
            <a:ext cx="3682365" cy="7574280"/>
            <a:chOff x="11022330" y="2124075"/>
            <a:chExt cx="3682365" cy="7574280"/>
          </a:xfrm>
        </p:grpSpPr>
        <p:pic>
          <p:nvPicPr>
            <p:cNvPr descr="preencoded.png" id="547" name="Google Shape;547;p23"/>
            <p:cNvPicPr preferRelativeResize="0"/>
            <p:nvPr/>
          </p:nvPicPr>
          <p:blipFill rotWithShape="1">
            <a:blip r:embed="rId8">
              <a:alphaModFix/>
            </a:blip>
            <a:srcRect b="0" l="0" r="0" t="0"/>
            <a:stretch/>
          </p:blipFill>
          <p:spPr>
            <a:xfrm>
              <a:off x="11068050" y="2124075"/>
              <a:ext cx="3590925" cy="6172200"/>
            </a:xfrm>
            <a:prstGeom prst="rect">
              <a:avLst/>
            </a:prstGeom>
            <a:noFill/>
            <a:ln>
              <a:noFill/>
            </a:ln>
          </p:spPr>
        </p:pic>
        <p:grpSp>
          <p:nvGrpSpPr>
            <p:cNvPr id="548" name="Google Shape;548;p23"/>
            <p:cNvGrpSpPr/>
            <p:nvPr/>
          </p:nvGrpSpPr>
          <p:grpSpPr>
            <a:xfrm>
              <a:off x="11022330" y="8448675"/>
              <a:ext cx="3682365" cy="1249680"/>
              <a:chOff x="11022330" y="8448675"/>
              <a:chExt cx="3682365" cy="1249680"/>
            </a:xfrm>
          </p:grpSpPr>
          <p:sp>
            <p:nvSpPr>
              <p:cNvPr id="549" name="Google Shape;549;p23"/>
              <p:cNvSpPr/>
              <p:nvPr/>
            </p:nvSpPr>
            <p:spPr>
              <a:xfrm>
                <a:off x="11022330" y="8448675"/>
                <a:ext cx="3682365"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Lunaria</a:t>
                </a:r>
                <a:endParaRPr b="0" i="0" sz="3600" u="none" cap="none" strike="noStrike">
                  <a:solidFill>
                    <a:schemeClr val="dk1"/>
                  </a:solidFill>
                  <a:latin typeface="Calibri"/>
                  <a:ea typeface="Calibri"/>
                  <a:cs typeface="Calibri"/>
                  <a:sym typeface="Calibri"/>
                </a:endParaRPr>
              </a:p>
            </p:txBody>
          </p:sp>
          <p:sp>
            <p:nvSpPr>
              <p:cNvPr id="550" name="Google Shape;550;p23"/>
              <p:cNvSpPr/>
              <p:nvPr/>
            </p:nvSpPr>
            <p:spPr>
              <a:xfrm>
                <a:off x="11037570" y="9134475"/>
                <a:ext cx="3651885"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E5EA"/>
        </a:solidFill>
      </p:bgPr>
    </p:bg>
    <p:spTree>
      <p:nvGrpSpPr>
        <p:cNvPr id="555" name="Shape 555"/>
        <p:cNvGrpSpPr/>
        <p:nvPr/>
      </p:nvGrpSpPr>
      <p:grpSpPr>
        <a:xfrm>
          <a:off x="0" y="0"/>
          <a:ext cx="0" cy="0"/>
          <a:chOff x="0" y="0"/>
          <a:chExt cx="0" cy="0"/>
        </a:xfrm>
      </p:grpSpPr>
      <p:pic>
        <p:nvPicPr>
          <p:cNvPr descr="preencoded.png" id="556" name="Google Shape;556;p24"/>
          <p:cNvPicPr preferRelativeResize="0"/>
          <p:nvPr/>
        </p:nvPicPr>
        <p:blipFill rotWithShape="1">
          <a:blip r:embed="rId3">
            <a:alphaModFix/>
          </a:blip>
          <a:srcRect b="0" l="0" r="0" t="0"/>
          <a:stretch/>
        </p:blipFill>
        <p:spPr>
          <a:xfrm>
            <a:off x="0" y="5143500"/>
            <a:ext cx="5162550" cy="5143500"/>
          </a:xfrm>
          <a:prstGeom prst="rect">
            <a:avLst/>
          </a:prstGeom>
          <a:noFill/>
          <a:ln>
            <a:noFill/>
          </a:ln>
        </p:spPr>
      </p:pic>
      <p:pic>
        <p:nvPicPr>
          <p:cNvPr descr="preencoded.png" id="557" name="Google Shape;557;p24"/>
          <p:cNvPicPr preferRelativeResize="0"/>
          <p:nvPr/>
        </p:nvPicPr>
        <p:blipFill rotWithShape="1">
          <a:blip r:embed="rId4">
            <a:alphaModFix/>
          </a:blip>
          <a:srcRect b="0" l="0" r="0" t="0"/>
          <a:stretch/>
        </p:blipFill>
        <p:spPr>
          <a:xfrm>
            <a:off x="12658725" y="0"/>
            <a:ext cx="5629275" cy="5143500"/>
          </a:xfrm>
          <a:prstGeom prst="rect">
            <a:avLst/>
          </a:prstGeom>
          <a:noFill/>
          <a:ln>
            <a:noFill/>
          </a:ln>
        </p:spPr>
      </p:pic>
      <p:grpSp>
        <p:nvGrpSpPr>
          <p:cNvPr id="558" name="Google Shape;558;p24"/>
          <p:cNvGrpSpPr/>
          <p:nvPr/>
        </p:nvGrpSpPr>
        <p:grpSpPr>
          <a:xfrm>
            <a:off x="17640300" y="7994854"/>
            <a:ext cx="596695" cy="2063546"/>
            <a:chOff x="17640300" y="7994855"/>
            <a:chExt cx="596695" cy="2063546"/>
          </a:xfrm>
        </p:grpSpPr>
        <p:pic>
          <p:nvPicPr>
            <p:cNvPr descr="preencoded.png" id="559" name="Google Shape;559;p2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60" name="Google Shape;560;p2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61" name="Google Shape;561;p24"/>
          <p:cNvGrpSpPr/>
          <p:nvPr/>
        </p:nvGrpSpPr>
        <p:grpSpPr>
          <a:xfrm>
            <a:off x="590550" y="2343150"/>
            <a:ext cx="17373600" cy="6581775"/>
            <a:chOff x="590550" y="2343150"/>
            <a:chExt cx="17373600" cy="6581775"/>
          </a:xfrm>
        </p:grpSpPr>
        <p:sp>
          <p:nvSpPr>
            <p:cNvPr id="562" name="Google Shape;562;p24"/>
            <p:cNvSpPr/>
            <p:nvPr/>
          </p:nvSpPr>
          <p:spPr>
            <a:xfrm>
              <a:off x="7629525" y="2343150"/>
              <a:ext cx="4114800" cy="12668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63" name="Google Shape;563;p24"/>
            <p:cNvPicPr preferRelativeResize="0"/>
            <p:nvPr/>
          </p:nvPicPr>
          <p:blipFill rotWithShape="1">
            <a:blip r:embed="rId6">
              <a:alphaModFix/>
            </a:blip>
            <a:srcRect b="0" l="0" r="0" t="0"/>
            <a:stretch/>
          </p:blipFill>
          <p:spPr>
            <a:xfrm>
              <a:off x="7858125" y="2557463"/>
              <a:ext cx="838200" cy="838200"/>
            </a:xfrm>
            <a:prstGeom prst="rect">
              <a:avLst/>
            </a:prstGeom>
            <a:noFill/>
            <a:ln>
              <a:noFill/>
            </a:ln>
          </p:spPr>
        </p:pic>
        <p:sp>
          <p:nvSpPr>
            <p:cNvPr id="564" name="Google Shape;564;p24"/>
            <p:cNvSpPr/>
            <p:nvPr/>
          </p:nvSpPr>
          <p:spPr>
            <a:xfrm>
              <a:off x="590550" y="4114800"/>
              <a:ext cx="4114800" cy="12668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65" name="Google Shape;565;p24"/>
            <p:cNvPicPr preferRelativeResize="0"/>
            <p:nvPr/>
          </p:nvPicPr>
          <p:blipFill rotWithShape="1">
            <a:blip r:embed="rId7">
              <a:alphaModFix/>
            </a:blip>
            <a:srcRect b="0" l="0" r="0" t="0"/>
            <a:stretch/>
          </p:blipFill>
          <p:spPr>
            <a:xfrm>
              <a:off x="819150" y="4329113"/>
              <a:ext cx="838200" cy="838200"/>
            </a:xfrm>
            <a:prstGeom prst="rect">
              <a:avLst/>
            </a:prstGeom>
            <a:noFill/>
            <a:ln>
              <a:noFill/>
            </a:ln>
          </p:spPr>
        </p:pic>
        <p:sp>
          <p:nvSpPr>
            <p:cNvPr id="566" name="Google Shape;566;p24"/>
            <p:cNvSpPr/>
            <p:nvPr/>
          </p:nvSpPr>
          <p:spPr>
            <a:xfrm>
              <a:off x="2876550" y="5867400"/>
              <a:ext cx="4114800" cy="12668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67" name="Google Shape;567;p24"/>
            <p:cNvPicPr preferRelativeResize="0"/>
            <p:nvPr/>
          </p:nvPicPr>
          <p:blipFill rotWithShape="1">
            <a:blip r:embed="rId8">
              <a:alphaModFix/>
            </a:blip>
            <a:srcRect b="0" l="0" r="0" t="0"/>
            <a:stretch/>
          </p:blipFill>
          <p:spPr>
            <a:xfrm>
              <a:off x="3105150" y="6081713"/>
              <a:ext cx="838200" cy="838200"/>
            </a:xfrm>
            <a:prstGeom prst="rect">
              <a:avLst/>
            </a:prstGeom>
            <a:noFill/>
            <a:ln>
              <a:noFill/>
            </a:ln>
          </p:spPr>
        </p:pic>
        <p:sp>
          <p:nvSpPr>
            <p:cNvPr id="568" name="Google Shape;568;p24"/>
            <p:cNvSpPr/>
            <p:nvPr/>
          </p:nvSpPr>
          <p:spPr>
            <a:xfrm>
              <a:off x="2876550" y="7658100"/>
              <a:ext cx="4114800" cy="12668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69" name="Google Shape;569;p24"/>
            <p:cNvPicPr preferRelativeResize="0"/>
            <p:nvPr/>
          </p:nvPicPr>
          <p:blipFill rotWithShape="1">
            <a:blip r:embed="rId9">
              <a:alphaModFix/>
            </a:blip>
            <a:srcRect b="0" l="0" r="0" t="0"/>
            <a:stretch/>
          </p:blipFill>
          <p:spPr>
            <a:xfrm>
              <a:off x="3105150" y="7872413"/>
              <a:ext cx="838200" cy="838200"/>
            </a:xfrm>
            <a:prstGeom prst="rect">
              <a:avLst/>
            </a:prstGeom>
            <a:noFill/>
            <a:ln>
              <a:noFill/>
            </a:ln>
          </p:spPr>
        </p:pic>
        <p:sp>
          <p:nvSpPr>
            <p:cNvPr id="570" name="Google Shape;570;p24"/>
            <p:cNvSpPr/>
            <p:nvPr/>
          </p:nvSpPr>
          <p:spPr>
            <a:xfrm>
              <a:off x="11506200" y="5886450"/>
              <a:ext cx="4114800" cy="12668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1" name="Google Shape;571;p24"/>
            <p:cNvPicPr preferRelativeResize="0"/>
            <p:nvPr/>
          </p:nvPicPr>
          <p:blipFill rotWithShape="1">
            <a:blip r:embed="rId10">
              <a:alphaModFix/>
            </a:blip>
            <a:srcRect b="0" l="0" r="0" t="0"/>
            <a:stretch/>
          </p:blipFill>
          <p:spPr>
            <a:xfrm>
              <a:off x="11734800" y="6100763"/>
              <a:ext cx="838200" cy="838200"/>
            </a:xfrm>
            <a:prstGeom prst="rect">
              <a:avLst/>
            </a:prstGeom>
            <a:noFill/>
            <a:ln>
              <a:noFill/>
            </a:ln>
          </p:spPr>
        </p:pic>
        <p:sp>
          <p:nvSpPr>
            <p:cNvPr id="572" name="Google Shape;572;p24"/>
            <p:cNvSpPr/>
            <p:nvPr/>
          </p:nvSpPr>
          <p:spPr>
            <a:xfrm>
              <a:off x="11506200" y="7658100"/>
              <a:ext cx="4114800" cy="12668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3" name="Google Shape;573;p24"/>
            <p:cNvPicPr preferRelativeResize="0"/>
            <p:nvPr/>
          </p:nvPicPr>
          <p:blipFill rotWithShape="1">
            <a:blip r:embed="rId11">
              <a:alphaModFix/>
            </a:blip>
            <a:srcRect b="0" l="0" r="0" t="0"/>
            <a:stretch/>
          </p:blipFill>
          <p:spPr>
            <a:xfrm>
              <a:off x="11734800" y="7872413"/>
              <a:ext cx="838200" cy="838200"/>
            </a:xfrm>
            <a:prstGeom prst="rect">
              <a:avLst/>
            </a:prstGeom>
            <a:noFill/>
            <a:ln>
              <a:noFill/>
            </a:ln>
          </p:spPr>
        </p:pic>
        <p:sp>
          <p:nvSpPr>
            <p:cNvPr id="574" name="Google Shape;574;p24"/>
            <p:cNvSpPr/>
            <p:nvPr/>
          </p:nvSpPr>
          <p:spPr>
            <a:xfrm>
              <a:off x="5010150" y="4114800"/>
              <a:ext cx="4114800" cy="12668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5" name="Google Shape;575;p24"/>
            <p:cNvPicPr preferRelativeResize="0"/>
            <p:nvPr/>
          </p:nvPicPr>
          <p:blipFill rotWithShape="1">
            <a:blip r:embed="rId12">
              <a:alphaModFix/>
            </a:blip>
            <a:srcRect b="0" l="0" r="0" t="0"/>
            <a:stretch/>
          </p:blipFill>
          <p:spPr>
            <a:xfrm>
              <a:off x="5238750" y="4329113"/>
              <a:ext cx="838200" cy="838200"/>
            </a:xfrm>
            <a:prstGeom prst="rect">
              <a:avLst/>
            </a:prstGeom>
            <a:noFill/>
            <a:ln>
              <a:noFill/>
            </a:ln>
          </p:spPr>
        </p:pic>
        <p:sp>
          <p:nvSpPr>
            <p:cNvPr id="576" name="Google Shape;576;p24"/>
            <p:cNvSpPr/>
            <p:nvPr/>
          </p:nvSpPr>
          <p:spPr>
            <a:xfrm>
              <a:off x="13849350" y="4114800"/>
              <a:ext cx="4114800" cy="12668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7" name="Google Shape;577;p24"/>
            <p:cNvPicPr preferRelativeResize="0"/>
            <p:nvPr/>
          </p:nvPicPr>
          <p:blipFill rotWithShape="1">
            <a:blip r:embed="rId13">
              <a:alphaModFix/>
            </a:blip>
            <a:srcRect b="0" l="0" r="0" t="0"/>
            <a:stretch/>
          </p:blipFill>
          <p:spPr>
            <a:xfrm>
              <a:off x="14077950" y="4329113"/>
              <a:ext cx="838200" cy="838200"/>
            </a:xfrm>
            <a:prstGeom prst="rect">
              <a:avLst/>
            </a:prstGeom>
            <a:noFill/>
            <a:ln>
              <a:noFill/>
            </a:ln>
          </p:spPr>
        </p:pic>
        <p:sp>
          <p:nvSpPr>
            <p:cNvPr id="578" name="Google Shape;578;p24"/>
            <p:cNvSpPr/>
            <p:nvPr/>
          </p:nvSpPr>
          <p:spPr>
            <a:xfrm>
              <a:off x="9429750" y="4114800"/>
              <a:ext cx="4114800" cy="12668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9" name="Google Shape;579;p24"/>
            <p:cNvPicPr preferRelativeResize="0"/>
            <p:nvPr/>
          </p:nvPicPr>
          <p:blipFill rotWithShape="1">
            <a:blip r:embed="rId14">
              <a:alphaModFix/>
            </a:blip>
            <a:srcRect b="0" l="0" r="0" t="0"/>
            <a:stretch/>
          </p:blipFill>
          <p:spPr>
            <a:xfrm>
              <a:off x="9658350" y="4329113"/>
              <a:ext cx="838200" cy="838200"/>
            </a:xfrm>
            <a:prstGeom prst="rect">
              <a:avLst/>
            </a:prstGeom>
            <a:noFill/>
            <a:ln>
              <a:noFill/>
            </a:ln>
          </p:spPr>
        </p:pic>
        <p:cxnSp>
          <p:nvCxnSpPr>
            <p:cNvPr id="580" name="Google Shape;580;p24"/>
            <p:cNvCxnSpPr/>
            <p:nvPr/>
          </p:nvCxnSpPr>
          <p:spPr>
            <a:xfrm rot="2470">
              <a:off x="2514598" y="3805237"/>
              <a:ext cx="13258803" cy="0"/>
            </a:xfrm>
            <a:prstGeom prst="straightConnector1">
              <a:avLst/>
            </a:prstGeom>
            <a:noFill/>
            <a:ln cap="flat" cmpd="sng" w="9525">
              <a:solidFill>
                <a:srgbClr val="4D4D4D"/>
              </a:solidFill>
              <a:prstDash val="solid"/>
              <a:round/>
              <a:headEnd len="sm" w="sm" type="none"/>
              <a:tailEnd len="sm" w="sm" type="none"/>
            </a:ln>
          </p:spPr>
        </p:cxnSp>
        <p:cxnSp>
          <p:nvCxnSpPr>
            <p:cNvPr id="581" name="Google Shape;581;p24"/>
            <p:cNvCxnSpPr/>
            <p:nvPr/>
          </p:nvCxnSpPr>
          <p:spPr>
            <a:xfrm rot="5292605">
              <a:off x="9605888" y="3657600"/>
              <a:ext cx="304949" cy="0"/>
            </a:xfrm>
            <a:prstGeom prst="straightConnector1">
              <a:avLst/>
            </a:prstGeom>
            <a:noFill/>
            <a:ln cap="flat" cmpd="sng" w="9525">
              <a:solidFill>
                <a:srgbClr val="4D4D4D"/>
              </a:solidFill>
              <a:prstDash val="solid"/>
              <a:round/>
              <a:headEnd len="sm" w="sm" type="none"/>
              <a:tailEnd len="sm" w="sm" type="none"/>
            </a:ln>
          </p:spPr>
        </p:cxnSp>
        <p:cxnSp>
          <p:nvCxnSpPr>
            <p:cNvPr id="582" name="Google Shape;582;p24"/>
            <p:cNvCxnSpPr/>
            <p:nvPr/>
          </p:nvCxnSpPr>
          <p:spPr>
            <a:xfrm rot="5295858">
              <a:off x="2362128" y="3967163"/>
              <a:ext cx="314469" cy="0"/>
            </a:xfrm>
            <a:prstGeom prst="straightConnector1">
              <a:avLst/>
            </a:prstGeom>
            <a:noFill/>
            <a:ln cap="flat" cmpd="sng" w="9525">
              <a:solidFill>
                <a:srgbClr val="4D4D4D"/>
              </a:solidFill>
              <a:prstDash val="solid"/>
              <a:round/>
              <a:headEnd len="sm" w="sm" type="none"/>
              <a:tailEnd len="sm" w="sm" type="none"/>
            </a:ln>
          </p:spPr>
        </p:cxnSp>
        <p:cxnSp>
          <p:nvCxnSpPr>
            <p:cNvPr id="583" name="Google Shape;583;p24"/>
            <p:cNvCxnSpPr/>
            <p:nvPr/>
          </p:nvCxnSpPr>
          <p:spPr>
            <a:xfrm rot="5295858">
              <a:off x="6981753" y="3967163"/>
              <a:ext cx="314469" cy="0"/>
            </a:xfrm>
            <a:prstGeom prst="straightConnector1">
              <a:avLst/>
            </a:prstGeom>
            <a:noFill/>
            <a:ln cap="flat" cmpd="sng" w="9525">
              <a:solidFill>
                <a:srgbClr val="4D4D4D"/>
              </a:solidFill>
              <a:prstDash val="solid"/>
              <a:round/>
              <a:headEnd len="sm" w="sm" type="none"/>
              <a:tailEnd len="sm" w="sm" type="none"/>
            </a:ln>
          </p:spPr>
        </p:cxnSp>
        <p:cxnSp>
          <p:nvCxnSpPr>
            <p:cNvPr id="584" name="Google Shape;584;p24"/>
            <p:cNvCxnSpPr/>
            <p:nvPr/>
          </p:nvCxnSpPr>
          <p:spPr>
            <a:xfrm rot="5295858">
              <a:off x="11401353" y="3967163"/>
              <a:ext cx="314469" cy="0"/>
            </a:xfrm>
            <a:prstGeom prst="straightConnector1">
              <a:avLst/>
            </a:prstGeom>
            <a:noFill/>
            <a:ln cap="flat" cmpd="sng" w="9525">
              <a:solidFill>
                <a:srgbClr val="4D4D4D"/>
              </a:solidFill>
              <a:prstDash val="solid"/>
              <a:round/>
              <a:headEnd len="sm" w="sm" type="none"/>
              <a:tailEnd len="sm" w="sm" type="none"/>
            </a:ln>
          </p:spPr>
        </p:cxnSp>
        <p:cxnSp>
          <p:nvCxnSpPr>
            <p:cNvPr id="585" name="Google Shape;585;p24"/>
            <p:cNvCxnSpPr/>
            <p:nvPr/>
          </p:nvCxnSpPr>
          <p:spPr>
            <a:xfrm rot="5295858">
              <a:off x="15611403" y="3967163"/>
              <a:ext cx="314469" cy="0"/>
            </a:xfrm>
            <a:prstGeom prst="straightConnector1">
              <a:avLst/>
            </a:prstGeom>
            <a:noFill/>
            <a:ln cap="flat" cmpd="sng" w="9525">
              <a:solidFill>
                <a:srgbClr val="4D4D4D"/>
              </a:solidFill>
              <a:prstDash val="solid"/>
              <a:round/>
              <a:headEnd len="sm" w="sm" type="none"/>
              <a:tailEnd len="sm" w="sm" type="none"/>
            </a:ln>
          </p:spPr>
        </p:cxnSp>
        <p:cxnSp>
          <p:nvCxnSpPr>
            <p:cNvPr id="586" name="Google Shape;586;p24"/>
            <p:cNvCxnSpPr/>
            <p:nvPr/>
          </p:nvCxnSpPr>
          <p:spPr>
            <a:xfrm rot="5389519">
              <a:off x="5576880" y="6734175"/>
              <a:ext cx="3124215" cy="0"/>
            </a:xfrm>
            <a:prstGeom prst="straightConnector1">
              <a:avLst/>
            </a:prstGeom>
            <a:noFill/>
            <a:ln cap="flat" cmpd="sng" w="9525">
              <a:solidFill>
                <a:srgbClr val="4D4D4D"/>
              </a:solidFill>
              <a:prstDash val="solid"/>
              <a:round/>
              <a:headEnd len="sm" w="sm" type="none"/>
              <a:tailEnd len="sm" w="sm" type="none"/>
            </a:ln>
          </p:spPr>
        </p:cxnSp>
        <p:cxnSp>
          <p:nvCxnSpPr>
            <p:cNvPr id="587" name="Google Shape;587;p24"/>
            <p:cNvCxnSpPr/>
            <p:nvPr/>
          </p:nvCxnSpPr>
          <p:spPr>
            <a:xfrm rot="214580">
              <a:off x="6991201" y="6443663"/>
              <a:ext cx="152697" cy="0"/>
            </a:xfrm>
            <a:prstGeom prst="straightConnector1">
              <a:avLst/>
            </a:prstGeom>
            <a:noFill/>
            <a:ln cap="flat" cmpd="sng" w="9525">
              <a:solidFill>
                <a:srgbClr val="4D4D4D"/>
              </a:solidFill>
              <a:prstDash val="solid"/>
              <a:round/>
              <a:headEnd len="sm" w="sm" type="none"/>
              <a:tailEnd len="sm" w="sm" type="none"/>
            </a:ln>
          </p:spPr>
        </p:cxnSp>
        <p:cxnSp>
          <p:nvCxnSpPr>
            <p:cNvPr id="588" name="Google Shape;588;p24"/>
            <p:cNvCxnSpPr/>
            <p:nvPr/>
          </p:nvCxnSpPr>
          <p:spPr>
            <a:xfrm rot="214580">
              <a:off x="15620851" y="6443663"/>
              <a:ext cx="152697" cy="0"/>
            </a:xfrm>
            <a:prstGeom prst="straightConnector1">
              <a:avLst/>
            </a:prstGeom>
            <a:noFill/>
            <a:ln cap="flat" cmpd="sng" w="9525">
              <a:solidFill>
                <a:srgbClr val="4D4D4D"/>
              </a:solidFill>
              <a:prstDash val="solid"/>
              <a:round/>
              <a:headEnd len="sm" w="sm" type="none"/>
              <a:tailEnd len="sm" w="sm" type="none"/>
            </a:ln>
          </p:spPr>
        </p:cxnSp>
        <p:cxnSp>
          <p:nvCxnSpPr>
            <p:cNvPr id="589" name="Google Shape;589;p24"/>
            <p:cNvCxnSpPr/>
            <p:nvPr/>
          </p:nvCxnSpPr>
          <p:spPr>
            <a:xfrm rot="214580">
              <a:off x="6991201" y="8291513"/>
              <a:ext cx="152697" cy="0"/>
            </a:xfrm>
            <a:prstGeom prst="straightConnector1">
              <a:avLst/>
            </a:prstGeom>
            <a:noFill/>
            <a:ln cap="flat" cmpd="sng" w="9525">
              <a:solidFill>
                <a:srgbClr val="4D4D4D"/>
              </a:solidFill>
              <a:prstDash val="solid"/>
              <a:round/>
              <a:headEnd len="sm" w="sm" type="none"/>
              <a:tailEnd len="sm" w="sm" type="none"/>
            </a:ln>
          </p:spPr>
        </p:cxnSp>
        <p:cxnSp>
          <p:nvCxnSpPr>
            <p:cNvPr id="590" name="Google Shape;590;p24"/>
            <p:cNvCxnSpPr/>
            <p:nvPr/>
          </p:nvCxnSpPr>
          <p:spPr>
            <a:xfrm rot="214580">
              <a:off x="15620851" y="8291513"/>
              <a:ext cx="152697" cy="0"/>
            </a:xfrm>
            <a:prstGeom prst="straightConnector1">
              <a:avLst/>
            </a:prstGeom>
            <a:noFill/>
            <a:ln cap="flat" cmpd="sng" w="9525">
              <a:solidFill>
                <a:srgbClr val="4D4D4D"/>
              </a:solidFill>
              <a:prstDash val="solid"/>
              <a:round/>
              <a:headEnd len="sm" w="sm" type="none"/>
              <a:tailEnd len="sm" w="sm" type="none"/>
            </a:ln>
          </p:spPr>
        </p:cxnSp>
        <p:cxnSp>
          <p:nvCxnSpPr>
            <p:cNvPr id="591" name="Google Shape;591;p24"/>
            <p:cNvCxnSpPr/>
            <p:nvPr/>
          </p:nvCxnSpPr>
          <p:spPr>
            <a:xfrm rot="5389155">
              <a:off x="14258917" y="6786563"/>
              <a:ext cx="3019440" cy="0"/>
            </a:xfrm>
            <a:prstGeom prst="straightConnector1">
              <a:avLst/>
            </a:prstGeom>
            <a:noFill/>
            <a:ln cap="flat" cmpd="sng" w="9525">
              <a:solidFill>
                <a:srgbClr val="4D4D4D"/>
              </a:solidFill>
              <a:prstDash val="solid"/>
              <a:round/>
              <a:headEnd len="sm" w="sm" type="none"/>
              <a:tailEnd len="sm" w="sm" type="none"/>
            </a:ln>
          </p:spPr>
        </p:cxnSp>
        <p:sp>
          <p:nvSpPr>
            <p:cNvPr id="592" name="Google Shape;592;p24"/>
            <p:cNvSpPr/>
            <p:nvPr/>
          </p:nvSpPr>
          <p:spPr>
            <a:xfrm>
              <a:off x="8848725" y="2495550"/>
              <a:ext cx="2735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Chloe Ng</a:t>
              </a:r>
              <a:endParaRPr b="0" i="0" sz="2700" u="none" cap="none" strike="noStrike">
                <a:solidFill>
                  <a:schemeClr val="dk1"/>
                </a:solidFill>
                <a:latin typeface="Calibri"/>
                <a:ea typeface="Calibri"/>
                <a:cs typeface="Calibri"/>
                <a:sym typeface="Calibri"/>
              </a:endParaRPr>
            </a:p>
          </p:txBody>
        </p:sp>
        <p:sp>
          <p:nvSpPr>
            <p:cNvPr id="593" name="Google Shape;593;p24"/>
            <p:cNvSpPr/>
            <p:nvPr/>
          </p:nvSpPr>
          <p:spPr>
            <a:xfrm>
              <a:off x="8848725" y="300037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sp>
          <p:nvSpPr>
            <p:cNvPr id="594" name="Google Shape;594;p24"/>
            <p:cNvSpPr/>
            <p:nvPr/>
          </p:nvSpPr>
          <p:spPr>
            <a:xfrm>
              <a:off x="1809750" y="4267200"/>
              <a:ext cx="2735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Valtorin</a:t>
              </a:r>
              <a:endParaRPr b="0" i="0" sz="2700" u="none" cap="none" strike="noStrike">
                <a:solidFill>
                  <a:schemeClr val="dk1"/>
                </a:solidFill>
                <a:latin typeface="Calibri"/>
                <a:ea typeface="Calibri"/>
                <a:cs typeface="Calibri"/>
                <a:sym typeface="Calibri"/>
              </a:endParaRPr>
            </a:p>
          </p:txBody>
        </p:sp>
        <p:sp>
          <p:nvSpPr>
            <p:cNvPr id="595" name="Google Shape;595;p24"/>
            <p:cNvSpPr/>
            <p:nvPr/>
          </p:nvSpPr>
          <p:spPr>
            <a:xfrm>
              <a:off x="1809750" y="47720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sp>
          <p:nvSpPr>
            <p:cNvPr id="596" name="Google Shape;596;p24"/>
            <p:cNvSpPr/>
            <p:nvPr/>
          </p:nvSpPr>
          <p:spPr>
            <a:xfrm>
              <a:off x="4095750" y="6019800"/>
              <a:ext cx="2735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Lucian</a:t>
              </a:r>
              <a:endParaRPr b="0" i="0" sz="2700" u="none" cap="none" strike="noStrike">
                <a:solidFill>
                  <a:schemeClr val="dk1"/>
                </a:solidFill>
                <a:latin typeface="Calibri"/>
                <a:ea typeface="Calibri"/>
                <a:cs typeface="Calibri"/>
                <a:sym typeface="Calibri"/>
              </a:endParaRPr>
            </a:p>
          </p:txBody>
        </p:sp>
        <p:sp>
          <p:nvSpPr>
            <p:cNvPr id="597" name="Google Shape;597;p24"/>
            <p:cNvSpPr/>
            <p:nvPr/>
          </p:nvSpPr>
          <p:spPr>
            <a:xfrm>
              <a:off x="4095750" y="65246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sp>
          <p:nvSpPr>
            <p:cNvPr id="598" name="Google Shape;598;p24"/>
            <p:cNvSpPr/>
            <p:nvPr/>
          </p:nvSpPr>
          <p:spPr>
            <a:xfrm>
              <a:off x="4095750" y="7810500"/>
              <a:ext cx="2735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Cedric</a:t>
              </a:r>
              <a:endParaRPr b="0" i="0" sz="2700" u="none" cap="none" strike="noStrike">
                <a:solidFill>
                  <a:schemeClr val="dk1"/>
                </a:solidFill>
                <a:latin typeface="Calibri"/>
                <a:ea typeface="Calibri"/>
                <a:cs typeface="Calibri"/>
                <a:sym typeface="Calibri"/>
              </a:endParaRPr>
            </a:p>
          </p:txBody>
        </p:sp>
        <p:sp>
          <p:nvSpPr>
            <p:cNvPr id="599" name="Google Shape;599;p24"/>
            <p:cNvSpPr/>
            <p:nvPr/>
          </p:nvSpPr>
          <p:spPr>
            <a:xfrm>
              <a:off x="4095750" y="83153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sp>
          <p:nvSpPr>
            <p:cNvPr id="600" name="Google Shape;600;p24"/>
            <p:cNvSpPr/>
            <p:nvPr/>
          </p:nvSpPr>
          <p:spPr>
            <a:xfrm>
              <a:off x="12725400" y="6038850"/>
              <a:ext cx="2735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Elvina</a:t>
              </a:r>
              <a:endParaRPr b="0" i="0" sz="2700" u="none" cap="none" strike="noStrike">
                <a:solidFill>
                  <a:schemeClr val="dk1"/>
                </a:solidFill>
                <a:latin typeface="Calibri"/>
                <a:ea typeface="Calibri"/>
                <a:cs typeface="Calibri"/>
                <a:sym typeface="Calibri"/>
              </a:endParaRPr>
            </a:p>
          </p:txBody>
        </p:sp>
        <p:sp>
          <p:nvSpPr>
            <p:cNvPr id="601" name="Google Shape;601;p24"/>
            <p:cNvSpPr/>
            <p:nvPr/>
          </p:nvSpPr>
          <p:spPr>
            <a:xfrm>
              <a:off x="12725400" y="654367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sp>
          <p:nvSpPr>
            <p:cNvPr id="602" name="Google Shape;602;p24"/>
            <p:cNvSpPr/>
            <p:nvPr/>
          </p:nvSpPr>
          <p:spPr>
            <a:xfrm>
              <a:off x="12725400" y="7810500"/>
              <a:ext cx="2735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Seraphina</a:t>
              </a:r>
              <a:endParaRPr b="0" i="0" sz="2700" u="none" cap="none" strike="noStrike">
                <a:solidFill>
                  <a:schemeClr val="dk1"/>
                </a:solidFill>
                <a:latin typeface="Calibri"/>
                <a:ea typeface="Calibri"/>
                <a:cs typeface="Calibri"/>
                <a:sym typeface="Calibri"/>
              </a:endParaRPr>
            </a:p>
          </p:txBody>
        </p:sp>
        <p:sp>
          <p:nvSpPr>
            <p:cNvPr id="603" name="Google Shape;603;p24"/>
            <p:cNvSpPr/>
            <p:nvPr/>
          </p:nvSpPr>
          <p:spPr>
            <a:xfrm>
              <a:off x="12725400" y="83153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sp>
          <p:nvSpPr>
            <p:cNvPr id="604" name="Google Shape;604;p24"/>
            <p:cNvSpPr/>
            <p:nvPr/>
          </p:nvSpPr>
          <p:spPr>
            <a:xfrm>
              <a:off x="6229350" y="4267200"/>
              <a:ext cx="2735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Aurielle</a:t>
              </a:r>
              <a:endParaRPr b="0" i="0" sz="2700" u="none" cap="none" strike="noStrike">
                <a:solidFill>
                  <a:schemeClr val="dk1"/>
                </a:solidFill>
                <a:latin typeface="Calibri"/>
                <a:ea typeface="Calibri"/>
                <a:cs typeface="Calibri"/>
                <a:sym typeface="Calibri"/>
              </a:endParaRPr>
            </a:p>
          </p:txBody>
        </p:sp>
        <p:sp>
          <p:nvSpPr>
            <p:cNvPr id="605" name="Google Shape;605;p24"/>
            <p:cNvSpPr/>
            <p:nvPr/>
          </p:nvSpPr>
          <p:spPr>
            <a:xfrm>
              <a:off x="6229350" y="47720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sp>
          <p:nvSpPr>
            <p:cNvPr id="606" name="Google Shape;606;p24"/>
            <p:cNvSpPr/>
            <p:nvPr/>
          </p:nvSpPr>
          <p:spPr>
            <a:xfrm>
              <a:off x="15068550" y="4267200"/>
              <a:ext cx="2735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Dariana</a:t>
              </a:r>
              <a:endParaRPr b="0" i="0" sz="2700" u="none" cap="none" strike="noStrike">
                <a:solidFill>
                  <a:schemeClr val="dk1"/>
                </a:solidFill>
                <a:latin typeface="Calibri"/>
                <a:ea typeface="Calibri"/>
                <a:cs typeface="Calibri"/>
                <a:sym typeface="Calibri"/>
              </a:endParaRPr>
            </a:p>
          </p:txBody>
        </p:sp>
        <p:sp>
          <p:nvSpPr>
            <p:cNvPr id="607" name="Google Shape;607;p24"/>
            <p:cNvSpPr/>
            <p:nvPr/>
          </p:nvSpPr>
          <p:spPr>
            <a:xfrm>
              <a:off x="15068550" y="47720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sp>
          <p:nvSpPr>
            <p:cNvPr id="608" name="Google Shape;608;p24"/>
            <p:cNvSpPr/>
            <p:nvPr/>
          </p:nvSpPr>
          <p:spPr>
            <a:xfrm>
              <a:off x="10648950" y="4267200"/>
              <a:ext cx="2735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Theronis</a:t>
              </a:r>
              <a:endParaRPr b="0" i="0" sz="2700" u="none" cap="none" strike="noStrike">
                <a:solidFill>
                  <a:schemeClr val="dk1"/>
                </a:solidFill>
                <a:latin typeface="Calibri"/>
                <a:ea typeface="Calibri"/>
                <a:cs typeface="Calibri"/>
                <a:sym typeface="Calibri"/>
              </a:endParaRPr>
            </a:p>
          </p:txBody>
        </p:sp>
        <p:sp>
          <p:nvSpPr>
            <p:cNvPr id="609" name="Google Shape;609;p24"/>
            <p:cNvSpPr/>
            <p:nvPr/>
          </p:nvSpPr>
          <p:spPr>
            <a:xfrm>
              <a:off x="10648950" y="47720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sp>
        <p:nvSpPr>
          <p:cNvPr id="610" name="Google Shape;610;p24"/>
          <p:cNvSpPr/>
          <p:nvPr/>
        </p:nvSpPr>
        <p:spPr>
          <a:xfrm>
            <a:off x="5810250" y="9601200"/>
            <a:ext cx="680275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To download more editable chart, </a:t>
            </a:r>
            <a:r>
              <a:rPr b="0" i="0" lang="en-US" sz="2400" u="sng" cap="none" strike="noStrike">
                <a:solidFill>
                  <a:srgbClr val="000000"/>
                </a:solidFill>
                <a:latin typeface="Montserrat"/>
                <a:ea typeface="Montserrat"/>
                <a:cs typeface="Montserrat"/>
                <a:sym typeface="Montserrat"/>
                <a:hlinkClick r:id="rId15">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11" name="Google Shape;611;p24"/>
          <p:cNvSpPr/>
          <p:nvPr/>
        </p:nvSpPr>
        <p:spPr>
          <a:xfrm>
            <a:off x="5238750" y="428625"/>
            <a:ext cx="79629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6000"/>
              <a:buFont typeface="Oxanium"/>
              <a:buNone/>
            </a:pPr>
            <a:r>
              <a:rPr b="1" i="0" lang="en-US" sz="6000" u="none" cap="none" strike="noStrike">
                <a:solidFill>
                  <a:srgbClr val="3A5567"/>
                </a:solidFill>
                <a:latin typeface="Oxanium"/>
                <a:ea typeface="Oxanium"/>
                <a:cs typeface="Oxanium"/>
                <a:sym typeface="Oxanium"/>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CCAD7"/>
        </a:solidFill>
      </p:bgPr>
    </p:bg>
    <p:spTree>
      <p:nvGrpSpPr>
        <p:cNvPr id="616" name="Shape 616"/>
        <p:cNvGrpSpPr/>
        <p:nvPr/>
      </p:nvGrpSpPr>
      <p:grpSpPr>
        <a:xfrm>
          <a:off x="0" y="0"/>
          <a:ext cx="0" cy="0"/>
          <a:chOff x="0" y="0"/>
          <a:chExt cx="0" cy="0"/>
        </a:xfrm>
      </p:grpSpPr>
      <p:pic>
        <p:nvPicPr>
          <p:cNvPr descr="preencoded.png" id="617" name="Google Shape;617;p25"/>
          <p:cNvPicPr preferRelativeResize="0"/>
          <p:nvPr/>
        </p:nvPicPr>
        <p:blipFill rotWithShape="1">
          <a:blip r:embed="rId3">
            <a:alphaModFix/>
          </a:blip>
          <a:srcRect b="0" l="0" r="0" t="0"/>
          <a:stretch/>
        </p:blipFill>
        <p:spPr>
          <a:xfrm>
            <a:off x="2627" y="462911"/>
            <a:ext cx="17756662" cy="9824089"/>
          </a:xfrm>
          <a:prstGeom prst="rect">
            <a:avLst/>
          </a:prstGeom>
          <a:noFill/>
          <a:ln>
            <a:noFill/>
          </a:ln>
        </p:spPr>
      </p:pic>
      <p:grpSp>
        <p:nvGrpSpPr>
          <p:cNvPr id="618" name="Google Shape;618;p25"/>
          <p:cNvGrpSpPr/>
          <p:nvPr/>
        </p:nvGrpSpPr>
        <p:grpSpPr>
          <a:xfrm>
            <a:off x="17640300" y="7994854"/>
            <a:ext cx="596695" cy="2063546"/>
            <a:chOff x="17640300" y="7994855"/>
            <a:chExt cx="596695" cy="2063546"/>
          </a:xfrm>
        </p:grpSpPr>
        <p:pic>
          <p:nvPicPr>
            <p:cNvPr descr="preencoded.png" id="619" name="Google Shape;619;p25"/>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620" name="Google Shape;620;p2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16C"/>
                </a:buClr>
                <a:buSzPts val="2710"/>
                <a:buFont typeface="Inter"/>
                <a:buNone/>
              </a:pPr>
              <a:r>
                <a:rPr b="1" i="0" lang="en-US" sz="2710" u="none" cap="none" strike="noStrike">
                  <a:solidFill>
                    <a:srgbClr val="21516C"/>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21" name="Google Shape;621;p25"/>
          <p:cNvSpPr/>
          <p:nvPr/>
        </p:nvSpPr>
        <p:spPr>
          <a:xfrm>
            <a:off x="9420225" y="1981200"/>
            <a:ext cx="7467600" cy="2171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567"/>
              </a:buClr>
              <a:buSzPts val="6000"/>
              <a:buFont typeface="Oxanium"/>
              <a:buNone/>
            </a:pPr>
            <a:r>
              <a:rPr b="1" i="0" lang="en-US" sz="6000" u="none" cap="none" strike="noStrike">
                <a:solidFill>
                  <a:srgbClr val="3A5567"/>
                </a:solidFill>
                <a:latin typeface="Oxanium"/>
                <a:ea typeface="Oxanium"/>
                <a:cs typeface="Oxanium"/>
                <a:sym typeface="Oxanium"/>
              </a:rPr>
              <a:t>Thank you for choosing EaTemp</a:t>
            </a:r>
            <a:endParaRPr b="0" i="0" sz="6000" u="none" cap="none" strike="noStrike">
              <a:solidFill>
                <a:schemeClr val="dk1"/>
              </a:solidFill>
              <a:latin typeface="Calibri"/>
              <a:ea typeface="Calibri"/>
              <a:cs typeface="Calibri"/>
              <a:sym typeface="Calibri"/>
            </a:endParaRPr>
          </a:p>
        </p:txBody>
      </p:sp>
      <p:sp>
        <p:nvSpPr>
          <p:cNvPr id="622" name="Google Shape;622;p25"/>
          <p:cNvSpPr/>
          <p:nvPr/>
        </p:nvSpPr>
        <p:spPr>
          <a:xfrm>
            <a:off x="9420225" y="4724400"/>
            <a:ext cx="7376160" cy="3688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
        <p:nvSpPr>
          <p:cNvPr id="623" name="Google Shape;623;p25"/>
          <p:cNvSpPr/>
          <p:nvPr/>
        </p:nvSpPr>
        <p:spPr>
          <a:xfrm rot="-5400000">
            <a:off x="16649700" y="6168390"/>
            <a:ext cx="2737485" cy="35623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5">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624" name="Google Shape;624;p25"/>
          <p:cNvPicPr preferRelativeResize="0"/>
          <p:nvPr/>
        </p:nvPicPr>
        <p:blipFill rotWithShape="1">
          <a:blip r:embed="rId6">
            <a:alphaModFix/>
          </a:blip>
          <a:srcRect b="0" l="0" r="0" t="0"/>
          <a:stretch/>
        </p:blipFill>
        <p:spPr>
          <a:xfrm>
            <a:off x="485775" y="2847975"/>
            <a:ext cx="8210550" cy="48768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2026-10-28T12:52:56Z</dcterms:created>
  <dc:creator>PptxGenJS</dc:creator>
</cp:coreProperties>
</file>