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8" r:id="rId3"/>
    <p:sldId id="258" r:id="rId4"/>
    <p:sldId id="280" r:id="rId5"/>
    <p:sldId id="286" r:id="rId6"/>
    <p:sldId id="289" r:id="rId7"/>
    <p:sldId id="281" r:id="rId8"/>
    <p:sldId id="287" r:id="rId9"/>
    <p:sldId id="290" r:id="rId10"/>
    <p:sldId id="285" r:id="rId11"/>
    <p:sldId id="288" r:id="rId12"/>
    <p:sldId id="291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48D68738-6F56-4F73-B9BE-332F8CB46988}" type="datetimeFigureOut">
              <a:rPr lang="en-US" smtClean="0"/>
              <a:t>26/03/2025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1D480773-9496-479C-B4FA-2D2BB61DC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5507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68738-6F56-4F73-B9BE-332F8CB46988}" type="datetimeFigureOut">
              <a:rPr lang="en-US" smtClean="0"/>
              <a:t>26/03/2025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80773-9496-479C-B4FA-2D2BB61DC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1358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68738-6F56-4F73-B9BE-332F8CB46988}" type="datetimeFigureOut">
              <a:rPr lang="en-US" smtClean="0"/>
              <a:t>26/03/2025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80773-9496-479C-B4FA-2D2BB61DC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049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68738-6F56-4F73-B9BE-332F8CB46988}" type="datetimeFigureOut">
              <a:rPr lang="en-US" smtClean="0"/>
              <a:t>26/03/2025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80773-9496-479C-B4FA-2D2BB61DC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132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48D68738-6F56-4F73-B9BE-332F8CB46988}" type="datetimeFigureOut">
              <a:rPr lang="en-US" smtClean="0"/>
              <a:t>26/03/2025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1D480773-9496-479C-B4FA-2D2BB61DC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7687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68738-6F56-4F73-B9BE-332F8CB46988}" type="datetimeFigureOut">
              <a:rPr lang="en-US" smtClean="0"/>
              <a:t>26/03/2025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80773-9496-479C-B4FA-2D2BB61DC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436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68738-6F56-4F73-B9BE-332F8CB46988}" type="datetimeFigureOut">
              <a:rPr lang="en-US" smtClean="0"/>
              <a:t>26/03/2025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80773-9496-479C-B4FA-2D2BB61DC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159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68738-6F56-4F73-B9BE-332F8CB46988}" type="datetimeFigureOut">
              <a:rPr lang="en-US" smtClean="0"/>
              <a:t>26/03/2025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80773-9496-479C-B4FA-2D2BB61DC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9578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68738-6F56-4F73-B9BE-332F8CB46988}" type="datetimeFigureOut">
              <a:rPr lang="en-US" smtClean="0"/>
              <a:t>26/03/2025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80773-9496-479C-B4FA-2D2BB61DC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908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68738-6F56-4F73-B9BE-332F8CB46988}" type="datetimeFigureOut">
              <a:rPr lang="en-US" smtClean="0"/>
              <a:t>26/03/2025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D480773-9496-479C-B4FA-2D2BB61DC7E5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652983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48D68738-6F56-4F73-B9BE-332F8CB46988}" type="datetimeFigureOut">
              <a:rPr lang="en-US" smtClean="0"/>
              <a:t>26/03/2025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D480773-9496-479C-B4FA-2D2BB61DC7E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76255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8D68738-6F56-4F73-B9BE-332F8CB46988}" type="datetimeFigureOut">
              <a:rPr lang="en-US" smtClean="0"/>
              <a:t>26/03/2025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1D480773-9496-479C-B4FA-2D2BB61DC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485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THẬP GIÁ </a:t>
            </a:r>
            <a:br>
              <a:rPr lang="en-US" sz="4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MINH CHỨNG TÌNH YÊU</a:t>
            </a:r>
            <a:endParaRPr lang="en-US" sz="48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03462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18809" y="254080"/>
            <a:ext cx="11526982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8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vi-VN" sz="8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7200" b="1" dirty="0"/>
              <a:t>Xin </a:t>
            </a:r>
            <a:r>
              <a:rPr lang="en-US" sz="7200" b="1" dirty="0" err="1"/>
              <a:t>suốt</a:t>
            </a:r>
            <a:r>
              <a:rPr lang="en-US" sz="7200" b="1" dirty="0"/>
              <a:t> </a:t>
            </a:r>
            <a:r>
              <a:rPr lang="en-US" sz="7200" b="1" dirty="0" err="1"/>
              <a:t>đời</a:t>
            </a:r>
            <a:r>
              <a:rPr lang="en-US" sz="7200" b="1" dirty="0"/>
              <a:t> </a:t>
            </a:r>
            <a:r>
              <a:rPr lang="en-US" sz="7200" b="1" dirty="0" err="1"/>
              <a:t>chiêm</a:t>
            </a:r>
            <a:r>
              <a:rPr lang="en-US" sz="7200" b="1" dirty="0"/>
              <a:t> </a:t>
            </a:r>
            <a:r>
              <a:rPr lang="en-US" sz="7200" b="1" dirty="0" err="1"/>
              <a:t>nghiệm</a:t>
            </a:r>
            <a:r>
              <a:rPr lang="en-US" sz="7200" b="1" dirty="0"/>
              <a:t> </a:t>
            </a:r>
            <a:r>
              <a:rPr lang="en-US" sz="7200" b="1" dirty="0" err="1"/>
              <a:t>thập</a:t>
            </a:r>
            <a:r>
              <a:rPr lang="en-US" sz="7200" b="1" dirty="0"/>
              <a:t> </a:t>
            </a:r>
            <a:r>
              <a:rPr lang="en-US" sz="7200" b="1" dirty="0" err="1"/>
              <a:t>giá</a:t>
            </a:r>
            <a:r>
              <a:rPr lang="en-US" sz="7200" b="1" dirty="0"/>
              <a:t> </a:t>
            </a:r>
            <a:r>
              <a:rPr lang="en-US" sz="7200" b="1" dirty="0" err="1"/>
              <a:t>Giê-su</a:t>
            </a:r>
            <a:r>
              <a:rPr lang="en-US" sz="7200" b="1" dirty="0"/>
              <a:t> </a:t>
            </a:r>
            <a:r>
              <a:rPr lang="en-US" sz="7200" b="1" dirty="0" err="1"/>
              <a:t>nhiệm</a:t>
            </a:r>
            <a:r>
              <a:rPr lang="en-US" sz="7200" b="1" dirty="0"/>
              <a:t> </a:t>
            </a:r>
            <a:r>
              <a:rPr lang="en-US" sz="7200" b="1" dirty="0" err="1"/>
              <a:t>mầu</a:t>
            </a:r>
            <a:r>
              <a:rPr lang="en-US" sz="7200" b="1" dirty="0"/>
              <a:t> </a:t>
            </a:r>
            <a:r>
              <a:rPr lang="en-US" sz="7200" b="1" dirty="0" err="1"/>
              <a:t>là</a:t>
            </a:r>
            <a:r>
              <a:rPr lang="en-US" sz="7200" b="1" dirty="0"/>
              <a:t> </a:t>
            </a:r>
            <a:r>
              <a:rPr lang="en-US" sz="7200" b="1" dirty="0" err="1"/>
              <a:t>những</a:t>
            </a:r>
            <a:r>
              <a:rPr lang="en-US" sz="7200" b="1" dirty="0"/>
              <a:t> </a:t>
            </a:r>
            <a:r>
              <a:rPr lang="en-US" sz="7200" b="1" dirty="0" err="1"/>
              <a:t>lời</a:t>
            </a:r>
            <a:r>
              <a:rPr lang="en-US" sz="7200" b="1" dirty="0"/>
              <a:t> </a:t>
            </a:r>
            <a:r>
              <a:rPr lang="en-US" sz="7200" b="1" dirty="0" err="1"/>
              <a:t>kinh</a:t>
            </a:r>
            <a:r>
              <a:rPr lang="en-US" sz="7200" b="1" dirty="0"/>
              <a:t>: </a:t>
            </a:r>
            <a:r>
              <a:rPr lang="en-US" sz="7200" b="1" dirty="0" err="1"/>
              <a:t>Lời</a:t>
            </a:r>
            <a:r>
              <a:rPr lang="en-US" sz="7200" b="1" dirty="0"/>
              <a:t> </a:t>
            </a:r>
            <a:r>
              <a:rPr lang="en-US" sz="7200" b="1" dirty="0" err="1"/>
              <a:t>kinh</a:t>
            </a:r>
            <a:r>
              <a:rPr lang="en-US" sz="7200" b="1" dirty="0"/>
              <a:t> </a:t>
            </a:r>
            <a:r>
              <a:rPr lang="en-US" sz="7200" b="1" dirty="0" err="1"/>
              <a:t>cứu</a:t>
            </a:r>
            <a:r>
              <a:rPr lang="en-US" sz="7200" b="1" dirty="0"/>
              <a:t> </a:t>
            </a:r>
            <a:r>
              <a:rPr lang="en-US" sz="7200" b="1" dirty="0" err="1"/>
              <a:t>độ</a:t>
            </a:r>
            <a:r>
              <a:rPr lang="en-US" sz="7200" b="1" dirty="0"/>
              <a:t> </a:t>
            </a:r>
            <a:r>
              <a:rPr lang="en-US" sz="7200" b="1" dirty="0" err="1"/>
              <a:t>Lời</a:t>
            </a:r>
            <a:r>
              <a:rPr lang="en-US" sz="7200" b="1" dirty="0"/>
              <a:t> </a:t>
            </a:r>
            <a:r>
              <a:rPr lang="en-US" sz="7200" b="1" dirty="0" err="1"/>
              <a:t>kinh</a:t>
            </a:r>
            <a:r>
              <a:rPr lang="en-US" sz="7200" b="1" dirty="0"/>
              <a:t> </a:t>
            </a:r>
            <a:r>
              <a:rPr lang="en-US" sz="7200" b="1" dirty="0" err="1"/>
              <a:t>phó</a:t>
            </a:r>
            <a:r>
              <a:rPr lang="en-US" sz="7200" b="1" dirty="0"/>
              <a:t> </a:t>
            </a:r>
            <a:r>
              <a:rPr lang="en-US" sz="7200" b="1" dirty="0" err="1"/>
              <a:t>thác</a:t>
            </a:r>
            <a:r>
              <a:rPr lang="en-US" sz="7200" b="1" dirty="0"/>
              <a:t>. </a:t>
            </a:r>
            <a:endParaRPr lang="vi-VN" sz="7200" b="1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3411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32509" y="466639"/>
            <a:ext cx="1152698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7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72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600" b="1" dirty="0"/>
              <a:t>Thập giá minh chứng tình yêu. Ôi thập giá là tiếng nói yêu thương vô cùng. Là người bạn tín trung. </a:t>
            </a:r>
            <a:endParaRPr lang="vi-VN" sz="6600" b="1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95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18809" y="254080"/>
            <a:ext cx="11526982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8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8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7200" b="1" dirty="0"/>
              <a:t>Là lương tâm nhân loại. Là niềm tin lửa mến. Là đỉnh cao dâng hiến vinh quang. </a:t>
            </a:r>
            <a:endParaRPr lang="vi-VN" sz="7200" b="1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7361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32509" y="466639"/>
            <a:ext cx="1152698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7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72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600" b="1" dirty="0"/>
              <a:t>Thập giá minh chứng tình yêu. Ôi thập giá là tiếng nói yêu thương vô cùng. Là người bạn tín trung. </a:t>
            </a:r>
            <a:endParaRPr lang="vi-VN" sz="6600" b="1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6710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18809" y="254080"/>
            <a:ext cx="11526982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8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8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7200" b="1" dirty="0"/>
              <a:t>Là lương tâm nhân loại. Là niềm tin lửa mến. Là đỉnh cao dâng hiến vinh quang. </a:t>
            </a:r>
            <a:endParaRPr lang="vi-VN" sz="7200" b="1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381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18809" y="254080"/>
            <a:ext cx="11526982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8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8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7200" b="1" dirty="0"/>
              <a:t>Xin </a:t>
            </a:r>
            <a:r>
              <a:rPr lang="en-US" sz="7200" b="1" dirty="0" err="1"/>
              <a:t>mỗi</a:t>
            </a:r>
            <a:r>
              <a:rPr lang="en-US" sz="7200" b="1" dirty="0"/>
              <a:t> </a:t>
            </a:r>
            <a:r>
              <a:rPr lang="en-US" sz="7200" b="1" dirty="0" err="1"/>
              <a:t>ngày</a:t>
            </a:r>
            <a:r>
              <a:rPr lang="en-US" sz="7200" b="1" dirty="0"/>
              <a:t> </a:t>
            </a:r>
            <a:r>
              <a:rPr lang="en-US" sz="7200" b="1" dirty="0" err="1"/>
              <a:t>đón</a:t>
            </a:r>
            <a:r>
              <a:rPr lang="en-US" sz="7200" b="1" dirty="0"/>
              <a:t> </a:t>
            </a:r>
            <a:r>
              <a:rPr lang="en-US" sz="7200" b="1" dirty="0" err="1"/>
              <a:t>nhận</a:t>
            </a:r>
            <a:r>
              <a:rPr lang="en-US" sz="7200" b="1" dirty="0"/>
              <a:t> </a:t>
            </a:r>
            <a:r>
              <a:rPr lang="en-US" sz="7200" b="1" dirty="0" err="1"/>
              <a:t>thập</a:t>
            </a:r>
            <a:r>
              <a:rPr lang="en-US" sz="7200" b="1" dirty="0"/>
              <a:t> </a:t>
            </a:r>
            <a:r>
              <a:rPr lang="en-US" sz="7200" b="1" dirty="0" err="1"/>
              <a:t>giá</a:t>
            </a:r>
            <a:r>
              <a:rPr lang="en-US" sz="7200" b="1" dirty="0"/>
              <a:t> </a:t>
            </a:r>
            <a:r>
              <a:rPr lang="en-US" sz="7200" b="1" dirty="0" err="1"/>
              <a:t>Giê-su</a:t>
            </a:r>
            <a:r>
              <a:rPr lang="en-US" sz="7200" b="1" dirty="0"/>
              <a:t> </a:t>
            </a:r>
            <a:r>
              <a:rPr lang="en-US" sz="7200" b="1" dirty="0" err="1"/>
              <a:t>để</a:t>
            </a:r>
            <a:r>
              <a:rPr lang="en-US" sz="7200" b="1" dirty="0"/>
              <a:t> </a:t>
            </a:r>
            <a:r>
              <a:rPr lang="en-US" sz="7200" b="1" dirty="0" err="1"/>
              <a:t>làm</a:t>
            </a:r>
            <a:r>
              <a:rPr lang="en-US" sz="7200" b="1" dirty="0"/>
              <a:t> </a:t>
            </a:r>
            <a:r>
              <a:rPr lang="en-US" sz="7200" b="1" dirty="0" err="1"/>
              <a:t>bằng</a:t>
            </a:r>
            <a:r>
              <a:rPr lang="en-US" sz="7200" b="1" dirty="0"/>
              <a:t> </a:t>
            </a:r>
            <a:r>
              <a:rPr lang="en-US" sz="7200" b="1" dirty="0" err="1"/>
              <a:t>chứng</a:t>
            </a:r>
            <a:r>
              <a:rPr lang="en-US" sz="7200" b="1" dirty="0"/>
              <a:t> </a:t>
            </a:r>
            <a:r>
              <a:rPr lang="en-US" sz="7200" b="1" dirty="0" err="1"/>
              <a:t>tình</a:t>
            </a:r>
            <a:r>
              <a:rPr lang="en-US" sz="7200" b="1" dirty="0"/>
              <a:t> </a:t>
            </a:r>
            <a:r>
              <a:rPr lang="en-US" sz="7200" b="1" dirty="0" err="1"/>
              <a:t>yêu</a:t>
            </a:r>
            <a:r>
              <a:rPr lang="en-US" sz="7200" b="1" dirty="0"/>
              <a:t>: </a:t>
            </a:r>
            <a:r>
              <a:rPr lang="en-US" sz="7200" b="1" dirty="0" err="1"/>
              <a:t>Tình</a:t>
            </a:r>
            <a:r>
              <a:rPr lang="en-US" sz="7200" b="1" dirty="0"/>
              <a:t> </a:t>
            </a:r>
            <a:r>
              <a:rPr lang="en-US" sz="7200" b="1" dirty="0" err="1"/>
              <a:t>yêu</a:t>
            </a:r>
            <a:r>
              <a:rPr lang="en-US" sz="7200" b="1" dirty="0"/>
              <a:t> </a:t>
            </a:r>
            <a:r>
              <a:rPr lang="en-US" sz="7200" b="1" dirty="0" err="1"/>
              <a:t>bất</a:t>
            </a:r>
            <a:r>
              <a:rPr lang="en-US" sz="7200" b="1" dirty="0"/>
              <a:t> </a:t>
            </a:r>
            <a:r>
              <a:rPr lang="en-US" sz="7200" b="1" dirty="0" err="1"/>
              <a:t>diệt</a:t>
            </a:r>
            <a:r>
              <a:rPr lang="en-US" sz="7200" b="1" dirty="0"/>
              <a:t> </a:t>
            </a:r>
            <a:r>
              <a:rPr lang="en-US" sz="7200" b="1" dirty="0" err="1"/>
              <a:t>Tình</a:t>
            </a:r>
            <a:r>
              <a:rPr lang="en-US" sz="7200" b="1" dirty="0"/>
              <a:t> </a:t>
            </a:r>
            <a:r>
              <a:rPr lang="en-US" sz="7200" b="1" dirty="0" err="1"/>
              <a:t>yêu</a:t>
            </a:r>
            <a:r>
              <a:rPr lang="en-US" sz="7200" b="1" dirty="0"/>
              <a:t> </a:t>
            </a:r>
            <a:r>
              <a:rPr lang="en-US" sz="7200" b="1" dirty="0" err="1"/>
              <a:t>duy</a:t>
            </a:r>
            <a:r>
              <a:rPr lang="en-US" sz="7200" b="1" dirty="0"/>
              <a:t> </a:t>
            </a:r>
            <a:r>
              <a:rPr lang="en-US" sz="7200" b="1" dirty="0" err="1"/>
              <a:t>nhất</a:t>
            </a:r>
            <a:r>
              <a:rPr lang="en-US" sz="7200" b="1" dirty="0"/>
              <a:t>. </a:t>
            </a:r>
            <a:endParaRPr lang="vi-VN" sz="7200" b="1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3226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32509" y="466639"/>
            <a:ext cx="1152698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7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72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600" b="1" dirty="0"/>
              <a:t>Thập giá minh chứng tình yêu. Ôi thập giá là tiếng nói yêu thương vô cùng. Là người bạn tín trung. </a:t>
            </a:r>
            <a:endParaRPr lang="vi-VN" sz="6600" b="1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0393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18809" y="254080"/>
            <a:ext cx="11526982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8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8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7200" b="1" dirty="0"/>
              <a:t>Là lương tâm nhân loại. Là niềm tin lửa mến. Là đỉnh cao dâng hiến vinh quang. </a:t>
            </a:r>
            <a:endParaRPr lang="vi-VN" sz="7200" b="1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2057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1784" y="-251717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32508" y="193183"/>
            <a:ext cx="11284236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8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8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7200" b="1" dirty="0"/>
              <a:t>Xin </a:t>
            </a:r>
            <a:r>
              <a:rPr lang="en-US" sz="7200" b="1" dirty="0" err="1"/>
              <a:t>mỗi</a:t>
            </a:r>
            <a:r>
              <a:rPr lang="en-US" sz="7200" b="1" dirty="0"/>
              <a:t> </a:t>
            </a:r>
            <a:r>
              <a:rPr lang="en-US" sz="7200" b="1" dirty="0" err="1"/>
              <a:t>ngày</a:t>
            </a:r>
            <a:r>
              <a:rPr lang="en-US" sz="7200" b="1" dirty="0"/>
              <a:t> </a:t>
            </a:r>
            <a:r>
              <a:rPr lang="en-US" sz="7200" b="1" dirty="0" err="1"/>
              <a:t>ngắm</a:t>
            </a:r>
            <a:r>
              <a:rPr lang="en-US" sz="7200" b="1" dirty="0"/>
              <a:t> </a:t>
            </a:r>
            <a:r>
              <a:rPr lang="en-US" sz="7200" b="1" dirty="0" err="1"/>
              <a:t>nhìn</a:t>
            </a:r>
            <a:r>
              <a:rPr lang="en-US" sz="7200" b="1" dirty="0"/>
              <a:t> </a:t>
            </a:r>
            <a:r>
              <a:rPr lang="en-US" sz="7200" b="1" dirty="0" err="1"/>
              <a:t>thập</a:t>
            </a:r>
            <a:r>
              <a:rPr lang="en-US" sz="7200" b="1" dirty="0"/>
              <a:t> </a:t>
            </a:r>
            <a:r>
              <a:rPr lang="en-US" sz="7200" b="1" dirty="0" err="1"/>
              <a:t>giá</a:t>
            </a:r>
            <a:r>
              <a:rPr lang="en-US" sz="7200" b="1" dirty="0"/>
              <a:t> </a:t>
            </a:r>
            <a:r>
              <a:rPr lang="en-US" sz="7200" b="1" dirty="0" err="1"/>
              <a:t>Giê-su</a:t>
            </a:r>
            <a:r>
              <a:rPr lang="en-US" sz="7200" b="1" dirty="0"/>
              <a:t> </a:t>
            </a:r>
            <a:r>
              <a:rPr lang="en-US" sz="7200" b="1" dirty="0" err="1"/>
              <a:t>để</a:t>
            </a:r>
            <a:r>
              <a:rPr lang="en-US" sz="7200" b="1" dirty="0"/>
              <a:t> </a:t>
            </a:r>
            <a:r>
              <a:rPr lang="en-US" sz="7200" b="1" dirty="0" err="1"/>
              <a:t>lòng</a:t>
            </a:r>
            <a:r>
              <a:rPr lang="en-US" sz="7200" b="1" dirty="0"/>
              <a:t> </a:t>
            </a:r>
            <a:r>
              <a:rPr lang="en-US" sz="7200" b="1" dirty="0" err="1"/>
              <a:t>cảm</a:t>
            </a:r>
            <a:r>
              <a:rPr lang="en-US" sz="7200" b="1" dirty="0"/>
              <a:t> </a:t>
            </a:r>
            <a:r>
              <a:rPr lang="en-US" sz="7200" b="1" dirty="0" err="1"/>
              <a:t>thấu</a:t>
            </a:r>
            <a:r>
              <a:rPr lang="en-US" sz="7200" b="1" dirty="0"/>
              <a:t> </a:t>
            </a:r>
            <a:r>
              <a:rPr lang="en-US" sz="7200" b="1" dirty="0" err="1"/>
              <a:t>niềm</a:t>
            </a:r>
            <a:r>
              <a:rPr lang="en-US" sz="7200" b="1" dirty="0"/>
              <a:t> </a:t>
            </a:r>
            <a:r>
              <a:rPr lang="en-US" sz="7200" b="1" dirty="0" err="1"/>
              <a:t>vui</a:t>
            </a:r>
            <a:r>
              <a:rPr lang="en-US" sz="7200" b="1" dirty="0"/>
              <a:t>: </a:t>
            </a:r>
            <a:r>
              <a:rPr lang="en-US" sz="7200" b="1" dirty="0" err="1"/>
              <a:t>Niềm</a:t>
            </a:r>
            <a:r>
              <a:rPr lang="en-US" sz="7200" b="1" dirty="0"/>
              <a:t> </a:t>
            </a:r>
            <a:r>
              <a:rPr lang="en-US" sz="7200" b="1" dirty="0" err="1"/>
              <a:t>vui</a:t>
            </a:r>
            <a:r>
              <a:rPr lang="en-US" sz="7200" b="1" dirty="0"/>
              <a:t> </a:t>
            </a:r>
            <a:r>
              <a:rPr lang="en-US" sz="7200" b="1" dirty="0" err="1"/>
              <a:t>đón</a:t>
            </a:r>
            <a:r>
              <a:rPr lang="en-US" sz="7200" b="1" dirty="0"/>
              <a:t> </a:t>
            </a:r>
            <a:r>
              <a:rPr lang="en-US" sz="7200" b="1" dirty="0" err="1"/>
              <a:t>nhận</a:t>
            </a:r>
            <a:r>
              <a:rPr lang="en-US" sz="7200" b="1" dirty="0"/>
              <a:t> </a:t>
            </a:r>
            <a:r>
              <a:rPr lang="en-US" sz="7200" b="1" dirty="0" err="1"/>
              <a:t>Niềm</a:t>
            </a:r>
            <a:r>
              <a:rPr lang="en-US" sz="7200" b="1" dirty="0"/>
              <a:t> </a:t>
            </a:r>
            <a:r>
              <a:rPr lang="en-US" sz="7200" b="1" dirty="0" err="1"/>
              <a:t>vui</a:t>
            </a:r>
            <a:r>
              <a:rPr lang="en-US" sz="7200" b="1" dirty="0"/>
              <a:t> </a:t>
            </a:r>
            <a:r>
              <a:rPr lang="en-US" sz="7200" b="1" dirty="0" err="1"/>
              <a:t>dâng</a:t>
            </a:r>
            <a:r>
              <a:rPr lang="en-US" sz="7200" b="1" dirty="0"/>
              <a:t> </a:t>
            </a:r>
            <a:r>
              <a:rPr lang="en-US" sz="7200" b="1" dirty="0" err="1"/>
              <a:t>hiến</a:t>
            </a:r>
            <a:r>
              <a:rPr lang="en-US" sz="7200" b="1" dirty="0"/>
              <a:t>. </a:t>
            </a:r>
            <a:endParaRPr lang="vi-VN" sz="7200" b="1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0988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32509" y="466639"/>
            <a:ext cx="1152698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7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72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600" b="1" dirty="0"/>
              <a:t>Thập giá minh chứng tình yêu. Ôi thập giá là tiếng nói yêu thương vô cùng. Là người bạn tín trung. </a:t>
            </a:r>
            <a:endParaRPr lang="vi-VN" sz="6600" b="1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6732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18809" y="254080"/>
            <a:ext cx="11526982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8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8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7200" b="1" dirty="0"/>
              <a:t>Là lương tâm nhân loại. Là niềm tin lửa mến. Là đỉnh cao dâng hiến vinh quang. </a:t>
            </a:r>
            <a:endParaRPr lang="vi-VN" sz="7200" b="1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4341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106</TotalTime>
  <Words>272</Words>
  <Application>Microsoft Office PowerPoint</Application>
  <PresentationFormat>Widescreen</PresentationFormat>
  <Paragraphs>12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Century Gothic</vt:lpstr>
      <vt:lpstr>Garamond</vt:lpstr>
      <vt:lpstr>Verdana</vt:lpstr>
      <vt:lpstr>Savon</vt:lpstr>
      <vt:lpstr>THẬP GIÁ  MINH CHỨNG TÌNH YÊU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LỄ HIỂN LINH</dc:title>
  <dc:creator>Admin</dc:creator>
  <cp:lastModifiedBy>Windows User</cp:lastModifiedBy>
  <cp:revision>42</cp:revision>
  <dcterms:created xsi:type="dcterms:W3CDTF">2024-12-09T09:33:29Z</dcterms:created>
  <dcterms:modified xsi:type="dcterms:W3CDTF">2025-03-26T14:32:24Z</dcterms:modified>
</cp:coreProperties>
</file>