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8000650" cx="18000650"/>
  <p:notesSz cx="6858000" cy="9144000"/>
  <p:embeddedFontLst>
    <p:embeddedFont>
      <p:font typeface="Cairo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669">
          <p15:clr>
            <a:srgbClr val="A4A3A4"/>
          </p15:clr>
        </p15:guide>
        <p15:guide id="2" pos="5669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9" roundtripDataSignature="AMtx7mh63whbo4AZihDAGLzvGqoZXmvO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669" orient="horz"/>
        <p:guide pos="566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Cairo-regular.fntdata"/><Relationship Id="rId8" Type="http://schemas.openxmlformats.org/officeDocument/2006/relationships/font" Target="fonts/Cair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MA"/>
              <a:t>هذا الشعار حصري على موقع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MA"/>
              <a:t>www.amtila.com</a:t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1237546" y="4791843"/>
            <a:ext cx="15525571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289706" y="2739685"/>
            <a:ext cx="11421255" cy="15525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95057" y="6645037"/>
            <a:ext cx="15254730" cy="3881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680233" y="2876148"/>
            <a:ext cx="15254730" cy="114191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ctrTitle"/>
          </p:nvPr>
        </p:nvSpPr>
        <p:spPr>
          <a:xfrm>
            <a:off x="1350050" y="2945943"/>
            <a:ext cx="15300563" cy="626689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12"/>
              <a:buFont typeface="Calibri"/>
              <a:buNone/>
              <a:defRPr sz="1181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2250083" y="9454516"/>
            <a:ext cx="13500496" cy="4345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sz="4725"/>
            </a:lvl1pPr>
            <a:lvl2pPr lvl="1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sz="3937"/>
            </a:lvl2pPr>
            <a:lvl3pPr lvl="2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3pPr>
            <a:lvl4pPr lvl="3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4pPr>
            <a:lvl5pPr lvl="4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5pPr>
            <a:lvl6pPr lvl="5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6pPr>
            <a:lvl7pPr lvl="6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7pPr>
            <a:lvl8pPr lvl="7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8pPr>
            <a:lvl9pPr lvl="8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1228171" y="4487671"/>
            <a:ext cx="15525571" cy="748777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12"/>
              <a:buFont typeface="Calibri"/>
              <a:buNone/>
              <a:defRPr sz="1181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1228171" y="12046282"/>
            <a:ext cx="15525571" cy="39376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sz="4725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937"/>
              <a:buNone/>
              <a:defRPr sz="3937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543"/>
              <a:buNone/>
              <a:defRPr sz="3543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1237545" y="4791843"/>
            <a:ext cx="7650282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9112836" y="4791843"/>
            <a:ext cx="7650282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1239890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1239892" y="4412664"/>
            <a:ext cx="7615123" cy="21625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b="1" sz="4725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b="1" sz="3937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b="1" sz="3543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1239892" y="6575242"/>
            <a:ext cx="7615123" cy="96711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9112837" y="4412664"/>
            <a:ext cx="7652626" cy="21625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b="1" sz="4725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b="1" sz="3937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b="1" sz="3543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9112837" y="6575242"/>
            <a:ext cx="7652626" cy="96711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1239890" y="1200044"/>
            <a:ext cx="5805682" cy="42001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7652626" y="2591766"/>
            <a:ext cx="9112836" cy="127921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62865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6300"/>
              <a:buChar char="•"/>
              <a:defRPr sz="6300"/>
            </a:lvl1pPr>
            <a:lvl2pPr indent="-578612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2pPr>
            <a:lvl3pPr indent="-528637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4725"/>
              <a:buChar char="•"/>
              <a:defRPr sz="4725"/>
            </a:lvl3pPr>
            <a:lvl4pPr indent="-478599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4pPr>
            <a:lvl5pPr indent="-478599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5pPr>
            <a:lvl6pPr indent="-478599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6pPr>
            <a:lvl7pPr indent="-478599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7pPr>
            <a:lvl8pPr indent="-478599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8pPr>
            <a:lvl9pPr indent="-478599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1239890" y="5400199"/>
            <a:ext cx="5805682" cy="10004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239890" y="1200044"/>
            <a:ext cx="5805682" cy="42001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7652626" y="2591766"/>
            <a:ext cx="9112836" cy="127921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b="0" i="0" sz="6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5512"/>
              <a:buFont typeface="Arial"/>
              <a:buNone/>
              <a:defRPr b="0" i="0" sz="551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4725"/>
              <a:buFont typeface="Arial"/>
              <a:buNone/>
              <a:defRPr b="0" i="0" sz="47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239890" y="5400199"/>
            <a:ext cx="5805682" cy="10004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662"/>
              <a:buFont typeface="Calibri"/>
              <a:buNone/>
              <a:defRPr b="0" i="0" sz="866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237546" y="4791843"/>
            <a:ext cx="15525571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578612" lvl="0" marL="457200" marR="0" rtl="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5512"/>
              <a:buFont typeface="Arial"/>
              <a:buChar char="•"/>
              <a:defRPr b="0" i="0" sz="551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28637" lvl="1" marL="9144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4725"/>
              <a:buFont typeface="Arial"/>
              <a:buChar char="•"/>
              <a:defRPr b="0" i="0" sz="47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78599" lvl="2" marL="13716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Char char="•"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3580" lvl="3" marL="18288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3580" lvl="4" marL="22860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3580" lvl="5" marL="27432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3580" lvl="6" marL="32004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3580" lvl="7" marL="36576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3580" lvl="8" marL="41148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2852973" y="3322030"/>
            <a:ext cx="12294715" cy="10899403"/>
            <a:chOff x="3236070" y="3322030"/>
            <a:chExt cx="12294715" cy="10899403"/>
          </a:xfrm>
        </p:grpSpPr>
        <p:sp>
          <p:nvSpPr>
            <p:cNvPr id="85" name="Google Shape;85;p1"/>
            <p:cNvSpPr/>
            <p:nvPr/>
          </p:nvSpPr>
          <p:spPr>
            <a:xfrm>
              <a:off x="5175467" y="11666888"/>
              <a:ext cx="9736640" cy="25545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fr-MA" sz="16600" u="none" cap="none" strike="noStrike">
                  <a:solidFill>
                    <a:srgbClr val="2F302F"/>
                  </a:solidFill>
                  <a:latin typeface="Cairo"/>
                  <a:ea typeface="Cairo"/>
                  <a:cs typeface="Cairo"/>
                  <a:sym typeface="Cairo"/>
                </a:rPr>
                <a:t>أمثلة كوم</a:t>
              </a:r>
              <a:endParaRPr b="1" i="0" sz="16600" u="none" cap="none" strike="noStrike">
                <a:solidFill>
                  <a:srgbClr val="D8CF12"/>
                </a:solidFill>
                <a:latin typeface="Cairo"/>
                <a:ea typeface="Cairo"/>
                <a:cs typeface="Cairo"/>
                <a:sym typeface="Cairo"/>
              </a:endParaRPr>
            </a:p>
          </p:txBody>
        </p:sp>
        <p:sp>
          <p:nvSpPr>
            <p:cNvPr id="86" name="Google Shape;86;p1"/>
            <p:cNvSpPr/>
            <p:nvPr/>
          </p:nvSpPr>
          <p:spPr>
            <a:xfrm>
              <a:off x="4556789" y="5649935"/>
              <a:ext cx="10973997" cy="5433752"/>
            </a:xfrm>
            <a:custGeom>
              <a:rect b="b" l="l" r="r" t="t"/>
              <a:pathLst>
                <a:path extrusionOk="0" h="5433752" w="10973997">
                  <a:moveTo>
                    <a:pt x="9636218" y="30737"/>
                  </a:moveTo>
                  <a:lnTo>
                    <a:pt x="9695245" y="70626"/>
                  </a:lnTo>
                  <a:cubicBezTo>
                    <a:pt x="10494108" y="637259"/>
                    <a:pt x="10973997" y="1363696"/>
                    <a:pt x="10973997" y="2155743"/>
                  </a:cubicBezTo>
                  <a:cubicBezTo>
                    <a:pt x="10973997" y="3966137"/>
                    <a:pt x="8466822" y="5433752"/>
                    <a:pt x="5374066" y="5433752"/>
                  </a:cubicBezTo>
                  <a:cubicBezTo>
                    <a:pt x="2861202" y="5433752"/>
                    <a:pt x="734913" y="4464897"/>
                    <a:pt x="25897" y="3130523"/>
                  </a:cubicBezTo>
                  <a:lnTo>
                    <a:pt x="0" y="3077138"/>
                  </a:lnTo>
                  <a:lnTo>
                    <a:pt x="1370" y="3076700"/>
                  </a:lnTo>
                  <a:lnTo>
                    <a:pt x="115996" y="3154161"/>
                  </a:lnTo>
                  <a:cubicBezTo>
                    <a:pt x="1140380" y="3813911"/>
                    <a:pt x="2618141" y="4228111"/>
                    <a:pt x="4261166" y="4228111"/>
                  </a:cubicBezTo>
                  <a:cubicBezTo>
                    <a:pt x="7353923" y="4228111"/>
                    <a:pt x="9861097" y="2760495"/>
                    <a:pt x="9861097" y="950102"/>
                  </a:cubicBezTo>
                  <a:cubicBezTo>
                    <a:pt x="9861097" y="667229"/>
                    <a:pt x="9799887" y="392723"/>
                    <a:pt x="9684797" y="130877"/>
                  </a:cubicBezTo>
                  <a:close/>
                  <a:moveTo>
                    <a:pt x="9621307" y="0"/>
                  </a:moveTo>
                  <a:lnTo>
                    <a:pt x="9636218" y="30737"/>
                  </a:lnTo>
                  <a:lnTo>
                    <a:pt x="9600555" y="6637"/>
                  </a:lnTo>
                  <a:close/>
                </a:path>
              </a:pathLst>
            </a:custGeom>
            <a:solidFill>
              <a:srgbClr val="DE232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1"/>
            <p:cNvSpPr/>
            <p:nvPr/>
          </p:nvSpPr>
          <p:spPr>
            <a:xfrm rot="10800000">
              <a:off x="3236070" y="3322030"/>
              <a:ext cx="10973997" cy="5433752"/>
            </a:xfrm>
            <a:custGeom>
              <a:rect b="b" l="l" r="r" t="t"/>
              <a:pathLst>
                <a:path extrusionOk="0" h="5433752" w="10973997">
                  <a:moveTo>
                    <a:pt x="9636218" y="30737"/>
                  </a:moveTo>
                  <a:lnTo>
                    <a:pt x="9695245" y="70626"/>
                  </a:lnTo>
                  <a:cubicBezTo>
                    <a:pt x="10494108" y="637259"/>
                    <a:pt x="10973997" y="1363696"/>
                    <a:pt x="10973997" y="2155743"/>
                  </a:cubicBezTo>
                  <a:cubicBezTo>
                    <a:pt x="10973997" y="3966137"/>
                    <a:pt x="8466822" y="5433752"/>
                    <a:pt x="5374066" y="5433752"/>
                  </a:cubicBezTo>
                  <a:cubicBezTo>
                    <a:pt x="2861202" y="5433752"/>
                    <a:pt x="734913" y="4464897"/>
                    <a:pt x="25897" y="3130523"/>
                  </a:cubicBezTo>
                  <a:lnTo>
                    <a:pt x="0" y="3077138"/>
                  </a:lnTo>
                  <a:lnTo>
                    <a:pt x="1370" y="3076700"/>
                  </a:lnTo>
                  <a:lnTo>
                    <a:pt x="115996" y="3154161"/>
                  </a:lnTo>
                  <a:cubicBezTo>
                    <a:pt x="1140380" y="3813911"/>
                    <a:pt x="2618141" y="4228111"/>
                    <a:pt x="4261166" y="4228111"/>
                  </a:cubicBezTo>
                  <a:cubicBezTo>
                    <a:pt x="7353923" y="4228111"/>
                    <a:pt x="9861097" y="2760495"/>
                    <a:pt x="9861097" y="950102"/>
                  </a:cubicBezTo>
                  <a:cubicBezTo>
                    <a:pt x="9861097" y="667229"/>
                    <a:pt x="9799887" y="392723"/>
                    <a:pt x="9684797" y="130877"/>
                  </a:cubicBezTo>
                  <a:close/>
                  <a:moveTo>
                    <a:pt x="9621307" y="0"/>
                  </a:moveTo>
                  <a:lnTo>
                    <a:pt x="9636218" y="30737"/>
                  </a:lnTo>
                  <a:lnTo>
                    <a:pt x="9600555" y="6637"/>
                  </a:lnTo>
                  <a:close/>
                </a:path>
              </a:pathLst>
            </a:custGeom>
            <a:solidFill>
              <a:srgbClr val="2F302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2018-09-14T20:25:11Z</dcterms:created>
  <dc:creator>YOUSSEFF BAHLA</dc:creator>
</cp:coreProperties>
</file>