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Meddon"/>
      <p:regular r:id="rId27"/>
    </p:embeddedFont>
    <p:embeddedFont>
      <p:font typeface="Poppins"/>
      <p:regular r:id="rId28"/>
      <p:bold r:id="rId29"/>
      <p:italic r:id="rId30"/>
      <p:boldItalic r:id="rId31"/>
    </p:embeddedFont>
    <p:embeddedFont>
      <p:font typeface="Lato"/>
      <p:regular r:id="rId32"/>
      <p:bold r:id="rId33"/>
      <p:italic r:id="rId34"/>
      <p:boldItalic r:id="rId35"/>
    </p:embeddedFont>
    <p:embeddedFont>
      <p:font typeface="Inter"/>
      <p:regular r:id="rId36"/>
      <p:bold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7Oi+VqmuC5U+5Q61MpLv5Mlj/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font" Target="fonts/Meddon-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46.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71.png"/><Relationship Id="rId7"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20" Type="http://schemas.openxmlformats.org/officeDocument/2006/relationships/image" Target="../media/image76.png"/><Relationship Id="rId22" Type="http://schemas.openxmlformats.org/officeDocument/2006/relationships/image" Target="../media/image74.png"/><Relationship Id="rId21" Type="http://schemas.openxmlformats.org/officeDocument/2006/relationships/image" Target="../media/image73.png"/><Relationship Id="rId24" Type="http://schemas.openxmlformats.org/officeDocument/2006/relationships/image" Target="../media/image82.png"/><Relationship Id="rId23"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59.png"/><Relationship Id="rId26" Type="http://schemas.openxmlformats.org/officeDocument/2006/relationships/image" Target="../media/image83.png"/><Relationship Id="rId25" Type="http://schemas.openxmlformats.org/officeDocument/2006/relationships/image" Target="../media/image84.png"/><Relationship Id="rId28" Type="http://schemas.openxmlformats.org/officeDocument/2006/relationships/image" Target="../media/image90.png"/><Relationship Id="rId27" Type="http://schemas.openxmlformats.org/officeDocument/2006/relationships/image" Target="../media/image109.png"/><Relationship Id="rId5" Type="http://schemas.openxmlformats.org/officeDocument/2006/relationships/image" Target="../media/image3.png"/><Relationship Id="rId6" Type="http://schemas.openxmlformats.org/officeDocument/2006/relationships/image" Target="../media/image60.png"/><Relationship Id="rId29" Type="http://schemas.openxmlformats.org/officeDocument/2006/relationships/image" Target="../media/image89.png"/><Relationship Id="rId7" Type="http://schemas.openxmlformats.org/officeDocument/2006/relationships/image" Target="../media/image57.png"/><Relationship Id="rId8" Type="http://schemas.openxmlformats.org/officeDocument/2006/relationships/image" Target="../media/image58.png"/><Relationship Id="rId11" Type="http://schemas.openxmlformats.org/officeDocument/2006/relationships/image" Target="../media/image81.png"/><Relationship Id="rId10" Type="http://schemas.openxmlformats.org/officeDocument/2006/relationships/image" Target="../media/image78.png"/><Relationship Id="rId13" Type="http://schemas.openxmlformats.org/officeDocument/2006/relationships/image" Target="../media/image72.png"/><Relationship Id="rId12" Type="http://schemas.openxmlformats.org/officeDocument/2006/relationships/image" Target="../media/image67.png"/><Relationship Id="rId15" Type="http://schemas.openxmlformats.org/officeDocument/2006/relationships/image" Target="../media/image69.png"/><Relationship Id="rId14" Type="http://schemas.openxmlformats.org/officeDocument/2006/relationships/image" Target="../media/image88.png"/><Relationship Id="rId17" Type="http://schemas.openxmlformats.org/officeDocument/2006/relationships/image" Target="../media/image98.png"/><Relationship Id="rId16" Type="http://schemas.openxmlformats.org/officeDocument/2006/relationships/image" Target="../media/image70.png"/><Relationship Id="rId19" Type="http://schemas.openxmlformats.org/officeDocument/2006/relationships/image" Target="../media/image75.png"/><Relationship Id="rId18"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96.png"/><Relationship Id="rId7"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99.png"/><Relationship Id="rId7" Type="http://schemas.openxmlformats.org/officeDocument/2006/relationships/image" Target="../media/image1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8.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30.png"/><Relationship Id="rId7" Type="http://schemas.openxmlformats.org/officeDocument/2006/relationships/image" Target="../media/image1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10.png"/><Relationship Id="rId5" Type="http://schemas.openxmlformats.org/officeDocument/2006/relationships/image" Target="../media/image3.png"/><Relationship Id="rId6" Type="http://schemas.openxmlformats.org/officeDocument/2006/relationships/image" Target="../media/image131.png"/><Relationship Id="rId7" Type="http://schemas.openxmlformats.org/officeDocument/2006/relationships/image" Target="../media/image112.png"/><Relationship Id="rId8" Type="http://schemas.openxmlformats.org/officeDocument/2006/relationships/image" Target="../media/image114.png"/><Relationship Id="rId11" Type="http://schemas.openxmlformats.org/officeDocument/2006/relationships/image" Target="../media/image136.png"/><Relationship Id="rId10" Type="http://schemas.openxmlformats.org/officeDocument/2006/relationships/image" Target="../media/image111.png"/><Relationship Id="rId13" Type="http://schemas.openxmlformats.org/officeDocument/2006/relationships/image" Target="../media/image119.png"/><Relationship Id="rId12" Type="http://schemas.openxmlformats.org/officeDocument/2006/relationships/image" Target="../media/image123.png"/><Relationship Id="rId15" Type="http://schemas.openxmlformats.org/officeDocument/2006/relationships/image" Target="../media/image133.png"/><Relationship Id="rId14"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125.png"/><Relationship Id="rId5" Type="http://schemas.openxmlformats.org/officeDocument/2006/relationships/image" Target="../media/image3.png"/><Relationship Id="rId6" Type="http://schemas.openxmlformats.org/officeDocument/2006/relationships/image" Target="../media/image121.png"/><Relationship Id="rId7" Type="http://schemas.openxmlformats.org/officeDocument/2006/relationships/image" Target="../media/image120.png"/><Relationship Id="rId8" Type="http://schemas.openxmlformats.org/officeDocument/2006/relationships/image" Target="../media/image1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132.png"/><Relationship Id="rId6" Type="http://schemas.openxmlformats.org/officeDocument/2006/relationships/image" Target="../media/image3.png"/><Relationship Id="rId7"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35.png"/><Relationship Id="rId7" Type="http://schemas.openxmlformats.org/officeDocument/2006/relationships/image" Target="../media/image44.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26.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1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1.png"/><Relationship Id="rId7" Type="http://schemas.openxmlformats.org/officeDocument/2006/relationships/image" Target="../media/image56.png"/><Relationship Id="rId8"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9207120" y="787400"/>
            <a:ext cx="4138398" cy="34798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736692" y="6299200"/>
            <a:ext cx="6731841" cy="6731000"/>
          </a:xfrm>
          <a:prstGeom prst="rect">
            <a:avLst/>
          </a:prstGeom>
          <a:noFill/>
          <a:ln>
            <a:noFill/>
          </a:ln>
        </p:spPr>
      </p:pic>
      <p:sp>
        <p:nvSpPr>
          <p:cNvPr id="18" name="Google Shape;18;p1"/>
          <p:cNvSpPr/>
          <p:nvPr/>
        </p:nvSpPr>
        <p:spPr>
          <a:xfrm>
            <a:off x="368346" y="121666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2692725" y="7328995"/>
            <a:ext cx="19014300" cy="511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24000"/>
              <a:buFont typeface="Meddon"/>
              <a:buNone/>
            </a:pPr>
            <a:r>
              <a:rPr b="0" i="0" lang="en-US" sz="24000" u="none" cap="none" strike="noStrike">
                <a:solidFill>
                  <a:srgbClr val="E5974A"/>
                </a:solidFill>
                <a:latin typeface="Meddon"/>
                <a:ea typeface="Meddon"/>
                <a:cs typeface="Meddon"/>
                <a:sym typeface="Meddon"/>
              </a:rPr>
              <a:t>astrology</a:t>
            </a:r>
            <a:endParaRPr b="0" i="0" sz="240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p1"/>
          <p:cNvPicPr preferRelativeResize="0"/>
          <p:nvPr/>
        </p:nvPicPr>
        <p:blipFill rotWithShape="1">
          <a:blip r:embed="rId6">
            <a:alphaModFix/>
          </a:blip>
          <a:srcRect b="0" l="0" r="0" t="0"/>
          <a:stretch/>
        </p:blipFill>
        <p:spPr>
          <a:xfrm>
            <a:off x="5372772" y="787400"/>
            <a:ext cx="8602169" cy="7209955"/>
          </a:xfrm>
          <a:prstGeom prst="rect">
            <a:avLst/>
          </a:prstGeom>
          <a:noFill/>
          <a:ln>
            <a:noFill/>
          </a:ln>
        </p:spPr>
      </p:pic>
      <p:pic>
        <p:nvPicPr>
          <p:cNvPr descr=" " id="23" name="Google Shape;23;p1"/>
          <p:cNvPicPr preferRelativeResize="0"/>
          <p:nvPr/>
        </p:nvPicPr>
        <p:blipFill rotWithShape="1">
          <a:blip r:embed="rId7">
            <a:alphaModFix/>
          </a:blip>
          <a:srcRect b="0" l="0" r="0" t="0"/>
          <a:stretch/>
        </p:blipFill>
        <p:spPr>
          <a:xfrm>
            <a:off x="13514489" y="1231900"/>
            <a:ext cx="5372772" cy="6819900"/>
          </a:xfrm>
          <a:prstGeom prst="rect">
            <a:avLst/>
          </a:prstGeom>
          <a:noFill/>
          <a:ln>
            <a:noFill/>
          </a:ln>
        </p:spPr>
      </p:pic>
      <p:sp>
        <p:nvSpPr>
          <p:cNvPr id="24" name="Google Shape;24;p1"/>
          <p:cNvSpPr/>
          <p:nvPr/>
        </p:nvSpPr>
        <p:spPr>
          <a:xfrm>
            <a:off x="3264308" y="11557000"/>
            <a:ext cx="18129399"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220" name="Shape 220"/>
        <p:cNvGrpSpPr/>
        <p:nvPr/>
      </p:nvGrpSpPr>
      <p:grpSpPr>
        <a:xfrm>
          <a:off x="0" y="0"/>
          <a:ext cx="0" cy="0"/>
          <a:chOff x="0" y="0"/>
          <a:chExt cx="0" cy="0"/>
        </a:xfrm>
      </p:grpSpPr>
      <p:pic>
        <p:nvPicPr>
          <p:cNvPr descr=" " id="221" name="Google Shape;221;p10"/>
          <p:cNvPicPr preferRelativeResize="0"/>
          <p:nvPr/>
        </p:nvPicPr>
        <p:blipFill rotWithShape="1">
          <a:blip r:embed="rId3">
            <a:alphaModFix/>
          </a:blip>
          <a:srcRect b="0" l="0" r="0" t="0"/>
          <a:stretch/>
        </p:blipFill>
        <p:spPr>
          <a:xfrm>
            <a:off x="1143143" y="7924800"/>
            <a:ext cx="6658094" cy="4229100"/>
          </a:xfrm>
          <a:prstGeom prst="rect">
            <a:avLst/>
          </a:prstGeom>
          <a:noFill/>
          <a:ln>
            <a:noFill/>
          </a:ln>
        </p:spPr>
      </p:pic>
      <p:pic>
        <p:nvPicPr>
          <p:cNvPr descr=" " id="222" name="Google Shape;222;p10"/>
          <p:cNvPicPr preferRelativeResize="0"/>
          <p:nvPr/>
        </p:nvPicPr>
        <p:blipFill rotWithShape="1">
          <a:blip r:embed="rId4">
            <a:alphaModFix/>
          </a:blip>
          <a:srcRect b="0" l="0" r="0" t="0"/>
          <a:stretch/>
        </p:blipFill>
        <p:spPr>
          <a:xfrm>
            <a:off x="16918515" y="368300"/>
            <a:ext cx="7100187" cy="7048500"/>
          </a:xfrm>
          <a:prstGeom prst="rect">
            <a:avLst/>
          </a:prstGeom>
          <a:noFill/>
          <a:ln>
            <a:noFill/>
          </a:ln>
        </p:spPr>
      </p:pic>
      <p:sp>
        <p:nvSpPr>
          <p:cNvPr id="223" name="Google Shape;223;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5" name="Google Shape;225;p10"/>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26" name="Google Shape;226;p10"/>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27" name="Google Shape;227;p10"/>
          <p:cNvSpPr/>
          <p:nvPr/>
        </p:nvSpPr>
        <p:spPr>
          <a:xfrm>
            <a:off x="1752819" y="1346200"/>
            <a:ext cx="5639505" cy="5638800"/>
          </a:xfrm>
          <a:prstGeom prst="roundRect">
            <a:avLst>
              <a:gd fmla="val 75081" name="adj"/>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
          <p:cNvSpPr/>
          <p:nvPr/>
        </p:nvSpPr>
        <p:spPr>
          <a:xfrm>
            <a:off x="2641930" y="952500"/>
            <a:ext cx="4877410" cy="744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eddon"/>
              <a:buNone/>
            </a:pPr>
            <a:r>
              <a:rPr b="0" i="0" lang="en-US" sz="24000" u="none" cap="none" strike="noStrike">
                <a:solidFill>
                  <a:srgbClr val="FFFFFF"/>
                </a:solidFill>
                <a:latin typeface="Meddon"/>
                <a:ea typeface="Meddon"/>
                <a:cs typeface="Meddon"/>
                <a:sym typeface="Meddon"/>
              </a:rPr>
              <a:t>S</a:t>
            </a:r>
            <a:endParaRPr b="0" i="0" sz="24000" u="none" cap="none" strike="noStrike">
              <a:solidFill>
                <a:schemeClr val="dk1"/>
              </a:solidFill>
              <a:latin typeface="Calibri"/>
              <a:ea typeface="Calibri"/>
              <a:cs typeface="Calibri"/>
              <a:sym typeface="Calibri"/>
            </a:endParaRPr>
          </a:p>
        </p:txBody>
      </p:sp>
      <p:sp>
        <p:nvSpPr>
          <p:cNvPr id="229" name="Google Shape;229;p10"/>
          <p:cNvSpPr/>
          <p:nvPr/>
        </p:nvSpPr>
        <p:spPr>
          <a:xfrm>
            <a:off x="2286286" y="7454900"/>
            <a:ext cx="4572572"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
          <p:cNvSpPr/>
          <p:nvPr/>
        </p:nvSpPr>
        <p:spPr>
          <a:xfrm>
            <a:off x="2286286" y="7454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p:nvPr/>
        </p:nvSpPr>
        <p:spPr>
          <a:xfrm>
            <a:off x="2286286" y="7454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
          <p:cNvSpPr/>
          <p:nvPr/>
        </p:nvSpPr>
        <p:spPr>
          <a:xfrm>
            <a:off x="2286286" y="74549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Eclipse</a:t>
            </a:r>
            <a:endParaRPr b="0" i="0" sz="3600" u="none" cap="none" strike="noStrike">
              <a:solidFill>
                <a:schemeClr val="dk1"/>
              </a:solidFill>
              <a:latin typeface="Calibri"/>
              <a:ea typeface="Calibri"/>
              <a:cs typeface="Calibri"/>
              <a:sym typeface="Calibri"/>
            </a:endParaRPr>
          </a:p>
        </p:txBody>
      </p:sp>
      <p:sp>
        <p:nvSpPr>
          <p:cNvPr id="233" name="Google Shape;233;p10"/>
          <p:cNvSpPr/>
          <p:nvPr/>
        </p:nvSpPr>
        <p:spPr>
          <a:xfrm>
            <a:off x="2286286"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4" name="Google Shape;234;p10"/>
          <p:cNvSpPr/>
          <p:nvPr/>
        </p:nvSpPr>
        <p:spPr>
          <a:xfrm>
            <a:off x="2286286" y="10248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
          <p:cNvSpPr/>
          <p:nvPr/>
        </p:nvSpPr>
        <p:spPr>
          <a:xfrm>
            <a:off x="2286286" y="10248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0"/>
          <p:cNvSpPr/>
          <p:nvPr/>
        </p:nvSpPr>
        <p:spPr>
          <a:xfrm>
            <a:off x="2286286" y="102489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Quest</a:t>
            </a:r>
            <a:endParaRPr b="0" i="0" sz="3600" u="none" cap="none" strike="noStrike">
              <a:solidFill>
                <a:schemeClr val="dk1"/>
              </a:solidFill>
              <a:latin typeface="Calibri"/>
              <a:ea typeface="Calibri"/>
              <a:cs typeface="Calibri"/>
              <a:sym typeface="Calibri"/>
            </a:endParaRPr>
          </a:p>
        </p:txBody>
      </p:sp>
      <p:sp>
        <p:nvSpPr>
          <p:cNvPr id="237" name="Google Shape;237;p10"/>
          <p:cNvSpPr/>
          <p:nvPr/>
        </p:nvSpPr>
        <p:spPr>
          <a:xfrm>
            <a:off x="228628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38" name="Google Shape;238;p10"/>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39" name="Google Shape;239;p10"/>
          <p:cNvSpPr/>
          <p:nvPr/>
        </p:nvSpPr>
        <p:spPr>
          <a:xfrm>
            <a:off x="6833454" y="1346200"/>
            <a:ext cx="5639505" cy="5638800"/>
          </a:xfrm>
          <a:prstGeom prst="roundRect">
            <a:avLst>
              <a:gd fmla="val 75081" name="adj"/>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0"/>
          <p:cNvSpPr/>
          <p:nvPr/>
        </p:nvSpPr>
        <p:spPr>
          <a:xfrm>
            <a:off x="8262383" y="952500"/>
            <a:ext cx="3797775" cy="744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eddon"/>
              <a:buNone/>
            </a:pPr>
            <a:r>
              <a:rPr b="0" i="0" lang="en-US" sz="24000" u="none" cap="none" strike="noStrike">
                <a:solidFill>
                  <a:srgbClr val="FFFFFF"/>
                </a:solidFill>
                <a:latin typeface="Meddon"/>
                <a:ea typeface="Meddon"/>
                <a:cs typeface="Meddon"/>
                <a:sym typeface="Meddon"/>
              </a:rPr>
              <a:t>W</a:t>
            </a:r>
            <a:endParaRPr b="0" i="0" sz="24000" u="none" cap="none" strike="noStrike">
              <a:solidFill>
                <a:schemeClr val="dk1"/>
              </a:solidFill>
              <a:latin typeface="Calibri"/>
              <a:ea typeface="Calibri"/>
              <a:cs typeface="Calibri"/>
              <a:sym typeface="Calibri"/>
            </a:endParaRPr>
          </a:p>
        </p:txBody>
      </p:sp>
      <p:sp>
        <p:nvSpPr>
          <p:cNvPr id="241" name="Google Shape;241;p10"/>
          <p:cNvSpPr/>
          <p:nvPr/>
        </p:nvSpPr>
        <p:spPr>
          <a:xfrm>
            <a:off x="7366921" y="7454900"/>
            <a:ext cx="4572572"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
          <p:cNvSpPr/>
          <p:nvPr/>
        </p:nvSpPr>
        <p:spPr>
          <a:xfrm>
            <a:off x="7366921" y="7454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p:nvPr/>
        </p:nvSpPr>
        <p:spPr>
          <a:xfrm>
            <a:off x="7366921" y="7454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0"/>
          <p:cNvSpPr/>
          <p:nvPr/>
        </p:nvSpPr>
        <p:spPr>
          <a:xfrm>
            <a:off x="7366921" y="74549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Obtain</a:t>
            </a:r>
            <a:endParaRPr b="0" i="0" sz="3600" u="none" cap="none" strike="noStrike">
              <a:solidFill>
                <a:schemeClr val="dk1"/>
              </a:solidFill>
              <a:latin typeface="Calibri"/>
              <a:ea typeface="Calibri"/>
              <a:cs typeface="Calibri"/>
              <a:sym typeface="Calibri"/>
            </a:endParaRPr>
          </a:p>
        </p:txBody>
      </p:sp>
      <p:sp>
        <p:nvSpPr>
          <p:cNvPr id="245" name="Google Shape;245;p10"/>
          <p:cNvSpPr/>
          <p:nvPr/>
        </p:nvSpPr>
        <p:spPr>
          <a:xfrm>
            <a:off x="7366921"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46" name="Google Shape;246;p10"/>
          <p:cNvSpPr/>
          <p:nvPr/>
        </p:nvSpPr>
        <p:spPr>
          <a:xfrm>
            <a:off x="7366921" y="10248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
          <p:cNvSpPr/>
          <p:nvPr/>
        </p:nvSpPr>
        <p:spPr>
          <a:xfrm>
            <a:off x="7366921" y="10248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
          <p:cNvSpPr/>
          <p:nvPr/>
        </p:nvSpPr>
        <p:spPr>
          <a:xfrm>
            <a:off x="7366921" y="102489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Foundation</a:t>
            </a:r>
            <a:endParaRPr b="0" i="0" sz="3600" u="none" cap="none" strike="noStrike">
              <a:solidFill>
                <a:schemeClr val="dk1"/>
              </a:solidFill>
              <a:latin typeface="Calibri"/>
              <a:ea typeface="Calibri"/>
              <a:cs typeface="Calibri"/>
              <a:sym typeface="Calibri"/>
            </a:endParaRPr>
          </a:p>
        </p:txBody>
      </p:sp>
      <p:sp>
        <p:nvSpPr>
          <p:cNvPr id="249" name="Google Shape;249;p10"/>
          <p:cNvSpPr/>
          <p:nvPr/>
        </p:nvSpPr>
        <p:spPr>
          <a:xfrm>
            <a:off x="7366921"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0" name="Google Shape;250;p10"/>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51" name="Google Shape;251;p10"/>
          <p:cNvSpPr/>
          <p:nvPr/>
        </p:nvSpPr>
        <p:spPr>
          <a:xfrm>
            <a:off x="11914089" y="1346200"/>
            <a:ext cx="5639505" cy="5638800"/>
          </a:xfrm>
          <a:prstGeom prst="roundRect">
            <a:avLst>
              <a:gd fmla="val 75081" name="adj"/>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p:nvPr/>
        </p:nvSpPr>
        <p:spPr>
          <a:xfrm>
            <a:off x="12949268" y="952500"/>
            <a:ext cx="4585273" cy="744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eddon"/>
              <a:buNone/>
            </a:pPr>
            <a:r>
              <a:rPr b="0" i="0" lang="en-US" sz="24000" u="none" cap="none" strike="noStrike">
                <a:solidFill>
                  <a:srgbClr val="FFFFFF"/>
                </a:solidFill>
                <a:latin typeface="Meddon"/>
                <a:ea typeface="Meddon"/>
                <a:cs typeface="Meddon"/>
                <a:sym typeface="Meddon"/>
              </a:rPr>
              <a:t>O</a:t>
            </a:r>
            <a:endParaRPr b="0" i="0" sz="24000" u="none" cap="none" strike="noStrike">
              <a:solidFill>
                <a:schemeClr val="dk1"/>
              </a:solidFill>
              <a:latin typeface="Calibri"/>
              <a:ea typeface="Calibri"/>
              <a:cs typeface="Calibri"/>
              <a:sym typeface="Calibri"/>
            </a:endParaRPr>
          </a:p>
        </p:txBody>
      </p:sp>
      <p:sp>
        <p:nvSpPr>
          <p:cNvPr id="253" name="Google Shape;253;p10"/>
          <p:cNvSpPr/>
          <p:nvPr/>
        </p:nvSpPr>
        <p:spPr>
          <a:xfrm>
            <a:off x="12447556" y="6972300"/>
            <a:ext cx="4572572" cy="61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12447556" y="69723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0"/>
          <p:cNvSpPr/>
          <p:nvPr/>
        </p:nvSpPr>
        <p:spPr>
          <a:xfrm>
            <a:off x="12447556" y="69723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12447556" y="69723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War</a:t>
            </a:r>
            <a:endParaRPr b="0" i="0" sz="3600" u="none" cap="none" strike="noStrike">
              <a:solidFill>
                <a:schemeClr val="dk1"/>
              </a:solidFill>
              <a:latin typeface="Calibri"/>
              <a:ea typeface="Calibri"/>
              <a:cs typeface="Calibri"/>
              <a:sym typeface="Calibri"/>
            </a:endParaRPr>
          </a:p>
        </p:txBody>
      </p:sp>
      <p:sp>
        <p:nvSpPr>
          <p:cNvPr id="257" name="Google Shape;257;p10"/>
          <p:cNvSpPr/>
          <p:nvPr/>
        </p:nvSpPr>
        <p:spPr>
          <a:xfrm>
            <a:off x="12447556" y="81407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58" name="Google Shape;258;p10"/>
          <p:cNvSpPr/>
          <p:nvPr/>
        </p:nvSpPr>
        <p:spPr>
          <a:xfrm>
            <a:off x="12447556" y="9766300"/>
            <a:ext cx="4572572"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p:nvPr/>
        </p:nvSpPr>
        <p:spPr>
          <a:xfrm>
            <a:off x="12447556" y="9766300"/>
            <a:ext cx="4572572"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12447556" y="9766300"/>
            <a:ext cx="4724991" cy="20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Transformation</a:t>
            </a:r>
            <a:endParaRPr b="0" i="0" sz="3600" u="none" cap="none" strike="noStrike">
              <a:solidFill>
                <a:schemeClr val="dk1"/>
              </a:solidFill>
              <a:latin typeface="Calibri"/>
              <a:ea typeface="Calibri"/>
              <a:cs typeface="Calibri"/>
              <a:sym typeface="Calibri"/>
            </a:endParaRPr>
          </a:p>
        </p:txBody>
      </p:sp>
      <p:sp>
        <p:nvSpPr>
          <p:cNvPr id="261" name="Google Shape;261;p10"/>
          <p:cNvSpPr/>
          <p:nvPr/>
        </p:nvSpPr>
        <p:spPr>
          <a:xfrm>
            <a:off x="12447556" y="118999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2" name="Google Shape;262;p10"/>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63" name="Google Shape;263;p10"/>
          <p:cNvSpPr/>
          <p:nvPr/>
        </p:nvSpPr>
        <p:spPr>
          <a:xfrm>
            <a:off x="16994724" y="1346200"/>
            <a:ext cx="5639505" cy="5638800"/>
          </a:xfrm>
          <a:prstGeom prst="roundRect">
            <a:avLst>
              <a:gd fmla="val 75081" name="adj"/>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18156919" y="952500"/>
            <a:ext cx="4331241" cy="744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eddon"/>
              <a:buNone/>
            </a:pPr>
            <a:r>
              <a:rPr b="0" i="0" lang="en-US" sz="24000" u="none" cap="none" strike="noStrike">
                <a:solidFill>
                  <a:srgbClr val="FFFFFF"/>
                </a:solidFill>
                <a:latin typeface="Meddon"/>
                <a:ea typeface="Meddon"/>
                <a:cs typeface="Meddon"/>
                <a:sym typeface="Meddon"/>
              </a:rPr>
              <a:t>T</a:t>
            </a:r>
            <a:endParaRPr b="0" i="0" sz="24000" u="none" cap="none" strike="noStrike">
              <a:solidFill>
                <a:schemeClr val="dk1"/>
              </a:solidFill>
              <a:latin typeface="Calibri"/>
              <a:ea typeface="Calibri"/>
              <a:cs typeface="Calibri"/>
              <a:sym typeface="Calibri"/>
            </a:endParaRPr>
          </a:p>
        </p:txBody>
      </p:sp>
      <p:sp>
        <p:nvSpPr>
          <p:cNvPr id="265" name="Google Shape;265;p10"/>
          <p:cNvSpPr/>
          <p:nvPr/>
        </p:nvSpPr>
        <p:spPr>
          <a:xfrm>
            <a:off x="17528191" y="7454900"/>
            <a:ext cx="4572572"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
          <p:cNvSpPr/>
          <p:nvPr/>
        </p:nvSpPr>
        <p:spPr>
          <a:xfrm>
            <a:off x="17528191" y="7454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0"/>
          <p:cNvSpPr/>
          <p:nvPr/>
        </p:nvSpPr>
        <p:spPr>
          <a:xfrm>
            <a:off x="17528191" y="7454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0"/>
          <p:cNvSpPr/>
          <p:nvPr/>
        </p:nvSpPr>
        <p:spPr>
          <a:xfrm>
            <a:off x="17528191" y="74549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Invasion</a:t>
            </a:r>
            <a:endParaRPr b="0" i="0" sz="3600" u="none" cap="none" strike="noStrike">
              <a:solidFill>
                <a:schemeClr val="dk1"/>
              </a:solidFill>
              <a:latin typeface="Calibri"/>
              <a:ea typeface="Calibri"/>
              <a:cs typeface="Calibri"/>
              <a:sym typeface="Calibri"/>
            </a:endParaRPr>
          </a:p>
        </p:txBody>
      </p:sp>
      <p:sp>
        <p:nvSpPr>
          <p:cNvPr id="269" name="Google Shape;269;p10"/>
          <p:cNvSpPr/>
          <p:nvPr/>
        </p:nvSpPr>
        <p:spPr>
          <a:xfrm>
            <a:off x="17528191"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0" name="Google Shape;270;p10"/>
          <p:cNvSpPr/>
          <p:nvPr/>
        </p:nvSpPr>
        <p:spPr>
          <a:xfrm>
            <a:off x="17528191" y="10248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
          <p:cNvSpPr/>
          <p:nvPr/>
        </p:nvSpPr>
        <p:spPr>
          <a:xfrm>
            <a:off x="17528191" y="1024890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17528191" y="10248900"/>
            <a:ext cx="472499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Betrayal</a:t>
            </a:r>
            <a:endParaRPr b="0" i="0" sz="3600" u="none" cap="none" strike="noStrike">
              <a:solidFill>
                <a:schemeClr val="dk1"/>
              </a:solidFill>
              <a:latin typeface="Calibri"/>
              <a:ea typeface="Calibri"/>
              <a:cs typeface="Calibri"/>
              <a:sym typeface="Calibri"/>
            </a:endParaRPr>
          </a:p>
        </p:txBody>
      </p:sp>
      <p:sp>
        <p:nvSpPr>
          <p:cNvPr id="273" name="Google Shape;273;p10"/>
          <p:cNvSpPr/>
          <p:nvPr/>
        </p:nvSpPr>
        <p:spPr>
          <a:xfrm>
            <a:off x="17528191"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278" name="Shape 278"/>
        <p:cNvGrpSpPr/>
        <p:nvPr/>
      </p:nvGrpSpPr>
      <p:grpSpPr>
        <a:xfrm>
          <a:off x="0" y="0"/>
          <a:ext cx="0" cy="0"/>
          <a:chOff x="0" y="0"/>
          <a:chExt cx="0" cy="0"/>
        </a:xfrm>
      </p:grpSpPr>
      <p:pic>
        <p:nvPicPr>
          <p:cNvPr descr=" " id="279" name="Google Shape;279;p11"/>
          <p:cNvPicPr preferRelativeResize="0"/>
          <p:nvPr/>
        </p:nvPicPr>
        <p:blipFill rotWithShape="1">
          <a:blip r:embed="rId3">
            <a:alphaModFix/>
          </a:blip>
          <a:srcRect b="0" l="0" r="0" t="0"/>
          <a:stretch/>
        </p:blipFill>
        <p:spPr>
          <a:xfrm>
            <a:off x="1041530" y="787400"/>
            <a:ext cx="4138398" cy="3479800"/>
          </a:xfrm>
          <a:prstGeom prst="rect">
            <a:avLst/>
          </a:prstGeom>
          <a:noFill/>
          <a:ln>
            <a:noFill/>
          </a:ln>
        </p:spPr>
      </p:pic>
      <p:pic>
        <p:nvPicPr>
          <p:cNvPr descr=" " id="280" name="Google Shape;280;p11"/>
          <p:cNvPicPr preferRelativeResize="0"/>
          <p:nvPr/>
        </p:nvPicPr>
        <p:blipFill rotWithShape="1">
          <a:blip r:embed="rId4">
            <a:alphaModFix/>
          </a:blip>
          <a:srcRect b="0" l="0" r="0" t="0"/>
          <a:stretch/>
        </p:blipFill>
        <p:spPr>
          <a:xfrm>
            <a:off x="16918515" y="6299200"/>
            <a:ext cx="7100187" cy="7048500"/>
          </a:xfrm>
          <a:prstGeom prst="rect">
            <a:avLst/>
          </a:prstGeom>
          <a:noFill/>
          <a:ln>
            <a:noFill/>
          </a:ln>
        </p:spPr>
      </p:pic>
      <p:sp>
        <p:nvSpPr>
          <p:cNvPr id="281" name="Google Shape;28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3" name="Google Shape;283;p11"/>
          <p:cNvPicPr preferRelativeResize="0"/>
          <p:nvPr/>
        </p:nvPicPr>
        <p:blipFill rotWithShape="1">
          <a:blip r:embed="rId6">
            <a:alphaModFix/>
          </a:blip>
          <a:srcRect b="0" l="0" r="0" t="0"/>
          <a:stretch/>
        </p:blipFill>
        <p:spPr>
          <a:xfrm>
            <a:off x="1041530" y="4165600"/>
            <a:ext cx="11177720" cy="7184206"/>
          </a:xfrm>
          <a:prstGeom prst="rect">
            <a:avLst/>
          </a:prstGeom>
          <a:noFill/>
          <a:ln>
            <a:noFill/>
          </a:ln>
        </p:spPr>
      </p:pic>
      <p:sp>
        <p:nvSpPr>
          <p:cNvPr id="284" name="Google Shape;284;p11"/>
          <p:cNvSpPr/>
          <p:nvPr/>
        </p:nvSpPr>
        <p:spPr>
          <a:xfrm>
            <a:off x="6854623" y="812800"/>
            <a:ext cx="10690503" cy="2484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Meddon"/>
              <a:buNone/>
            </a:pPr>
            <a:r>
              <a:rPr b="0" i="0" lang="en-US" sz="8000" u="none" cap="none" strike="noStrike">
                <a:solidFill>
                  <a:srgbClr val="FFFFFF"/>
                </a:solidFill>
                <a:latin typeface="Meddon"/>
                <a:ea typeface="Meddon"/>
                <a:cs typeface="Meddon"/>
                <a:sym typeface="Meddon"/>
              </a:rPr>
              <a:t>Some Data</a:t>
            </a:r>
            <a:endParaRPr b="0" i="0" sz="8000" u="none" cap="none" strike="noStrike">
              <a:solidFill>
                <a:schemeClr val="dk1"/>
              </a:solidFill>
              <a:latin typeface="Calibri"/>
              <a:ea typeface="Calibri"/>
              <a:cs typeface="Calibri"/>
              <a:sym typeface="Calibri"/>
            </a:endParaRPr>
          </a:p>
        </p:txBody>
      </p:sp>
      <p:sp>
        <p:nvSpPr>
          <p:cNvPr id="285" name="Google Shape;285;p11"/>
          <p:cNvSpPr/>
          <p:nvPr/>
        </p:nvSpPr>
        <p:spPr>
          <a:xfrm>
            <a:off x="13450981" y="3771900"/>
            <a:ext cx="9386473" cy="84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3450981" y="3771900"/>
            <a:ext cx="857357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3450981" y="3841750"/>
            <a:ext cx="2324391" cy="21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3450981" y="3841750"/>
            <a:ext cx="2663100" cy="2484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75%</a:t>
            </a:r>
            <a:endParaRPr b="0" i="0" sz="8000" u="none" cap="none" strike="noStrike">
              <a:solidFill>
                <a:schemeClr val="dk1"/>
              </a:solidFill>
              <a:latin typeface="Calibri"/>
              <a:ea typeface="Calibri"/>
              <a:cs typeface="Calibri"/>
              <a:sym typeface="Calibri"/>
            </a:endParaRPr>
          </a:p>
        </p:txBody>
      </p:sp>
      <p:sp>
        <p:nvSpPr>
          <p:cNvPr id="289" name="Google Shape;289;p11"/>
          <p:cNvSpPr/>
          <p:nvPr/>
        </p:nvSpPr>
        <p:spPr>
          <a:xfrm>
            <a:off x="15978597" y="3771900"/>
            <a:ext cx="6045956"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5978597" y="3771900"/>
            <a:ext cx="6198375"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Enchanted Creatures</a:t>
            </a:r>
            <a:endParaRPr b="0" i="0" sz="3600" u="none" cap="none" strike="noStrike">
              <a:solidFill>
                <a:schemeClr val="dk1"/>
              </a:solidFill>
              <a:latin typeface="Calibri"/>
              <a:ea typeface="Calibri"/>
              <a:cs typeface="Calibri"/>
              <a:sym typeface="Calibri"/>
            </a:endParaRPr>
          </a:p>
        </p:txBody>
      </p:sp>
      <p:sp>
        <p:nvSpPr>
          <p:cNvPr id="291" name="Google Shape;291;p11"/>
          <p:cNvSpPr/>
          <p:nvPr/>
        </p:nvSpPr>
        <p:spPr>
          <a:xfrm>
            <a:off x="15978597" y="4838700"/>
            <a:ext cx="618143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2" name="Google Shape;292;p11"/>
          <p:cNvSpPr/>
          <p:nvPr/>
        </p:nvSpPr>
        <p:spPr>
          <a:xfrm>
            <a:off x="13450981" y="6667500"/>
            <a:ext cx="8573572"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13450981" y="6915150"/>
            <a:ext cx="2489511" cy="21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13450981" y="6915150"/>
            <a:ext cx="2828220" cy="2484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60%</a:t>
            </a:r>
            <a:endParaRPr b="0" i="0" sz="8000" u="none" cap="none" strike="noStrike">
              <a:solidFill>
                <a:schemeClr val="dk1"/>
              </a:solidFill>
              <a:latin typeface="Calibri"/>
              <a:ea typeface="Calibri"/>
              <a:cs typeface="Calibri"/>
              <a:sym typeface="Calibri"/>
            </a:endParaRPr>
          </a:p>
        </p:txBody>
      </p:sp>
      <p:sp>
        <p:nvSpPr>
          <p:cNvPr id="295" name="Google Shape;295;p11"/>
          <p:cNvSpPr/>
          <p:nvPr/>
        </p:nvSpPr>
        <p:spPr>
          <a:xfrm>
            <a:off x="16143718" y="6667500"/>
            <a:ext cx="5880835"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6143718" y="6667500"/>
            <a:ext cx="6033254" cy="20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Magic-Wielding Individuals</a:t>
            </a:r>
            <a:endParaRPr b="0" i="0" sz="3600" u="none" cap="none" strike="noStrike">
              <a:solidFill>
                <a:schemeClr val="dk1"/>
              </a:solidFill>
              <a:latin typeface="Calibri"/>
              <a:ea typeface="Calibri"/>
              <a:cs typeface="Calibri"/>
              <a:sym typeface="Calibri"/>
            </a:endParaRPr>
          </a:p>
        </p:txBody>
      </p:sp>
      <p:sp>
        <p:nvSpPr>
          <p:cNvPr id="297" name="Google Shape;297;p11"/>
          <p:cNvSpPr/>
          <p:nvPr/>
        </p:nvSpPr>
        <p:spPr>
          <a:xfrm>
            <a:off x="16143718" y="8699500"/>
            <a:ext cx="601631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8" name="Google Shape;298;p11"/>
          <p:cNvSpPr/>
          <p:nvPr/>
        </p:nvSpPr>
        <p:spPr>
          <a:xfrm>
            <a:off x="13450981" y="9918700"/>
            <a:ext cx="857357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13450981" y="9988550"/>
            <a:ext cx="2413302" cy="21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13450981" y="9988550"/>
            <a:ext cx="2752011" cy="2484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90%</a:t>
            </a:r>
            <a:endParaRPr b="0" i="0" sz="8000" u="none" cap="none" strike="noStrike">
              <a:solidFill>
                <a:schemeClr val="dk1"/>
              </a:solidFill>
              <a:latin typeface="Calibri"/>
              <a:ea typeface="Calibri"/>
              <a:cs typeface="Calibri"/>
              <a:sym typeface="Calibri"/>
            </a:endParaRPr>
          </a:p>
        </p:txBody>
      </p:sp>
      <p:sp>
        <p:nvSpPr>
          <p:cNvPr id="301" name="Google Shape;301;p11"/>
          <p:cNvSpPr/>
          <p:nvPr/>
        </p:nvSpPr>
        <p:spPr>
          <a:xfrm>
            <a:off x="16067508" y="9918700"/>
            <a:ext cx="5957045"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6067508" y="9918700"/>
            <a:ext cx="6109464"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Spells Cast</a:t>
            </a:r>
            <a:endParaRPr b="0" i="0" sz="3600" u="none" cap="none" strike="noStrike">
              <a:solidFill>
                <a:schemeClr val="dk1"/>
              </a:solidFill>
              <a:latin typeface="Calibri"/>
              <a:ea typeface="Calibri"/>
              <a:cs typeface="Calibri"/>
              <a:sym typeface="Calibri"/>
            </a:endParaRPr>
          </a:p>
        </p:txBody>
      </p:sp>
      <p:sp>
        <p:nvSpPr>
          <p:cNvPr id="303" name="Google Shape;303;p11"/>
          <p:cNvSpPr/>
          <p:nvPr/>
        </p:nvSpPr>
        <p:spPr>
          <a:xfrm>
            <a:off x="16067508" y="10985500"/>
            <a:ext cx="609252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308" name="Shape 308"/>
        <p:cNvGrpSpPr/>
        <p:nvPr/>
      </p:nvGrpSpPr>
      <p:grpSpPr>
        <a:xfrm>
          <a:off x="0" y="0"/>
          <a:ext cx="0" cy="0"/>
          <a:chOff x="0" y="0"/>
          <a:chExt cx="0" cy="0"/>
        </a:xfrm>
      </p:grpSpPr>
      <p:pic>
        <p:nvPicPr>
          <p:cNvPr descr=" " id="309" name="Google Shape;309;p12"/>
          <p:cNvPicPr preferRelativeResize="0"/>
          <p:nvPr/>
        </p:nvPicPr>
        <p:blipFill rotWithShape="1">
          <a:blip r:embed="rId3">
            <a:alphaModFix/>
          </a:blip>
          <a:srcRect b="0" l="0" r="0" t="0"/>
          <a:stretch/>
        </p:blipFill>
        <p:spPr>
          <a:xfrm>
            <a:off x="14733842" y="939800"/>
            <a:ext cx="8590695" cy="4229100"/>
          </a:xfrm>
          <a:prstGeom prst="rect">
            <a:avLst/>
          </a:prstGeom>
          <a:noFill/>
          <a:ln>
            <a:noFill/>
          </a:ln>
        </p:spPr>
      </p:pic>
      <p:pic>
        <p:nvPicPr>
          <p:cNvPr descr=" " id="310" name="Google Shape;310;p12"/>
          <p:cNvPicPr preferRelativeResize="0"/>
          <p:nvPr/>
        </p:nvPicPr>
        <p:blipFill rotWithShape="1">
          <a:blip r:embed="rId4">
            <a:alphaModFix/>
          </a:blip>
          <a:srcRect b="0" l="0" r="0" t="0"/>
          <a:stretch/>
        </p:blipFill>
        <p:spPr>
          <a:xfrm>
            <a:off x="736692" y="6248400"/>
            <a:ext cx="6731841" cy="6731000"/>
          </a:xfrm>
          <a:prstGeom prst="rect">
            <a:avLst/>
          </a:prstGeom>
          <a:noFill/>
          <a:ln>
            <a:noFill/>
          </a:ln>
        </p:spPr>
      </p:pic>
      <p:sp>
        <p:nvSpPr>
          <p:cNvPr id="311" name="Google Shape;311;p12"/>
          <p:cNvSpPr/>
          <p:nvPr/>
        </p:nvSpPr>
        <p:spPr>
          <a:xfrm>
            <a:off x="368346" y="121158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3" name="Google Shape;313;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4" name="Google Shape;314;p12"/>
          <p:cNvSpPr/>
          <p:nvPr/>
        </p:nvSpPr>
        <p:spPr>
          <a:xfrm>
            <a:off x="4318540" y="939800"/>
            <a:ext cx="15762670" cy="94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4318540" y="939800"/>
            <a:ext cx="15762670" cy="78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a:off x="5474384" y="939800"/>
            <a:ext cx="13450981" cy="744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24000"/>
              <a:buFont typeface="Meddon"/>
              <a:buNone/>
            </a:pPr>
            <a:r>
              <a:rPr b="0" i="0" lang="en-US" sz="24000" u="none" cap="none" strike="noStrike">
                <a:solidFill>
                  <a:srgbClr val="E5974A"/>
                </a:solidFill>
                <a:latin typeface="Meddon"/>
                <a:ea typeface="Meddon"/>
                <a:cs typeface="Meddon"/>
                <a:sym typeface="Meddon"/>
              </a:rPr>
              <a:t>234,567</a:t>
            </a:r>
            <a:endParaRPr b="0" i="0" sz="24000" u="none" cap="none" strike="noStrike">
              <a:solidFill>
                <a:schemeClr val="dk1"/>
              </a:solidFill>
              <a:latin typeface="Calibri"/>
              <a:ea typeface="Calibri"/>
              <a:cs typeface="Calibri"/>
              <a:sym typeface="Calibri"/>
            </a:endParaRPr>
          </a:p>
        </p:txBody>
      </p:sp>
      <p:sp>
        <p:nvSpPr>
          <p:cNvPr id="317" name="Google Shape;317;p12"/>
          <p:cNvSpPr/>
          <p:nvPr/>
        </p:nvSpPr>
        <p:spPr>
          <a:xfrm>
            <a:off x="4183056" y="75692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8" name="Google Shape;318;p12"/>
          <p:cNvSpPr/>
          <p:nvPr/>
        </p:nvSpPr>
        <p:spPr>
          <a:xfrm>
            <a:off x="7496054" y="91948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323" name="Shape 323"/>
        <p:cNvGrpSpPr/>
        <p:nvPr/>
      </p:nvGrpSpPr>
      <p:grpSpPr>
        <a:xfrm>
          <a:off x="0" y="0"/>
          <a:ext cx="0" cy="0"/>
          <a:chOff x="0" y="0"/>
          <a:chExt cx="0" cy="0"/>
        </a:xfrm>
      </p:grpSpPr>
      <p:pic>
        <p:nvPicPr>
          <p:cNvPr descr=" " id="324" name="Google Shape;324;p13"/>
          <p:cNvPicPr preferRelativeResize="0"/>
          <p:nvPr/>
        </p:nvPicPr>
        <p:blipFill rotWithShape="1">
          <a:blip r:embed="rId3">
            <a:alphaModFix/>
          </a:blip>
          <a:srcRect b="0" l="0" r="0" t="0"/>
          <a:stretch/>
        </p:blipFill>
        <p:spPr>
          <a:xfrm>
            <a:off x="18023553" y="9499600"/>
            <a:ext cx="5789682" cy="3341960"/>
          </a:xfrm>
          <a:prstGeom prst="rect">
            <a:avLst/>
          </a:prstGeom>
          <a:noFill/>
          <a:ln>
            <a:noFill/>
          </a:ln>
        </p:spPr>
      </p:pic>
      <p:pic>
        <p:nvPicPr>
          <p:cNvPr descr=" " id="325" name="Google Shape;325;p13"/>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326" name="Google Shape;326;p13"/>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p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9" name="Google Shape;329;p13"/>
          <p:cNvSpPr/>
          <p:nvPr/>
        </p:nvSpPr>
        <p:spPr>
          <a:xfrm>
            <a:off x="3086486" y="2044700"/>
            <a:ext cx="7874984"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2578422" y="2044700"/>
            <a:ext cx="8891111"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2578422" y="2044700"/>
            <a:ext cx="9433046" cy="3970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233 Coins</a:t>
            </a:r>
            <a:endParaRPr b="0" i="0" sz="12800" u="none" cap="none" strike="noStrike">
              <a:solidFill>
                <a:schemeClr val="dk1"/>
              </a:solidFill>
              <a:latin typeface="Calibri"/>
              <a:ea typeface="Calibri"/>
              <a:cs typeface="Calibri"/>
              <a:sym typeface="Calibri"/>
            </a:endParaRPr>
          </a:p>
        </p:txBody>
      </p:sp>
      <p:sp>
        <p:nvSpPr>
          <p:cNvPr id="332" name="Google Shape;332;p13"/>
          <p:cNvSpPr/>
          <p:nvPr/>
        </p:nvSpPr>
        <p:spPr>
          <a:xfrm>
            <a:off x="3086486" y="5473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p:nvPr/>
        </p:nvSpPr>
        <p:spPr>
          <a:xfrm>
            <a:off x="3018744" y="5473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4" name="Google Shape;334;p13"/>
          <p:cNvSpPr/>
          <p:nvPr/>
        </p:nvSpPr>
        <p:spPr>
          <a:xfrm>
            <a:off x="3086486" y="7442200"/>
            <a:ext cx="7874984"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a:off x="2044956" y="7442200"/>
            <a:ext cx="9958045"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p:nvPr/>
        </p:nvSpPr>
        <p:spPr>
          <a:xfrm>
            <a:off x="2044956" y="7442200"/>
            <a:ext cx="10499979" cy="3970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456 Hours</a:t>
            </a:r>
            <a:endParaRPr b="0" i="0" sz="12800" u="none" cap="none" strike="noStrike">
              <a:solidFill>
                <a:schemeClr val="dk1"/>
              </a:solidFill>
              <a:latin typeface="Calibri"/>
              <a:ea typeface="Calibri"/>
              <a:cs typeface="Calibri"/>
              <a:sym typeface="Calibri"/>
            </a:endParaRPr>
          </a:p>
        </p:txBody>
      </p:sp>
      <p:sp>
        <p:nvSpPr>
          <p:cNvPr id="337" name="Google Shape;337;p13"/>
          <p:cNvSpPr/>
          <p:nvPr/>
        </p:nvSpPr>
        <p:spPr>
          <a:xfrm>
            <a:off x="3086486" y="10871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3018744" y="10871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9" name="Google Shape;339;p13"/>
          <p:cNvSpPr/>
          <p:nvPr/>
        </p:nvSpPr>
        <p:spPr>
          <a:xfrm>
            <a:off x="13235054" y="2044700"/>
            <a:ext cx="7874984"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15337167" y="2044700"/>
            <a:ext cx="3670759"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a:off x="15337167" y="2044700"/>
            <a:ext cx="4212693" cy="3970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85%</a:t>
            </a:r>
            <a:endParaRPr b="0" i="0" sz="12800" u="none" cap="none" strike="noStrike">
              <a:solidFill>
                <a:schemeClr val="dk1"/>
              </a:solidFill>
              <a:latin typeface="Calibri"/>
              <a:ea typeface="Calibri"/>
              <a:cs typeface="Calibri"/>
              <a:sym typeface="Calibri"/>
            </a:endParaRPr>
          </a:p>
        </p:txBody>
      </p:sp>
      <p:sp>
        <p:nvSpPr>
          <p:cNvPr id="342" name="Google Shape;342;p13"/>
          <p:cNvSpPr/>
          <p:nvPr/>
        </p:nvSpPr>
        <p:spPr>
          <a:xfrm>
            <a:off x="13235054" y="5473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13167312" y="5473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4" name="Google Shape;344;p13"/>
          <p:cNvSpPr/>
          <p:nvPr/>
        </p:nvSpPr>
        <p:spPr>
          <a:xfrm>
            <a:off x="13235054" y="7442200"/>
            <a:ext cx="7874984"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a:off x="13336667" y="7442200"/>
            <a:ext cx="7671759"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a:off x="13336667" y="7442200"/>
            <a:ext cx="8213693" cy="3970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544 Km</a:t>
            </a:r>
            <a:endParaRPr b="0" i="0" sz="12800" u="none" cap="none" strike="noStrike">
              <a:solidFill>
                <a:schemeClr val="dk1"/>
              </a:solidFill>
              <a:latin typeface="Calibri"/>
              <a:ea typeface="Calibri"/>
              <a:cs typeface="Calibri"/>
              <a:sym typeface="Calibri"/>
            </a:endParaRPr>
          </a:p>
        </p:txBody>
      </p:sp>
      <p:sp>
        <p:nvSpPr>
          <p:cNvPr id="347" name="Google Shape;347;p13"/>
          <p:cNvSpPr/>
          <p:nvPr/>
        </p:nvSpPr>
        <p:spPr>
          <a:xfrm>
            <a:off x="13235054" y="10871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a:off x="13167312" y="10871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353" name="Shape 353"/>
        <p:cNvGrpSpPr/>
        <p:nvPr/>
      </p:nvGrpSpPr>
      <p:grpSpPr>
        <a:xfrm>
          <a:off x="0" y="0"/>
          <a:ext cx="0" cy="0"/>
          <a:chOff x="0" y="0"/>
          <a:chExt cx="0" cy="0"/>
        </a:xfrm>
      </p:grpSpPr>
      <p:pic>
        <p:nvPicPr>
          <p:cNvPr descr=" " id="354" name="Google Shape;354;p14"/>
          <p:cNvPicPr preferRelativeResize="0"/>
          <p:nvPr/>
        </p:nvPicPr>
        <p:blipFill rotWithShape="1">
          <a:blip r:embed="rId3">
            <a:alphaModFix/>
          </a:blip>
          <a:srcRect b="0" l="0" r="0" t="0"/>
          <a:stretch/>
        </p:blipFill>
        <p:spPr>
          <a:xfrm>
            <a:off x="1041530" y="787400"/>
            <a:ext cx="4138398" cy="3479800"/>
          </a:xfrm>
          <a:prstGeom prst="rect">
            <a:avLst/>
          </a:prstGeom>
          <a:noFill/>
          <a:ln>
            <a:noFill/>
          </a:ln>
        </p:spPr>
      </p:pic>
      <p:pic>
        <p:nvPicPr>
          <p:cNvPr descr=" " id="355" name="Google Shape;355;p14"/>
          <p:cNvPicPr preferRelativeResize="0"/>
          <p:nvPr/>
        </p:nvPicPr>
        <p:blipFill rotWithShape="1">
          <a:blip r:embed="rId4">
            <a:alphaModFix/>
          </a:blip>
          <a:srcRect b="0" l="0" r="0" t="0"/>
          <a:stretch/>
        </p:blipFill>
        <p:spPr>
          <a:xfrm>
            <a:off x="16918515" y="6299200"/>
            <a:ext cx="7100187" cy="7048500"/>
          </a:xfrm>
          <a:prstGeom prst="rect">
            <a:avLst/>
          </a:prstGeom>
          <a:noFill/>
          <a:ln>
            <a:noFill/>
          </a:ln>
        </p:spPr>
      </p:pic>
      <p:sp>
        <p:nvSpPr>
          <p:cNvPr id="356" name="Google Shape;35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7" name="Google Shape;357;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8" name="Google Shape;358;p14"/>
          <p:cNvSpPr/>
          <p:nvPr/>
        </p:nvSpPr>
        <p:spPr>
          <a:xfrm>
            <a:off x="6841922" y="965200"/>
            <a:ext cx="10690503" cy="2484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Some Graph</a:t>
            </a:r>
            <a:endParaRPr b="0" i="0" sz="8000" u="none" cap="none" strike="noStrike">
              <a:solidFill>
                <a:schemeClr val="dk1"/>
              </a:solidFill>
              <a:latin typeface="Calibri"/>
              <a:ea typeface="Calibri"/>
              <a:cs typeface="Calibri"/>
              <a:sym typeface="Calibri"/>
            </a:endParaRPr>
          </a:p>
        </p:txBody>
      </p:sp>
      <p:sp>
        <p:nvSpPr>
          <p:cNvPr id="359" name="Google Shape;359;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1" name="Google Shape;361;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2" name="Google Shape;362;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3" name="Google Shape;363;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4" name="Google Shape;364;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5" name="Google Shape;365;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6" name="Google Shape;366;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7" name="Google Shape;367;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8" name="Google Shape;368;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2185"/>
              <a:buFont typeface="Lato"/>
              <a:buNone/>
            </a:pPr>
            <a:r>
              <a:rPr b="0" i="0" lang="en-US" sz="2185" u="none" cap="none" strike="noStrike">
                <a:solidFill>
                  <a:srgbClr val="D6A27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9" name="Google Shape;369;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0" name="Google Shape;370;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1" name="Google Shape;371;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2" name="Google Shape;372;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3" name="Google Shape;373;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4" name="Google Shape;374;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5" name="Google Shape;375;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6" name="Google Shape;376;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7" name="Google Shape;377;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8" name="Google Shape;378;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1820"/>
              <a:buFont typeface="Lato"/>
              <a:buNone/>
            </a:pPr>
            <a:r>
              <a:rPr b="0" i="0" lang="en-US" sz="1820" u="none" cap="none" strike="noStrike">
                <a:solidFill>
                  <a:srgbClr val="D6A27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9" name="Google Shape;379;p14"/>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80" name="Google Shape;380;p1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1" name="Google Shape;381;p1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2" name="Google Shape;382;p1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3" name="Google Shape;383;p1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4" name="Google Shape;384;p1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5" name="Google Shape;385;p1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6" name="Google Shape;386;p1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7" name="Google Shape;387;p14"/>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388" name="Google Shape;388;p14"/>
          <p:cNvPicPr preferRelativeResize="0"/>
          <p:nvPr/>
        </p:nvPicPr>
        <p:blipFill rotWithShape="1">
          <a:blip r:embed="rId15">
            <a:alphaModFix/>
          </a:blip>
          <a:srcRect b="0" l="0" r="0" t="0"/>
          <a:stretch/>
        </p:blipFill>
        <p:spPr>
          <a:xfrm>
            <a:off x="3369143" y="6359525"/>
            <a:ext cx="8044031" cy="2268538"/>
          </a:xfrm>
          <a:prstGeom prst="rect">
            <a:avLst/>
          </a:prstGeom>
          <a:noFill/>
          <a:ln>
            <a:noFill/>
          </a:ln>
        </p:spPr>
      </p:pic>
      <p:pic>
        <p:nvPicPr>
          <p:cNvPr descr=" " id="389" name="Google Shape;389;p1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0" name="Google Shape;390;p1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1" name="Google Shape;391;p1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2" name="Google Shape;392;p1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3" name="Google Shape;393;p1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4" name="Google Shape;394;p1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5" name="Google Shape;395;p1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6" name="Google Shape;396;p1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7" name="Google Shape;397;p1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8" name="Google Shape;398;p1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9" name="Google Shape;399;p1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0" name="Google Shape;400;p1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1" name="Google Shape;401;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4" name="Google Shape;404;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5" name="Google Shape;405;p14"/>
          <p:cNvSpPr/>
          <p:nvPr/>
        </p:nvSpPr>
        <p:spPr>
          <a:xfrm>
            <a:off x="16073859" y="6365379"/>
            <a:ext cx="224818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
          <p:cNvSpPr/>
          <p:nvPr/>
        </p:nvSpPr>
        <p:spPr>
          <a:xfrm>
            <a:off x="16073859" y="6032500"/>
            <a:ext cx="2451406"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34.574</a:t>
            </a:r>
            <a:endParaRPr b="0" i="0" sz="4800" u="none" cap="none" strike="noStrike">
              <a:solidFill>
                <a:schemeClr val="dk1"/>
              </a:solidFill>
              <a:latin typeface="Calibri"/>
              <a:ea typeface="Calibri"/>
              <a:cs typeface="Calibri"/>
              <a:sym typeface="Calibri"/>
            </a:endParaRPr>
          </a:p>
        </p:txBody>
      </p:sp>
      <p:sp>
        <p:nvSpPr>
          <p:cNvPr id="407" name="Google Shape;407;p14"/>
          <p:cNvSpPr/>
          <p:nvPr/>
        </p:nvSpPr>
        <p:spPr>
          <a:xfrm>
            <a:off x="16696237" y="731520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8" name="Google Shape;408;p14"/>
          <p:cNvSpPr/>
          <p:nvPr/>
        </p:nvSpPr>
        <p:spPr>
          <a:xfrm>
            <a:off x="13260457" y="10515600"/>
            <a:ext cx="7874984"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
          <p:cNvSpPr/>
          <p:nvPr/>
        </p:nvSpPr>
        <p:spPr>
          <a:xfrm>
            <a:off x="13260457" y="10515600"/>
            <a:ext cx="7874984"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4"/>
          <p:cNvSpPr/>
          <p:nvPr/>
        </p:nvSpPr>
        <p:spPr>
          <a:xfrm>
            <a:off x="13158845" y="10515600"/>
            <a:ext cx="8078210"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Treasure Found</a:t>
            </a:r>
            <a:endParaRPr b="0" i="0" sz="4800" u="none" cap="none" strike="noStrike">
              <a:solidFill>
                <a:schemeClr val="dk1"/>
              </a:solidFill>
              <a:latin typeface="Calibri"/>
              <a:ea typeface="Calibri"/>
              <a:cs typeface="Calibri"/>
              <a:sym typeface="Calibri"/>
            </a:endParaRPr>
          </a:p>
        </p:txBody>
      </p:sp>
      <p:sp>
        <p:nvSpPr>
          <p:cNvPr id="411" name="Google Shape;411;p14"/>
          <p:cNvSpPr/>
          <p:nvPr/>
        </p:nvSpPr>
        <p:spPr>
          <a:xfrm>
            <a:off x="13192716" y="118999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2" name="Google Shape;412;p14"/>
          <p:cNvSpPr/>
          <p:nvPr/>
        </p:nvSpPr>
        <p:spPr>
          <a:xfrm>
            <a:off x="3251606" y="10515600"/>
            <a:ext cx="7874984"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p:nvPr/>
        </p:nvSpPr>
        <p:spPr>
          <a:xfrm>
            <a:off x="3251606" y="10515600"/>
            <a:ext cx="7874984"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4"/>
          <p:cNvSpPr/>
          <p:nvPr/>
        </p:nvSpPr>
        <p:spPr>
          <a:xfrm>
            <a:off x="3149994" y="10515600"/>
            <a:ext cx="8078210"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Spellcasting </a:t>
            </a:r>
            <a:endParaRPr b="0" i="0" sz="4800" u="none" cap="none" strike="noStrike">
              <a:solidFill>
                <a:schemeClr val="dk1"/>
              </a:solidFill>
              <a:latin typeface="Calibri"/>
              <a:ea typeface="Calibri"/>
              <a:cs typeface="Calibri"/>
              <a:sym typeface="Calibri"/>
            </a:endParaRPr>
          </a:p>
        </p:txBody>
      </p:sp>
      <p:sp>
        <p:nvSpPr>
          <p:cNvPr id="415" name="Google Shape;415;p14"/>
          <p:cNvSpPr/>
          <p:nvPr/>
        </p:nvSpPr>
        <p:spPr>
          <a:xfrm>
            <a:off x="3183865" y="118999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20" name="Shape 420"/>
        <p:cNvGrpSpPr/>
        <p:nvPr/>
      </p:nvGrpSpPr>
      <p:grpSpPr>
        <a:xfrm>
          <a:off x="0" y="0"/>
          <a:ext cx="0" cy="0"/>
          <a:chOff x="0" y="0"/>
          <a:chExt cx="0" cy="0"/>
        </a:xfrm>
      </p:grpSpPr>
      <p:pic>
        <p:nvPicPr>
          <p:cNvPr descr=" " id="421" name="Google Shape;421;p15"/>
          <p:cNvPicPr preferRelativeResize="0"/>
          <p:nvPr/>
        </p:nvPicPr>
        <p:blipFill rotWithShape="1">
          <a:blip r:embed="rId3">
            <a:alphaModFix/>
          </a:blip>
          <a:srcRect b="0" l="0" r="0" t="0"/>
          <a:stretch/>
        </p:blipFill>
        <p:spPr>
          <a:xfrm>
            <a:off x="14733842" y="939800"/>
            <a:ext cx="8590695" cy="4229100"/>
          </a:xfrm>
          <a:prstGeom prst="rect">
            <a:avLst/>
          </a:prstGeom>
          <a:noFill/>
          <a:ln>
            <a:noFill/>
          </a:ln>
        </p:spPr>
      </p:pic>
      <p:pic>
        <p:nvPicPr>
          <p:cNvPr descr=" " id="422" name="Google Shape;422;p15"/>
          <p:cNvPicPr preferRelativeResize="0"/>
          <p:nvPr/>
        </p:nvPicPr>
        <p:blipFill rotWithShape="1">
          <a:blip r:embed="rId4">
            <a:alphaModFix/>
          </a:blip>
          <a:srcRect b="0" l="0" r="0" t="0"/>
          <a:stretch/>
        </p:blipFill>
        <p:spPr>
          <a:xfrm>
            <a:off x="736692" y="6248400"/>
            <a:ext cx="6731841" cy="6731000"/>
          </a:xfrm>
          <a:prstGeom prst="rect">
            <a:avLst/>
          </a:prstGeom>
          <a:noFill/>
          <a:ln>
            <a:noFill/>
          </a:ln>
        </p:spPr>
      </p:pic>
      <p:sp>
        <p:nvSpPr>
          <p:cNvPr id="423" name="Google Shape;423;p15"/>
          <p:cNvSpPr/>
          <p:nvPr/>
        </p:nvSpPr>
        <p:spPr>
          <a:xfrm>
            <a:off x="368346" y="121158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6" name="Google Shape;426;p15"/>
          <p:cNvSpPr/>
          <p:nvPr/>
        </p:nvSpPr>
        <p:spPr>
          <a:xfrm>
            <a:off x="15470534" y="4686300"/>
            <a:ext cx="4712289" cy="52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a:off x="15470534" y="4686300"/>
            <a:ext cx="4712289" cy="52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p:nvPr/>
        </p:nvSpPr>
        <p:spPr>
          <a:xfrm>
            <a:off x="15470534" y="4686300"/>
            <a:ext cx="4915514" cy="276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A web application</a:t>
            </a:r>
            <a:endParaRPr b="0" i="0" sz="4800" u="none" cap="none" strike="noStrike">
              <a:solidFill>
                <a:schemeClr val="dk1"/>
              </a:solidFill>
              <a:latin typeface="Calibri"/>
              <a:ea typeface="Calibri"/>
              <a:cs typeface="Calibri"/>
              <a:sym typeface="Calibri"/>
            </a:endParaRPr>
          </a:p>
        </p:txBody>
      </p:sp>
      <p:sp>
        <p:nvSpPr>
          <p:cNvPr id="429" name="Google Shape;429;p15"/>
          <p:cNvSpPr/>
          <p:nvPr/>
        </p:nvSpPr>
        <p:spPr>
          <a:xfrm>
            <a:off x="15470534" y="74549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0" name="Google Shape;430;p15"/>
          <p:cNvPicPr preferRelativeResize="0"/>
          <p:nvPr/>
        </p:nvPicPr>
        <p:blipFill rotWithShape="1">
          <a:blip r:embed="rId6">
            <a:alphaModFix/>
          </a:blip>
          <a:srcRect b="0" l="0" r="0" t="0"/>
          <a:stretch/>
        </p:blipFill>
        <p:spPr>
          <a:xfrm>
            <a:off x="1270159" y="4114800"/>
            <a:ext cx="13768521" cy="8166100"/>
          </a:xfrm>
          <a:prstGeom prst="rect">
            <a:avLst/>
          </a:prstGeom>
          <a:noFill/>
          <a:ln>
            <a:noFill/>
          </a:ln>
        </p:spPr>
      </p:pic>
      <p:pic>
        <p:nvPicPr>
          <p:cNvPr descr=" " id="431" name="Google Shape;431;p15"/>
          <p:cNvPicPr preferRelativeResize="0"/>
          <p:nvPr/>
        </p:nvPicPr>
        <p:blipFill rotWithShape="1">
          <a:blip r:embed="rId7">
            <a:alphaModFix/>
          </a:blip>
          <a:srcRect b="0" l="0" r="0" t="0"/>
          <a:stretch/>
        </p:blipFill>
        <p:spPr>
          <a:xfrm>
            <a:off x="3200800" y="4457700"/>
            <a:ext cx="9894537" cy="6489700"/>
          </a:xfrm>
          <a:prstGeom prst="rect">
            <a:avLst/>
          </a:prstGeom>
          <a:noFill/>
          <a:ln>
            <a:noFill/>
          </a:ln>
        </p:spPr>
      </p:pic>
      <p:sp>
        <p:nvSpPr>
          <p:cNvPr id="432" name="Google Shape;432;p15"/>
          <p:cNvSpPr/>
          <p:nvPr/>
        </p:nvSpPr>
        <p:spPr>
          <a:xfrm>
            <a:off x="2781648" y="1752600"/>
            <a:ext cx="16863474" cy="2484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37" name="Shape 437"/>
        <p:cNvGrpSpPr/>
        <p:nvPr/>
      </p:nvGrpSpPr>
      <p:grpSpPr>
        <a:xfrm>
          <a:off x="0" y="0"/>
          <a:ext cx="0" cy="0"/>
          <a:chOff x="0" y="0"/>
          <a:chExt cx="0" cy="0"/>
        </a:xfrm>
      </p:grpSpPr>
      <p:pic>
        <p:nvPicPr>
          <p:cNvPr descr=" " id="438" name="Google Shape;438;p16"/>
          <p:cNvPicPr preferRelativeResize="0"/>
          <p:nvPr/>
        </p:nvPicPr>
        <p:blipFill rotWithShape="1">
          <a:blip r:embed="rId3">
            <a:alphaModFix/>
          </a:blip>
          <a:srcRect b="0" l="0" r="0" t="0"/>
          <a:stretch/>
        </p:blipFill>
        <p:spPr>
          <a:xfrm>
            <a:off x="18023553" y="9499600"/>
            <a:ext cx="5789682" cy="3341960"/>
          </a:xfrm>
          <a:prstGeom prst="rect">
            <a:avLst/>
          </a:prstGeom>
          <a:noFill/>
          <a:ln>
            <a:noFill/>
          </a:ln>
        </p:spPr>
      </p:pic>
      <p:pic>
        <p:nvPicPr>
          <p:cNvPr descr=" " id="439" name="Google Shape;439;p16"/>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440" name="Google Shape;440;p16"/>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3" name="Google Shape;443;p16"/>
          <p:cNvSpPr/>
          <p:nvPr/>
        </p:nvSpPr>
        <p:spPr>
          <a:xfrm>
            <a:off x="11825178" y="78613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4" name="Google Shape;444;p16"/>
          <p:cNvSpPr/>
          <p:nvPr/>
        </p:nvSpPr>
        <p:spPr>
          <a:xfrm>
            <a:off x="11825178" y="1511300"/>
            <a:ext cx="12900579" cy="4631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The Future of Fantasy</a:t>
            </a:r>
            <a:endParaRPr b="0" i="0" sz="8000" u="none" cap="none" strike="noStrike">
              <a:solidFill>
                <a:schemeClr val="dk1"/>
              </a:solidFill>
              <a:latin typeface="Calibri"/>
              <a:ea typeface="Calibri"/>
              <a:cs typeface="Calibri"/>
              <a:sym typeface="Calibri"/>
            </a:endParaRPr>
          </a:p>
        </p:txBody>
      </p:sp>
      <p:pic>
        <p:nvPicPr>
          <p:cNvPr descr=" " id="445" name="Google Shape;445;p16"/>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46" name="Google Shape;446;p16"/>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51" name="Shape 451"/>
        <p:cNvGrpSpPr/>
        <p:nvPr/>
      </p:nvGrpSpPr>
      <p:grpSpPr>
        <a:xfrm>
          <a:off x="0" y="0"/>
          <a:ext cx="0" cy="0"/>
          <a:chOff x="0" y="0"/>
          <a:chExt cx="0" cy="0"/>
        </a:xfrm>
      </p:grpSpPr>
      <p:pic>
        <p:nvPicPr>
          <p:cNvPr descr=" " id="452" name="Google Shape;452;p17"/>
          <p:cNvPicPr preferRelativeResize="0"/>
          <p:nvPr/>
        </p:nvPicPr>
        <p:blipFill rotWithShape="1">
          <a:blip r:embed="rId3">
            <a:alphaModFix/>
          </a:blip>
          <a:srcRect b="0" l="0" r="0" t="0"/>
          <a:stretch/>
        </p:blipFill>
        <p:spPr>
          <a:xfrm>
            <a:off x="16585811" y="7924800"/>
            <a:ext cx="6658094" cy="4229100"/>
          </a:xfrm>
          <a:prstGeom prst="rect">
            <a:avLst/>
          </a:prstGeom>
          <a:noFill/>
          <a:ln>
            <a:noFill/>
          </a:ln>
        </p:spPr>
      </p:pic>
      <p:pic>
        <p:nvPicPr>
          <p:cNvPr descr=" " id="453" name="Google Shape;453;p17"/>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454" name="Google Shape;454;p17"/>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7"/>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p17"/>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57" name="Google Shape;457;p17"/>
          <p:cNvSpPr/>
          <p:nvPr/>
        </p:nvSpPr>
        <p:spPr>
          <a:xfrm>
            <a:off x="1232054" y="762000"/>
            <a:ext cx="7007042" cy="13216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p17"/>
          <p:cNvSpPr/>
          <p:nvPr/>
        </p:nvSpPr>
        <p:spPr>
          <a:xfrm>
            <a:off x="16664483" y="41148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p17"/>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0" name="Google Shape;460;p17"/>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65" name="Shape 465"/>
        <p:cNvGrpSpPr/>
        <p:nvPr/>
      </p:nvGrpSpPr>
      <p:grpSpPr>
        <a:xfrm>
          <a:off x="0" y="0"/>
          <a:ext cx="0" cy="0"/>
          <a:chOff x="0" y="0"/>
          <a:chExt cx="0" cy="0"/>
        </a:xfrm>
      </p:grpSpPr>
      <p:pic>
        <p:nvPicPr>
          <p:cNvPr descr=" " id="466" name="Google Shape;466;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p18"/>
          <p:cNvSpPr/>
          <p:nvPr/>
        </p:nvSpPr>
        <p:spPr>
          <a:xfrm>
            <a:off x="15690694" y="698500"/>
            <a:ext cx="7464300" cy="46312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74" name="Shape 474"/>
        <p:cNvGrpSpPr/>
        <p:nvPr/>
      </p:nvGrpSpPr>
      <p:grpSpPr>
        <a:xfrm>
          <a:off x="0" y="0"/>
          <a:ext cx="0" cy="0"/>
          <a:chOff x="0" y="0"/>
          <a:chExt cx="0" cy="0"/>
        </a:xfrm>
      </p:grpSpPr>
      <p:pic>
        <p:nvPicPr>
          <p:cNvPr descr=" " id="475" name="Google Shape;475;p19"/>
          <p:cNvPicPr preferRelativeResize="0"/>
          <p:nvPr/>
        </p:nvPicPr>
        <p:blipFill rotWithShape="1">
          <a:blip r:embed="rId3">
            <a:alphaModFix/>
          </a:blip>
          <a:srcRect b="0" l="0" r="0" t="0"/>
          <a:stretch/>
        </p:blipFill>
        <p:spPr>
          <a:xfrm>
            <a:off x="18023553" y="9499600"/>
            <a:ext cx="5789682" cy="3341960"/>
          </a:xfrm>
          <a:prstGeom prst="rect">
            <a:avLst/>
          </a:prstGeom>
          <a:noFill/>
          <a:ln>
            <a:noFill/>
          </a:ln>
        </p:spPr>
      </p:pic>
      <p:pic>
        <p:nvPicPr>
          <p:cNvPr descr=" " id="476" name="Google Shape;476;p19"/>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477" name="Google Shape;477;p19"/>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p19"/>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479" name="Google Shape;479;p19"/>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480" name="Google Shape;480;p19"/>
          <p:cNvSpPr/>
          <p:nvPr/>
        </p:nvSpPr>
        <p:spPr>
          <a:xfrm>
            <a:off x="5025595" y="1193800"/>
            <a:ext cx="14348560" cy="4631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Fantasy Realm at a Glance</a:t>
            </a:r>
            <a:endParaRPr b="0" i="0" sz="8000" u="none" cap="none" strike="noStrike">
              <a:solidFill>
                <a:schemeClr val="dk1"/>
              </a:solidFill>
              <a:latin typeface="Calibri"/>
              <a:ea typeface="Calibri"/>
              <a:cs typeface="Calibri"/>
              <a:sym typeface="Calibri"/>
            </a:endParaRPr>
          </a:p>
        </p:txBody>
      </p:sp>
      <p:sp>
        <p:nvSpPr>
          <p:cNvPr id="481" name="Google Shape;481;p19"/>
          <p:cNvSpPr/>
          <p:nvPr/>
        </p:nvSpPr>
        <p:spPr>
          <a:xfrm>
            <a:off x="1956044" y="4229100"/>
            <a:ext cx="5779222"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1956044" y="4229100"/>
            <a:ext cx="5779222"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956044" y="4229100"/>
            <a:ext cx="5982448"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The Forest</a:t>
            </a:r>
            <a:endParaRPr b="0" i="0" sz="4800" u="none" cap="none" strike="noStrike">
              <a:solidFill>
                <a:schemeClr val="dk1"/>
              </a:solidFill>
              <a:latin typeface="Calibri"/>
              <a:ea typeface="Calibri"/>
              <a:cs typeface="Calibri"/>
              <a:sym typeface="Calibri"/>
            </a:endParaRPr>
          </a:p>
        </p:txBody>
      </p:sp>
      <p:sp>
        <p:nvSpPr>
          <p:cNvPr id="484" name="Google Shape;484;p19"/>
          <p:cNvSpPr/>
          <p:nvPr/>
        </p:nvSpPr>
        <p:spPr>
          <a:xfrm>
            <a:off x="1956044" y="5613400"/>
            <a:ext cx="591470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85" name="Google Shape;485;p19"/>
          <p:cNvSpPr/>
          <p:nvPr/>
        </p:nvSpPr>
        <p:spPr>
          <a:xfrm>
            <a:off x="1956044" y="6921500"/>
            <a:ext cx="5779222"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1956044" y="6921500"/>
            <a:ext cx="5779222"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1956044" y="6921500"/>
            <a:ext cx="5982448"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The Caves</a:t>
            </a:r>
            <a:endParaRPr b="0" i="0" sz="4800" u="none" cap="none" strike="noStrike">
              <a:solidFill>
                <a:schemeClr val="dk1"/>
              </a:solidFill>
              <a:latin typeface="Calibri"/>
              <a:ea typeface="Calibri"/>
              <a:cs typeface="Calibri"/>
              <a:sym typeface="Calibri"/>
            </a:endParaRPr>
          </a:p>
        </p:txBody>
      </p:sp>
      <p:sp>
        <p:nvSpPr>
          <p:cNvPr id="488" name="Google Shape;488;p19"/>
          <p:cNvSpPr/>
          <p:nvPr/>
        </p:nvSpPr>
        <p:spPr>
          <a:xfrm>
            <a:off x="1956044" y="8305800"/>
            <a:ext cx="591470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89" name="Google Shape;489;p19"/>
          <p:cNvSpPr/>
          <p:nvPr/>
        </p:nvSpPr>
        <p:spPr>
          <a:xfrm>
            <a:off x="1956044" y="9613900"/>
            <a:ext cx="5779222"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1956044" y="9613900"/>
            <a:ext cx="5779222" cy="26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1956044" y="9613900"/>
            <a:ext cx="5982448"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The Lair</a:t>
            </a:r>
            <a:endParaRPr b="0" i="0" sz="4800" u="none" cap="none" strike="noStrike">
              <a:solidFill>
                <a:schemeClr val="dk1"/>
              </a:solidFill>
              <a:latin typeface="Calibri"/>
              <a:ea typeface="Calibri"/>
              <a:cs typeface="Calibri"/>
              <a:sym typeface="Calibri"/>
            </a:endParaRPr>
          </a:p>
        </p:txBody>
      </p:sp>
      <p:sp>
        <p:nvSpPr>
          <p:cNvPr id="492" name="Google Shape;492;p19"/>
          <p:cNvSpPr/>
          <p:nvPr/>
        </p:nvSpPr>
        <p:spPr>
          <a:xfrm>
            <a:off x="1956044" y="10998200"/>
            <a:ext cx="591470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14733842" y="939800"/>
            <a:ext cx="8590695" cy="4229100"/>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736692" y="6248400"/>
            <a:ext cx="6731841" cy="6731000"/>
          </a:xfrm>
          <a:prstGeom prst="rect">
            <a:avLst/>
          </a:prstGeom>
          <a:noFill/>
          <a:ln>
            <a:noFill/>
          </a:ln>
        </p:spPr>
      </p:pic>
      <p:sp>
        <p:nvSpPr>
          <p:cNvPr id="32" name="Google Shape;32;p2"/>
          <p:cNvSpPr/>
          <p:nvPr/>
        </p:nvSpPr>
        <p:spPr>
          <a:xfrm>
            <a:off x="368346" y="121158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 name="Google Shape;35;p2"/>
          <p:cNvSpPr/>
          <p:nvPr/>
        </p:nvSpPr>
        <p:spPr>
          <a:xfrm>
            <a:off x="2396366" y="3492500"/>
            <a:ext cx="8467725" cy="3970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Welcome</a:t>
            </a:r>
            <a:endParaRPr b="0" i="0" sz="12800" u="none" cap="none" strike="noStrike">
              <a:solidFill>
                <a:schemeClr val="dk1"/>
              </a:solidFill>
              <a:latin typeface="Calibri"/>
              <a:ea typeface="Calibri"/>
              <a:cs typeface="Calibri"/>
              <a:sym typeface="Calibri"/>
            </a:endParaRPr>
          </a:p>
        </p:txBody>
      </p:sp>
      <p:sp>
        <p:nvSpPr>
          <p:cNvPr id="36" name="Google Shape;36;p2"/>
          <p:cNvSpPr/>
          <p:nvPr/>
        </p:nvSpPr>
        <p:spPr>
          <a:xfrm>
            <a:off x="2667333" y="6921500"/>
            <a:ext cx="1018243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7" name="Google Shape;37;p2"/>
          <p:cNvPicPr preferRelativeResize="0"/>
          <p:nvPr/>
        </p:nvPicPr>
        <p:blipFill rotWithShape="1">
          <a:blip r:embed="rId6">
            <a:alphaModFix/>
          </a:blip>
          <a:srcRect b="0" l="0" r="0" t="0"/>
          <a:stretch/>
        </p:blipFill>
        <p:spPr>
          <a:xfrm>
            <a:off x="13666908" y="3721100"/>
            <a:ext cx="8761757" cy="72869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97" name="Shape 497"/>
        <p:cNvGrpSpPr/>
        <p:nvPr/>
      </p:nvGrpSpPr>
      <p:grpSpPr>
        <a:xfrm>
          <a:off x="0" y="0"/>
          <a:ext cx="0" cy="0"/>
          <a:chOff x="0" y="0"/>
          <a:chExt cx="0" cy="0"/>
        </a:xfrm>
      </p:grpSpPr>
      <p:pic>
        <p:nvPicPr>
          <p:cNvPr descr=" " id="498" name="Google Shape;498;p20"/>
          <p:cNvPicPr preferRelativeResize="0"/>
          <p:nvPr/>
        </p:nvPicPr>
        <p:blipFill rotWithShape="1">
          <a:blip r:embed="rId3">
            <a:alphaModFix/>
          </a:blip>
          <a:srcRect b="0" l="0" r="0" t="0"/>
          <a:stretch/>
        </p:blipFill>
        <p:spPr>
          <a:xfrm>
            <a:off x="1143143" y="7924800"/>
            <a:ext cx="6658094" cy="4229100"/>
          </a:xfrm>
          <a:prstGeom prst="rect">
            <a:avLst/>
          </a:prstGeom>
          <a:noFill/>
          <a:ln>
            <a:noFill/>
          </a:ln>
        </p:spPr>
      </p:pic>
      <p:pic>
        <p:nvPicPr>
          <p:cNvPr descr=" " id="499" name="Google Shape;499;p20"/>
          <p:cNvPicPr preferRelativeResize="0"/>
          <p:nvPr/>
        </p:nvPicPr>
        <p:blipFill rotWithShape="1">
          <a:blip r:embed="rId4">
            <a:alphaModFix/>
          </a:blip>
          <a:srcRect b="0" l="0" r="0" t="0"/>
          <a:stretch/>
        </p:blipFill>
        <p:spPr>
          <a:xfrm>
            <a:off x="16918515" y="368300"/>
            <a:ext cx="7100187" cy="7048500"/>
          </a:xfrm>
          <a:prstGeom prst="rect">
            <a:avLst/>
          </a:prstGeom>
          <a:noFill/>
          <a:ln>
            <a:noFill/>
          </a:ln>
        </p:spPr>
      </p:pic>
      <p:sp>
        <p:nvSpPr>
          <p:cNvPr id="500" name="Google Shape;50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2" name="Google Shape;502;p20"/>
          <p:cNvPicPr preferRelativeResize="0"/>
          <p:nvPr/>
        </p:nvPicPr>
        <p:blipFill rotWithShape="1">
          <a:blip r:embed="rId6">
            <a:alphaModFix/>
          </a:blip>
          <a:srcRect b="0" l="0" r="0" t="0"/>
          <a:stretch/>
        </p:blipFill>
        <p:spPr>
          <a:xfrm>
            <a:off x="0" y="914400"/>
            <a:ext cx="24387048" cy="12801600"/>
          </a:xfrm>
          <a:prstGeom prst="rect">
            <a:avLst/>
          </a:prstGeom>
          <a:noFill/>
          <a:ln>
            <a:noFill/>
          </a:ln>
        </p:spPr>
      </p:pic>
      <p:sp>
        <p:nvSpPr>
          <p:cNvPr id="503" name="Google Shape;503;p20"/>
          <p:cNvSpPr/>
          <p:nvPr/>
        </p:nvSpPr>
        <p:spPr>
          <a:xfrm>
            <a:off x="0" y="68834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p20"/>
          <p:cNvPicPr preferRelativeResize="0"/>
          <p:nvPr/>
        </p:nvPicPr>
        <p:blipFill rotWithShape="1">
          <a:blip r:embed="rId7">
            <a:alphaModFix/>
          </a:blip>
          <a:srcRect b="0" l="0" r="0" t="0"/>
          <a:stretch/>
        </p:blipFill>
        <p:spPr>
          <a:xfrm>
            <a:off x="0" y="6870700"/>
            <a:ext cx="24387048" cy="12700"/>
          </a:xfrm>
          <a:prstGeom prst="rect">
            <a:avLst/>
          </a:prstGeom>
          <a:noFill/>
          <a:ln>
            <a:noFill/>
          </a:ln>
        </p:spPr>
      </p:pic>
      <p:pic>
        <p:nvPicPr>
          <p:cNvPr descr=" " id="505" name="Google Shape;505;p20"/>
          <p:cNvPicPr preferRelativeResize="0"/>
          <p:nvPr/>
        </p:nvPicPr>
        <p:blipFill rotWithShape="1">
          <a:blip r:embed="rId8">
            <a:alphaModFix/>
          </a:blip>
          <a:srcRect b="0" l="0" r="0" t="0"/>
          <a:stretch/>
        </p:blipFill>
        <p:spPr>
          <a:xfrm>
            <a:off x="5207651" y="6781800"/>
            <a:ext cx="190524" cy="6934200"/>
          </a:xfrm>
          <a:prstGeom prst="rect">
            <a:avLst/>
          </a:prstGeom>
          <a:noFill/>
          <a:ln>
            <a:noFill/>
          </a:ln>
        </p:spPr>
      </p:pic>
      <p:pic>
        <p:nvPicPr>
          <p:cNvPr descr=" " id="506" name="Google Shape;506;p20"/>
          <p:cNvPicPr preferRelativeResize="0"/>
          <p:nvPr/>
        </p:nvPicPr>
        <p:blipFill rotWithShape="1">
          <a:blip r:embed="rId9">
            <a:alphaModFix/>
          </a:blip>
          <a:srcRect b="0" l="0" r="0" t="0"/>
          <a:stretch/>
        </p:blipFill>
        <p:spPr>
          <a:xfrm>
            <a:off x="9386473" y="4495800"/>
            <a:ext cx="190524" cy="2476500"/>
          </a:xfrm>
          <a:prstGeom prst="rect">
            <a:avLst/>
          </a:prstGeom>
          <a:noFill/>
          <a:ln>
            <a:noFill/>
          </a:ln>
        </p:spPr>
      </p:pic>
      <p:pic>
        <p:nvPicPr>
          <p:cNvPr descr=" " id="507" name="Google Shape;507;p20"/>
          <p:cNvPicPr preferRelativeResize="0"/>
          <p:nvPr/>
        </p:nvPicPr>
        <p:blipFill rotWithShape="1">
          <a:blip r:embed="rId10">
            <a:alphaModFix/>
          </a:blip>
          <a:srcRect b="0" l="0" r="0" t="0"/>
          <a:stretch/>
        </p:blipFill>
        <p:spPr>
          <a:xfrm>
            <a:off x="13565295" y="6781800"/>
            <a:ext cx="190524" cy="1854200"/>
          </a:xfrm>
          <a:prstGeom prst="rect">
            <a:avLst/>
          </a:prstGeom>
          <a:noFill/>
          <a:ln>
            <a:noFill/>
          </a:ln>
        </p:spPr>
      </p:pic>
      <p:pic>
        <p:nvPicPr>
          <p:cNvPr descr=" " id="508" name="Google Shape;508;p20"/>
          <p:cNvPicPr preferRelativeResize="0"/>
          <p:nvPr/>
        </p:nvPicPr>
        <p:blipFill rotWithShape="1">
          <a:blip r:embed="rId11">
            <a:alphaModFix/>
          </a:blip>
          <a:srcRect b="0" l="0" r="0" t="0"/>
          <a:stretch/>
        </p:blipFill>
        <p:spPr>
          <a:xfrm>
            <a:off x="17642505" y="1841500"/>
            <a:ext cx="393750" cy="5130800"/>
          </a:xfrm>
          <a:prstGeom prst="rect">
            <a:avLst/>
          </a:prstGeom>
          <a:noFill/>
          <a:ln>
            <a:noFill/>
          </a:ln>
        </p:spPr>
      </p:pic>
      <p:sp>
        <p:nvSpPr>
          <p:cNvPr id="509" name="Google Shape;509;p20"/>
          <p:cNvSpPr/>
          <p:nvPr/>
        </p:nvSpPr>
        <p:spPr>
          <a:xfrm>
            <a:off x="1371771" y="914400"/>
            <a:ext cx="6350794"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p20"/>
          <p:cNvPicPr preferRelativeResize="0"/>
          <p:nvPr/>
        </p:nvPicPr>
        <p:blipFill rotWithShape="1">
          <a:blip r:embed="rId12">
            <a:alphaModFix/>
          </a:blip>
          <a:srcRect b="0" l="0" r="0" t="0"/>
          <a:stretch/>
        </p:blipFill>
        <p:spPr>
          <a:xfrm>
            <a:off x="1371771" y="914400"/>
            <a:ext cx="6350794" cy="2667000"/>
          </a:xfrm>
          <a:prstGeom prst="rect">
            <a:avLst/>
          </a:prstGeom>
          <a:noFill/>
          <a:ln>
            <a:noFill/>
          </a:ln>
        </p:spPr>
      </p:pic>
      <p:sp>
        <p:nvSpPr>
          <p:cNvPr id="511" name="Google Shape;511;p20"/>
          <p:cNvSpPr/>
          <p:nvPr/>
        </p:nvSpPr>
        <p:spPr>
          <a:xfrm>
            <a:off x="1371771" y="3886200"/>
            <a:ext cx="1943343"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a:off x="1371771" y="3886200"/>
            <a:ext cx="209576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Eclipse</a:t>
            </a:r>
            <a:endParaRPr b="0" i="0" sz="3600" u="none" cap="none" strike="noStrike">
              <a:solidFill>
                <a:schemeClr val="dk1"/>
              </a:solidFill>
              <a:latin typeface="Calibri"/>
              <a:ea typeface="Calibri"/>
              <a:cs typeface="Calibri"/>
              <a:sym typeface="Calibri"/>
            </a:endParaRPr>
          </a:p>
        </p:txBody>
      </p:sp>
      <p:sp>
        <p:nvSpPr>
          <p:cNvPr id="513" name="Google Shape;513;p20"/>
          <p:cNvSpPr/>
          <p:nvPr/>
        </p:nvSpPr>
        <p:spPr>
          <a:xfrm>
            <a:off x="1371771" y="51562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1371771" y="51562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15" name="Google Shape;515;p20"/>
          <p:cNvSpPr/>
          <p:nvPr/>
        </p:nvSpPr>
        <p:spPr>
          <a:xfrm>
            <a:off x="5550594" y="7391400"/>
            <a:ext cx="4128016" cy="57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a:off x="5550594" y="7391400"/>
            <a:ext cx="2591124"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5550594" y="7391400"/>
            <a:ext cx="2743543"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Invasion</a:t>
            </a:r>
            <a:endParaRPr b="0" i="0" sz="3600" u="none" cap="none" strike="noStrike">
              <a:solidFill>
                <a:schemeClr val="dk1"/>
              </a:solidFill>
              <a:latin typeface="Calibri"/>
              <a:ea typeface="Calibri"/>
              <a:cs typeface="Calibri"/>
              <a:sym typeface="Calibri"/>
            </a:endParaRPr>
          </a:p>
        </p:txBody>
      </p:sp>
      <p:sp>
        <p:nvSpPr>
          <p:cNvPr id="518" name="Google Shape;518;p20"/>
          <p:cNvSpPr/>
          <p:nvPr/>
        </p:nvSpPr>
        <p:spPr>
          <a:xfrm>
            <a:off x="5550594" y="8661400"/>
            <a:ext cx="412801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0"/>
          <p:cNvSpPr/>
          <p:nvPr/>
        </p:nvSpPr>
        <p:spPr>
          <a:xfrm>
            <a:off x="5550594" y="8661400"/>
            <a:ext cx="426350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20" name="Google Shape;520;p20"/>
          <p:cNvPicPr preferRelativeResize="0"/>
          <p:nvPr/>
        </p:nvPicPr>
        <p:blipFill rotWithShape="1">
          <a:blip r:embed="rId13">
            <a:alphaModFix/>
          </a:blip>
          <a:srcRect b="0" l="0" r="0" t="0"/>
          <a:stretch/>
        </p:blipFill>
        <p:spPr>
          <a:xfrm>
            <a:off x="5550594" y="10185400"/>
            <a:ext cx="4128016" cy="2971800"/>
          </a:xfrm>
          <a:prstGeom prst="rect">
            <a:avLst/>
          </a:prstGeom>
          <a:noFill/>
          <a:ln>
            <a:noFill/>
          </a:ln>
        </p:spPr>
      </p:pic>
      <p:sp>
        <p:nvSpPr>
          <p:cNvPr id="521" name="Google Shape;521;p20"/>
          <p:cNvSpPr/>
          <p:nvPr/>
        </p:nvSpPr>
        <p:spPr>
          <a:xfrm>
            <a:off x="13908238" y="7391400"/>
            <a:ext cx="999614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p:nvPr/>
        </p:nvSpPr>
        <p:spPr>
          <a:xfrm>
            <a:off x="13908238" y="7391400"/>
            <a:ext cx="276894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13908238" y="7391400"/>
            <a:ext cx="2921365"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Betrayal</a:t>
            </a:r>
            <a:endParaRPr b="0" i="0" sz="3600" u="none" cap="none" strike="noStrike">
              <a:solidFill>
                <a:schemeClr val="dk1"/>
              </a:solidFill>
              <a:latin typeface="Calibri"/>
              <a:ea typeface="Calibri"/>
              <a:cs typeface="Calibri"/>
              <a:sym typeface="Calibri"/>
            </a:endParaRPr>
          </a:p>
        </p:txBody>
      </p:sp>
      <p:sp>
        <p:nvSpPr>
          <p:cNvPr id="524" name="Google Shape;524;p20"/>
          <p:cNvSpPr/>
          <p:nvPr/>
        </p:nvSpPr>
        <p:spPr>
          <a:xfrm>
            <a:off x="13908238" y="8661400"/>
            <a:ext cx="9996149"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0"/>
          <p:cNvSpPr/>
          <p:nvPr/>
        </p:nvSpPr>
        <p:spPr>
          <a:xfrm>
            <a:off x="13908238" y="8661400"/>
            <a:ext cx="1013163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26" name="Google Shape;526;p20"/>
          <p:cNvSpPr/>
          <p:nvPr/>
        </p:nvSpPr>
        <p:spPr>
          <a:xfrm>
            <a:off x="9729416" y="4406900"/>
            <a:ext cx="6350794"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0"/>
          <p:cNvSpPr/>
          <p:nvPr/>
        </p:nvSpPr>
        <p:spPr>
          <a:xfrm>
            <a:off x="9729416" y="4406900"/>
            <a:ext cx="1638505"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0"/>
          <p:cNvSpPr/>
          <p:nvPr/>
        </p:nvSpPr>
        <p:spPr>
          <a:xfrm>
            <a:off x="9729416" y="4406900"/>
            <a:ext cx="1790924"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Quest</a:t>
            </a:r>
            <a:endParaRPr b="0" i="0" sz="3600" u="none" cap="none" strike="noStrike">
              <a:solidFill>
                <a:schemeClr val="dk1"/>
              </a:solidFill>
              <a:latin typeface="Calibri"/>
              <a:ea typeface="Calibri"/>
              <a:cs typeface="Calibri"/>
              <a:sym typeface="Calibri"/>
            </a:endParaRPr>
          </a:p>
        </p:txBody>
      </p:sp>
      <p:sp>
        <p:nvSpPr>
          <p:cNvPr id="529" name="Google Shape;529;p20"/>
          <p:cNvSpPr/>
          <p:nvPr/>
        </p:nvSpPr>
        <p:spPr>
          <a:xfrm>
            <a:off x="9729416" y="56769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9729416" y="56769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31" name="Google Shape;531;p20"/>
          <p:cNvSpPr/>
          <p:nvPr/>
        </p:nvSpPr>
        <p:spPr>
          <a:xfrm>
            <a:off x="18087061" y="1841500"/>
            <a:ext cx="4839305"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20"/>
          <p:cNvPicPr preferRelativeResize="0"/>
          <p:nvPr/>
        </p:nvPicPr>
        <p:blipFill rotWithShape="1">
          <a:blip r:embed="rId14">
            <a:alphaModFix/>
          </a:blip>
          <a:srcRect b="0" l="0" r="0" t="0"/>
          <a:stretch/>
        </p:blipFill>
        <p:spPr>
          <a:xfrm>
            <a:off x="18087061" y="1841500"/>
            <a:ext cx="4839305" cy="1739900"/>
          </a:xfrm>
          <a:prstGeom prst="rect">
            <a:avLst/>
          </a:prstGeom>
          <a:noFill/>
          <a:ln>
            <a:noFill/>
          </a:ln>
        </p:spPr>
      </p:pic>
      <p:sp>
        <p:nvSpPr>
          <p:cNvPr id="533" name="Google Shape;533;p20"/>
          <p:cNvSpPr/>
          <p:nvPr/>
        </p:nvSpPr>
        <p:spPr>
          <a:xfrm>
            <a:off x="18087061" y="3886200"/>
            <a:ext cx="204495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18087061" y="3886200"/>
            <a:ext cx="2197375"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Obtain</a:t>
            </a:r>
            <a:endParaRPr b="0" i="0" sz="3600" u="none" cap="none" strike="noStrike">
              <a:solidFill>
                <a:schemeClr val="dk1"/>
              </a:solidFill>
              <a:latin typeface="Calibri"/>
              <a:ea typeface="Calibri"/>
              <a:cs typeface="Calibri"/>
              <a:sym typeface="Calibri"/>
            </a:endParaRPr>
          </a:p>
        </p:txBody>
      </p:sp>
      <p:sp>
        <p:nvSpPr>
          <p:cNvPr id="535" name="Google Shape;535;p20"/>
          <p:cNvSpPr/>
          <p:nvPr/>
        </p:nvSpPr>
        <p:spPr>
          <a:xfrm>
            <a:off x="18087061" y="5156200"/>
            <a:ext cx="483930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18087061" y="5156200"/>
            <a:ext cx="49747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37" name="Google Shape;537;p20"/>
          <p:cNvPicPr preferRelativeResize="0"/>
          <p:nvPr/>
        </p:nvPicPr>
        <p:blipFill rotWithShape="1">
          <a:blip r:embed="rId15">
            <a:alphaModFix/>
          </a:blip>
          <a:srcRect b="0" l="0" r="0" t="0"/>
          <a:stretch/>
        </p:blipFill>
        <p:spPr>
          <a:xfrm>
            <a:off x="1028828" y="914400"/>
            <a:ext cx="190524" cy="6057900"/>
          </a:xfrm>
          <a:prstGeom prst="rect">
            <a:avLst/>
          </a:prstGeom>
          <a:noFill/>
          <a:ln>
            <a:noFill/>
          </a:ln>
        </p:spPr>
      </p:pic>
      <p:sp>
        <p:nvSpPr>
          <p:cNvPr id="538" name="Google Shape;538;p20"/>
          <p:cNvSpPr/>
          <p:nvPr/>
        </p:nvSpPr>
        <p:spPr>
          <a:xfrm>
            <a:off x="10317923" y="11722100"/>
            <a:ext cx="12278201" cy="2484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543" name="Shape 543"/>
        <p:cNvGrpSpPr/>
        <p:nvPr/>
      </p:nvGrpSpPr>
      <p:grpSpPr>
        <a:xfrm>
          <a:off x="0" y="0"/>
          <a:ext cx="0" cy="0"/>
          <a:chOff x="0" y="0"/>
          <a:chExt cx="0" cy="0"/>
        </a:xfrm>
      </p:grpSpPr>
      <p:pic>
        <p:nvPicPr>
          <p:cNvPr descr=" " id="544" name="Google Shape;544;p21"/>
          <p:cNvPicPr preferRelativeResize="0"/>
          <p:nvPr/>
        </p:nvPicPr>
        <p:blipFill rotWithShape="1">
          <a:blip r:embed="rId3">
            <a:alphaModFix/>
          </a:blip>
          <a:srcRect b="0" l="0" r="0" t="0"/>
          <a:stretch/>
        </p:blipFill>
        <p:spPr>
          <a:xfrm>
            <a:off x="1041530" y="787400"/>
            <a:ext cx="4138398" cy="3479800"/>
          </a:xfrm>
          <a:prstGeom prst="rect">
            <a:avLst/>
          </a:prstGeom>
          <a:noFill/>
          <a:ln>
            <a:noFill/>
          </a:ln>
        </p:spPr>
      </p:pic>
      <p:pic>
        <p:nvPicPr>
          <p:cNvPr descr=" " id="545" name="Google Shape;545;p21"/>
          <p:cNvPicPr preferRelativeResize="0"/>
          <p:nvPr/>
        </p:nvPicPr>
        <p:blipFill rotWithShape="1">
          <a:blip r:embed="rId4">
            <a:alphaModFix/>
          </a:blip>
          <a:srcRect b="0" l="0" r="0" t="0"/>
          <a:stretch/>
        </p:blipFill>
        <p:spPr>
          <a:xfrm>
            <a:off x="16918515" y="6299200"/>
            <a:ext cx="7100187" cy="7048500"/>
          </a:xfrm>
          <a:prstGeom prst="rect">
            <a:avLst/>
          </a:prstGeom>
          <a:noFill/>
          <a:ln>
            <a:noFill/>
          </a:ln>
        </p:spPr>
      </p:pic>
      <p:sp>
        <p:nvSpPr>
          <p:cNvPr id="546" name="Google Shape;546;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8" name="Google Shape;548;p21"/>
          <p:cNvSpPr/>
          <p:nvPr/>
        </p:nvSpPr>
        <p:spPr>
          <a:xfrm>
            <a:off x="6575188" y="1320800"/>
            <a:ext cx="11236671" cy="2484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Our Team</a:t>
            </a:r>
            <a:endParaRPr b="0" i="0" sz="8000" u="none" cap="none" strike="noStrike">
              <a:solidFill>
                <a:schemeClr val="dk1"/>
              </a:solidFill>
              <a:latin typeface="Calibri"/>
              <a:ea typeface="Calibri"/>
              <a:cs typeface="Calibri"/>
              <a:sym typeface="Calibri"/>
            </a:endParaRPr>
          </a:p>
        </p:txBody>
      </p:sp>
      <p:sp>
        <p:nvSpPr>
          <p:cNvPr id="549" name="Google Shape;549;p21"/>
          <p:cNvSpPr/>
          <p:nvPr/>
        </p:nvSpPr>
        <p:spPr>
          <a:xfrm>
            <a:off x="271814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p21"/>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551" name="Google Shape;551;p21"/>
          <p:cNvSpPr/>
          <p:nvPr/>
        </p:nvSpPr>
        <p:spPr>
          <a:xfrm>
            <a:off x="6058657" y="42862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6058657" y="42862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6058657" y="42862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6058657" y="4286250"/>
            <a:ext cx="3315114"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Eldruin</a:t>
            </a:r>
            <a:endParaRPr b="0" i="0" sz="4800" u="none" cap="none" strike="noStrike">
              <a:solidFill>
                <a:schemeClr val="dk1"/>
              </a:solidFill>
              <a:latin typeface="Calibri"/>
              <a:ea typeface="Calibri"/>
              <a:cs typeface="Calibri"/>
              <a:sym typeface="Calibri"/>
            </a:endParaRPr>
          </a:p>
        </p:txBody>
      </p:sp>
      <p:sp>
        <p:nvSpPr>
          <p:cNvPr id="555" name="Google Shape;555;p21"/>
          <p:cNvSpPr/>
          <p:nvPr/>
        </p:nvSpPr>
        <p:spPr>
          <a:xfrm>
            <a:off x="6058657" y="57213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56" name="Google Shape;556;p21"/>
          <p:cNvSpPr/>
          <p:nvPr/>
        </p:nvSpPr>
        <p:spPr>
          <a:xfrm>
            <a:off x="1204110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p21"/>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558" name="Google Shape;558;p21"/>
          <p:cNvSpPr/>
          <p:nvPr/>
        </p:nvSpPr>
        <p:spPr>
          <a:xfrm>
            <a:off x="15381622" y="91630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15381622" y="91630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p:nvPr/>
        </p:nvSpPr>
        <p:spPr>
          <a:xfrm>
            <a:off x="15381622" y="91630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1"/>
          <p:cNvSpPr/>
          <p:nvPr/>
        </p:nvSpPr>
        <p:spPr>
          <a:xfrm>
            <a:off x="15381622" y="9163050"/>
            <a:ext cx="3315114"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Eldruin</a:t>
            </a:r>
            <a:endParaRPr b="0" i="0" sz="4800" u="none" cap="none" strike="noStrike">
              <a:solidFill>
                <a:schemeClr val="dk1"/>
              </a:solidFill>
              <a:latin typeface="Calibri"/>
              <a:ea typeface="Calibri"/>
              <a:cs typeface="Calibri"/>
              <a:sym typeface="Calibri"/>
            </a:endParaRPr>
          </a:p>
        </p:txBody>
      </p:sp>
      <p:sp>
        <p:nvSpPr>
          <p:cNvPr id="562" name="Google Shape;562;p21"/>
          <p:cNvSpPr/>
          <p:nvPr/>
        </p:nvSpPr>
        <p:spPr>
          <a:xfrm>
            <a:off x="15381622" y="105981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3" name="Google Shape;563;p21"/>
          <p:cNvSpPr/>
          <p:nvPr/>
        </p:nvSpPr>
        <p:spPr>
          <a:xfrm>
            <a:off x="271814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p21"/>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565" name="Google Shape;565;p21"/>
          <p:cNvSpPr/>
          <p:nvPr/>
        </p:nvSpPr>
        <p:spPr>
          <a:xfrm>
            <a:off x="6058657" y="91630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1"/>
          <p:cNvSpPr/>
          <p:nvPr/>
        </p:nvSpPr>
        <p:spPr>
          <a:xfrm>
            <a:off x="6058657" y="91630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6058657" y="91630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6058657" y="9163050"/>
            <a:ext cx="4813902"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Elementalen</a:t>
            </a:r>
            <a:endParaRPr b="0" i="0" sz="4800" u="none" cap="none" strike="noStrike">
              <a:solidFill>
                <a:schemeClr val="dk1"/>
              </a:solidFill>
              <a:latin typeface="Calibri"/>
              <a:ea typeface="Calibri"/>
              <a:cs typeface="Calibri"/>
              <a:sym typeface="Calibri"/>
            </a:endParaRPr>
          </a:p>
        </p:txBody>
      </p:sp>
      <p:sp>
        <p:nvSpPr>
          <p:cNvPr id="569" name="Google Shape;569;p21"/>
          <p:cNvSpPr/>
          <p:nvPr/>
        </p:nvSpPr>
        <p:spPr>
          <a:xfrm>
            <a:off x="6058657" y="1059815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70" name="Google Shape;570;p21"/>
          <p:cNvSpPr/>
          <p:nvPr/>
        </p:nvSpPr>
        <p:spPr>
          <a:xfrm>
            <a:off x="1204110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p21"/>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572" name="Google Shape;572;p21"/>
          <p:cNvSpPr/>
          <p:nvPr/>
        </p:nvSpPr>
        <p:spPr>
          <a:xfrm>
            <a:off x="15381622" y="42862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p:nvPr/>
        </p:nvSpPr>
        <p:spPr>
          <a:xfrm>
            <a:off x="15381622" y="42862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15381622" y="4286250"/>
            <a:ext cx="1270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15381622" y="4286250"/>
            <a:ext cx="3353219"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Lunaria</a:t>
            </a:r>
            <a:endParaRPr b="0" i="0" sz="4800" u="none" cap="none" strike="noStrike">
              <a:solidFill>
                <a:schemeClr val="dk1"/>
              </a:solidFill>
              <a:latin typeface="Calibri"/>
              <a:ea typeface="Calibri"/>
              <a:cs typeface="Calibri"/>
              <a:sym typeface="Calibri"/>
            </a:endParaRPr>
          </a:p>
        </p:txBody>
      </p:sp>
      <p:sp>
        <p:nvSpPr>
          <p:cNvPr id="576" name="Google Shape;576;p21"/>
          <p:cNvSpPr/>
          <p:nvPr/>
        </p:nvSpPr>
        <p:spPr>
          <a:xfrm>
            <a:off x="15381622" y="572135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581" name="Shape 581"/>
        <p:cNvGrpSpPr/>
        <p:nvPr/>
      </p:nvGrpSpPr>
      <p:grpSpPr>
        <a:xfrm>
          <a:off x="0" y="0"/>
          <a:ext cx="0" cy="0"/>
          <a:chOff x="0" y="0"/>
          <a:chExt cx="0" cy="0"/>
        </a:xfrm>
      </p:grpSpPr>
      <p:pic>
        <p:nvPicPr>
          <p:cNvPr descr=" " id="582" name="Google Shape;582;p22"/>
          <p:cNvPicPr preferRelativeResize="0"/>
          <p:nvPr/>
        </p:nvPicPr>
        <p:blipFill rotWithShape="1">
          <a:blip r:embed="rId3">
            <a:alphaModFix/>
          </a:blip>
          <a:srcRect b="0" l="0" r="0" t="0"/>
          <a:stretch/>
        </p:blipFill>
        <p:spPr>
          <a:xfrm>
            <a:off x="14733842" y="939800"/>
            <a:ext cx="8590695" cy="4229100"/>
          </a:xfrm>
          <a:prstGeom prst="rect">
            <a:avLst/>
          </a:prstGeom>
          <a:noFill/>
          <a:ln>
            <a:noFill/>
          </a:ln>
        </p:spPr>
      </p:pic>
      <p:pic>
        <p:nvPicPr>
          <p:cNvPr descr=" " id="583" name="Google Shape;583;p22"/>
          <p:cNvPicPr preferRelativeResize="0"/>
          <p:nvPr/>
        </p:nvPicPr>
        <p:blipFill rotWithShape="1">
          <a:blip r:embed="rId4">
            <a:alphaModFix/>
          </a:blip>
          <a:srcRect b="0" l="0" r="0" t="0"/>
          <a:stretch/>
        </p:blipFill>
        <p:spPr>
          <a:xfrm>
            <a:off x="736692" y="6248400"/>
            <a:ext cx="6731841" cy="6731000"/>
          </a:xfrm>
          <a:prstGeom prst="rect">
            <a:avLst/>
          </a:prstGeom>
          <a:noFill/>
          <a:ln>
            <a:noFill/>
          </a:ln>
        </p:spPr>
      </p:pic>
      <p:sp>
        <p:nvSpPr>
          <p:cNvPr id="584" name="Google Shape;584;p22"/>
          <p:cNvSpPr/>
          <p:nvPr/>
        </p:nvSpPr>
        <p:spPr>
          <a:xfrm>
            <a:off x="368346" y="121158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p22"/>
          <p:cNvPicPr preferRelativeResize="0"/>
          <p:nvPr/>
        </p:nvPicPr>
        <p:blipFill rotWithShape="1">
          <a:blip r:embed="rId5">
            <a:alphaModFix/>
          </a:blip>
          <a:srcRect b="0" l="0" r="0" t="0"/>
          <a:stretch/>
        </p:blipFill>
        <p:spPr>
          <a:xfrm>
            <a:off x="11175301" y="1295400"/>
            <a:ext cx="10075996" cy="5824339"/>
          </a:xfrm>
          <a:prstGeom prst="rect">
            <a:avLst/>
          </a:prstGeom>
          <a:noFill/>
          <a:ln>
            <a:noFill/>
          </a:ln>
        </p:spPr>
      </p:pic>
      <p:sp>
        <p:nvSpPr>
          <p:cNvPr id="586" name="Google Shape;586;p22"/>
          <p:cNvSpPr/>
          <p:nvPr/>
        </p:nvSpPr>
        <p:spPr>
          <a:xfrm>
            <a:off x="23370921" y="8483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2"/>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588" name="Google Shape;588;p22"/>
          <p:cNvSpPr/>
          <p:nvPr/>
        </p:nvSpPr>
        <p:spPr>
          <a:xfrm>
            <a:off x="10948768" y="7945289"/>
            <a:ext cx="10766712"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89" name="Google Shape;589;p22"/>
          <p:cNvSpPr/>
          <p:nvPr/>
        </p:nvSpPr>
        <p:spPr>
          <a:xfrm>
            <a:off x="2248181" y="2565400"/>
            <a:ext cx="7743735" cy="892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Thank you for choosing EaTemp</a:t>
            </a:r>
            <a:endParaRPr b="0" i="0" sz="8000" u="none" cap="none" strike="noStrike">
              <a:solidFill>
                <a:schemeClr val="dk1"/>
              </a:solidFill>
              <a:latin typeface="Calibri"/>
              <a:ea typeface="Calibri"/>
              <a:cs typeface="Calibri"/>
              <a:sym typeface="Calibri"/>
            </a:endParaRPr>
          </a:p>
        </p:txBody>
      </p:sp>
      <p:sp>
        <p:nvSpPr>
          <p:cNvPr id="590" name="Google Shape;590;p22"/>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18023553" y="9499600"/>
            <a:ext cx="5789682" cy="3341963"/>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45" name="Google Shape;45;p3"/>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p3"/>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47" name="Google Shape;47;p3"/>
          <p:cNvSpPr/>
          <p:nvPr/>
        </p:nvSpPr>
        <p:spPr>
          <a:xfrm>
            <a:off x="-990724" y="6782197"/>
            <a:ext cx="11922557" cy="3970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Table of </a:t>
            </a:r>
            <a:endParaRPr b="0" i="0" sz="12800" u="none" cap="none" strike="noStrike">
              <a:solidFill>
                <a:schemeClr val="dk1"/>
              </a:solidFill>
              <a:latin typeface="Calibri"/>
              <a:ea typeface="Calibri"/>
              <a:cs typeface="Calibri"/>
              <a:sym typeface="Calibri"/>
            </a:endParaRPr>
          </a:p>
        </p:txBody>
      </p:sp>
      <p:sp>
        <p:nvSpPr>
          <p:cNvPr id="48" name="Google Shape;48;p3"/>
          <p:cNvSpPr/>
          <p:nvPr/>
        </p:nvSpPr>
        <p:spPr>
          <a:xfrm>
            <a:off x="10199375" y="1638300"/>
            <a:ext cx="7760670"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6">
            <a:alphaModFix/>
          </a:blip>
          <a:srcRect b="0" l="0" r="0" t="0"/>
          <a:stretch/>
        </p:blipFill>
        <p:spPr>
          <a:xfrm>
            <a:off x="10199375" y="1822450"/>
            <a:ext cx="1625803" cy="1625600"/>
          </a:xfrm>
          <a:prstGeom prst="rect">
            <a:avLst/>
          </a:prstGeom>
          <a:noFill/>
          <a:ln>
            <a:noFill/>
          </a:ln>
        </p:spPr>
      </p:pic>
      <p:sp>
        <p:nvSpPr>
          <p:cNvPr id="50" name="Google Shape;50;p3"/>
          <p:cNvSpPr/>
          <p:nvPr/>
        </p:nvSpPr>
        <p:spPr>
          <a:xfrm>
            <a:off x="10199375" y="1822450"/>
            <a:ext cx="1625803" cy="1625600"/>
          </a:xfrm>
          <a:prstGeom prst="roundRect">
            <a:avLst>
              <a:gd fmla="val 781313" name="adj"/>
            </a:avLst>
          </a:prstGeom>
          <a:noFill/>
          <a:ln cap="flat" cmpd="sng" w="127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0580422" y="1892300"/>
            <a:ext cx="863708" cy="148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01</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2028403" y="1638300"/>
            <a:ext cx="5931641"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2028403" y="1638300"/>
            <a:ext cx="6134867"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Introduction</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2028403" y="30226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p3"/>
          <p:cNvSpPr/>
          <p:nvPr/>
        </p:nvSpPr>
        <p:spPr>
          <a:xfrm>
            <a:off x="12028403" y="4356100"/>
            <a:ext cx="7760670"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p3"/>
          <p:cNvPicPr preferRelativeResize="0"/>
          <p:nvPr/>
        </p:nvPicPr>
        <p:blipFill rotWithShape="1">
          <a:blip r:embed="rId6">
            <a:alphaModFix/>
          </a:blip>
          <a:srcRect b="0" l="0" r="0" t="0"/>
          <a:stretch/>
        </p:blipFill>
        <p:spPr>
          <a:xfrm>
            <a:off x="12028403" y="4540250"/>
            <a:ext cx="1625803" cy="1625600"/>
          </a:xfrm>
          <a:prstGeom prst="rect">
            <a:avLst/>
          </a:prstGeom>
          <a:noFill/>
          <a:ln>
            <a:noFill/>
          </a:ln>
        </p:spPr>
      </p:pic>
      <p:sp>
        <p:nvSpPr>
          <p:cNvPr id="57" name="Google Shape;57;p3"/>
          <p:cNvSpPr/>
          <p:nvPr/>
        </p:nvSpPr>
        <p:spPr>
          <a:xfrm>
            <a:off x="12028403" y="4540250"/>
            <a:ext cx="1625803" cy="1625600"/>
          </a:xfrm>
          <a:prstGeom prst="roundRect">
            <a:avLst>
              <a:gd fmla="val 781313" name="adj"/>
            </a:avLst>
          </a:prstGeom>
          <a:noFill/>
          <a:ln cap="flat" cmpd="sng" w="127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2371346" y="4610100"/>
            <a:ext cx="939917" cy="148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02</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3857432" y="4356100"/>
            <a:ext cx="5931641"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3857432" y="4356100"/>
            <a:ext cx="6134867"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Encounters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3857432" y="57404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13857432" y="7073900"/>
            <a:ext cx="7760670"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p3"/>
          <p:cNvPicPr preferRelativeResize="0"/>
          <p:nvPr/>
        </p:nvPicPr>
        <p:blipFill rotWithShape="1">
          <a:blip r:embed="rId6">
            <a:alphaModFix/>
          </a:blip>
          <a:srcRect b="0" l="0" r="0" t="0"/>
          <a:stretch/>
        </p:blipFill>
        <p:spPr>
          <a:xfrm>
            <a:off x="13857432" y="7258050"/>
            <a:ext cx="1625803" cy="1625600"/>
          </a:xfrm>
          <a:prstGeom prst="rect">
            <a:avLst/>
          </a:prstGeom>
          <a:noFill/>
          <a:ln>
            <a:noFill/>
          </a:ln>
        </p:spPr>
      </p:pic>
      <p:sp>
        <p:nvSpPr>
          <p:cNvPr id="64" name="Google Shape;64;p3"/>
          <p:cNvSpPr/>
          <p:nvPr/>
        </p:nvSpPr>
        <p:spPr>
          <a:xfrm>
            <a:off x="13857432" y="7258050"/>
            <a:ext cx="1625803" cy="1625600"/>
          </a:xfrm>
          <a:prstGeom prst="roundRect">
            <a:avLst>
              <a:gd fmla="val 781313" name="adj"/>
            </a:avLst>
          </a:prstGeom>
          <a:noFill/>
          <a:ln cap="flat" cmpd="sng" w="127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4174972" y="7327900"/>
            <a:ext cx="990724" cy="148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03</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5686461" y="7073900"/>
            <a:ext cx="5931641"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5686461" y="7073900"/>
            <a:ext cx="6134867"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5686461" y="84582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15686461" y="9791700"/>
            <a:ext cx="7760670"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p3"/>
          <p:cNvPicPr preferRelativeResize="0"/>
          <p:nvPr/>
        </p:nvPicPr>
        <p:blipFill rotWithShape="1">
          <a:blip r:embed="rId6">
            <a:alphaModFix/>
          </a:blip>
          <a:srcRect b="0" l="0" r="0" t="0"/>
          <a:stretch/>
        </p:blipFill>
        <p:spPr>
          <a:xfrm>
            <a:off x="15686461" y="9975850"/>
            <a:ext cx="1625803" cy="1625600"/>
          </a:xfrm>
          <a:prstGeom prst="rect">
            <a:avLst/>
          </a:prstGeom>
          <a:noFill/>
          <a:ln>
            <a:noFill/>
          </a:ln>
        </p:spPr>
      </p:pic>
      <p:sp>
        <p:nvSpPr>
          <p:cNvPr id="71" name="Google Shape;71;p3"/>
          <p:cNvSpPr/>
          <p:nvPr/>
        </p:nvSpPr>
        <p:spPr>
          <a:xfrm>
            <a:off x="15686461" y="9975850"/>
            <a:ext cx="1625803" cy="1625600"/>
          </a:xfrm>
          <a:prstGeom prst="roundRect">
            <a:avLst>
              <a:gd fmla="val 781313" name="adj"/>
            </a:avLst>
          </a:prstGeom>
          <a:noFill/>
          <a:ln cap="flat" cmpd="sng" w="127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5953194" y="10045700"/>
            <a:ext cx="1092337" cy="148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04</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7515489" y="9791700"/>
            <a:ext cx="5931641"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7515489" y="9791700"/>
            <a:ext cx="6134867"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Magic</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7515489" y="111760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5601400" y="8978900"/>
            <a:ext cx="9229820" cy="3970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12800"/>
              <a:buFont typeface="Meddon"/>
              <a:buNone/>
            </a:pPr>
            <a:r>
              <a:rPr b="0" i="0" lang="en-US" sz="12800" u="none" cap="none" strike="noStrike">
                <a:solidFill>
                  <a:srgbClr val="E5974A"/>
                </a:solidFill>
                <a:latin typeface="Meddon"/>
                <a:ea typeface="Meddon"/>
                <a:cs typeface="Meddon"/>
                <a:sym typeface="Meddon"/>
              </a:rPr>
              <a:t>Contents</a:t>
            </a:r>
            <a:endParaRPr b="0" i="0" sz="12800" u="none" cap="none" strike="noStrike">
              <a:solidFill>
                <a:schemeClr val="dk1"/>
              </a:solidFill>
              <a:latin typeface="Calibri"/>
              <a:ea typeface="Calibri"/>
              <a:cs typeface="Calibri"/>
              <a:sym typeface="Calibri"/>
            </a:endParaRPr>
          </a:p>
        </p:txBody>
      </p:sp>
      <p:pic>
        <p:nvPicPr>
          <p:cNvPr descr=" " id="77" name="Google Shape;77;p3"/>
          <p:cNvPicPr preferRelativeResize="0"/>
          <p:nvPr/>
        </p:nvPicPr>
        <p:blipFill rotWithShape="1">
          <a:blip r:embed="rId7">
            <a:alphaModFix/>
          </a:blip>
          <a:srcRect b="0" l="0" r="0" t="0"/>
          <a:stretch/>
        </p:blipFill>
        <p:spPr>
          <a:xfrm>
            <a:off x="2870559" y="1549400"/>
            <a:ext cx="5448981" cy="53982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82" name="Shape 82"/>
        <p:cNvGrpSpPr/>
        <p:nvPr/>
      </p:nvGrpSpPr>
      <p:grpSpPr>
        <a:xfrm>
          <a:off x="0" y="0"/>
          <a:ext cx="0" cy="0"/>
          <a:chOff x="0" y="0"/>
          <a:chExt cx="0" cy="0"/>
        </a:xfrm>
      </p:grpSpPr>
      <p:pic>
        <p:nvPicPr>
          <p:cNvPr descr=" " id="83" name="Google Shape;83;p4"/>
          <p:cNvPicPr preferRelativeResize="0"/>
          <p:nvPr/>
        </p:nvPicPr>
        <p:blipFill rotWithShape="1">
          <a:blip r:embed="rId3">
            <a:alphaModFix/>
          </a:blip>
          <a:srcRect b="0" l="0" r="0" t="0"/>
          <a:stretch/>
        </p:blipFill>
        <p:spPr>
          <a:xfrm>
            <a:off x="1143143" y="7924800"/>
            <a:ext cx="6658094" cy="4229100"/>
          </a:xfrm>
          <a:prstGeom prst="rect">
            <a:avLst/>
          </a:prstGeom>
          <a:noFill/>
          <a:ln>
            <a:noFill/>
          </a:ln>
        </p:spPr>
      </p:pic>
      <p:pic>
        <p:nvPicPr>
          <p:cNvPr descr=" " id="84" name="Google Shape;84;p4"/>
          <p:cNvPicPr preferRelativeResize="0"/>
          <p:nvPr/>
        </p:nvPicPr>
        <p:blipFill rotWithShape="1">
          <a:blip r:embed="rId4">
            <a:alphaModFix/>
          </a:blip>
          <a:srcRect b="0" l="0" r="0" t="0"/>
          <a:stretch/>
        </p:blipFill>
        <p:spPr>
          <a:xfrm>
            <a:off x="16918515" y="368300"/>
            <a:ext cx="7100187" cy="7048500"/>
          </a:xfrm>
          <a:prstGeom prst="rect">
            <a:avLst/>
          </a:prstGeom>
          <a:noFill/>
          <a:ln>
            <a:noFill/>
          </a:ln>
        </p:spPr>
      </p:pic>
      <p:sp>
        <p:nvSpPr>
          <p:cNvPr id="85" name="Google Shape;8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7" name="Google Shape;87;p4"/>
          <p:cNvSpPr/>
          <p:nvPr/>
        </p:nvSpPr>
        <p:spPr>
          <a:xfrm>
            <a:off x="2959470" y="2603500"/>
            <a:ext cx="12748160" cy="2484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The  Extraordinary</a:t>
            </a:r>
            <a:endParaRPr b="0" i="0" sz="8000" u="none" cap="none" strike="noStrike">
              <a:solidFill>
                <a:schemeClr val="dk1"/>
              </a:solidFill>
              <a:latin typeface="Calibri"/>
              <a:ea typeface="Calibri"/>
              <a:cs typeface="Calibri"/>
              <a:sym typeface="Calibri"/>
            </a:endParaRPr>
          </a:p>
        </p:txBody>
      </p:sp>
      <p:sp>
        <p:nvSpPr>
          <p:cNvPr id="88" name="Google Shape;88;p4"/>
          <p:cNvSpPr/>
          <p:nvPr/>
        </p:nvSpPr>
        <p:spPr>
          <a:xfrm>
            <a:off x="2959470" y="47498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9" name="Google Shape;89;p4"/>
          <p:cNvSpPr/>
          <p:nvPr/>
        </p:nvSpPr>
        <p:spPr>
          <a:xfrm>
            <a:off x="12701588" y="47498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94" name="Shape 94"/>
        <p:cNvGrpSpPr/>
        <p:nvPr/>
      </p:nvGrpSpPr>
      <p:grpSpPr>
        <a:xfrm>
          <a:off x="0" y="0"/>
          <a:ext cx="0" cy="0"/>
          <a:chOff x="0" y="0"/>
          <a:chExt cx="0" cy="0"/>
        </a:xfrm>
      </p:grpSpPr>
      <p:pic>
        <p:nvPicPr>
          <p:cNvPr descr=" " id="95" name="Google Shape;95;p5"/>
          <p:cNvPicPr preferRelativeResize="0"/>
          <p:nvPr/>
        </p:nvPicPr>
        <p:blipFill rotWithShape="1">
          <a:blip r:embed="rId3">
            <a:alphaModFix/>
          </a:blip>
          <a:srcRect b="0" l="0" r="0" t="0"/>
          <a:stretch/>
        </p:blipFill>
        <p:spPr>
          <a:xfrm>
            <a:off x="1041530" y="787400"/>
            <a:ext cx="4138398" cy="3479800"/>
          </a:xfrm>
          <a:prstGeom prst="rect">
            <a:avLst/>
          </a:prstGeom>
          <a:noFill/>
          <a:ln>
            <a:noFill/>
          </a:ln>
        </p:spPr>
      </p:pic>
      <p:pic>
        <p:nvPicPr>
          <p:cNvPr descr=" " id="96" name="Google Shape;96;p5"/>
          <p:cNvPicPr preferRelativeResize="0"/>
          <p:nvPr/>
        </p:nvPicPr>
        <p:blipFill rotWithShape="1">
          <a:blip r:embed="rId4">
            <a:alphaModFix/>
          </a:blip>
          <a:srcRect b="0" l="0" r="0" t="0"/>
          <a:stretch/>
        </p:blipFill>
        <p:spPr>
          <a:xfrm>
            <a:off x="16918515" y="6299200"/>
            <a:ext cx="7100187" cy="7048500"/>
          </a:xfrm>
          <a:prstGeom prst="rect">
            <a:avLst/>
          </a:prstGeom>
          <a:noFill/>
          <a:ln>
            <a:noFill/>
          </a:ln>
        </p:spPr>
      </p:pic>
      <p:sp>
        <p:nvSpPr>
          <p:cNvPr id="97" name="Google Shape;9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99" name="Google Shape;99;p5"/>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100" name="Google Shape;100;p5"/>
          <p:cNvSpPr/>
          <p:nvPr/>
        </p:nvSpPr>
        <p:spPr>
          <a:xfrm>
            <a:off x="2502213" y="2489200"/>
            <a:ext cx="7874984" cy="52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p5"/>
          <p:cNvPicPr preferRelativeResize="0"/>
          <p:nvPr/>
        </p:nvPicPr>
        <p:blipFill rotWithShape="1">
          <a:blip r:embed="rId7">
            <a:alphaModFix/>
          </a:blip>
          <a:srcRect b="0" l="0" r="0" t="0"/>
          <a:stretch/>
        </p:blipFill>
        <p:spPr>
          <a:xfrm>
            <a:off x="2502213" y="2489200"/>
            <a:ext cx="983806" cy="977900"/>
          </a:xfrm>
          <a:prstGeom prst="rect">
            <a:avLst/>
          </a:prstGeom>
          <a:noFill/>
          <a:ln>
            <a:noFill/>
          </a:ln>
        </p:spPr>
      </p:pic>
      <p:sp>
        <p:nvSpPr>
          <p:cNvPr id="102" name="Google Shape;102;p5"/>
          <p:cNvSpPr/>
          <p:nvPr/>
        </p:nvSpPr>
        <p:spPr>
          <a:xfrm>
            <a:off x="2502213" y="3771900"/>
            <a:ext cx="7874984"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p:nvPr/>
        </p:nvSpPr>
        <p:spPr>
          <a:xfrm>
            <a:off x="2502213" y="3771900"/>
            <a:ext cx="8078210"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Unicorn Sightings</a:t>
            </a:r>
            <a:endParaRPr b="0" i="0" sz="4800" u="none" cap="none" strike="noStrike">
              <a:solidFill>
                <a:schemeClr val="dk1"/>
              </a:solidFill>
              <a:latin typeface="Calibri"/>
              <a:ea typeface="Calibri"/>
              <a:cs typeface="Calibri"/>
              <a:sym typeface="Calibri"/>
            </a:endParaRPr>
          </a:p>
        </p:txBody>
      </p:sp>
      <p:sp>
        <p:nvSpPr>
          <p:cNvPr id="104" name="Google Shape;104;p5"/>
          <p:cNvSpPr/>
          <p:nvPr/>
        </p:nvSpPr>
        <p:spPr>
          <a:xfrm>
            <a:off x="2502213" y="52578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5" name="Google Shape;105;p5"/>
          <p:cNvSpPr/>
          <p:nvPr/>
        </p:nvSpPr>
        <p:spPr>
          <a:xfrm>
            <a:off x="2502213" y="8001000"/>
            <a:ext cx="7874984" cy="52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p5"/>
          <p:cNvPicPr preferRelativeResize="0"/>
          <p:nvPr/>
        </p:nvPicPr>
        <p:blipFill rotWithShape="1">
          <a:blip r:embed="rId8">
            <a:alphaModFix/>
          </a:blip>
          <a:srcRect b="0" l="0" r="0" t="0"/>
          <a:stretch/>
        </p:blipFill>
        <p:spPr>
          <a:xfrm>
            <a:off x="2502213" y="8001000"/>
            <a:ext cx="907934" cy="977900"/>
          </a:xfrm>
          <a:prstGeom prst="rect">
            <a:avLst/>
          </a:prstGeom>
          <a:noFill/>
          <a:ln>
            <a:noFill/>
          </a:ln>
        </p:spPr>
      </p:pic>
      <p:sp>
        <p:nvSpPr>
          <p:cNvPr id="107" name="Google Shape;107;p5"/>
          <p:cNvSpPr/>
          <p:nvPr/>
        </p:nvSpPr>
        <p:spPr>
          <a:xfrm>
            <a:off x="2502213" y="9283700"/>
            <a:ext cx="7874984"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2502213" y="9283700"/>
            <a:ext cx="8078210"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Dragon Taming</a:t>
            </a:r>
            <a:endParaRPr b="0" i="0" sz="4800" u="none" cap="none" strike="noStrike">
              <a:solidFill>
                <a:schemeClr val="dk1"/>
              </a:solidFill>
              <a:latin typeface="Calibri"/>
              <a:ea typeface="Calibri"/>
              <a:cs typeface="Calibri"/>
              <a:sym typeface="Calibri"/>
            </a:endParaRPr>
          </a:p>
        </p:txBody>
      </p:sp>
      <p:sp>
        <p:nvSpPr>
          <p:cNvPr id="109" name="Google Shape;109;p5"/>
          <p:cNvSpPr/>
          <p:nvPr/>
        </p:nvSpPr>
        <p:spPr>
          <a:xfrm>
            <a:off x="2502213" y="10769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114" name="Shape 114"/>
        <p:cNvGrpSpPr/>
        <p:nvPr/>
      </p:nvGrpSpPr>
      <p:grpSpPr>
        <a:xfrm>
          <a:off x="0" y="0"/>
          <a:ext cx="0" cy="0"/>
          <a:chOff x="0" y="0"/>
          <a:chExt cx="0" cy="0"/>
        </a:xfrm>
      </p:grpSpPr>
      <p:pic>
        <p:nvPicPr>
          <p:cNvPr descr=" " id="115" name="Google Shape;115;p6"/>
          <p:cNvPicPr preferRelativeResize="0"/>
          <p:nvPr/>
        </p:nvPicPr>
        <p:blipFill rotWithShape="1">
          <a:blip r:embed="rId3">
            <a:alphaModFix/>
          </a:blip>
          <a:srcRect b="0" l="0" r="0" t="0"/>
          <a:stretch/>
        </p:blipFill>
        <p:spPr>
          <a:xfrm>
            <a:off x="18023553" y="9499600"/>
            <a:ext cx="5789682" cy="3341960"/>
          </a:xfrm>
          <a:prstGeom prst="rect">
            <a:avLst/>
          </a:prstGeom>
          <a:noFill/>
          <a:ln>
            <a:noFill/>
          </a:ln>
        </p:spPr>
      </p:pic>
      <p:pic>
        <p:nvPicPr>
          <p:cNvPr descr=" " id="116" name="Google Shape;116;p6"/>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117" name="Google Shape;117;p6"/>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0" name="Google Shape;120;p6"/>
          <p:cNvSpPr/>
          <p:nvPr/>
        </p:nvSpPr>
        <p:spPr>
          <a:xfrm>
            <a:off x="800200"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p6"/>
          <p:cNvPicPr preferRelativeResize="0"/>
          <p:nvPr/>
        </p:nvPicPr>
        <p:blipFill rotWithShape="1">
          <a:blip r:embed="rId6">
            <a:alphaModFix/>
          </a:blip>
          <a:srcRect b="0" l="0" r="0" t="0"/>
          <a:stretch/>
        </p:blipFill>
        <p:spPr>
          <a:xfrm>
            <a:off x="800200" y="1181100"/>
            <a:ext cx="7049381" cy="4381500"/>
          </a:xfrm>
          <a:prstGeom prst="rect">
            <a:avLst/>
          </a:prstGeom>
          <a:noFill/>
          <a:ln>
            <a:noFill/>
          </a:ln>
        </p:spPr>
      </p:pic>
      <p:sp>
        <p:nvSpPr>
          <p:cNvPr id="122" name="Google Shape;122;p6"/>
          <p:cNvSpPr/>
          <p:nvPr/>
        </p:nvSpPr>
        <p:spPr>
          <a:xfrm>
            <a:off x="641430" y="6172200"/>
            <a:ext cx="7366921"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641430" y="6172200"/>
            <a:ext cx="7570146"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p6"/>
          <p:cNvSpPr/>
          <p:nvPr/>
        </p:nvSpPr>
        <p:spPr>
          <a:xfrm>
            <a:off x="800200" y="80645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p:nvPr/>
        </p:nvSpPr>
        <p:spPr>
          <a:xfrm>
            <a:off x="732458" y="80645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6" name="Google Shape;126;p6"/>
          <p:cNvSpPr/>
          <p:nvPr/>
        </p:nvSpPr>
        <p:spPr>
          <a:xfrm>
            <a:off x="3581848" y="11112500"/>
            <a:ext cx="1486086"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3581848" y="11112500"/>
            <a:ext cx="1689311"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45%</a:t>
            </a:r>
            <a:endParaRPr b="0" i="0" sz="4800" u="none" cap="none" strike="noStrike">
              <a:solidFill>
                <a:schemeClr val="dk1"/>
              </a:solidFill>
              <a:latin typeface="Calibri"/>
              <a:ea typeface="Calibri"/>
              <a:cs typeface="Calibri"/>
              <a:sym typeface="Calibri"/>
            </a:endParaRPr>
          </a:p>
        </p:txBody>
      </p:sp>
      <p:sp>
        <p:nvSpPr>
          <p:cNvPr id="128" name="Google Shape;128;p6"/>
          <p:cNvSpPr/>
          <p:nvPr/>
        </p:nvSpPr>
        <p:spPr>
          <a:xfrm>
            <a:off x="16016702"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6"/>
          <p:cNvPicPr preferRelativeResize="0"/>
          <p:nvPr/>
        </p:nvPicPr>
        <p:blipFill rotWithShape="1">
          <a:blip r:embed="rId7">
            <a:alphaModFix/>
          </a:blip>
          <a:srcRect b="0" l="0" r="0" t="0"/>
          <a:stretch/>
        </p:blipFill>
        <p:spPr>
          <a:xfrm>
            <a:off x="16016702" y="1181100"/>
            <a:ext cx="7049381" cy="4381500"/>
          </a:xfrm>
          <a:prstGeom prst="rect">
            <a:avLst/>
          </a:prstGeom>
          <a:noFill/>
          <a:ln>
            <a:noFill/>
          </a:ln>
        </p:spPr>
      </p:pic>
      <p:sp>
        <p:nvSpPr>
          <p:cNvPr id="130" name="Google Shape;130;p6"/>
          <p:cNvSpPr/>
          <p:nvPr/>
        </p:nvSpPr>
        <p:spPr>
          <a:xfrm>
            <a:off x="15857932" y="6172200"/>
            <a:ext cx="7366921"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15857932" y="6172200"/>
            <a:ext cx="7570146"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16016702" y="80645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5948960" y="80645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4" name="Google Shape;134;p6"/>
          <p:cNvSpPr/>
          <p:nvPr/>
        </p:nvSpPr>
        <p:spPr>
          <a:xfrm>
            <a:off x="18798350" y="11112500"/>
            <a:ext cx="1486086"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18798350" y="11112500"/>
            <a:ext cx="1689311"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45%</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8408451"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8833954" y="1181100"/>
            <a:ext cx="6198375"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8833954" y="1181100"/>
            <a:ext cx="6401600"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Dragon Taming</a:t>
            </a:r>
            <a:endParaRPr b="0" i="0" sz="4800" u="none" cap="none" strike="noStrike">
              <a:solidFill>
                <a:schemeClr val="dk1"/>
              </a:solidFill>
              <a:latin typeface="Calibri"/>
              <a:ea typeface="Calibri"/>
              <a:cs typeface="Calibri"/>
              <a:sym typeface="Calibri"/>
            </a:endParaRPr>
          </a:p>
        </p:txBody>
      </p:sp>
      <p:sp>
        <p:nvSpPr>
          <p:cNvPr id="139" name="Google Shape;139;p6"/>
          <p:cNvSpPr/>
          <p:nvPr/>
        </p:nvSpPr>
        <p:spPr>
          <a:xfrm>
            <a:off x="8408451" y="30734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8340709" y="30734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1" name="Google Shape;141;p6"/>
          <p:cNvPicPr preferRelativeResize="0"/>
          <p:nvPr/>
        </p:nvPicPr>
        <p:blipFill rotWithShape="1">
          <a:blip r:embed="rId8">
            <a:alphaModFix/>
          </a:blip>
          <a:srcRect b="0" l="0" r="0" t="0"/>
          <a:stretch/>
        </p:blipFill>
        <p:spPr>
          <a:xfrm>
            <a:off x="8408451" y="6121400"/>
            <a:ext cx="7049381" cy="4381500"/>
          </a:xfrm>
          <a:prstGeom prst="rect">
            <a:avLst/>
          </a:prstGeom>
          <a:noFill/>
          <a:ln>
            <a:noFill/>
          </a:ln>
        </p:spPr>
      </p:pic>
      <p:sp>
        <p:nvSpPr>
          <p:cNvPr id="142" name="Google Shape;142;p6"/>
          <p:cNvSpPr/>
          <p:nvPr/>
        </p:nvSpPr>
        <p:spPr>
          <a:xfrm>
            <a:off x="11196449" y="11112500"/>
            <a:ext cx="1473384"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1196449" y="11112500"/>
            <a:ext cx="1676610" cy="148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148" name="Shape 148"/>
        <p:cNvGrpSpPr/>
        <p:nvPr/>
      </p:nvGrpSpPr>
      <p:grpSpPr>
        <a:xfrm>
          <a:off x="0" y="0"/>
          <a:ext cx="0" cy="0"/>
          <a:chOff x="0" y="0"/>
          <a:chExt cx="0" cy="0"/>
        </a:xfrm>
      </p:grpSpPr>
      <p:pic>
        <p:nvPicPr>
          <p:cNvPr descr=" " id="149" name="Google Shape;149;p7"/>
          <p:cNvPicPr preferRelativeResize="0"/>
          <p:nvPr/>
        </p:nvPicPr>
        <p:blipFill rotWithShape="1">
          <a:blip r:embed="rId3">
            <a:alphaModFix/>
          </a:blip>
          <a:srcRect b="0" l="0" r="0" t="0"/>
          <a:stretch/>
        </p:blipFill>
        <p:spPr>
          <a:xfrm>
            <a:off x="14733842" y="939800"/>
            <a:ext cx="8590695" cy="4229100"/>
          </a:xfrm>
          <a:prstGeom prst="rect">
            <a:avLst/>
          </a:prstGeom>
          <a:noFill/>
          <a:ln>
            <a:noFill/>
          </a:ln>
        </p:spPr>
      </p:pic>
      <p:pic>
        <p:nvPicPr>
          <p:cNvPr descr=" " id="150" name="Google Shape;150;p7"/>
          <p:cNvPicPr preferRelativeResize="0"/>
          <p:nvPr/>
        </p:nvPicPr>
        <p:blipFill rotWithShape="1">
          <a:blip r:embed="rId4">
            <a:alphaModFix/>
          </a:blip>
          <a:srcRect b="0" l="0" r="0" t="0"/>
          <a:stretch/>
        </p:blipFill>
        <p:spPr>
          <a:xfrm>
            <a:off x="736692" y="6248400"/>
            <a:ext cx="6731841" cy="6731000"/>
          </a:xfrm>
          <a:prstGeom prst="rect">
            <a:avLst/>
          </a:prstGeom>
          <a:noFill/>
          <a:ln>
            <a:noFill/>
          </a:ln>
        </p:spPr>
      </p:pic>
      <p:sp>
        <p:nvSpPr>
          <p:cNvPr id="151" name="Google Shape;151;p7"/>
          <p:cNvSpPr/>
          <p:nvPr/>
        </p:nvSpPr>
        <p:spPr>
          <a:xfrm>
            <a:off x="368346" y="121158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4" name="Google Shape;154;p7"/>
          <p:cNvPicPr preferRelativeResize="0"/>
          <p:nvPr/>
        </p:nvPicPr>
        <p:blipFill rotWithShape="1">
          <a:blip r:embed="rId6">
            <a:alphaModFix/>
          </a:blip>
          <a:srcRect b="0" l="0" r="0" t="0"/>
          <a:stretch/>
        </p:blipFill>
        <p:spPr>
          <a:xfrm>
            <a:off x="2578422" y="0"/>
            <a:ext cx="5966698" cy="4082287"/>
          </a:xfrm>
          <a:prstGeom prst="rect">
            <a:avLst/>
          </a:prstGeom>
          <a:noFill/>
          <a:ln>
            <a:noFill/>
          </a:ln>
        </p:spPr>
      </p:pic>
      <p:sp>
        <p:nvSpPr>
          <p:cNvPr id="155" name="Google Shape;155;p7"/>
          <p:cNvSpPr/>
          <p:nvPr/>
        </p:nvSpPr>
        <p:spPr>
          <a:xfrm>
            <a:off x="7468533" y="1866900"/>
            <a:ext cx="13603400" cy="1024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7468533" y="1866900"/>
            <a:ext cx="13806626" cy="918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p7"/>
          <p:cNvSpPr/>
          <p:nvPr/>
        </p:nvSpPr>
        <p:spPr>
          <a:xfrm>
            <a:off x="16156419" y="11150600"/>
            <a:ext cx="5067933"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eddon"/>
              <a:buNone/>
            </a:pPr>
            <a:r>
              <a:rPr b="0" i="0" lang="en-US" sz="3600" u="none" cap="none" strike="noStrike">
                <a:solidFill>
                  <a:srgbClr val="FFFFFF"/>
                </a:solidFill>
                <a:latin typeface="Meddon"/>
                <a:ea typeface="Meddon"/>
                <a:cs typeface="Meddon"/>
                <a:sym typeface="Medd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162" name="Shape 162"/>
        <p:cNvGrpSpPr/>
        <p:nvPr/>
      </p:nvGrpSpPr>
      <p:grpSpPr>
        <a:xfrm>
          <a:off x="0" y="0"/>
          <a:ext cx="0" cy="0"/>
          <a:chOff x="0" y="0"/>
          <a:chExt cx="0" cy="0"/>
        </a:xfrm>
      </p:grpSpPr>
      <p:pic>
        <p:nvPicPr>
          <p:cNvPr descr=" " id="163" name="Google Shape;163;p8"/>
          <p:cNvPicPr preferRelativeResize="0"/>
          <p:nvPr/>
        </p:nvPicPr>
        <p:blipFill rotWithShape="1">
          <a:blip r:embed="rId3">
            <a:alphaModFix/>
          </a:blip>
          <a:srcRect b="0" l="0" r="0" t="0"/>
          <a:stretch/>
        </p:blipFill>
        <p:spPr>
          <a:xfrm>
            <a:off x="1143143" y="7924800"/>
            <a:ext cx="6658094" cy="4229100"/>
          </a:xfrm>
          <a:prstGeom prst="rect">
            <a:avLst/>
          </a:prstGeom>
          <a:noFill/>
          <a:ln>
            <a:noFill/>
          </a:ln>
        </p:spPr>
      </p:pic>
      <p:pic>
        <p:nvPicPr>
          <p:cNvPr descr=" " id="164" name="Google Shape;164;p8"/>
          <p:cNvPicPr preferRelativeResize="0"/>
          <p:nvPr/>
        </p:nvPicPr>
        <p:blipFill rotWithShape="1">
          <a:blip r:embed="rId4">
            <a:alphaModFix/>
          </a:blip>
          <a:srcRect b="0" l="0" r="0" t="0"/>
          <a:stretch/>
        </p:blipFill>
        <p:spPr>
          <a:xfrm>
            <a:off x="16918515" y="368300"/>
            <a:ext cx="7100187" cy="7048500"/>
          </a:xfrm>
          <a:prstGeom prst="rect">
            <a:avLst/>
          </a:prstGeom>
          <a:noFill/>
          <a:ln>
            <a:noFill/>
          </a:ln>
        </p:spPr>
      </p:pic>
      <p:sp>
        <p:nvSpPr>
          <p:cNvPr id="165" name="Google Shape;165;p8"/>
          <p:cNvSpPr/>
          <p:nvPr/>
        </p:nvSpPr>
        <p:spPr>
          <a:xfrm>
            <a:off x="2104230" y="1079500"/>
            <a:ext cx="20216693" cy="2484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The Magic of Dragons</a:t>
            </a:r>
            <a:endParaRPr b="0" i="0" sz="8000" u="none" cap="none" strike="noStrike">
              <a:solidFill>
                <a:schemeClr val="dk1"/>
              </a:solidFill>
              <a:latin typeface="Calibri"/>
              <a:ea typeface="Calibri"/>
              <a:cs typeface="Calibri"/>
              <a:sym typeface="Calibri"/>
            </a:endParaRPr>
          </a:p>
        </p:txBody>
      </p:sp>
      <p:sp>
        <p:nvSpPr>
          <p:cNvPr id="166" name="Google Shape;166;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8" name="Google Shape;168;p8"/>
          <p:cNvSpPr/>
          <p:nvPr/>
        </p:nvSpPr>
        <p:spPr>
          <a:xfrm>
            <a:off x="2121165" y="3695700"/>
            <a:ext cx="6096762" cy="6096000"/>
          </a:xfrm>
          <a:prstGeom prst="rect">
            <a:avLst/>
          </a:prstGeom>
          <a:noFill/>
          <a:ln cap="flat" cmpd="sng" w="381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p8"/>
          <p:cNvPicPr preferRelativeResize="0"/>
          <p:nvPr/>
        </p:nvPicPr>
        <p:blipFill rotWithShape="1">
          <a:blip r:embed="rId6">
            <a:alphaModFix/>
          </a:blip>
          <a:srcRect b="0" l="0" r="0" t="0"/>
          <a:stretch/>
        </p:blipFill>
        <p:spPr>
          <a:xfrm>
            <a:off x="4301556" y="4495800"/>
            <a:ext cx="1735984" cy="1625588"/>
          </a:xfrm>
          <a:prstGeom prst="rect">
            <a:avLst/>
          </a:prstGeom>
          <a:noFill/>
          <a:ln>
            <a:noFill/>
          </a:ln>
        </p:spPr>
      </p:pic>
      <p:sp>
        <p:nvSpPr>
          <p:cNvPr id="170" name="Google Shape;170;p8"/>
          <p:cNvSpPr/>
          <p:nvPr/>
        </p:nvSpPr>
        <p:spPr>
          <a:xfrm>
            <a:off x="2273584" y="6426200"/>
            <a:ext cx="579192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8"/>
          <p:cNvSpPr/>
          <p:nvPr/>
        </p:nvSpPr>
        <p:spPr>
          <a:xfrm>
            <a:off x="2171971" y="6426200"/>
            <a:ext cx="5995149" cy="276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Sighting</a:t>
            </a:r>
            <a:endParaRPr b="0" i="0" sz="4800" u="none" cap="none" strike="noStrike">
              <a:solidFill>
                <a:schemeClr val="dk1"/>
              </a:solidFill>
              <a:latin typeface="Calibri"/>
              <a:ea typeface="Calibri"/>
              <a:cs typeface="Calibri"/>
              <a:sym typeface="Calibri"/>
            </a:endParaRPr>
          </a:p>
        </p:txBody>
      </p:sp>
      <p:sp>
        <p:nvSpPr>
          <p:cNvPr id="172" name="Google Shape;172;p8"/>
          <p:cNvSpPr/>
          <p:nvPr/>
        </p:nvSpPr>
        <p:spPr>
          <a:xfrm>
            <a:off x="9145143" y="3695700"/>
            <a:ext cx="6096762" cy="6096000"/>
          </a:xfrm>
          <a:prstGeom prst="rect">
            <a:avLst/>
          </a:prstGeom>
          <a:noFill/>
          <a:ln cap="flat" cmpd="sng" w="381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8"/>
          <p:cNvPicPr preferRelativeResize="0"/>
          <p:nvPr/>
        </p:nvPicPr>
        <p:blipFill rotWithShape="1">
          <a:blip r:embed="rId7">
            <a:alphaModFix/>
          </a:blip>
          <a:srcRect b="0" l="0" r="0" t="0"/>
          <a:stretch/>
        </p:blipFill>
        <p:spPr>
          <a:xfrm>
            <a:off x="11380622" y="4495800"/>
            <a:ext cx="1625803" cy="1625600"/>
          </a:xfrm>
          <a:prstGeom prst="rect">
            <a:avLst/>
          </a:prstGeom>
          <a:noFill/>
          <a:ln>
            <a:noFill/>
          </a:ln>
        </p:spPr>
      </p:pic>
      <p:sp>
        <p:nvSpPr>
          <p:cNvPr id="174" name="Google Shape;174;p8"/>
          <p:cNvSpPr/>
          <p:nvPr/>
        </p:nvSpPr>
        <p:spPr>
          <a:xfrm>
            <a:off x="9297562" y="6426200"/>
            <a:ext cx="579192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9195949" y="6426200"/>
            <a:ext cx="5995149" cy="276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Taming</a:t>
            </a:r>
            <a:endParaRPr b="0" i="0" sz="4800" u="none" cap="none" strike="noStrike">
              <a:solidFill>
                <a:schemeClr val="dk1"/>
              </a:solidFill>
              <a:latin typeface="Calibri"/>
              <a:ea typeface="Calibri"/>
              <a:cs typeface="Calibri"/>
              <a:sym typeface="Calibri"/>
            </a:endParaRPr>
          </a:p>
        </p:txBody>
      </p:sp>
      <p:sp>
        <p:nvSpPr>
          <p:cNvPr id="176" name="Google Shape;176;p8"/>
          <p:cNvSpPr/>
          <p:nvPr/>
        </p:nvSpPr>
        <p:spPr>
          <a:xfrm>
            <a:off x="16169121" y="3695700"/>
            <a:ext cx="6096762" cy="6096000"/>
          </a:xfrm>
          <a:prstGeom prst="rect">
            <a:avLst/>
          </a:prstGeom>
          <a:noFill/>
          <a:ln cap="flat" cmpd="sng" w="381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p8"/>
          <p:cNvPicPr preferRelativeResize="0"/>
          <p:nvPr/>
        </p:nvPicPr>
        <p:blipFill rotWithShape="1">
          <a:blip r:embed="rId8">
            <a:alphaModFix/>
          </a:blip>
          <a:srcRect b="0" l="0" r="0" t="0"/>
          <a:stretch/>
        </p:blipFill>
        <p:spPr>
          <a:xfrm>
            <a:off x="18500228" y="4495800"/>
            <a:ext cx="1434551" cy="1625600"/>
          </a:xfrm>
          <a:prstGeom prst="rect">
            <a:avLst/>
          </a:prstGeom>
          <a:noFill/>
          <a:ln>
            <a:noFill/>
          </a:ln>
        </p:spPr>
      </p:pic>
      <p:sp>
        <p:nvSpPr>
          <p:cNvPr id="178" name="Google Shape;178;p8"/>
          <p:cNvSpPr/>
          <p:nvPr/>
        </p:nvSpPr>
        <p:spPr>
          <a:xfrm>
            <a:off x="16321540" y="6426200"/>
            <a:ext cx="579192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
          <p:cNvSpPr/>
          <p:nvPr/>
        </p:nvSpPr>
        <p:spPr>
          <a:xfrm>
            <a:off x="16219927" y="6426200"/>
            <a:ext cx="5995149" cy="276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Seeing</a:t>
            </a:r>
            <a:endParaRPr b="0" i="0" sz="4800" u="none" cap="none" strike="noStrike">
              <a:solidFill>
                <a:schemeClr val="dk1"/>
              </a:solidFill>
              <a:latin typeface="Calibri"/>
              <a:ea typeface="Calibri"/>
              <a:cs typeface="Calibri"/>
              <a:sym typeface="Calibri"/>
            </a:endParaRPr>
          </a:p>
        </p:txBody>
      </p:sp>
      <p:sp>
        <p:nvSpPr>
          <p:cNvPr id="180" name="Google Shape;180;p8"/>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p:nvPr/>
        </p:nvSpPr>
        <p:spPr>
          <a:xfrm>
            <a:off x="2078826" y="10401300"/>
            <a:ext cx="6232246"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3" name="Google Shape;183;p8"/>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9077401" y="10401300"/>
            <a:ext cx="6232246"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6" name="Google Shape;186;p8"/>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p:nvPr/>
        </p:nvSpPr>
        <p:spPr>
          <a:xfrm>
            <a:off x="16101379" y="10401300"/>
            <a:ext cx="6232246"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0F"/>
        </a:solidFill>
      </p:bgPr>
    </p:bg>
    <p:spTree>
      <p:nvGrpSpPr>
        <p:cNvPr id="193" name="Shape 193"/>
        <p:cNvGrpSpPr/>
        <p:nvPr/>
      </p:nvGrpSpPr>
      <p:grpSpPr>
        <a:xfrm>
          <a:off x="0" y="0"/>
          <a:ext cx="0" cy="0"/>
          <a:chOff x="0" y="0"/>
          <a:chExt cx="0" cy="0"/>
        </a:xfrm>
      </p:grpSpPr>
      <p:pic>
        <p:nvPicPr>
          <p:cNvPr descr=" " id="194" name="Google Shape;194;p9"/>
          <p:cNvPicPr preferRelativeResize="0"/>
          <p:nvPr/>
        </p:nvPicPr>
        <p:blipFill rotWithShape="1">
          <a:blip r:embed="rId3">
            <a:alphaModFix/>
          </a:blip>
          <a:srcRect b="0" l="0" r="0" t="0"/>
          <a:stretch/>
        </p:blipFill>
        <p:spPr>
          <a:xfrm>
            <a:off x="18023553" y="9499600"/>
            <a:ext cx="5789682" cy="3341960"/>
          </a:xfrm>
          <a:prstGeom prst="rect">
            <a:avLst/>
          </a:prstGeom>
          <a:noFill/>
          <a:ln>
            <a:noFill/>
          </a:ln>
        </p:spPr>
      </p:pic>
      <p:pic>
        <p:nvPicPr>
          <p:cNvPr descr=" " id="195" name="Google Shape;195;p9"/>
          <p:cNvPicPr preferRelativeResize="0"/>
          <p:nvPr/>
        </p:nvPicPr>
        <p:blipFill rotWithShape="1">
          <a:blip r:embed="rId4">
            <a:alphaModFix/>
          </a:blip>
          <a:srcRect b="0" l="0" r="0" t="0"/>
          <a:stretch/>
        </p:blipFill>
        <p:spPr>
          <a:xfrm>
            <a:off x="736692" y="685800"/>
            <a:ext cx="6731841" cy="6731000"/>
          </a:xfrm>
          <a:prstGeom prst="rect">
            <a:avLst/>
          </a:prstGeom>
          <a:noFill/>
          <a:ln>
            <a:noFill/>
          </a:ln>
        </p:spPr>
      </p:pic>
      <p:sp>
        <p:nvSpPr>
          <p:cNvPr id="196" name="Google Shape;196;p9"/>
          <p:cNvSpPr/>
          <p:nvPr/>
        </p:nvSpPr>
        <p:spPr>
          <a:xfrm>
            <a:off x="368346" y="1549400"/>
            <a:ext cx="1181248" cy="1181100"/>
          </a:xfrm>
          <a:prstGeom prst="rect">
            <a:avLst/>
          </a:prstGeom>
          <a:noFill/>
          <a:ln cap="flat" cmpd="sng" w="50800">
            <a:solidFill>
              <a:srgbClr val="D6A2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9" name="Google Shape;199;p9"/>
          <p:cNvSpPr/>
          <p:nvPr/>
        </p:nvSpPr>
        <p:spPr>
          <a:xfrm>
            <a:off x="7718331" y="469900"/>
            <a:ext cx="8963087" cy="2484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5974A"/>
              </a:buClr>
              <a:buSzPts val="8000"/>
              <a:buFont typeface="Meddon"/>
              <a:buNone/>
            </a:pPr>
            <a:r>
              <a:rPr b="0" i="0" lang="en-US" sz="8000" u="none" cap="none" strike="noStrike">
                <a:solidFill>
                  <a:srgbClr val="E5974A"/>
                </a:solidFill>
                <a:latin typeface="Meddon"/>
                <a:ea typeface="Meddon"/>
                <a:cs typeface="Meddon"/>
                <a:sym typeface="Meddon"/>
              </a:rPr>
              <a:t>Pricing Plan</a:t>
            </a:r>
            <a:endParaRPr b="0" i="0" sz="8000" u="none" cap="none" strike="noStrike">
              <a:solidFill>
                <a:schemeClr val="dk1"/>
              </a:solidFill>
              <a:latin typeface="Calibri"/>
              <a:ea typeface="Calibri"/>
              <a:cs typeface="Calibri"/>
              <a:sym typeface="Calibri"/>
            </a:endParaRPr>
          </a:p>
        </p:txBody>
      </p:sp>
      <p:sp>
        <p:nvSpPr>
          <p:cNvPr id="200" name="Google Shape;200;p9"/>
          <p:cNvSpPr/>
          <p:nvPr/>
        </p:nvSpPr>
        <p:spPr>
          <a:xfrm>
            <a:off x="1778222" y="2616200"/>
            <a:ext cx="20843305" cy="106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1778222" y="2616200"/>
            <a:ext cx="6439705" cy="10693400"/>
          </a:xfrm>
          <a:prstGeom prst="roundRect">
            <a:avLst>
              <a:gd fmla="val 3124" name="adj"/>
            </a:avLst>
          </a:prstGeom>
          <a:noFill/>
          <a:ln cap="flat" cmpd="sng" w="50800">
            <a:solidFill>
              <a:srgbClr val="E59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p9"/>
          <p:cNvPicPr preferRelativeResize="0"/>
          <p:nvPr/>
        </p:nvPicPr>
        <p:blipFill rotWithShape="1">
          <a:blip r:embed="rId6">
            <a:alphaModFix/>
          </a:blip>
          <a:srcRect b="0" l="0" r="0" t="0"/>
          <a:stretch/>
        </p:blipFill>
        <p:spPr>
          <a:xfrm>
            <a:off x="4094023" y="3073400"/>
            <a:ext cx="1808106" cy="1625600"/>
          </a:xfrm>
          <a:prstGeom prst="rect">
            <a:avLst/>
          </a:prstGeom>
          <a:noFill/>
          <a:ln>
            <a:noFill/>
          </a:ln>
        </p:spPr>
      </p:pic>
      <p:sp>
        <p:nvSpPr>
          <p:cNvPr id="203" name="Google Shape;203;p9"/>
          <p:cNvSpPr/>
          <p:nvPr/>
        </p:nvSpPr>
        <p:spPr>
          <a:xfrm>
            <a:off x="3683460" y="5003800"/>
            <a:ext cx="2629229"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Basic</a:t>
            </a:r>
            <a:endParaRPr b="0" i="0" sz="4800" u="none" cap="none" strike="noStrike">
              <a:solidFill>
                <a:schemeClr val="dk1"/>
              </a:solidFill>
              <a:latin typeface="Calibri"/>
              <a:ea typeface="Calibri"/>
              <a:cs typeface="Calibri"/>
              <a:sym typeface="Calibri"/>
            </a:endParaRPr>
          </a:p>
        </p:txBody>
      </p:sp>
      <p:sp>
        <p:nvSpPr>
          <p:cNvPr id="204" name="Google Shape;204;p9"/>
          <p:cNvSpPr/>
          <p:nvPr/>
        </p:nvSpPr>
        <p:spPr>
          <a:xfrm>
            <a:off x="2235479" y="65913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5" name="Google Shape;205;p9"/>
          <p:cNvSpPr/>
          <p:nvPr/>
        </p:nvSpPr>
        <p:spPr>
          <a:xfrm>
            <a:off x="2927716" y="11569700"/>
            <a:ext cx="4140718"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$10/month</a:t>
            </a:r>
            <a:endParaRPr b="0" i="0" sz="4800" u="none" cap="none" strike="noStrike">
              <a:solidFill>
                <a:schemeClr val="dk1"/>
              </a:solidFill>
              <a:latin typeface="Calibri"/>
              <a:ea typeface="Calibri"/>
              <a:cs typeface="Calibri"/>
              <a:sym typeface="Calibri"/>
            </a:endParaRPr>
          </a:p>
        </p:txBody>
      </p:sp>
      <p:sp>
        <p:nvSpPr>
          <p:cNvPr id="206" name="Google Shape;206;p9"/>
          <p:cNvSpPr/>
          <p:nvPr/>
        </p:nvSpPr>
        <p:spPr>
          <a:xfrm>
            <a:off x="8980022" y="2616200"/>
            <a:ext cx="6439705" cy="10693400"/>
          </a:xfrm>
          <a:prstGeom prst="roundRect">
            <a:avLst>
              <a:gd fmla="val 3124" name="adj"/>
            </a:avLst>
          </a:prstGeom>
          <a:noFill/>
          <a:ln cap="flat" cmpd="sng" w="50800">
            <a:solidFill>
              <a:srgbClr val="E59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9"/>
          <p:cNvPicPr preferRelativeResize="0"/>
          <p:nvPr/>
        </p:nvPicPr>
        <p:blipFill rotWithShape="1">
          <a:blip r:embed="rId7">
            <a:alphaModFix/>
          </a:blip>
          <a:srcRect b="0" l="0" r="0" t="0"/>
          <a:stretch/>
        </p:blipFill>
        <p:spPr>
          <a:xfrm>
            <a:off x="11470895" y="3073400"/>
            <a:ext cx="1457960" cy="1625600"/>
          </a:xfrm>
          <a:prstGeom prst="rect">
            <a:avLst/>
          </a:prstGeom>
          <a:noFill/>
          <a:ln>
            <a:noFill/>
          </a:ln>
        </p:spPr>
      </p:pic>
      <p:sp>
        <p:nvSpPr>
          <p:cNvPr id="208" name="Google Shape;208;p9"/>
          <p:cNvSpPr/>
          <p:nvPr/>
        </p:nvSpPr>
        <p:spPr>
          <a:xfrm>
            <a:off x="11158345" y="5003800"/>
            <a:ext cx="2083060"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Elite</a:t>
            </a:r>
            <a:endParaRPr b="0" i="0" sz="4800" u="none" cap="none" strike="noStrike">
              <a:solidFill>
                <a:schemeClr val="dk1"/>
              </a:solidFill>
              <a:latin typeface="Calibri"/>
              <a:ea typeface="Calibri"/>
              <a:cs typeface="Calibri"/>
              <a:sym typeface="Calibri"/>
            </a:endParaRPr>
          </a:p>
        </p:txBody>
      </p:sp>
      <p:sp>
        <p:nvSpPr>
          <p:cNvPr id="209" name="Google Shape;209;p9"/>
          <p:cNvSpPr/>
          <p:nvPr/>
        </p:nvSpPr>
        <p:spPr>
          <a:xfrm>
            <a:off x="9437280" y="65913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0" name="Google Shape;210;p9"/>
          <p:cNvSpPr/>
          <p:nvPr/>
        </p:nvSpPr>
        <p:spPr>
          <a:xfrm>
            <a:off x="10078710" y="11569700"/>
            <a:ext cx="4242330"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$50/month</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16181822" y="2616200"/>
            <a:ext cx="6439705" cy="10693400"/>
          </a:xfrm>
          <a:prstGeom prst="roundRect">
            <a:avLst>
              <a:gd fmla="val 3124" name="adj"/>
            </a:avLst>
          </a:prstGeom>
          <a:noFill/>
          <a:ln cap="flat" cmpd="sng" w="50800">
            <a:solidFill>
              <a:srgbClr val="E59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p9"/>
          <p:cNvPicPr preferRelativeResize="0"/>
          <p:nvPr/>
        </p:nvPicPr>
        <p:blipFill rotWithShape="1">
          <a:blip r:embed="rId8">
            <a:alphaModFix/>
          </a:blip>
          <a:srcRect b="0" l="0" r="0" t="0"/>
          <a:stretch/>
        </p:blipFill>
        <p:spPr>
          <a:xfrm>
            <a:off x="18588773" y="3073400"/>
            <a:ext cx="1625803" cy="1625600"/>
          </a:xfrm>
          <a:prstGeom prst="rect">
            <a:avLst/>
          </a:prstGeom>
          <a:noFill/>
          <a:ln>
            <a:noFill/>
          </a:ln>
        </p:spPr>
      </p:pic>
      <p:sp>
        <p:nvSpPr>
          <p:cNvPr id="213" name="Google Shape;213;p9"/>
          <p:cNvSpPr/>
          <p:nvPr/>
        </p:nvSpPr>
        <p:spPr>
          <a:xfrm>
            <a:off x="17369421" y="5003800"/>
            <a:ext cx="4064508"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A27B"/>
              </a:buClr>
              <a:buSzPts val="4800"/>
              <a:buFont typeface="Meddon"/>
              <a:buNone/>
            </a:pPr>
            <a:r>
              <a:rPr b="0" i="0" lang="en-US" sz="4800" u="none" cap="none" strike="noStrike">
                <a:solidFill>
                  <a:srgbClr val="D6A27B"/>
                </a:solidFill>
                <a:latin typeface="Meddon"/>
                <a:ea typeface="Meddon"/>
                <a:cs typeface="Meddon"/>
                <a:sym typeface="Meddon"/>
              </a:rPr>
              <a:t>Legendary</a:t>
            </a:r>
            <a:endParaRPr b="0" i="0" sz="4800" u="none" cap="none" strike="noStrike">
              <a:solidFill>
                <a:schemeClr val="dk1"/>
              </a:solidFill>
              <a:latin typeface="Calibri"/>
              <a:ea typeface="Calibri"/>
              <a:cs typeface="Calibri"/>
              <a:sym typeface="Calibri"/>
            </a:endParaRPr>
          </a:p>
        </p:txBody>
      </p:sp>
      <p:sp>
        <p:nvSpPr>
          <p:cNvPr id="214" name="Google Shape;214;p9"/>
          <p:cNvSpPr/>
          <p:nvPr/>
        </p:nvSpPr>
        <p:spPr>
          <a:xfrm>
            <a:off x="16639080" y="65913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p9"/>
          <p:cNvSpPr/>
          <p:nvPr/>
        </p:nvSpPr>
        <p:spPr>
          <a:xfrm>
            <a:off x="17121740" y="11569700"/>
            <a:ext cx="4559870" cy="14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don"/>
              <a:buNone/>
            </a:pPr>
            <a:r>
              <a:rPr b="0" i="0" lang="en-US" sz="4800" u="none" cap="none" strike="noStrike">
                <a:solidFill>
                  <a:srgbClr val="FFFFFF"/>
                </a:solidFill>
                <a:latin typeface="Meddon"/>
                <a:ea typeface="Meddon"/>
                <a:cs typeface="Meddon"/>
                <a:sym typeface="Medd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2024-03-21T10:41:11Z</dcterms:created>
  <dc:creator>PptxGenJS</dc:creator>
</cp:coreProperties>
</file>