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404" r:id="rId2"/>
  </p:sldIdLst>
  <p:sldSz cx="18288000" cy="10287000"/>
  <p:notesSz cx="6858000" cy="9144000"/>
  <p:embeddedFontLst>
    <p:embeddedFont>
      <p:font typeface="Trebuchet MS" panose="020B060302020202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6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9966B-5681-8623-61CF-571B24588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ECE2250-A074-30C4-FE3F-D25060A5C69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ECE2250-A074-30C4-FE3F-D25060A5C6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5CB5022-BD90-FC35-658B-0F7E182D2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Agenda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EB2CB43-93C4-EE45-7435-69B138BEA961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Google Shape;1643;p29">
            <a:extLst>
              <a:ext uri="{FF2B5EF4-FFF2-40B4-BE49-F238E27FC236}">
                <a16:creationId xmlns:a16="http://schemas.microsoft.com/office/drawing/2014/main" id="{913E497F-C7EC-1839-0448-E41972EA3708}"/>
              </a:ext>
            </a:extLst>
          </p:cNvPr>
          <p:cNvSpPr/>
          <p:nvPr/>
        </p:nvSpPr>
        <p:spPr>
          <a:xfrm>
            <a:off x="4352030" y="1756245"/>
            <a:ext cx="536706" cy="74164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24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5" name="Google Shape;1645;p29">
            <a:extLst>
              <a:ext uri="{FF2B5EF4-FFF2-40B4-BE49-F238E27FC236}">
                <a16:creationId xmlns:a16="http://schemas.microsoft.com/office/drawing/2014/main" id="{104C7133-AE12-C73C-DEC7-D4FA1A348CC1}"/>
              </a:ext>
            </a:extLst>
          </p:cNvPr>
          <p:cNvSpPr/>
          <p:nvPr/>
        </p:nvSpPr>
        <p:spPr>
          <a:xfrm>
            <a:off x="4352030" y="2463862"/>
            <a:ext cx="536706" cy="536705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24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" name="Google Shape;1646;p29">
            <a:extLst>
              <a:ext uri="{FF2B5EF4-FFF2-40B4-BE49-F238E27FC236}">
                <a16:creationId xmlns:a16="http://schemas.microsoft.com/office/drawing/2014/main" id="{88C5E69A-7116-93EE-7284-5204A209425D}"/>
              </a:ext>
            </a:extLst>
          </p:cNvPr>
          <p:cNvSpPr/>
          <p:nvPr/>
        </p:nvSpPr>
        <p:spPr>
          <a:xfrm rot="5400000">
            <a:off x="5083278" y="2638235"/>
            <a:ext cx="311415" cy="18796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24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7" name="Google Shape;1647;p29">
            <a:extLst>
              <a:ext uri="{FF2B5EF4-FFF2-40B4-BE49-F238E27FC236}">
                <a16:creationId xmlns:a16="http://schemas.microsoft.com/office/drawing/2014/main" id="{FBDB90AD-503B-1E22-5F81-634133BE1B71}"/>
              </a:ext>
            </a:extLst>
          </p:cNvPr>
          <p:cNvSpPr txBox="1"/>
          <p:nvPr/>
        </p:nvSpPr>
        <p:spPr>
          <a:xfrm>
            <a:off x="921437" y="2533709"/>
            <a:ext cx="30803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2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10:00 AM – 11:00 AM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" name="Google Shape;1648;p29">
            <a:extLst>
              <a:ext uri="{FF2B5EF4-FFF2-40B4-BE49-F238E27FC236}">
                <a16:creationId xmlns:a16="http://schemas.microsoft.com/office/drawing/2014/main" id="{DC013150-2E56-6FCB-256C-4CC3A78B6724}"/>
              </a:ext>
            </a:extLst>
          </p:cNvPr>
          <p:cNvSpPr txBox="1"/>
          <p:nvPr/>
        </p:nvSpPr>
        <p:spPr>
          <a:xfrm>
            <a:off x="5589238" y="2801600"/>
            <a:ext cx="822301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9" name="Google Shape;1649;p29">
            <a:extLst>
              <a:ext uri="{FF2B5EF4-FFF2-40B4-BE49-F238E27FC236}">
                <a16:creationId xmlns:a16="http://schemas.microsoft.com/office/drawing/2014/main" id="{D5EBD7DA-1B0A-26B3-4185-F072B59CDA55}"/>
              </a:ext>
            </a:extLst>
          </p:cNvPr>
          <p:cNvSpPr txBox="1"/>
          <p:nvPr/>
        </p:nvSpPr>
        <p:spPr>
          <a:xfrm>
            <a:off x="5589238" y="2298064"/>
            <a:ext cx="822301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0" name="Google Shape;1650;p29">
            <a:extLst>
              <a:ext uri="{FF2B5EF4-FFF2-40B4-BE49-F238E27FC236}">
                <a16:creationId xmlns:a16="http://schemas.microsoft.com/office/drawing/2014/main" id="{86A1DA94-CED6-1C85-6DF5-B622A6866B67}"/>
              </a:ext>
            </a:extLst>
          </p:cNvPr>
          <p:cNvSpPr/>
          <p:nvPr/>
        </p:nvSpPr>
        <p:spPr>
          <a:xfrm>
            <a:off x="4352030" y="4276126"/>
            <a:ext cx="536706" cy="536705"/>
          </a:xfrm>
          <a:prstGeom prst="donut">
            <a:avLst>
              <a:gd name="adj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24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1" name="Google Shape;1651;p29">
            <a:extLst>
              <a:ext uri="{FF2B5EF4-FFF2-40B4-BE49-F238E27FC236}">
                <a16:creationId xmlns:a16="http://schemas.microsoft.com/office/drawing/2014/main" id="{11AEB5A2-3A42-CA11-8C04-708EDE1D673D}"/>
              </a:ext>
            </a:extLst>
          </p:cNvPr>
          <p:cNvSpPr/>
          <p:nvPr/>
        </p:nvSpPr>
        <p:spPr>
          <a:xfrm rot="5400000">
            <a:off x="5083278" y="4450502"/>
            <a:ext cx="311415" cy="1879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24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2" name="Google Shape;1652;p29">
            <a:extLst>
              <a:ext uri="{FF2B5EF4-FFF2-40B4-BE49-F238E27FC236}">
                <a16:creationId xmlns:a16="http://schemas.microsoft.com/office/drawing/2014/main" id="{8625FD46-FE63-2A82-D11F-87500A5D19FC}"/>
              </a:ext>
            </a:extLst>
          </p:cNvPr>
          <p:cNvSpPr txBox="1"/>
          <p:nvPr/>
        </p:nvSpPr>
        <p:spPr>
          <a:xfrm>
            <a:off x="921437" y="4345976"/>
            <a:ext cx="30803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2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11:00 AM – 12:00 PM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3" name="Google Shape;1653;p29">
            <a:extLst>
              <a:ext uri="{FF2B5EF4-FFF2-40B4-BE49-F238E27FC236}">
                <a16:creationId xmlns:a16="http://schemas.microsoft.com/office/drawing/2014/main" id="{BFC01357-4285-DD34-A2C8-7B5C60BB057B}"/>
              </a:ext>
            </a:extLst>
          </p:cNvPr>
          <p:cNvSpPr txBox="1"/>
          <p:nvPr/>
        </p:nvSpPr>
        <p:spPr>
          <a:xfrm>
            <a:off x="5589238" y="4610637"/>
            <a:ext cx="822301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4" name="Google Shape;1654;p29">
            <a:extLst>
              <a:ext uri="{FF2B5EF4-FFF2-40B4-BE49-F238E27FC236}">
                <a16:creationId xmlns:a16="http://schemas.microsoft.com/office/drawing/2014/main" id="{FCC6D01D-C3F9-2BF7-7B83-076E53B38D07}"/>
              </a:ext>
            </a:extLst>
          </p:cNvPr>
          <p:cNvSpPr txBox="1"/>
          <p:nvPr/>
        </p:nvSpPr>
        <p:spPr>
          <a:xfrm>
            <a:off x="5589238" y="4107105"/>
            <a:ext cx="822301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5" name="Google Shape;1655;p29">
            <a:extLst>
              <a:ext uri="{FF2B5EF4-FFF2-40B4-BE49-F238E27FC236}">
                <a16:creationId xmlns:a16="http://schemas.microsoft.com/office/drawing/2014/main" id="{79098A9D-EB65-A0CC-FCF3-52CA9AB4E9A5}"/>
              </a:ext>
            </a:extLst>
          </p:cNvPr>
          <p:cNvSpPr/>
          <p:nvPr/>
        </p:nvSpPr>
        <p:spPr>
          <a:xfrm>
            <a:off x="4352030" y="6088388"/>
            <a:ext cx="536706" cy="536705"/>
          </a:xfrm>
          <a:prstGeom prst="donut">
            <a:avLst>
              <a:gd name="adj" fmla="val 25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24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6" name="Google Shape;1656;p29">
            <a:extLst>
              <a:ext uri="{FF2B5EF4-FFF2-40B4-BE49-F238E27FC236}">
                <a16:creationId xmlns:a16="http://schemas.microsoft.com/office/drawing/2014/main" id="{103ED63F-74F2-EEE6-D292-7D2ED6610C6D}"/>
              </a:ext>
            </a:extLst>
          </p:cNvPr>
          <p:cNvSpPr/>
          <p:nvPr/>
        </p:nvSpPr>
        <p:spPr>
          <a:xfrm rot="5400000">
            <a:off x="5083278" y="6262764"/>
            <a:ext cx="311415" cy="187962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24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7" name="Google Shape;1657;p29">
            <a:extLst>
              <a:ext uri="{FF2B5EF4-FFF2-40B4-BE49-F238E27FC236}">
                <a16:creationId xmlns:a16="http://schemas.microsoft.com/office/drawing/2014/main" id="{0242BD5B-D57F-6957-3CCC-99D7DEEA2417}"/>
              </a:ext>
            </a:extLst>
          </p:cNvPr>
          <p:cNvSpPr txBox="1"/>
          <p:nvPr/>
        </p:nvSpPr>
        <p:spPr>
          <a:xfrm>
            <a:off x="921437" y="6158243"/>
            <a:ext cx="30803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2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12:00 PM – 01:00 PM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8" name="Google Shape;1658;p29">
            <a:extLst>
              <a:ext uri="{FF2B5EF4-FFF2-40B4-BE49-F238E27FC236}">
                <a16:creationId xmlns:a16="http://schemas.microsoft.com/office/drawing/2014/main" id="{758FC41D-AE35-CC56-2099-F13BFD3A231C}"/>
              </a:ext>
            </a:extLst>
          </p:cNvPr>
          <p:cNvSpPr txBox="1"/>
          <p:nvPr/>
        </p:nvSpPr>
        <p:spPr>
          <a:xfrm>
            <a:off x="5589238" y="6433514"/>
            <a:ext cx="822301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9" name="Google Shape;1659;p29">
            <a:extLst>
              <a:ext uri="{FF2B5EF4-FFF2-40B4-BE49-F238E27FC236}">
                <a16:creationId xmlns:a16="http://schemas.microsoft.com/office/drawing/2014/main" id="{7D3FE82C-B327-C6A4-7838-D1D8026807CD}"/>
              </a:ext>
            </a:extLst>
          </p:cNvPr>
          <p:cNvSpPr txBox="1"/>
          <p:nvPr/>
        </p:nvSpPr>
        <p:spPr>
          <a:xfrm>
            <a:off x="5589238" y="5916144"/>
            <a:ext cx="822301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0" name="Google Shape;1660;p29">
            <a:extLst>
              <a:ext uri="{FF2B5EF4-FFF2-40B4-BE49-F238E27FC236}">
                <a16:creationId xmlns:a16="http://schemas.microsoft.com/office/drawing/2014/main" id="{ECB49A29-D500-03A8-333E-04C9ECB5FB12}"/>
              </a:ext>
            </a:extLst>
          </p:cNvPr>
          <p:cNvSpPr/>
          <p:nvPr/>
        </p:nvSpPr>
        <p:spPr>
          <a:xfrm>
            <a:off x="4352030" y="7900655"/>
            <a:ext cx="536706" cy="536705"/>
          </a:xfrm>
          <a:prstGeom prst="donut">
            <a:avLst>
              <a:gd name="adj" fmla="val 25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24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" name="Google Shape;1661;p29">
            <a:extLst>
              <a:ext uri="{FF2B5EF4-FFF2-40B4-BE49-F238E27FC236}">
                <a16:creationId xmlns:a16="http://schemas.microsoft.com/office/drawing/2014/main" id="{6CB5A982-DDE9-8FCD-1D12-1AE67213FFDD}"/>
              </a:ext>
            </a:extLst>
          </p:cNvPr>
          <p:cNvSpPr/>
          <p:nvPr/>
        </p:nvSpPr>
        <p:spPr>
          <a:xfrm rot="5400000">
            <a:off x="5083278" y="8075028"/>
            <a:ext cx="311415" cy="187962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24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2" name="Google Shape;1662;p29">
            <a:extLst>
              <a:ext uri="{FF2B5EF4-FFF2-40B4-BE49-F238E27FC236}">
                <a16:creationId xmlns:a16="http://schemas.microsoft.com/office/drawing/2014/main" id="{1A98A8A8-22EC-7B1C-A494-0C76BCA82E8F}"/>
              </a:ext>
            </a:extLst>
          </p:cNvPr>
          <p:cNvSpPr txBox="1"/>
          <p:nvPr/>
        </p:nvSpPr>
        <p:spPr>
          <a:xfrm>
            <a:off x="921437" y="7984343"/>
            <a:ext cx="30803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2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01:00 PM – 02:00 PM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3" name="Google Shape;1663;p29">
            <a:extLst>
              <a:ext uri="{FF2B5EF4-FFF2-40B4-BE49-F238E27FC236}">
                <a16:creationId xmlns:a16="http://schemas.microsoft.com/office/drawing/2014/main" id="{0EDCACED-5A09-7374-7733-8E350E7AAA7A}"/>
              </a:ext>
            </a:extLst>
          </p:cNvPr>
          <p:cNvSpPr txBox="1"/>
          <p:nvPr/>
        </p:nvSpPr>
        <p:spPr>
          <a:xfrm>
            <a:off x="5589238" y="8242554"/>
            <a:ext cx="822301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4" name="Google Shape;1664;p29">
            <a:extLst>
              <a:ext uri="{FF2B5EF4-FFF2-40B4-BE49-F238E27FC236}">
                <a16:creationId xmlns:a16="http://schemas.microsoft.com/office/drawing/2014/main" id="{D90C0C96-7C45-DBE6-7672-3CED504A5E7B}"/>
              </a:ext>
            </a:extLst>
          </p:cNvPr>
          <p:cNvSpPr txBox="1"/>
          <p:nvPr/>
        </p:nvSpPr>
        <p:spPr>
          <a:xfrm>
            <a:off x="5589238" y="7739023"/>
            <a:ext cx="822301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400" dirty="0">
              <a:solidFill>
                <a:schemeClr val="tx1">
                  <a:lumMod val="10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5292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7969</TotalTime>
  <Words>38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Crimson Pro</vt:lpstr>
      <vt:lpstr>Aptos</vt:lpstr>
      <vt:lpstr>Symbol</vt:lpstr>
      <vt:lpstr>Trebuchet MS</vt:lpstr>
      <vt:lpstr>Arial</vt:lpstr>
      <vt:lpstr>Custom Design</vt:lpstr>
      <vt:lpstr>think-cell Slide</vt:lpstr>
      <vt:lpstr>Agenda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401</cp:revision>
  <dcterms:created xsi:type="dcterms:W3CDTF">2006-08-16T00:00:00Z</dcterms:created>
  <dcterms:modified xsi:type="dcterms:W3CDTF">2025-10-06T10:15:05Z</dcterms:modified>
  <cp:category/>
  <dc:identifier>DAGkDf5R9EM</dc:identifier>
</cp:coreProperties>
</file>