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6" r:id="rId3"/>
    <p:sldId id="308" r:id="rId4"/>
    <p:sldId id="307" r:id="rId5"/>
    <p:sldId id="30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Cầu cho cha mẹ 2</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4E650-963B-4E37-9803-A27C173227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75C7EE-F54B-FD0B-B727-6B02646F36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A6A9618-2D8E-0F84-B66A-AF8D1DD84D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D1AF3A0-7D8E-BC16-3A75-4417AC1E6879}"/>
              </a:ext>
            </a:extLst>
          </p:cNvPr>
          <p:cNvSpPr/>
          <p:nvPr/>
        </p:nvSpPr>
        <p:spPr>
          <a:xfrm>
            <a:off x="438727" y="151179"/>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Xin Chúa (í a) chúc lành, cho đời cha mẹ của con. Công ơn là như núi non, dưỡng nuôi con bao ngày vuông tròn. Con sinh đến trong đời, an vui nhờ có ơn Trời. Và ơn cha mẹ, suốt đời coi nhẹ khổ đau.</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011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4606A-BADC-84DF-2C7E-FBA856D0B2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00B65D-BC4D-7EF3-5480-3B2C0F3A1A9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279F856-31A7-4D4E-CD90-46E29A536D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1BD0C64-232A-CC38-1253-72F58D2F96D0}"/>
              </a:ext>
            </a:extLst>
          </p:cNvPr>
          <p:cNvSpPr/>
          <p:nvPr/>
        </p:nvSpPr>
        <p:spPr>
          <a:xfrm>
            <a:off x="425027" y="405179"/>
            <a:ext cx="1131454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Xin cho cha mẹ con thắm mãi tình son của Chúa Trời. Cho con giữa gia đình luôn sống theo tình người con ngoan.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9591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81A63-E5E0-D197-4F03-766999720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6AA5BA-387E-B5FF-CD4D-A7E6AFF960C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C74FF4-6AAE-4031-DCB3-C5A780959A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07A7139-0836-0E47-5BA3-A3A60123C6BB}"/>
              </a:ext>
            </a:extLst>
          </p:cNvPr>
          <p:cNvSpPr/>
          <p:nvPr/>
        </p:nvSpPr>
        <p:spPr>
          <a:xfrm>
            <a:off x="438727" y="151179"/>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An vui cũng như đau buồn, luôn đẹp tấm lòng mẹ cha. Ai qua là bao chốn xa, thấy đâu vui cho bằng mái nhà? Mai con lớn lên rồi, ra đi tung cánh trong đời. Dù xa vô bờ, vẫn nhờ đến tình mẹ cha.</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310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67A6F-1411-2AFA-7EA3-01921F855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0261F-DE38-8A6A-4B91-6FE3114F040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50747EA-808D-7B96-C0CC-9A473544A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FED47F1-8B9C-9F45-F137-B454E593640E}"/>
              </a:ext>
            </a:extLst>
          </p:cNvPr>
          <p:cNvSpPr/>
          <p:nvPr/>
        </p:nvSpPr>
        <p:spPr>
          <a:xfrm>
            <a:off x="425027" y="405179"/>
            <a:ext cx="1131454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Xin cho cha mẹ con thắm mãi tình son của Chúa Trời. Cho con giữa gia đình luôn sống theo tình người con ngoan.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86821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184</TotalTime>
  <Words>175</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Cầu cho cha mẹ 2</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47</cp:revision>
  <dcterms:created xsi:type="dcterms:W3CDTF">2024-12-09T09:23:25Z</dcterms:created>
  <dcterms:modified xsi:type="dcterms:W3CDTF">2025-09-24T04:23:59Z</dcterms:modified>
</cp:coreProperties>
</file>