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24387175" cy="13716000"/>
  <p:notesSz cx="13716000" cy="24387175"/>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75"/>
    <p:restoredTop sz="94610"/>
  </p:normalViewPr>
  <p:slideViewPr>
    <p:cSldViewPr snapToGrid="0" snapToObjects="1">
      <p:cViewPr>
        <p:scale>
          <a:sx n="22" d="100"/>
          <a:sy n="22" d="100"/>
        </p:scale>
        <p:origin x="2896" y="2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670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4.pn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26.png"/><Relationship Id="rId4" Type="http://schemas.openxmlformats.org/officeDocument/2006/relationships/image" Target="../media/image1.png"/><Relationship Id="rId9" Type="http://schemas.openxmlformats.org/officeDocument/2006/relationships/image" Target="../media/image25.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11.png"/><Relationship Id="rId21" Type="http://schemas.openxmlformats.org/officeDocument/2006/relationships/image" Target="../media/image43.png"/><Relationship Id="rId7" Type="http://schemas.openxmlformats.org/officeDocument/2006/relationships/image" Target="../media/image4.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notesSlide" Target="../notesSlides/notesSlide11.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1.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s>
</file>

<file path=ppt/slides/_rels/slide12.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9.png"/><Relationship Id="rId21" Type="http://schemas.openxmlformats.org/officeDocument/2006/relationships/image" Target="../media/image44.png"/><Relationship Id="rId34" Type="http://schemas.openxmlformats.org/officeDocument/2006/relationships/image" Target="../media/image57.png"/><Relationship Id="rId7" Type="http://schemas.openxmlformats.org/officeDocument/2006/relationships/image" Target="../media/image4.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png"/><Relationship Id="rId2" Type="http://schemas.openxmlformats.org/officeDocument/2006/relationships/notesSlide" Target="../notesSlides/notesSlide12.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34.png"/><Relationship Id="rId24" Type="http://schemas.openxmlformats.org/officeDocument/2006/relationships/image" Target="../media/image47.png"/><Relationship Id="rId32" Type="http://schemas.openxmlformats.org/officeDocument/2006/relationships/image" Target="../media/image55.png"/><Relationship Id="rId5" Type="http://schemas.openxmlformats.org/officeDocument/2006/relationships/image" Target="../media/image2.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png"/><Relationship Id="rId10" Type="http://schemas.openxmlformats.org/officeDocument/2006/relationships/image" Target="../media/image33.pn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1.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png"/><Relationship Id="rId8"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6.png"/><Relationship Id="rId5" Type="http://schemas.openxmlformats.org/officeDocument/2006/relationships/image" Target="../media/image2.png"/><Relationship Id="rId10" Type="http://schemas.openxmlformats.org/officeDocument/2006/relationships/image" Target="../media/image55.png"/><Relationship Id="rId4" Type="http://schemas.openxmlformats.org/officeDocument/2006/relationships/image" Target="../media/image1.pn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62.png"/><Relationship Id="rId5" Type="http://schemas.openxmlformats.org/officeDocument/2006/relationships/image" Target="../media/image3.png"/><Relationship Id="rId10" Type="http://schemas.openxmlformats.org/officeDocument/2006/relationships/image" Target="../media/image61.png"/><Relationship Id="rId4" Type="http://schemas.openxmlformats.org/officeDocument/2006/relationships/image" Target="../media/image2.pn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13" Type="http://schemas.openxmlformats.org/officeDocument/2006/relationships/image" Target="../media/image65.png"/><Relationship Id="rId18" Type="http://schemas.openxmlformats.org/officeDocument/2006/relationships/image" Target="../media/image70.png"/><Relationship Id="rId26" Type="http://schemas.openxmlformats.org/officeDocument/2006/relationships/image" Target="../media/image78.png"/><Relationship Id="rId3" Type="http://schemas.openxmlformats.org/officeDocument/2006/relationships/image" Target="../media/image1.png"/><Relationship Id="rId21" Type="http://schemas.openxmlformats.org/officeDocument/2006/relationships/image" Target="../media/image73.png"/><Relationship Id="rId34" Type="http://schemas.openxmlformats.org/officeDocument/2006/relationships/image" Target="../media/image86.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image" Target="../media/image77.png"/><Relationship Id="rId33" Type="http://schemas.openxmlformats.org/officeDocument/2006/relationships/image" Target="../media/image85.png"/><Relationship Id="rId2" Type="http://schemas.openxmlformats.org/officeDocument/2006/relationships/notesSlide" Target="../notesSlides/notesSlide15.xml"/><Relationship Id="rId16" Type="http://schemas.openxmlformats.org/officeDocument/2006/relationships/image" Target="../media/image68.png"/><Relationship Id="rId20" Type="http://schemas.openxmlformats.org/officeDocument/2006/relationships/image" Target="../media/image72.png"/><Relationship Id="rId29"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63.png"/><Relationship Id="rId24" Type="http://schemas.openxmlformats.org/officeDocument/2006/relationships/image" Target="../media/image76.png"/><Relationship Id="rId32" Type="http://schemas.openxmlformats.org/officeDocument/2006/relationships/image" Target="../media/image84.png"/><Relationship Id="rId5" Type="http://schemas.openxmlformats.org/officeDocument/2006/relationships/image" Target="../media/image3.png"/><Relationship Id="rId15" Type="http://schemas.openxmlformats.org/officeDocument/2006/relationships/image" Target="../media/image67.png"/><Relationship Id="rId23" Type="http://schemas.openxmlformats.org/officeDocument/2006/relationships/image" Target="../media/image75.png"/><Relationship Id="rId28" Type="http://schemas.openxmlformats.org/officeDocument/2006/relationships/image" Target="../media/image80.png"/><Relationship Id="rId10" Type="http://schemas.openxmlformats.org/officeDocument/2006/relationships/image" Target="../media/image62.png"/><Relationship Id="rId19" Type="http://schemas.openxmlformats.org/officeDocument/2006/relationships/image" Target="../media/image71.png"/><Relationship Id="rId31" Type="http://schemas.openxmlformats.org/officeDocument/2006/relationships/image" Target="../media/image83.png"/><Relationship Id="rId4" Type="http://schemas.openxmlformats.org/officeDocument/2006/relationships/image" Target="../media/image2.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79.png"/><Relationship Id="rId30" Type="http://schemas.openxmlformats.org/officeDocument/2006/relationships/image" Target="../media/image82.png"/><Relationship Id="rId35" Type="http://schemas.openxmlformats.org/officeDocument/2006/relationships/image" Target="../media/image87.png"/><Relationship Id="rId8" Type="http://schemas.openxmlformats.org/officeDocument/2006/relationships/image" Target="../media/image60.png"/></Relationships>
</file>

<file path=ppt/slides/_rels/slide16.xml.rels><?xml version="1.0" encoding="UTF-8" standalone="yes"?>
<Relationships xmlns="http://schemas.openxmlformats.org/package/2006/relationships"><Relationship Id="rId13" Type="http://schemas.openxmlformats.org/officeDocument/2006/relationships/image" Target="../media/image69.png"/><Relationship Id="rId18" Type="http://schemas.openxmlformats.org/officeDocument/2006/relationships/image" Target="../media/image74.png"/><Relationship Id="rId26" Type="http://schemas.openxmlformats.org/officeDocument/2006/relationships/image" Target="../media/image82.png"/><Relationship Id="rId3" Type="http://schemas.openxmlformats.org/officeDocument/2006/relationships/image" Target="../media/image11.png"/><Relationship Id="rId21" Type="http://schemas.openxmlformats.org/officeDocument/2006/relationships/image" Target="../media/image77.png"/><Relationship Id="rId7" Type="http://schemas.openxmlformats.org/officeDocument/2006/relationships/image" Target="../media/image4.png"/><Relationship Id="rId12" Type="http://schemas.openxmlformats.org/officeDocument/2006/relationships/image" Target="../media/image68.png"/><Relationship Id="rId17" Type="http://schemas.openxmlformats.org/officeDocument/2006/relationships/image" Target="../media/image73.png"/><Relationship Id="rId25" Type="http://schemas.openxmlformats.org/officeDocument/2006/relationships/image" Target="../media/image81.png"/><Relationship Id="rId33" Type="http://schemas.openxmlformats.org/officeDocument/2006/relationships/image" Target="../media/image89.png"/><Relationship Id="rId2" Type="http://schemas.openxmlformats.org/officeDocument/2006/relationships/notesSlide" Target="../notesSlides/notesSlide16.xml"/><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7.png"/><Relationship Id="rId24" Type="http://schemas.openxmlformats.org/officeDocument/2006/relationships/image" Target="../media/image80.png"/><Relationship Id="rId32" Type="http://schemas.openxmlformats.org/officeDocument/2006/relationships/image" Target="../media/image88.png"/><Relationship Id="rId5" Type="http://schemas.openxmlformats.org/officeDocument/2006/relationships/image" Target="../media/image2.png"/><Relationship Id="rId15" Type="http://schemas.openxmlformats.org/officeDocument/2006/relationships/image" Target="../media/image71.png"/><Relationship Id="rId23" Type="http://schemas.openxmlformats.org/officeDocument/2006/relationships/image" Target="../media/image79.png"/><Relationship Id="rId28" Type="http://schemas.openxmlformats.org/officeDocument/2006/relationships/image" Target="../media/image84.png"/><Relationship Id="rId10" Type="http://schemas.openxmlformats.org/officeDocument/2006/relationships/image" Target="../media/image66.png"/><Relationship Id="rId19" Type="http://schemas.openxmlformats.org/officeDocument/2006/relationships/image" Target="../media/image75.png"/><Relationship Id="rId31" Type="http://schemas.openxmlformats.org/officeDocument/2006/relationships/image" Target="../media/image87.png"/><Relationship Id="rId4" Type="http://schemas.openxmlformats.org/officeDocument/2006/relationships/image" Target="../media/image1.png"/><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png"/><Relationship Id="rId27" Type="http://schemas.openxmlformats.org/officeDocument/2006/relationships/image" Target="../media/image83.png"/><Relationship Id="rId30" Type="http://schemas.openxmlformats.org/officeDocument/2006/relationships/image" Target="../media/image86.png"/><Relationship Id="rId8"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90.png"/></Relationships>
</file>

<file path=ppt/slides/_rels/slide1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png"/><Relationship Id="rId7"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3.png"/><Relationship Id="rId4" Type="http://schemas.openxmlformats.org/officeDocument/2006/relationships/image" Target="../media/image2.png"/><Relationship Id="rId9" Type="http://schemas.openxmlformats.org/officeDocument/2006/relationships/image" Target="../media/image92.pn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93.png"/><Relationship Id="rId4" Type="http://schemas.openxmlformats.org/officeDocument/2006/relationships/image" Target="../media/image1.png"/><Relationship Id="rId9" Type="http://schemas.openxmlformats.org/officeDocument/2006/relationships/image" Target="../media/image9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hyperlink" Target="https://www.youtube.com/@eatemp" TargetMode="External"/><Relationship Id="rId18" Type="http://schemas.openxmlformats.org/officeDocument/2006/relationships/image" Target="../media/image101.png"/><Relationship Id="rId3" Type="http://schemas.openxmlformats.org/officeDocument/2006/relationships/image" Target="../media/image94.png"/><Relationship Id="rId7" Type="http://schemas.openxmlformats.org/officeDocument/2006/relationships/image" Target="../media/image4.png"/><Relationship Id="rId12" Type="http://schemas.openxmlformats.org/officeDocument/2006/relationships/image" Target="../media/image99.png"/><Relationship Id="rId17" Type="http://schemas.openxmlformats.org/officeDocument/2006/relationships/hyperlink" Target="https://www.pinterest.com/eatempofficial/" TargetMode="External"/><Relationship Id="rId2" Type="http://schemas.openxmlformats.org/officeDocument/2006/relationships/notesSlide" Target="../notesSlides/notesSlide21.xml"/><Relationship Id="rId16" Type="http://schemas.openxmlformats.org/officeDocument/2006/relationships/hyperlink" Target="https://www.instagram.com/eatemp._/" TargetMode="Externa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98.png"/><Relationship Id="rId5" Type="http://schemas.openxmlformats.org/officeDocument/2006/relationships/image" Target="../media/image2.png"/><Relationship Id="rId15" Type="http://schemas.openxmlformats.org/officeDocument/2006/relationships/hyperlink" Target="https://www.tiktok.com/@eatemp.official" TargetMode="External"/><Relationship Id="rId10" Type="http://schemas.openxmlformats.org/officeDocument/2006/relationships/image" Target="../media/image97.png"/><Relationship Id="rId4" Type="http://schemas.openxmlformats.org/officeDocument/2006/relationships/image" Target="../media/image1.png"/><Relationship Id="rId9" Type="http://schemas.openxmlformats.org/officeDocument/2006/relationships/image" Target="../media/image96.png"/><Relationship Id="rId14" Type="http://schemas.openxmlformats.org/officeDocument/2006/relationships/image" Target="../media/image100.png"/></Relationships>
</file>

<file path=ppt/slides/_rels/slide2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hyperlink" Target="https://www.youtube.com/@eatemp" TargetMode="External"/><Relationship Id="rId3" Type="http://schemas.openxmlformats.org/officeDocument/2006/relationships/image" Target="../media/image101.png"/><Relationship Id="rId7" Type="http://schemas.openxmlformats.org/officeDocument/2006/relationships/image" Target="../media/image4.png"/><Relationship Id="rId12" Type="http://schemas.openxmlformats.org/officeDocument/2006/relationships/image" Target="../media/image99.png"/><Relationship Id="rId17" Type="http://schemas.openxmlformats.org/officeDocument/2006/relationships/hyperlink" Target="https://www.pinterest.com/eatempofficial/" TargetMode="External"/><Relationship Id="rId2" Type="http://schemas.openxmlformats.org/officeDocument/2006/relationships/notesSlide" Target="../notesSlides/notesSlide22.xml"/><Relationship Id="rId16" Type="http://schemas.openxmlformats.org/officeDocument/2006/relationships/hyperlink" Target="https://www.instagram.com/eatemp._/" TargetMode="Externa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98.png"/><Relationship Id="rId5" Type="http://schemas.openxmlformats.org/officeDocument/2006/relationships/image" Target="../media/image2.png"/><Relationship Id="rId15" Type="http://schemas.openxmlformats.org/officeDocument/2006/relationships/hyperlink" Target="https://www.tiktok.com/@eatemp.official" TargetMode="External"/><Relationship Id="rId10" Type="http://schemas.openxmlformats.org/officeDocument/2006/relationships/image" Target="../media/image97.png"/><Relationship Id="rId4" Type="http://schemas.openxmlformats.org/officeDocument/2006/relationships/image" Target="../media/image1.png"/><Relationship Id="rId9" Type="http://schemas.openxmlformats.org/officeDocument/2006/relationships/image" Target="../media/image96.png"/><Relationship Id="rId14"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7.png"/><Relationship Id="rId5" Type="http://schemas.openxmlformats.org/officeDocument/2006/relationships/image" Target="../media/image2.png"/><Relationship Id="rId10"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8.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8.png"/><Relationship Id="rId5" Type="http://schemas.openxmlformats.org/officeDocument/2006/relationships/image" Target="../media/image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6.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notesSlide" Target="../notesSlides/notesSlide9.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25.png"/><Relationship Id="rId10" Type="http://schemas.openxmlformats.org/officeDocument/2006/relationships/image" Target="../media/image21.png"/><Relationship Id="rId19"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20.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5EED9"/>
        </a:solidFill>
        <a:effectLst/>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noFill/>
          <a:ln/>
        </p:spPr>
      </p:sp>
      <p:pic>
        <p:nvPicPr>
          <p:cNvPr id="3" name="Image 0" descr="preencoded.png"/>
          <p:cNvPicPr>
            <a:picLocks noChangeAspect="1"/>
          </p:cNvPicPr>
          <p:nvPr/>
        </p:nvPicPr>
        <p:blipFill>
          <a:blip r:embed="rId3"/>
          <a:stretch>
            <a:fillRect/>
          </a:stretch>
        </p:blipFill>
        <p:spPr>
          <a:xfrm>
            <a:off x="0" y="1244600"/>
            <a:ext cx="24387048" cy="25402"/>
          </a:xfrm>
          <a:prstGeom prst="rect">
            <a:avLst/>
          </a:prstGeom>
        </p:spPr>
      </p:pic>
      <p:pic>
        <p:nvPicPr>
          <p:cNvPr id="4" name="Image 1" descr="preencoded.png"/>
          <p:cNvPicPr>
            <a:picLocks noChangeAspect="1"/>
          </p:cNvPicPr>
          <p:nvPr/>
        </p:nvPicPr>
        <p:blipFill>
          <a:blip r:embed="rId3"/>
          <a:stretch>
            <a:fillRect/>
          </a:stretch>
        </p:blipFill>
        <p:spPr>
          <a:xfrm>
            <a:off x="0" y="12420600"/>
            <a:ext cx="24387048" cy="25402"/>
          </a:xfrm>
          <a:prstGeom prst="rect">
            <a:avLst/>
          </a:prstGeom>
        </p:spPr>
      </p:pic>
      <p:pic>
        <p:nvPicPr>
          <p:cNvPr id="5" name="Image 2" descr="preencoded.png"/>
          <p:cNvPicPr>
            <a:picLocks noChangeAspect="1"/>
          </p:cNvPicPr>
          <p:nvPr/>
        </p:nvPicPr>
        <p:blipFill>
          <a:blip r:embed="rId4"/>
          <a:stretch>
            <a:fillRect/>
          </a:stretch>
        </p:blipFill>
        <p:spPr>
          <a:xfrm>
            <a:off x="1244756" y="1270000"/>
            <a:ext cx="25403" cy="12446000"/>
          </a:xfrm>
          <a:prstGeom prst="rect">
            <a:avLst/>
          </a:prstGeom>
        </p:spPr>
      </p:pic>
      <p:pic>
        <p:nvPicPr>
          <p:cNvPr id="6" name="Image 3" descr="preencoded.png"/>
          <p:cNvPicPr>
            <a:picLocks noChangeAspect="1"/>
          </p:cNvPicPr>
          <p:nvPr/>
        </p:nvPicPr>
        <p:blipFill>
          <a:blip r:embed="rId4"/>
          <a:stretch>
            <a:fillRect/>
          </a:stretch>
        </p:blipFill>
        <p:spPr>
          <a:xfrm>
            <a:off x="23726565" y="0"/>
            <a:ext cx="25403" cy="12446000"/>
          </a:xfrm>
          <a:prstGeom prst="rect">
            <a:avLst/>
          </a:prstGeom>
        </p:spPr>
      </p:pic>
      <p:pic>
        <p:nvPicPr>
          <p:cNvPr id="7" name="Image 4" descr="preencoded.png"/>
          <p:cNvPicPr>
            <a:picLocks noChangeAspect="1"/>
          </p:cNvPicPr>
          <p:nvPr/>
        </p:nvPicPr>
        <p:blipFill>
          <a:blip r:embed="rId5"/>
          <a:stretch>
            <a:fillRect/>
          </a:stretch>
        </p:blipFill>
        <p:spPr>
          <a:xfrm>
            <a:off x="22456407" y="0"/>
            <a:ext cx="25403" cy="13716000"/>
          </a:xfrm>
          <a:prstGeom prst="rect">
            <a:avLst/>
          </a:prstGeom>
        </p:spPr>
      </p:pic>
      <p:sp>
        <p:nvSpPr>
          <p:cNvPr id="8" name="Text 1"/>
          <p:cNvSpPr/>
          <p:nvPr/>
        </p:nvSpPr>
        <p:spPr>
          <a:xfrm rot="16200000">
            <a:off x="-978022" y="10306682"/>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9" name="Text 2"/>
          <p:cNvSpPr/>
          <p:nvPr/>
        </p:nvSpPr>
        <p:spPr>
          <a:xfrm rot="16200000">
            <a:off x="106232" y="1788824"/>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0" name="Image 5" descr="preencoded.png"/>
          <p:cNvPicPr>
            <a:picLocks noChangeAspect="1"/>
          </p:cNvPicPr>
          <p:nvPr/>
        </p:nvPicPr>
        <p:blipFill>
          <a:blip r:embed="rId6"/>
          <a:stretch>
            <a:fillRect/>
          </a:stretch>
        </p:blipFill>
        <p:spPr>
          <a:xfrm>
            <a:off x="22608826" y="5257800"/>
            <a:ext cx="1016127" cy="3200400"/>
          </a:xfrm>
          <a:prstGeom prst="rect">
            <a:avLst/>
          </a:prstGeom>
        </p:spPr>
      </p:pic>
      <p:pic>
        <p:nvPicPr>
          <p:cNvPr id="11" name="Image 6" descr="preencoded.png"/>
          <p:cNvPicPr>
            <a:picLocks noChangeAspect="1"/>
          </p:cNvPicPr>
          <p:nvPr/>
        </p:nvPicPr>
        <p:blipFill>
          <a:blip r:embed="rId7"/>
          <a:stretch>
            <a:fillRect/>
          </a:stretch>
        </p:blipFill>
        <p:spPr>
          <a:xfrm>
            <a:off x="6566721" y="0"/>
            <a:ext cx="17820327" cy="13716000"/>
          </a:xfrm>
          <a:prstGeom prst="rect">
            <a:avLst/>
          </a:prstGeom>
        </p:spPr>
      </p:pic>
      <p:sp>
        <p:nvSpPr>
          <p:cNvPr id="12" name="Text 3"/>
          <p:cNvSpPr/>
          <p:nvPr/>
        </p:nvSpPr>
        <p:spPr>
          <a:xfrm rot="16200000">
            <a:off x="-978022" y="10306682"/>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4"/>
          <p:cNvSpPr/>
          <p:nvPr/>
        </p:nvSpPr>
        <p:spPr>
          <a:xfrm rot="16200000">
            <a:off x="106232" y="1788824"/>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Shape 5"/>
          <p:cNvSpPr/>
          <p:nvPr/>
        </p:nvSpPr>
        <p:spPr>
          <a:xfrm>
            <a:off x="4864708" y="5168900"/>
            <a:ext cx="13755819" cy="3302000"/>
          </a:xfrm>
          <a:prstGeom prst="rect">
            <a:avLst/>
          </a:prstGeom>
          <a:noFill/>
          <a:ln/>
        </p:spPr>
      </p:sp>
      <p:sp>
        <p:nvSpPr>
          <p:cNvPr id="15" name="Text 6"/>
          <p:cNvSpPr/>
          <p:nvPr/>
        </p:nvSpPr>
        <p:spPr>
          <a:xfrm>
            <a:off x="6179322" y="5168900"/>
            <a:ext cx="11668525" cy="2396067"/>
          </a:xfrm>
          <a:prstGeom prst="rect">
            <a:avLst/>
          </a:prstGeom>
          <a:noFill/>
          <a:ln/>
        </p:spPr>
        <p:txBody>
          <a:bodyPr wrap="square" lIns="0" tIns="0" rIns="0" bIns="0" rtlCol="0" anchor="t"/>
          <a:lstStyle/>
          <a:p>
            <a:pPr algn="l"/>
            <a:r>
              <a:rPr lang="en-US" sz="12800" dirty="0">
                <a:solidFill>
                  <a:srgbClr val="000000">
                    <a:alpha val="100000"/>
                  </a:srgbClr>
                </a:solidFill>
                <a:latin typeface="Rokkitt SemiBold" pitchFamily="34" charset="0"/>
                <a:ea typeface="Rokkitt SemiBold" pitchFamily="34" charset="-122"/>
                <a:cs typeface="Rokkitt SemiBold" pitchFamily="34" charset="-120"/>
              </a:rPr>
              <a:t>Thesis Defenses</a:t>
            </a:r>
            <a:endParaRPr lang="en-US" sz="12800" dirty="0"/>
          </a:p>
        </p:txBody>
      </p:sp>
      <p:sp>
        <p:nvSpPr>
          <p:cNvPr id="16" name="Text 7"/>
          <p:cNvSpPr/>
          <p:nvPr/>
        </p:nvSpPr>
        <p:spPr>
          <a:xfrm>
            <a:off x="4864708" y="7493000"/>
            <a:ext cx="14026786" cy="1248833"/>
          </a:xfrm>
          <a:prstGeom prst="rect">
            <a:avLst/>
          </a:prstGeom>
          <a:noFill/>
          <a:ln/>
        </p:spPr>
        <p:txBody>
          <a:bodyPr wrap="square" lIns="0" tIns="0" rIns="0" bIns="0" rtlCol="0" anchor="t"/>
          <a:lstStyle/>
          <a:p>
            <a:pPr algn="l"/>
            <a:r>
              <a:rPr lang="en-US" sz="6400" b="1" kern="0" spc="256" dirty="0">
                <a:solidFill>
                  <a:srgbClr val="000000">
                    <a:alpha val="100000"/>
                  </a:srgbClr>
                </a:solidFill>
                <a:latin typeface="Inter Bold" pitchFamily="34" charset="0"/>
                <a:ea typeface="Inter Bold" pitchFamily="34" charset="-122"/>
                <a:cs typeface="Inter Bold" pitchFamily="34" charset="-120"/>
              </a:rPr>
              <a:t>FREE PRESENTATION TEMPLATE</a:t>
            </a:r>
            <a:endParaRPr lang="en-US" sz="6400" b="1" dirty="0"/>
          </a:p>
        </p:txBody>
      </p:sp>
      <p:sp>
        <p:nvSpPr>
          <p:cNvPr id="17" name="Text 5">
            <a:extLst>
              <a:ext uri="{FF2B5EF4-FFF2-40B4-BE49-F238E27FC236}">
                <a16:creationId xmlns:a16="http://schemas.microsoft.com/office/drawing/2014/main" id="{31E728F2-87E3-1445-8387-903DB891D7B2}"/>
              </a:ext>
            </a:extLst>
          </p:cNvPr>
          <p:cNvSpPr/>
          <p:nvPr/>
        </p:nvSpPr>
        <p:spPr>
          <a:xfrm>
            <a:off x="4864708" y="-6634430"/>
            <a:ext cx="12646547" cy="2396067"/>
          </a:xfrm>
          <a:prstGeom prst="rect">
            <a:avLst/>
          </a:prstGeom>
          <a:noFill/>
          <a:ln/>
        </p:spPr>
        <p:txBody>
          <a:bodyPr wrap="square" lIns="0" tIns="0" rIns="0" bIns="0" rtlCol="0" anchor="t"/>
          <a:lstStyle/>
          <a:p>
            <a:pPr algn="l"/>
            <a:r>
              <a:rPr lang="en-US" sz="12800" dirty="0">
                <a:solidFill>
                  <a:srgbClr val="333333">
                    <a:alpha val="100000"/>
                  </a:srgbClr>
                </a:solidFill>
                <a:latin typeface="Rokkitt SemiBold" pitchFamily="34" charset="0"/>
                <a:ea typeface="Rokkitt SemiBold" pitchFamily="34" charset="-122"/>
                <a:cs typeface="Rokkitt SemiBold" pitchFamily="34" charset="-120"/>
              </a:rPr>
              <a:t>Table of Contents</a:t>
            </a:r>
            <a:endParaRPr lang="en-US" sz="12800" dirty="0"/>
          </a:p>
        </p:txBody>
      </p:sp>
      <p:sp>
        <p:nvSpPr>
          <p:cNvPr id="18" name="Text 9">
            <a:extLst>
              <a:ext uri="{FF2B5EF4-FFF2-40B4-BE49-F238E27FC236}">
                <a16:creationId xmlns:a16="http://schemas.microsoft.com/office/drawing/2014/main" id="{D6092626-E82A-F340-9A5A-5A6AD2A7EE26}"/>
              </a:ext>
            </a:extLst>
          </p:cNvPr>
          <p:cNvSpPr/>
          <p:nvPr/>
        </p:nvSpPr>
        <p:spPr>
          <a:xfrm>
            <a:off x="-4451945" y="-3455197"/>
            <a:ext cx="1062699" cy="2396067"/>
          </a:xfrm>
          <a:prstGeom prst="rect">
            <a:avLst/>
          </a:prstGeom>
          <a:noFill/>
          <a:ln/>
        </p:spPr>
        <p:txBody>
          <a:bodyPr wrap="square" lIns="0" tIns="0" rIns="0" bIns="0" rtlCol="0" anchor="t"/>
          <a:lstStyle/>
          <a:p>
            <a:pPr algn="l"/>
            <a:r>
              <a:rPr lang="en-US" sz="12800" dirty="0">
                <a:solidFill>
                  <a:srgbClr val="DA6B10">
                    <a:alpha val="100000"/>
                  </a:srgbClr>
                </a:solidFill>
                <a:latin typeface="Rokkitt SemiBold" pitchFamily="34" charset="0"/>
                <a:ea typeface="Rokkitt SemiBold" pitchFamily="34" charset="-122"/>
                <a:cs typeface="Rokkitt SemiBold" pitchFamily="34" charset="-120"/>
              </a:rPr>
              <a:t>1</a:t>
            </a:r>
            <a:endParaRPr lang="en-US" sz="12800" dirty="0"/>
          </a:p>
        </p:txBody>
      </p:sp>
      <p:sp>
        <p:nvSpPr>
          <p:cNvPr id="19" name="Text 11">
            <a:extLst>
              <a:ext uri="{FF2B5EF4-FFF2-40B4-BE49-F238E27FC236}">
                <a16:creationId xmlns:a16="http://schemas.microsoft.com/office/drawing/2014/main" id="{1BF2AB3F-3938-2148-8941-40B0718F6F44}"/>
              </a:ext>
            </a:extLst>
          </p:cNvPr>
          <p:cNvSpPr/>
          <p:nvPr/>
        </p:nvSpPr>
        <p:spPr>
          <a:xfrm>
            <a:off x="-3727955" y="-3423447"/>
            <a:ext cx="5830029"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Introduction</a:t>
            </a:r>
            <a:endParaRPr lang="en-US" sz="4800" dirty="0"/>
          </a:p>
        </p:txBody>
      </p:sp>
      <p:sp>
        <p:nvSpPr>
          <p:cNvPr id="20" name="Text 12">
            <a:extLst>
              <a:ext uri="{FF2B5EF4-FFF2-40B4-BE49-F238E27FC236}">
                <a16:creationId xmlns:a16="http://schemas.microsoft.com/office/drawing/2014/main" id="{F696CC66-4A2D-B64F-B2D6-5D086A67381C}"/>
              </a:ext>
            </a:extLst>
          </p:cNvPr>
          <p:cNvSpPr/>
          <p:nvPr/>
        </p:nvSpPr>
        <p:spPr>
          <a:xfrm>
            <a:off x="-3727955" y="-2623347"/>
            <a:ext cx="5762287" cy="1126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Introduce the fantasy world and its inhabitants.</a:t>
            </a:r>
            <a:endParaRPr lang="en-US" sz="3200" dirty="0"/>
          </a:p>
        </p:txBody>
      </p:sp>
      <p:sp>
        <p:nvSpPr>
          <p:cNvPr id="21" name="Text 15">
            <a:extLst>
              <a:ext uri="{FF2B5EF4-FFF2-40B4-BE49-F238E27FC236}">
                <a16:creationId xmlns:a16="http://schemas.microsoft.com/office/drawing/2014/main" id="{BD53A11E-E6CF-0348-AF37-25EB75CD6071}"/>
              </a:ext>
            </a:extLst>
          </p:cNvPr>
          <p:cNvSpPr/>
          <p:nvPr/>
        </p:nvSpPr>
        <p:spPr>
          <a:xfrm>
            <a:off x="2102074" y="-3455197"/>
            <a:ext cx="1354836" cy="2396067"/>
          </a:xfrm>
          <a:prstGeom prst="rect">
            <a:avLst/>
          </a:prstGeom>
          <a:noFill/>
          <a:ln/>
        </p:spPr>
        <p:txBody>
          <a:bodyPr wrap="square" lIns="0" tIns="0" rIns="0" bIns="0" rtlCol="0" anchor="t"/>
          <a:lstStyle/>
          <a:p>
            <a:pPr algn="l"/>
            <a:r>
              <a:rPr lang="en-US" sz="12800" dirty="0">
                <a:solidFill>
                  <a:srgbClr val="DA6B10">
                    <a:alpha val="100000"/>
                  </a:srgbClr>
                </a:solidFill>
                <a:latin typeface="Rokkitt SemiBold" pitchFamily="34" charset="0"/>
                <a:ea typeface="Rokkitt SemiBold" pitchFamily="34" charset="-122"/>
                <a:cs typeface="Rokkitt SemiBold" pitchFamily="34" charset="-120"/>
              </a:rPr>
              <a:t>2</a:t>
            </a:r>
            <a:endParaRPr lang="en-US" sz="12800" dirty="0"/>
          </a:p>
        </p:txBody>
      </p:sp>
      <p:sp>
        <p:nvSpPr>
          <p:cNvPr id="22" name="Text 17">
            <a:extLst>
              <a:ext uri="{FF2B5EF4-FFF2-40B4-BE49-F238E27FC236}">
                <a16:creationId xmlns:a16="http://schemas.microsoft.com/office/drawing/2014/main" id="{B5D57FEB-9C23-B14C-A084-DFFD502E8FB1}"/>
              </a:ext>
            </a:extLst>
          </p:cNvPr>
          <p:cNvSpPr/>
          <p:nvPr/>
        </p:nvSpPr>
        <p:spPr>
          <a:xfrm>
            <a:off x="3118201" y="-3423447"/>
            <a:ext cx="5537892"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Background</a:t>
            </a:r>
            <a:endParaRPr lang="en-US" sz="4800" dirty="0"/>
          </a:p>
        </p:txBody>
      </p:sp>
      <p:sp>
        <p:nvSpPr>
          <p:cNvPr id="23" name="Text 18">
            <a:extLst>
              <a:ext uri="{FF2B5EF4-FFF2-40B4-BE49-F238E27FC236}">
                <a16:creationId xmlns:a16="http://schemas.microsoft.com/office/drawing/2014/main" id="{D968AFBF-E865-AD47-82B1-4951117AA301}"/>
              </a:ext>
            </a:extLst>
          </p:cNvPr>
          <p:cNvSpPr/>
          <p:nvPr/>
        </p:nvSpPr>
        <p:spPr>
          <a:xfrm>
            <a:off x="3118201" y="-2623347"/>
            <a:ext cx="5470150" cy="1126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Overview of the topic and why it is important</a:t>
            </a:r>
            <a:endParaRPr lang="en-US" sz="3200" dirty="0"/>
          </a:p>
        </p:txBody>
      </p:sp>
      <p:sp>
        <p:nvSpPr>
          <p:cNvPr id="24" name="Text 21">
            <a:extLst>
              <a:ext uri="{FF2B5EF4-FFF2-40B4-BE49-F238E27FC236}">
                <a16:creationId xmlns:a16="http://schemas.microsoft.com/office/drawing/2014/main" id="{2388CA78-B0A4-DB4C-ACC5-B69233ACD4C5}"/>
              </a:ext>
            </a:extLst>
          </p:cNvPr>
          <p:cNvSpPr/>
          <p:nvPr/>
        </p:nvSpPr>
        <p:spPr>
          <a:xfrm>
            <a:off x="8656093" y="-3455197"/>
            <a:ext cx="1354836" cy="2396067"/>
          </a:xfrm>
          <a:prstGeom prst="rect">
            <a:avLst/>
          </a:prstGeom>
          <a:noFill/>
          <a:ln/>
        </p:spPr>
        <p:txBody>
          <a:bodyPr wrap="square" lIns="0" tIns="0" rIns="0" bIns="0" rtlCol="0" anchor="t"/>
          <a:lstStyle/>
          <a:p>
            <a:pPr algn="l"/>
            <a:r>
              <a:rPr lang="en-US" sz="12800" dirty="0">
                <a:solidFill>
                  <a:srgbClr val="DA6B10">
                    <a:alpha val="100000"/>
                  </a:srgbClr>
                </a:solidFill>
                <a:latin typeface="Rokkitt SemiBold" pitchFamily="34" charset="0"/>
                <a:ea typeface="Rokkitt SemiBold" pitchFamily="34" charset="-122"/>
                <a:cs typeface="Rokkitt SemiBold" pitchFamily="34" charset="-120"/>
              </a:rPr>
              <a:t>3</a:t>
            </a:r>
            <a:endParaRPr lang="en-US" sz="12800" dirty="0"/>
          </a:p>
        </p:txBody>
      </p:sp>
      <p:sp>
        <p:nvSpPr>
          <p:cNvPr id="25" name="Text 23">
            <a:extLst>
              <a:ext uri="{FF2B5EF4-FFF2-40B4-BE49-F238E27FC236}">
                <a16:creationId xmlns:a16="http://schemas.microsoft.com/office/drawing/2014/main" id="{25A425D5-1D02-D749-918A-48E7203A34B1}"/>
              </a:ext>
            </a:extLst>
          </p:cNvPr>
          <p:cNvSpPr/>
          <p:nvPr/>
        </p:nvSpPr>
        <p:spPr>
          <a:xfrm>
            <a:off x="9672220" y="-3423447"/>
            <a:ext cx="5537892"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Methodology</a:t>
            </a:r>
            <a:endParaRPr lang="en-US" sz="4800" dirty="0"/>
          </a:p>
        </p:txBody>
      </p:sp>
      <p:sp>
        <p:nvSpPr>
          <p:cNvPr id="26" name="Text 24">
            <a:extLst>
              <a:ext uri="{FF2B5EF4-FFF2-40B4-BE49-F238E27FC236}">
                <a16:creationId xmlns:a16="http://schemas.microsoft.com/office/drawing/2014/main" id="{36A034D1-DD22-0847-A9A7-2256EE2BB3DA}"/>
              </a:ext>
            </a:extLst>
          </p:cNvPr>
          <p:cNvSpPr/>
          <p:nvPr/>
        </p:nvSpPr>
        <p:spPr>
          <a:xfrm>
            <a:off x="9672220" y="-2623347"/>
            <a:ext cx="5470150" cy="1126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Research methods used to gather information.</a:t>
            </a:r>
            <a:endParaRPr lang="en-US" sz="3200" dirty="0"/>
          </a:p>
        </p:txBody>
      </p:sp>
      <p:sp>
        <p:nvSpPr>
          <p:cNvPr id="27" name="Text 27">
            <a:extLst>
              <a:ext uri="{FF2B5EF4-FFF2-40B4-BE49-F238E27FC236}">
                <a16:creationId xmlns:a16="http://schemas.microsoft.com/office/drawing/2014/main" id="{FD9D6E87-ADA1-5E4E-8740-55710EDBEF16}"/>
              </a:ext>
            </a:extLst>
          </p:cNvPr>
          <p:cNvSpPr/>
          <p:nvPr/>
        </p:nvSpPr>
        <p:spPr>
          <a:xfrm>
            <a:off x="7614563" y="16220014"/>
            <a:ext cx="1418344" cy="2396067"/>
          </a:xfrm>
          <a:prstGeom prst="rect">
            <a:avLst/>
          </a:prstGeom>
          <a:noFill/>
          <a:ln/>
        </p:spPr>
        <p:txBody>
          <a:bodyPr wrap="square" lIns="0" tIns="0" rIns="0" bIns="0" rtlCol="0" anchor="t"/>
          <a:lstStyle/>
          <a:p>
            <a:pPr algn="l"/>
            <a:r>
              <a:rPr lang="en-US" sz="12800" dirty="0">
                <a:solidFill>
                  <a:srgbClr val="DA6B10">
                    <a:alpha val="100000"/>
                  </a:srgbClr>
                </a:solidFill>
                <a:latin typeface="Rokkitt SemiBold" pitchFamily="34" charset="0"/>
                <a:ea typeface="Rokkitt SemiBold" pitchFamily="34" charset="-122"/>
                <a:cs typeface="Rokkitt SemiBold" pitchFamily="34" charset="-120"/>
              </a:rPr>
              <a:t>4</a:t>
            </a:r>
            <a:endParaRPr lang="en-US" sz="12800" dirty="0"/>
          </a:p>
        </p:txBody>
      </p:sp>
      <p:sp>
        <p:nvSpPr>
          <p:cNvPr id="28" name="Text 29">
            <a:extLst>
              <a:ext uri="{FF2B5EF4-FFF2-40B4-BE49-F238E27FC236}">
                <a16:creationId xmlns:a16="http://schemas.microsoft.com/office/drawing/2014/main" id="{55DEB04A-E9A2-5B4E-8B44-DD6B3E5EC43A}"/>
              </a:ext>
            </a:extLst>
          </p:cNvPr>
          <p:cNvSpPr/>
          <p:nvPr/>
        </p:nvSpPr>
        <p:spPr>
          <a:xfrm>
            <a:off x="8694198" y="16251764"/>
            <a:ext cx="5474384"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Findings</a:t>
            </a:r>
            <a:endParaRPr lang="en-US" sz="4800" dirty="0"/>
          </a:p>
        </p:txBody>
      </p:sp>
      <p:sp>
        <p:nvSpPr>
          <p:cNvPr id="29" name="Text 30">
            <a:extLst>
              <a:ext uri="{FF2B5EF4-FFF2-40B4-BE49-F238E27FC236}">
                <a16:creationId xmlns:a16="http://schemas.microsoft.com/office/drawing/2014/main" id="{486AD8DF-427D-8B40-801E-37DFE550E8FE}"/>
              </a:ext>
            </a:extLst>
          </p:cNvPr>
          <p:cNvSpPr/>
          <p:nvPr/>
        </p:nvSpPr>
        <p:spPr>
          <a:xfrm>
            <a:off x="8694198" y="17051864"/>
            <a:ext cx="5406642" cy="1126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The findings of the research.</a:t>
            </a:r>
            <a:endParaRPr lang="en-US" sz="3200" dirty="0"/>
          </a:p>
        </p:txBody>
      </p:sp>
      <p:sp>
        <p:nvSpPr>
          <p:cNvPr id="30" name="Text 33">
            <a:extLst>
              <a:ext uri="{FF2B5EF4-FFF2-40B4-BE49-F238E27FC236}">
                <a16:creationId xmlns:a16="http://schemas.microsoft.com/office/drawing/2014/main" id="{3D846AD5-22B5-2E4A-8270-4A3E887C6EF5}"/>
              </a:ext>
            </a:extLst>
          </p:cNvPr>
          <p:cNvSpPr/>
          <p:nvPr/>
        </p:nvSpPr>
        <p:spPr>
          <a:xfrm>
            <a:off x="14168582" y="16220014"/>
            <a:ext cx="1380239" cy="2396067"/>
          </a:xfrm>
          <a:prstGeom prst="rect">
            <a:avLst/>
          </a:prstGeom>
          <a:noFill/>
          <a:ln/>
        </p:spPr>
        <p:txBody>
          <a:bodyPr wrap="square" lIns="0" tIns="0" rIns="0" bIns="0" rtlCol="0" anchor="t"/>
          <a:lstStyle/>
          <a:p>
            <a:pPr algn="l"/>
            <a:r>
              <a:rPr lang="en-US" sz="12800" dirty="0">
                <a:solidFill>
                  <a:srgbClr val="DA6B10">
                    <a:alpha val="100000"/>
                  </a:srgbClr>
                </a:solidFill>
                <a:latin typeface="Rokkitt SemiBold" pitchFamily="34" charset="0"/>
                <a:ea typeface="Rokkitt SemiBold" pitchFamily="34" charset="-122"/>
                <a:cs typeface="Rokkitt SemiBold" pitchFamily="34" charset="-120"/>
              </a:rPr>
              <a:t>5</a:t>
            </a:r>
            <a:endParaRPr lang="en-US" sz="12800" dirty="0"/>
          </a:p>
        </p:txBody>
      </p:sp>
      <p:sp>
        <p:nvSpPr>
          <p:cNvPr id="31" name="Text 35">
            <a:extLst>
              <a:ext uri="{FF2B5EF4-FFF2-40B4-BE49-F238E27FC236}">
                <a16:creationId xmlns:a16="http://schemas.microsoft.com/office/drawing/2014/main" id="{046846E5-BB07-EE4C-A15B-245BA939163F}"/>
              </a:ext>
            </a:extLst>
          </p:cNvPr>
          <p:cNvSpPr/>
          <p:nvPr/>
        </p:nvSpPr>
        <p:spPr>
          <a:xfrm>
            <a:off x="15210112" y="16251764"/>
            <a:ext cx="5512489"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Discussion</a:t>
            </a:r>
            <a:endParaRPr lang="en-US" sz="4800" dirty="0"/>
          </a:p>
        </p:txBody>
      </p:sp>
      <p:sp>
        <p:nvSpPr>
          <p:cNvPr id="32" name="Text 36">
            <a:extLst>
              <a:ext uri="{FF2B5EF4-FFF2-40B4-BE49-F238E27FC236}">
                <a16:creationId xmlns:a16="http://schemas.microsoft.com/office/drawing/2014/main" id="{CB5419D7-8A9E-C041-AF21-DE23DF7ABBF4}"/>
              </a:ext>
            </a:extLst>
          </p:cNvPr>
          <p:cNvSpPr/>
          <p:nvPr/>
        </p:nvSpPr>
        <p:spPr>
          <a:xfrm>
            <a:off x="15210112" y="17051864"/>
            <a:ext cx="5444747" cy="1126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Interpret the findings and explain what they mean.</a:t>
            </a:r>
            <a:endParaRPr lang="en-US" sz="3200" dirty="0"/>
          </a:p>
        </p:txBody>
      </p:sp>
      <p:sp>
        <p:nvSpPr>
          <p:cNvPr id="33" name="Text 39">
            <a:extLst>
              <a:ext uri="{FF2B5EF4-FFF2-40B4-BE49-F238E27FC236}">
                <a16:creationId xmlns:a16="http://schemas.microsoft.com/office/drawing/2014/main" id="{EFF0AAAF-375D-9942-A205-DCD1B12BC215}"/>
              </a:ext>
            </a:extLst>
          </p:cNvPr>
          <p:cNvSpPr/>
          <p:nvPr/>
        </p:nvSpPr>
        <p:spPr>
          <a:xfrm>
            <a:off x="20722601" y="16220014"/>
            <a:ext cx="1304030" cy="2396067"/>
          </a:xfrm>
          <a:prstGeom prst="rect">
            <a:avLst/>
          </a:prstGeom>
          <a:noFill/>
          <a:ln/>
        </p:spPr>
        <p:txBody>
          <a:bodyPr wrap="square" lIns="0" tIns="0" rIns="0" bIns="0" rtlCol="0" anchor="t"/>
          <a:lstStyle/>
          <a:p>
            <a:pPr algn="l"/>
            <a:r>
              <a:rPr lang="en-US" sz="12800" dirty="0">
                <a:solidFill>
                  <a:srgbClr val="DA6B10">
                    <a:alpha val="100000"/>
                  </a:srgbClr>
                </a:solidFill>
                <a:latin typeface="Rokkitt SemiBold" pitchFamily="34" charset="0"/>
                <a:ea typeface="Rokkitt SemiBold" pitchFamily="34" charset="-122"/>
                <a:cs typeface="Rokkitt SemiBold" pitchFamily="34" charset="-120"/>
              </a:rPr>
              <a:t>6</a:t>
            </a:r>
            <a:endParaRPr lang="en-US" sz="12800" dirty="0"/>
          </a:p>
        </p:txBody>
      </p:sp>
      <p:sp>
        <p:nvSpPr>
          <p:cNvPr id="34" name="Text 41">
            <a:extLst>
              <a:ext uri="{FF2B5EF4-FFF2-40B4-BE49-F238E27FC236}">
                <a16:creationId xmlns:a16="http://schemas.microsoft.com/office/drawing/2014/main" id="{240FE380-526E-CC42-8A34-AD07B70393C5}"/>
              </a:ext>
            </a:extLst>
          </p:cNvPr>
          <p:cNvSpPr/>
          <p:nvPr/>
        </p:nvSpPr>
        <p:spPr>
          <a:xfrm>
            <a:off x="21687922" y="16251764"/>
            <a:ext cx="5588698"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Conclusion</a:t>
            </a:r>
            <a:endParaRPr lang="en-US" sz="4800" dirty="0"/>
          </a:p>
        </p:txBody>
      </p:sp>
      <p:sp>
        <p:nvSpPr>
          <p:cNvPr id="35" name="Text 42">
            <a:extLst>
              <a:ext uri="{FF2B5EF4-FFF2-40B4-BE49-F238E27FC236}">
                <a16:creationId xmlns:a16="http://schemas.microsoft.com/office/drawing/2014/main" id="{7A0D229E-6215-4243-91B6-D1AC623404A8}"/>
              </a:ext>
            </a:extLst>
          </p:cNvPr>
          <p:cNvSpPr/>
          <p:nvPr/>
        </p:nvSpPr>
        <p:spPr>
          <a:xfrm>
            <a:off x="21687922" y="17051864"/>
            <a:ext cx="5520957" cy="1126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Summarize the key findings and their implications.</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5EED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1710864" cy="11938000"/>
          </a:xfrm>
          <a:prstGeom prst="rect">
            <a:avLst/>
          </a:prstGeom>
        </p:spPr>
      </p:pic>
      <p:sp>
        <p:nvSpPr>
          <p:cNvPr id="3" name="Shape 0"/>
          <p:cNvSpPr/>
          <p:nvPr/>
        </p:nvSpPr>
        <p:spPr>
          <a:xfrm>
            <a:off x="0" y="0"/>
            <a:ext cx="24387048" cy="13716000"/>
          </a:xfrm>
          <a:prstGeom prst="rect">
            <a:avLst/>
          </a:prstGeom>
          <a:noFill/>
          <a:ln/>
        </p:spPr>
      </p:sp>
      <p:pic>
        <p:nvPicPr>
          <p:cNvPr id="4" name="Image 1" descr="preencoded.png"/>
          <p:cNvPicPr>
            <a:picLocks noChangeAspect="1"/>
          </p:cNvPicPr>
          <p:nvPr/>
        </p:nvPicPr>
        <p:blipFill>
          <a:blip r:embed="rId4"/>
          <a:stretch>
            <a:fillRect/>
          </a:stretch>
        </p:blipFill>
        <p:spPr>
          <a:xfrm>
            <a:off x="0" y="1244600"/>
            <a:ext cx="24387048" cy="25400"/>
          </a:xfrm>
          <a:prstGeom prst="rect">
            <a:avLst/>
          </a:prstGeom>
        </p:spPr>
      </p:pic>
      <p:pic>
        <p:nvPicPr>
          <p:cNvPr id="5" name="Image 2" descr="preencoded.png"/>
          <p:cNvPicPr>
            <a:picLocks noChangeAspect="1"/>
          </p:cNvPicPr>
          <p:nvPr/>
        </p:nvPicPr>
        <p:blipFill>
          <a:blip r:embed="rId4"/>
          <a:stretch>
            <a:fillRect/>
          </a:stretch>
        </p:blipFill>
        <p:spPr>
          <a:xfrm>
            <a:off x="0" y="12420600"/>
            <a:ext cx="24387048" cy="25400"/>
          </a:xfrm>
          <a:prstGeom prst="rect">
            <a:avLst/>
          </a:prstGeom>
        </p:spPr>
      </p:pic>
      <p:pic>
        <p:nvPicPr>
          <p:cNvPr id="6" name="Image 3" descr="preencoded.png"/>
          <p:cNvPicPr>
            <a:picLocks noChangeAspect="1"/>
          </p:cNvPicPr>
          <p:nvPr/>
        </p:nvPicPr>
        <p:blipFill>
          <a:blip r:embed="rId5"/>
          <a:stretch>
            <a:fillRect/>
          </a:stretch>
        </p:blipFill>
        <p:spPr>
          <a:xfrm>
            <a:off x="1244756" y="1270000"/>
            <a:ext cx="25403" cy="12446000"/>
          </a:xfrm>
          <a:prstGeom prst="rect">
            <a:avLst/>
          </a:prstGeom>
        </p:spPr>
      </p:pic>
      <p:pic>
        <p:nvPicPr>
          <p:cNvPr id="7" name="Image 4" descr="preencoded.png"/>
          <p:cNvPicPr>
            <a:picLocks noChangeAspect="1"/>
          </p:cNvPicPr>
          <p:nvPr/>
        </p:nvPicPr>
        <p:blipFill>
          <a:blip r:embed="rId5"/>
          <a:stretch>
            <a:fillRect/>
          </a:stretch>
        </p:blipFill>
        <p:spPr>
          <a:xfrm>
            <a:off x="23726565" y="0"/>
            <a:ext cx="25403" cy="12446000"/>
          </a:xfrm>
          <a:prstGeom prst="rect">
            <a:avLst/>
          </a:prstGeom>
        </p:spPr>
      </p:pic>
      <p:pic>
        <p:nvPicPr>
          <p:cNvPr id="8" name="Image 5" descr="preencoded.png"/>
          <p:cNvPicPr>
            <a:picLocks noChangeAspect="1"/>
          </p:cNvPicPr>
          <p:nvPr/>
        </p:nvPicPr>
        <p:blipFill>
          <a:blip r:embed="rId6"/>
          <a:stretch>
            <a:fillRect/>
          </a:stretch>
        </p:blipFill>
        <p:spPr>
          <a:xfrm>
            <a:off x="22456407" y="0"/>
            <a:ext cx="25403" cy="13716000"/>
          </a:xfrm>
          <a:prstGeom prst="rect">
            <a:avLst/>
          </a:prstGeom>
        </p:spPr>
      </p:pic>
      <p:sp>
        <p:nvSpPr>
          <p:cNvPr id="9" name="Text 1"/>
          <p:cNvSpPr/>
          <p:nvPr/>
        </p:nvSpPr>
        <p:spPr>
          <a:xfrm rot="16200000">
            <a:off x="-978022" y="10306676"/>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2"/>
          <p:cNvSpPr/>
          <p:nvPr/>
        </p:nvSpPr>
        <p:spPr>
          <a:xfrm rot="16200000">
            <a:off x="106232" y="1788821"/>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6" descr="preencoded.png"/>
          <p:cNvPicPr>
            <a:picLocks noChangeAspect="1"/>
          </p:cNvPicPr>
          <p:nvPr/>
        </p:nvPicPr>
        <p:blipFill>
          <a:blip r:embed="rId7"/>
          <a:stretch>
            <a:fillRect/>
          </a:stretch>
        </p:blipFill>
        <p:spPr>
          <a:xfrm>
            <a:off x="22608826" y="5257800"/>
            <a:ext cx="1016127" cy="3200400"/>
          </a:xfrm>
          <a:prstGeom prst="rect">
            <a:avLst/>
          </a:prstGeom>
        </p:spPr>
      </p:pic>
      <p:sp>
        <p:nvSpPr>
          <p:cNvPr id="12" name="Text 3"/>
          <p:cNvSpPr/>
          <p:nvPr/>
        </p:nvSpPr>
        <p:spPr>
          <a:xfrm rot="16200000">
            <a:off x="-978022" y="10306676"/>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4"/>
          <p:cNvSpPr/>
          <p:nvPr/>
        </p:nvSpPr>
        <p:spPr>
          <a:xfrm rot="16200000">
            <a:off x="106232" y="1788821"/>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Text 5"/>
          <p:cNvSpPr/>
          <p:nvPr/>
        </p:nvSpPr>
        <p:spPr>
          <a:xfrm>
            <a:off x="2133867" y="2146300"/>
            <a:ext cx="10728608" cy="2396067"/>
          </a:xfrm>
          <a:prstGeom prst="rect">
            <a:avLst/>
          </a:prstGeom>
          <a:noFill/>
          <a:ln/>
        </p:spPr>
        <p:txBody>
          <a:bodyPr wrap="square" lIns="0" tIns="0" rIns="0" bIns="0" rtlCol="0" anchor="t"/>
          <a:lstStyle/>
          <a:p>
            <a:pPr algn="l"/>
            <a:r>
              <a:rPr lang="en-US" sz="12800" dirty="0">
                <a:solidFill>
                  <a:srgbClr val="333333">
                    <a:alpha val="100000"/>
                  </a:srgbClr>
                </a:solidFill>
                <a:latin typeface="Rokkitt SemiBold" pitchFamily="34" charset="0"/>
                <a:ea typeface="Rokkitt SemiBold" pitchFamily="34" charset="-122"/>
                <a:cs typeface="Rokkitt SemiBold" pitchFamily="34" charset="-120"/>
              </a:rPr>
              <a:t>Methodology</a:t>
            </a:r>
            <a:endParaRPr lang="en-US" sz="12800" dirty="0"/>
          </a:p>
        </p:txBody>
      </p:sp>
      <p:sp>
        <p:nvSpPr>
          <p:cNvPr id="15" name="Shape 6"/>
          <p:cNvSpPr/>
          <p:nvPr/>
        </p:nvSpPr>
        <p:spPr>
          <a:xfrm>
            <a:off x="2133867" y="4572000"/>
            <a:ext cx="9145143" cy="2387600"/>
          </a:xfrm>
          <a:prstGeom prst="rect">
            <a:avLst/>
          </a:prstGeom>
          <a:noFill/>
          <a:ln/>
        </p:spPr>
      </p:sp>
      <p:sp>
        <p:nvSpPr>
          <p:cNvPr id="16" name="Shape 7"/>
          <p:cNvSpPr/>
          <p:nvPr/>
        </p:nvSpPr>
        <p:spPr>
          <a:xfrm>
            <a:off x="2133867" y="4953000"/>
            <a:ext cx="1625803" cy="1625600"/>
          </a:xfrm>
          <a:prstGeom prst="roundRect">
            <a:avLst>
              <a:gd name="adj" fmla="val 78188"/>
            </a:avLst>
          </a:prstGeom>
          <a:noFill/>
          <a:ln w="12700">
            <a:solidFill>
              <a:srgbClr val="333333"/>
            </a:solidFill>
            <a:prstDash val="solid"/>
          </a:ln>
        </p:spPr>
      </p:sp>
      <p:pic>
        <p:nvPicPr>
          <p:cNvPr id="17" name="Image 7" descr="preencoded.png"/>
          <p:cNvPicPr>
            <a:picLocks noChangeAspect="1"/>
          </p:cNvPicPr>
          <p:nvPr/>
        </p:nvPicPr>
        <p:blipFill>
          <a:blip r:embed="rId8"/>
          <a:stretch>
            <a:fillRect/>
          </a:stretch>
        </p:blipFill>
        <p:spPr>
          <a:xfrm>
            <a:off x="2438705" y="5257800"/>
            <a:ext cx="1016127" cy="1016000"/>
          </a:xfrm>
          <a:prstGeom prst="rect">
            <a:avLst/>
          </a:prstGeom>
        </p:spPr>
      </p:pic>
      <p:pic>
        <p:nvPicPr>
          <p:cNvPr id="18" name="Image 8" descr="preencoded.png"/>
          <p:cNvPicPr>
            <a:picLocks noChangeAspect="1"/>
          </p:cNvPicPr>
          <p:nvPr/>
        </p:nvPicPr>
        <p:blipFill>
          <a:blip r:embed="rId9"/>
          <a:stretch>
            <a:fillRect/>
          </a:stretch>
        </p:blipFill>
        <p:spPr>
          <a:xfrm>
            <a:off x="2581598" y="5400675"/>
            <a:ext cx="730341" cy="730250"/>
          </a:xfrm>
          <a:prstGeom prst="rect">
            <a:avLst/>
          </a:prstGeom>
        </p:spPr>
      </p:pic>
      <p:sp>
        <p:nvSpPr>
          <p:cNvPr id="19" name="Shape 8"/>
          <p:cNvSpPr/>
          <p:nvPr/>
        </p:nvSpPr>
        <p:spPr>
          <a:xfrm>
            <a:off x="4166121" y="4572000"/>
            <a:ext cx="7112889" cy="2387600"/>
          </a:xfrm>
          <a:prstGeom prst="rect">
            <a:avLst/>
          </a:prstGeom>
          <a:noFill/>
          <a:ln/>
        </p:spPr>
      </p:sp>
      <p:sp>
        <p:nvSpPr>
          <p:cNvPr id="20" name="Text 9"/>
          <p:cNvSpPr/>
          <p:nvPr/>
        </p:nvSpPr>
        <p:spPr>
          <a:xfrm>
            <a:off x="4166121" y="4572000"/>
            <a:ext cx="7316114"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Research</a:t>
            </a:r>
            <a:endParaRPr lang="en-US" sz="4800" dirty="0"/>
          </a:p>
        </p:txBody>
      </p:sp>
      <p:sp>
        <p:nvSpPr>
          <p:cNvPr id="21" name="Text 10"/>
          <p:cNvSpPr/>
          <p:nvPr/>
        </p:nvSpPr>
        <p:spPr>
          <a:xfrm>
            <a:off x="4166121" y="5473700"/>
            <a:ext cx="7248373" cy="16213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his involves discussing the overall strategy and plan for conducting the research.</a:t>
            </a:r>
            <a:endParaRPr lang="en-US" sz="3200" dirty="0"/>
          </a:p>
        </p:txBody>
      </p:sp>
      <p:sp>
        <p:nvSpPr>
          <p:cNvPr id="22" name="Shape 11"/>
          <p:cNvSpPr/>
          <p:nvPr/>
        </p:nvSpPr>
        <p:spPr>
          <a:xfrm>
            <a:off x="2133867" y="8305800"/>
            <a:ext cx="9145143" cy="2387600"/>
          </a:xfrm>
          <a:prstGeom prst="rect">
            <a:avLst/>
          </a:prstGeom>
          <a:noFill/>
          <a:ln/>
        </p:spPr>
      </p:sp>
      <p:sp>
        <p:nvSpPr>
          <p:cNvPr id="23" name="Shape 12"/>
          <p:cNvSpPr/>
          <p:nvPr/>
        </p:nvSpPr>
        <p:spPr>
          <a:xfrm>
            <a:off x="2133867" y="8686800"/>
            <a:ext cx="1625803" cy="1625600"/>
          </a:xfrm>
          <a:prstGeom prst="roundRect">
            <a:avLst>
              <a:gd name="adj" fmla="val 78188"/>
            </a:avLst>
          </a:prstGeom>
          <a:noFill/>
          <a:ln w="12700">
            <a:solidFill>
              <a:srgbClr val="333333"/>
            </a:solidFill>
            <a:prstDash val="solid"/>
          </a:ln>
        </p:spPr>
      </p:sp>
      <p:pic>
        <p:nvPicPr>
          <p:cNvPr id="24" name="Image 9" descr="preencoded.png"/>
          <p:cNvPicPr>
            <a:picLocks noChangeAspect="1"/>
          </p:cNvPicPr>
          <p:nvPr/>
        </p:nvPicPr>
        <p:blipFill>
          <a:blip r:embed="rId8"/>
          <a:stretch>
            <a:fillRect/>
          </a:stretch>
        </p:blipFill>
        <p:spPr>
          <a:xfrm>
            <a:off x="2438705" y="8991600"/>
            <a:ext cx="1016127" cy="1016000"/>
          </a:xfrm>
          <a:prstGeom prst="rect">
            <a:avLst/>
          </a:prstGeom>
        </p:spPr>
      </p:pic>
      <p:pic>
        <p:nvPicPr>
          <p:cNvPr id="25" name="Image 10" descr="preencoded.png"/>
          <p:cNvPicPr>
            <a:picLocks noChangeAspect="1"/>
          </p:cNvPicPr>
          <p:nvPr/>
        </p:nvPicPr>
        <p:blipFill>
          <a:blip r:embed="rId10"/>
          <a:stretch>
            <a:fillRect/>
          </a:stretch>
        </p:blipFill>
        <p:spPr>
          <a:xfrm>
            <a:off x="2514120" y="9199959"/>
            <a:ext cx="865296" cy="599281"/>
          </a:xfrm>
          <a:prstGeom prst="rect">
            <a:avLst/>
          </a:prstGeom>
        </p:spPr>
      </p:pic>
      <p:sp>
        <p:nvSpPr>
          <p:cNvPr id="26" name="Shape 13"/>
          <p:cNvSpPr/>
          <p:nvPr/>
        </p:nvSpPr>
        <p:spPr>
          <a:xfrm>
            <a:off x="4166121" y="8305800"/>
            <a:ext cx="7112889" cy="2387600"/>
          </a:xfrm>
          <a:prstGeom prst="rect">
            <a:avLst/>
          </a:prstGeom>
          <a:noFill/>
          <a:ln/>
        </p:spPr>
      </p:sp>
      <p:sp>
        <p:nvSpPr>
          <p:cNvPr id="27" name="Text 14"/>
          <p:cNvSpPr/>
          <p:nvPr/>
        </p:nvSpPr>
        <p:spPr>
          <a:xfrm>
            <a:off x="4166121" y="8305800"/>
            <a:ext cx="7316114"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Data Analysis</a:t>
            </a:r>
            <a:endParaRPr lang="en-US" sz="4800" dirty="0"/>
          </a:p>
        </p:txBody>
      </p:sp>
      <p:sp>
        <p:nvSpPr>
          <p:cNvPr id="28" name="Text 15"/>
          <p:cNvSpPr/>
          <p:nvPr/>
        </p:nvSpPr>
        <p:spPr>
          <a:xfrm>
            <a:off x="4166121" y="9207500"/>
            <a:ext cx="7248373" cy="16213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This involves outlining the methods used to gather data, such as conducting interviews, surveys.</a:t>
            </a:r>
            <a:endParaRPr lang="en-US" sz="3200" dirty="0"/>
          </a:p>
        </p:txBody>
      </p:sp>
      <p:sp>
        <p:nvSpPr>
          <p:cNvPr id="29" name="Shape 16"/>
          <p:cNvSpPr/>
          <p:nvPr/>
        </p:nvSpPr>
        <p:spPr>
          <a:xfrm>
            <a:off x="12320540" y="4572000"/>
            <a:ext cx="9145143" cy="2882900"/>
          </a:xfrm>
          <a:prstGeom prst="rect">
            <a:avLst/>
          </a:prstGeom>
          <a:noFill/>
          <a:ln/>
        </p:spPr>
      </p:sp>
      <p:sp>
        <p:nvSpPr>
          <p:cNvPr id="30" name="Shape 17"/>
          <p:cNvSpPr/>
          <p:nvPr/>
        </p:nvSpPr>
        <p:spPr>
          <a:xfrm>
            <a:off x="12320540" y="5200650"/>
            <a:ext cx="1625803" cy="1625600"/>
          </a:xfrm>
          <a:prstGeom prst="roundRect">
            <a:avLst>
              <a:gd name="adj" fmla="val 78188"/>
            </a:avLst>
          </a:prstGeom>
          <a:noFill/>
          <a:ln w="12700">
            <a:solidFill>
              <a:srgbClr val="333333"/>
            </a:solidFill>
            <a:prstDash val="solid"/>
          </a:ln>
        </p:spPr>
      </p:sp>
      <p:pic>
        <p:nvPicPr>
          <p:cNvPr id="31" name="Image 11" descr="preencoded.png"/>
          <p:cNvPicPr>
            <a:picLocks noChangeAspect="1"/>
          </p:cNvPicPr>
          <p:nvPr/>
        </p:nvPicPr>
        <p:blipFill>
          <a:blip r:embed="rId11"/>
          <a:stretch>
            <a:fillRect/>
          </a:stretch>
        </p:blipFill>
        <p:spPr>
          <a:xfrm>
            <a:off x="12625378" y="5505450"/>
            <a:ext cx="1016127" cy="1016000"/>
          </a:xfrm>
          <a:prstGeom prst="rect">
            <a:avLst/>
          </a:prstGeom>
        </p:spPr>
      </p:pic>
      <p:pic>
        <p:nvPicPr>
          <p:cNvPr id="32" name="Image 12" descr="preencoded.png"/>
          <p:cNvPicPr>
            <a:picLocks noChangeAspect="1"/>
          </p:cNvPicPr>
          <p:nvPr/>
        </p:nvPicPr>
        <p:blipFill>
          <a:blip r:embed="rId12"/>
          <a:stretch>
            <a:fillRect/>
          </a:stretch>
        </p:blipFill>
        <p:spPr>
          <a:xfrm>
            <a:off x="12728578" y="5676106"/>
            <a:ext cx="809726" cy="674688"/>
          </a:xfrm>
          <a:prstGeom prst="rect">
            <a:avLst/>
          </a:prstGeom>
        </p:spPr>
      </p:pic>
      <p:sp>
        <p:nvSpPr>
          <p:cNvPr id="33" name="Shape 18"/>
          <p:cNvSpPr/>
          <p:nvPr/>
        </p:nvSpPr>
        <p:spPr>
          <a:xfrm>
            <a:off x="14352794" y="4572000"/>
            <a:ext cx="7112889" cy="2882900"/>
          </a:xfrm>
          <a:prstGeom prst="rect">
            <a:avLst/>
          </a:prstGeom>
          <a:noFill/>
          <a:ln/>
        </p:spPr>
      </p:sp>
      <p:sp>
        <p:nvSpPr>
          <p:cNvPr id="34" name="Text 19"/>
          <p:cNvSpPr/>
          <p:nvPr/>
        </p:nvSpPr>
        <p:spPr>
          <a:xfrm>
            <a:off x="14352794" y="4572000"/>
            <a:ext cx="7316114"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Data Collection</a:t>
            </a:r>
            <a:endParaRPr lang="en-US" sz="4800" dirty="0"/>
          </a:p>
        </p:txBody>
      </p:sp>
      <p:sp>
        <p:nvSpPr>
          <p:cNvPr id="35" name="Text 20"/>
          <p:cNvSpPr/>
          <p:nvPr/>
        </p:nvSpPr>
        <p:spPr>
          <a:xfrm>
            <a:off x="14352794" y="5473700"/>
            <a:ext cx="7248373" cy="2116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This involves describing the process of analyzing the data, such as using thematic analysis or content analysis.</a:t>
            </a:r>
            <a:endParaRPr lang="en-US" sz="3200" dirty="0"/>
          </a:p>
        </p:txBody>
      </p:sp>
      <p:sp>
        <p:nvSpPr>
          <p:cNvPr id="36" name="Shape 21"/>
          <p:cNvSpPr/>
          <p:nvPr/>
        </p:nvSpPr>
        <p:spPr>
          <a:xfrm>
            <a:off x="12320540" y="8305800"/>
            <a:ext cx="9145143" cy="2387600"/>
          </a:xfrm>
          <a:prstGeom prst="rect">
            <a:avLst/>
          </a:prstGeom>
          <a:noFill/>
          <a:ln/>
        </p:spPr>
      </p:sp>
      <p:sp>
        <p:nvSpPr>
          <p:cNvPr id="37" name="Shape 22"/>
          <p:cNvSpPr/>
          <p:nvPr/>
        </p:nvSpPr>
        <p:spPr>
          <a:xfrm>
            <a:off x="12320540" y="8686800"/>
            <a:ext cx="1625803" cy="1625600"/>
          </a:xfrm>
          <a:prstGeom prst="roundRect">
            <a:avLst>
              <a:gd name="adj" fmla="val 78188"/>
            </a:avLst>
          </a:prstGeom>
          <a:noFill/>
          <a:ln w="12700">
            <a:solidFill>
              <a:srgbClr val="333333"/>
            </a:solidFill>
            <a:prstDash val="solid"/>
          </a:ln>
        </p:spPr>
      </p:sp>
      <p:pic>
        <p:nvPicPr>
          <p:cNvPr id="38" name="Image 13" descr="preencoded.png"/>
          <p:cNvPicPr>
            <a:picLocks noChangeAspect="1"/>
          </p:cNvPicPr>
          <p:nvPr/>
        </p:nvPicPr>
        <p:blipFill>
          <a:blip r:embed="rId8"/>
          <a:stretch>
            <a:fillRect/>
          </a:stretch>
        </p:blipFill>
        <p:spPr>
          <a:xfrm>
            <a:off x="12625378" y="8991600"/>
            <a:ext cx="1016127" cy="1016000"/>
          </a:xfrm>
          <a:prstGeom prst="rect">
            <a:avLst/>
          </a:prstGeom>
        </p:spPr>
      </p:pic>
      <p:pic>
        <p:nvPicPr>
          <p:cNvPr id="39" name="Image 14" descr="preencoded.png"/>
          <p:cNvPicPr>
            <a:picLocks noChangeAspect="1"/>
          </p:cNvPicPr>
          <p:nvPr/>
        </p:nvPicPr>
        <p:blipFill>
          <a:blip r:embed="rId13"/>
          <a:stretch>
            <a:fillRect/>
          </a:stretch>
        </p:blipFill>
        <p:spPr>
          <a:xfrm>
            <a:off x="12807963" y="9055100"/>
            <a:ext cx="650956" cy="889000"/>
          </a:xfrm>
          <a:prstGeom prst="rect">
            <a:avLst/>
          </a:prstGeom>
        </p:spPr>
      </p:pic>
      <p:sp>
        <p:nvSpPr>
          <p:cNvPr id="40" name="Shape 23"/>
          <p:cNvSpPr/>
          <p:nvPr/>
        </p:nvSpPr>
        <p:spPr>
          <a:xfrm>
            <a:off x="14352794" y="8305800"/>
            <a:ext cx="7112889" cy="2387600"/>
          </a:xfrm>
          <a:prstGeom prst="rect">
            <a:avLst/>
          </a:prstGeom>
          <a:noFill/>
          <a:ln/>
        </p:spPr>
      </p:sp>
      <p:sp>
        <p:nvSpPr>
          <p:cNvPr id="41" name="Text 24"/>
          <p:cNvSpPr/>
          <p:nvPr/>
        </p:nvSpPr>
        <p:spPr>
          <a:xfrm>
            <a:off x="14352794" y="8305800"/>
            <a:ext cx="7316114"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Comparision</a:t>
            </a:r>
            <a:endParaRPr lang="en-US" sz="4800" dirty="0"/>
          </a:p>
        </p:txBody>
      </p:sp>
      <p:sp>
        <p:nvSpPr>
          <p:cNvPr id="42" name="Text 25"/>
          <p:cNvSpPr/>
          <p:nvPr/>
        </p:nvSpPr>
        <p:spPr>
          <a:xfrm>
            <a:off x="14352794" y="9207500"/>
            <a:ext cx="7248373" cy="16213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This involves acknowledging any limitations to the research design or data collection methods.</a:t>
            </a:r>
            <a:endParaRPr lang="en-US" sz="3200" dirty="0"/>
          </a:p>
        </p:txBody>
      </p:sp>
      <p:sp>
        <p:nvSpPr>
          <p:cNvPr id="43" name="Text 5">
            <a:extLst>
              <a:ext uri="{FF2B5EF4-FFF2-40B4-BE49-F238E27FC236}">
                <a16:creationId xmlns:a16="http://schemas.microsoft.com/office/drawing/2014/main" id="{C29D8166-8AB3-7344-BDF5-982C64D3BE51}"/>
              </a:ext>
            </a:extLst>
          </p:cNvPr>
          <p:cNvSpPr/>
          <p:nvPr/>
        </p:nvSpPr>
        <p:spPr>
          <a:xfrm>
            <a:off x="-1096570" y="-5715000"/>
            <a:ext cx="10525382" cy="14943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Data Collection</a:t>
            </a:r>
            <a:endParaRPr lang="en-US" sz="8000" dirty="0"/>
          </a:p>
        </p:txBody>
      </p:sp>
      <p:pic>
        <p:nvPicPr>
          <p:cNvPr id="45" name="Image 7" descr="preencoded.png">
            <a:extLst>
              <a:ext uri="{FF2B5EF4-FFF2-40B4-BE49-F238E27FC236}">
                <a16:creationId xmlns:a16="http://schemas.microsoft.com/office/drawing/2014/main" id="{2B1F785B-4512-294E-8EE4-70B09C801614}"/>
              </a:ext>
            </a:extLst>
          </p:cNvPr>
          <p:cNvPicPr>
            <a:picLocks noChangeAspect="1"/>
          </p:cNvPicPr>
          <p:nvPr/>
        </p:nvPicPr>
        <p:blipFill>
          <a:blip r:embed="rId14"/>
          <a:stretch>
            <a:fillRect/>
          </a:stretch>
        </p:blipFill>
        <p:spPr>
          <a:xfrm>
            <a:off x="17415993" y="20303451"/>
            <a:ext cx="18607826" cy="7239000"/>
          </a:xfrm>
          <a:prstGeom prst="rect">
            <a:avLst/>
          </a:prstGeom>
        </p:spPr>
      </p:pic>
      <p:sp>
        <p:nvSpPr>
          <p:cNvPr id="46" name="Text 6">
            <a:extLst>
              <a:ext uri="{FF2B5EF4-FFF2-40B4-BE49-F238E27FC236}">
                <a16:creationId xmlns:a16="http://schemas.microsoft.com/office/drawing/2014/main" id="{1D2CA5BA-08F4-1340-938A-F0B26E980514}"/>
              </a:ext>
            </a:extLst>
          </p:cNvPr>
          <p:cNvSpPr/>
          <p:nvPr/>
        </p:nvSpPr>
        <p:spPr>
          <a:xfrm>
            <a:off x="17720831" y="20506651"/>
            <a:ext cx="12079210" cy="673100"/>
          </a:xfrm>
          <a:prstGeom prst="rect">
            <a:avLst/>
          </a:prstGeom>
          <a:noFill/>
          <a:ln/>
        </p:spPr>
        <p:txBody>
          <a:bodyPr wrap="square" lIns="0" tIns="0" rIns="0" bIns="0" rtlCol="0" anchor="t"/>
          <a:lstStyle/>
          <a:p>
            <a:pPr algn="l"/>
            <a:r>
              <a:rPr lang="en-US" sz="3600" dirty="0">
                <a:solidFill>
                  <a:srgbClr val="000000">
                    <a:alpha val="100000"/>
                  </a:srgbClr>
                </a:solidFill>
                <a:latin typeface="Rokkitt SemiBold" pitchFamily="34" charset="0"/>
                <a:ea typeface="Rokkitt SemiBold" pitchFamily="34" charset="-122"/>
                <a:cs typeface="Rokkitt SemiBold" pitchFamily="34" charset="-120"/>
              </a:rPr>
              <a:t>Item Name</a:t>
            </a:r>
            <a:endParaRPr lang="en-US" sz="3600" dirty="0"/>
          </a:p>
        </p:txBody>
      </p:sp>
      <p:sp>
        <p:nvSpPr>
          <p:cNvPr id="47" name="Text 7">
            <a:extLst>
              <a:ext uri="{FF2B5EF4-FFF2-40B4-BE49-F238E27FC236}">
                <a16:creationId xmlns:a16="http://schemas.microsoft.com/office/drawing/2014/main" id="{671E4284-9911-4E4D-8065-A3D27CF4A4B9}"/>
              </a:ext>
            </a:extLst>
          </p:cNvPr>
          <p:cNvSpPr/>
          <p:nvPr/>
        </p:nvSpPr>
        <p:spPr>
          <a:xfrm>
            <a:off x="30257297" y="20506651"/>
            <a:ext cx="5614102" cy="673100"/>
          </a:xfrm>
          <a:prstGeom prst="rect">
            <a:avLst/>
          </a:prstGeom>
          <a:noFill/>
          <a:ln/>
        </p:spPr>
        <p:txBody>
          <a:bodyPr wrap="square" lIns="0" tIns="0" rIns="0" bIns="0" rtlCol="0" anchor="t"/>
          <a:lstStyle/>
          <a:p>
            <a:pPr algn="l"/>
            <a:r>
              <a:rPr lang="en-US" sz="3600" dirty="0">
                <a:solidFill>
                  <a:srgbClr val="000000">
                    <a:alpha val="100000"/>
                  </a:srgbClr>
                </a:solidFill>
                <a:latin typeface="Rokkitt SemiBold" pitchFamily="34" charset="0"/>
                <a:ea typeface="Rokkitt SemiBold" pitchFamily="34" charset="-122"/>
                <a:cs typeface="Rokkitt SemiBold" pitchFamily="34" charset="-120"/>
              </a:rPr>
              <a:t>Price</a:t>
            </a:r>
            <a:endParaRPr lang="en-US" sz="3600" dirty="0"/>
          </a:p>
        </p:txBody>
      </p:sp>
      <p:sp>
        <p:nvSpPr>
          <p:cNvPr id="48" name="Text 8">
            <a:extLst>
              <a:ext uri="{FF2B5EF4-FFF2-40B4-BE49-F238E27FC236}">
                <a16:creationId xmlns:a16="http://schemas.microsoft.com/office/drawing/2014/main" id="{38937EED-611B-6045-8CB7-24DB94FB2E88}"/>
              </a:ext>
            </a:extLst>
          </p:cNvPr>
          <p:cNvSpPr/>
          <p:nvPr/>
        </p:nvSpPr>
        <p:spPr>
          <a:xfrm>
            <a:off x="17720831" y="21433751"/>
            <a:ext cx="12062274"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Enchanted Sword</a:t>
            </a:r>
            <a:endParaRPr lang="en-US" sz="3200" dirty="0"/>
          </a:p>
        </p:txBody>
      </p:sp>
      <p:sp>
        <p:nvSpPr>
          <p:cNvPr id="49" name="Text 9">
            <a:extLst>
              <a:ext uri="{FF2B5EF4-FFF2-40B4-BE49-F238E27FC236}">
                <a16:creationId xmlns:a16="http://schemas.microsoft.com/office/drawing/2014/main" id="{576FA208-A739-B24A-B536-2F34D95E46F5}"/>
              </a:ext>
            </a:extLst>
          </p:cNvPr>
          <p:cNvSpPr/>
          <p:nvPr/>
        </p:nvSpPr>
        <p:spPr>
          <a:xfrm>
            <a:off x="30257297" y="21433751"/>
            <a:ext cx="5597166"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500 Gold Coins</a:t>
            </a:r>
            <a:endParaRPr lang="en-US" sz="3200" dirty="0"/>
          </a:p>
        </p:txBody>
      </p:sp>
      <p:sp>
        <p:nvSpPr>
          <p:cNvPr id="50" name="Text 10">
            <a:extLst>
              <a:ext uri="{FF2B5EF4-FFF2-40B4-BE49-F238E27FC236}">
                <a16:creationId xmlns:a16="http://schemas.microsoft.com/office/drawing/2014/main" id="{B156A8DB-A8F0-5443-94F0-E543D0C43236}"/>
              </a:ext>
            </a:extLst>
          </p:cNvPr>
          <p:cNvSpPr/>
          <p:nvPr/>
        </p:nvSpPr>
        <p:spPr>
          <a:xfrm>
            <a:off x="17720831" y="22335451"/>
            <a:ext cx="12062274"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Spellbook of the Elders</a:t>
            </a:r>
            <a:endParaRPr lang="en-US" sz="3200" dirty="0"/>
          </a:p>
        </p:txBody>
      </p:sp>
      <p:sp>
        <p:nvSpPr>
          <p:cNvPr id="51" name="Text 11">
            <a:extLst>
              <a:ext uri="{FF2B5EF4-FFF2-40B4-BE49-F238E27FC236}">
                <a16:creationId xmlns:a16="http://schemas.microsoft.com/office/drawing/2014/main" id="{838D5825-A715-7E44-9DC1-EA3BE941F96D}"/>
              </a:ext>
            </a:extLst>
          </p:cNvPr>
          <p:cNvSpPr/>
          <p:nvPr/>
        </p:nvSpPr>
        <p:spPr>
          <a:xfrm>
            <a:off x="30257297" y="22335451"/>
            <a:ext cx="5597166"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700 Gold Coins</a:t>
            </a:r>
            <a:endParaRPr lang="en-US" sz="3200" dirty="0"/>
          </a:p>
        </p:txBody>
      </p:sp>
      <p:sp>
        <p:nvSpPr>
          <p:cNvPr id="52" name="Text 12">
            <a:extLst>
              <a:ext uri="{FF2B5EF4-FFF2-40B4-BE49-F238E27FC236}">
                <a16:creationId xmlns:a16="http://schemas.microsoft.com/office/drawing/2014/main" id="{37F06BC1-C8EE-1140-A287-027210D179F0}"/>
              </a:ext>
            </a:extLst>
          </p:cNvPr>
          <p:cNvSpPr/>
          <p:nvPr/>
        </p:nvSpPr>
        <p:spPr>
          <a:xfrm>
            <a:off x="17720831" y="23237151"/>
            <a:ext cx="12062274"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Staff of the Archmage</a:t>
            </a:r>
            <a:endParaRPr lang="en-US" sz="3200" dirty="0"/>
          </a:p>
        </p:txBody>
      </p:sp>
      <p:sp>
        <p:nvSpPr>
          <p:cNvPr id="53" name="Text 13">
            <a:extLst>
              <a:ext uri="{FF2B5EF4-FFF2-40B4-BE49-F238E27FC236}">
                <a16:creationId xmlns:a16="http://schemas.microsoft.com/office/drawing/2014/main" id="{EB114DCC-8FD7-F24A-90EA-B0D35904557B}"/>
              </a:ext>
            </a:extLst>
          </p:cNvPr>
          <p:cNvSpPr/>
          <p:nvPr/>
        </p:nvSpPr>
        <p:spPr>
          <a:xfrm>
            <a:off x="30257297" y="23237151"/>
            <a:ext cx="5597166"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643 Gold Coins</a:t>
            </a:r>
            <a:endParaRPr lang="en-US" sz="3200" dirty="0"/>
          </a:p>
        </p:txBody>
      </p:sp>
      <p:sp>
        <p:nvSpPr>
          <p:cNvPr id="54" name="Text 14">
            <a:extLst>
              <a:ext uri="{FF2B5EF4-FFF2-40B4-BE49-F238E27FC236}">
                <a16:creationId xmlns:a16="http://schemas.microsoft.com/office/drawing/2014/main" id="{BDA4EED2-D451-3043-BDAC-56B25A5B915A}"/>
              </a:ext>
            </a:extLst>
          </p:cNvPr>
          <p:cNvSpPr/>
          <p:nvPr/>
        </p:nvSpPr>
        <p:spPr>
          <a:xfrm>
            <a:off x="17720831" y="24138851"/>
            <a:ext cx="12062274"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Phoenix Feather Cloak</a:t>
            </a:r>
            <a:endParaRPr lang="en-US" sz="3200" dirty="0"/>
          </a:p>
        </p:txBody>
      </p:sp>
      <p:sp>
        <p:nvSpPr>
          <p:cNvPr id="55" name="Text 15">
            <a:extLst>
              <a:ext uri="{FF2B5EF4-FFF2-40B4-BE49-F238E27FC236}">
                <a16:creationId xmlns:a16="http://schemas.microsoft.com/office/drawing/2014/main" id="{B340FDC8-59AB-E34D-A6D7-7DA1A0F85A76}"/>
              </a:ext>
            </a:extLst>
          </p:cNvPr>
          <p:cNvSpPr/>
          <p:nvPr/>
        </p:nvSpPr>
        <p:spPr>
          <a:xfrm>
            <a:off x="30257297" y="24138851"/>
            <a:ext cx="5597166"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875 Gold Coins</a:t>
            </a:r>
            <a:endParaRPr lang="en-US" sz="3200" dirty="0"/>
          </a:p>
        </p:txBody>
      </p:sp>
      <p:sp>
        <p:nvSpPr>
          <p:cNvPr id="56" name="Text 16">
            <a:extLst>
              <a:ext uri="{FF2B5EF4-FFF2-40B4-BE49-F238E27FC236}">
                <a16:creationId xmlns:a16="http://schemas.microsoft.com/office/drawing/2014/main" id="{825AF670-C8D0-3248-90C0-050CCA6642C4}"/>
              </a:ext>
            </a:extLst>
          </p:cNvPr>
          <p:cNvSpPr/>
          <p:nvPr/>
        </p:nvSpPr>
        <p:spPr>
          <a:xfrm>
            <a:off x="17720831" y="25040551"/>
            <a:ext cx="12062274"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Amulet of Invisibility</a:t>
            </a:r>
            <a:endParaRPr lang="en-US" sz="3200" dirty="0"/>
          </a:p>
        </p:txBody>
      </p:sp>
      <p:sp>
        <p:nvSpPr>
          <p:cNvPr id="57" name="Text 17">
            <a:extLst>
              <a:ext uri="{FF2B5EF4-FFF2-40B4-BE49-F238E27FC236}">
                <a16:creationId xmlns:a16="http://schemas.microsoft.com/office/drawing/2014/main" id="{9EF124F1-143A-FF4B-B067-01D12093740B}"/>
              </a:ext>
            </a:extLst>
          </p:cNvPr>
          <p:cNvSpPr/>
          <p:nvPr/>
        </p:nvSpPr>
        <p:spPr>
          <a:xfrm>
            <a:off x="30257297" y="25040551"/>
            <a:ext cx="5597166"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124 Gold Coins</a:t>
            </a:r>
            <a:endParaRPr lang="en-US" sz="3200" dirty="0"/>
          </a:p>
        </p:txBody>
      </p:sp>
      <p:sp>
        <p:nvSpPr>
          <p:cNvPr id="58" name="Text 18">
            <a:extLst>
              <a:ext uri="{FF2B5EF4-FFF2-40B4-BE49-F238E27FC236}">
                <a16:creationId xmlns:a16="http://schemas.microsoft.com/office/drawing/2014/main" id="{305080F7-E348-BC42-802E-B9166FC7B242}"/>
              </a:ext>
            </a:extLst>
          </p:cNvPr>
          <p:cNvSpPr/>
          <p:nvPr/>
        </p:nvSpPr>
        <p:spPr>
          <a:xfrm>
            <a:off x="17720831" y="25942251"/>
            <a:ext cx="12062274"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Cursed Mirror</a:t>
            </a:r>
            <a:endParaRPr lang="en-US" sz="3200" dirty="0"/>
          </a:p>
        </p:txBody>
      </p:sp>
      <p:sp>
        <p:nvSpPr>
          <p:cNvPr id="59" name="Text 19">
            <a:extLst>
              <a:ext uri="{FF2B5EF4-FFF2-40B4-BE49-F238E27FC236}">
                <a16:creationId xmlns:a16="http://schemas.microsoft.com/office/drawing/2014/main" id="{B79DD1BC-230D-8349-A725-B76227532FCC}"/>
              </a:ext>
            </a:extLst>
          </p:cNvPr>
          <p:cNvSpPr/>
          <p:nvPr/>
        </p:nvSpPr>
        <p:spPr>
          <a:xfrm>
            <a:off x="30257297" y="25942251"/>
            <a:ext cx="5597166"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673 Gold Coins</a:t>
            </a:r>
            <a:endParaRPr lang="en-US" sz="3200" dirty="0"/>
          </a:p>
        </p:txBody>
      </p:sp>
      <p:sp>
        <p:nvSpPr>
          <p:cNvPr id="60" name="Text 20">
            <a:extLst>
              <a:ext uri="{FF2B5EF4-FFF2-40B4-BE49-F238E27FC236}">
                <a16:creationId xmlns:a16="http://schemas.microsoft.com/office/drawing/2014/main" id="{6A6486EF-6FBD-8341-BD49-7FA985EA4F99}"/>
              </a:ext>
            </a:extLst>
          </p:cNvPr>
          <p:cNvSpPr/>
          <p:nvPr/>
        </p:nvSpPr>
        <p:spPr>
          <a:xfrm>
            <a:off x="17720831" y="26843951"/>
            <a:ext cx="12062274"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Dragon's Hoard Chest</a:t>
            </a:r>
            <a:endParaRPr lang="en-US" sz="3200" dirty="0"/>
          </a:p>
        </p:txBody>
      </p:sp>
      <p:sp>
        <p:nvSpPr>
          <p:cNvPr id="61" name="Text 21">
            <a:extLst>
              <a:ext uri="{FF2B5EF4-FFF2-40B4-BE49-F238E27FC236}">
                <a16:creationId xmlns:a16="http://schemas.microsoft.com/office/drawing/2014/main" id="{4D6A1D53-9AC7-AB40-B803-3834F331362C}"/>
              </a:ext>
            </a:extLst>
          </p:cNvPr>
          <p:cNvSpPr/>
          <p:nvPr/>
        </p:nvSpPr>
        <p:spPr>
          <a:xfrm>
            <a:off x="30257297" y="26843951"/>
            <a:ext cx="5597166"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908 Gold Coins</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5EED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3095337" y="2413000"/>
            <a:ext cx="11291711" cy="11303000"/>
          </a:xfrm>
          <a:prstGeom prst="rect">
            <a:avLst/>
          </a:prstGeom>
        </p:spPr>
      </p:pic>
      <p:sp>
        <p:nvSpPr>
          <p:cNvPr id="3" name="Shape 0"/>
          <p:cNvSpPr/>
          <p:nvPr/>
        </p:nvSpPr>
        <p:spPr>
          <a:xfrm>
            <a:off x="0" y="0"/>
            <a:ext cx="24387048" cy="13716000"/>
          </a:xfrm>
          <a:prstGeom prst="rect">
            <a:avLst/>
          </a:prstGeom>
          <a:noFill/>
          <a:ln/>
        </p:spPr>
      </p:sp>
      <p:pic>
        <p:nvPicPr>
          <p:cNvPr id="4" name="Image 1" descr="preencoded.png"/>
          <p:cNvPicPr>
            <a:picLocks noChangeAspect="1"/>
          </p:cNvPicPr>
          <p:nvPr/>
        </p:nvPicPr>
        <p:blipFill>
          <a:blip r:embed="rId4"/>
          <a:stretch>
            <a:fillRect/>
          </a:stretch>
        </p:blipFill>
        <p:spPr>
          <a:xfrm>
            <a:off x="0" y="1244600"/>
            <a:ext cx="24387048" cy="25400"/>
          </a:xfrm>
          <a:prstGeom prst="rect">
            <a:avLst/>
          </a:prstGeom>
        </p:spPr>
      </p:pic>
      <p:pic>
        <p:nvPicPr>
          <p:cNvPr id="5" name="Image 2" descr="preencoded.png"/>
          <p:cNvPicPr>
            <a:picLocks noChangeAspect="1"/>
          </p:cNvPicPr>
          <p:nvPr/>
        </p:nvPicPr>
        <p:blipFill>
          <a:blip r:embed="rId4"/>
          <a:stretch>
            <a:fillRect/>
          </a:stretch>
        </p:blipFill>
        <p:spPr>
          <a:xfrm>
            <a:off x="0" y="12420600"/>
            <a:ext cx="24387048" cy="25400"/>
          </a:xfrm>
          <a:prstGeom prst="rect">
            <a:avLst/>
          </a:prstGeom>
        </p:spPr>
      </p:pic>
      <p:pic>
        <p:nvPicPr>
          <p:cNvPr id="6" name="Image 3" descr="preencoded.png"/>
          <p:cNvPicPr>
            <a:picLocks noChangeAspect="1"/>
          </p:cNvPicPr>
          <p:nvPr/>
        </p:nvPicPr>
        <p:blipFill>
          <a:blip r:embed="rId5"/>
          <a:stretch>
            <a:fillRect/>
          </a:stretch>
        </p:blipFill>
        <p:spPr>
          <a:xfrm>
            <a:off x="1244756" y="1270000"/>
            <a:ext cx="25403" cy="12446000"/>
          </a:xfrm>
          <a:prstGeom prst="rect">
            <a:avLst/>
          </a:prstGeom>
        </p:spPr>
      </p:pic>
      <p:pic>
        <p:nvPicPr>
          <p:cNvPr id="7" name="Image 4" descr="preencoded.png"/>
          <p:cNvPicPr>
            <a:picLocks noChangeAspect="1"/>
          </p:cNvPicPr>
          <p:nvPr/>
        </p:nvPicPr>
        <p:blipFill>
          <a:blip r:embed="rId5"/>
          <a:stretch>
            <a:fillRect/>
          </a:stretch>
        </p:blipFill>
        <p:spPr>
          <a:xfrm>
            <a:off x="23726565" y="0"/>
            <a:ext cx="25403" cy="12446000"/>
          </a:xfrm>
          <a:prstGeom prst="rect">
            <a:avLst/>
          </a:prstGeom>
        </p:spPr>
      </p:pic>
      <p:pic>
        <p:nvPicPr>
          <p:cNvPr id="8" name="Image 5" descr="preencoded.png"/>
          <p:cNvPicPr>
            <a:picLocks noChangeAspect="1"/>
          </p:cNvPicPr>
          <p:nvPr/>
        </p:nvPicPr>
        <p:blipFill>
          <a:blip r:embed="rId6"/>
          <a:stretch>
            <a:fillRect/>
          </a:stretch>
        </p:blipFill>
        <p:spPr>
          <a:xfrm>
            <a:off x="22456407" y="0"/>
            <a:ext cx="25403" cy="13716000"/>
          </a:xfrm>
          <a:prstGeom prst="rect">
            <a:avLst/>
          </a:prstGeom>
        </p:spPr>
      </p:pic>
      <p:sp>
        <p:nvSpPr>
          <p:cNvPr id="9" name="Text 1"/>
          <p:cNvSpPr/>
          <p:nvPr/>
        </p:nvSpPr>
        <p:spPr>
          <a:xfrm rot="16200000">
            <a:off x="-978022" y="10306676"/>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2"/>
          <p:cNvSpPr/>
          <p:nvPr/>
        </p:nvSpPr>
        <p:spPr>
          <a:xfrm rot="16200000">
            <a:off x="106232" y="1788821"/>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6" descr="preencoded.png"/>
          <p:cNvPicPr>
            <a:picLocks noChangeAspect="1"/>
          </p:cNvPicPr>
          <p:nvPr/>
        </p:nvPicPr>
        <p:blipFill>
          <a:blip r:embed="rId7"/>
          <a:stretch>
            <a:fillRect/>
          </a:stretch>
        </p:blipFill>
        <p:spPr>
          <a:xfrm>
            <a:off x="22608826" y="5257800"/>
            <a:ext cx="1016127" cy="3200400"/>
          </a:xfrm>
          <a:prstGeom prst="rect">
            <a:avLst/>
          </a:prstGeom>
        </p:spPr>
      </p:pic>
      <p:sp>
        <p:nvSpPr>
          <p:cNvPr id="12" name="Text 3"/>
          <p:cNvSpPr/>
          <p:nvPr/>
        </p:nvSpPr>
        <p:spPr>
          <a:xfrm rot="16200000">
            <a:off x="-978022" y="10306676"/>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4"/>
          <p:cNvSpPr/>
          <p:nvPr/>
        </p:nvSpPr>
        <p:spPr>
          <a:xfrm rot="16200000">
            <a:off x="106232" y="1788821"/>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Text 5"/>
          <p:cNvSpPr/>
          <p:nvPr/>
        </p:nvSpPr>
        <p:spPr>
          <a:xfrm>
            <a:off x="2540318" y="2146300"/>
            <a:ext cx="10525382" cy="14943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Data Collection</a:t>
            </a:r>
            <a:endParaRPr lang="en-US" sz="8000" dirty="0"/>
          </a:p>
        </p:txBody>
      </p:sp>
      <p:pic>
        <p:nvPicPr>
          <p:cNvPr id="15" name="Image 7" descr="preencoded.png"/>
          <p:cNvPicPr>
            <a:picLocks noChangeAspect="1"/>
          </p:cNvPicPr>
          <p:nvPr/>
        </p:nvPicPr>
        <p:blipFill>
          <a:blip r:embed="rId8"/>
          <a:stretch>
            <a:fillRect/>
          </a:stretch>
        </p:blipFill>
        <p:spPr>
          <a:xfrm>
            <a:off x="2540318" y="4114800"/>
            <a:ext cx="18607826" cy="7239000"/>
          </a:xfrm>
          <a:prstGeom prst="rect">
            <a:avLst/>
          </a:prstGeom>
        </p:spPr>
      </p:pic>
      <p:sp>
        <p:nvSpPr>
          <p:cNvPr id="16" name="Text 6"/>
          <p:cNvSpPr/>
          <p:nvPr/>
        </p:nvSpPr>
        <p:spPr>
          <a:xfrm>
            <a:off x="2845156" y="4318000"/>
            <a:ext cx="12079210" cy="673100"/>
          </a:xfrm>
          <a:prstGeom prst="rect">
            <a:avLst/>
          </a:prstGeom>
          <a:noFill/>
          <a:ln/>
        </p:spPr>
        <p:txBody>
          <a:bodyPr wrap="square" lIns="0" tIns="0" rIns="0" bIns="0" rtlCol="0" anchor="t"/>
          <a:lstStyle/>
          <a:p>
            <a:pPr algn="l"/>
            <a:r>
              <a:rPr lang="en-US" sz="3600" dirty="0">
                <a:solidFill>
                  <a:srgbClr val="000000">
                    <a:alpha val="100000"/>
                  </a:srgbClr>
                </a:solidFill>
                <a:latin typeface="Rokkitt SemiBold" pitchFamily="34" charset="0"/>
                <a:ea typeface="Rokkitt SemiBold" pitchFamily="34" charset="-122"/>
                <a:cs typeface="Rokkitt SemiBold" pitchFamily="34" charset="-120"/>
              </a:rPr>
              <a:t>Item Name</a:t>
            </a:r>
            <a:endParaRPr lang="en-US" sz="3600" dirty="0"/>
          </a:p>
        </p:txBody>
      </p:sp>
      <p:sp>
        <p:nvSpPr>
          <p:cNvPr id="17" name="Text 7"/>
          <p:cNvSpPr/>
          <p:nvPr/>
        </p:nvSpPr>
        <p:spPr>
          <a:xfrm>
            <a:off x="15381622" y="4318000"/>
            <a:ext cx="5614102" cy="673100"/>
          </a:xfrm>
          <a:prstGeom prst="rect">
            <a:avLst/>
          </a:prstGeom>
          <a:noFill/>
          <a:ln/>
        </p:spPr>
        <p:txBody>
          <a:bodyPr wrap="square" lIns="0" tIns="0" rIns="0" bIns="0" rtlCol="0" anchor="t"/>
          <a:lstStyle/>
          <a:p>
            <a:pPr algn="l"/>
            <a:r>
              <a:rPr lang="en-US" sz="3600" dirty="0">
                <a:solidFill>
                  <a:srgbClr val="000000">
                    <a:alpha val="100000"/>
                  </a:srgbClr>
                </a:solidFill>
                <a:latin typeface="Rokkitt SemiBold" pitchFamily="34" charset="0"/>
                <a:ea typeface="Rokkitt SemiBold" pitchFamily="34" charset="-122"/>
                <a:cs typeface="Rokkitt SemiBold" pitchFamily="34" charset="-120"/>
              </a:rPr>
              <a:t>Price</a:t>
            </a:r>
            <a:endParaRPr lang="en-US" sz="3600" dirty="0"/>
          </a:p>
        </p:txBody>
      </p:sp>
      <p:sp>
        <p:nvSpPr>
          <p:cNvPr id="18" name="Text 8"/>
          <p:cNvSpPr/>
          <p:nvPr/>
        </p:nvSpPr>
        <p:spPr>
          <a:xfrm>
            <a:off x="2845156" y="5245100"/>
            <a:ext cx="12062274"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Enchanted Sword</a:t>
            </a:r>
            <a:endParaRPr lang="en-US" sz="3200" dirty="0"/>
          </a:p>
        </p:txBody>
      </p:sp>
      <p:sp>
        <p:nvSpPr>
          <p:cNvPr id="19" name="Text 9"/>
          <p:cNvSpPr/>
          <p:nvPr/>
        </p:nvSpPr>
        <p:spPr>
          <a:xfrm>
            <a:off x="15381622" y="5245100"/>
            <a:ext cx="5597166"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500 Gold Coins</a:t>
            </a:r>
            <a:endParaRPr lang="en-US" sz="3200" dirty="0"/>
          </a:p>
        </p:txBody>
      </p:sp>
      <p:sp>
        <p:nvSpPr>
          <p:cNvPr id="20" name="Text 10"/>
          <p:cNvSpPr/>
          <p:nvPr/>
        </p:nvSpPr>
        <p:spPr>
          <a:xfrm>
            <a:off x="2845156" y="6146800"/>
            <a:ext cx="12062274"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Spellbook of the Elders</a:t>
            </a:r>
            <a:endParaRPr lang="en-US" sz="3200" dirty="0"/>
          </a:p>
        </p:txBody>
      </p:sp>
      <p:sp>
        <p:nvSpPr>
          <p:cNvPr id="21" name="Text 11"/>
          <p:cNvSpPr/>
          <p:nvPr/>
        </p:nvSpPr>
        <p:spPr>
          <a:xfrm>
            <a:off x="15381622" y="6146800"/>
            <a:ext cx="5597166"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700 Gold Coins</a:t>
            </a:r>
            <a:endParaRPr lang="en-US" sz="3200" dirty="0"/>
          </a:p>
        </p:txBody>
      </p:sp>
      <p:sp>
        <p:nvSpPr>
          <p:cNvPr id="22" name="Text 12"/>
          <p:cNvSpPr/>
          <p:nvPr/>
        </p:nvSpPr>
        <p:spPr>
          <a:xfrm>
            <a:off x="2845156" y="7048500"/>
            <a:ext cx="12062274"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Staff of the Archmage</a:t>
            </a:r>
            <a:endParaRPr lang="en-US" sz="3200" dirty="0"/>
          </a:p>
        </p:txBody>
      </p:sp>
      <p:sp>
        <p:nvSpPr>
          <p:cNvPr id="23" name="Text 13"/>
          <p:cNvSpPr/>
          <p:nvPr/>
        </p:nvSpPr>
        <p:spPr>
          <a:xfrm>
            <a:off x="15381622" y="7048500"/>
            <a:ext cx="5597166"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643 Gold Coins</a:t>
            </a:r>
            <a:endParaRPr lang="en-US" sz="3200" dirty="0"/>
          </a:p>
        </p:txBody>
      </p:sp>
      <p:sp>
        <p:nvSpPr>
          <p:cNvPr id="24" name="Text 14"/>
          <p:cNvSpPr/>
          <p:nvPr/>
        </p:nvSpPr>
        <p:spPr>
          <a:xfrm>
            <a:off x="2845156" y="7950200"/>
            <a:ext cx="12062274"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Phoenix Feather Cloak</a:t>
            </a:r>
            <a:endParaRPr lang="en-US" sz="3200" dirty="0"/>
          </a:p>
        </p:txBody>
      </p:sp>
      <p:sp>
        <p:nvSpPr>
          <p:cNvPr id="25" name="Text 15"/>
          <p:cNvSpPr/>
          <p:nvPr/>
        </p:nvSpPr>
        <p:spPr>
          <a:xfrm>
            <a:off x="15381622" y="7950200"/>
            <a:ext cx="5597166"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875 Gold Coins</a:t>
            </a:r>
            <a:endParaRPr lang="en-US" sz="3200" dirty="0"/>
          </a:p>
        </p:txBody>
      </p:sp>
      <p:sp>
        <p:nvSpPr>
          <p:cNvPr id="26" name="Text 16"/>
          <p:cNvSpPr/>
          <p:nvPr/>
        </p:nvSpPr>
        <p:spPr>
          <a:xfrm>
            <a:off x="2845156" y="8851900"/>
            <a:ext cx="12062274"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Amulet of Invisibility</a:t>
            </a:r>
            <a:endParaRPr lang="en-US" sz="3200" dirty="0"/>
          </a:p>
        </p:txBody>
      </p:sp>
      <p:sp>
        <p:nvSpPr>
          <p:cNvPr id="27" name="Text 17"/>
          <p:cNvSpPr/>
          <p:nvPr/>
        </p:nvSpPr>
        <p:spPr>
          <a:xfrm>
            <a:off x="15381622" y="8851900"/>
            <a:ext cx="5597166"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124 Gold Coins</a:t>
            </a:r>
            <a:endParaRPr lang="en-US" sz="3200" dirty="0"/>
          </a:p>
        </p:txBody>
      </p:sp>
      <p:sp>
        <p:nvSpPr>
          <p:cNvPr id="28" name="Text 18"/>
          <p:cNvSpPr/>
          <p:nvPr/>
        </p:nvSpPr>
        <p:spPr>
          <a:xfrm>
            <a:off x="2845156" y="9753600"/>
            <a:ext cx="12062274"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Cursed Mirror</a:t>
            </a:r>
            <a:endParaRPr lang="en-US" sz="3200" dirty="0"/>
          </a:p>
        </p:txBody>
      </p:sp>
      <p:sp>
        <p:nvSpPr>
          <p:cNvPr id="29" name="Text 19"/>
          <p:cNvSpPr/>
          <p:nvPr/>
        </p:nvSpPr>
        <p:spPr>
          <a:xfrm>
            <a:off x="15381622" y="9753600"/>
            <a:ext cx="5597166"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673 Gold Coins</a:t>
            </a:r>
            <a:endParaRPr lang="en-US" sz="3200" dirty="0"/>
          </a:p>
        </p:txBody>
      </p:sp>
      <p:sp>
        <p:nvSpPr>
          <p:cNvPr id="30" name="Text 20"/>
          <p:cNvSpPr/>
          <p:nvPr/>
        </p:nvSpPr>
        <p:spPr>
          <a:xfrm>
            <a:off x="2845156" y="10655300"/>
            <a:ext cx="12062274"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Dragon's Hoard Chest</a:t>
            </a:r>
            <a:endParaRPr lang="en-US" sz="3200" dirty="0"/>
          </a:p>
        </p:txBody>
      </p:sp>
      <p:sp>
        <p:nvSpPr>
          <p:cNvPr id="31" name="Text 21"/>
          <p:cNvSpPr/>
          <p:nvPr/>
        </p:nvSpPr>
        <p:spPr>
          <a:xfrm>
            <a:off x="15381622" y="10655300"/>
            <a:ext cx="5597166"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908 Gold Coins</a:t>
            </a:r>
            <a:endParaRPr lang="en-US" sz="3200" dirty="0"/>
          </a:p>
        </p:txBody>
      </p:sp>
      <p:sp>
        <p:nvSpPr>
          <p:cNvPr id="32" name="Text 5">
            <a:extLst>
              <a:ext uri="{FF2B5EF4-FFF2-40B4-BE49-F238E27FC236}">
                <a16:creationId xmlns:a16="http://schemas.microsoft.com/office/drawing/2014/main" id="{592BA1EC-E61F-AC48-92A3-AE9738228527}"/>
              </a:ext>
            </a:extLst>
          </p:cNvPr>
          <p:cNvSpPr/>
          <p:nvPr/>
        </p:nvSpPr>
        <p:spPr>
          <a:xfrm>
            <a:off x="-10145702" y="-5617478"/>
            <a:ext cx="10525382" cy="14943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Data Analysis</a:t>
            </a:r>
            <a:endParaRPr lang="en-US" sz="8000" dirty="0"/>
          </a:p>
        </p:txBody>
      </p:sp>
      <p:pic>
        <p:nvPicPr>
          <p:cNvPr id="33" name="Image 7" descr="preencoded.png">
            <a:extLst>
              <a:ext uri="{FF2B5EF4-FFF2-40B4-BE49-F238E27FC236}">
                <a16:creationId xmlns:a16="http://schemas.microsoft.com/office/drawing/2014/main" id="{7D3AFBB1-C6DA-4A4D-8BD7-6E3DE9ED0CA0}"/>
              </a:ext>
            </a:extLst>
          </p:cNvPr>
          <p:cNvPicPr>
            <a:picLocks noChangeAspect="1"/>
          </p:cNvPicPr>
          <p:nvPr/>
        </p:nvPicPr>
        <p:blipFill>
          <a:blip r:embed="rId9"/>
          <a:stretch>
            <a:fillRect/>
          </a:stretch>
        </p:blipFill>
        <p:spPr>
          <a:xfrm>
            <a:off x="27875751" y="3016250"/>
            <a:ext cx="18366496" cy="8318500"/>
          </a:xfrm>
          <a:prstGeom prst="rect">
            <a:avLst/>
          </a:prstGeom>
        </p:spPr>
      </p:pic>
      <p:pic>
        <p:nvPicPr>
          <p:cNvPr id="34" name="Image 8" descr="preencoded.png">
            <a:extLst>
              <a:ext uri="{FF2B5EF4-FFF2-40B4-BE49-F238E27FC236}">
                <a16:creationId xmlns:a16="http://schemas.microsoft.com/office/drawing/2014/main" id="{7F6033F9-0EB1-E94A-85D5-82EDDA0C9861}"/>
              </a:ext>
            </a:extLst>
          </p:cNvPr>
          <p:cNvPicPr>
            <a:picLocks noChangeAspect="1"/>
          </p:cNvPicPr>
          <p:nvPr/>
        </p:nvPicPr>
        <p:blipFill>
          <a:blip r:embed="rId9"/>
          <a:stretch>
            <a:fillRect/>
          </a:stretch>
        </p:blipFill>
        <p:spPr>
          <a:xfrm>
            <a:off x="27875751" y="3016250"/>
            <a:ext cx="18366496" cy="8318500"/>
          </a:xfrm>
          <a:prstGeom prst="rect">
            <a:avLst/>
          </a:prstGeom>
        </p:spPr>
      </p:pic>
      <p:sp>
        <p:nvSpPr>
          <p:cNvPr id="35" name="Shape 6">
            <a:extLst>
              <a:ext uri="{FF2B5EF4-FFF2-40B4-BE49-F238E27FC236}">
                <a16:creationId xmlns:a16="http://schemas.microsoft.com/office/drawing/2014/main" id="{680E2E98-D2DE-8C47-91B0-3C08B035F5BF}"/>
              </a:ext>
            </a:extLst>
          </p:cNvPr>
          <p:cNvSpPr/>
          <p:nvPr/>
        </p:nvSpPr>
        <p:spPr>
          <a:xfrm>
            <a:off x="27875751" y="3016250"/>
            <a:ext cx="18366496" cy="8089900"/>
          </a:xfrm>
          <a:prstGeom prst="rect">
            <a:avLst/>
          </a:prstGeom>
          <a:noFill/>
          <a:ln/>
        </p:spPr>
      </p:sp>
      <p:sp>
        <p:nvSpPr>
          <p:cNvPr id="36" name="Shape 7">
            <a:extLst>
              <a:ext uri="{FF2B5EF4-FFF2-40B4-BE49-F238E27FC236}">
                <a16:creationId xmlns:a16="http://schemas.microsoft.com/office/drawing/2014/main" id="{3042FB2B-73E7-9942-9887-5DDADF90578D}"/>
              </a:ext>
            </a:extLst>
          </p:cNvPr>
          <p:cNvSpPr/>
          <p:nvPr/>
        </p:nvSpPr>
        <p:spPr>
          <a:xfrm>
            <a:off x="27875751" y="3016250"/>
            <a:ext cx="18366496" cy="609600"/>
          </a:xfrm>
          <a:prstGeom prst="rect">
            <a:avLst/>
          </a:prstGeom>
          <a:noFill/>
          <a:ln/>
        </p:spPr>
      </p:sp>
      <p:sp>
        <p:nvSpPr>
          <p:cNvPr id="37" name="Text 8">
            <a:extLst>
              <a:ext uri="{FF2B5EF4-FFF2-40B4-BE49-F238E27FC236}">
                <a16:creationId xmlns:a16="http://schemas.microsoft.com/office/drawing/2014/main" id="{724ECA80-EC7A-404D-85FF-53124B5E3F7F}"/>
              </a:ext>
            </a:extLst>
          </p:cNvPr>
          <p:cNvSpPr/>
          <p:nvPr/>
        </p:nvSpPr>
        <p:spPr>
          <a:xfrm>
            <a:off x="27740267" y="30162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12</a:t>
            </a:r>
            <a:endParaRPr lang="en-US" sz="3200" dirty="0"/>
          </a:p>
        </p:txBody>
      </p:sp>
      <p:pic>
        <p:nvPicPr>
          <p:cNvPr id="38" name="Image 9" descr="preencoded.png">
            <a:extLst>
              <a:ext uri="{FF2B5EF4-FFF2-40B4-BE49-F238E27FC236}">
                <a16:creationId xmlns:a16="http://schemas.microsoft.com/office/drawing/2014/main" id="{73B0DA09-FA2A-8044-AD02-AF0FCFE3DAB6}"/>
              </a:ext>
            </a:extLst>
          </p:cNvPr>
          <p:cNvPicPr>
            <a:picLocks noChangeAspect="1"/>
          </p:cNvPicPr>
          <p:nvPr/>
        </p:nvPicPr>
        <p:blipFill>
          <a:blip r:embed="rId10"/>
          <a:stretch>
            <a:fillRect/>
          </a:stretch>
        </p:blipFill>
        <p:spPr>
          <a:xfrm>
            <a:off x="28485427" y="3321050"/>
            <a:ext cx="17756819" cy="0"/>
          </a:xfrm>
          <a:prstGeom prst="rect">
            <a:avLst/>
          </a:prstGeom>
        </p:spPr>
      </p:pic>
      <p:pic>
        <p:nvPicPr>
          <p:cNvPr id="39" name="Image 10" descr="preencoded.png">
            <a:extLst>
              <a:ext uri="{FF2B5EF4-FFF2-40B4-BE49-F238E27FC236}">
                <a16:creationId xmlns:a16="http://schemas.microsoft.com/office/drawing/2014/main" id="{C4F63B54-DA1E-994A-8E6A-F8568E2CFE5D}"/>
              </a:ext>
            </a:extLst>
          </p:cNvPr>
          <p:cNvPicPr>
            <a:picLocks noChangeAspect="1"/>
          </p:cNvPicPr>
          <p:nvPr/>
        </p:nvPicPr>
        <p:blipFill>
          <a:blip r:embed="rId11"/>
          <a:stretch>
            <a:fillRect/>
          </a:stretch>
        </p:blipFill>
        <p:spPr>
          <a:xfrm>
            <a:off x="28485427" y="3308350"/>
            <a:ext cx="17756819" cy="12700"/>
          </a:xfrm>
          <a:prstGeom prst="rect">
            <a:avLst/>
          </a:prstGeom>
        </p:spPr>
      </p:pic>
      <p:sp>
        <p:nvSpPr>
          <p:cNvPr id="40" name="Shape 9">
            <a:extLst>
              <a:ext uri="{FF2B5EF4-FFF2-40B4-BE49-F238E27FC236}">
                <a16:creationId xmlns:a16="http://schemas.microsoft.com/office/drawing/2014/main" id="{8DF9A3E0-89E1-C041-A2F9-C550CA94D5E2}"/>
              </a:ext>
            </a:extLst>
          </p:cNvPr>
          <p:cNvSpPr/>
          <p:nvPr/>
        </p:nvSpPr>
        <p:spPr>
          <a:xfrm>
            <a:off x="27875751" y="4262971"/>
            <a:ext cx="18366496" cy="609600"/>
          </a:xfrm>
          <a:prstGeom prst="rect">
            <a:avLst/>
          </a:prstGeom>
          <a:noFill/>
          <a:ln/>
        </p:spPr>
      </p:sp>
      <p:sp>
        <p:nvSpPr>
          <p:cNvPr id="41" name="Text 10">
            <a:extLst>
              <a:ext uri="{FF2B5EF4-FFF2-40B4-BE49-F238E27FC236}">
                <a16:creationId xmlns:a16="http://schemas.microsoft.com/office/drawing/2014/main" id="{A59877AC-5826-BB4F-A63E-3004592634A7}"/>
              </a:ext>
            </a:extLst>
          </p:cNvPr>
          <p:cNvSpPr/>
          <p:nvPr/>
        </p:nvSpPr>
        <p:spPr>
          <a:xfrm>
            <a:off x="27740267" y="4262971"/>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10</a:t>
            </a:r>
            <a:endParaRPr lang="en-US" sz="3200" dirty="0"/>
          </a:p>
        </p:txBody>
      </p:sp>
      <p:pic>
        <p:nvPicPr>
          <p:cNvPr id="42" name="Image 11" descr="preencoded.png">
            <a:extLst>
              <a:ext uri="{FF2B5EF4-FFF2-40B4-BE49-F238E27FC236}">
                <a16:creationId xmlns:a16="http://schemas.microsoft.com/office/drawing/2014/main" id="{3F3F4465-EB0E-D046-8D1D-098AA941FA55}"/>
              </a:ext>
            </a:extLst>
          </p:cNvPr>
          <p:cNvPicPr>
            <a:picLocks noChangeAspect="1"/>
          </p:cNvPicPr>
          <p:nvPr/>
        </p:nvPicPr>
        <p:blipFill>
          <a:blip r:embed="rId10"/>
          <a:stretch>
            <a:fillRect/>
          </a:stretch>
        </p:blipFill>
        <p:spPr>
          <a:xfrm>
            <a:off x="28485427" y="4567771"/>
            <a:ext cx="17756819" cy="0"/>
          </a:xfrm>
          <a:prstGeom prst="rect">
            <a:avLst/>
          </a:prstGeom>
        </p:spPr>
      </p:pic>
      <p:pic>
        <p:nvPicPr>
          <p:cNvPr id="43" name="Image 12" descr="preencoded.png">
            <a:extLst>
              <a:ext uri="{FF2B5EF4-FFF2-40B4-BE49-F238E27FC236}">
                <a16:creationId xmlns:a16="http://schemas.microsoft.com/office/drawing/2014/main" id="{AC01CC57-D0E7-0A49-A1CD-3656A11B8C7E}"/>
              </a:ext>
            </a:extLst>
          </p:cNvPr>
          <p:cNvPicPr>
            <a:picLocks noChangeAspect="1"/>
          </p:cNvPicPr>
          <p:nvPr/>
        </p:nvPicPr>
        <p:blipFill>
          <a:blip r:embed="rId12"/>
          <a:stretch>
            <a:fillRect/>
          </a:stretch>
        </p:blipFill>
        <p:spPr>
          <a:xfrm>
            <a:off x="28485427" y="4555071"/>
            <a:ext cx="17756819" cy="12700"/>
          </a:xfrm>
          <a:prstGeom prst="rect">
            <a:avLst/>
          </a:prstGeom>
        </p:spPr>
      </p:pic>
      <p:sp>
        <p:nvSpPr>
          <p:cNvPr id="44" name="Shape 11">
            <a:extLst>
              <a:ext uri="{FF2B5EF4-FFF2-40B4-BE49-F238E27FC236}">
                <a16:creationId xmlns:a16="http://schemas.microsoft.com/office/drawing/2014/main" id="{F3694FBC-6A73-9A4E-B5FF-C245ECD1C7A1}"/>
              </a:ext>
            </a:extLst>
          </p:cNvPr>
          <p:cNvSpPr/>
          <p:nvPr/>
        </p:nvSpPr>
        <p:spPr>
          <a:xfrm>
            <a:off x="27875751" y="5509679"/>
            <a:ext cx="18366496" cy="609600"/>
          </a:xfrm>
          <a:prstGeom prst="rect">
            <a:avLst/>
          </a:prstGeom>
          <a:noFill/>
          <a:ln/>
        </p:spPr>
      </p:sp>
      <p:sp>
        <p:nvSpPr>
          <p:cNvPr id="45" name="Text 12">
            <a:extLst>
              <a:ext uri="{FF2B5EF4-FFF2-40B4-BE49-F238E27FC236}">
                <a16:creationId xmlns:a16="http://schemas.microsoft.com/office/drawing/2014/main" id="{064041E5-3D5F-844D-A28F-BCE5AF359193}"/>
              </a:ext>
            </a:extLst>
          </p:cNvPr>
          <p:cNvSpPr/>
          <p:nvPr/>
        </p:nvSpPr>
        <p:spPr>
          <a:xfrm>
            <a:off x="27740267" y="5509679"/>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8</a:t>
            </a:r>
            <a:endParaRPr lang="en-US" sz="3200" dirty="0"/>
          </a:p>
        </p:txBody>
      </p:sp>
      <p:pic>
        <p:nvPicPr>
          <p:cNvPr id="46" name="Image 13" descr="preencoded.png">
            <a:extLst>
              <a:ext uri="{FF2B5EF4-FFF2-40B4-BE49-F238E27FC236}">
                <a16:creationId xmlns:a16="http://schemas.microsoft.com/office/drawing/2014/main" id="{665DAF5F-9E74-CE45-9D7A-7B9B8330C88B}"/>
              </a:ext>
            </a:extLst>
          </p:cNvPr>
          <p:cNvPicPr>
            <a:picLocks noChangeAspect="1"/>
          </p:cNvPicPr>
          <p:nvPr/>
        </p:nvPicPr>
        <p:blipFill>
          <a:blip r:embed="rId10"/>
          <a:stretch>
            <a:fillRect/>
          </a:stretch>
        </p:blipFill>
        <p:spPr>
          <a:xfrm>
            <a:off x="28485427" y="5814479"/>
            <a:ext cx="17756819" cy="0"/>
          </a:xfrm>
          <a:prstGeom prst="rect">
            <a:avLst/>
          </a:prstGeom>
        </p:spPr>
      </p:pic>
      <p:pic>
        <p:nvPicPr>
          <p:cNvPr id="47" name="Image 14" descr="preencoded.png">
            <a:extLst>
              <a:ext uri="{FF2B5EF4-FFF2-40B4-BE49-F238E27FC236}">
                <a16:creationId xmlns:a16="http://schemas.microsoft.com/office/drawing/2014/main" id="{C34EA30A-3CE1-2341-AB37-A2959A88A9E9}"/>
              </a:ext>
            </a:extLst>
          </p:cNvPr>
          <p:cNvPicPr>
            <a:picLocks noChangeAspect="1"/>
          </p:cNvPicPr>
          <p:nvPr/>
        </p:nvPicPr>
        <p:blipFill>
          <a:blip r:embed="rId13"/>
          <a:stretch>
            <a:fillRect/>
          </a:stretch>
        </p:blipFill>
        <p:spPr>
          <a:xfrm>
            <a:off x="28485427" y="5801779"/>
            <a:ext cx="17756819" cy="12700"/>
          </a:xfrm>
          <a:prstGeom prst="rect">
            <a:avLst/>
          </a:prstGeom>
        </p:spPr>
      </p:pic>
      <p:sp>
        <p:nvSpPr>
          <p:cNvPr id="48" name="Shape 13">
            <a:extLst>
              <a:ext uri="{FF2B5EF4-FFF2-40B4-BE49-F238E27FC236}">
                <a16:creationId xmlns:a16="http://schemas.microsoft.com/office/drawing/2014/main" id="{18040E8D-8B4E-DD47-8EB0-C620F3F6A7C5}"/>
              </a:ext>
            </a:extLst>
          </p:cNvPr>
          <p:cNvSpPr/>
          <p:nvPr/>
        </p:nvSpPr>
        <p:spPr>
          <a:xfrm>
            <a:off x="27875751" y="6756400"/>
            <a:ext cx="18366496" cy="609600"/>
          </a:xfrm>
          <a:prstGeom prst="rect">
            <a:avLst/>
          </a:prstGeom>
          <a:noFill/>
          <a:ln/>
        </p:spPr>
      </p:sp>
      <p:sp>
        <p:nvSpPr>
          <p:cNvPr id="49" name="Text 14">
            <a:extLst>
              <a:ext uri="{FF2B5EF4-FFF2-40B4-BE49-F238E27FC236}">
                <a16:creationId xmlns:a16="http://schemas.microsoft.com/office/drawing/2014/main" id="{0AFD5C95-1EE2-8643-BED6-40E0A1200623}"/>
              </a:ext>
            </a:extLst>
          </p:cNvPr>
          <p:cNvSpPr/>
          <p:nvPr/>
        </p:nvSpPr>
        <p:spPr>
          <a:xfrm>
            <a:off x="27740267" y="67564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6</a:t>
            </a:r>
            <a:endParaRPr lang="en-US" sz="3200" dirty="0"/>
          </a:p>
        </p:txBody>
      </p:sp>
      <p:pic>
        <p:nvPicPr>
          <p:cNvPr id="50" name="Image 15" descr="preencoded.png">
            <a:extLst>
              <a:ext uri="{FF2B5EF4-FFF2-40B4-BE49-F238E27FC236}">
                <a16:creationId xmlns:a16="http://schemas.microsoft.com/office/drawing/2014/main" id="{8C25D565-22C5-3C4F-9494-614513C11AF9}"/>
              </a:ext>
            </a:extLst>
          </p:cNvPr>
          <p:cNvPicPr>
            <a:picLocks noChangeAspect="1"/>
          </p:cNvPicPr>
          <p:nvPr/>
        </p:nvPicPr>
        <p:blipFill>
          <a:blip r:embed="rId10"/>
          <a:stretch>
            <a:fillRect/>
          </a:stretch>
        </p:blipFill>
        <p:spPr>
          <a:xfrm>
            <a:off x="28485427" y="7061200"/>
            <a:ext cx="17756819" cy="0"/>
          </a:xfrm>
          <a:prstGeom prst="rect">
            <a:avLst/>
          </a:prstGeom>
        </p:spPr>
      </p:pic>
      <p:pic>
        <p:nvPicPr>
          <p:cNvPr id="51" name="Image 16" descr="preencoded.png">
            <a:extLst>
              <a:ext uri="{FF2B5EF4-FFF2-40B4-BE49-F238E27FC236}">
                <a16:creationId xmlns:a16="http://schemas.microsoft.com/office/drawing/2014/main" id="{A3E1EA03-DB42-A44A-A209-97DA7A4C1FA6}"/>
              </a:ext>
            </a:extLst>
          </p:cNvPr>
          <p:cNvPicPr>
            <a:picLocks noChangeAspect="1"/>
          </p:cNvPicPr>
          <p:nvPr/>
        </p:nvPicPr>
        <p:blipFill>
          <a:blip r:embed="rId14"/>
          <a:stretch>
            <a:fillRect/>
          </a:stretch>
        </p:blipFill>
        <p:spPr>
          <a:xfrm>
            <a:off x="28485427" y="7048500"/>
            <a:ext cx="17756819" cy="12700"/>
          </a:xfrm>
          <a:prstGeom prst="rect">
            <a:avLst/>
          </a:prstGeom>
        </p:spPr>
      </p:pic>
      <p:sp>
        <p:nvSpPr>
          <p:cNvPr id="52" name="Shape 15">
            <a:extLst>
              <a:ext uri="{FF2B5EF4-FFF2-40B4-BE49-F238E27FC236}">
                <a16:creationId xmlns:a16="http://schemas.microsoft.com/office/drawing/2014/main" id="{11714BA2-D29B-DA4C-832F-336D442560CA}"/>
              </a:ext>
            </a:extLst>
          </p:cNvPr>
          <p:cNvSpPr/>
          <p:nvPr/>
        </p:nvSpPr>
        <p:spPr>
          <a:xfrm>
            <a:off x="27875751" y="8003121"/>
            <a:ext cx="18366496" cy="609600"/>
          </a:xfrm>
          <a:prstGeom prst="rect">
            <a:avLst/>
          </a:prstGeom>
          <a:noFill/>
          <a:ln/>
        </p:spPr>
      </p:sp>
      <p:sp>
        <p:nvSpPr>
          <p:cNvPr id="53" name="Text 16">
            <a:extLst>
              <a:ext uri="{FF2B5EF4-FFF2-40B4-BE49-F238E27FC236}">
                <a16:creationId xmlns:a16="http://schemas.microsoft.com/office/drawing/2014/main" id="{EF6A6CF2-A52E-9D4B-ADF6-24B990C51900}"/>
              </a:ext>
            </a:extLst>
          </p:cNvPr>
          <p:cNvSpPr/>
          <p:nvPr/>
        </p:nvSpPr>
        <p:spPr>
          <a:xfrm>
            <a:off x="27740267" y="8003121"/>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4</a:t>
            </a:r>
            <a:endParaRPr lang="en-US" sz="3200" dirty="0"/>
          </a:p>
        </p:txBody>
      </p:sp>
      <p:pic>
        <p:nvPicPr>
          <p:cNvPr id="54" name="Image 17" descr="preencoded.png">
            <a:extLst>
              <a:ext uri="{FF2B5EF4-FFF2-40B4-BE49-F238E27FC236}">
                <a16:creationId xmlns:a16="http://schemas.microsoft.com/office/drawing/2014/main" id="{77E17B64-CD45-8C4E-8ECB-4EB1290F2502}"/>
              </a:ext>
            </a:extLst>
          </p:cNvPr>
          <p:cNvPicPr>
            <a:picLocks noChangeAspect="1"/>
          </p:cNvPicPr>
          <p:nvPr/>
        </p:nvPicPr>
        <p:blipFill>
          <a:blip r:embed="rId10"/>
          <a:stretch>
            <a:fillRect/>
          </a:stretch>
        </p:blipFill>
        <p:spPr>
          <a:xfrm>
            <a:off x="28485427" y="8307921"/>
            <a:ext cx="17756819" cy="0"/>
          </a:xfrm>
          <a:prstGeom prst="rect">
            <a:avLst/>
          </a:prstGeom>
        </p:spPr>
      </p:pic>
      <p:pic>
        <p:nvPicPr>
          <p:cNvPr id="55" name="Image 18" descr="preencoded.png">
            <a:extLst>
              <a:ext uri="{FF2B5EF4-FFF2-40B4-BE49-F238E27FC236}">
                <a16:creationId xmlns:a16="http://schemas.microsoft.com/office/drawing/2014/main" id="{644A95F1-D8ED-3946-81B4-01DED50B4C50}"/>
              </a:ext>
            </a:extLst>
          </p:cNvPr>
          <p:cNvPicPr>
            <a:picLocks noChangeAspect="1"/>
          </p:cNvPicPr>
          <p:nvPr/>
        </p:nvPicPr>
        <p:blipFill>
          <a:blip r:embed="rId15"/>
          <a:stretch>
            <a:fillRect/>
          </a:stretch>
        </p:blipFill>
        <p:spPr>
          <a:xfrm>
            <a:off x="28485427" y="8295221"/>
            <a:ext cx="17756819" cy="12700"/>
          </a:xfrm>
          <a:prstGeom prst="rect">
            <a:avLst/>
          </a:prstGeom>
        </p:spPr>
      </p:pic>
      <p:sp>
        <p:nvSpPr>
          <p:cNvPr id="56" name="Shape 17">
            <a:extLst>
              <a:ext uri="{FF2B5EF4-FFF2-40B4-BE49-F238E27FC236}">
                <a16:creationId xmlns:a16="http://schemas.microsoft.com/office/drawing/2014/main" id="{F7E0531B-135B-5A4E-A9B1-D5F52EE853F6}"/>
              </a:ext>
            </a:extLst>
          </p:cNvPr>
          <p:cNvSpPr/>
          <p:nvPr/>
        </p:nvSpPr>
        <p:spPr>
          <a:xfrm>
            <a:off x="27875751" y="9249829"/>
            <a:ext cx="18366496" cy="609600"/>
          </a:xfrm>
          <a:prstGeom prst="rect">
            <a:avLst/>
          </a:prstGeom>
          <a:noFill/>
          <a:ln/>
        </p:spPr>
      </p:sp>
      <p:sp>
        <p:nvSpPr>
          <p:cNvPr id="57" name="Text 18">
            <a:extLst>
              <a:ext uri="{FF2B5EF4-FFF2-40B4-BE49-F238E27FC236}">
                <a16:creationId xmlns:a16="http://schemas.microsoft.com/office/drawing/2014/main" id="{4A6B27DC-BE70-534A-BE96-6F64CFCC1830}"/>
              </a:ext>
            </a:extLst>
          </p:cNvPr>
          <p:cNvSpPr/>
          <p:nvPr/>
        </p:nvSpPr>
        <p:spPr>
          <a:xfrm>
            <a:off x="27740267" y="9249829"/>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a:t>
            </a:r>
            <a:endParaRPr lang="en-US" sz="3200" dirty="0"/>
          </a:p>
        </p:txBody>
      </p:sp>
      <p:pic>
        <p:nvPicPr>
          <p:cNvPr id="58" name="Image 19" descr="preencoded.png">
            <a:extLst>
              <a:ext uri="{FF2B5EF4-FFF2-40B4-BE49-F238E27FC236}">
                <a16:creationId xmlns:a16="http://schemas.microsoft.com/office/drawing/2014/main" id="{605FAA67-0FB5-1448-97C4-145D77602A84}"/>
              </a:ext>
            </a:extLst>
          </p:cNvPr>
          <p:cNvPicPr>
            <a:picLocks noChangeAspect="1"/>
          </p:cNvPicPr>
          <p:nvPr/>
        </p:nvPicPr>
        <p:blipFill>
          <a:blip r:embed="rId10"/>
          <a:stretch>
            <a:fillRect/>
          </a:stretch>
        </p:blipFill>
        <p:spPr>
          <a:xfrm>
            <a:off x="28485427" y="9554629"/>
            <a:ext cx="17756819" cy="0"/>
          </a:xfrm>
          <a:prstGeom prst="rect">
            <a:avLst/>
          </a:prstGeom>
        </p:spPr>
      </p:pic>
      <p:pic>
        <p:nvPicPr>
          <p:cNvPr id="59" name="Image 20" descr="preencoded.png">
            <a:extLst>
              <a:ext uri="{FF2B5EF4-FFF2-40B4-BE49-F238E27FC236}">
                <a16:creationId xmlns:a16="http://schemas.microsoft.com/office/drawing/2014/main" id="{5B4AE7CA-6E3D-F84F-A63A-3012D6A9D859}"/>
              </a:ext>
            </a:extLst>
          </p:cNvPr>
          <p:cNvPicPr>
            <a:picLocks noChangeAspect="1"/>
          </p:cNvPicPr>
          <p:nvPr/>
        </p:nvPicPr>
        <p:blipFill>
          <a:blip r:embed="rId16"/>
          <a:stretch>
            <a:fillRect/>
          </a:stretch>
        </p:blipFill>
        <p:spPr>
          <a:xfrm>
            <a:off x="28485427" y="9541929"/>
            <a:ext cx="17756819" cy="12700"/>
          </a:xfrm>
          <a:prstGeom prst="rect">
            <a:avLst/>
          </a:prstGeom>
        </p:spPr>
      </p:pic>
      <p:sp>
        <p:nvSpPr>
          <p:cNvPr id="60" name="Shape 19">
            <a:extLst>
              <a:ext uri="{FF2B5EF4-FFF2-40B4-BE49-F238E27FC236}">
                <a16:creationId xmlns:a16="http://schemas.microsoft.com/office/drawing/2014/main" id="{D3E1C617-B08D-7F42-A8FD-1323FFCEC3F0}"/>
              </a:ext>
            </a:extLst>
          </p:cNvPr>
          <p:cNvSpPr/>
          <p:nvPr/>
        </p:nvSpPr>
        <p:spPr>
          <a:xfrm>
            <a:off x="27875751" y="10496550"/>
            <a:ext cx="18366496" cy="609600"/>
          </a:xfrm>
          <a:prstGeom prst="rect">
            <a:avLst/>
          </a:prstGeom>
          <a:noFill/>
          <a:ln/>
        </p:spPr>
      </p:sp>
      <p:sp>
        <p:nvSpPr>
          <p:cNvPr id="61" name="Text 20">
            <a:extLst>
              <a:ext uri="{FF2B5EF4-FFF2-40B4-BE49-F238E27FC236}">
                <a16:creationId xmlns:a16="http://schemas.microsoft.com/office/drawing/2014/main" id="{8BA5040C-D615-9B47-9534-F8ECAE8E72B1}"/>
              </a:ext>
            </a:extLst>
          </p:cNvPr>
          <p:cNvSpPr/>
          <p:nvPr/>
        </p:nvSpPr>
        <p:spPr>
          <a:xfrm>
            <a:off x="27740267" y="104965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0</a:t>
            </a:r>
            <a:endParaRPr lang="en-US" sz="3200" dirty="0"/>
          </a:p>
        </p:txBody>
      </p:sp>
      <p:pic>
        <p:nvPicPr>
          <p:cNvPr id="62" name="Image 21" descr="preencoded.png">
            <a:extLst>
              <a:ext uri="{FF2B5EF4-FFF2-40B4-BE49-F238E27FC236}">
                <a16:creationId xmlns:a16="http://schemas.microsoft.com/office/drawing/2014/main" id="{174A32FD-CD27-7945-90E1-9F699AA5E2A4}"/>
              </a:ext>
            </a:extLst>
          </p:cNvPr>
          <p:cNvPicPr>
            <a:picLocks noChangeAspect="1"/>
          </p:cNvPicPr>
          <p:nvPr/>
        </p:nvPicPr>
        <p:blipFill>
          <a:blip r:embed="rId17"/>
          <a:stretch>
            <a:fillRect/>
          </a:stretch>
        </p:blipFill>
        <p:spPr>
          <a:xfrm>
            <a:off x="28485427" y="11004550"/>
            <a:ext cx="17756819" cy="101600"/>
          </a:xfrm>
          <a:prstGeom prst="rect">
            <a:avLst/>
          </a:prstGeom>
        </p:spPr>
      </p:pic>
      <p:pic>
        <p:nvPicPr>
          <p:cNvPr id="63" name="Image 22" descr="preencoded.png">
            <a:extLst>
              <a:ext uri="{FF2B5EF4-FFF2-40B4-BE49-F238E27FC236}">
                <a16:creationId xmlns:a16="http://schemas.microsoft.com/office/drawing/2014/main" id="{0003B01F-3E57-9C4F-844F-9F415B999B10}"/>
              </a:ext>
            </a:extLst>
          </p:cNvPr>
          <p:cNvPicPr>
            <a:picLocks noChangeAspect="1"/>
          </p:cNvPicPr>
          <p:nvPr/>
        </p:nvPicPr>
        <p:blipFill>
          <a:blip r:embed="rId18"/>
          <a:stretch>
            <a:fillRect/>
          </a:stretch>
        </p:blipFill>
        <p:spPr>
          <a:xfrm>
            <a:off x="28485427" y="11004550"/>
            <a:ext cx="17756819" cy="12700"/>
          </a:xfrm>
          <a:prstGeom prst="rect">
            <a:avLst/>
          </a:prstGeom>
        </p:spPr>
      </p:pic>
      <p:pic>
        <p:nvPicPr>
          <p:cNvPr id="64" name="Image 23" descr="preencoded.png">
            <a:extLst>
              <a:ext uri="{FF2B5EF4-FFF2-40B4-BE49-F238E27FC236}">
                <a16:creationId xmlns:a16="http://schemas.microsoft.com/office/drawing/2014/main" id="{712AB2DC-1649-E944-A3F8-667B1E6C060C}"/>
              </a:ext>
            </a:extLst>
          </p:cNvPr>
          <p:cNvPicPr>
            <a:picLocks noChangeAspect="1"/>
          </p:cNvPicPr>
          <p:nvPr/>
        </p:nvPicPr>
        <p:blipFill>
          <a:blip r:embed="rId19"/>
          <a:stretch>
            <a:fillRect/>
          </a:stretch>
        </p:blipFill>
        <p:spPr>
          <a:xfrm>
            <a:off x="28485427" y="11004550"/>
            <a:ext cx="12702" cy="101600"/>
          </a:xfrm>
          <a:prstGeom prst="rect">
            <a:avLst/>
          </a:prstGeom>
        </p:spPr>
      </p:pic>
      <p:pic>
        <p:nvPicPr>
          <p:cNvPr id="65" name="Image 24" descr="preencoded.png">
            <a:extLst>
              <a:ext uri="{FF2B5EF4-FFF2-40B4-BE49-F238E27FC236}">
                <a16:creationId xmlns:a16="http://schemas.microsoft.com/office/drawing/2014/main" id="{22664F59-F262-A846-9EDA-1E11BAC2749D}"/>
              </a:ext>
            </a:extLst>
          </p:cNvPr>
          <p:cNvPicPr>
            <a:picLocks noChangeAspect="1"/>
          </p:cNvPicPr>
          <p:nvPr/>
        </p:nvPicPr>
        <p:blipFill>
          <a:blip r:embed="rId19"/>
          <a:stretch>
            <a:fillRect/>
          </a:stretch>
        </p:blipFill>
        <p:spPr>
          <a:xfrm>
            <a:off x="46229544" y="11004550"/>
            <a:ext cx="12702" cy="101600"/>
          </a:xfrm>
          <a:prstGeom prst="rect">
            <a:avLst/>
          </a:prstGeom>
        </p:spPr>
      </p:pic>
      <p:sp>
        <p:nvSpPr>
          <p:cNvPr id="66" name="Shape 21">
            <a:extLst>
              <a:ext uri="{FF2B5EF4-FFF2-40B4-BE49-F238E27FC236}">
                <a16:creationId xmlns:a16="http://schemas.microsoft.com/office/drawing/2014/main" id="{BF738ACD-D190-954E-991E-3FE29F19D4BB}"/>
              </a:ext>
            </a:extLst>
          </p:cNvPr>
          <p:cNvSpPr/>
          <p:nvPr/>
        </p:nvSpPr>
        <p:spPr>
          <a:xfrm>
            <a:off x="28485427" y="3016250"/>
            <a:ext cx="17756819" cy="8318500"/>
          </a:xfrm>
          <a:prstGeom prst="rect">
            <a:avLst/>
          </a:prstGeom>
          <a:noFill/>
          <a:ln/>
        </p:spPr>
      </p:sp>
      <p:pic>
        <p:nvPicPr>
          <p:cNvPr id="67" name="Image 25" descr="preencoded.png">
            <a:extLst>
              <a:ext uri="{FF2B5EF4-FFF2-40B4-BE49-F238E27FC236}">
                <a16:creationId xmlns:a16="http://schemas.microsoft.com/office/drawing/2014/main" id="{F266BFD9-9928-0446-B0E4-6FAC2FC7E689}"/>
              </a:ext>
            </a:extLst>
          </p:cNvPr>
          <p:cNvPicPr>
            <a:picLocks noChangeAspect="1"/>
          </p:cNvPicPr>
          <p:nvPr/>
        </p:nvPicPr>
        <p:blipFill>
          <a:blip r:embed="rId20"/>
          <a:stretch>
            <a:fillRect/>
          </a:stretch>
        </p:blipFill>
        <p:spPr>
          <a:xfrm>
            <a:off x="28485427" y="3016250"/>
            <a:ext cx="2536688" cy="8318500"/>
          </a:xfrm>
          <a:prstGeom prst="rect">
            <a:avLst/>
          </a:prstGeom>
        </p:spPr>
      </p:pic>
      <p:sp>
        <p:nvSpPr>
          <p:cNvPr id="68" name="Text 22">
            <a:extLst>
              <a:ext uri="{FF2B5EF4-FFF2-40B4-BE49-F238E27FC236}">
                <a16:creationId xmlns:a16="http://schemas.microsoft.com/office/drawing/2014/main" id="{E0E2DF13-8E68-8A41-9ADD-0DAC6C019011}"/>
              </a:ext>
            </a:extLst>
          </p:cNvPr>
          <p:cNvSpPr/>
          <p:nvPr/>
        </p:nvSpPr>
        <p:spPr>
          <a:xfrm>
            <a:off x="29205183" y="11131550"/>
            <a:ext cx="1075401" cy="6307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2015</a:t>
            </a:r>
            <a:endParaRPr lang="en-US" sz="3200" dirty="0"/>
          </a:p>
        </p:txBody>
      </p:sp>
      <p:pic>
        <p:nvPicPr>
          <p:cNvPr id="69" name="Image 26" descr="preencoded.png">
            <a:extLst>
              <a:ext uri="{FF2B5EF4-FFF2-40B4-BE49-F238E27FC236}">
                <a16:creationId xmlns:a16="http://schemas.microsoft.com/office/drawing/2014/main" id="{76581CC4-0CAE-A947-8136-3F2FC303FDFE}"/>
              </a:ext>
            </a:extLst>
          </p:cNvPr>
          <p:cNvPicPr>
            <a:picLocks noChangeAspect="1"/>
          </p:cNvPicPr>
          <p:nvPr/>
        </p:nvPicPr>
        <p:blipFill>
          <a:blip r:embed="rId19"/>
          <a:stretch>
            <a:fillRect/>
          </a:stretch>
        </p:blipFill>
        <p:spPr>
          <a:xfrm>
            <a:off x="28485427" y="11004550"/>
            <a:ext cx="12702" cy="101600"/>
          </a:xfrm>
          <a:prstGeom prst="rect">
            <a:avLst/>
          </a:prstGeom>
        </p:spPr>
      </p:pic>
      <p:pic>
        <p:nvPicPr>
          <p:cNvPr id="70" name="Image 27" descr="preencoded.png">
            <a:extLst>
              <a:ext uri="{FF2B5EF4-FFF2-40B4-BE49-F238E27FC236}">
                <a16:creationId xmlns:a16="http://schemas.microsoft.com/office/drawing/2014/main" id="{B98926F7-17C0-8E49-9ADF-C490F4D855D2}"/>
              </a:ext>
            </a:extLst>
          </p:cNvPr>
          <p:cNvPicPr>
            <a:picLocks noChangeAspect="1"/>
          </p:cNvPicPr>
          <p:nvPr/>
        </p:nvPicPr>
        <p:blipFill>
          <a:blip r:embed="rId21"/>
          <a:stretch>
            <a:fillRect/>
          </a:stretch>
        </p:blipFill>
        <p:spPr>
          <a:xfrm>
            <a:off x="31022115" y="3016250"/>
            <a:ext cx="2536688" cy="8318500"/>
          </a:xfrm>
          <a:prstGeom prst="rect">
            <a:avLst/>
          </a:prstGeom>
        </p:spPr>
      </p:pic>
      <p:sp>
        <p:nvSpPr>
          <p:cNvPr id="71" name="Text 23">
            <a:extLst>
              <a:ext uri="{FF2B5EF4-FFF2-40B4-BE49-F238E27FC236}">
                <a16:creationId xmlns:a16="http://schemas.microsoft.com/office/drawing/2014/main" id="{BDF14C91-5666-F447-B621-AE672D9662B8}"/>
              </a:ext>
            </a:extLst>
          </p:cNvPr>
          <p:cNvSpPr/>
          <p:nvPr/>
        </p:nvSpPr>
        <p:spPr>
          <a:xfrm>
            <a:off x="31741871" y="11131550"/>
            <a:ext cx="1088103" cy="6307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2016</a:t>
            </a:r>
            <a:endParaRPr lang="en-US" sz="3200" dirty="0"/>
          </a:p>
        </p:txBody>
      </p:sp>
      <p:pic>
        <p:nvPicPr>
          <p:cNvPr id="72" name="Image 28" descr="preencoded.png">
            <a:extLst>
              <a:ext uri="{FF2B5EF4-FFF2-40B4-BE49-F238E27FC236}">
                <a16:creationId xmlns:a16="http://schemas.microsoft.com/office/drawing/2014/main" id="{38EE06E2-00D2-F345-98DD-D5373640E6D1}"/>
              </a:ext>
            </a:extLst>
          </p:cNvPr>
          <p:cNvPicPr>
            <a:picLocks noChangeAspect="1"/>
          </p:cNvPicPr>
          <p:nvPr/>
        </p:nvPicPr>
        <p:blipFill>
          <a:blip r:embed="rId22"/>
          <a:stretch>
            <a:fillRect/>
          </a:stretch>
        </p:blipFill>
        <p:spPr>
          <a:xfrm>
            <a:off x="31022115" y="11004550"/>
            <a:ext cx="12702" cy="101600"/>
          </a:xfrm>
          <a:prstGeom prst="rect">
            <a:avLst/>
          </a:prstGeom>
        </p:spPr>
      </p:pic>
      <p:pic>
        <p:nvPicPr>
          <p:cNvPr id="73" name="Image 29" descr="preencoded.png">
            <a:extLst>
              <a:ext uri="{FF2B5EF4-FFF2-40B4-BE49-F238E27FC236}">
                <a16:creationId xmlns:a16="http://schemas.microsoft.com/office/drawing/2014/main" id="{0CA2103F-6268-324B-9DB5-BA0D101D9B33}"/>
              </a:ext>
            </a:extLst>
          </p:cNvPr>
          <p:cNvPicPr>
            <a:picLocks noChangeAspect="1"/>
          </p:cNvPicPr>
          <p:nvPr/>
        </p:nvPicPr>
        <p:blipFill>
          <a:blip r:embed="rId21"/>
          <a:stretch>
            <a:fillRect/>
          </a:stretch>
        </p:blipFill>
        <p:spPr>
          <a:xfrm>
            <a:off x="33558802" y="3016250"/>
            <a:ext cx="2536689" cy="8318500"/>
          </a:xfrm>
          <a:prstGeom prst="rect">
            <a:avLst/>
          </a:prstGeom>
        </p:spPr>
      </p:pic>
      <p:sp>
        <p:nvSpPr>
          <p:cNvPr id="74" name="Text 24">
            <a:extLst>
              <a:ext uri="{FF2B5EF4-FFF2-40B4-BE49-F238E27FC236}">
                <a16:creationId xmlns:a16="http://schemas.microsoft.com/office/drawing/2014/main" id="{DB59D6C5-CC5D-9D4D-9EE8-50C894B20DDE}"/>
              </a:ext>
            </a:extLst>
          </p:cNvPr>
          <p:cNvSpPr/>
          <p:nvPr/>
        </p:nvSpPr>
        <p:spPr>
          <a:xfrm>
            <a:off x="34291261" y="11131550"/>
            <a:ext cx="1062699" cy="6307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2017</a:t>
            </a:r>
            <a:endParaRPr lang="en-US" sz="3200" dirty="0"/>
          </a:p>
        </p:txBody>
      </p:sp>
      <p:pic>
        <p:nvPicPr>
          <p:cNvPr id="75" name="Image 30" descr="preencoded.png">
            <a:extLst>
              <a:ext uri="{FF2B5EF4-FFF2-40B4-BE49-F238E27FC236}">
                <a16:creationId xmlns:a16="http://schemas.microsoft.com/office/drawing/2014/main" id="{265E44A0-DC10-4B4D-808E-511D35EE8922}"/>
              </a:ext>
            </a:extLst>
          </p:cNvPr>
          <p:cNvPicPr>
            <a:picLocks noChangeAspect="1"/>
          </p:cNvPicPr>
          <p:nvPr/>
        </p:nvPicPr>
        <p:blipFill>
          <a:blip r:embed="rId23"/>
          <a:stretch>
            <a:fillRect/>
          </a:stretch>
        </p:blipFill>
        <p:spPr>
          <a:xfrm>
            <a:off x="33558802" y="11004550"/>
            <a:ext cx="12702" cy="101600"/>
          </a:xfrm>
          <a:prstGeom prst="rect">
            <a:avLst/>
          </a:prstGeom>
        </p:spPr>
      </p:pic>
      <p:pic>
        <p:nvPicPr>
          <p:cNvPr id="76" name="Image 31" descr="preencoded.png">
            <a:extLst>
              <a:ext uri="{FF2B5EF4-FFF2-40B4-BE49-F238E27FC236}">
                <a16:creationId xmlns:a16="http://schemas.microsoft.com/office/drawing/2014/main" id="{D7422911-94A4-AA4F-957C-B35BFD7CDC5A}"/>
              </a:ext>
            </a:extLst>
          </p:cNvPr>
          <p:cNvPicPr>
            <a:picLocks noChangeAspect="1"/>
          </p:cNvPicPr>
          <p:nvPr/>
        </p:nvPicPr>
        <p:blipFill>
          <a:blip r:embed="rId20"/>
          <a:stretch>
            <a:fillRect/>
          </a:stretch>
        </p:blipFill>
        <p:spPr>
          <a:xfrm>
            <a:off x="36095492" y="3016250"/>
            <a:ext cx="2536689" cy="8318500"/>
          </a:xfrm>
          <a:prstGeom prst="rect">
            <a:avLst/>
          </a:prstGeom>
        </p:spPr>
      </p:pic>
      <p:sp>
        <p:nvSpPr>
          <p:cNvPr id="77" name="Text 25">
            <a:extLst>
              <a:ext uri="{FF2B5EF4-FFF2-40B4-BE49-F238E27FC236}">
                <a16:creationId xmlns:a16="http://schemas.microsoft.com/office/drawing/2014/main" id="{D319C9C1-82C8-744D-801E-81CE55AC73BE}"/>
              </a:ext>
            </a:extLst>
          </p:cNvPr>
          <p:cNvSpPr/>
          <p:nvPr/>
        </p:nvSpPr>
        <p:spPr>
          <a:xfrm>
            <a:off x="36815248" y="11131550"/>
            <a:ext cx="1075401" cy="6307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2018</a:t>
            </a:r>
            <a:endParaRPr lang="en-US" sz="3200" dirty="0"/>
          </a:p>
        </p:txBody>
      </p:sp>
      <p:pic>
        <p:nvPicPr>
          <p:cNvPr id="78" name="Image 32" descr="preencoded.png">
            <a:extLst>
              <a:ext uri="{FF2B5EF4-FFF2-40B4-BE49-F238E27FC236}">
                <a16:creationId xmlns:a16="http://schemas.microsoft.com/office/drawing/2014/main" id="{24A9F92A-A13D-7D4A-9818-78BDA687A923}"/>
              </a:ext>
            </a:extLst>
          </p:cNvPr>
          <p:cNvPicPr>
            <a:picLocks noChangeAspect="1"/>
          </p:cNvPicPr>
          <p:nvPr/>
        </p:nvPicPr>
        <p:blipFill>
          <a:blip r:embed="rId24"/>
          <a:stretch>
            <a:fillRect/>
          </a:stretch>
        </p:blipFill>
        <p:spPr>
          <a:xfrm>
            <a:off x="36095492" y="11004550"/>
            <a:ext cx="12702" cy="101600"/>
          </a:xfrm>
          <a:prstGeom prst="rect">
            <a:avLst/>
          </a:prstGeom>
        </p:spPr>
      </p:pic>
      <p:pic>
        <p:nvPicPr>
          <p:cNvPr id="79" name="Image 33" descr="preencoded.png">
            <a:extLst>
              <a:ext uri="{FF2B5EF4-FFF2-40B4-BE49-F238E27FC236}">
                <a16:creationId xmlns:a16="http://schemas.microsoft.com/office/drawing/2014/main" id="{B651B2B2-D1FC-6F4C-B638-4B66189347CE}"/>
              </a:ext>
            </a:extLst>
          </p:cNvPr>
          <p:cNvPicPr>
            <a:picLocks noChangeAspect="1"/>
          </p:cNvPicPr>
          <p:nvPr/>
        </p:nvPicPr>
        <p:blipFill>
          <a:blip r:embed="rId21"/>
          <a:stretch>
            <a:fillRect/>
          </a:stretch>
        </p:blipFill>
        <p:spPr>
          <a:xfrm>
            <a:off x="38632181" y="3016250"/>
            <a:ext cx="2536689" cy="8318500"/>
          </a:xfrm>
          <a:prstGeom prst="rect">
            <a:avLst/>
          </a:prstGeom>
        </p:spPr>
      </p:pic>
      <p:sp>
        <p:nvSpPr>
          <p:cNvPr id="80" name="Text 26">
            <a:extLst>
              <a:ext uri="{FF2B5EF4-FFF2-40B4-BE49-F238E27FC236}">
                <a16:creationId xmlns:a16="http://schemas.microsoft.com/office/drawing/2014/main" id="{12A973CD-F844-5347-8F3E-E3295840EE32}"/>
              </a:ext>
            </a:extLst>
          </p:cNvPr>
          <p:cNvSpPr/>
          <p:nvPr/>
        </p:nvSpPr>
        <p:spPr>
          <a:xfrm>
            <a:off x="39351938" y="11131550"/>
            <a:ext cx="1088103" cy="6307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2019</a:t>
            </a:r>
            <a:endParaRPr lang="en-US" sz="3200" dirty="0"/>
          </a:p>
        </p:txBody>
      </p:sp>
      <p:pic>
        <p:nvPicPr>
          <p:cNvPr id="81" name="Image 34" descr="preencoded.png">
            <a:extLst>
              <a:ext uri="{FF2B5EF4-FFF2-40B4-BE49-F238E27FC236}">
                <a16:creationId xmlns:a16="http://schemas.microsoft.com/office/drawing/2014/main" id="{BA7AFAB4-EA01-F348-BC9B-76683DB5266D}"/>
              </a:ext>
            </a:extLst>
          </p:cNvPr>
          <p:cNvPicPr>
            <a:picLocks noChangeAspect="1"/>
          </p:cNvPicPr>
          <p:nvPr/>
        </p:nvPicPr>
        <p:blipFill>
          <a:blip r:embed="rId25"/>
          <a:stretch>
            <a:fillRect/>
          </a:stretch>
        </p:blipFill>
        <p:spPr>
          <a:xfrm>
            <a:off x="38632181" y="11004550"/>
            <a:ext cx="12702" cy="101600"/>
          </a:xfrm>
          <a:prstGeom prst="rect">
            <a:avLst/>
          </a:prstGeom>
        </p:spPr>
      </p:pic>
      <p:pic>
        <p:nvPicPr>
          <p:cNvPr id="82" name="Image 35" descr="preencoded.png">
            <a:extLst>
              <a:ext uri="{FF2B5EF4-FFF2-40B4-BE49-F238E27FC236}">
                <a16:creationId xmlns:a16="http://schemas.microsoft.com/office/drawing/2014/main" id="{53D48CAE-E4F4-654C-B241-0CAF0F5F2CA9}"/>
              </a:ext>
            </a:extLst>
          </p:cNvPr>
          <p:cNvPicPr>
            <a:picLocks noChangeAspect="1"/>
          </p:cNvPicPr>
          <p:nvPr/>
        </p:nvPicPr>
        <p:blipFill>
          <a:blip r:embed="rId21"/>
          <a:stretch>
            <a:fillRect/>
          </a:stretch>
        </p:blipFill>
        <p:spPr>
          <a:xfrm>
            <a:off x="41168867" y="3016250"/>
            <a:ext cx="2536689" cy="8318500"/>
          </a:xfrm>
          <a:prstGeom prst="rect">
            <a:avLst/>
          </a:prstGeom>
        </p:spPr>
      </p:pic>
      <p:sp>
        <p:nvSpPr>
          <p:cNvPr id="83" name="Text 27">
            <a:extLst>
              <a:ext uri="{FF2B5EF4-FFF2-40B4-BE49-F238E27FC236}">
                <a16:creationId xmlns:a16="http://schemas.microsoft.com/office/drawing/2014/main" id="{96697BC7-4181-AF4D-A252-CE89E5BE6DDB}"/>
              </a:ext>
            </a:extLst>
          </p:cNvPr>
          <p:cNvSpPr/>
          <p:nvPr/>
        </p:nvSpPr>
        <p:spPr>
          <a:xfrm>
            <a:off x="41863221" y="11131550"/>
            <a:ext cx="1138909" cy="6307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2020</a:t>
            </a:r>
            <a:endParaRPr lang="en-US" sz="3200" dirty="0"/>
          </a:p>
        </p:txBody>
      </p:sp>
      <p:pic>
        <p:nvPicPr>
          <p:cNvPr id="84" name="Image 36" descr="preencoded.png">
            <a:extLst>
              <a:ext uri="{FF2B5EF4-FFF2-40B4-BE49-F238E27FC236}">
                <a16:creationId xmlns:a16="http://schemas.microsoft.com/office/drawing/2014/main" id="{7F4EB0D5-1118-A14F-B0F5-C8F9FF491FD6}"/>
              </a:ext>
            </a:extLst>
          </p:cNvPr>
          <p:cNvPicPr>
            <a:picLocks noChangeAspect="1"/>
          </p:cNvPicPr>
          <p:nvPr/>
        </p:nvPicPr>
        <p:blipFill>
          <a:blip r:embed="rId26"/>
          <a:stretch>
            <a:fillRect/>
          </a:stretch>
        </p:blipFill>
        <p:spPr>
          <a:xfrm>
            <a:off x="41168867" y="11004550"/>
            <a:ext cx="12702" cy="101600"/>
          </a:xfrm>
          <a:prstGeom prst="rect">
            <a:avLst/>
          </a:prstGeom>
        </p:spPr>
      </p:pic>
      <p:pic>
        <p:nvPicPr>
          <p:cNvPr id="85" name="Image 37" descr="preencoded.png">
            <a:extLst>
              <a:ext uri="{FF2B5EF4-FFF2-40B4-BE49-F238E27FC236}">
                <a16:creationId xmlns:a16="http://schemas.microsoft.com/office/drawing/2014/main" id="{A7A98E54-8386-D94D-AEE4-79DB5367B75A}"/>
              </a:ext>
            </a:extLst>
          </p:cNvPr>
          <p:cNvPicPr>
            <a:picLocks noChangeAspect="1"/>
          </p:cNvPicPr>
          <p:nvPr/>
        </p:nvPicPr>
        <p:blipFill>
          <a:blip r:embed="rId20"/>
          <a:stretch>
            <a:fillRect/>
          </a:stretch>
        </p:blipFill>
        <p:spPr>
          <a:xfrm>
            <a:off x="43705557" y="3016250"/>
            <a:ext cx="2536689" cy="8318500"/>
          </a:xfrm>
          <a:prstGeom prst="rect">
            <a:avLst/>
          </a:prstGeom>
        </p:spPr>
      </p:pic>
      <p:sp>
        <p:nvSpPr>
          <p:cNvPr id="86" name="Text 28">
            <a:extLst>
              <a:ext uri="{FF2B5EF4-FFF2-40B4-BE49-F238E27FC236}">
                <a16:creationId xmlns:a16="http://schemas.microsoft.com/office/drawing/2014/main" id="{B54FBADF-9E02-C841-A88D-CDE9ACA0FDB4}"/>
              </a:ext>
            </a:extLst>
          </p:cNvPr>
          <p:cNvSpPr/>
          <p:nvPr/>
        </p:nvSpPr>
        <p:spPr>
          <a:xfrm>
            <a:off x="44425313" y="11131550"/>
            <a:ext cx="1075401" cy="6307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2021</a:t>
            </a:r>
            <a:endParaRPr lang="en-US" sz="3200" dirty="0"/>
          </a:p>
        </p:txBody>
      </p:sp>
      <p:pic>
        <p:nvPicPr>
          <p:cNvPr id="87" name="Image 38" descr="preencoded.png">
            <a:extLst>
              <a:ext uri="{FF2B5EF4-FFF2-40B4-BE49-F238E27FC236}">
                <a16:creationId xmlns:a16="http://schemas.microsoft.com/office/drawing/2014/main" id="{CECDEA71-F1FD-4047-B742-E52804673D9B}"/>
              </a:ext>
            </a:extLst>
          </p:cNvPr>
          <p:cNvPicPr>
            <a:picLocks noChangeAspect="1"/>
          </p:cNvPicPr>
          <p:nvPr/>
        </p:nvPicPr>
        <p:blipFill>
          <a:blip r:embed="rId27"/>
          <a:stretch>
            <a:fillRect/>
          </a:stretch>
        </p:blipFill>
        <p:spPr>
          <a:xfrm>
            <a:off x="43705557" y="11004550"/>
            <a:ext cx="12702" cy="101600"/>
          </a:xfrm>
          <a:prstGeom prst="rect">
            <a:avLst/>
          </a:prstGeom>
        </p:spPr>
      </p:pic>
      <p:pic>
        <p:nvPicPr>
          <p:cNvPr id="88" name="Image 39" descr="preencoded.png">
            <a:extLst>
              <a:ext uri="{FF2B5EF4-FFF2-40B4-BE49-F238E27FC236}">
                <a16:creationId xmlns:a16="http://schemas.microsoft.com/office/drawing/2014/main" id="{762FB595-8DCE-0E41-AC48-C85BF7631A7A}"/>
              </a:ext>
            </a:extLst>
          </p:cNvPr>
          <p:cNvPicPr>
            <a:picLocks noChangeAspect="1"/>
          </p:cNvPicPr>
          <p:nvPr/>
        </p:nvPicPr>
        <p:blipFill>
          <a:blip r:embed="rId28"/>
          <a:stretch>
            <a:fillRect/>
          </a:stretch>
        </p:blipFill>
        <p:spPr>
          <a:xfrm>
            <a:off x="35382389" y="3683000"/>
            <a:ext cx="17782222" cy="7175500"/>
          </a:xfrm>
          <a:prstGeom prst="rect">
            <a:avLst/>
          </a:prstGeom>
        </p:spPr>
      </p:pic>
      <p:sp>
        <p:nvSpPr>
          <p:cNvPr id="89" name="Shape 29">
            <a:extLst>
              <a:ext uri="{FF2B5EF4-FFF2-40B4-BE49-F238E27FC236}">
                <a16:creationId xmlns:a16="http://schemas.microsoft.com/office/drawing/2014/main" id="{9FA06FAB-6E3D-904F-AE69-F340BE6F09DE}"/>
              </a:ext>
            </a:extLst>
          </p:cNvPr>
          <p:cNvSpPr/>
          <p:nvPr/>
        </p:nvSpPr>
        <p:spPr>
          <a:xfrm>
            <a:off x="32499128" y="6280150"/>
            <a:ext cx="1714714" cy="1384300"/>
          </a:xfrm>
          <a:prstGeom prst="rect">
            <a:avLst/>
          </a:prstGeom>
          <a:noFill/>
          <a:ln/>
        </p:spPr>
      </p:sp>
      <p:sp>
        <p:nvSpPr>
          <p:cNvPr id="90" name="Shape 30">
            <a:extLst>
              <a:ext uri="{FF2B5EF4-FFF2-40B4-BE49-F238E27FC236}">
                <a16:creationId xmlns:a16="http://schemas.microsoft.com/office/drawing/2014/main" id="{522EB8BC-FF5C-D543-B6D6-F212D82099A1}"/>
              </a:ext>
            </a:extLst>
          </p:cNvPr>
          <p:cNvSpPr/>
          <p:nvPr/>
        </p:nvSpPr>
        <p:spPr>
          <a:xfrm>
            <a:off x="49236624" y="-2108476"/>
            <a:ext cx="1714714" cy="1130300"/>
          </a:xfrm>
          <a:prstGeom prst="roundRect">
            <a:avLst>
              <a:gd name="adj" fmla="val 8899"/>
            </a:avLst>
          </a:prstGeom>
          <a:solidFill>
            <a:srgbClr val="DA6B10">
              <a:alpha val="100000"/>
            </a:srgbClr>
          </a:solidFill>
          <a:ln/>
        </p:spPr>
      </p:sp>
      <p:sp>
        <p:nvSpPr>
          <p:cNvPr id="91" name="Text 31">
            <a:extLst>
              <a:ext uri="{FF2B5EF4-FFF2-40B4-BE49-F238E27FC236}">
                <a16:creationId xmlns:a16="http://schemas.microsoft.com/office/drawing/2014/main" id="{F4B97F47-E80B-DD44-94AC-DF37B903D836}"/>
              </a:ext>
            </a:extLst>
          </p:cNvPr>
          <p:cNvSpPr/>
          <p:nvPr/>
        </p:nvSpPr>
        <p:spPr>
          <a:xfrm>
            <a:off x="49617672" y="-1803676"/>
            <a:ext cx="952619" cy="673100"/>
          </a:xfrm>
          <a:prstGeom prst="rect">
            <a:avLst/>
          </a:prstGeom>
          <a:noFill/>
          <a:ln/>
        </p:spPr>
        <p:txBody>
          <a:bodyPr wrap="square" lIns="0" tIns="0" rIns="0" bIns="0" rtlCol="0" anchor="t"/>
          <a:lstStyle/>
          <a:p>
            <a:pPr algn="ctr"/>
            <a:r>
              <a:rPr lang="en-US" sz="3600" dirty="0">
                <a:solidFill>
                  <a:srgbClr val="FFFFFF">
                    <a:alpha val="100000"/>
                  </a:srgbClr>
                </a:solidFill>
                <a:latin typeface="Rokkitt SemiBold" pitchFamily="34" charset="0"/>
                <a:ea typeface="Rokkitt SemiBold" pitchFamily="34" charset="-122"/>
                <a:cs typeface="Rokkitt SemiBold" pitchFamily="34" charset="-120"/>
              </a:rPr>
              <a:t>25%</a:t>
            </a:r>
            <a:endParaRPr lang="en-US" sz="3600" dirty="0"/>
          </a:p>
        </p:txBody>
      </p:sp>
      <p:pic>
        <p:nvPicPr>
          <p:cNvPr id="92" name="Image 40" descr="preencoded.png">
            <a:extLst>
              <a:ext uri="{FF2B5EF4-FFF2-40B4-BE49-F238E27FC236}">
                <a16:creationId xmlns:a16="http://schemas.microsoft.com/office/drawing/2014/main" id="{08399B49-C424-B44E-A5C9-C8B49F6CBBF7}"/>
              </a:ext>
            </a:extLst>
          </p:cNvPr>
          <p:cNvPicPr>
            <a:picLocks noChangeAspect="1"/>
          </p:cNvPicPr>
          <p:nvPr/>
        </p:nvPicPr>
        <p:blipFill>
          <a:blip r:embed="rId29"/>
          <a:stretch>
            <a:fillRect/>
          </a:stretch>
        </p:blipFill>
        <p:spPr>
          <a:xfrm>
            <a:off x="49895983" y="-1067076"/>
            <a:ext cx="395996" cy="342900"/>
          </a:xfrm>
          <a:prstGeom prst="rect">
            <a:avLst/>
          </a:prstGeom>
        </p:spPr>
      </p:pic>
      <p:sp>
        <p:nvSpPr>
          <p:cNvPr id="93" name="Shape 32">
            <a:extLst>
              <a:ext uri="{FF2B5EF4-FFF2-40B4-BE49-F238E27FC236}">
                <a16:creationId xmlns:a16="http://schemas.microsoft.com/office/drawing/2014/main" id="{B6C92664-C382-454D-AB41-F9FBB1505D9C}"/>
              </a:ext>
            </a:extLst>
          </p:cNvPr>
          <p:cNvSpPr/>
          <p:nvPr/>
        </p:nvSpPr>
        <p:spPr>
          <a:xfrm>
            <a:off x="42368262" y="2241550"/>
            <a:ext cx="1905238" cy="1384300"/>
          </a:xfrm>
          <a:prstGeom prst="rect">
            <a:avLst/>
          </a:prstGeom>
          <a:noFill/>
          <a:ln/>
        </p:spPr>
      </p:sp>
      <p:sp>
        <p:nvSpPr>
          <p:cNvPr id="94" name="Shape 33">
            <a:extLst>
              <a:ext uri="{FF2B5EF4-FFF2-40B4-BE49-F238E27FC236}">
                <a16:creationId xmlns:a16="http://schemas.microsoft.com/office/drawing/2014/main" id="{CA425E82-74EF-C540-8C45-4937DCB0F024}"/>
              </a:ext>
            </a:extLst>
          </p:cNvPr>
          <p:cNvSpPr/>
          <p:nvPr/>
        </p:nvSpPr>
        <p:spPr>
          <a:xfrm>
            <a:off x="51298655" y="-317638"/>
            <a:ext cx="1905238" cy="1130300"/>
          </a:xfrm>
          <a:prstGeom prst="roundRect">
            <a:avLst>
              <a:gd name="adj" fmla="val 8899"/>
            </a:avLst>
          </a:prstGeom>
          <a:solidFill>
            <a:srgbClr val="DA6B10">
              <a:alpha val="100000"/>
            </a:srgbClr>
          </a:solidFill>
          <a:ln/>
        </p:spPr>
      </p:sp>
      <p:sp>
        <p:nvSpPr>
          <p:cNvPr id="95" name="Text 34">
            <a:extLst>
              <a:ext uri="{FF2B5EF4-FFF2-40B4-BE49-F238E27FC236}">
                <a16:creationId xmlns:a16="http://schemas.microsoft.com/office/drawing/2014/main" id="{E843752E-476F-E64E-9CB7-1A397EF01F3B}"/>
              </a:ext>
            </a:extLst>
          </p:cNvPr>
          <p:cNvSpPr/>
          <p:nvPr/>
        </p:nvSpPr>
        <p:spPr>
          <a:xfrm>
            <a:off x="51679702" y="-12838"/>
            <a:ext cx="1143143" cy="673100"/>
          </a:xfrm>
          <a:prstGeom prst="rect">
            <a:avLst/>
          </a:prstGeom>
          <a:noFill/>
          <a:ln/>
        </p:spPr>
        <p:txBody>
          <a:bodyPr wrap="square" lIns="0" tIns="0" rIns="0" bIns="0" rtlCol="0" anchor="t"/>
          <a:lstStyle/>
          <a:p>
            <a:pPr algn="ctr"/>
            <a:r>
              <a:rPr lang="en-US" sz="3600" dirty="0">
                <a:solidFill>
                  <a:srgbClr val="FFFFFF">
                    <a:alpha val="100000"/>
                  </a:srgbClr>
                </a:solidFill>
                <a:latin typeface="Rokkitt SemiBold" pitchFamily="34" charset="0"/>
                <a:ea typeface="Rokkitt SemiBold" pitchFamily="34" charset="-122"/>
                <a:cs typeface="Rokkitt SemiBold" pitchFamily="34" charset="-120"/>
              </a:rPr>
              <a:t>100%</a:t>
            </a:r>
            <a:endParaRPr lang="en-US" sz="3600" dirty="0"/>
          </a:p>
        </p:txBody>
      </p:sp>
      <p:pic>
        <p:nvPicPr>
          <p:cNvPr id="96" name="Image 41" descr="preencoded.png">
            <a:extLst>
              <a:ext uri="{FF2B5EF4-FFF2-40B4-BE49-F238E27FC236}">
                <a16:creationId xmlns:a16="http://schemas.microsoft.com/office/drawing/2014/main" id="{9E29C59B-E873-3E4F-893F-F0CC7F686310}"/>
              </a:ext>
            </a:extLst>
          </p:cNvPr>
          <p:cNvPicPr>
            <a:picLocks noChangeAspect="1"/>
          </p:cNvPicPr>
          <p:nvPr/>
        </p:nvPicPr>
        <p:blipFill>
          <a:blip r:embed="rId30"/>
          <a:stretch>
            <a:fillRect/>
          </a:stretch>
        </p:blipFill>
        <p:spPr>
          <a:xfrm>
            <a:off x="52053277" y="723762"/>
            <a:ext cx="395994" cy="3429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5EED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1710864" cy="11938000"/>
          </a:xfrm>
          <a:prstGeom prst="rect">
            <a:avLst/>
          </a:prstGeom>
        </p:spPr>
      </p:pic>
      <p:sp>
        <p:nvSpPr>
          <p:cNvPr id="3" name="Shape 0"/>
          <p:cNvSpPr/>
          <p:nvPr/>
        </p:nvSpPr>
        <p:spPr>
          <a:xfrm>
            <a:off x="0" y="0"/>
            <a:ext cx="24387048" cy="13716000"/>
          </a:xfrm>
          <a:prstGeom prst="rect">
            <a:avLst/>
          </a:prstGeom>
          <a:noFill/>
          <a:ln/>
        </p:spPr>
      </p:sp>
      <p:pic>
        <p:nvPicPr>
          <p:cNvPr id="4" name="Image 1" descr="preencoded.png"/>
          <p:cNvPicPr>
            <a:picLocks noChangeAspect="1"/>
          </p:cNvPicPr>
          <p:nvPr/>
        </p:nvPicPr>
        <p:blipFill>
          <a:blip r:embed="rId4"/>
          <a:stretch>
            <a:fillRect/>
          </a:stretch>
        </p:blipFill>
        <p:spPr>
          <a:xfrm>
            <a:off x="0" y="1244600"/>
            <a:ext cx="24387048" cy="25400"/>
          </a:xfrm>
          <a:prstGeom prst="rect">
            <a:avLst/>
          </a:prstGeom>
        </p:spPr>
      </p:pic>
      <p:pic>
        <p:nvPicPr>
          <p:cNvPr id="5" name="Image 2" descr="preencoded.png"/>
          <p:cNvPicPr>
            <a:picLocks noChangeAspect="1"/>
          </p:cNvPicPr>
          <p:nvPr/>
        </p:nvPicPr>
        <p:blipFill>
          <a:blip r:embed="rId4"/>
          <a:stretch>
            <a:fillRect/>
          </a:stretch>
        </p:blipFill>
        <p:spPr>
          <a:xfrm>
            <a:off x="0" y="12420600"/>
            <a:ext cx="24387048" cy="25400"/>
          </a:xfrm>
          <a:prstGeom prst="rect">
            <a:avLst/>
          </a:prstGeom>
        </p:spPr>
      </p:pic>
      <p:pic>
        <p:nvPicPr>
          <p:cNvPr id="6" name="Image 3" descr="preencoded.png"/>
          <p:cNvPicPr>
            <a:picLocks noChangeAspect="1"/>
          </p:cNvPicPr>
          <p:nvPr/>
        </p:nvPicPr>
        <p:blipFill>
          <a:blip r:embed="rId5"/>
          <a:stretch>
            <a:fillRect/>
          </a:stretch>
        </p:blipFill>
        <p:spPr>
          <a:xfrm>
            <a:off x="1244756" y="1270000"/>
            <a:ext cx="25403" cy="12446000"/>
          </a:xfrm>
          <a:prstGeom prst="rect">
            <a:avLst/>
          </a:prstGeom>
        </p:spPr>
      </p:pic>
      <p:pic>
        <p:nvPicPr>
          <p:cNvPr id="7" name="Image 4" descr="preencoded.png"/>
          <p:cNvPicPr>
            <a:picLocks noChangeAspect="1"/>
          </p:cNvPicPr>
          <p:nvPr/>
        </p:nvPicPr>
        <p:blipFill>
          <a:blip r:embed="rId5"/>
          <a:stretch>
            <a:fillRect/>
          </a:stretch>
        </p:blipFill>
        <p:spPr>
          <a:xfrm>
            <a:off x="23726565" y="0"/>
            <a:ext cx="25403" cy="12446000"/>
          </a:xfrm>
          <a:prstGeom prst="rect">
            <a:avLst/>
          </a:prstGeom>
        </p:spPr>
      </p:pic>
      <p:pic>
        <p:nvPicPr>
          <p:cNvPr id="8" name="Image 5" descr="preencoded.png"/>
          <p:cNvPicPr>
            <a:picLocks noChangeAspect="1"/>
          </p:cNvPicPr>
          <p:nvPr/>
        </p:nvPicPr>
        <p:blipFill>
          <a:blip r:embed="rId6"/>
          <a:stretch>
            <a:fillRect/>
          </a:stretch>
        </p:blipFill>
        <p:spPr>
          <a:xfrm>
            <a:off x="22456407" y="0"/>
            <a:ext cx="25403" cy="13716000"/>
          </a:xfrm>
          <a:prstGeom prst="rect">
            <a:avLst/>
          </a:prstGeom>
        </p:spPr>
      </p:pic>
      <p:sp>
        <p:nvSpPr>
          <p:cNvPr id="9" name="Text 1"/>
          <p:cNvSpPr/>
          <p:nvPr/>
        </p:nvSpPr>
        <p:spPr>
          <a:xfrm rot="16200000">
            <a:off x="-978022" y="10306676"/>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2"/>
          <p:cNvSpPr/>
          <p:nvPr/>
        </p:nvSpPr>
        <p:spPr>
          <a:xfrm rot="16200000">
            <a:off x="106232" y="1788821"/>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6" descr="preencoded.png"/>
          <p:cNvPicPr>
            <a:picLocks noChangeAspect="1"/>
          </p:cNvPicPr>
          <p:nvPr/>
        </p:nvPicPr>
        <p:blipFill>
          <a:blip r:embed="rId7"/>
          <a:stretch>
            <a:fillRect/>
          </a:stretch>
        </p:blipFill>
        <p:spPr>
          <a:xfrm>
            <a:off x="22608826" y="5257800"/>
            <a:ext cx="1016127" cy="3200400"/>
          </a:xfrm>
          <a:prstGeom prst="rect">
            <a:avLst/>
          </a:prstGeom>
        </p:spPr>
      </p:pic>
      <p:sp>
        <p:nvSpPr>
          <p:cNvPr id="12" name="Text 3"/>
          <p:cNvSpPr/>
          <p:nvPr/>
        </p:nvSpPr>
        <p:spPr>
          <a:xfrm rot="16200000">
            <a:off x="-978022" y="10306676"/>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4"/>
          <p:cNvSpPr/>
          <p:nvPr/>
        </p:nvSpPr>
        <p:spPr>
          <a:xfrm rot="16200000">
            <a:off x="106232" y="1788821"/>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Text 5"/>
          <p:cNvSpPr/>
          <p:nvPr/>
        </p:nvSpPr>
        <p:spPr>
          <a:xfrm>
            <a:off x="2540318" y="2146300"/>
            <a:ext cx="10525382" cy="14943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Data Analysis</a:t>
            </a:r>
            <a:endParaRPr lang="en-US" sz="8000" dirty="0"/>
          </a:p>
        </p:txBody>
      </p:sp>
      <p:pic>
        <p:nvPicPr>
          <p:cNvPr id="15" name="Image 7" descr="preencoded.png"/>
          <p:cNvPicPr>
            <a:picLocks noChangeAspect="1"/>
          </p:cNvPicPr>
          <p:nvPr/>
        </p:nvPicPr>
        <p:blipFill>
          <a:blip r:embed="rId8"/>
          <a:stretch>
            <a:fillRect/>
          </a:stretch>
        </p:blipFill>
        <p:spPr>
          <a:xfrm>
            <a:off x="2540318" y="3822700"/>
            <a:ext cx="18366496" cy="8318500"/>
          </a:xfrm>
          <a:prstGeom prst="rect">
            <a:avLst/>
          </a:prstGeom>
        </p:spPr>
      </p:pic>
      <p:pic>
        <p:nvPicPr>
          <p:cNvPr id="16" name="Image 8" descr="preencoded.png"/>
          <p:cNvPicPr>
            <a:picLocks noChangeAspect="1"/>
          </p:cNvPicPr>
          <p:nvPr/>
        </p:nvPicPr>
        <p:blipFill>
          <a:blip r:embed="rId8"/>
          <a:stretch>
            <a:fillRect/>
          </a:stretch>
        </p:blipFill>
        <p:spPr>
          <a:xfrm>
            <a:off x="2540318" y="3822700"/>
            <a:ext cx="18366496" cy="8318500"/>
          </a:xfrm>
          <a:prstGeom prst="rect">
            <a:avLst/>
          </a:prstGeom>
        </p:spPr>
      </p:pic>
      <p:sp>
        <p:nvSpPr>
          <p:cNvPr id="17" name="Shape 6"/>
          <p:cNvSpPr/>
          <p:nvPr/>
        </p:nvSpPr>
        <p:spPr>
          <a:xfrm>
            <a:off x="2540318" y="3822700"/>
            <a:ext cx="18366496" cy="8089900"/>
          </a:xfrm>
          <a:prstGeom prst="rect">
            <a:avLst/>
          </a:prstGeom>
          <a:noFill/>
          <a:ln/>
        </p:spPr>
      </p:sp>
      <p:sp>
        <p:nvSpPr>
          <p:cNvPr id="18" name="Shape 7"/>
          <p:cNvSpPr/>
          <p:nvPr/>
        </p:nvSpPr>
        <p:spPr>
          <a:xfrm>
            <a:off x="2540318" y="3822700"/>
            <a:ext cx="18366496" cy="609600"/>
          </a:xfrm>
          <a:prstGeom prst="rect">
            <a:avLst/>
          </a:prstGeom>
          <a:noFill/>
          <a:ln/>
        </p:spPr>
      </p:sp>
      <p:sp>
        <p:nvSpPr>
          <p:cNvPr id="19" name="Text 8"/>
          <p:cNvSpPr/>
          <p:nvPr/>
        </p:nvSpPr>
        <p:spPr>
          <a:xfrm>
            <a:off x="2404834" y="38227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12</a:t>
            </a:r>
            <a:endParaRPr lang="en-US" sz="3200" dirty="0"/>
          </a:p>
        </p:txBody>
      </p:sp>
      <p:pic>
        <p:nvPicPr>
          <p:cNvPr id="20" name="Image 9" descr="preencoded.png"/>
          <p:cNvPicPr>
            <a:picLocks noChangeAspect="1"/>
          </p:cNvPicPr>
          <p:nvPr/>
        </p:nvPicPr>
        <p:blipFill>
          <a:blip r:embed="rId9"/>
          <a:stretch>
            <a:fillRect/>
          </a:stretch>
        </p:blipFill>
        <p:spPr>
          <a:xfrm>
            <a:off x="3149994" y="4127500"/>
            <a:ext cx="17756819" cy="0"/>
          </a:xfrm>
          <a:prstGeom prst="rect">
            <a:avLst/>
          </a:prstGeom>
        </p:spPr>
      </p:pic>
      <p:pic>
        <p:nvPicPr>
          <p:cNvPr id="21" name="Image 10" descr="preencoded.png"/>
          <p:cNvPicPr>
            <a:picLocks noChangeAspect="1"/>
          </p:cNvPicPr>
          <p:nvPr/>
        </p:nvPicPr>
        <p:blipFill>
          <a:blip r:embed="rId10"/>
          <a:stretch>
            <a:fillRect/>
          </a:stretch>
        </p:blipFill>
        <p:spPr>
          <a:xfrm>
            <a:off x="3149994" y="4114800"/>
            <a:ext cx="17756819" cy="12700"/>
          </a:xfrm>
          <a:prstGeom prst="rect">
            <a:avLst/>
          </a:prstGeom>
        </p:spPr>
      </p:pic>
      <p:sp>
        <p:nvSpPr>
          <p:cNvPr id="22" name="Shape 9"/>
          <p:cNvSpPr/>
          <p:nvPr/>
        </p:nvSpPr>
        <p:spPr>
          <a:xfrm>
            <a:off x="2540318" y="5069421"/>
            <a:ext cx="18366496" cy="609600"/>
          </a:xfrm>
          <a:prstGeom prst="rect">
            <a:avLst/>
          </a:prstGeom>
          <a:noFill/>
          <a:ln/>
        </p:spPr>
      </p:sp>
      <p:sp>
        <p:nvSpPr>
          <p:cNvPr id="23" name="Text 10"/>
          <p:cNvSpPr/>
          <p:nvPr/>
        </p:nvSpPr>
        <p:spPr>
          <a:xfrm>
            <a:off x="2404834" y="5069421"/>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10</a:t>
            </a:r>
            <a:endParaRPr lang="en-US" sz="3200" dirty="0"/>
          </a:p>
        </p:txBody>
      </p:sp>
      <p:pic>
        <p:nvPicPr>
          <p:cNvPr id="24" name="Image 11" descr="preencoded.png"/>
          <p:cNvPicPr>
            <a:picLocks noChangeAspect="1"/>
          </p:cNvPicPr>
          <p:nvPr/>
        </p:nvPicPr>
        <p:blipFill>
          <a:blip r:embed="rId9"/>
          <a:stretch>
            <a:fillRect/>
          </a:stretch>
        </p:blipFill>
        <p:spPr>
          <a:xfrm>
            <a:off x="3149994" y="5374221"/>
            <a:ext cx="17756819" cy="0"/>
          </a:xfrm>
          <a:prstGeom prst="rect">
            <a:avLst/>
          </a:prstGeom>
        </p:spPr>
      </p:pic>
      <p:pic>
        <p:nvPicPr>
          <p:cNvPr id="25" name="Image 12" descr="preencoded.png"/>
          <p:cNvPicPr>
            <a:picLocks noChangeAspect="1"/>
          </p:cNvPicPr>
          <p:nvPr/>
        </p:nvPicPr>
        <p:blipFill>
          <a:blip r:embed="rId11"/>
          <a:stretch>
            <a:fillRect/>
          </a:stretch>
        </p:blipFill>
        <p:spPr>
          <a:xfrm>
            <a:off x="3149994" y="5361521"/>
            <a:ext cx="17756819" cy="12700"/>
          </a:xfrm>
          <a:prstGeom prst="rect">
            <a:avLst/>
          </a:prstGeom>
        </p:spPr>
      </p:pic>
      <p:sp>
        <p:nvSpPr>
          <p:cNvPr id="26" name="Shape 11"/>
          <p:cNvSpPr/>
          <p:nvPr/>
        </p:nvSpPr>
        <p:spPr>
          <a:xfrm>
            <a:off x="2540318" y="6316129"/>
            <a:ext cx="18366496" cy="609600"/>
          </a:xfrm>
          <a:prstGeom prst="rect">
            <a:avLst/>
          </a:prstGeom>
          <a:noFill/>
          <a:ln/>
        </p:spPr>
      </p:sp>
      <p:sp>
        <p:nvSpPr>
          <p:cNvPr id="27" name="Text 12"/>
          <p:cNvSpPr/>
          <p:nvPr/>
        </p:nvSpPr>
        <p:spPr>
          <a:xfrm>
            <a:off x="2404834" y="6316129"/>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8</a:t>
            </a:r>
            <a:endParaRPr lang="en-US" sz="3200" dirty="0"/>
          </a:p>
        </p:txBody>
      </p:sp>
      <p:pic>
        <p:nvPicPr>
          <p:cNvPr id="28" name="Image 13" descr="preencoded.png"/>
          <p:cNvPicPr>
            <a:picLocks noChangeAspect="1"/>
          </p:cNvPicPr>
          <p:nvPr/>
        </p:nvPicPr>
        <p:blipFill>
          <a:blip r:embed="rId9"/>
          <a:stretch>
            <a:fillRect/>
          </a:stretch>
        </p:blipFill>
        <p:spPr>
          <a:xfrm>
            <a:off x="3149994" y="6620929"/>
            <a:ext cx="17756819" cy="0"/>
          </a:xfrm>
          <a:prstGeom prst="rect">
            <a:avLst/>
          </a:prstGeom>
        </p:spPr>
      </p:pic>
      <p:pic>
        <p:nvPicPr>
          <p:cNvPr id="29" name="Image 14" descr="preencoded.png"/>
          <p:cNvPicPr>
            <a:picLocks noChangeAspect="1"/>
          </p:cNvPicPr>
          <p:nvPr/>
        </p:nvPicPr>
        <p:blipFill>
          <a:blip r:embed="rId12"/>
          <a:stretch>
            <a:fillRect/>
          </a:stretch>
        </p:blipFill>
        <p:spPr>
          <a:xfrm>
            <a:off x="3149994" y="6608229"/>
            <a:ext cx="17756819" cy="12700"/>
          </a:xfrm>
          <a:prstGeom prst="rect">
            <a:avLst/>
          </a:prstGeom>
        </p:spPr>
      </p:pic>
      <p:sp>
        <p:nvSpPr>
          <p:cNvPr id="30" name="Shape 13"/>
          <p:cNvSpPr/>
          <p:nvPr/>
        </p:nvSpPr>
        <p:spPr>
          <a:xfrm>
            <a:off x="2540318" y="7562850"/>
            <a:ext cx="18366496" cy="609600"/>
          </a:xfrm>
          <a:prstGeom prst="rect">
            <a:avLst/>
          </a:prstGeom>
          <a:noFill/>
          <a:ln/>
        </p:spPr>
      </p:sp>
      <p:sp>
        <p:nvSpPr>
          <p:cNvPr id="31" name="Text 14"/>
          <p:cNvSpPr/>
          <p:nvPr/>
        </p:nvSpPr>
        <p:spPr>
          <a:xfrm>
            <a:off x="2404834" y="75628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6</a:t>
            </a:r>
            <a:endParaRPr lang="en-US" sz="3200" dirty="0"/>
          </a:p>
        </p:txBody>
      </p:sp>
      <p:pic>
        <p:nvPicPr>
          <p:cNvPr id="32" name="Image 15" descr="preencoded.png"/>
          <p:cNvPicPr>
            <a:picLocks noChangeAspect="1"/>
          </p:cNvPicPr>
          <p:nvPr/>
        </p:nvPicPr>
        <p:blipFill>
          <a:blip r:embed="rId9"/>
          <a:stretch>
            <a:fillRect/>
          </a:stretch>
        </p:blipFill>
        <p:spPr>
          <a:xfrm>
            <a:off x="3149994" y="7867650"/>
            <a:ext cx="17756819" cy="0"/>
          </a:xfrm>
          <a:prstGeom prst="rect">
            <a:avLst/>
          </a:prstGeom>
        </p:spPr>
      </p:pic>
      <p:pic>
        <p:nvPicPr>
          <p:cNvPr id="33" name="Image 16" descr="preencoded.png"/>
          <p:cNvPicPr>
            <a:picLocks noChangeAspect="1"/>
          </p:cNvPicPr>
          <p:nvPr/>
        </p:nvPicPr>
        <p:blipFill>
          <a:blip r:embed="rId13"/>
          <a:stretch>
            <a:fillRect/>
          </a:stretch>
        </p:blipFill>
        <p:spPr>
          <a:xfrm>
            <a:off x="3149994" y="7854950"/>
            <a:ext cx="17756819" cy="12700"/>
          </a:xfrm>
          <a:prstGeom prst="rect">
            <a:avLst/>
          </a:prstGeom>
        </p:spPr>
      </p:pic>
      <p:sp>
        <p:nvSpPr>
          <p:cNvPr id="34" name="Shape 15"/>
          <p:cNvSpPr/>
          <p:nvPr/>
        </p:nvSpPr>
        <p:spPr>
          <a:xfrm>
            <a:off x="2540318" y="8809571"/>
            <a:ext cx="18366496" cy="609600"/>
          </a:xfrm>
          <a:prstGeom prst="rect">
            <a:avLst/>
          </a:prstGeom>
          <a:noFill/>
          <a:ln/>
        </p:spPr>
      </p:sp>
      <p:sp>
        <p:nvSpPr>
          <p:cNvPr id="35" name="Text 16"/>
          <p:cNvSpPr/>
          <p:nvPr/>
        </p:nvSpPr>
        <p:spPr>
          <a:xfrm>
            <a:off x="2404834" y="8809571"/>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4</a:t>
            </a:r>
            <a:endParaRPr lang="en-US" sz="3200" dirty="0"/>
          </a:p>
        </p:txBody>
      </p:sp>
      <p:pic>
        <p:nvPicPr>
          <p:cNvPr id="36" name="Image 17" descr="preencoded.png"/>
          <p:cNvPicPr>
            <a:picLocks noChangeAspect="1"/>
          </p:cNvPicPr>
          <p:nvPr/>
        </p:nvPicPr>
        <p:blipFill>
          <a:blip r:embed="rId9"/>
          <a:stretch>
            <a:fillRect/>
          </a:stretch>
        </p:blipFill>
        <p:spPr>
          <a:xfrm>
            <a:off x="3149994" y="9114371"/>
            <a:ext cx="17756819" cy="0"/>
          </a:xfrm>
          <a:prstGeom prst="rect">
            <a:avLst/>
          </a:prstGeom>
        </p:spPr>
      </p:pic>
      <p:pic>
        <p:nvPicPr>
          <p:cNvPr id="37" name="Image 18" descr="preencoded.png"/>
          <p:cNvPicPr>
            <a:picLocks noChangeAspect="1"/>
          </p:cNvPicPr>
          <p:nvPr/>
        </p:nvPicPr>
        <p:blipFill>
          <a:blip r:embed="rId14"/>
          <a:stretch>
            <a:fillRect/>
          </a:stretch>
        </p:blipFill>
        <p:spPr>
          <a:xfrm>
            <a:off x="3149994" y="9101671"/>
            <a:ext cx="17756819" cy="12700"/>
          </a:xfrm>
          <a:prstGeom prst="rect">
            <a:avLst/>
          </a:prstGeom>
        </p:spPr>
      </p:pic>
      <p:sp>
        <p:nvSpPr>
          <p:cNvPr id="38" name="Shape 17"/>
          <p:cNvSpPr/>
          <p:nvPr/>
        </p:nvSpPr>
        <p:spPr>
          <a:xfrm>
            <a:off x="2540318" y="10056279"/>
            <a:ext cx="18366496" cy="609600"/>
          </a:xfrm>
          <a:prstGeom prst="rect">
            <a:avLst/>
          </a:prstGeom>
          <a:noFill/>
          <a:ln/>
        </p:spPr>
      </p:sp>
      <p:sp>
        <p:nvSpPr>
          <p:cNvPr id="39" name="Text 18"/>
          <p:cNvSpPr/>
          <p:nvPr/>
        </p:nvSpPr>
        <p:spPr>
          <a:xfrm>
            <a:off x="2404834" y="10056279"/>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a:t>
            </a:r>
            <a:endParaRPr lang="en-US" sz="3200" dirty="0"/>
          </a:p>
        </p:txBody>
      </p:sp>
      <p:pic>
        <p:nvPicPr>
          <p:cNvPr id="40" name="Image 19" descr="preencoded.png"/>
          <p:cNvPicPr>
            <a:picLocks noChangeAspect="1"/>
          </p:cNvPicPr>
          <p:nvPr/>
        </p:nvPicPr>
        <p:blipFill>
          <a:blip r:embed="rId9"/>
          <a:stretch>
            <a:fillRect/>
          </a:stretch>
        </p:blipFill>
        <p:spPr>
          <a:xfrm>
            <a:off x="3149994" y="10361079"/>
            <a:ext cx="17756819" cy="0"/>
          </a:xfrm>
          <a:prstGeom prst="rect">
            <a:avLst/>
          </a:prstGeom>
        </p:spPr>
      </p:pic>
      <p:pic>
        <p:nvPicPr>
          <p:cNvPr id="41" name="Image 20" descr="preencoded.png"/>
          <p:cNvPicPr>
            <a:picLocks noChangeAspect="1"/>
          </p:cNvPicPr>
          <p:nvPr/>
        </p:nvPicPr>
        <p:blipFill>
          <a:blip r:embed="rId15"/>
          <a:stretch>
            <a:fillRect/>
          </a:stretch>
        </p:blipFill>
        <p:spPr>
          <a:xfrm>
            <a:off x="3149994" y="10348379"/>
            <a:ext cx="17756819" cy="12700"/>
          </a:xfrm>
          <a:prstGeom prst="rect">
            <a:avLst/>
          </a:prstGeom>
        </p:spPr>
      </p:pic>
      <p:sp>
        <p:nvSpPr>
          <p:cNvPr id="42" name="Shape 19"/>
          <p:cNvSpPr/>
          <p:nvPr/>
        </p:nvSpPr>
        <p:spPr>
          <a:xfrm>
            <a:off x="2540318" y="11303000"/>
            <a:ext cx="18366496" cy="609600"/>
          </a:xfrm>
          <a:prstGeom prst="rect">
            <a:avLst/>
          </a:prstGeom>
          <a:noFill/>
          <a:ln/>
        </p:spPr>
      </p:sp>
      <p:sp>
        <p:nvSpPr>
          <p:cNvPr id="43" name="Text 20"/>
          <p:cNvSpPr/>
          <p:nvPr/>
        </p:nvSpPr>
        <p:spPr>
          <a:xfrm>
            <a:off x="2404834" y="113030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0</a:t>
            </a:r>
            <a:endParaRPr lang="en-US" sz="3200" dirty="0"/>
          </a:p>
        </p:txBody>
      </p:sp>
      <p:pic>
        <p:nvPicPr>
          <p:cNvPr id="44" name="Image 21" descr="preencoded.png"/>
          <p:cNvPicPr>
            <a:picLocks noChangeAspect="1"/>
          </p:cNvPicPr>
          <p:nvPr/>
        </p:nvPicPr>
        <p:blipFill>
          <a:blip r:embed="rId16"/>
          <a:stretch>
            <a:fillRect/>
          </a:stretch>
        </p:blipFill>
        <p:spPr>
          <a:xfrm>
            <a:off x="3149994" y="11811000"/>
            <a:ext cx="17756819" cy="101600"/>
          </a:xfrm>
          <a:prstGeom prst="rect">
            <a:avLst/>
          </a:prstGeom>
        </p:spPr>
      </p:pic>
      <p:pic>
        <p:nvPicPr>
          <p:cNvPr id="45" name="Image 22" descr="preencoded.png"/>
          <p:cNvPicPr>
            <a:picLocks noChangeAspect="1"/>
          </p:cNvPicPr>
          <p:nvPr/>
        </p:nvPicPr>
        <p:blipFill>
          <a:blip r:embed="rId17"/>
          <a:stretch>
            <a:fillRect/>
          </a:stretch>
        </p:blipFill>
        <p:spPr>
          <a:xfrm>
            <a:off x="3149994" y="11811000"/>
            <a:ext cx="17756819" cy="12700"/>
          </a:xfrm>
          <a:prstGeom prst="rect">
            <a:avLst/>
          </a:prstGeom>
        </p:spPr>
      </p:pic>
      <p:pic>
        <p:nvPicPr>
          <p:cNvPr id="46" name="Image 23" descr="preencoded.png"/>
          <p:cNvPicPr>
            <a:picLocks noChangeAspect="1"/>
          </p:cNvPicPr>
          <p:nvPr/>
        </p:nvPicPr>
        <p:blipFill>
          <a:blip r:embed="rId18"/>
          <a:stretch>
            <a:fillRect/>
          </a:stretch>
        </p:blipFill>
        <p:spPr>
          <a:xfrm>
            <a:off x="3149994" y="11811000"/>
            <a:ext cx="12702" cy="101600"/>
          </a:xfrm>
          <a:prstGeom prst="rect">
            <a:avLst/>
          </a:prstGeom>
        </p:spPr>
      </p:pic>
      <p:pic>
        <p:nvPicPr>
          <p:cNvPr id="47" name="Image 24" descr="preencoded.png"/>
          <p:cNvPicPr>
            <a:picLocks noChangeAspect="1"/>
          </p:cNvPicPr>
          <p:nvPr/>
        </p:nvPicPr>
        <p:blipFill>
          <a:blip r:embed="rId18"/>
          <a:stretch>
            <a:fillRect/>
          </a:stretch>
        </p:blipFill>
        <p:spPr>
          <a:xfrm>
            <a:off x="20894111" y="11811000"/>
            <a:ext cx="12702" cy="101600"/>
          </a:xfrm>
          <a:prstGeom prst="rect">
            <a:avLst/>
          </a:prstGeom>
        </p:spPr>
      </p:pic>
      <p:sp>
        <p:nvSpPr>
          <p:cNvPr id="48" name="Shape 21"/>
          <p:cNvSpPr/>
          <p:nvPr/>
        </p:nvSpPr>
        <p:spPr>
          <a:xfrm>
            <a:off x="3149994" y="3822700"/>
            <a:ext cx="17756819" cy="8318500"/>
          </a:xfrm>
          <a:prstGeom prst="rect">
            <a:avLst/>
          </a:prstGeom>
          <a:noFill/>
          <a:ln/>
        </p:spPr>
      </p:sp>
      <p:pic>
        <p:nvPicPr>
          <p:cNvPr id="49" name="Image 25" descr="preencoded.png"/>
          <p:cNvPicPr>
            <a:picLocks noChangeAspect="1"/>
          </p:cNvPicPr>
          <p:nvPr/>
        </p:nvPicPr>
        <p:blipFill>
          <a:blip r:embed="rId19"/>
          <a:stretch>
            <a:fillRect/>
          </a:stretch>
        </p:blipFill>
        <p:spPr>
          <a:xfrm>
            <a:off x="3149994" y="3822700"/>
            <a:ext cx="2536688" cy="8318500"/>
          </a:xfrm>
          <a:prstGeom prst="rect">
            <a:avLst/>
          </a:prstGeom>
        </p:spPr>
      </p:pic>
      <p:sp>
        <p:nvSpPr>
          <p:cNvPr id="50" name="Text 22"/>
          <p:cNvSpPr/>
          <p:nvPr/>
        </p:nvSpPr>
        <p:spPr>
          <a:xfrm>
            <a:off x="3869750" y="11938000"/>
            <a:ext cx="1075401" cy="6307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2015</a:t>
            </a:r>
            <a:endParaRPr lang="en-US" sz="3200" dirty="0"/>
          </a:p>
        </p:txBody>
      </p:sp>
      <p:pic>
        <p:nvPicPr>
          <p:cNvPr id="51" name="Image 26" descr="preencoded.png"/>
          <p:cNvPicPr>
            <a:picLocks noChangeAspect="1"/>
          </p:cNvPicPr>
          <p:nvPr/>
        </p:nvPicPr>
        <p:blipFill>
          <a:blip r:embed="rId18"/>
          <a:stretch>
            <a:fillRect/>
          </a:stretch>
        </p:blipFill>
        <p:spPr>
          <a:xfrm>
            <a:off x="3149994" y="11811000"/>
            <a:ext cx="12702" cy="101600"/>
          </a:xfrm>
          <a:prstGeom prst="rect">
            <a:avLst/>
          </a:prstGeom>
        </p:spPr>
      </p:pic>
      <p:pic>
        <p:nvPicPr>
          <p:cNvPr id="52" name="Image 27" descr="preencoded.png"/>
          <p:cNvPicPr>
            <a:picLocks noChangeAspect="1"/>
          </p:cNvPicPr>
          <p:nvPr/>
        </p:nvPicPr>
        <p:blipFill>
          <a:blip r:embed="rId20"/>
          <a:stretch>
            <a:fillRect/>
          </a:stretch>
        </p:blipFill>
        <p:spPr>
          <a:xfrm>
            <a:off x="5686682" y="3822700"/>
            <a:ext cx="2536688" cy="8318500"/>
          </a:xfrm>
          <a:prstGeom prst="rect">
            <a:avLst/>
          </a:prstGeom>
        </p:spPr>
      </p:pic>
      <p:sp>
        <p:nvSpPr>
          <p:cNvPr id="53" name="Text 23"/>
          <p:cNvSpPr/>
          <p:nvPr/>
        </p:nvSpPr>
        <p:spPr>
          <a:xfrm>
            <a:off x="6406438" y="11938000"/>
            <a:ext cx="1088103" cy="6307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2016</a:t>
            </a:r>
            <a:endParaRPr lang="en-US" sz="3200" dirty="0"/>
          </a:p>
        </p:txBody>
      </p:sp>
      <p:pic>
        <p:nvPicPr>
          <p:cNvPr id="54" name="Image 28" descr="preencoded.png"/>
          <p:cNvPicPr>
            <a:picLocks noChangeAspect="1"/>
          </p:cNvPicPr>
          <p:nvPr/>
        </p:nvPicPr>
        <p:blipFill>
          <a:blip r:embed="rId21"/>
          <a:stretch>
            <a:fillRect/>
          </a:stretch>
        </p:blipFill>
        <p:spPr>
          <a:xfrm>
            <a:off x="5686682" y="11811000"/>
            <a:ext cx="12702" cy="101600"/>
          </a:xfrm>
          <a:prstGeom prst="rect">
            <a:avLst/>
          </a:prstGeom>
        </p:spPr>
      </p:pic>
      <p:pic>
        <p:nvPicPr>
          <p:cNvPr id="55" name="Image 29" descr="preencoded.png"/>
          <p:cNvPicPr>
            <a:picLocks noChangeAspect="1"/>
          </p:cNvPicPr>
          <p:nvPr/>
        </p:nvPicPr>
        <p:blipFill>
          <a:blip r:embed="rId20"/>
          <a:stretch>
            <a:fillRect/>
          </a:stretch>
        </p:blipFill>
        <p:spPr>
          <a:xfrm>
            <a:off x="8223369" y="3822700"/>
            <a:ext cx="2536689" cy="8318500"/>
          </a:xfrm>
          <a:prstGeom prst="rect">
            <a:avLst/>
          </a:prstGeom>
        </p:spPr>
      </p:pic>
      <p:sp>
        <p:nvSpPr>
          <p:cNvPr id="56" name="Text 24"/>
          <p:cNvSpPr/>
          <p:nvPr/>
        </p:nvSpPr>
        <p:spPr>
          <a:xfrm>
            <a:off x="8955828" y="11938000"/>
            <a:ext cx="1062699" cy="6307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2017</a:t>
            </a:r>
            <a:endParaRPr lang="en-US" sz="3200" dirty="0"/>
          </a:p>
        </p:txBody>
      </p:sp>
      <p:pic>
        <p:nvPicPr>
          <p:cNvPr id="57" name="Image 30" descr="preencoded.png"/>
          <p:cNvPicPr>
            <a:picLocks noChangeAspect="1"/>
          </p:cNvPicPr>
          <p:nvPr/>
        </p:nvPicPr>
        <p:blipFill>
          <a:blip r:embed="rId22"/>
          <a:stretch>
            <a:fillRect/>
          </a:stretch>
        </p:blipFill>
        <p:spPr>
          <a:xfrm>
            <a:off x="8223369" y="11811000"/>
            <a:ext cx="12702" cy="101600"/>
          </a:xfrm>
          <a:prstGeom prst="rect">
            <a:avLst/>
          </a:prstGeom>
        </p:spPr>
      </p:pic>
      <p:pic>
        <p:nvPicPr>
          <p:cNvPr id="58" name="Image 31" descr="preencoded.png"/>
          <p:cNvPicPr>
            <a:picLocks noChangeAspect="1"/>
          </p:cNvPicPr>
          <p:nvPr/>
        </p:nvPicPr>
        <p:blipFill>
          <a:blip r:embed="rId19"/>
          <a:stretch>
            <a:fillRect/>
          </a:stretch>
        </p:blipFill>
        <p:spPr>
          <a:xfrm>
            <a:off x="10760059" y="3822700"/>
            <a:ext cx="2536689" cy="8318500"/>
          </a:xfrm>
          <a:prstGeom prst="rect">
            <a:avLst/>
          </a:prstGeom>
        </p:spPr>
      </p:pic>
      <p:sp>
        <p:nvSpPr>
          <p:cNvPr id="59" name="Text 25"/>
          <p:cNvSpPr/>
          <p:nvPr/>
        </p:nvSpPr>
        <p:spPr>
          <a:xfrm>
            <a:off x="11479815" y="11938000"/>
            <a:ext cx="1075401" cy="6307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2018</a:t>
            </a:r>
            <a:endParaRPr lang="en-US" sz="3200" dirty="0"/>
          </a:p>
        </p:txBody>
      </p:sp>
      <p:pic>
        <p:nvPicPr>
          <p:cNvPr id="60" name="Image 32" descr="preencoded.png"/>
          <p:cNvPicPr>
            <a:picLocks noChangeAspect="1"/>
          </p:cNvPicPr>
          <p:nvPr/>
        </p:nvPicPr>
        <p:blipFill>
          <a:blip r:embed="rId23"/>
          <a:stretch>
            <a:fillRect/>
          </a:stretch>
        </p:blipFill>
        <p:spPr>
          <a:xfrm>
            <a:off x="10760059" y="11811000"/>
            <a:ext cx="12702" cy="101600"/>
          </a:xfrm>
          <a:prstGeom prst="rect">
            <a:avLst/>
          </a:prstGeom>
        </p:spPr>
      </p:pic>
      <p:pic>
        <p:nvPicPr>
          <p:cNvPr id="61" name="Image 33" descr="preencoded.png"/>
          <p:cNvPicPr>
            <a:picLocks noChangeAspect="1"/>
          </p:cNvPicPr>
          <p:nvPr/>
        </p:nvPicPr>
        <p:blipFill>
          <a:blip r:embed="rId20"/>
          <a:stretch>
            <a:fillRect/>
          </a:stretch>
        </p:blipFill>
        <p:spPr>
          <a:xfrm>
            <a:off x="13296748" y="3822700"/>
            <a:ext cx="2536689" cy="8318500"/>
          </a:xfrm>
          <a:prstGeom prst="rect">
            <a:avLst/>
          </a:prstGeom>
        </p:spPr>
      </p:pic>
      <p:sp>
        <p:nvSpPr>
          <p:cNvPr id="62" name="Text 26"/>
          <p:cNvSpPr/>
          <p:nvPr/>
        </p:nvSpPr>
        <p:spPr>
          <a:xfrm>
            <a:off x="14016505" y="11938000"/>
            <a:ext cx="1088103" cy="6307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2019</a:t>
            </a:r>
            <a:endParaRPr lang="en-US" sz="3200" dirty="0"/>
          </a:p>
        </p:txBody>
      </p:sp>
      <p:pic>
        <p:nvPicPr>
          <p:cNvPr id="63" name="Image 34" descr="preencoded.png"/>
          <p:cNvPicPr>
            <a:picLocks noChangeAspect="1"/>
          </p:cNvPicPr>
          <p:nvPr/>
        </p:nvPicPr>
        <p:blipFill>
          <a:blip r:embed="rId24"/>
          <a:stretch>
            <a:fillRect/>
          </a:stretch>
        </p:blipFill>
        <p:spPr>
          <a:xfrm>
            <a:off x="13296748" y="11811000"/>
            <a:ext cx="12702" cy="101600"/>
          </a:xfrm>
          <a:prstGeom prst="rect">
            <a:avLst/>
          </a:prstGeom>
        </p:spPr>
      </p:pic>
      <p:pic>
        <p:nvPicPr>
          <p:cNvPr id="64" name="Image 35" descr="preencoded.png"/>
          <p:cNvPicPr>
            <a:picLocks noChangeAspect="1"/>
          </p:cNvPicPr>
          <p:nvPr/>
        </p:nvPicPr>
        <p:blipFill>
          <a:blip r:embed="rId20"/>
          <a:stretch>
            <a:fillRect/>
          </a:stretch>
        </p:blipFill>
        <p:spPr>
          <a:xfrm>
            <a:off x="15833434" y="3822700"/>
            <a:ext cx="2536689" cy="8318500"/>
          </a:xfrm>
          <a:prstGeom prst="rect">
            <a:avLst/>
          </a:prstGeom>
        </p:spPr>
      </p:pic>
      <p:sp>
        <p:nvSpPr>
          <p:cNvPr id="65" name="Text 27"/>
          <p:cNvSpPr/>
          <p:nvPr/>
        </p:nvSpPr>
        <p:spPr>
          <a:xfrm>
            <a:off x="16527788" y="11938000"/>
            <a:ext cx="1138909" cy="6307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2020</a:t>
            </a:r>
            <a:endParaRPr lang="en-US" sz="3200" dirty="0"/>
          </a:p>
        </p:txBody>
      </p:sp>
      <p:pic>
        <p:nvPicPr>
          <p:cNvPr id="66" name="Image 36" descr="preencoded.png"/>
          <p:cNvPicPr>
            <a:picLocks noChangeAspect="1"/>
          </p:cNvPicPr>
          <p:nvPr/>
        </p:nvPicPr>
        <p:blipFill>
          <a:blip r:embed="rId25"/>
          <a:stretch>
            <a:fillRect/>
          </a:stretch>
        </p:blipFill>
        <p:spPr>
          <a:xfrm>
            <a:off x="15833434" y="11811000"/>
            <a:ext cx="12702" cy="101600"/>
          </a:xfrm>
          <a:prstGeom prst="rect">
            <a:avLst/>
          </a:prstGeom>
        </p:spPr>
      </p:pic>
      <p:pic>
        <p:nvPicPr>
          <p:cNvPr id="67" name="Image 37" descr="preencoded.png"/>
          <p:cNvPicPr>
            <a:picLocks noChangeAspect="1"/>
          </p:cNvPicPr>
          <p:nvPr/>
        </p:nvPicPr>
        <p:blipFill>
          <a:blip r:embed="rId19"/>
          <a:stretch>
            <a:fillRect/>
          </a:stretch>
        </p:blipFill>
        <p:spPr>
          <a:xfrm>
            <a:off x="18370124" y="3822700"/>
            <a:ext cx="2536689" cy="8318500"/>
          </a:xfrm>
          <a:prstGeom prst="rect">
            <a:avLst/>
          </a:prstGeom>
        </p:spPr>
      </p:pic>
      <p:sp>
        <p:nvSpPr>
          <p:cNvPr id="68" name="Text 28"/>
          <p:cNvSpPr/>
          <p:nvPr/>
        </p:nvSpPr>
        <p:spPr>
          <a:xfrm>
            <a:off x="19089880" y="11938000"/>
            <a:ext cx="1075401" cy="6307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2021</a:t>
            </a:r>
            <a:endParaRPr lang="en-US" sz="3200" dirty="0"/>
          </a:p>
        </p:txBody>
      </p:sp>
      <p:pic>
        <p:nvPicPr>
          <p:cNvPr id="69" name="Image 38" descr="preencoded.png"/>
          <p:cNvPicPr>
            <a:picLocks noChangeAspect="1"/>
          </p:cNvPicPr>
          <p:nvPr/>
        </p:nvPicPr>
        <p:blipFill>
          <a:blip r:embed="rId26"/>
          <a:stretch>
            <a:fillRect/>
          </a:stretch>
        </p:blipFill>
        <p:spPr>
          <a:xfrm>
            <a:off x="18370124" y="11811000"/>
            <a:ext cx="12702" cy="101600"/>
          </a:xfrm>
          <a:prstGeom prst="rect">
            <a:avLst/>
          </a:prstGeom>
        </p:spPr>
      </p:pic>
      <p:pic>
        <p:nvPicPr>
          <p:cNvPr id="70" name="Image 39" descr="preencoded.png"/>
          <p:cNvPicPr>
            <a:picLocks noChangeAspect="1"/>
          </p:cNvPicPr>
          <p:nvPr/>
        </p:nvPicPr>
        <p:blipFill>
          <a:blip r:embed="rId27"/>
          <a:stretch>
            <a:fillRect/>
          </a:stretch>
        </p:blipFill>
        <p:spPr>
          <a:xfrm>
            <a:off x="3149994" y="4489450"/>
            <a:ext cx="17782222" cy="7175500"/>
          </a:xfrm>
          <a:prstGeom prst="rect">
            <a:avLst/>
          </a:prstGeom>
        </p:spPr>
      </p:pic>
      <p:sp>
        <p:nvSpPr>
          <p:cNvPr id="71" name="Shape 29"/>
          <p:cNvSpPr/>
          <p:nvPr/>
        </p:nvSpPr>
        <p:spPr>
          <a:xfrm>
            <a:off x="7163695" y="7086600"/>
            <a:ext cx="1714714" cy="1384300"/>
          </a:xfrm>
          <a:prstGeom prst="rect">
            <a:avLst/>
          </a:prstGeom>
          <a:noFill/>
          <a:ln/>
        </p:spPr>
      </p:sp>
      <p:sp>
        <p:nvSpPr>
          <p:cNvPr id="72" name="Shape 30"/>
          <p:cNvSpPr/>
          <p:nvPr/>
        </p:nvSpPr>
        <p:spPr>
          <a:xfrm>
            <a:off x="7163695" y="7086600"/>
            <a:ext cx="1714714" cy="1130300"/>
          </a:xfrm>
          <a:prstGeom prst="roundRect">
            <a:avLst>
              <a:gd name="adj" fmla="val 8899"/>
            </a:avLst>
          </a:prstGeom>
          <a:solidFill>
            <a:srgbClr val="DA6B10">
              <a:alpha val="100000"/>
            </a:srgbClr>
          </a:solidFill>
          <a:ln/>
        </p:spPr>
      </p:sp>
      <p:sp>
        <p:nvSpPr>
          <p:cNvPr id="73" name="Text 31"/>
          <p:cNvSpPr/>
          <p:nvPr/>
        </p:nvSpPr>
        <p:spPr>
          <a:xfrm>
            <a:off x="7544743" y="7391400"/>
            <a:ext cx="952619" cy="673100"/>
          </a:xfrm>
          <a:prstGeom prst="rect">
            <a:avLst/>
          </a:prstGeom>
          <a:noFill/>
          <a:ln/>
        </p:spPr>
        <p:txBody>
          <a:bodyPr wrap="square" lIns="0" tIns="0" rIns="0" bIns="0" rtlCol="0" anchor="t"/>
          <a:lstStyle/>
          <a:p>
            <a:pPr algn="ctr"/>
            <a:r>
              <a:rPr lang="en-US" sz="3600" dirty="0">
                <a:solidFill>
                  <a:srgbClr val="FFFFFF">
                    <a:alpha val="100000"/>
                  </a:srgbClr>
                </a:solidFill>
                <a:latin typeface="Rokkitt SemiBold" pitchFamily="34" charset="0"/>
                <a:ea typeface="Rokkitt SemiBold" pitchFamily="34" charset="-122"/>
                <a:cs typeface="Rokkitt SemiBold" pitchFamily="34" charset="-120"/>
              </a:rPr>
              <a:t>25%</a:t>
            </a:r>
            <a:endParaRPr lang="en-US" sz="3600" dirty="0"/>
          </a:p>
        </p:txBody>
      </p:sp>
      <p:pic>
        <p:nvPicPr>
          <p:cNvPr id="74" name="Image 40" descr="preencoded.png"/>
          <p:cNvPicPr>
            <a:picLocks noChangeAspect="1"/>
          </p:cNvPicPr>
          <p:nvPr/>
        </p:nvPicPr>
        <p:blipFill>
          <a:blip r:embed="rId28"/>
          <a:stretch>
            <a:fillRect/>
          </a:stretch>
        </p:blipFill>
        <p:spPr>
          <a:xfrm>
            <a:off x="7823054" y="8128000"/>
            <a:ext cx="395996" cy="342900"/>
          </a:xfrm>
          <a:prstGeom prst="rect">
            <a:avLst/>
          </a:prstGeom>
        </p:spPr>
      </p:pic>
      <p:sp>
        <p:nvSpPr>
          <p:cNvPr id="75" name="Shape 32"/>
          <p:cNvSpPr/>
          <p:nvPr/>
        </p:nvSpPr>
        <p:spPr>
          <a:xfrm>
            <a:off x="17032829" y="3048000"/>
            <a:ext cx="1905238" cy="1384300"/>
          </a:xfrm>
          <a:prstGeom prst="rect">
            <a:avLst/>
          </a:prstGeom>
          <a:noFill/>
          <a:ln/>
        </p:spPr>
      </p:sp>
      <p:sp>
        <p:nvSpPr>
          <p:cNvPr id="76" name="Shape 33"/>
          <p:cNvSpPr/>
          <p:nvPr/>
        </p:nvSpPr>
        <p:spPr>
          <a:xfrm>
            <a:off x="17032829" y="3048000"/>
            <a:ext cx="1905238" cy="1130300"/>
          </a:xfrm>
          <a:prstGeom prst="roundRect">
            <a:avLst>
              <a:gd name="adj" fmla="val 8899"/>
            </a:avLst>
          </a:prstGeom>
          <a:solidFill>
            <a:srgbClr val="DA6B10">
              <a:alpha val="100000"/>
            </a:srgbClr>
          </a:solidFill>
          <a:ln/>
        </p:spPr>
      </p:sp>
      <p:sp>
        <p:nvSpPr>
          <p:cNvPr id="77" name="Text 34"/>
          <p:cNvSpPr/>
          <p:nvPr/>
        </p:nvSpPr>
        <p:spPr>
          <a:xfrm>
            <a:off x="17413876" y="3352800"/>
            <a:ext cx="1143143" cy="673100"/>
          </a:xfrm>
          <a:prstGeom prst="rect">
            <a:avLst/>
          </a:prstGeom>
          <a:noFill/>
          <a:ln/>
        </p:spPr>
        <p:txBody>
          <a:bodyPr wrap="square" lIns="0" tIns="0" rIns="0" bIns="0" rtlCol="0" anchor="t"/>
          <a:lstStyle/>
          <a:p>
            <a:pPr algn="ctr"/>
            <a:r>
              <a:rPr lang="en-US" sz="3600" dirty="0">
                <a:solidFill>
                  <a:srgbClr val="FFFFFF">
                    <a:alpha val="100000"/>
                  </a:srgbClr>
                </a:solidFill>
                <a:latin typeface="Rokkitt SemiBold" pitchFamily="34" charset="0"/>
                <a:ea typeface="Rokkitt SemiBold" pitchFamily="34" charset="-122"/>
                <a:cs typeface="Rokkitt SemiBold" pitchFamily="34" charset="-120"/>
              </a:rPr>
              <a:t>100%</a:t>
            </a:r>
            <a:endParaRPr lang="en-US" sz="3600" dirty="0"/>
          </a:p>
        </p:txBody>
      </p:sp>
      <p:pic>
        <p:nvPicPr>
          <p:cNvPr id="78" name="Image 41" descr="preencoded.png"/>
          <p:cNvPicPr>
            <a:picLocks noChangeAspect="1"/>
          </p:cNvPicPr>
          <p:nvPr/>
        </p:nvPicPr>
        <p:blipFill>
          <a:blip r:embed="rId29"/>
          <a:stretch>
            <a:fillRect/>
          </a:stretch>
        </p:blipFill>
        <p:spPr>
          <a:xfrm>
            <a:off x="17787451" y="4089400"/>
            <a:ext cx="395994" cy="342900"/>
          </a:xfrm>
          <a:prstGeom prst="rect">
            <a:avLst/>
          </a:prstGeom>
        </p:spPr>
      </p:pic>
      <p:sp>
        <p:nvSpPr>
          <p:cNvPr id="79" name="Text 5">
            <a:extLst>
              <a:ext uri="{FF2B5EF4-FFF2-40B4-BE49-F238E27FC236}">
                <a16:creationId xmlns:a16="http://schemas.microsoft.com/office/drawing/2014/main" id="{C535C02A-0EF5-254A-8D7B-0788FEC07FE3}"/>
              </a:ext>
            </a:extLst>
          </p:cNvPr>
          <p:cNvSpPr/>
          <p:nvPr/>
        </p:nvSpPr>
        <p:spPr>
          <a:xfrm>
            <a:off x="-6858858" y="-8013390"/>
            <a:ext cx="10728608" cy="2396067"/>
          </a:xfrm>
          <a:prstGeom prst="rect">
            <a:avLst/>
          </a:prstGeom>
          <a:noFill/>
          <a:ln/>
        </p:spPr>
        <p:txBody>
          <a:bodyPr wrap="square" lIns="0" tIns="0" rIns="0" bIns="0" rtlCol="0" anchor="t"/>
          <a:lstStyle/>
          <a:p>
            <a:pPr algn="l"/>
            <a:r>
              <a:rPr lang="en-US" sz="12800" dirty="0">
                <a:solidFill>
                  <a:srgbClr val="333333">
                    <a:alpha val="100000"/>
                  </a:srgbClr>
                </a:solidFill>
                <a:latin typeface="Rokkitt SemiBold" pitchFamily="34" charset="0"/>
                <a:ea typeface="Rokkitt SemiBold" pitchFamily="34" charset="-122"/>
                <a:cs typeface="Rokkitt SemiBold" pitchFamily="34" charset="-120"/>
              </a:rPr>
              <a:t>Findings</a:t>
            </a:r>
            <a:endParaRPr lang="en-US" sz="12800" dirty="0"/>
          </a:p>
        </p:txBody>
      </p:sp>
      <p:sp>
        <p:nvSpPr>
          <p:cNvPr id="80" name="Shape 6">
            <a:extLst>
              <a:ext uri="{FF2B5EF4-FFF2-40B4-BE49-F238E27FC236}">
                <a16:creationId xmlns:a16="http://schemas.microsoft.com/office/drawing/2014/main" id="{49A65922-E4B0-AE49-82BC-A1D764F4610B}"/>
              </a:ext>
            </a:extLst>
          </p:cNvPr>
          <p:cNvSpPr/>
          <p:nvPr/>
        </p:nvSpPr>
        <p:spPr>
          <a:xfrm>
            <a:off x="6597158" y="18061185"/>
            <a:ext cx="14073359" cy="9867900"/>
          </a:xfrm>
          <a:prstGeom prst="rect">
            <a:avLst/>
          </a:prstGeom>
          <a:noFill/>
          <a:ln/>
        </p:spPr>
      </p:sp>
      <p:pic>
        <p:nvPicPr>
          <p:cNvPr id="81" name="Image 7" descr="preencoded.png">
            <a:extLst>
              <a:ext uri="{FF2B5EF4-FFF2-40B4-BE49-F238E27FC236}">
                <a16:creationId xmlns:a16="http://schemas.microsoft.com/office/drawing/2014/main" id="{A0BE48A5-7D18-7641-A00F-31CDA700117F}"/>
              </a:ext>
            </a:extLst>
          </p:cNvPr>
          <p:cNvPicPr>
            <a:picLocks noChangeAspect="1"/>
          </p:cNvPicPr>
          <p:nvPr/>
        </p:nvPicPr>
        <p:blipFill>
          <a:blip r:embed="rId30"/>
          <a:stretch>
            <a:fillRect/>
          </a:stretch>
        </p:blipFill>
        <p:spPr>
          <a:xfrm>
            <a:off x="12769987" y="22353785"/>
            <a:ext cx="1969031" cy="1872431"/>
          </a:xfrm>
          <a:prstGeom prst="rect">
            <a:avLst/>
          </a:prstGeom>
        </p:spPr>
      </p:pic>
      <p:pic>
        <p:nvPicPr>
          <p:cNvPr id="82" name="Image 8" descr="preencoded.png">
            <a:extLst>
              <a:ext uri="{FF2B5EF4-FFF2-40B4-BE49-F238E27FC236}">
                <a16:creationId xmlns:a16="http://schemas.microsoft.com/office/drawing/2014/main" id="{EC6BC8FE-E5B7-BB4E-B8C2-59BF3D58C80E}"/>
              </a:ext>
            </a:extLst>
          </p:cNvPr>
          <p:cNvPicPr>
            <a:picLocks noChangeAspect="1"/>
          </p:cNvPicPr>
          <p:nvPr/>
        </p:nvPicPr>
        <p:blipFill>
          <a:blip r:embed="rId31"/>
          <a:stretch>
            <a:fillRect/>
          </a:stretch>
        </p:blipFill>
        <p:spPr>
          <a:xfrm>
            <a:off x="11755584" y="21286985"/>
            <a:ext cx="4010539" cy="3813770"/>
          </a:xfrm>
          <a:prstGeom prst="rect">
            <a:avLst/>
          </a:prstGeom>
        </p:spPr>
      </p:pic>
      <p:pic>
        <p:nvPicPr>
          <p:cNvPr id="83" name="Image 9" descr="preencoded.png">
            <a:extLst>
              <a:ext uri="{FF2B5EF4-FFF2-40B4-BE49-F238E27FC236}">
                <a16:creationId xmlns:a16="http://schemas.microsoft.com/office/drawing/2014/main" id="{660456FC-4A9E-DC48-AAC3-83B277C4E559}"/>
              </a:ext>
            </a:extLst>
          </p:cNvPr>
          <p:cNvPicPr>
            <a:picLocks noChangeAspect="1"/>
          </p:cNvPicPr>
          <p:nvPr/>
        </p:nvPicPr>
        <p:blipFill>
          <a:blip r:embed="rId32"/>
          <a:stretch>
            <a:fillRect/>
          </a:stretch>
        </p:blipFill>
        <p:spPr>
          <a:xfrm>
            <a:off x="10668392" y="20143985"/>
            <a:ext cx="6184923" cy="5881464"/>
          </a:xfrm>
          <a:prstGeom prst="rect">
            <a:avLst/>
          </a:prstGeom>
        </p:spPr>
      </p:pic>
      <p:pic>
        <p:nvPicPr>
          <p:cNvPr id="84" name="Image 10" descr="preencoded.png">
            <a:extLst>
              <a:ext uri="{FF2B5EF4-FFF2-40B4-BE49-F238E27FC236}">
                <a16:creationId xmlns:a16="http://schemas.microsoft.com/office/drawing/2014/main" id="{6FD3CB40-CFCD-0446-9D09-BBC82782D4CE}"/>
              </a:ext>
            </a:extLst>
          </p:cNvPr>
          <p:cNvPicPr>
            <a:picLocks noChangeAspect="1"/>
          </p:cNvPicPr>
          <p:nvPr/>
        </p:nvPicPr>
        <p:blipFill>
          <a:blip r:embed="rId33"/>
          <a:stretch>
            <a:fillRect/>
          </a:stretch>
        </p:blipFill>
        <p:spPr>
          <a:xfrm>
            <a:off x="9448321" y="18861285"/>
            <a:ext cx="8625069" cy="8201893"/>
          </a:xfrm>
          <a:prstGeom prst="rect">
            <a:avLst/>
          </a:prstGeom>
        </p:spPr>
      </p:pic>
      <p:pic>
        <p:nvPicPr>
          <p:cNvPr id="85" name="Image 11" descr="preencoded.png">
            <a:extLst>
              <a:ext uri="{FF2B5EF4-FFF2-40B4-BE49-F238E27FC236}">
                <a16:creationId xmlns:a16="http://schemas.microsoft.com/office/drawing/2014/main" id="{BAAA0711-63A0-AE45-B5AA-7B626C5E9ABF}"/>
              </a:ext>
            </a:extLst>
          </p:cNvPr>
          <p:cNvPicPr>
            <a:picLocks noChangeAspect="1"/>
          </p:cNvPicPr>
          <p:nvPr/>
        </p:nvPicPr>
        <p:blipFill>
          <a:blip r:embed="rId34"/>
          <a:stretch>
            <a:fillRect/>
          </a:stretch>
        </p:blipFill>
        <p:spPr>
          <a:xfrm>
            <a:off x="22456407" y="18464496"/>
            <a:ext cx="7457162" cy="4497735"/>
          </a:xfrm>
          <a:prstGeom prst="rect">
            <a:avLst/>
          </a:prstGeom>
        </p:spPr>
      </p:pic>
      <p:sp>
        <p:nvSpPr>
          <p:cNvPr id="86" name="Text 7">
            <a:extLst>
              <a:ext uri="{FF2B5EF4-FFF2-40B4-BE49-F238E27FC236}">
                <a16:creationId xmlns:a16="http://schemas.microsoft.com/office/drawing/2014/main" id="{961E9D19-B86D-2441-A124-25D9AF97A9E2}"/>
              </a:ext>
            </a:extLst>
          </p:cNvPr>
          <p:cNvSpPr/>
          <p:nvPr/>
        </p:nvSpPr>
        <p:spPr>
          <a:xfrm>
            <a:off x="35736100" y="5994306"/>
            <a:ext cx="3158461" cy="6307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Adventure: 75%</a:t>
            </a:r>
            <a:endParaRPr lang="en-US" sz="3200" dirty="0"/>
          </a:p>
        </p:txBody>
      </p:sp>
      <p:sp>
        <p:nvSpPr>
          <p:cNvPr id="87" name="Text 8">
            <a:extLst>
              <a:ext uri="{FF2B5EF4-FFF2-40B4-BE49-F238E27FC236}">
                <a16:creationId xmlns:a16="http://schemas.microsoft.com/office/drawing/2014/main" id="{A016B9E6-B0CA-504D-915C-F1823E55AEE3}"/>
              </a:ext>
            </a:extLst>
          </p:cNvPr>
          <p:cNvSpPr/>
          <p:nvPr/>
        </p:nvSpPr>
        <p:spPr>
          <a:xfrm>
            <a:off x="41921773" y="9613806"/>
            <a:ext cx="2370963" cy="6307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Magic: 90%</a:t>
            </a:r>
            <a:endParaRPr lang="en-US" sz="3200" dirty="0"/>
          </a:p>
        </p:txBody>
      </p:sp>
      <p:sp>
        <p:nvSpPr>
          <p:cNvPr id="88" name="Text 9">
            <a:extLst>
              <a:ext uri="{FF2B5EF4-FFF2-40B4-BE49-F238E27FC236}">
                <a16:creationId xmlns:a16="http://schemas.microsoft.com/office/drawing/2014/main" id="{EE2DCEB3-D1C3-4A47-8D64-2ACA7717B52C}"/>
              </a:ext>
            </a:extLst>
          </p:cNvPr>
          <p:cNvSpPr/>
          <p:nvPr/>
        </p:nvSpPr>
        <p:spPr>
          <a:xfrm>
            <a:off x="40308671" y="14770006"/>
            <a:ext cx="2688503" cy="6307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Wonder: 20%</a:t>
            </a:r>
            <a:endParaRPr lang="en-US" sz="3200" dirty="0"/>
          </a:p>
        </p:txBody>
      </p:sp>
      <p:sp>
        <p:nvSpPr>
          <p:cNvPr id="89" name="Text 10">
            <a:extLst>
              <a:ext uri="{FF2B5EF4-FFF2-40B4-BE49-F238E27FC236}">
                <a16:creationId xmlns:a16="http://schemas.microsoft.com/office/drawing/2014/main" id="{77A1B7AF-0244-924B-AD97-BFC5E4536D6D}"/>
              </a:ext>
            </a:extLst>
          </p:cNvPr>
          <p:cNvSpPr/>
          <p:nvPr/>
        </p:nvSpPr>
        <p:spPr>
          <a:xfrm>
            <a:off x="31760503" y="14770006"/>
            <a:ext cx="2599592" cy="6307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Danger: 50%</a:t>
            </a:r>
            <a:endParaRPr lang="en-US" sz="3200" dirty="0"/>
          </a:p>
        </p:txBody>
      </p:sp>
      <p:sp>
        <p:nvSpPr>
          <p:cNvPr id="90" name="Text 11">
            <a:extLst>
              <a:ext uri="{FF2B5EF4-FFF2-40B4-BE49-F238E27FC236}">
                <a16:creationId xmlns:a16="http://schemas.microsoft.com/office/drawing/2014/main" id="{320D259E-6476-4844-9675-83F901769BFD}"/>
              </a:ext>
            </a:extLst>
          </p:cNvPr>
          <p:cNvSpPr/>
          <p:nvPr/>
        </p:nvSpPr>
        <p:spPr>
          <a:xfrm>
            <a:off x="30083893" y="9613806"/>
            <a:ext cx="2764712" cy="6307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Mystery: 85%</a:t>
            </a:r>
            <a:endParaRPr lang="en-US" sz="3200" dirty="0"/>
          </a:p>
        </p:txBody>
      </p:sp>
      <p:sp>
        <p:nvSpPr>
          <p:cNvPr id="91" name="Text 12">
            <a:extLst>
              <a:ext uri="{FF2B5EF4-FFF2-40B4-BE49-F238E27FC236}">
                <a16:creationId xmlns:a16="http://schemas.microsoft.com/office/drawing/2014/main" id="{213AFFA8-4D4D-D14D-91B0-72A819622572}"/>
              </a:ext>
            </a:extLst>
          </p:cNvPr>
          <p:cNvSpPr/>
          <p:nvPr/>
        </p:nvSpPr>
        <p:spPr>
          <a:xfrm>
            <a:off x="-11973770" y="11498999"/>
            <a:ext cx="5470150" cy="74379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The journey of self-discovery and the exploration of the human imagination are just as important as the creatures and wonders that populate this realm. Here, you can reflect on your deepest desires and fulfill your fondest dreams. The realm is a place where you can let go of the constraints of reality and explore the boundless possibilities of the mind.</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5EED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3095337" y="2413000"/>
            <a:ext cx="11291711" cy="11303000"/>
          </a:xfrm>
          <a:prstGeom prst="rect">
            <a:avLst/>
          </a:prstGeom>
        </p:spPr>
      </p:pic>
      <p:sp>
        <p:nvSpPr>
          <p:cNvPr id="3" name="Shape 0"/>
          <p:cNvSpPr/>
          <p:nvPr/>
        </p:nvSpPr>
        <p:spPr>
          <a:xfrm>
            <a:off x="0" y="0"/>
            <a:ext cx="24387048" cy="13716000"/>
          </a:xfrm>
          <a:prstGeom prst="rect">
            <a:avLst/>
          </a:prstGeom>
          <a:noFill/>
          <a:ln/>
        </p:spPr>
      </p:sp>
      <p:pic>
        <p:nvPicPr>
          <p:cNvPr id="4" name="Image 1" descr="preencoded.png"/>
          <p:cNvPicPr>
            <a:picLocks noChangeAspect="1"/>
          </p:cNvPicPr>
          <p:nvPr/>
        </p:nvPicPr>
        <p:blipFill>
          <a:blip r:embed="rId4"/>
          <a:stretch>
            <a:fillRect/>
          </a:stretch>
        </p:blipFill>
        <p:spPr>
          <a:xfrm>
            <a:off x="0" y="1244600"/>
            <a:ext cx="24387048" cy="25400"/>
          </a:xfrm>
          <a:prstGeom prst="rect">
            <a:avLst/>
          </a:prstGeom>
        </p:spPr>
      </p:pic>
      <p:pic>
        <p:nvPicPr>
          <p:cNvPr id="5" name="Image 2" descr="preencoded.png"/>
          <p:cNvPicPr>
            <a:picLocks noChangeAspect="1"/>
          </p:cNvPicPr>
          <p:nvPr/>
        </p:nvPicPr>
        <p:blipFill>
          <a:blip r:embed="rId4"/>
          <a:stretch>
            <a:fillRect/>
          </a:stretch>
        </p:blipFill>
        <p:spPr>
          <a:xfrm>
            <a:off x="0" y="12420600"/>
            <a:ext cx="24387048" cy="25400"/>
          </a:xfrm>
          <a:prstGeom prst="rect">
            <a:avLst/>
          </a:prstGeom>
        </p:spPr>
      </p:pic>
      <p:pic>
        <p:nvPicPr>
          <p:cNvPr id="6" name="Image 3" descr="preencoded.png"/>
          <p:cNvPicPr>
            <a:picLocks noChangeAspect="1"/>
          </p:cNvPicPr>
          <p:nvPr/>
        </p:nvPicPr>
        <p:blipFill>
          <a:blip r:embed="rId5"/>
          <a:stretch>
            <a:fillRect/>
          </a:stretch>
        </p:blipFill>
        <p:spPr>
          <a:xfrm>
            <a:off x="1244756" y="1270000"/>
            <a:ext cx="25403" cy="12446000"/>
          </a:xfrm>
          <a:prstGeom prst="rect">
            <a:avLst/>
          </a:prstGeom>
        </p:spPr>
      </p:pic>
      <p:pic>
        <p:nvPicPr>
          <p:cNvPr id="7" name="Image 4" descr="preencoded.png"/>
          <p:cNvPicPr>
            <a:picLocks noChangeAspect="1"/>
          </p:cNvPicPr>
          <p:nvPr/>
        </p:nvPicPr>
        <p:blipFill>
          <a:blip r:embed="rId5"/>
          <a:stretch>
            <a:fillRect/>
          </a:stretch>
        </p:blipFill>
        <p:spPr>
          <a:xfrm>
            <a:off x="23726565" y="0"/>
            <a:ext cx="25403" cy="12446000"/>
          </a:xfrm>
          <a:prstGeom prst="rect">
            <a:avLst/>
          </a:prstGeom>
        </p:spPr>
      </p:pic>
      <p:pic>
        <p:nvPicPr>
          <p:cNvPr id="8" name="Image 5" descr="preencoded.png"/>
          <p:cNvPicPr>
            <a:picLocks noChangeAspect="1"/>
          </p:cNvPicPr>
          <p:nvPr/>
        </p:nvPicPr>
        <p:blipFill>
          <a:blip r:embed="rId6"/>
          <a:stretch>
            <a:fillRect/>
          </a:stretch>
        </p:blipFill>
        <p:spPr>
          <a:xfrm>
            <a:off x="22456407" y="0"/>
            <a:ext cx="25403" cy="13716000"/>
          </a:xfrm>
          <a:prstGeom prst="rect">
            <a:avLst/>
          </a:prstGeom>
        </p:spPr>
      </p:pic>
      <p:sp>
        <p:nvSpPr>
          <p:cNvPr id="9" name="Text 1"/>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2"/>
          <p:cNvSpPr/>
          <p:nvPr/>
        </p:nvSpPr>
        <p:spPr>
          <a:xfrm rot="16200000">
            <a:off x="106232" y="1788821"/>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6" descr="preencoded.png"/>
          <p:cNvPicPr>
            <a:picLocks noChangeAspect="1"/>
          </p:cNvPicPr>
          <p:nvPr/>
        </p:nvPicPr>
        <p:blipFill>
          <a:blip r:embed="rId7"/>
          <a:stretch>
            <a:fillRect/>
          </a:stretch>
        </p:blipFill>
        <p:spPr>
          <a:xfrm>
            <a:off x="22608826" y="5257800"/>
            <a:ext cx="1016127" cy="3200400"/>
          </a:xfrm>
          <a:prstGeom prst="rect">
            <a:avLst/>
          </a:prstGeom>
        </p:spPr>
      </p:pic>
      <p:sp>
        <p:nvSpPr>
          <p:cNvPr id="12" name="Text 3"/>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4"/>
          <p:cNvSpPr/>
          <p:nvPr/>
        </p:nvSpPr>
        <p:spPr>
          <a:xfrm rot="16200000">
            <a:off x="106232" y="1788821"/>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Text 5"/>
          <p:cNvSpPr/>
          <p:nvPr/>
        </p:nvSpPr>
        <p:spPr>
          <a:xfrm>
            <a:off x="1968746" y="1892300"/>
            <a:ext cx="10728608" cy="2396067"/>
          </a:xfrm>
          <a:prstGeom prst="rect">
            <a:avLst/>
          </a:prstGeom>
          <a:noFill/>
          <a:ln/>
        </p:spPr>
        <p:txBody>
          <a:bodyPr wrap="square" lIns="0" tIns="0" rIns="0" bIns="0" rtlCol="0" anchor="t"/>
          <a:lstStyle/>
          <a:p>
            <a:pPr algn="l"/>
            <a:r>
              <a:rPr lang="en-US" sz="12800" dirty="0">
                <a:solidFill>
                  <a:srgbClr val="333333">
                    <a:alpha val="100000"/>
                  </a:srgbClr>
                </a:solidFill>
                <a:latin typeface="Rokkitt SemiBold" pitchFamily="34" charset="0"/>
                <a:ea typeface="Rokkitt SemiBold" pitchFamily="34" charset="-122"/>
                <a:cs typeface="Rokkitt SemiBold" pitchFamily="34" charset="-120"/>
              </a:rPr>
              <a:t>Findings</a:t>
            </a:r>
            <a:endParaRPr lang="en-US" sz="12800" dirty="0"/>
          </a:p>
        </p:txBody>
      </p:sp>
      <p:sp>
        <p:nvSpPr>
          <p:cNvPr id="15" name="Shape 6"/>
          <p:cNvSpPr/>
          <p:nvPr/>
        </p:nvSpPr>
        <p:spPr>
          <a:xfrm>
            <a:off x="8116314" y="2324100"/>
            <a:ext cx="14073359" cy="9867900"/>
          </a:xfrm>
          <a:prstGeom prst="rect">
            <a:avLst/>
          </a:prstGeom>
          <a:noFill/>
          <a:ln/>
        </p:spPr>
      </p:sp>
      <p:pic>
        <p:nvPicPr>
          <p:cNvPr id="16" name="Image 7" descr="preencoded.png"/>
          <p:cNvPicPr>
            <a:picLocks noChangeAspect="1"/>
          </p:cNvPicPr>
          <p:nvPr/>
        </p:nvPicPr>
        <p:blipFill>
          <a:blip r:embed="rId8"/>
          <a:stretch>
            <a:fillRect/>
          </a:stretch>
        </p:blipFill>
        <p:spPr>
          <a:xfrm>
            <a:off x="14289143" y="6616700"/>
            <a:ext cx="1969031" cy="1872431"/>
          </a:xfrm>
          <a:prstGeom prst="rect">
            <a:avLst/>
          </a:prstGeom>
        </p:spPr>
      </p:pic>
      <p:pic>
        <p:nvPicPr>
          <p:cNvPr id="17" name="Image 8" descr="preencoded.png"/>
          <p:cNvPicPr>
            <a:picLocks noChangeAspect="1"/>
          </p:cNvPicPr>
          <p:nvPr/>
        </p:nvPicPr>
        <p:blipFill>
          <a:blip r:embed="rId9"/>
          <a:stretch>
            <a:fillRect/>
          </a:stretch>
        </p:blipFill>
        <p:spPr>
          <a:xfrm>
            <a:off x="13274740" y="5549900"/>
            <a:ext cx="4010539" cy="3813770"/>
          </a:xfrm>
          <a:prstGeom prst="rect">
            <a:avLst/>
          </a:prstGeom>
        </p:spPr>
      </p:pic>
      <p:pic>
        <p:nvPicPr>
          <p:cNvPr id="18" name="Image 9" descr="preencoded.png"/>
          <p:cNvPicPr>
            <a:picLocks noChangeAspect="1"/>
          </p:cNvPicPr>
          <p:nvPr/>
        </p:nvPicPr>
        <p:blipFill>
          <a:blip r:embed="rId10"/>
          <a:stretch>
            <a:fillRect/>
          </a:stretch>
        </p:blipFill>
        <p:spPr>
          <a:xfrm>
            <a:off x="12187548" y="4406900"/>
            <a:ext cx="6184923" cy="5881464"/>
          </a:xfrm>
          <a:prstGeom prst="rect">
            <a:avLst/>
          </a:prstGeom>
        </p:spPr>
      </p:pic>
      <p:pic>
        <p:nvPicPr>
          <p:cNvPr id="19" name="Image 10" descr="preencoded.png"/>
          <p:cNvPicPr>
            <a:picLocks noChangeAspect="1"/>
          </p:cNvPicPr>
          <p:nvPr/>
        </p:nvPicPr>
        <p:blipFill>
          <a:blip r:embed="rId11"/>
          <a:stretch>
            <a:fillRect/>
          </a:stretch>
        </p:blipFill>
        <p:spPr>
          <a:xfrm>
            <a:off x="10967477" y="3124200"/>
            <a:ext cx="8625069" cy="8201893"/>
          </a:xfrm>
          <a:prstGeom prst="rect">
            <a:avLst/>
          </a:prstGeom>
        </p:spPr>
      </p:pic>
      <p:pic>
        <p:nvPicPr>
          <p:cNvPr id="20" name="Image 11" descr="preencoded.png"/>
          <p:cNvPicPr>
            <a:picLocks noChangeAspect="1"/>
          </p:cNvPicPr>
          <p:nvPr/>
        </p:nvPicPr>
        <p:blipFill>
          <a:blip r:embed="rId12"/>
          <a:stretch>
            <a:fillRect/>
          </a:stretch>
        </p:blipFill>
        <p:spPr>
          <a:xfrm>
            <a:off x="11826738" y="4829597"/>
            <a:ext cx="7457162" cy="4497735"/>
          </a:xfrm>
          <a:prstGeom prst="rect">
            <a:avLst/>
          </a:prstGeom>
        </p:spPr>
      </p:pic>
      <p:sp>
        <p:nvSpPr>
          <p:cNvPr id="21" name="Text 7"/>
          <p:cNvSpPr/>
          <p:nvPr/>
        </p:nvSpPr>
        <p:spPr>
          <a:xfrm>
            <a:off x="13768521" y="2324100"/>
            <a:ext cx="3158461" cy="6307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Adventure: 75%</a:t>
            </a:r>
            <a:endParaRPr lang="en-US" sz="3200" dirty="0"/>
          </a:p>
        </p:txBody>
      </p:sp>
      <p:sp>
        <p:nvSpPr>
          <p:cNvPr id="22" name="Text 8"/>
          <p:cNvSpPr/>
          <p:nvPr/>
        </p:nvSpPr>
        <p:spPr>
          <a:xfrm>
            <a:off x="19954194" y="5943600"/>
            <a:ext cx="2370963" cy="6307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Magic: 90%</a:t>
            </a:r>
            <a:endParaRPr lang="en-US" sz="3200" dirty="0"/>
          </a:p>
        </p:txBody>
      </p:sp>
      <p:sp>
        <p:nvSpPr>
          <p:cNvPr id="23" name="Text 9"/>
          <p:cNvSpPr/>
          <p:nvPr/>
        </p:nvSpPr>
        <p:spPr>
          <a:xfrm>
            <a:off x="18341092" y="11099800"/>
            <a:ext cx="2688503" cy="6307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Wonder: 20%</a:t>
            </a:r>
            <a:endParaRPr lang="en-US" sz="3200" dirty="0"/>
          </a:p>
        </p:txBody>
      </p:sp>
      <p:sp>
        <p:nvSpPr>
          <p:cNvPr id="24" name="Text 10"/>
          <p:cNvSpPr/>
          <p:nvPr/>
        </p:nvSpPr>
        <p:spPr>
          <a:xfrm>
            <a:off x="9792924" y="11099800"/>
            <a:ext cx="2599592" cy="6307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Danger: 50%</a:t>
            </a:r>
            <a:endParaRPr lang="en-US" sz="3200" dirty="0"/>
          </a:p>
        </p:txBody>
      </p:sp>
      <p:sp>
        <p:nvSpPr>
          <p:cNvPr id="25" name="Text 11"/>
          <p:cNvSpPr/>
          <p:nvPr/>
        </p:nvSpPr>
        <p:spPr>
          <a:xfrm>
            <a:off x="8116314" y="5943600"/>
            <a:ext cx="2764712" cy="6307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Mystery: 85%</a:t>
            </a:r>
            <a:endParaRPr lang="en-US" sz="3200" dirty="0"/>
          </a:p>
        </p:txBody>
      </p:sp>
      <p:sp>
        <p:nvSpPr>
          <p:cNvPr id="26" name="Text 12"/>
          <p:cNvSpPr/>
          <p:nvPr/>
        </p:nvSpPr>
        <p:spPr>
          <a:xfrm>
            <a:off x="1968746" y="4292600"/>
            <a:ext cx="5470150" cy="74379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The journey of self-discovery and the exploration of the human imagination are just as important as the creatures and wonders that populate this realm. Here, you can reflect on your deepest desires and fulfill your fondest dreams. The realm is a place where you can let go of the constraints of reality and explore the boundless possibilities of the mind.</a:t>
            </a:r>
            <a:endParaRPr lang="en-US" sz="3200" dirty="0"/>
          </a:p>
        </p:txBody>
      </p:sp>
      <p:sp>
        <p:nvSpPr>
          <p:cNvPr id="27" name="Text 6">
            <a:extLst>
              <a:ext uri="{FF2B5EF4-FFF2-40B4-BE49-F238E27FC236}">
                <a16:creationId xmlns:a16="http://schemas.microsoft.com/office/drawing/2014/main" id="{F38967EF-5B30-3447-8B33-0174414F933F}"/>
              </a:ext>
            </a:extLst>
          </p:cNvPr>
          <p:cNvSpPr/>
          <p:nvPr/>
        </p:nvSpPr>
        <p:spPr>
          <a:xfrm>
            <a:off x="-10163348" y="-9190993"/>
            <a:ext cx="10525382" cy="14943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Result Analysis</a:t>
            </a:r>
            <a:endParaRPr lang="en-US" sz="8000" dirty="0"/>
          </a:p>
        </p:txBody>
      </p:sp>
      <p:sp>
        <p:nvSpPr>
          <p:cNvPr id="28" name="Shape 7">
            <a:extLst>
              <a:ext uri="{FF2B5EF4-FFF2-40B4-BE49-F238E27FC236}">
                <a16:creationId xmlns:a16="http://schemas.microsoft.com/office/drawing/2014/main" id="{2233E761-91EC-1D47-A9DC-400257C2C8D8}"/>
              </a:ext>
            </a:extLst>
          </p:cNvPr>
          <p:cNvSpPr/>
          <p:nvPr/>
        </p:nvSpPr>
        <p:spPr>
          <a:xfrm>
            <a:off x="-20009233" y="-641350"/>
            <a:ext cx="8573572" cy="1155700"/>
          </a:xfrm>
          <a:prstGeom prst="rect">
            <a:avLst/>
          </a:prstGeom>
          <a:noFill/>
          <a:ln/>
        </p:spPr>
      </p:sp>
      <p:sp>
        <p:nvSpPr>
          <p:cNvPr id="30" name="Text 9">
            <a:extLst>
              <a:ext uri="{FF2B5EF4-FFF2-40B4-BE49-F238E27FC236}">
                <a16:creationId xmlns:a16="http://schemas.microsoft.com/office/drawing/2014/main" id="{79D84BE3-CAC9-D34E-A516-35B9F9FFE59A}"/>
              </a:ext>
            </a:extLst>
          </p:cNvPr>
          <p:cNvSpPr/>
          <p:nvPr/>
        </p:nvSpPr>
        <p:spPr>
          <a:xfrm>
            <a:off x="-20009233" y="-641350"/>
            <a:ext cx="2104230" cy="1494367"/>
          </a:xfrm>
          <a:prstGeom prst="rect">
            <a:avLst/>
          </a:prstGeom>
          <a:noFill/>
          <a:ln/>
        </p:spPr>
        <p:txBody>
          <a:bodyPr wrap="square" lIns="0" tIns="0" rIns="0" bIns="0" rtlCol="0" anchor="t"/>
          <a:lstStyle/>
          <a:p>
            <a:pPr algn="l"/>
            <a:r>
              <a:rPr lang="en-US" sz="8000" dirty="0">
                <a:solidFill>
                  <a:srgbClr val="DA6B10">
                    <a:alpha val="100000"/>
                  </a:srgbClr>
                </a:solidFill>
                <a:latin typeface="Rokkitt SemiBold" pitchFamily="34" charset="0"/>
                <a:ea typeface="Rokkitt SemiBold" pitchFamily="34" charset="-122"/>
                <a:cs typeface="Rokkitt SemiBold" pitchFamily="34" charset="-120"/>
              </a:rPr>
              <a:t>75%</a:t>
            </a:r>
            <a:endParaRPr lang="en-US" sz="8000" dirty="0"/>
          </a:p>
        </p:txBody>
      </p:sp>
      <p:sp>
        <p:nvSpPr>
          <p:cNvPr id="31" name="Shape 10">
            <a:extLst>
              <a:ext uri="{FF2B5EF4-FFF2-40B4-BE49-F238E27FC236}">
                <a16:creationId xmlns:a16="http://schemas.microsoft.com/office/drawing/2014/main" id="{096F5320-6351-F545-BD00-2C3D7E911465}"/>
              </a:ext>
            </a:extLst>
          </p:cNvPr>
          <p:cNvSpPr/>
          <p:nvPr/>
        </p:nvSpPr>
        <p:spPr>
          <a:xfrm>
            <a:off x="-18040487" y="-622300"/>
            <a:ext cx="6604826" cy="1117600"/>
          </a:xfrm>
          <a:prstGeom prst="rect">
            <a:avLst/>
          </a:prstGeom>
          <a:noFill/>
          <a:ln/>
        </p:spPr>
      </p:sp>
      <p:sp>
        <p:nvSpPr>
          <p:cNvPr id="32" name="Text 11">
            <a:extLst>
              <a:ext uri="{FF2B5EF4-FFF2-40B4-BE49-F238E27FC236}">
                <a16:creationId xmlns:a16="http://schemas.microsoft.com/office/drawing/2014/main" id="{03B18354-A5AB-5F40-AADB-F0B292DDB949}"/>
              </a:ext>
            </a:extLst>
          </p:cNvPr>
          <p:cNvSpPr/>
          <p:nvPr/>
        </p:nvSpPr>
        <p:spPr>
          <a:xfrm>
            <a:off x="-18040487" y="-622300"/>
            <a:ext cx="6757245" cy="673100"/>
          </a:xfrm>
          <a:prstGeom prst="rect">
            <a:avLst/>
          </a:prstGeom>
          <a:noFill/>
          <a:ln/>
        </p:spPr>
        <p:txBody>
          <a:bodyPr wrap="square" lIns="0" tIns="0" rIns="0" bIns="0" rtlCol="0" anchor="t"/>
          <a:lstStyle/>
          <a:p>
            <a:pPr algn="l"/>
            <a:r>
              <a:rPr lang="en-US" sz="3600" dirty="0">
                <a:solidFill>
                  <a:srgbClr val="000000">
                    <a:alpha val="100000"/>
                  </a:srgbClr>
                </a:solidFill>
                <a:latin typeface="Rokkitt SemiBold" pitchFamily="34" charset="0"/>
                <a:ea typeface="Rokkitt SemiBold" pitchFamily="34" charset="-122"/>
                <a:cs typeface="Rokkitt SemiBold" pitchFamily="34" charset="-120"/>
              </a:rPr>
              <a:t>Enchanted Creatures</a:t>
            </a:r>
            <a:endParaRPr lang="en-US" sz="3600" dirty="0"/>
          </a:p>
        </p:txBody>
      </p:sp>
      <p:sp>
        <p:nvSpPr>
          <p:cNvPr id="33" name="Text 12">
            <a:extLst>
              <a:ext uri="{FF2B5EF4-FFF2-40B4-BE49-F238E27FC236}">
                <a16:creationId xmlns:a16="http://schemas.microsoft.com/office/drawing/2014/main" id="{24B7E5C3-FBA6-6E41-99BA-AFD78B17817A}"/>
              </a:ext>
            </a:extLst>
          </p:cNvPr>
          <p:cNvSpPr/>
          <p:nvPr/>
        </p:nvSpPr>
        <p:spPr>
          <a:xfrm>
            <a:off x="-18040487" y="0"/>
            <a:ext cx="6740309" cy="6307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possess the ability to cast spells.</a:t>
            </a:r>
            <a:endParaRPr lang="en-US" sz="3200" dirty="0"/>
          </a:p>
        </p:txBody>
      </p:sp>
      <p:sp>
        <p:nvSpPr>
          <p:cNvPr id="34" name="Shape 13">
            <a:extLst>
              <a:ext uri="{FF2B5EF4-FFF2-40B4-BE49-F238E27FC236}">
                <a16:creationId xmlns:a16="http://schemas.microsoft.com/office/drawing/2014/main" id="{6D33216D-BFC7-3E42-A12A-D4104CE7D2DA}"/>
              </a:ext>
            </a:extLst>
          </p:cNvPr>
          <p:cNvSpPr/>
          <p:nvPr/>
        </p:nvSpPr>
        <p:spPr>
          <a:xfrm>
            <a:off x="-16816901" y="6105947"/>
            <a:ext cx="8573572" cy="1155700"/>
          </a:xfrm>
          <a:prstGeom prst="rect">
            <a:avLst/>
          </a:prstGeom>
          <a:noFill/>
          <a:ln/>
        </p:spPr>
      </p:sp>
      <p:sp>
        <p:nvSpPr>
          <p:cNvPr id="35" name="Shape 14">
            <a:extLst>
              <a:ext uri="{FF2B5EF4-FFF2-40B4-BE49-F238E27FC236}">
                <a16:creationId xmlns:a16="http://schemas.microsoft.com/office/drawing/2014/main" id="{6AF0F4EA-8829-8C43-9D3F-87317373AE40}"/>
              </a:ext>
            </a:extLst>
          </p:cNvPr>
          <p:cNvSpPr/>
          <p:nvPr/>
        </p:nvSpPr>
        <p:spPr>
          <a:xfrm>
            <a:off x="-16816901" y="6105947"/>
            <a:ext cx="1790924" cy="1155700"/>
          </a:xfrm>
          <a:prstGeom prst="rect">
            <a:avLst/>
          </a:prstGeom>
          <a:noFill/>
          <a:ln/>
        </p:spPr>
      </p:sp>
      <p:sp>
        <p:nvSpPr>
          <p:cNvPr id="36" name="Text 15">
            <a:extLst>
              <a:ext uri="{FF2B5EF4-FFF2-40B4-BE49-F238E27FC236}">
                <a16:creationId xmlns:a16="http://schemas.microsoft.com/office/drawing/2014/main" id="{27485B72-3D3C-4342-ABF0-CDC9CC8BD5B4}"/>
              </a:ext>
            </a:extLst>
          </p:cNvPr>
          <p:cNvSpPr/>
          <p:nvPr/>
        </p:nvSpPr>
        <p:spPr>
          <a:xfrm>
            <a:off x="-16816901" y="6105947"/>
            <a:ext cx="2129633" cy="1494367"/>
          </a:xfrm>
          <a:prstGeom prst="rect">
            <a:avLst/>
          </a:prstGeom>
          <a:noFill/>
          <a:ln/>
        </p:spPr>
        <p:txBody>
          <a:bodyPr wrap="square" lIns="0" tIns="0" rIns="0" bIns="0" rtlCol="0" anchor="t"/>
          <a:lstStyle/>
          <a:p>
            <a:pPr algn="l"/>
            <a:r>
              <a:rPr lang="en-US" sz="8000" dirty="0">
                <a:solidFill>
                  <a:srgbClr val="DA6B10">
                    <a:alpha val="100000"/>
                  </a:srgbClr>
                </a:solidFill>
                <a:latin typeface="Rokkitt SemiBold" pitchFamily="34" charset="0"/>
                <a:ea typeface="Rokkitt SemiBold" pitchFamily="34" charset="-122"/>
                <a:cs typeface="Rokkitt SemiBold" pitchFamily="34" charset="-120"/>
              </a:rPr>
              <a:t>60%</a:t>
            </a:r>
            <a:endParaRPr lang="en-US" sz="8000" dirty="0"/>
          </a:p>
        </p:txBody>
      </p:sp>
      <p:sp>
        <p:nvSpPr>
          <p:cNvPr id="37" name="Shape 16">
            <a:extLst>
              <a:ext uri="{FF2B5EF4-FFF2-40B4-BE49-F238E27FC236}">
                <a16:creationId xmlns:a16="http://schemas.microsoft.com/office/drawing/2014/main" id="{37192C6A-416F-9342-81AC-665EA65E0068}"/>
              </a:ext>
            </a:extLst>
          </p:cNvPr>
          <p:cNvSpPr/>
          <p:nvPr/>
        </p:nvSpPr>
        <p:spPr>
          <a:xfrm>
            <a:off x="-14822752" y="6124997"/>
            <a:ext cx="6579422" cy="1117600"/>
          </a:xfrm>
          <a:prstGeom prst="rect">
            <a:avLst/>
          </a:prstGeom>
          <a:noFill/>
          <a:ln/>
        </p:spPr>
      </p:sp>
      <p:sp>
        <p:nvSpPr>
          <p:cNvPr id="38" name="Text 17">
            <a:extLst>
              <a:ext uri="{FF2B5EF4-FFF2-40B4-BE49-F238E27FC236}">
                <a16:creationId xmlns:a16="http://schemas.microsoft.com/office/drawing/2014/main" id="{065E903D-670A-C34B-92DA-837BD5AA29D4}"/>
              </a:ext>
            </a:extLst>
          </p:cNvPr>
          <p:cNvSpPr/>
          <p:nvPr/>
        </p:nvSpPr>
        <p:spPr>
          <a:xfrm>
            <a:off x="-14822752" y="6124997"/>
            <a:ext cx="6731841" cy="673100"/>
          </a:xfrm>
          <a:prstGeom prst="rect">
            <a:avLst/>
          </a:prstGeom>
          <a:noFill/>
          <a:ln/>
        </p:spPr>
        <p:txBody>
          <a:bodyPr wrap="square" lIns="0" tIns="0" rIns="0" bIns="0" rtlCol="0" anchor="t"/>
          <a:lstStyle/>
          <a:p>
            <a:pPr algn="l"/>
            <a:r>
              <a:rPr lang="en-US" sz="3600" dirty="0">
                <a:solidFill>
                  <a:srgbClr val="000000">
                    <a:alpha val="100000"/>
                  </a:srgbClr>
                </a:solidFill>
                <a:latin typeface="Rokkitt SemiBold" pitchFamily="34" charset="0"/>
                <a:ea typeface="Rokkitt SemiBold" pitchFamily="34" charset="-122"/>
                <a:cs typeface="Rokkitt SemiBold" pitchFamily="34" charset="-120"/>
              </a:rPr>
              <a:t>Magic-Wielding Individuals</a:t>
            </a:r>
            <a:endParaRPr lang="en-US" sz="3600" dirty="0"/>
          </a:p>
        </p:txBody>
      </p:sp>
      <p:sp>
        <p:nvSpPr>
          <p:cNvPr id="39" name="Text 18">
            <a:extLst>
              <a:ext uri="{FF2B5EF4-FFF2-40B4-BE49-F238E27FC236}">
                <a16:creationId xmlns:a16="http://schemas.microsoft.com/office/drawing/2014/main" id="{D85FF447-AD4C-B748-B04B-84D7897B1FF0}"/>
              </a:ext>
            </a:extLst>
          </p:cNvPr>
          <p:cNvSpPr/>
          <p:nvPr/>
        </p:nvSpPr>
        <p:spPr>
          <a:xfrm>
            <a:off x="-14822752" y="6747297"/>
            <a:ext cx="6714906" cy="6307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practice the art of illusions.</a:t>
            </a:r>
            <a:endParaRPr lang="en-US" sz="3200" dirty="0"/>
          </a:p>
        </p:txBody>
      </p:sp>
      <p:sp>
        <p:nvSpPr>
          <p:cNvPr id="40" name="Shape 19">
            <a:extLst>
              <a:ext uri="{FF2B5EF4-FFF2-40B4-BE49-F238E27FC236}">
                <a16:creationId xmlns:a16="http://schemas.microsoft.com/office/drawing/2014/main" id="{2F9977F8-6A5F-074F-884E-548581F31FF8}"/>
              </a:ext>
            </a:extLst>
          </p:cNvPr>
          <p:cNvSpPr/>
          <p:nvPr/>
        </p:nvSpPr>
        <p:spPr>
          <a:xfrm>
            <a:off x="-10478808" y="13074650"/>
            <a:ext cx="8573572" cy="1155700"/>
          </a:xfrm>
          <a:prstGeom prst="rect">
            <a:avLst/>
          </a:prstGeom>
          <a:noFill/>
          <a:ln/>
        </p:spPr>
      </p:sp>
      <p:sp>
        <p:nvSpPr>
          <p:cNvPr id="41" name="Shape 20">
            <a:extLst>
              <a:ext uri="{FF2B5EF4-FFF2-40B4-BE49-F238E27FC236}">
                <a16:creationId xmlns:a16="http://schemas.microsoft.com/office/drawing/2014/main" id="{8E7074DB-0284-5B43-B77A-E9B8EE0087D3}"/>
              </a:ext>
            </a:extLst>
          </p:cNvPr>
          <p:cNvSpPr/>
          <p:nvPr/>
        </p:nvSpPr>
        <p:spPr>
          <a:xfrm>
            <a:off x="-10478808" y="13074650"/>
            <a:ext cx="1790924" cy="1155700"/>
          </a:xfrm>
          <a:prstGeom prst="rect">
            <a:avLst/>
          </a:prstGeom>
          <a:noFill/>
          <a:ln/>
        </p:spPr>
      </p:sp>
      <p:sp>
        <p:nvSpPr>
          <p:cNvPr id="42" name="Text 21">
            <a:extLst>
              <a:ext uri="{FF2B5EF4-FFF2-40B4-BE49-F238E27FC236}">
                <a16:creationId xmlns:a16="http://schemas.microsoft.com/office/drawing/2014/main" id="{9018895C-84B6-0945-AC27-832D74720CCC}"/>
              </a:ext>
            </a:extLst>
          </p:cNvPr>
          <p:cNvSpPr/>
          <p:nvPr/>
        </p:nvSpPr>
        <p:spPr>
          <a:xfrm>
            <a:off x="-10478808" y="13074650"/>
            <a:ext cx="2129633" cy="1494367"/>
          </a:xfrm>
          <a:prstGeom prst="rect">
            <a:avLst/>
          </a:prstGeom>
          <a:noFill/>
          <a:ln/>
        </p:spPr>
        <p:txBody>
          <a:bodyPr wrap="square" lIns="0" tIns="0" rIns="0" bIns="0" rtlCol="0" anchor="t"/>
          <a:lstStyle/>
          <a:p>
            <a:pPr algn="l"/>
            <a:r>
              <a:rPr lang="en-US" sz="8000" dirty="0">
                <a:solidFill>
                  <a:srgbClr val="DA6B10">
                    <a:alpha val="100000"/>
                  </a:srgbClr>
                </a:solidFill>
                <a:latin typeface="Rokkitt SemiBold" pitchFamily="34" charset="0"/>
                <a:ea typeface="Rokkitt SemiBold" pitchFamily="34" charset="-122"/>
                <a:cs typeface="Rokkitt SemiBold" pitchFamily="34" charset="-120"/>
              </a:rPr>
              <a:t>90%</a:t>
            </a:r>
            <a:endParaRPr lang="en-US" sz="8000" dirty="0"/>
          </a:p>
        </p:txBody>
      </p:sp>
      <p:sp>
        <p:nvSpPr>
          <p:cNvPr id="43" name="Shape 22">
            <a:extLst>
              <a:ext uri="{FF2B5EF4-FFF2-40B4-BE49-F238E27FC236}">
                <a16:creationId xmlns:a16="http://schemas.microsoft.com/office/drawing/2014/main" id="{F61BB2DE-84AD-5646-BFC5-997B5EFF5A45}"/>
              </a:ext>
            </a:extLst>
          </p:cNvPr>
          <p:cNvSpPr/>
          <p:nvPr/>
        </p:nvSpPr>
        <p:spPr>
          <a:xfrm>
            <a:off x="-8484659" y="13093700"/>
            <a:ext cx="6579422" cy="1117600"/>
          </a:xfrm>
          <a:prstGeom prst="rect">
            <a:avLst/>
          </a:prstGeom>
          <a:noFill/>
          <a:ln/>
        </p:spPr>
      </p:sp>
      <p:sp>
        <p:nvSpPr>
          <p:cNvPr id="44" name="Text 23">
            <a:extLst>
              <a:ext uri="{FF2B5EF4-FFF2-40B4-BE49-F238E27FC236}">
                <a16:creationId xmlns:a16="http://schemas.microsoft.com/office/drawing/2014/main" id="{595D15D3-8972-9C41-8E3B-88877430AFED}"/>
              </a:ext>
            </a:extLst>
          </p:cNvPr>
          <p:cNvSpPr/>
          <p:nvPr/>
        </p:nvSpPr>
        <p:spPr>
          <a:xfrm>
            <a:off x="-8484659" y="13093700"/>
            <a:ext cx="6731841" cy="673100"/>
          </a:xfrm>
          <a:prstGeom prst="rect">
            <a:avLst/>
          </a:prstGeom>
          <a:noFill/>
          <a:ln/>
        </p:spPr>
        <p:txBody>
          <a:bodyPr wrap="square" lIns="0" tIns="0" rIns="0" bIns="0" rtlCol="0" anchor="t"/>
          <a:lstStyle/>
          <a:p>
            <a:pPr algn="l"/>
            <a:r>
              <a:rPr lang="en-US" sz="3600" dirty="0">
                <a:solidFill>
                  <a:srgbClr val="000000">
                    <a:alpha val="100000"/>
                  </a:srgbClr>
                </a:solidFill>
                <a:latin typeface="Rokkitt SemiBold" pitchFamily="34" charset="0"/>
                <a:ea typeface="Rokkitt SemiBold" pitchFamily="34" charset="-122"/>
                <a:cs typeface="Rokkitt SemiBold" pitchFamily="34" charset="-120"/>
              </a:rPr>
              <a:t>Spells Cast</a:t>
            </a:r>
            <a:endParaRPr lang="en-US" sz="3600" dirty="0"/>
          </a:p>
        </p:txBody>
      </p:sp>
      <p:sp>
        <p:nvSpPr>
          <p:cNvPr id="45" name="Text 24">
            <a:extLst>
              <a:ext uri="{FF2B5EF4-FFF2-40B4-BE49-F238E27FC236}">
                <a16:creationId xmlns:a16="http://schemas.microsoft.com/office/drawing/2014/main" id="{D9A9F89C-A67B-6449-8D3B-3651B7E7CBCE}"/>
              </a:ext>
            </a:extLst>
          </p:cNvPr>
          <p:cNvSpPr/>
          <p:nvPr/>
        </p:nvSpPr>
        <p:spPr>
          <a:xfrm>
            <a:off x="-8484659" y="13716000"/>
            <a:ext cx="6714906" cy="6307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are dark magic, foretelling danger.</a:t>
            </a:r>
            <a:endParaRPr lang="en-US" sz="3200" dirty="0"/>
          </a:p>
        </p:txBody>
      </p:sp>
      <p:sp>
        <p:nvSpPr>
          <p:cNvPr id="46" name="Shape 0">
            <a:extLst>
              <a:ext uri="{FF2B5EF4-FFF2-40B4-BE49-F238E27FC236}">
                <a16:creationId xmlns:a16="http://schemas.microsoft.com/office/drawing/2014/main" id="{E3159040-4389-2842-A65D-C551EA646198}"/>
              </a:ext>
            </a:extLst>
          </p:cNvPr>
          <p:cNvSpPr/>
          <p:nvPr/>
        </p:nvSpPr>
        <p:spPr>
          <a:xfrm>
            <a:off x="36034327" y="10232136"/>
            <a:ext cx="10694737" cy="13716000"/>
          </a:xfrm>
          <a:prstGeom prst="rect">
            <a:avLst/>
          </a:prstGeom>
          <a:solidFill>
            <a:srgbClr val="DA6B10">
              <a:alpha val="100000"/>
            </a:srgbClr>
          </a:solidFill>
          <a:ln/>
        </p:spPr>
      </p:sp>
      <p:pic>
        <p:nvPicPr>
          <p:cNvPr id="47" name="Image 6" descr="preencoded.png">
            <a:extLst>
              <a:ext uri="{FF2B5EF4-FFF2-40B4-BE49-F238E27FC236}">
                <a16:creationId xmlns:a16="http://schemas.microsoft.com/office/drawing/2014/main" id="{F9C6385C-8ACC-9648-BB30-2A841328A79C}"/>
              </a:ext>
            </a:extLst>
          </p:cNvPr>
          <p:cNvPicPr>
            <a:picLocks noChangeAspect="1"/>
          </p:cNvPicPr>
          <p:nvPr/>
        </p:nvPicPr>
        <p:blipFill>
          <a:blip r:embed="rId13"/>
          <a:stretch>
            <a:fillRect/>
          </a:stretch>
        </p:blipFill>
        <p:spPr>
          <a:xfrm>
            <a:off x="30425769" y="1270000"/>
            <a:ext cx="6985873" cy="123698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5EED9"/>
        </a:solidFill>
        <a:effectLst/>
      </p:bgPr>
    </p:bg>
    <p:spTree>
      <p:nvGrpSpPr>
        <p:cNvPr id="1" name=""/>
        <p:cNvGrpSpPr/>
        <p:nvPr/>
      </p:nvGrpSpPr>
      <p:grpSpPr>
        <a:xfrm>
          <a:off x="0" y="0"/>
          <a:ext cx="0" cy="0"/>
          <a:chOff x="0" y="0"/>
          <a:chExt cx="0" cy="0"/>
        </a:xfrm>
      </p:grpSpPr>
      <p:sp>
        <p:nvSpPr>
          <p:cNvPr id="2" name="Shape 0"/>
          <p:cNvSpPr/>
          <p:nvPr/>
        </p:nvSpPr>
        <p:spPr>
          <a:xfrm>
            <a:off x="13692311" y="0"/>
            <a:ext cx="10694737" cy="13716000"/>
          </a:xfrm>
          <a:prstGeom prst="rect">
            <a:avLst/>
          </a:prstGeom>
          <a:solidFill>
            <a:srgbClr val="DA6B10">
              <a:alpha val="100000"/>
            </a:srgbClr>
          </a:solidFill>
          <a:ln/>
        </p:spPr>
      </p:sp>
      <p:sp>
        <p:nvSpPr>
          <p:cNvPr id="3" name="Shape 1"/>
          <p:cNvSpPr/>
          <p:nvPr/>
        </p:nvSpPr>
        <p:spPr>
          <a:xfrm>
            <a:off x="0" y="0"/>
            <a:ext cx="24387048" cy="13716000"/>
          </a:xfrm>
          <a:prstGeom prst="rect">
            <a:avLst/>
          </a:prstGeom>
          <a:noFill/>
          <a:ln/>
        </p:spPr>
      </p:sp>
      <p:pic>
        <p:nvPicPr>
          <p:cNvPr id="4" name="Image 0" descr="preencoded.png"/>
          <p:cNvPicPr>
            <a:picLocks noChangeAspect="1"/>
          </p:cNvPicPr>
          <p:nvPr/>
        </p:nvPicPr>
        <p:blipFill>
          <a:blip r:embed="rId3"/>
          <a:stretch>
            <a:fillRect/>
          </a:stretch>
        </p:blipFill>
        <p:spPr>
          <a:xfrm>
            <a:off x="0" y="1244600"/>
            <a:ext cx="24387048" cy="25400"/>
          </a:xfrm>
          <a:prstGeom prst="rect">
            <a:avLst/>
          </a:prstGeom>
        </p:spPr>
      </p:pic>
      <p:pic>
        <p:nvPicPr>
          <p:cNvPr id="5" name="Image 1" descr="preencoded.png"/>
          <p:cNvPicPr>
            <a:picLocks noChangeAspect="1"/>
          </p:cNvPicPr>
          <p:nvPr/>
        </p:nvPicPr>
        <p:blipFill>
          <a:blip r:embed="rId3"/>
          <a:stretch>
            <a:fillRect/>
          </a:stretch>
        </p:blipFill>
        <p:spPr>
          <a:xfrm>
            <a:off x="0" y="12420600"/>
            <a:ext cx="24387048" cy="25400"/>
          </a:xfrm>
          <a:prstGeom prst="rect">
            <a:avLst/>
          </a:prstGeom>
        </p:spPr>
      </p:pic>
      <p:pic>
        <p:nvPicPr>
          <p:cNvPr id="6" name="Image 2" descr="preencoded.png"/>
          <p:cNvPicPr>
            <a:picLocks noChangeAspect="1"/>
          </p:cNvPicPr>
          <p:nvPr/>
        </p:nvPicPr>
        <p:blipFill>
          <a:blip r:embed="rId4"/>
          <a:stretch>
            <a:fillRect/>
          </a:stretch>
        </p:blipFill>
        <p:spPr>
          <a:xfrm>
            <a:off x="1244756" y="1270000"/>
            <a:ext cx="25403" cy="12446000"/>
          </a:xfrm>
          <a:prstGeom prst="rect">
            <a:avLst/>
          </a:prstGeom>
        </p:spPr>
      </p:pic>
      <p:pic>
        <p:nvPicPr>
          <p:cNvPr id="7" name="Image 3" descr="preencoded.png"/>
          <p:cNvPicPr>
            <a:picLocks noChangeAspect="1"/>
          </p:cNvPicPr>
          <p:nvPr/>
        </p:nvPicPr>
        <p:blipFill>
          <a:blip r:embed="rId4"/>
          <a:stretch>
            <a:fillRect/>
          </a:stretch>
        </p:blipFill>
        <p:spPr>
          <a:xfrm>
            <a:off x="23726565" y="0"/>
            <a:ext cx="25403" cy="12446000"/>
          </a:xfrm>
          <a:prstGeom prst="rect">
            <a:avLst/>
          </a:prstGeom>
        </p:spPr>
      </p:pic>
      <p:pic>
        <p:nvPicPr>
          <p:cNvPr id="8" name="Image 4" descr="preencoded.png"/>
          <p:cNvPicPr>
            <a:picLocks noChangeAspect="1"/>
          </p:cNvPicPr>
          <p:nvPr/>
        </p:nvPicPr>
        <p:blipFill>
          <a:blip r:embed="rId5"/>
          <a:stretch>
            <a:fillRect/>
          </a:stretch>
        </p:blipFill>
        <p:spPr>
          <a:xfrm>
            <a:off x="22456407" y="0"/>
            <a:ext cx="25403" cy="13716000"/>
          </a:xfrm>
          <a:prstGeom prst="rect">
            <a:avLst/>
          </a:prstGeom>
        </p:spPr>
      </p:pic>
      <p:sp>
        <p:nvSpPr>
          <p:cNvPr id="9" name="Text 2"/>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3"/>
          <p:cNvSpPr/>
          <p:nvPr/>
        </p:nvSpPr>
        <p:spPr>
          <a:xfrm rot="16200000">
            <a:off x="106232" y="1788827"/>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5" descr="preencoded.png"/>
          <p:cNvPicPr>
            <a:picLocks noChangeAspect="1"/>
          </p:cNvPicPr>
          <p:nvPr/>
        </p:nvPicPr>
        <p:blipFill>
          <a:blip r:embed="rId6"/>
          <a:stretch>
            <a:fillRect/>
          </a:stretch>
        </p:blipFill>
        <p:spPr>
          <a:xfrm>
            <a:off x="22608826" y="5257800"/>
            <a:ext cx="1016127" cy="3200400"/>
          </a:xfrm>
          <a:prstGeom prst="rect">
            <a:avLst/>
          </a:prstGeom>
        </p:spPr>
      </p:pic>
      <p:sp>
        <p:nvSpPr>
          <p:cNvPr id="12" name="Text 4"/>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5"/>
          <p:cNvSpPr/>
          <p:nvPr/>
        </p:nvSpPr>
        <p:spPr>
          <a:xfrm rot="16200000">
            <a:off x="106232" y="1788827"/>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Text 6"/>
          <p:cNvSpPr/>
          <p:nvPr/>
        </p:nvSpPr>
        <p:spPr>
          <a:xfrm>
            <a:off x="1968746" y="2540000"/>
            <a:ext cx="10525382" cy="14943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Result Analysis</a:t>
            </a:r>
            <a:endParaRPr lang="en-US" sz="8000" dirty="0"/>
          </a:p>
        </p:txBody>
      </p:sp>
      <p:sp>
        <p:nvSpPr>
          <p:cNvPr id="15" name="Shape 7"/>
          <p:cNvSpPr/>
          <p:nvPr/>
        </p:nvSpPr>
        <p:spPr>
          <a:xfrm>
            <a:off x="1968746" y="4711700"/>
            <a:ext cx="8573572" cy="1155700"/>
          </a:xfrm>
          <a:prstGeom prst="rect">
            <a:avLst/>
          </a:prstGeom>
          <a:noFill/>
          <a:ln/>
        </p:spPr>
      </p:sp>
      <p:sp>
        <p:nvSpPr>
          <p:cNvPr id="16" name="Shape 8"/>
          <p:cNvSpPr/>
          <p:nvPr/>
        </p:nvSpPr>
        <p:spPr>
          <a:xfrm>
            <a:off x="1968746" y="4711700"/>
            <a:ext cx="1765521" cy="1155700"/>
          </a:xfrm>
          <a:prstGeom prst="rect">
            <a:avLst/>
          </a:prstGeom>
          <a:noFill/>
          <a:ln/>
        </p:spPr>
      </p:sp>
      <p:sp>
        <p:nvSpPr>
          <p:cNvPr id="17" name="Text 9"/>
          <p:cNvSpPr/>
          <p:nvPr/>
        </p:nvSpPr>
        <p:spPr>
          <a:xfrm>
            <a:off x="1968746" y="4711700"/>
            <a:ext cx="2104230" cy="1494367"/>
          </a:xfrm>
          <a:prstGeom prst="rect">
            <a:avLst/>
          </a:prstGeom>
          <a:noFill/>
          <a:ln/>
        </p:spPr>
        <p:txBody>
          <a:bodyPr wrap="square" lIns="0" tIns="0" rIns="0" bIns="0" rtlCol="0" anchor="t"/>
          <a:lstStyle/>
          <a:p>
            <a:pPr algn="l"/>
            <a:r>
              <a:rPr lang="en-US" sz="8000" dirty="0">
                <a:solidFill>
                  <a:srgbClr val="DA6B10">
                    <a:alpha val="100000"/>
                  </a:srgbClr>
                </a:solidFill>
                <a:latin typeface="Rokkitt SemiBold" pitchFamily="34" charset="0"/>
                <a:ea typeface="Rokkitt SemiBold" pitchFamily="34" charset="-122"/>
                <a:cs typeface="Rokkitt SemiBold" pitchFamily="34" charset="-120"/>
              </a:rPr>
              <a:t>75%</a:t>
            </a:r>
            <a:endParaRPr lang="en-US" sz="8000" dirty="0"/>
          </a:p>
        </p:txBody>
      </p:sp>
      <p:sp>
        <p:nvSpPr>
          <p:cNvPr id="18" name="Shape 10"/>
          <p:cNvSpPr/>
          <p:nvPr/>
        </p:nvSpPr>
        <p:spPr>
          <a:xfrm>
            <a:off x="3937492" y="4730750"/>
            <a:ext cx="6604826" cy="1117600"/>
          </a:xfrm>
          <a:prstGeom prst="rect">
            <a:avLst/>
          </a:prstGeom>
          <a:noFill/>
          <a:ln/>
        </p:spPr>
      </p:sp>
      <p:sp>
        <p:nvSpPr>
          <p:cNvPr id="19" name="Text 11"/>
          <p:cNvSpPr/>
          <p:nvPr/>
        </p:nvSpPr>
        <p:spPr>
          <a:xfrm>
            <a:off x="3937492" y="4730750"/>
            <a:ext cx="6757245" cy="673100"/>
          </a:xfrm>
          <a:prstGeom prst="rect">
            <a:avLst/>
          </a:prstGeom>
          <a:noFill/>
          <a:ln/>
        </p:spPr>
        <p:txBody>
          <a:bodyPr wrap="square" lIns="0" tIns="0" rIns="0" bIns="0" rtlCol="0" anchor="t"/>
          <a:lstStyle/>
          <a:p>
            <a:pPr algn="l"/>
            <a:r>
              <a:rPr lang="en-US" sz="3600" dirty="0">
                <a:solidFill>
                  <a:srgbClr val="000000">
                    <a:alpha val="100000"/>
                  </a:srgbClr>
                </a:solidFill>
                <a:latin typeface="Rokkitt SemiBold" pitchFamily="34" charset="0"/>
                <a:ea typeface="Rokkitt SemiBold" pitchFamily="34" charset="-122"/>
                <a:cs typeface="Rokkitt SemiBold" pitchFamily="34" charset="-120"/>
              </a:rPr>
              <a:t>Enchanted Creatures</a:t>
            </a:r>
            <a:endParaRPr lang="en-US" sz="3600" dirty="0"/>
          </a:p>
        </p:txBody>
      </p:sp>
      <p:sp>
        <p:nvSpPr>
          <p:cNvPr id="20" name="Text 12"/>
          <p:cNvSpPr/>
          <p:nvPr/>
        </p:nvSpPr>
        <p:spPr>
          <a:xfrm>
            <a:off x="3937492" y="5353050"/>
            <a:ext cx="6740309" cy="6307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possess the ability to cast spells.</a:t>
            </a:r>
            <a:endParaRPr lang="en-US" sz="3200" dirty="0"/>
          </a:p>
        </p:txBody>
      </p:sp>
      <p:sp>
        <p:nvSpPr>
          <p:cNvPr id="21" name="Shape 13"/>
          <p:cNvSpPr/>
          <p:nvPr/>
        </p:nvSpPr>
        <p:spPr>
          <a:xfrm>
            <a:off x="2768946" y="6629400"/>
            <a:ext cx="8573572" cy="1155700"/>
          </a:xfrm>
          <a:prstGeom prst="rect">
            <a:avLst/>
          </a:prstGeom>
          <a:noFill/>
          <a:ln/>
        </p:spPr>
      </p:sp>
      <p:sp>
        <p:nvSpPr>
          <p:cNvPr id="22" name="Shape 14"/>
          <p:cNvSpPr/>
          <p:nvPr/>
        </p:nvSpPr>
        <p:spPr>
          <a:xfrm>
            <a:off x="2768946" y="6629400"/>
            <a:ext cx="1790924" cy="1155700"/>
          </a:xfrm>
          <a:prstGeom prst="rect">
            <a:avLst/>
          </a:prstGeom>
          <a:noFill/>
          <a:ln/>
        </p:spPr>
      </p:sp>
      <p:sp>
        <p:nvSpPr>
          <p:cNvPr id="23" name="Text 15"/>
          <p:cNvSpPr/>
          <p:nvPr/>
        </p:nvSpPr>
        <p:spPr>
          <a:xfrm>
            <a:off x="2768946" y="6629400"/>
            <a:ext cx="2129633" cy="1494367"/>
          </a:xfrm>
          <a:prstGeom prst="rect">
            <a:avLst/>
          </a:prstGeom>
          <a:noFill/>
          <a:ln/>
        </p:spPr>
        <p:txBody>
          <a:bodyPr wrap="square" lIns="0" tIns="0" rIns="0" bIns="0" rtlCol="0" anchor="t"/>
          <a:lstStyle/>
          <a:p>
            <a:pPr algn="l"/>
            <a:r>
              <a:rPr lang="en-US" sz="8000" dirty="0">
                <a:solidFill>
                  <a:srgbClr val="DA6B10">
                    <a:alpha val="100000"/>
                  </a:srgbClr>
                </a:solidFill>
                <a:latin typeface="Rokkitt SemiBold" pitchFamily="34" charset="0"/>
                <a:ea typeface="Rokkitt SemiBold" pitchFamily="34" charset="-122"/>
                <a:cs typeface="Rokkitt SemiBold" pitchFamily="34" charset="-120"/>
              </a:rPr>
              <a:t>60%</a:t>
            </a:r>
            <a:endParaRPr lang="en-US" sz="8000" dirty="0"/>
          </a:p>
        </p:txBody>
      </p:sp>
      <p:sp>
        <p:nvSpPr>
          <p:cNvPr id="24" name="Shape 16"/>
          <p:cNvSpPr/>
          <p:nvPr/>
        </p:nvSpPr>
        <p:spPr>
          <a:xfrm>
            <a:off x="4763095" y="6648450"/>
            <a:ext cx="6579422" cy="1117600"/>
          </a:xfrm>
          <a:prstGeom prst="rect">
            <a:avLst/>
          </a:prstGeom>
          <a:noFill/>
          <a:ln/>
        </p:spPr>
      </p:sp>
      <p:sp>
        <p:nvSpPr>
          <p:cNvPr id="25" name="Text 17"/>
          <p:cNvSpPr/>
          <p:nvPr/>
        </p:nvSpPr>
        <p:spPr>
          <a:xfrm>
            <a:off x="4763095" y="6648450"/>
            <a:ext cx="6731841" cy="673100"/>
          </a:xfrm>
          <a:prstGeom prst="rect">
            <a:avLst/>
          </a:prstGeom>
          <a:noFill/>
          <a:ln/>
        </p:spPr>
        <p:txBody>
          <a:bodyPr wrap="square" lIns="0" tIns="0" rIns="0" bIns="0" rtlCol="0" anchor="t"/>
          <a:lstStyle/>
          <a:p>
            <a:pPr algn="l"/>
            <a:r>
              <a:rPr lang="en-US" sz="3600" dirty="0">
                <a:solidFill>
                  <a:srgbClr val="000000">
                    <a:alpha val="100000"/>
                  </a:srgbClr>
                </a:solidFill>
                <a:latin typeface="Rokkitt SemiBold" pitchFamily="34" charset="0"/>
                <a:ea typeface="Rokkitt SemiBold" pitchFamily="34" charset="-122"/>
                <a:cs typeface="Rokkitt SemiBold" pitchFamily="34" charset="-120"/>
              </a:rPr>
              <a:t>Magic-Wielding Individuals</a:t>
            </a:r>
            <a:endParaRPr lang="en-US" sz="3600" dirty="0"/>
          </a:p>
        </p:txBody>
      </p:sp>
      <p:sp>
        <p:nvSpPr>
          <p:cNvPr id="26" name="Text 18"/>
          <p:cNvSpPr/>
          <p:nvPr/>
        </p:nvSpPr>
        <p:spPr>
          <a:xfrm>
            <a:off x="4763095" y="7270750"/>
            <a:ext cx="6714906" cy="6307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practice the art of illusions.</a:t>
            </a:r>
            <a:endParaRPr lang="en-US" sz="3200" dirty="0"/>
          </a:p>
        </p:txBody>
      </p:sp>
      <p:sp>
        <p:nvSpPr>
          <p:cNvPr id="27" name="Shape 19"/>
          <p:cNvSpPr/>
          <p:nvPr/>
        </p:nvSpPr>
        <p:spPr>
          <a:xfrm>
            <a:off x="3581848" y="8547100"/>
            <a:ext cx="8573572" cy="1155700"/>
          </a:xfrm>
          <a:prstGeom prst="rect">
            <a:avLst/>
          </a:prstGeom>
          <a:noFill/>
          <a:ln/>
        </p:spPr>
      </p:sp>
      <p:sp>
        <p:nvSpPr>
          <p:cNvPr id="28" name="Shape 20"/>
          <p:cNvSpPr/>
          <p:nvPr/>
        </p:nvSpPr>
        <p:spPr>
          <a:xfrm>
            <a:off x="3581848" y="8547100"/>
            <a:ext cx="1790924" cy="1155700"/>
          </a:xfrm>
          <a:prstGeom prst="rect">
            <a:avLst/>
          </a:prstGeom>
          <a:noFill/>
          <a:ln/>
        </p:spPr>
      </p:sp>
      <p:sp>
        <p:nvSpPr>
          <p:cNvPr id="29" name="Text 21"/>
          <p:cNvSpPr/>
          <p:nvPr/>
        </p:nvSpPr>
        <p:spPr>
          <a:xfrm>
            <a:off x="3581848" y="8547100"/>
            <a:ext cx="2129633" cy="1494367"/>
          </a:xfrm>
          <a:prstGeom prst="rect">
            <a:avLst/>
          </a:prstGeom>
          <a:noFill/>
          <a:ln/>
        </p:spPr>
        <p:txBody>
          <a:bodyPr wrap="square" lIns="0" tIns="0" rIns="0" bIns="0" rtlCol="0" anchor="t"/>
          <a:lstStyle/>
          <a:p>
            <a:pPr algn="l"/>
            <a:r>
              <a:rPr lang="en-US" sz="8000" dirty="0">
                <a:solidFill>
                  <a:srgbClr val="DA6B10">
                    <a:alpha val="100000"/>
                  </a:srgbClr>
                </a:solidFill>
                <a:latin typeface="Rokkitt SemiBold" pitchFamily="34" charset="0"/>
                <a:ea typeface="Rokkitt SemiBold" pitchFamily="34" charset="-122"/>
                <a:cs typeface="Rokkitt SemiBold" pitchFamily="34" charset="-120"/>
              </a:rPr>
              <a:t>90%</a:t>
            </a:r>
            <a:endParaRPr lang="en-US" sz="8000" dirty="0"/>
          </a:p>
        </p:txBody>
      </p:sp>
      <p:sp>
        <p:nvSpPr>
          <p:cNvPr id="30" name="Shape 22"/>
          <p:cNvSpPr/>
          <p:nvPr/>
        </p:nvSpPr>
        <p:spPr>
          <a:xfrm>
            <a:off x="5575997" y="8566150"/>
            <a:ext cx="6579422" cy="1117600"/>
          </a:xfrm>
          <a:prstGeom prst="rect">
            <a:avLst/>
          </a:prstGeom>
          <a:noFill/>
          <a:ln/>
        </p:spPr>
      </p:sp>
      <p:sp>
        <p:nvSpPr>
          <p:cNvPr id="31" name="Text 23"/>
          <p:cNvSpPr/>
          <p:nvPr/>
        </p:nvSpPr>
        <p:spPr>
          <a:xfrm>
            <a:off x="5575997" y="8566150"/>
            <a:ext cx="6731841" cy="673100"/>
          </a:xfrm>
          <a:prstGeom prst="rect">
            <a:avLst/>
          </a:prstGeom>
          <a:noFill/>
          <a:ln/>
        </p:spPr>
        <p:txBody>
          <a:bodyPr wrap="square" lIns="0" tIns="0" rIns="0" bIns="0" rtlCol="0" anchor="t"/>
          <a:lstStyle/>
          <a:p>
            <a:pPr algn="l"/>
            <a:r>
              <a:rPr lang="en-US" sz="3600" dirty="0">
                <a:solidFill>
                  <a:srgbClr val="000000">
                    <a:alpha val="100000"/>
                  </a:srgbClr>
                </a:solidFill>
                <a:latin typeface="Rokkitt SemiBold" pitchFamily="34" charset="0"/>
                <a:ea typeface="Rokkitt SemiBold" pitchFamily="34" charset="-122"/>
                <a:cs typeface="Rokkitt SemiBold" pitchFamily="34" charset="-120"/>
              </a:rPr>
              <a:t>Spells Cast</a:t>
            </a:r>
            <a:endParaRPr lang="en-US" sz="3600" dirty="0"/>
          </a:p>
        </p:txBody>
      </p:sp>
      <p:sp>
        <p:nvSpPr>
          <p:cNvPr id="32" name="Text 24"/>
          <p:cNvSpPr/>
          <p:nvPr/>
        </p:nvSpPr>
        <p:spPr>
          <a:xfrm>
            <a:off x="5575997" y="9188450"/>
            <a:ext cx="6714906" cy="6307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are dark magic, foretelling danger.</a:t>
            </a:r>
            <a:endParaRPr lang="en-US" sz="3200" dirty="0"/>
          </a:p>
        </p:txBody>
      </p:sp>
      <p:pic>
        <p:nvPicPr>
          <p:cNvPr id="33" name="Image 6" descr="preencoded.png"/>
          <p:cNvPicPr>
            <a:picLocks noChangeAspect="1"/>
          </p:cNvPicPr>
          <p:nvPr/>
        </p:nvPicPr>
        <p:blipFill>
          <a:blip r:embed="rId7"/>
          <a:stretch>
            <a:fillRect/>
          </a:stretch>
        </p:blipFill>
        <p:spPr>
          <a:xfrm>
            <a:off x="15495937" y="673100"/>
            <a:ext cx="6985873" cy="12369800"/>
          </a:xfrm>
          <a:prstGeom prst="rect">
            <a:avLst/>
          </a:prstGeom>
        </p:spPr>
      </p:pic>
      <p:sp>
        <p:nvSpPr>
          <p:cNvPr id="34" name="Shape 0">
            <a:extLst>
              <a:ext uri="{FF2B5EF4-FFF2-40B4-BE49-F238E27FC236}">
                <a16:creationId xmlns:a16="http://schemas.microsoft.com/office/drawing/2014/main" id="{2B2FF6D7-5A4A-9E47-845B-480C2CA07B84}"/>
              </a:ext>
            </a:extLst>
          </p:cNvPr>
          <p:cNvSpPr/>
          <p:nvPr/>
        </p:nvSpPr>
        <p:spPr>
          <a:xfrm>
            <a:off x="-11050475" y="9188450"/>
            <a:ext cx="8789499" cy="5473700"/>
          </a:xfrm>
          <a:prstGeom prst="rect">
            <a:avLst/>
          </a:prstGeom>
          <a:solidFill>
            <a:srgbClr val="DA6B10">
              <a:alpha val="100000"/>
            </a:srgbClr>
          </a:solidFill>
          <a:ln/>
        </p:spPr>
      </p:sp>
      <p:sp>
        <p:nvSpPr>
          <p:cNvPr id="35" name="Text 6">
            <a:extLst>
              <a:ext uri="{FF2B5EF4-FFF2-40B4-BE49-F238E27FC236}">
                <a16:creationId xmlns:a16="http://schemas.microsoft.com/office/drawing/2014/main" id="{D062F2C4-A12D-B348-8F63-F3C1C4471271}"/>
              </a:ext>
            </a:extLst>
          </p:cNvPr>
          <p:cNvSpPr/>
          <p:nvPr/>
        </p:nvSpPr>
        <p:spPr>
          <a:xfrm>
            <a:off x="6689183" y="-2559050"/>
            <a:ext cx="10525382" cy="1494367"/>
          </a:xfrm>
          <a:prstGeom prst="rect">
            <a:avLst/>
          </a:prstGeom>
          <a:noFill/>
          <a:ln/>
        </p:spPr>
        <p:txBody>
          <a:bodyPr wrap="square" lIns="0" tIns="0" rIns="0" bIns="0" rtlCol="0" anchor="t"/>
          <a:lstStyle/>
          <a:p>
            <a:pPr algn="ctr"/>
            <a:r>
              <a:rPr lang="en-US" sz="8000" dirty="0">
                <a:solidFill>
                  <a:srgbClr val="333333">
                    <a:alpha val="100000"/>
                  </a:srgbClr>
                </a:solidFill>
                <a:latin typeface="Rokkitt SemiBold" pitchFamily="34" charset="0"/>
                <a:ea typeface="Rokkitt SemiBold" pitchFamily="34" charset="-122"/>
                <a:cs typeface="Rokkitt SemiBold" pitchFamily="34" charset="-120"/>
              </a:rPr>
              <a:t>Result Analysis</a:t>
            </a:r>
            <a:endParaRPr lang="en-US" sz="8000" dirty="0"/>
          </a:p>
        </p:txBody>
      </p:sp>
      <p:sp>
        <p:nvSpPr>
          <p:cNvPr id="36" name="Shape 7">
            <a:extLst>
              <a:ext uri="{FF2B5EF4-FFF2-40B4-BE49-F238E27FC236}">
                <a16:creationId xmlns:a16="http://schemas.microsoft.com/office/drawing/2014/main" id="{7EEA0054-886A-6A4B-A85F-6F26C5B46370}"/>
              </a:ext>
            </a:extLst>
          </p:cNvPr>
          <p:cNvSpPr/>
          <p:nvPr/>
        </p:nvSpPr>
        <p:spPr>
          <a:xfrm>
            <a:off x="2848785" y="-13402733"/>
            <a:ext cx="18798350" cy="8128000"/>
          </a:xfrm>
          <a:prstGeom prst="rect">
            <a:avLst/>
          </a:prstGeom>
          <a:noFill/>
          <a:ln/>
        </p:spPr>
      </p:sp>
      <p:sp>
        <p:nvSpPr>
          <p:cNvPr id="37" name="Shape 8">
            <a:extLst>
              <a:ext uri="{FF2B5EF4-FFF2-40B4-BE49-F238E27FC236}">
                <a16:creationId xmlns:a16="http://schemas.microsoft.com/office/drawing/2014/main" id="{C9413F08-0723-1846-A1C0-BB6838D6F568}"/>
              </a:ext>
            </a:extLst>
          </p:cNvPr>
          <p:cNvSpPr/>
          <p:nvPr/>
        </p:nvSpPr>
        <p:spPr>
          <a:xfrm>
            <a:off x="2848785" y="-13402733"/>
            <a:ext cx="8129016" cy="8128000"/>
          </a:xfrm>
          <a:prstGeom prst="rect">
            <a:avLst/>
          </a:prstGeom>
          <a:noFill/>
          <a:ln/>
        </p:spPr>
      </p:sp>
      <p:sp>
        <p:nvSpPr>
          <p:cNvPr id="38" name="Shape 9">
            <a:extLst>
              <a:ext uri="{FF2B5EF4-FFF2-40B4-BE49-F238E27FC236}">
                <a16:creationId xmlns:a16="http://schemas.microsoft.com/office/drawing/2014/main" id="{6230203D-3B17-2C4B-A3E0-0ED3A3DFEFF8}"/>
              </a:ext>
            </a:extLst>
          </p:cNvPr>
          <p:cNvSpPr/>
          <p:nvPr/>
        </p:nvSpPr>
        <p:spPr>
          <a:xfrm>
            <a:off x="6100391" y="-13402733"/>
            <a:ext cx="1625803" cy="1625600"/>
          </a:xfrm>
          <a:prstGeom prst="roundRect">
            <a:avLst>
              <a:gd name="adj" fmla="val 78188"/>
            </a:avLst>
          </a:prstGeom>
          <a:noFill/>
          <a:ln/>
        </p:spPr>
      </p:sp>
      <p:pic>
        <p:nvPicPr>
          <p:cNvPr id="39" name="Image 6" descr="preencoded.png">
            <a:extLst>
              <a:ext uri="{FF2B5EF4-FFF2-40B4-BE49-F238E27FC236}">
                <a16:creationId xmlns:a16="http://schemas.microsoft.com/office/drawing/2014/main" id="{D14DB614-8AD0-EA4E-9C16-3F9BCFBFAE67}"/>
              </a:ext>
            </a:extLst>
          </p:cNvPr>
          <p:cNvPicPr>
            <a:picLocks noChangeAspect="1"/>
          </p:cNvPicPr>
          <p:nvPr/>
        </p:nvPicPr>
        <p:blipFill>
          <a:blip r:embed="rId8"/>
          <a:stretch>
            <a:fillRect/>
          </a:stretch>
        </p:blipFill>
        <p:spPr>
          <a:xfrm>
            <a:off x="6100391" y="-13402733"/>
            <a:ext cx="1625803" cy="1625600"/>
          </a:xfrm>
          <a:prstGeom prst="rect">
            <a:avLst/>
          </a:prstGeom>
        </p:spPr>
      </p:pic>
      <p:pic>
        <p:nvPicPr>
          <p:cNvPr id="40" name="Image 7" descr="preencoded.png">
            <a:extLst>
              <a:ext uri="{FF2B5EF4-FFF2-40B4-BE49-F238E27FC236}">
                <a16:creationId xmlns:a16="http://schemas.microsoft.com/office/drawing/2014/main" id="{B53A872C-891D-A245-870A-2D62ABFC25AE}"/>
              </a:ext>
            </a:extLst>
          </p:cNvPr>
          <p:cNvPicPr>
            <a:picLocks noChangeAspect="1"/>
          </p:cNvPicPr>
          <p:nvPr/>
        </p:nvPicPr>
        <p:blipFill>
          <a:blip r:embed="rId9"/>
          <a:stretch>
            <a:fillRect/>
          </a:stretch>
        </p:blipFill>
        <p:spPr>
          <a:xfrm>
            <a:off x="6286152" y="-13118570"/>
            <a:ext cx="1270159" cy="1057275"/>
          </a:xfrm>
          <a:prstGeom prst="rect">
            <a:avLst/>
          </a:prstGeom>
        </p:spPr>
      </p:pic>
      <p:sp>
        <p:nvSpPr>
          <p:cNvPr id="41" name="Shape 10">
            <a:extLst>
              <a:ext uri="{FF2B5EF4-FFF2-40B4-BE49-F238E27FC236}">
                <a16:creationId xmlns:a16="http://schemas.microsoft.com/office/drawing/2014/main" id="{0F2A65CD-4C01-764C-95F9-E6DC280FF8E4}"/>
              </a:ext>
            </a:extLst>
          </p:cNvPr>
          <p:cNvSpPr/>
          <p:nvPr/>
        </p:nvSpPr>
        <p:spPr>
          <a:xfrm>
            <a:off x="4563499" y="-11472333"/>
            <a:ext cx="4699587" cy="698500"/>
          </a:xfrm>
          <a:prstGeom prst="rect">
            <a:avLst/>
          </a:prstGeom>
          <a:noFill/>
          <a:ln/>
        </p:spPr>
      </p:sp>
      <p:sp>
        <p:nvSpPr>
          <p:cNvPr id="42" name="Text 11">
            <a:extLst>
              <a:ext uri="{FF2B5EF4-FFF2-40B4-BE49-F238E27FC236}">
                <a16:creationId xmlns:a16="http://schemas.microsoft.com/office/drawing/2014/main" id="{54D6E1F7-61F9-4549-BFB6-A55A5F959017}"/>
              </a:ext>
            </a:extLst>
          </p:cNvPr>
          <p:cNvSpPr/>
          <p:nvPr/>
        </p:nvSpPr>
        <p:spPr>
          <a:xfrm>
            <a:off x="4563499" y="-11472333"/>
            <a:ext cx="4902813"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Unicorn Sightings</a:t>
            </a:r>
            <a:endParaRPr lang="en-US" sz="4800" dirty="0"/>
          </a:p>
        </p:txBody>
      </p:sp>
      <p:sp>
        <p:nvSpPr>
          <p:cNvPr id="43" name="Shape 12">
            <a:extLst>
              <a:ext uri="{FF2B5EF4-FFF2-40B4-BE49-F238E27FC236}">
                <a16:creationId xmlns:a16="http://schemas.microsoft.com/office/drawing/2014/main" id="{18AE6DD2-55CB-CE42-8CF9-B7868C65DB09}"/>
              </a:ext>
            </a:extLst>
          </p:cNvPr>
          <p:cNvSpPr/>
          <p:nvPr/>
        </p:nvSpPr>
        <p:spPr>
          <a:xfrm>
            <a:off x="2848785" y="-10469033"/>
            <a:ext cx="8129016" cy="1485900"/>
          </a:xfrm>
          <a:prstGeom prst="rect">
            <a:avLst/>
          </a:prstGeom>
          <a:noFill/>
          <a:ln/>
        </p:spPr>
      </p:sp>
      <p:sp>
        <p:nvSpPr>
          <p:cNvPr id="44" name="Text 13">
            <a:extLst>
              <a:ext uri="{FF2B5EF4-FFF2-40B4-BE49-F238E27FC236}">
                <a16:creationId xmlns:a16="http://schemas.microsoft.com/office/drawing/2014/main" id="{F7C65292-8CD9-C94C-AAD0-56BEBDDD572D}"/>
              </a:ext>
            </a:extLst>
          </p:cNvPr>
          <p:cNvSpPr/>
          <p:nvPr/>
        </p:nvSpPr>
        <p:spPr>
          <a:xfrm>
            <a:off x="2781043" y="-10469033"/>
            <a:ext cx="8264500" cy="16213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 record of the number of unicorns spotted in the fantasy realm and the beauty and mystery.</a:t>
            </a:r>
            <a:endParaRPr lang="en-US" sz="3200" dirty="0"/>
          </a:p>
        </p:txBody>
      </p:sp>
      <p:pic>
        <p:nvPicPr>
          <p:cNvPr id="45" name="Image 8" descr="preencoded.png">
            <a:extLst>
              <a:ext uri="{FF2B5EF4-FFF2-40B4-BE49-F238E27FC236}">
                <a16:creationId xmlns:a16="http://schemas.microsoft.com/office/drawing/2014/main" id="{4B6115E6-50C8-6F44-AE65-31AA4F7BEFEA}"/>
              </a:ext>
            </a:extLst>
          </p:cNvPr>
          <p:cNvPicPr>
            <a:picLocks noChangeAspect="1"/>
          </p:cNvPicPr>
          <p:nvPr/>
        </p:nvPicPr>
        <p:blipFill>
          <a:blip r:embed="rId10"/>
          <a:stretch>
            <a:fillRect/>
          </a:stretch>
        </p:blipFill>
        <p:spPr>
          <a:xfrm>
            <a:off x="2848785" y="-8678333"/>
            <a:ext cx="8129016" cy="3403600"/>
          </a:xfrm>
          <a:prstGeom prst="rect">
            <a:avLst/>
          </a:prstGeom>
        </p:spPr>
      </p:pic>
      <p:sp>
        <p:nvSpPr>
          <p:cNvPr id="46" name="Shape 14">
            <a:extLst>
              <a:ext uri="{FF2B5EF4-FFF2-40B4-BE49-F238E27FC236}">
                <a16:creationId xmlns:a16="http://schemas.microsoft.com/office/drawing/2014/main" id="{2F237B15-424C-624D-92CE-1AC12B7DEF3E}"/>
              </a:ext>
            </a:extLst>
          </p:cNvPr>
          <p:cNvSpPr/>
          <p:nvPr/>
        </p:nvSpPr>
        <p:spPr>
          <a:xfrm>
            <a:off x="16182565" y="17327033"/>
            <a:ext cx="8129016" cy="8128000"/>
          </a:xfrm>
          <a:prstGeom prst="rect">
            <a:avLst/>
          </a:prstGeom>
          <a:noFill/>
          <a:ln/>
        </p:spPr>
      </p:sp>
      <p:sp>
        <p:nvSpPr>
          <p:cNvPr id="47" name="Shape 15">
            <a:extLst>
              <a:ext uri="{FF2B5EF4-FFF2-40B4-BE49-F238E27FC236}">
                <a16:creationId xmlns:a16="http://schemas.microsoft.com/office/drawing/2014/main" id="{F054ABF8-30C9-BA41-85DE-1FEAE69B8B44}"/>
              </a:ext>
            </a:extLst>
          </p:cNvPr>
          <p:cNvSpPr/>
          <p:nvPr/>
        </p:nvSpPr>
        <p:spPr>
          <a:xfrm>
            <a:off x="19434172" y="17327033"/>
            <a:ext cx="1625803" cy="1625600"/>
          </a:xfrm>
          <a:prstGeom prst="roundRect">
            <a:avLst>
              <a:gd name="adj" fmla="val 78188"/>
            </a:avLst>
          </a:prstGeom>
          <a:noFill/>
          <a:ln/>
        </p:spPr>
      </p:sp>
      <p:pic>
        <p:nvPicPr>
          <p:cNvPr id="48" name="Image 9" descr="preencoded.png">
            <a:extLst>
              <a:ext uri="{FF2B5EF4-FFF2-40B4-BE49-F238E27FC236}">
                <a16:creationId xmlns:a16="http://schemas.microsoft.com/office/drawing/2014/main" id="{860EED58-4F83-A147-9A94-B4A3BD8E02EC}"/>
              </a:ext>
            </a:extLst>
          </p:cNvPr>
          <p:cNvPicPr>
            <a:picLocks noChangeAspect="1"/>
          </p:cNvPicPr>
          <p:nvPr/>
        </p:nvPicPr>
        <p:blipFill>
          <a:blip r:embed="rId8"/>
          <a:stretch>
            <a:fillRect/>
          </a:stretch>
        </p:blipFill>
        <p:spPr>
          <a:xfrm>
            <a:off x="19434172" y="17327033"/>
            <a:ext cx="1625803" cy="1625600"/>
          </a:xfrm>
          <a:prstGeom prst="rect">
            <a:avLst/>
          </a:prstGeom>
        </p:spPr>
      </p:pic>
      <p:pic>
        <p:nvPicPr>
          <p:cNvPr id="49" name="Image 10" descr="preencoded.png">
            <a:extLst>
              <a:ext uri="{FF2B5EF4-FFF2-40B4-BE49-F238E27FC236}">
                <a16:creationId xmlns:a16="http://schemas.microsoft.com/office/drawing/2014/main" id="{72BF4B88-8E9E-FE45-995F-C6151B218484}"/>
              </a:ext>
            </a:extLst>
          </p:cNvPr>
          <p:cNvPicPr>
            <a:picLocks noChangeAspect="1"/>
          </p:cNvPicPr>
          <p:nvPr/>
        </p:nvPicPr>
        <p:blipFill>
          <a:blip r:embed="rId11"/>
          <a:stretch>
            <a:fillRect/>
          </a:stretch>
        </p:blipFill>
        <p:spPr>
          <a:xfrm>
            <a:off x="19707256" y="17485783"/>
            <a:ext cx="1079635" cy="1308249"/>
          </a:xfrm>
          <a:prstGeom prst="rect">
            <a:avLst/>
          </a:prstGeom>
        </p:spPr>
      </p:pic>
      <p:pic>
        <p:nvPicPr>
          <p:cNvPr id="50" name="Image 11" descr="preencoded.png">
            <a:extLst>
              <a:ext uri="{FF2B5EF4-FFF2-40B4-BE49-F238E27FC236}">
                <a16:creationId xmlns:a16="http://schemas.microsoft.com/office/drawing/2014/main" id="{0295C197-BB2A-EE46-A0EB-E752D87C249C}"/>
              </a:ext>
            </a:extLst>
          </p:cNvPr>
          <p:cNvPicPr>
            <a:picLocks noChangeAspect="1"/>
          </p:cNvPicPr>
          <p:nvPr/>
        </p:nvPicPr>
        <p:blipFill>
          <a:blip r:embed="rId12"/>
          <a:stretch>
            <a:fillRect/>
          </a:stretch>
        </p:blipFill>
        <p:spPr>
          <a:xfrm>
            <a:off x="16182565" y="19257433"/>
            <a:ext cx="8129016" cy="3403600"/>
          </a:xfrm>
          <a:prstGeom prst="rect">
            <a:avLst/>
          </a:prstGeom>
        </p:spPr>
      </p:pic>
      <p:sp>
        <p:nvSpPr>
          <p:cNvPr id="51" name="Shape 16">
            <a:extLst>
              <a:ext uri="{FF2B5EF4-FFF2-40B4-BE49-F238E27FC236}">
                <a16:creationId xmlns:a16="http://schemas.microsoft.com/office/drawing/2014/main" id="{0ACECDEE-634F-FB4B-B941-06E637015D1E}"/>
              </a:ext>
            </a:extLst>
          </p:cNvPr>
          <p:cNvSpPr/>
          <p:nvPr/>
        </p:nvSpPr>
        <p:spPr>
          <a:xfrm>
            <a:off x="18208469" y="22965833"/>
            <a:ext cx="4077210" cy="698500"/>
          </a:xfrm>
          <a:prstGeom prst="rect">
            <a:avLst/>
          </a:prstGeom>
          <a:noFill/>
          <a:ln/>
        </p:spPr>
      </p:sp>
      <p:sp>
        <p:nvSpPr>
          <p:cNvPr id="52" name="Text 17">
            <a:extLst>
              <a:ext uri="{FF2B5EF4-FFF2-40B4-BE49-F238E27FC236}">
                <a16:creationId xmlns:a16="http://schemas.microsoft.com/office/drawing/2014/main" id="{2622C6AF-7C7D-DC4C-90EA-2EC254D4450F}"/>
              </a:ext>
            </a:extLst>
          </p:cNvPr>
          <p:cNvSpPr/>
          <p:nvPr/>
        </p:nvSpPr>
        <p:spPr>
          <a:xfrm>
            <a:off x="18208469" y="22965833"/>
            <a:ext cx="4280435"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Dragon Taming</a:t>
            </a:r>
            <a:endParaRPr lang="en-US" sz="4800" dirty="0"/>
          </a:p>
        </p:txBody>
      </p:sp>
      <p:sp>
        <p:nvSpPr>
          <p:cNvPr id="53" name="Shape 18">
            <a:extLst>
              <a:ext uri="{FF2B5EF4-FFF2-40B4-BE49-F238E27FC236}">
                <a16:creationId xmlns:a16="http://schemas.microsoft.com/office/drawing/2014/main" id="{C37A3156-DDBB-5F4C-83C7-7D8C1D55B057}"/>
              </a:ext>
            </a:extLst>
          </p:cNvPr>
          <p:cNvSpPr/>
          <p:nvPr/>
        </p:nvSpPr>
        <p:spPr>
          <a:xfrm>
            <a:off x="16182565" y="23969133"/>
            <a:ext cx="8129016" cy="1485900"/>
          </a:xfrm>
          <a:prstGeom prst="rect">
            <a:avLst/>
          </a:prstGeom>
          <a:noFill/>
          <a:ln/>
        </p:spPr>
      </p:sp>
      <p:sp>
        <p:nvSpPr>
          <p:cNvPr id="54" name="Text 19">
            <a:extLst>
              <a:ext uri="{FF2B5EF4-FFF2-40B4-BE49-F238E27FC236}">
                <a16:creationId xmlns:a16="http://schemas.microsoft.com/office/drawing/2014/main" id="{02D470A3-A666-6342-A033-261CD896CE52}"/>
              </a:ext>
            </a:extLst>
          </p:cNvPr>
          <p:cNvSpPr/>
          <p:nvPr/>
        </p:nvSpPr>
        <p:spPr>
          <a:xfrm>
            <a:off x="16114824" y="23969133"/>
            <a:ext cx="8264500" cy="16213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 closer look at the art of taming dragons and the brave adventurers who dare to take on these fearsome creatures.</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5EED9"/>
        </a:solidFill>
        <a:effectLst/>
      </p:bgPr>
    </p:bg>
    <p:spTree>
      <p:nvGrpSpPr>
        <p:cNvPr id="1" name=""/>
        <p:cNvGrpSpPr/>
        <p:nvPr/>
      </p:nvGrpSpPr>
      <p:grpSpPr>
        <a:xfrm>
          <a:off x="0" y="0"/>
          <a:ext cx="0" cy="0"/>
          <a:chOff x="0" y="0"/>
          <a:chExt cx="0" cy="0"/>
        </a:xfrm>
      </p:grpSpPr>
      <p:sp>
        <p:nvSpPr>
          <p:cNvPr id="2" name="Shape 0"/>
          <p:cNvSpPr/>
          <p:nvPr/>
        </p:nvSpPr>
        <p:spPr>
          <a:xfrm>
            <a:off x="3073784" y="8153400"/>
            <a:ext cx="8789499" cy="5473700"/>
          </a:xfrm>
          <a:prstGeom prst="rect">
            <a:avLst/>
          </a:prstGeom>
          <a:solidFill>
            <a:srgbClr val="DA6B10">
              <a:alpha val="100000"/>
            </a:srgbClr>
          </a:solidFill>
          <a:ln/>
        </p:spPr>
      </p:sp>
      <p:sp>
        <p:nvSpPr>
          <p:cNvPr id="3" name="Shape 1"/>
          <p:cNvSpPr/>
          <p:nvPr/>
        </p:nvSpPr>
        <p:spPr>
          <a:xfrm>
            <a:off x="0" y="0"/>
            <a:ext cx="24387048" cy="13716000"/>
          </a:xfrm>
          <a:prstGeom prst="rect">
            <a:avLst/>
          </a:prstGeom>
          <a:noFill/>
          <a:ln/>
        </p:spPr>
      </p:sp>
      <p:pic>
        <p:nvPicPr>
          <p:cNvPr id="4" name="Image 0" descr="preencoded.png"/>
          <p:cNvPicPr>
            <a:picLocks noChangeAspect="1"/>
          </p:cNvPicPr>
          <p:nvPr/>
        </p:nvPicPr>
        <p:blipFill>
          <a:blip r:embed="rId3"/>
          <a:stretch>
            <a:fillRect/>
          </a:stretch>
        </p:blipFill>
        <p:spPr>
          <a:xfrm>
            <a:off x="0" y="1244600"/>
            <a:ext cx="24387048" cy="25400"/>
          </a:xfrm>
          <a:prstGeom prst="rect">
            <a:avLst/>
          </a:prstGeom>
        </p:spPr>
      </p:pic>
      <p:pic>
        <p:nvPicPr>
          <p:cNvPr id="5" name="Image 1" descr="preencoded.png"/>
          <p:cNvPicPr>
            <a:picLocks noChangeAspect="1"/>
          </p:cNvPicPr>
          <p:nvPr/>
        </p:nvPicPr>
        <p:blipFill>
          <a:blip r:embed="rId3"/>
          <a:stretch>
            <a:fillRect/>
          </a:stretch>
        </p:blipFill>
        <p:spPr>
          <a:xfrm>
            <a:off x="0" y="12420600"/>
            <a:ext cx="24387048" cy="25400"/>
          </a:xfrm>
          <a:prstGeom prst="rect">
            <a:avLst/>
          </a:prstGeom>
        </p:spPr>
      </p:pic>
      <p:pic>
        <p:nvPicPr>
          <p:cNvPr id="6" name="Image 2" descr="preencoded.png"/>
          <p:cNvPicPr>
            <a:picLocks noChangeAspect="1"/>
          </p:cNvPicPr>
          <p:nvPr/>
        </p:nvPicPr>
        <p:blipFill>
          <a:blip r:embed="rId4"/>
          <a:stretch>
            <a:fillRect/>
          </a:stretch>
        </p:blipFill>
        <p:spPr>
          <a:xfrm>
            <a:off x="1244756" y="1270000"/>
            <a:ext cx="25403" cy="12446000"/>
          </a:xfrm>
          <a:prstGeom prst="rect">
            <a:avLst/>
          </a:prstGeom>
        </p:spPr>
      </p:pic>
      <p:pic>
        <p:nvPicPr>
          <p:cNvPr id="7" name="Image 3" descr="preencoded.png"/>
          <p:cNvPicPr>
            <a:picLocks noChangeAspect="1"/>
          </p:cNvPicPr>
          <p:nvPr/>
        </p:nvPicPr>
        <p:blipFill>
          <a:blip r:embed="rId4"/>
          <a:stretch>
            <a:fillRect/>
          </a:stretch>
        </p:blipFill>
        <p:spPr>
          <a:xfrm>
            <a:off x="23726565" y="0"/>
            <a:ext cx="25403" cy="12446000"/>
          </a:xfrm>
          <a:prstGeom prst="rect">
            <a:avLst/>
          </a:prstGeom>
        </p:spPr>
      </p:pic>
      <p:pic>
        <p:nvPicPr>
          <p:cNvPr id="8" name="Image 4" descr="preencoded.png"/>
          <p:cNvPicPr>
            <a:picLocks noChangeAspect="1"/>
          </p:cNvPicPr>
          <p:nvPr/>
        </p:nvPicPr>
        <p:blipFill>
          <a:blip r:embed="rId5"/>
          <a:stretch>
            <a:fillRect/>
          </a:stretch>
        </p:blipFill>
        <p:spPr>
          <a:xfrm>
            <a:off x="22456407" y="0"/>
            <a:ext cx="25403" cy="13716000"/>
          </a:xfrm>
          <a:prstGeom prst="rect">
            <a:avLst/>
          </a:prstGeom>
        </p:spPr>
      </p:pic>
      <p:sp>
        <p:nvSpPr>
          <p:cNvPr id="9" name="Text 2"/>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3"/>
          <p:cNvSpPr/>
          <p:nvPr/>
        </p:nvSpPr>
        <p:spPr>
          <a:xfrm rot="16200000">
            <a:off x="106232" y="1788827"/>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5" descr="preencoded.png"/>
          <p:cNvPicPr>
            <a:picLocks noChangeAspect="1"/>
          </p:cNvPicPr>
          <p:nvPr/>
        </p:nvPicPr>
        <p:blipFill>
          <a:blip r:embed="rId6"/>
          <a:stretch>
            <a:fillRect/>
          </a:stretch>
        </p:blipFill>
        <p:spPr>
          <a:xfrm>
            <a:off x="22608826" y="5257800"/>
            <a:ext cx="1016127" cy="3200400"/>
          </a:xfrm>
          <a:prstGeom prst="rect">
            <a:avLst/>
          </a:prstGeom>
        </p:spPr>
      </p:pic>
      <p:sp>
        <p:nvSpPr>
          <p:cNvPr id="12" name="Text 4"/>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5"/>
          <p:cNvSpPr/>
          <p:nvPr/>
        </p:nvSpPr>
        <p:spPr>
          <a:xfrm rot="16200000">
            <a:off x="106232" y="1788827"/>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Text 6"/>
          <p:cNvSpPr/>
          <p:nvPr/>
        </p:nvSpPr>
        <p:spPr>
          <a:xfrm>
            <a:off x="6600592" y="1714500"/>
            <a:ext cx="10525382" cy="1494367"/>
          </a:xfrm>
          <a:prstGeom prst="rect">
            <a:avLst/>
          </a:prstGeom>
          <a:noFill/>
          <a:ln/>
        </p:spPr>
        <p:txBody>
          <a:bodyPr wrap="square" lIns="0" tIns="0" rIns="0" bIns="0" rtlCol="0" anchor="t"/>
          <a:lstStyle/>
          <a:p>
            <a:pPr algn="ctr"/>
            <a:r>
              <a:rPr lang="en-US" sz="8000" dirty="0">
                <a:solidFill>
                  <a:srgbClr val="333333">
                    <a:alpha val="100000"/>
                  </a:srgbClr>
                </a:solidFill>
                <a:latin typeface="Rokkitt SemiBold" pitchFamily="34" charset="0"/>
                <a:ea typeface="Rokkitt SemiBold" pitchFamily="34" charset="-122"/>
                <a:cs typeface="Rokkitt SemiBold" pitchFamily="34" charset="-120"/>
              </a:rPr>
              <a:t>Result Analysis</a:t>
            </a:r>
            <a:endParaRPr lang="en-US" sz="8000" dirty="0"/>
          </a:p>
        </p:txBody>
      </p:sp>
      <p:sp>
        <p:nvSpPr>
          <p:cNvPr id="15" name="Shape 7"/>
          <p:cNvSpPr/>
          <p:nvPr/>
        </p:nvSpPr>
        <p:spPr>
          <a:xfrm>
            <a:off x="2464108" y="3429000"/>
            <a:ext cx="18798350" cy="8128000"/>
          </a:xfrm>
          <a:prstGeom prst="rect">
            <a:avLst/>
          </a:prstGeom>
          <a:noFill/>
          <a:ln/>
        </p:spPr>
      </p:sp>
      <p:sp>
        <p:nvSpPr>
          <p:cNvPr id="16" name="Shape 8"/>
          <p:cNvSpPr/>
          <p:nvPr/>
        </p:nvSpPr>
        <p:spPr>
          <a:xfrm>
            <a:off x="2464108" y="3429000"/>
            <a:ext cx="8129016" cy="8128000"/>
          </a:xfrm>
          <a:prstGeom prst="rect">
            <a:avLst/>
          </a:prstGeom>
          <a:noFill/>
          <a:ln/>
        </p:spPr>
      </p:sp>
      <p:sp>
        <p:nvSpPr>
          <p:cNvPr id="17" name="Shape 9"/>
          <p:cNvSpPr/>
          <p:nvPr/>
        </p:nvSpPr>
        <p:spPr>
          <a:xfrm>
            <a:off x="5715714" y="3429000"/>
            <a:ext cx="1625803" cy="1625600"/>
          </a:xfrm>
          <a:prstGeom prst="roundRect">
            <a:avLst>
              <a:gd name="adj" fmla="val 78188"/>
            </a:avLst>
          </a:prstGeom>
          <a:noFill/>
          <a:ln/>
        </p:spPr>
      </p:sp>
      <p:pic>
        <p:nvPicPr>
          <p:cNvPr id="18" name="Image 6" descr="preencoded.png"/>
          <p:cNvPicPr>
            <a:picLocks noChangeAspect="1"/>
          </p:cNvPicPr>
          <p:nvPr/>
        </p:nvPicPr>
        <p:blipFill>
          <a:blip r:embed="rId7"/>
          <a:stretch>
            <a:fillRect/>
          </a:stretch>
        </p:blipFill>
        <p:spPr>
          <a:xfrm>
            <a:off x="5715714" y="3429000"/>
            <a:ext cx="1625803" cy="1625600"/>
          </a:xfrm>
          <a:prstGeom prst="rect">
            <a:avLst/>
          </a:prstGeom>
        </p:spPr>
      </p:pic>
      <p:pic>
        <p:nvPicPr>
          <p:cNvPr id="19" name="Image 7" descr="preencoded.png"/>
          <p:cNvPicPr>
            <a:picLocks noChangeAspect="1"/>
          </p:cNvPicPr>
          <p:nvPr/>
        </p:nvPicPr>
        <p:blipFill>
          <a:blip r:embed="rId8"/>
          <a:stretch>
            <a:fillRect/>
          </a:stretch>
        </p:blipFill>
        <p:spPr>
          <a:xfrm>
            <a:off x="5901475" y="3713163"/>
            <a:ext cx="1270159" cy="1057275"/>
          </a:xfrm>
          <a:prstGeom prst="rect">
            <a:avLst/>
          </a:prstGeom>
        </p:spPr>
      </p:pic>
      <p:sp>
        <p:nvSpPr>
          <p:cNvPr id="20" name="Shape 10"/>
          <p:cNvSpPr/>
          <p:nvPr/>
        </p:nvSpPr>
        <p:spPr>
          <a:xfrm>
            <a:off x="4178822" y="5359400"/>
            <a:ext cx="4699587" cy="698500"/>
          </a:xfrm>
          <a:prstGeom prst="rect">
            <a:avLst/>
          </a:prstGeom>
          <a:noFill/>
          <a:ln/>
        </p:spPr>
      </p:sp>
      <p:sp>
        <p:nvSpPr>
          <p:cNvPr id="21" name="Text 11"/>
          <p:cNvSpPr/>
          <p:nvPr/>
        </p:nvSpPr>
        <p:spPr>
          <a:xfrm>
            <a:off x="4178822" y="5359400"/>
            <a:ext cx="4902813"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Unicorn Sightings</a:t>
            </a:r>
            <a:endParaRPr lang="en-US" sz="4800" dirty="0"/>
          </a:p>
        </p:txBody>
      </p:sp>
      <p:sp>
        <p:nvSpPr>
          <p:cNvPr id="22" name="Shape 12"/>
          <p:cNvSpPr/>
          <p:nvPr/>
        </p:nvSpPr>
        <p:spPr>
          <a:xfrm>
            <a:off x="2464108" y="6362700"/>
            <a:ext cx="8129016" cy="1485900"/>
          </a:xfrm>
          <a:prstGeom prst="rect">
            <a:avLst/>
          </a:prstGeom>
          <a:noFill/>
          <a:ln/>
        </p:spPr>
      </p:sp>
      <p:sp>
        <p:nvSpPr>
          <p:cNvPr id="23" name="Text 13"/>
          <p:cNvSpPr/>
          <p:nvPr/>
        </p:nvSpPr>
        <p:spPr>
          <a:xfrm>
            <a:off x="2396366" y="6362700"/>
            <a:ext cx="8264500" cy="16213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 record of the number of unicorns spotted in the fantasy realm and the beauty and mystery.</a:t>
            </a:r>
            <a:endParaRPr lang="en-US" sz="3200" dirty="0"/>
          </a:p>
        </p:txBody>
      </p:sp>
      <p:pic>
        <p:nvPicPr>
          <p:cNvPr id="24" name="Image 8" descr="preencoded.png"/>
          <p:cNvPicPr>
            <a:picLocks noChangeAspect="1"/>
          </p:cNvPicPr>
          <p:nvPr/>
        </p:nvPicPr>
        <p:blipFill>
          <a:blip r:embed="rId9"/>
          <a:stretch>
            <a:fillRect/>
          </a:stretch>
        </p:blipFill>
        <p:spPr>
          <a:xfrm>
            <a:off x="2464108" y="8153400"/>
            <a:ext cx="8129016" cy="3403600"/>
          </a:xfrm>
          <a:prstGeom prst="rect">
            <a:avLst/>
          </a:prstGeom>
        </p:spPr>
      </p:pic>
      <p:sp>
        <p:nvSpPr>
          <p:cNvPr id="25" name="Shape 14"/>
          <p:cNvSpPr/>
          <p:nvPr/>
        </p:nvSpPr>
        <p:spPr>
          <a:xfrm>
            <a:off x="13133441" y="3429000"/>
            <a:ext cx="8129016" cy="8128000"/>
          </a:xfrm>
          <a:prstGeom prst="rect">
            <a:avLst/>
          </a:prstGeom>
          <a:noFill/>
          <a:ln/>
        </p:spPr>
      </p:sp>
      <p:sp>
        <p:nvSpPr>
          <p:cNvPr id="26" name="Shape 15"/>
          <p:cNvSpPr/>
          <p:nvPr/>
        </p:nvSpPr>
        <p:spPr>
          <a:xfrm>
            <a:off x="16385048" y="3429000"/>
            <a:ext cx="1625803" cy="1625600"/>
          </a:xfrm>
          <a:prstGeom prst="roundRect">
            <a:avLst>
              <a:gd name="adj" fmla="val 78188"/>
            </a:avLst>
          </a:prstGeom>
          <a:noFill/>
          <a:ln/>
        </p:spPr>
      </p:sp>
      <p:pic>
        <p:nvPicPr>
          <p:cNvPr id="27" name="Image 9" descr="preencoded.png"/>
          <p:cNvPicPr>
            <a:picLocks noChangeAspect="1"/>
          </p:cNvPicPr>
          <p:nvPr/>
        </p:nvPicPr>
        <p:blipFill>
          <a:blip r:embed="rId7"/>
          <a:stretch>
            <a:fillRect/>
          </a:stretch>
        </p:blipFill>
        <p:spPr>
          <a:xfrm>
            <a:off x="16385048" y="3429000"/>
            <a:ext cx="1625803" cy="1625600"/>
          </a:xfrm>
          <a:prstGeom prst="rect">
            <a:avLst/>
          </a:prstGeom>
        </p:spPr>
      </p:pic>
      <p:pic>
        <p:nvPicPr>
          <p:cNvPr id="28" name="Image 10" descr="preencoded.png"/>
          <p:cNvPicPr>
            <a:picLocks noChangeAspect="1"/>
          </p:cNvPicPr>
          <p:nvPr/>
        </p:nvPicPr>
        <p:blipFill>
          <a:blip r:embed="rId10"/>
          <a:stretch>
            <a:fillRect/>
          </a:stretch>
        </p:blipFill>
        <p:spPr>
          <a:xfrm>
            <a:off x="16658132" y="3587750"/>
            <a:ext cx="1079635" cy="1308249"/>
          </a:xfrm>
          <a:prstGeom prst="rect">
            <a:avLst/>
          </a:prstGeom>
        </p:spPr>
      </p:pic>
      <p:pic>
        <p:nvPicPr>
          <p:cNvPr id="29" name="Image 11" descr="preencoded.png"/>
          <p:cNvPicPr>
            <a:picLocks noChangeAspect="1"/>
          </p:cNvPicPr>
          <p:nvPr/>
        </p:nvPicPr>
        <p:blipFill>
          <a:blip r:embed="rId11"/>
          <a:stretch>
            <a:fillRect/>
          </a:stretch>
        </p:blipFill>
        <p:spPr>
          <a:xfrm>
            <a:off x="13133441" y="5359400"/>
            <a:ext cx="8129016" cy="3403600"/>
          </a:xfrm>
          <a:prstGeom prst="rect">
            <a:avLst/>
          </a:prstGeom>
        </p:spPr>
      </p:pic>
      <p:sp>
        <p:nvSpPr>
          <p:cNvPr id="30" name="Shape 16"/>
          <p:cNvSpPr/>
          <p:nvPr/>
        </p:nvSpPr>
        <p:spPr>
          <a:xfrm>
            <a:off x="15159345" y="9067800"/>
            <a:ext cx="4077210" cy="698500"/>
          </a:xfrm>
          <a:prstGeom prst="rect">
            <a:avLst/>
          </a:prstGeom>
          <a:noFill/>
          <a:ln/>
        </p:spPr>
      </p:sp>
      <p:sp>
        <p:nvSpPr>
          <p:cNvPr id="31" name="Text 17"/>
          <p:cNvSpPr/>
          <p:nvPr/>
        </p:nvSpPr>
        <p:spPr>
          <a:xfrm>
            <a:off x="15159345" y="9067800"/>
            <a:ext cx="4280435"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Dragon Taming</a:t>
            </a:r>
            <a:endParaRPr lang="en-US" sz="4800" dirty="0"/>
          </a:p>
        </p:txBody>
      </p:sp>
      <p:sp>
        <p:nvSpPr>
          <p:cNvPr id="32" name="Shape 18"/>
          <p:cNvSpPr/>
          <p:nvPr/>
        </p:nvSpPr>
        <p:spPr>
          <a:xfrm>
            <a:off x="13133441" y="10071100"/>
            <a:ext cx="8129016" cy="1485900"/>
          </a:xfrm>
          <a:prstGeom prst="rect">
            <a:avLst/>
          </a:prstGeom>
          <a:noFill/>
          <a:ln/>
        </p:spPr>
      </p:sp>
      <p:sp>
        <p:nvSpPr>
          <p:cNvPr id="33" name="Text 19"/>
          <p:cNvSpPr/>
          <p:nvPr/>
        </p:nvSpPr>
        <p:spPr>
          <a:xfrm>
            <a:off x="13065700" y="10071100"/>
            <a:ext cx="8264500" cy="16213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 closer look at the art of taming dragons and the brave adventurers who dare to take on these fearsome creatures.</a:t>
            </a:r>
            <a:endParaRPr lang="en-US" sz="3200" dirty="0"/>
          </a:p>
        </p:txBody>
      </p:sp>
      <p:sp>
        <p:nvSpPr>
          <p:cNvPr id="34" name="Text 5">
            <a:extLst>
              <a:ext uri="{FF2B5EF4-FFF2-40B4-BE49-F238E27FC236}">
                <a16:creationId xmlns:a16="http://schemas.microsoft.com/office/drawing/2014/main" id="{09D56F9F-C629-6D46-A21E-4023C7407A77}"/>
              </a:ext>
            </a:extLst>
          </p:cNvPr>
          <p:cNvSpPr/>
          <p:nvPr/>
        </p:nvSpPr>
        <p:spPr>
          <a:xfrm>
            <a:off x="3288452" y="-2700503"/>
            <a:ext cx="10525382" cy="1494367"/>
          </a:xfrm>
          <a:prstGeom prst="rect">
            <a:avLst/>
          </a:prstGeom>
          <a:noFill/>
          <a:ln/>
        </p:spPr>
        <p:txBody>
          <a:bodyPr wrap="square" lIns="0" tIns="0" rIns="0" bIns="0" rtlCol="0" anchor="t"/>
          <a:lstStyle/>
          <a:p>
            <a:pPr algn="ctr"/>
            <a:r>
              <a:rPr lang="en-US" sz="8000" dirty="0">
                <a:solidFill>
                  <a:srgbClr val="333333">
                    <a:alpha val="100000"/>
                  </a:srgbClr>
                </a:solidFill>
                <a:latin typeface="Rokkitt SemiBold" pitchFamily="34" charset="0"/>
                <a:ea typeface="Rokkitt SemiBold" pitchFamily="34" charset="-122"/>
                <a:cs typeface="Rokkitt SemiBold" pitchFamily="34" charset="-120"/>
              </a:rPr>
              <a:t>Result Analysis</a:t>
            </a:r>
            <a:endParaRPr lang="en-US" sz="8000" dirty="0"/>
          </a:p>
        </p:txBody>
      </p:sp>
      <p:sp>
        <p:nvSpPr>
          <p:cNvPr id="35" name="Shape 6">
            <a:extLst>
              <a:ext uri="{FF2B5EF4-FFF2-40B4-BE49-F238E27FC236}">
                <a16:creationId xmlns:a16="http://schemas.microsoft.com/office/drawing/2014/main" id="{15CB8364-3AA0-AC4A-9067-2AF4F9DDB35F}"/>
              </a:ext>
            </a:extLst>
          </p:cNvPr>
          <p:cNvSpPr/>
          <p:nvPr/>
        </p:nvSpPr>
        <p:spPr>
          <a:xfrm>
            <a:off x="1775965" y="-11146484"/>
            <a:ext cx="8941918" cy="6180901"/>
          </a:xfrm>
          <a:prstGeom prst="rect">
            <a:avLst/>
          </a:prstGeom>
          <a:noFill/>
          <a:ln/>
        </p:spPr>
      </p:sp>
      <p:sp>
        <p:nvSpPr>
          <p:cNvPr id="36" name="Text 7">
            <a:extLst>
              <a:ext uri="{FF2B5EF4-FFF2-40B4-BE49-F238E27FC236}">
                <a16:creationId xmlns:a16="http://schemas.microsoft.com/office/drawing/2014/main" id="{AD1CDD98-1A63-064F-A642-97D8EC8DF21F}"/>
              </a:ext>
            </a:extLst>
          </p:cNvPr>
          <p:cNvSpPr/>
          <p:nvPr/>
        </p:nvSpPr>
        <p:spPr>
          <a:xfrm>
            <a:off x="1371454" y="-6282820"/>
            <a:ext cx="216821"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0</a:t>
            </a:r>
            <a:endParaRPr lang="en-US" sz="1821" dirty="0"/>
          </a:p>
        </p:txBody>
      </p:sp>
      <p:sp>
        <p:nvSpPr>
          <p:cNvPr id="37" name="Text 8">
            <a:extLst>
              <a:ext uri="{FF2B5EF4-FFF2-40B4-BE49-F238E27FC236}">
                <a16:creationId xmlns:a16="http://schemas.microsoft.com/office/drawing/2014/main" id="{C13E1A63-2C2A-9442-8842-86A60368DAE6}"/>
              </a:ext>
            </a:extLst>
          </p:cNvPr>
          <p:cNvSpPr/>
          <p:nvPr/>
        </p:nvSpPr>
        <p:spPr>
          <a:xfrm>
            <a:off x="1716657" y="-5659727"/>
            <a:ext cx="257645" cy="422713"/>
          </a:xfrm>
          <a:prstGeom prst="rect">
            <a:avLst/>
          </a:prstGeom>
          <a:noFill/>
          <a:ln/>
        </p:spPr>
        <p:txBody>
          <a:bodyPr wrap="square" lIns="0" tIns="0" rIns="0" bIns="0" rtlCol="0" anchor="t"/>
          <a:lstStyle/>
          <a:p>
            <a:pPr algn="l"/>
            <a:r>
              <a:rPr lang="en-US" sz="2200" dirty="0">
                <a:solidFill>
                  <a:srgbClr val="333333">
                    <a:alpha val="100000"/>
                  </a:srgbClr>
                </a:solidFill>
                <a:latin typeface="Lato Regular" pitchFamily="34" charset="0"/>
                <a:ea typeface="Lato Regular" pitchFamily="34" charset="-122"/>
                <a:cs typeface="Lato Regular" pitchFamily="34" charset="-120"/>
              </a:rPr>
              <a:t>1</a:t>
            </a:r>
            <a:endParaRPr lang="en-US" sz="2185" dirty="0"/>
          </a:p>
        </p:txBody>
      </p:sp>
      <p:sp>
        <p:nvSpPr>
          <p:cNvPr id="38" name="Text 9">
            <a:extLst>
              <a:ext uri="{FF2B5EF4-FFF2-40B4-BE49-F238E27FC236}">
                <a16:creationId xmlns:a16="http://schemas.microsoft.com/office/drawing/2014/main" id="{7D63094C-EACB-1E48-B16A-4AAEE3F7857E}"/>
              </a:ext>
            </a:extLst>
          </p:cNvPr>
          <p:cNvSpPr/>
          <p:nvPr/>
        </p:nvSpPr>
        <p:spPr>
          <a:xfrm>
            <a:off x="2855732" y="-5659727"/>
            <a:ext cx="257645" cy="422713"/>
          </a:xfrm>
          <a:prstGeom prst="rect">
            <a:avLst/>
          </a:prstGeom>
          <a:noFill/>
          <a:ln/>
        </p:spPr>
        <p:txBody>
          <a:bodyPr wrap="square" lIns="0" tIns="0" rIns="0" bIns="0" rtlCol="0" anchor="t"/>
          <a:lstStyle/>
          <a:p>
            <a:pPr algn="l"/>
            <a:r>
              <a:rPr lang="en-US" sz="2200" dirty="0">
                <a:solidFill>
                  <a:srgbClr val="333333">
                    <a:alpha val="100000"/>
                  </a:srgbClr>
                </a:solidFill>
                <a:latin typeface="Lato Regular" pitchFamily="34" charset="0"/>
                <a:ea typeface="Lato Regular" pitchFamily="34" charset="-122"/>
                <a:cs typeface="Lato Regular" pitchFamily="34" charset="-120"/>
              </a:rPr>
              <a:t>2</a:t>
            </a:r>
            <a:endParaRPr lang="en-US" sz="2185" dirty="0"/>
          </a:p>
        </p:txBody>
      </p:sp>
      <p:sp>
        <p:nvSpPr>
          <p:cNvPr id="39" name="Text 10">
            <a:extLst>
              <a:ext uri="{FF2B5EF4-FFF2-40B4-BE49-F238E27FC236}">
                <a16:creationId xmlns:a16="http://schemas.microsoft.com/office/drawing/2014/main" id="{3BD4500D-ADAE-A047-BEF0-5687935802B0}"/>
              </a:ext>
            </a:extLst>
          </p:cNvPr>
          <p:cNvSpPr/>
          <p:nvPr/>
        </p:nvSpPr>
        <p:spPr>
          <a:xfrm>
            <a:off x="3994805" y="-5659727"/>
            <a:ext cx="257645" cy="422713"/>
          </a:xfrm>
          <a:prstGeom prst="rect">
            <a:avLst/>
          </a:prstGeom>
          <a:noFill/>
          <a:ln/>
        </p:spPr>
        <p:txBody>
          <a:bodyPr wrap="square" lIns="0" tIns="0" rIns="0" bIns="0" rtlCol="0" anchor="t"/>
          <a:lstStyle/>
          <a:p>
            <a:pPr algn="l"/>
            <a:r>
              <a:rPr lang="en-US" sz="2200" dirty="0">
                <a:solidFill>
                  <a:srgbClr val="333333">
                    <a:alpha val="100000"/>
                  </a:srgbClr>
                </a:solidFill>
                <a:latin typeface="Lato Regular" pitchFamily="34" charset="0"/>
                <a:ea typeface="Lato Regular" pitchFamily="34" charset="-122"/>
                <a:cs typeface="Lato Regular" pitchFamily="34" charset="-120"/>
              </a:rPr>
              <a:t>3</a:t>
            </a:r>
            <a:endParaRPr lang="en-US" sz="2185" dirty="0"/>
          </a:p>
        </p:txBody>
      </p:sp>
      <p:sp>
        <p:nvSpPr>
          <p:cNvPr id="40" name="Text 11">
            <a:extLst>
              <a:ext uri="{FF2B5EF4-FFF2-40B4-BE49-F238E27FC236}">
                <a16:creationId xmlns:a16="http://schemas.microsoft.com/office/drawing/2014/main" id="{2D83FB01-640A-AB4A-B812-DBE7493F9002}"/>
              </a:ext>
            </a:extLst>
          </p:cNvPr>
          <p:cNvSpPr/>
          <p:nvPr/>
        </p:nvSpPr>
        <p:spPr>
          <a:xfrm>
            <a:off x="5133878" y="-5659727"/>
            <a:ext cx="257645" cy="422713"/>
          </a:xfrm>
          <a:prstGeom prst="rect">
            <a:avLst/>
          </a:prstGeom>
          <a:noFill/>
          <a:ln/>
        </p:spPr>
        <p:txBody>
          <a:bodyPr wrap="square" lIns="0" tIns="0" rIns="0" bIns="0" rtlCol="0" anchor="t"/>
          <a:lstStyle/>
          <a:p>
            <a:pPr algn="l"/>
            <a:r>
              <a:rPr lang="en-US" sz="2200" dirty="0">
                <a:solidFill>
                  <a:srgbClr val="333333">
                    <a:alpha val="100000"/>
                  </a:srgbClr>
                </a:solidFill>
                <a:latin typeface="Lato Regular" pitchFamily="34" charset="0"/>
                <a:ea typeface="Lato Regular" pitchFamily="34" charset="-122"/>
                <a:cs typeface="Lato Regular" pitchFamily="34" charset="-120"/>
              </a:rPr>
              <a:t>4</a:t>
            </a:r>
            <a:endParaRPr lang="en-US" sz="2185" dirty="0"/>
          </a:p>
        </p:txBody>
      </p:sp>
      <p:sp>
        <p:nvSpPr>
          <p:cNvPr id="41" name="Text 12">
            <a:extLst>
              <a:ext uri="{FF2B5EF4-FFF2-40B4-BE49-F238E27FC236}">
                <a16:creationId xmlns:a16="http://schemas.microsoft.com/office/drawing/2014/main" id="{E05C34E1-384A-7848-8C02-E8C6E6485BF3}"/>
              </a:ext>
            </a:extLst>
          </p:cNvPr>
          <p:cNvSpPr/>
          <p:nvPr/>
        </p:nvSpPr>
        <p:spPr>
          <a:xfrm>
            <a:off x="6272997" y="-5659727"/>
            <a:ext cx="257645" cy="422713"/>
          </a:xfrm>
          <a:prstGeom prst="rect">
            <a:avLst/>
          </a:prstGeom>
          <a:noFill/>
          <a:ln/>
        </p:spPr>
        <p:txBody>
          <a:bodyPr wrap="square" lIns="0" tIns="0" rIns="0" bIns="0" rtlCol="0" anchor="t"/>
          <a:lstStyle/>
          <a:p>
            <a:pPr algn="l"/>
            <a:r>
              <a:rPr lang="en-US" sz="2200" dirty="0">
                <a:solidFill>
                  <a:srgbClr val="333333">
                    <a:alpha val="100000"/>
                  </a:srgbClr>
                </a:solidFill>
                <a:latin typeface="Lato Regular" pitchFamily="34" charset="0"/>
                <a:ea typeface="Lato Regular" pitchFamily="34" charset="-122"/>
                <a:cs typeface="Lato Regular" pitchFamily="34" charset="-120"/>
              </a:rPr>
              <a:t>5</a:t>
            </a:r>
            <a:endParaRPr lang="en-US" sz="2185" dirty="0"/>
          </a:p>
        </p:txBody>
      </p:sp>
      <p:sp>
        <p:nvSpPr>
          <p:cNvPr id="42" name="Text 13">
            <a:extLst>
              <a:ext uri="{FF2B5EF4-FFF2-40B4-BE49-F238E27FC236}">
                <a16:creationId xmlns:a16="http://schemas.microsoft.com/office/drawing/2014/main" id="{31B5EA87-10F9-1741-BF31-5C630012DC1C}"/>
              </a:ext>
            </a:extLst>
          </p:cNvPr>
          <p:cNvSpPr/>
          <p:nvPr/>
        </p:nvSpPr>
        <p:spPr>
          <a:xfrm>
            <a:off x="7412071" y="-5659727"/>
            <a:ext cx="257645" cy="422713"/>
          </a:xfrm>
          <a:prstGeom prst="rect">
            <a:avLst/>
          </a:prstGeom>
          <a:noFill/>
          <a:ln/>
        </p:spPr>
        <p:txBody>
          <a:bodyPr wrap="square" lIns="0" tIns="0" rIns="0" bIns="0" rtlCol="0" anchor="t"/>
          <a:lstStyle/>
          <a:p>
            <a:pPr algn="l"/>
            <a:r>
              <a:rPr lang="en-US" sz="2200" dirty="0">
                <a:solidFill>
                  <a:srgbClr val="333333">
                    <a:alpha val="100000"/>
                  </a:srgbClr>
                </a:solidFill>
                <a:latin typeface="Lato Regular" pitchFamily="34" charset="0"/>
                <a:ea typeface="Lato Regular" pitchFamily="34" charset="-122"/>
                <a:cs typeface="Lato Regular" pitchFamily="34" charset="-120"/>
              </a:rPr>
              <a:t>6</a:t>
            </a:r>
            <a:endParaRPr lang="en-US" sz="2185" dirty="0"/>
          </a:p>
        </p:txBody>
      </p:sp>
      <p:sp>
        <p:nvSpPr>
          <p:cNvPr id="43" name="Text 14">
            <a:extLst>
              <a:ext uri="{FF2B5EF4-FFF2-40B4-BE49-F238E27FC236}">
                <a16:creationId xmlns:a16="http://schemas.microsoft.com/office/drawing/2014/main" id="{7B80FBA9-8AE0-284F-B4CB-CB68026291CC}"/>
              </a:ext>
            </a:extLst>
          </p:cNvPr>
          <p:cNvSpPr/>
          <p:nvPr/>
        </p:nvSpPr>
        <p:spPr>
          <a:xfrm>
            <a:off x="8551143" y="-5659727"/>
            <a:ext cx="257645" cy="422713"/>
          </a:xfrm>
          <a:prstGeom prst="rect">
            <a:avLst/>
          </a:prstGeom>
          <a:noFill/>
          <a:ln/>
        </p:spPr>
        <p:txBody>
          <a:bodyPr wrap="square" lIns="0" tIns="0" rIns="0" bIns="0" rtlCol="0" anchor="t"/>
          <a:lstStyle/>
          <a:p>
            <a:pPr algn="l"/>
            <a:r>
              <a:rPr lang="en-US" sz="2200" dirty="0">
                <a:solidFill>
                  <a:srgbClr val="333333">
                    <a:alpha val="100000"/>
                  </a:srgbClr>
                </a:solidFill>
                <a:latin typeface="Lato Regular" pitchFamily="34" charset="0"/>
                <a:ea typeface="Lato Regular" pitchFamily="34" charset="-122"/>
                <a:cs typeface="Lato Regular" pitchFamily="34" charset="-120"/>
              </a:rPr>
              <a:t>7</a:t>
            </a:r>
            <a:endParaRPr lang="en-US" sz="2185" dirty="0"/>
          </a:p>
        </p:txBody>
      </p:sp>
      <p:sp>
        <p:nvSpPr>
          <p:cNvPr id="44" name="Text 15">
            <a:extLst>
              <a:ext uri="{FF2B5EF4-FFF2-40B4-BE49-F238E27FC236}">
                <a16:creationId xmlns:a16="http://schemas.microsoft.com/office/drawing/2014/main" id="{023A3860-4546-0B4E-AA40-8E93D8FC2693}"/>
              </a:ext>
            </a:extLst>
          </p:cNvPr>
          <p:cNvSpPr/>
          <p:nvPr/>
        </p:nvSpPr>
        <p:spPr>
          <a:xfrm>
            <a:off x="9666634" y="-5659727"/>
            <a:ext cx="257645" cy="422713"/>
          </a:xfrm>
          <a:prstGeom prst="rect">
            <a:avLst/>
          </a:prstGeom>
          <a:noFill/>
          <a:ln/>
        </p:spPr>
        <p:txBody>
          <a:bodyPr wrap="square" lIns="0" tIns="0" rIns="0" bIns="0" rtlCol="0" anchor="t"/>
          <a:lstStyle/>
          <a:p>
            <a:pPr algn="l"/>
            <a:r>
              <a:rPr lang="en-US" sz="2200" dirty="0">
                <a:solidFill>
                  <a:srgbClr val="333333">
                    <a:alpha val="100000"/>
                  </a:srgbClr>
                </a:solidFill>
                <a:latin typeface="Lato Regular" pitchFamily="34" charset="0"/>
                <a:ea typeface="Lato Regular" pitchFamily="34" charset="-122"/>
                <a:cs typeface="Lato Regular" pitchFamily="34" charset="-120"/>
              </a:rPr>
              <a:t>8</a:t>
            </a:r>
            <a:endParaRPr lang="en-US" sz="2185" dirty="0"/>
          </a:p>
        </p:txBody>
      </p:sp>
      <p:sp>
        <p:nvSpPr>
          <p:cNvPr id="45" name="Text 16">
            <a:extLst>
              <a:ext uri="{FF2B5EF4-FFF2-40B4-BE49-F238E27FC236}">
                <a16:creationId xmlns:a16="http://schemas.microsoft.com/office/drawing/2014/main" id="{712D3337-0C84-424E-86C3-A3E644BA6293}"/>
              </a:ext>
            </a:extLst>
          </p:cNvPr>
          <p:cNvSpPr/>
          <p:nvPr/>
        </p:nvSpPr>
        <p:spPr>
          <a:xfrm>
            <a:off x="1237320" y="-6800246"/>
            <a:ext cx="356539"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10</a:t>
            </a:r>
            <a:endParaRPr lang="en-US" sz="1821" dirty="0"/>
          </a:p>
        </p:txBody>
      </p:sp>
      <p:sp>
        <p:nvSpPr>
          <p:cNvPr id="46" name="Text 17">
            <a:extLst>
              <a:ext uri="{FF2B5EF4-FFF2-40B4-BE49-F238E27FC236}">
                <a16:creationId xmlns:a16="http://schemas.microsoft.com/office/drawing/2014/main" id="{80793A76-631A-494F-AE97-27FE2220AC79}"/>
              </a:ext>
            </a:extLst>
          </p:cNvPr>
          <p:cNvSpPr/>
          <p:nvPr/>
        </p:nvSpPr>
        <p:spPr>
          <a:xfrm>
            <a:off x="1237320" y="-7317721"/>
            <a:ext cx="356539"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20</a:t>
            </a:r>
            <a:endParaRPr lang="en-US" sz="1821" dirty="0"/>
          </a:p>
        </p:txBody>
      </p:sp>
      <p:sp>
        <p:nvSpPr>
          <p:cNvPr id="47" name="Text 18">
            <a:extLst>
              <a:ext uri="{FF2B5EF4-FFF2-40B4-BE49-F238E27FC236}">
                <a16:creationId xmlns:a16="http://schemas.microsoft.com/office/drawing/2014/main" id="{87AAFD86-0A20-384C-87FD-374C00CE246E}"/>
              </a:ext>
            </a:extLst>
          </p:cNvPr>
          <p:cNvSpPr/>
          <p:nvPr/>
        </p:nvSpPr>
        <p:spPr>
          <a:xfrm>
            <a:off x="1237320" y="-7835172"/>
            <a:ext cx="356539"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30</a:t>
            </a:r>
            <a:endParaRPr lang="en-US" sz="1821" dirty="0"/>
          </a:p>
        </p:txBody>
      </p:sp>
      <p:sp>
        <p:nvSpPr>
          <p:cNvPr id="48" name="Text 19">
            <a:extLst>
              <a:ext uri="{FF2B5EF4-FFF2-40B4-BE49-F238E27FC236}">
                <a16:creationId xmlns:a16="http://schemas.microsoft.com/office/drawing/2014/main" id="{56D77A33-DB4B-7343-AF1E-D98592265092}"/>
              </a:ext>
            </a:extLst>
          </p:cNvPr>
          <p:cNvSpPr/>
          <p:nvPr/>
        </p:nvSpPr>
        <p:spPr>
          <a:xfrm>
            <a:off x="1237320" y="-8352722"/>
            <a:ext cx="356539"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40</a:t>
            </a:r>
            <a:endParaRPr lang="en-US" sz="1821" dirty="0"/>
          </a:p>
        </p:txBody>
      </p:sp>
      <p:sp>
        <p:nvSpPr>
          <p:cNvPr id="49" name="Text 20">
            <a:extLst>
              <a:ext uri="{FF2B5EF4-FFF2-40B4-BE49-F238E27FC236}">
                <a16:creationId xmlns:a16="http://schemas.microsoft.com/office/drawing/2014/main" id="{4F8C8F82-5A63-4644-8A09-9C4371BEC36A}"/>
              </a:ext>
            </a:extLst>
          </p:cNvPr>
          <p:cNvSpPr/>
          <p:nvPr/>
        </p:nvSpPr>
        <p:spPr>
          <a:xfrm>
            <a:off x="1237320" y="-8870024"/>
            <a:ext cx="356539"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50</a:t>
            </a:r>
            <a:endParaRPr lang="en-US" sz="1821" dirty="0"/>
          </a:p>
        </p:txBody>
      </p:sp>
      <p:sp>
        <p:nvSpPr>
          <p:cNvPr id="50" name="Text 21">
            <a:extLst>
              <a:ext uri="{FF2B5EF4-FFF2-40B4-BE49-F238E27FC236}">
                <a16:creationId xmlns:a16="http://schemas.microsoft.com/office/drawing/2014/main" id="{775F8788-6A2D-CB44-AEB7-88CE900B4073}"/>
              </a:ext>
            </a:extLst>
          </p:cNvPr>
          <p:cNvSpPr/>
          <p:nvPr/>
        </p:nvSpPr>
        <p:spPr>
          <a:xfrm>
            <a:off x="1237320" y="-9387524"/>
            <a:ext cx="356539"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60</a:t>
            </a:r>
            <a:endParaRPr lang="en-US" sz="1821" dirty="0"/>
          </a:p>
        </p:txBody>
      </p:sp>
      <p:sp>
        <p:nvSpPr>
          <p:cNvPr id="51" name="Text 22">
            <a:extLst>
              <a:ext uri="{FF2B5EF4-FFF2-40B4-BE49-F238E27FC236}">
                <a16:creationId xmlns:a16="http://schemas.microsoft.com/office/drawing/2014/main" id="{8ADAABF2-3299-E242-A515-F05B5A63B9D5}"/>
              </a:ext>
            </a:extLst>
          </p:cNvPr>
          <p:cNvSpPr/>
          <p:nvPr/>
        </p:nvSpPr>
        <p:spPr>
          <a:xfrm>
            <a:off x="1237320" y="-9904826"/>
            <a:ext cx="356539"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70</a:t>
            </a:r>
            <a:endParaRPr lang="en-US" sz="1821" dirty="0"/>
          </a:p>
        </p:txBody>
      </p:sp>
      <p:sp>
        <p:nvSpPr>
          <p:cNvPr id="52" name="Text 23">
            <a:extLst>
              <a:ext uri="{FF2B5EF4-FFF2-40B4-BE49-F238E27FC236}">
                <a16:creationId xmlns:a16="http://schemas.microsoft.com/office/drawing/2014/main" id="{7BB147E3-3286-2E46-9773-DF5A037FB54D}"/>
              </a:ext>
            </a:extLst>
          </p:cNvPr>
          <p:cNvSpPr/>
          <p:nvPr/>
        </p:nvSpPr>
        <p:spPr>
          <a:xfrm>
            <a:off x="1237320" y="-10422276"/>
            <a:ext cx="356539"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80</a:t>
            </a:r>
            <a:endParaRPr lang="en-US" sz="1821" dirty="0"/>
          </a:p>
        </p:txBody>
      </p:sp>
      <p:sp>
        <p:nvSpPr>
          <p:cNvPr id="53" name="Text 24">
            <a:extLst>
              <a:ext uri="{FF2B5EF4-FFF2-40B4-BE49-F238E27FC236}">
                <a16:creationId xmlns:a16="http://schemas.microsoft.com/office/drawing/2014/main" id="{B0AD0295-E86D-D14A-978D-309DED2069A1}"/>
              </a:ext>
            </a:extLst>
          </p:cNvPr>
          <p:cNvSpPr/>
          <p:nvPr/>
        </p:nvSpPr>
        <p:spPr>
          <a:xfrm>
            <a:off x="1237320" y="-10939826"/>
            <a:ext cx="356539"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90</a:t>
            </a:r>
            <a:endParaRPr lang="en-US" sz="1821" dirty="0"/>
          </a:p>
        </p:txBody>
      </p:sp>
      <p:sp>
        <p:nvSpPr>
          <p:cNvPr id="54" name="Text 25">
            <a:extLst>
              <a:ext uri="{FF2B5EF4-FFF2-40B4-BE49-F238E27FC236}">
                <a16:creationId xmlns:a16="http://schemas.microsoft.com/office/drawing/2014/main" id="{DB0F8137-FD52-854E-845A-5C179670FF0B}"/>
              </a:ext>
            </a:extLst>
          </p:cNvPr>
          <p:cNvSpPr/>
          <p:nvPr/>
        </p:nvSpPr>
        <p:spPr>
          <a:xfrm>
            <a:off x="1103141" y="-11457301"/>
            <a:ext cx="483555"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100</a:t>
            </a:r>
            <a:endParaRPr lang="en-US" sz="1821" dirty="0"/>
          </a:p>
        </p:txBody>
      </p:sp>
      <p:pic>
        <p:nvPicPr>
          <p:cNvPr id="55" name="Image 7" descr="preencoded.png">
            <a:extLst>
              <a:ext uri="{FF2B5EF4-FFF2-40B4-BE49-F238E27FC236}">
                <a16:creationId xmlns:a16="http://schemas.microsoft.com/office/drawing/2014/main" id="{1F2806FA-AB60-0F40-942B-2A3874FE8F1A}"/>
              </a:ext>
            </a:extLst>
          </p:cNvPr>
          <p:cNvPicPr>
            <a:picLocks noChangeAspect="1"/>
          </p:cNvPicPr>
          <p:nvPr/>
        </p:nvPicPr>
        <p:blipFill>
          <a:blip r:embed="rId12"/>
          <a:stretch>
            <a:fillRect/>
          </a:stretch>
        </p:blipFill>
        <p:spPr>
          <a:xfrm>
            <a:off x="1753468" y="-11510433"/>
            <a:ext cx="8291591" cy="5511006"/>
          </a:xfrm>
          <a:prstGeom prst="rect">
            <a:avLst/>
          </a:prstGeom>
        </p:spPr>
      </p:pic>
      <p:pic>
        <p:nvPicPr>
          <p:cNvPr id="56" name="Image 8" descr="preencoded.png">
            <a:extLst>
              <a:ext uri="{FF2B5EF4-FFF2-40B4-BE49-F238E27FC236}">
                <a16:creationId xmlns:a16="http://schemas.microsoft.com/office/drawing/2014/main" id="{0C156A1F-C59B-974C-AD87-0401A29B87A5}"/>
              </a:ext>
            </a:extLst>
          </p:cNvPr>
          <p:cNvPicPr>
            <a:picLocks noChangeAspect="1"/>
          </p:cNvPicPr>
          <p:nvPr/>
        </p:nvPicPr>
        <p:blipFill>
          <a:blip r:embed="rId13"/>
          <a:stretch>
            <a:fillRect/>
          </a:stretch>
        </p:blipFill>
        <p:spPr>
          <a:xfrm>
            <a:off x="2897767" y="-11096889"/>
            <a:ext cx="11567" cy="5258445"/>
          </a:xfrm>
          <a:prstGeom prst="rect">
            <a:avLst/>
          </a:prstGeom>
        </p:spPr>
      </p:pic>
      <p:pic>
        <p:nvPicPr>
          <p:cNvPr id="57" name="Image 9" descr="preencoded.png">
            <a:extLst>
              <a:ext uri="{FF2B5EF4-FFF2-40B4-BE49-F238E27FC236}">
                <a16:creationId xmlns:a16="http://schemas.microsoft.com/office/drawing/2014/main" id="{CC9F9B0C-C360-954B-8FCE-C798E8EB903B}"/>
              </a:ext>
            </a:extLst>
          </p:cNvPr>
          <p:cNvPicPr>
            <a:picLocks noChangeAspect="1"/>
          </p:cNvPicPr>
          <p:nvPr/>
        </p:nvPicPr>
        <p:blipFill>
          <a:blip r:embed="rId14"/>
          <a:stretch>
            <a:fillRect/>
          </a:stretch>
        </p:blipFill>
        <p:spPr>
          <a:xfrm>
            <a:off x="4036282" y="-11096889"/>
            <a:ext cx="11567" cy="5258445"/>
          </a:xfrm>
          <a:prstGeom prst="rect">
            <a:avLst/>
          </a:prstGeom>
        </p:spPr>
      </p:pic>
      <p:pic>
        <p:nvPicPr>
          <p:cNvPr id="58" name="Image 10" descr="preencoded.png">
            <a:extLst>
              <a:ext uri="{FF2B5EF4-FFF2-40B4-BE49-F238E27FC236}">
                <a16:creationId xmlns:a16="http://schemas.microsoft.com/office/drawing/2014/main" id="{1EBF0ED9-CA88-CC4C-9CB0-A4F9F9211F2D}"/>
              </a:ext>
            </a:extLst>
          </p:cNvPr>
          <p:cNvPicPr>
            <a:picLocks noChangeAspect="1"/>
          </p:cNvPicPr>
          <p:nvPr/>
        </p:nvPicPr>
        <p:blipFill>
          <a:blip r:embed="rId15"/>
          <a:stretch>
            <a:fillRect/>
          </a:stretch>
        </p:blipFill>
        <p:spPr>
          <a:xfrm>
            <a:off x="5174796" y="-11096889"/>
            <a:ext cx="11567" cy="5258445"/>
          </a:xfrm>
          <a:prstGeom prst="rect">
            <a:avLst/>
          </a:prstGeom>
        </p:spPr>
      </p:pic>
      <p:pic>
        <p:nvPicPr>
          <p:cNvPr id="59" name="Image 11" descr="preencoded.png">
            <a:extLst>
              <a:ext uri="{FF2B5EF4-FFF2-40B4-BE49-F238E27FC236}">
                <a16:creationId xmlns:a16="http://schemas.microsoft.com/office/drawing/2014/main" id="{B4850D95-C383-024A-BEE3-1F6EFB4C88A0}"/>
              </a:ext>
            </a:extLst>
          </p:cNvPr>
          <p:cNvPicPr>
            <a:picLocks noChangeAspect="1"/>
          </p:cNvPicPr>
          <p:nvPr/>
        </p:nvPicPr>
        <p:blipFill>
          <a:blip r:embed="rId16"/>
          <a:stretch>
            <a:fillRect/>
          </a:stretch>
        </p:blipFill>
        <p:spPr>
          <a:xfrm>
            <a:off x="6313310" y="-11096889"/>
            <a:ext cx="11567" cy="5258445"/>
          </a:xfrm>
          <a:prstGeom prst="rect">
            <a:avLst/>
          </a:prstGeom>
        </p:spPr>
      </p:pic>
      <p:pic>
        <p:nvPicPr>
          <p:cNvPr id="60" name="Image 12" descr="preencoded.png">
            <a:extLst>
              <a:ext uri="{FF2B5EF4-FFF2-40B4-BE49-F238E27FC236}">
                <a16:creationId xmlns:a16="http://schemas.microsoft.com/office/drawing/2014/main" id="{9D8A3C12-D058-F24D-B725-52BF2B53E4A9}"/>
              </a:ext>
            </a:extLst>
          </p:cNvPr>
          <p:cNvPicPr>
            <a:picLocks noChangeAspect="1"/>
          </p:cNvPicPr>
          <p:nvPr/>
        </p:nvPicPr>
        <p:blipFill>
          <a:blip r:embed="rId17"/>
          <a:stretch>
            <a:fillRect/>
          </a:stretch>
        </p:blipFill>
        <p:spPr>
          <a:xfrm>
            <a:off x="7451829" y="-11096889"/>
            <a:ext cx="11567" cy="5258445"/>
          </a:xfrm>
          <a:prstGeom prst="rect">
            <a:avLst/>
          </a:prstGeom>
        </p:spPr>
      </p:pic>
      <p:pic>
        <p:nvPicPr>
          <p:cNvPr id="61" name="Image 13" descr="preencoded.png">
            <a:extLst>
              <a:ext uri="{FF2B5EF4-FFF2-40B4-BE49-F238E27FC236}">
                <a16:creationId xmlns:a16="http://schemas.microsoft.com/office/drawing/2014/main" id="{2E03BD82-70F3-A24C-A32E-B842418E7A35}"/>
              </a:ext>
            </a:extLst>
          </p:cNvPr>
          <p:cNvPicPr>
            <a:picLocks noChangeAspect="1"/>
          </p:cNvPicPr>
          <p:nvPr/>
        </p:nvPicPr>
        <p:blipFill>
          <a:blip r:embed="rId18"/>
          <a:stretch>
            <a:fillRect/>
          </a:stretch>
        </p:blipFill>
        <p:spPr>
          <a:xfrm>
            <a:off x="8590342" y="-11096889"/>
            <a:ext cx="11567" cy="5258445"/>
          </a:xfrm>
          <a:prstGeom prst="rect">
            <a:avLst/>
          </a:prstGeom>
        </p:spPr>
      </p:pic>
      <p:pic>
        <p:nvPicPr>
          <p:cNvPr id="62" name="Image 14" descr="preencoded.png">
            <a:extLst>
              <a:ext uri="{FF2B5EF4-FFF2-40B4-BE49-F238E27FC236}">
                <a16:creationId xmlns:a16="http://schemas.microsoft.com/office/drawing/2014/main" id="{2364F217-B155-7643-9D6B-145BB696B876}"/>
              </a:ext>
            </a:extLst>
          </p:cNvPr>
          <p:cNvPicPr>
            <a:picLocks noChangeAspect="1"/>
          </p:cNvPicPr>
          <p:nvPr/>
        </p:nvPicPr>
        <p:blipFill>
          <a:blip r:embed="rId19"/>
          <a:stretch>
            <a:fillRect/>
          </a:stretch>
        </p:blipFill>
        <p:spPr>
          <a:xfrm>
            <a:off x="9728855" y="-11096889"/>
            <a:ext cx="11567" cy="5258445"/>
          </a:xfrm>
          <a:prstGeom prst="rect">
            <a:avLst/>
          </a:prstGeom>
        </p:spPr>
      </p:pic>
      <p:pic>
        <p:nvPicPr>
          <p:cNvPr id="63" name="Image 15" descr="preencoded.png">
            <a:extLst>
              <a:ext uri="{FF2B5EF4-FFF2-40B4-BE49-F238E27FC236}">
                <a16:creationId xmlns:a16="http://schemas.microsoft.com/office/drawing/2014/main" id="{2805D7BB-C21F-8A46-8738-C3A297DFAEDE}"/>
              </a:ext>
            </a:extLst>
          </p:cNvPr>
          <p:cNvPicPr>
            <a:picLocks noChangeAspect="1"/>
          </p:cNvPicPr>
          <p:nvPr/>
        </p:nvPicPr>
        <p:blipFill>
          <a:blip r:embed="rId20"/>
          <a:stretch>
            <a:fillRect/>
          </a:stretch>
        </p:blipFill>
        <p:spPr>
          <a:xfrm>
            <a:off x="1740543" y="-9798488"/>
            <a:ext cx="8050168" cy="2373585"/>
          </a:xfrm>
          <a:prstGeom prst="rect">
            <a:avLst/>
          </a:prstGeom>
        </p:spPr>
      </p:pic>
      <p:pic>
        <p:nvPicPr>
          <p:cNvPr id="64" name="Image 16" descr="preencoded.png">
            <a:extLst>
              <a:ext uri="{FF2B5EF4-FFF2-40B4-BE49-F238E27FC236}">
                <a16:creationId xmlns:a16="http://schemas.microsoft.com/office/drawing/2014/main" id="{2A198223-12A3-9B4A-A377-4ED0059EDB80}"/>
              </a:ext>
            </a:extLst>
          </p:cNvPr>
          <p:cNvPicPr>
            <a:picLocks noChangeAspect="1"/>
          </p:cNvPicPr>
          <p:nvPr/>
        </p:nvPicPr>
        <p:blipFill>
          <a:blip r:embed="rId21"/>
          <a:stretch>
            <a:fillRect/>
          </a:stretch>
        </p:blipFill>
        <p:spPr>
          <a:xfrm>
            <a:off x="1754147" y="-8922808"/>
            <a:ext cx="8044028" cy="2268538"/>
          </a:xfrm>
          <a:prstGeom prst="rect">
            <a:avLst/>
          </a:prstGeom>
        </p:spPr>
      </p:pic>
      <p:pic>
        <p:nvPicPr>
          <p:cNvPr id="65" name="Image 17" descr="preencoded.png">
            <a:extLst>
              <a:ext uri="{FF2B5EF4-FFF2-40B4-BE49-F238E27FC236}">
                <a16:creationId xmlns:a16="http://schemas.microsoft.com/office/drawing/2014/main" id="{964B2E99-49DC-A14D-B51D-01797E38F8B3}"/>
              </a:ext>
            </a:extLst>
          </p:cNvPr>
          <p:cNvPicPr>
            <a:picLocks noChangeAspect="1"/>
          </p:cNvPicPr>
          <p:nvPr/>
        </p:nvPicPr>
        <p:blipFill>
          <a:blip r:embed="rId22"/>
          <a:stretch>
            <a:fillRect/>
          </a:stretch>
        </p:blipFill>
        <p:spPr>
          <a:xfrm>
            <a:off x="2826753" y="-9226690"/>
            <a:ext cx="153591" cy="153566"/>
          </a:xfrm>
          <a:prstGeom prst="rect">
            <a:avLst/>
          </a:prstGeom>
        </p:spPr>
      </p:pic>
      <p:pic>
        <p:nvPicPr>
          <p:cNvPr id="66" name="Image 18" descr="preencoded.png">
            <a:extLst>
              <a:ext uri="{FF2B5EF4-FFF2-40B4-BE49-F238E27FC236}">
                <a16:creationId xmlns:a16="http://schemas.microsoft.com/office/drawing/2014/main" id="{63BEDD38-0E65-C34A-8C9F-88A25DC53330}"/>
              </a:ext>
            </a:extLst>
          </p:cNvPr>
          <p:cNvPicPr>
            <a:picLocks noChangeAspect="1"/>
          </p:cNvPicPr>
          <p:nvPr/>
        </p:nvPicPr>
        <p:blipFill>
          <a:blip r:embed="rId23"/>
          <a:stretch>
            <a:fillRect/>
          </a:stretch>
        </p:blipFill>
        <p:spPr>
          <a:xfrm>
            <a:off x="2826753" y="-8301203"/>
            <a:ext cx="153591" cy="153566"/>
          </a:xfrm>
          <a:prstGeom prst="rect">
            <a:avLst/>
          </a:prstGeom>
        </p:spPr>
      </p:pic>
      <p:pic>
        <p:nvPicPr>
          <p:cNvPr id="67" name="Image 19" descr="preencoded.png">
            <a:extLst>
              <a:ext uri="{FF2B5EF4-FFF2-40B4-BE49-F238E27FC236}">
                <a16:creationId xmlns:a16="http://schemas.microsoft.com/office/drawing/2014/main" id="{B8BDDC05-3F75-9B48-9A6D-B09D36CECF04}"/>
              </a:ext>
            </a:extLst>
          </p:cNvPr>
          <p:cNvPicPr>
            <a:picLocks noChangeAspect="1"/>
          </p:cNvPicPr>
          <p:nvPr/>
        </p:nvPicPr>
        <p:blipFill>
          <a:blip r:embed="rId24"/>
          <a:stretch>
            <a:fillRect/>
          </a:stretch>
        </p:blipFill>
        <p:spPr>
          <a:xfrm>
            <a:off x="3965268" y="-9631056"/>
            <a:ext cx="153591" cy="153566"/>
          </a:xfrm>
          <a:prstGeom prst="rect">
            <a:avLst/>
          </a:prstGeom>
        </p:spPr>
      </p:pic>
      <p:pic>
        <p:nvPicPr>
          <p:cNvPr id="68" name="Image 20" descr="preencoded.png">
            <a:extLst>
              <a:ext uri="{FF2B5EF4-FFF2-40B4-BE49-F238E27FC236}">
                <a16:creationId xmlns:a16="http://schemas.microsoft.com/office/drawing/2014/main" id="{BB45A0C9-6EE3-614E-BEB5-156BDD8B038E}"/>
              </a:ext>
            </a:extLst>
          </p:cNvPr>
          <p:cNvPicPr>
            <a:picLocks noChangeAspect="1"/>
          </p:cNvPicPr>
          <p:nvPr/>
        </p:nvPicPr>
        <p:blipFill>
          <a:blip r:embed="rId25"/>
          <a:stretch>
            <a:fillRect/>
          </a:stretch>
        </p:blipFill>
        <p:spPr>
          <a:xfrm>
            <a:off x="3965268" y="-7866823"/>
            <a:ext cx="153591" cy="153566"/>
          </a:xfrm>
          <a:prstGeom prst="rect">
            <a:avLst/>
          </a:prstGeom>
        </p:spPr>
      </p:pic>
      <p:pic>
        <p:nvPicPr>
          <p:cNvPr id="69" name="Image 21" descr="preencoded.png">
            <a:extLst>
              <a:ext uri="{FF2B5EF4-FFF2-40B4-BE49-F238E27FC236}">
                <a16:creationId xmlns:a16="http://schemas.microsoft.com/office/drawing/2014/main" id="{A934D07E-E554-AB49-A218-5B8AB4FB6DA5}"/>
              </a:ext>
            </a:extLst>
          </p:cNvPr>
          <p:cNvPicPr>
            <a:picLocks noChangeAspect="1"/>
          </p:cNvPicPr>
          <p:nvPr/>
        </p:nvPicPr>
        <p:blipFill>
          <a:blip r:embed="rId26"/>
          <a:stretch>
            <a:fillRect/>
          </a:stretch>
        </p:blipFill>
        <p:spPr>
          <a:xfrm>
            <a:off x="5103784" y="-7549521"/>
            <a:ext cx="153591" cy="153566"/>
          </a:xfrm>
          <a:prstGeom prst="rect">
            <a:avLst/>
          </a:prstGeom>
        </p:spPr>
      </p:pic>
      <p:pic>
        <p:nvPicPr>
          <p:cNvPr id="70" name="Image 22" descr="preencoded.png">
            <a:extLst>
              <a:ext uri="{FF2B5EF4-FFF2-40B4-BE49-F238E27FC236}">
                <a16:creationId xmlns:a16="http://schemas.microsoft.com/office/drawing/2014/main" id="{9EBFC5C6-97F7-B844-8EAD-653352EB7B28}"/>
              </a:ext>
            </a:extLst>
          </p:cNvPr>
          <p:cNvPicPr>
            <a:picLocks noChangeAspect="1"/>
          </p:cNvPicPr>
          <p:nvPr/>
        </p:nvPicPr>
        <p:blipFill>
          <a:blip r:embed="rId27"/>
          <a:stretch>
            <a:fillRect/>
          </a:stretch>
        </p:blipFill>
        <p:spPr>
          <a:xfrm>
            <a:off x="5103784" y="-8970507"/>
            <a:ext cx="153591" cy="153566"/>
          </a:xfrm>
          <a:prstGeom prst="rect">
            <a:avLst/>
          </a:prstGeom>
        </p:spPr>
      </p:pic>
      <p:pic>
        <p:nvPicPr>
          <p:cNvPr id="71" name="Image 23" descr="preencoded.png">
            <a:extLst>
              <a:ext uri="{FF2B5EF4-FFF2-40B4-BE49-F238E27FC236}">
                <a16:creationId xmlns:a16="http://schemas.microsoft.com/office/drawing/2014/main" id="{2F97E5C0-6F07-B347-A41D-8EFDE0A838BA}"/>
              </a:ext>
            </a:extLst>
          </p:cNvPr>
          <p:cNvPicPr>
            <a:picLocks noChangeAspect="1"/>
          </p:cNvPicPr>
          <p:nvPr/>
        </p:nvPicPr>
        <p:blipFill>
          <a:blip r:embed="rId28"/>
          <a:stretch>
            <a:fillRect/>
          </a:stretch>
        </p:blipFill>
        <p:spPr>
          <a:xfrm>
            <a:off x="6246924" y="-8549101"/>
            <a:ext cx="153591" cy="153566"/>
          </a:xfrm>
          <a:prstGeom prst="rect">
            <a:avLst/>
          </a:prstGeom>
        </p:spPr>
      </p:pic>
      <p:pic>
        <p:nvPicPr>
          <p:cNvPr id="72" name="Image 24" descr="preencoded.png">
            <a:extLst>
              <a:ext uri="{FF2B5EF4-FFF2-40B4-BE49-F238E27FC236}">
                <a16:creationId xmlns:a16="http://schemas.microsoft.com/office/drawing/2014/main" id="{9C8AA543-7FB7-9541-A0A0-D02727B9B27A}"/>
              </a:ext>
            </a:extLst>
          </p:cNvPr>
          <p:cNvPicPr>
            <a:picLocks noChangeAspect="1"/>
          </p:cNvPicPr>
          <p:nvPr/>
        </p:nvPicPr>
        <p:blipFill>
          <a:blip r:embed="rId29"/>
          <a:stretch>
            <a:fillRect/>
          </a:stretch>
        </p:blipFill>
        <p:spPr>
          <a:xfrm>
            <a:off x="6246924" y="-8861689"/>
            <a:ext cx="153591" cy="153566"/>
          </a:xfrm>
          <a:prstGeom prst="rect">
            <a:avLst/>
          </a:prstGeom>
        </p:spPr>
      </p:pic>
      <p:pic>
        <p:nvPicPr>
          <p:cNvPr id="73" name="Image 25" descr="preencoded.png">
            <a:extLst>
              <a:ext uri="{FF2B5EF4-FFF2-40B4-BE49-F238E27FC236}">
                <a16:creationId xmlns:a16="http://schemas.microsoft.com/office/drawing/2014/main" id="{5371C791-08F8-B34A-AF1B-FE15CD0A5FE4}"/>
              </a:ext>
            </a:extLst>
          </p:cNvPr>
          <p:cNvPicPr>
            <a:picLocks noChangeAspect="1"/>
          </p:cNvPicPr>
          <p:nvPr/>
        </p:nvPicPr>
        <p:blipFill>
          <a:blip r:embed="rId30"/>
          <a:stretch>
            <a:fillRect/>
          </a:stretch>
        </p:blipFill>
        <p:spPr>
          <a:xfrm>
            <a:off x="7380814" y="-7614758"/>
            <a:ext cx="153591" cy="153566"/>
          </a:xfrm>
          <a:prstGeom prst="rect">
            <a:avLst/>
          </a:prstGeom>
        </p:spPr>
      </p:pic>
      <p:pic>
        <p:nvPicPr>
          <p:cNvPr id="74" name="Image 26" descr="preencoded.png">
            <a:extLst>
              <a:ext uri="{FF2B5EF4-FFF2-40B4-BE49-F238E27FC236}">
                <a16:creationId xmlns:a16="http://schemas.microsoft.com/office/drawing/2014/main" id="{32EE76C4-86FC-3442-B8AB-3BE94137D5C4}"/>
              </a:ext>
            </a:extLst>
          </p:cNvPr>
          <p:cNvPicPr>
            <a:picLocks noChangeAspect="1"/>
          </p:cNvPicPr>
          <p:nvPr/>
        </p:nvPicPr>
        <p:blipFill>
          <a:blip r:embed="rId31"/>
          <a:stretch>
            <a:fillRect/>
          </a:stretch>
        </p:blipFill>
        <p:spPr>
          <a:xfrm>
            <a:off x="7380814" y="-8205456"/>
            <a:ext cx="153591" cy="153566"/>
          </a:xfrm>
          <a:prstGeom prst="rect">
            <a:avLst/>
          </a:prstGeom>
        </p:spPr>
      </p:pic>
      <p:pic>
        <p:nvPicPr>
          <p:cNvPr id="75" name="Image 27" descr="preencoded.png">
            <a:extLst>
              <a:ext uri="{FF2B5EF4-FFF2-40B4-BE49-F238E27FC236}">
                <a16:creationId xmlns:a16="http://schemas.microsoft.com/office/drawing/2014/main" id="{D8C7CC0B-42C7-074A-A583-C2D38AE65E0D}"/>
              </a:ext>
            </a:extLst>
          </p:cNvPr>
          <p:cNvPicPr>
            <a:picLocks noChangeAspect="1"/>
          </p:cNvPicPr>
          <p:nvPr/>
        </p:nvPicPr>
        <p:blipFill>
          <a:blip r:embed="rId32"/>
          <a:stretch>
            <a:fillRect/>
          </a:stretch>
        </p:blipFill>
        <p:spPr>
          <a:xfrm>
            <a:off x="8523956" y="-8309884"/>
            <a:ext cx="153591" cy="153566"/>
          </a:xfrm>
          <a:prstGeom prst="rect">
            <a:avLst/>
          </a:prstGeom>
        </p:spPr>
      </p:pic>
      <p:pic>
        <p:nvPicPr>
          <p:cNvPr id="76" name="Image 28" descr="preencoded.png">
            <a:extLst>
              <a:ext uri="{FF2B5EF4-FFF2-40B4-BE49-F238E27FC236}">
                <a16:creationId xmlns:a16="http://schemas.microsoft.com/office/drawing/2014/main" id="{5211C826-C54A-1E42-9BA2-A0000534390E}"/>
              </a:ext>
            </a:extLst>
          </p:cNvPr>
          <p:cNvPicPr>
            <a:picLocks noChangeAspect="1"/>
          </p:cNvPicPr>
          <p:nvPr/>
        </p:nvPicPr>
        <p:blipFill>
          <a:blip r:embed="rId33"/>
          <a:stretch>
            <a:fillRect/>
          </a:stretch>
        </p:blipFill>
        <p:spPr>
          <a:xfrm>
            <a:off x="8523956" y="-8709562"/>
            <a:ext cx="153591" cy="153566"/>
          </a:xfrm>
          <a:prstGeom prst="rect">
            <a:avLst/>
          </a:prstGeom>
        </p:spPr>
      </p:pic>
      <p:sp>
        <p:nvSpPr>
          <p:cNvPr id="77" name="Shape 26">
            <a:extLst>
              <a:ext uri="{FF2B5EF4-FFF2-40B4-BE49-F238E27FC236}">
                <a16:creationId xmlns:a16="http://schemas.microsoft.com/office/drawing/2014/main" id="{CCD70811-F5A7-D249-B1A0-8DA2D85BCDBB}"/>
              </a:ext>
            </a:extLst>
          </p:cNvPr>
          <p:cNvSpPr/>
          <p:nvPr/>
        </p:nvSpPr>
        <p:spPr>
          <a:xfrm>
            <a:off x="12788601" y="-11091333"/>
            <a:ext cx="5601400" cy="7620000"/>
          </a:xfrm>
          <a:prstGeom prst="rect">
            <a:avLst/>
          </a:prstGeom>
          <a:noFill/>
          <a:ln/>
        </p:spPr>
      </p:sp>
      <p:sp>
        <p:nvSpPr>
          <p:cNvPr id="78" name="Shape 27">
            <a:extLst>
              <a:ext uri="{FF2B5EF4-FFF2-40B4-BE49-F238E27FC236}">
                <a16:creationId xmlns:a16="http://schemas.microsoft.com/office/drawing/2014/main" id="{9FC6153A-0CE1-2240-88C7-56BA8B720951}"/>
              </a:ext>
            </a:extLst>
          </p:cNvPr>
          <p:cNvSpPr/>
          <p:nvPr/>
        </p:nvSpPr>
        <p:spPr>
          <a:xfrm>
            <a:off x="12788601" y="-11091333"/>
            <a:ext cx="5601400" cy="7620000"/>
          </a:xfrm>
          <a:prstGeom prst="rect">
            <a:avLst/>
          </a:prstGeom>
          <a:noFill/>
          <a:ln/>
        </p:spPr>
      </p:sp>
      <p:pic>
        <p:nvPicPr>
          <p:cNvPr id="79" name="Image 29" descr="preencoded.png">
            <a:extLst>
              <a:ext uri="{FF2B5EF4-FFF2-40B4-BE49-F238E27FC236}">
                <a16:creationId xmlns:a16="http://schemas.microsoft.com/office/drawing/2014/main" id="{3A350B87-D520-D14F-B714-939AFD6B228D}"/>
              </a:ext>
            </a:extLst>
          </p:cNvPr>
          <p:cNvPicPr>
            <a:picLocks noChangeAspect="1"/>
          </p:cNvPicPr>
          <p:nvPr/>
        </p:nvPicPr>
        <p:blipFill>
          <a:blip r:embed="rId34"/>
          <a:stretch>
            <a:fillRect/>
          </a:stretch>
        </p:blipFill>
        <p:spPr>
          <a:xfrm>
            <a:off x="19439780" y="17210158"/>
            <a:ext cx="5575997" cy="5575300"/>
          </a:xfrm>
          <a:prstGeom prst="rect">
            <a:avLst/>
          </a:prstGeom>
        </p:spPr>
      </p:pic>
      <p:pic>
        <p:nvPicPr>
          <p:cNvPr id="80" name="Image 30" descr="preencoded.png">
            <a:extLst>
              <a:ext uri="{FF2B5EF4-FFF2-40B4-BE49-F238E27FC236}">
                <a16:creationId xmlns:a16="http://schemas.microsoft.com/office/drawing/2014/main" id="{2A1827E5-688B-CE4E-BF49-0800441348C8}"/>
              </a:ext>
            </a:extLst>
          </p:cNvPr>
          <p:cNvPicPr>
            <a:picLocks noChangeAspect="1"/>
          </p:cNvPicPr>
          <p:nvPr/>
        </p:nvPicPr>
        <p:blipFill>
          <a:blip r:embed="rId35"/>
          <a:stretch>
            <a:fillRect/>
          </a:stretch>
        </p:blipFill>
        <p:spPr>
          <a:xfrm>
            <a:off x="19439780" y="17210158"/>
            <a:ext cx="5575997" cy="5575300"/>
          </a:xfrm>
          <a:prstGeom prst="rect">
            <a:avLst/>
          </a:prstGeom>
        </p:spPr>
      </p:pic>
      <p:sp>
        <p:nvSpPr>
          <p:cNvPr id="81" name="Shape 28">
            <a:extLst>
              <a:ext uri="{FF2B5EF4-FFF2-40B4-BE49-F238E27FC236}">
                <a16:creationId xmlns:a16="http://schemas.microsoft.com/office/drawing/2014/main" id="{2414D31F-0B54-E34C-9B76-788B1526368F}"/>
              </a:ext>
            </a:extLst>
          </p:cNvPr>
          <p:cNvSpPr/>
          <p:nvPr/>
        </p:nvSpPr>
        <p:spPr>
          <a:xfrm>
            <a:off x="21408526" y="19384537"/>
            <a:ext cx="1651206" cy="1226566"/>
          </a:xfrm>
          <a:prstGeom prst="rect">
            <a:avLst/>
          </a:prstGeom>
          <a:noFill/>
          <a:ln/>
        </p:spPr>
      </p:sp>
      <p:sp>
        <p:nvSpPr>
          <p:cNvPr id="82" name="Text 29">
            <a:extLst>
              <a:ext uri="{FF2B5EF4-FFF2-40B4-BE49-F238E27FC236}">
                <a16:creationId xmlns:a16="http://schemas.microsoft.com/office/drawing/2014/main" id="{C428EB1A-3329-6C43-9B95-5F90E45E532E}"/>
              </a:ext>
            </a:extLst>
          </p:cNvPr>
          <p:cNvSpPr/>
          <p:nvPr/>
        </p:nvSpPr>
        <p:spPr>
          <a:xfrm>
            <a:off x="21408526" y="19400908"/>
            <a:ext cx="1854432"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34.574</a:t>
            </a:r>
            <a:endParaRPr lang="en-US" sz="4800" dirty="0"/>
          </a:p>
        </p:txBody>
      </p:sp>
      <p:sp>
        <p:nvSpPr>
          <p:cNvPr id="83" name="Text 30">
            <a:extLst>
              <a:ext uri="{FF2B5EF4-FFF2-40B4-BE49-F238E27FC236}">
                <a16:creationId xmlns:a16="http://schemas.microsoft.com/office/drawing/2014/main" id="{B02F8C26-0F6C-624F-9266-8FAD4184F41C}"/>
              </a:ext>
            </a:extLst>
          </p:cNvPr>
          <p:cNvSpPr/>
          <p:nvPr/>
        </p:nvSpPr>
        <p:spPr>
          <a:xfrm>
            <a:off x="21757820" y="20099408"/>
            <a:ext cx="1088103" cy="6307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Total</a:t>
            </a:r>
            <a:endParaRPr lang="en-US" sz="3200" dirty="0"/>
          </a:p>
        </p:txBody>
      </p:sp>
      <p:sp>
        <p:nvSpPr>
          <p:cNvPr id="84" name="Shape 31">
            <a:extLst>
              <a:ext uri="{FF2B5EF4-FFF2-40B4-BE49-F238E27FC236}">
                <a16:creationId xmlns:a16="http://schemas.microsoft.com/office/drawing/2014/main" id="{5FC605CA-C892-0642-9D5F-F2036404124F}"/>
              </a:ext>
            </a:extLst>
          </p:cNvPr>
          <p:cNvSpPr/>
          <p:nvPr/>
        </p:nvSpPr>
        <p:spPr>
          <a:xfrm>
            <a:off x="11645458" y="-4766733"/>
            <a:ext cx="7874984" cy="1790700"/>
          </a:xfrm>
          <a:prstGeom prst="rect">
            <a:avLst/>
          </a:prstGeom>
          <a:noFill/>
          <a:ln/>
        </p:spPr>
      </p:sp>
      <p:sp>
        <p:nvSpPr>
          <p:cNvPr id="87" name="Shape 35">
            <a:extLst>
              <a:ext uri="{FF2B5EF4-FFF2-40B4-BE49-F238E27FC236}">
                <a16:creationId xmlns:a16="http://schemas.microsoft.com/office/drawing/2014/main" id="{C2173CF1-B251-C947-AA97-656989AAAC82}"/>
              </a:ext>
            </a:extLst>
          </p:cNvPr>
          <p:cNvSpPr/>
          <p:nvPr/>
        </p:nvSpPr>
        <p:spPr>
          <a:xfrm>
            <a:off x="-13273160" y="-1931337"/>
            <a:ext cx="7874984" cy="1790700"/>
          </a:xfrm>
          <a:prstGeom prst="rect">
            <a:avLst/>
          </a:prstGeom>
          <a:noFill/>
          <a:ln/>
        </p:spPr>
      </p:sp>
      <p:sp>
        <p:nvSpPr>
          <p:cNvPr id="88" name="Shape 36">
            <a:extLst>
              <a:ext uri="{FF2B5EF4-FFF2-40B4-BE49-F238E27FC236}">
                <a16:creationId xmlns:a16="http://schemas.microsoft.com/office/drawing/2014/main" id="{FE604780-BC48-BB41-9582-98B9A3E09E7C}"/>
              </a:ext>
            </a:extLst>
          </p:cNvPr>
          <p:cNvSpPr/>
          <p:nvPr/>
        </p:nvSpPr>
        <p:spPr>
          <a:xfrm>
            <a:off x="-13273160" y="-1931337"/>
            <a:ext cx="7874984" cy="1790700"/>
          </a:xfrm>
          <a:prstGeom prst="rect">
            <a:avLst/>
          </a:prstGeom>
          <a:noFill/>
          <a:ln/>
        </p:spPr>
      </p:sp>
      <p:sp>
        <p:nvSpPr>
          <p:cNvPr id="89" name="Text 37">
            <a:extLst>
              <a:ext uri="{FF2B5EF4-FFF2-40B4-BE49-F238E27FC236}">
                <a16:creationId xmlns:a16="http://schemas.microsoft.com/office/drawing/2014/main" id="{4D8B66BE-FAF2-3047-BA59-8547BBDA21E8}"/>
              </a:ext>
            </a:extLst>
          </p:cNvPr>
          <p:cNvSpPr/>
          <p:nvPr/>
        </p:nvSpPr>
        <p:spPr>
          <a:xfrm>
            <a:off x="-13374772" y="-1931337"/>
            <a:ext cx="8078210"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Spellcasting Progress</a:t>
            </a:r>
            <a:endParaRPr lang="en-US" sz="4800" dirty="0"/>
          </a:p>
        </p:txBody>
      </p:sp>
      <p:sp>
        <p:nvSpPr>
          <p:cNvPr id="90" name="Text 38">
            <a:extLst>
              <a:ext uri="{FF2B5EF4-FFF2-40B4-BE49-F238E27FC236}">
                <a16:creationId xmlns:a16="http://schemas.microsoft.com/office/drawing/2014/main" id="{3AEF0428-6A6F-CD46-8BD9-35AE64E69E90}"/>
              </a:ext>
            </a:extLst>
          </p:cNvPr>
          <p:cNvSpPr/>
          <p:nvPr/>
        </p:nvSpPr>
        <p:spPr>
          <a:xfrm>
            <a:off x="-13340901" y="-1131237"/>
            <a:ext cx="8010468" cy="11260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 record of the number of spells cast per year</a:t>
            </a:r>
            <a:endParaRPr lang="en-US" sz="3200" dirty="0"/>
          </a:p>
        </p:txBody>
      </p:sp>
      <p:sp>
        <p:nvSpPr>
          <p:cNvPr id="148" name="Shape 31">
            <a:extLst>
              <a:ext uri="{FF2B5EF4-FFF2-40B4-BE49-F238E27FC236}">
                <a16:creationId xmlns:a16="http://schemas.microsoft.com/office/drawing/2014/main" id="{A81F4990-83E8-CD4B-83AD-9DAE4DAFBD00}"/>
              </a:ext>
            </a:extLst>
          </p:cNvPr>
          <p:cNvSpPr/>
          <p:nvPr/>
        </p:nvSpPr>
        <p:spPr>
          <a:xfrm>
            <a:off x="20843253" y="-4991100"/>
            <a:ext cx="7874984" cy="1790700"/>
          </a:xfrm>
          <a:prstGeom prst="rect">
            <a:avLst/>
          </a:prstGeom>
          <a:noFill/>
          <a:ln/>
        </p:spPr>
      </p:sp>
      <p:sp>
        <p:nvSpPr>
          <p:cNvPr id="149" name="Shape 32">
            <a:extLst>
              <a:ext uri="{FF2B5EF4-FFF2-40B4-BE49-F238E27FC236}">
                <a16:creationId xmlns:a16="http://schemas.microsoft.com/office/drawing/2014/main" id="{065A7F8F-6460-954A-9B3C-B7A3219E28C8}"/>
              </a:ext>
            </a:extLst>
          </p:cNvPr>
          <p:cNvSpPr/>
          <p:nvPr/>
        </p:nvSpPr>
        <p:spPr>
          <a:xfrm>
            <a:off x="20843253" y="-4991100"/>
            <a:ext cx="7874984" cy="1790700"/>
          </a:xfrm>
          <a:prstGeom prst="rect">
            <a:avLst/>
          </a:prstGeom>
          <a:noFill/>
          <a:ln/>
        </p:spPr>
      </p:sp>
      <p:sp>
        <p:nvSpPr>
          <p:cNvPr id="150" name="Text 33">
            <a:extLst>
              <a:ext uri="{FF2B5EF4-FFF2-40B4-BE49-F238E27FC236}">
                <a16:creationId xmlns:a16="http://schemas.microsoft.com/office/drawing/2014/main" id="{89B68E84-EAB3-D842-8DC9-7E63E35D28EA}"/>
              </a:ext>
            </a:extLst>
          </p:cNvPr>
          <p:cNvSpPr/>
          <p:nvPr/>
        </p:nvSpPr>
        <p:spPr>
          <a:xfrm>
            <a:off x="20741641" y="-4991100"/>
            <a:ext cx="8078210"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Treasure Found</a:t>
            </a:r>
            <a:endParaRPr lang="en-US" sz="4800" dirty="0"/>
          </a:p>
        </p:txBody>
      </p:sp>
      <p:sp>
        <p:nvSpPr>
          <p:cNvPr id="151" name="Text 34">
            <a:extLst>
              <a:ext uri="{FF2B5EF4-FFF2-40B4-BE49-F238E27FC236}">
                <a16:creationId xmlns:a16="http://schemas.microsoft.com/office/drawing/2014/main" id="{72284F89-1D77-DE48-89CF-1F138A3397DE}"/>
              </a:ext>
            </a:extLst>
          </p:cNvPr>
          <p:cNvSpPr/>
          <p:nvPr/>
        </p:nvSpPr>
        <p:spPr>
          <a:xfrm>
            <a:off x="20775512" y="-4191000"/>
            <a:ext cx="8010468" cy="11260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 record of the amount of treasure found per month</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5EED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3095337" y="2413000"/>
            <a:ext cx="11291711" cy="11303000"/>
          </a:xfrm>
          <a:prstGeom prst="rect">
            <a:avLst/>
          </a:prstGeom>
        </p:spPr>
      </p:pic>
      <p:sp>
        <p:nvSpPr>
          <p:cNvPr id="3" name="Shape 0"/>
          <p:cNvSpPr/>
          <p:nvPr/>
        </p:nvSpPr>
        <p:spPr>
          <a:xfrm>
            <a:off x="0" y="0"/>
            <a:ext cx="24387048" cy="13716000"/>
          </a:xfrm>
          <a:prstGeom prst="rect">
            <a:avLst/>
          </a:prstGeom>
          <a:noFill/>
          <a:ln/>
        </p:spPr>
      </p:sp>
      <p:pic>
        <p:nvPicPr>
          <p:cNvPr id="4" name="Image 1" descr="preencoded.png"/>
          <p:cNvPicPr>
            <a:picLocks noChangeAspect="1"/>
          </p:cNvPicPr>
          <p:nvPr/>
        </p:nvPicPr>
        <p:blipFill>
          <a:blip r:embed="rId4"/>
          <a:stretch>
            <a:fillRect/>
          </a:stretch>
        </p:blipFill>
        <p:spPr>
          <a:xfrm>
            <a:off x="0" y="1244600"/>
            <a:ext cx="24387048" cy="25400"/>
          </a:xfrm>
          <a:prstGeom prst="rect">
            <a:avLst/>
          </a:prstGeom>
        </p:spPr>
      </p:pic>
      <p:pic>
        <p:nvPicPr>
          <p:cNvPr id="5" name="Image 2" descr="preencoded.png"/>
          <p:cNvPicPr>
            <a:picLocks noChangeAspect="1"/>
          </p:cNvPicPr>
          <p:nvPr/>
        </p:nvPicPr>
        <p:blipFill>
          <a:blip r:embed="rId4"/>
          <a:stretch>
            <a:fillRect/>
          </a:stretch>
        </p:blipFill>
        <p:spPr>
          <a:xfrm>
            <a:off x="0" y="12420600"/>
            <a:ext cx="24387048" cy="25400"/>
          </a:xfrm>
          <a:prstGeom prst="rect">
            <a:avLst/>
          </a:prstGeom>
        </p:spPr>
      </p:pic>
      <p:pic>
        <p:nvPicPr>
          <p:cNvPr id="6" name="Image 3" descr="preencoded.png"/>
          <p:cNvPicPr>
            <a:picLocks noChangeAspect="1"/>
          </p:cNvPicPr>
          <p:nvPr/>
        </p:nvPicPr>
        <p:blipFill>
          <a:blip r:embed="rId5"/>
          <a:stretch>
            <a:fillRect/>
          </a:stretch>
        </p:blipFill>
        <p:spPr>
          <a:xfrm>
            <a:off x="1244756" y="1270000"/>
            <a:ext cx="25403" cy="12446000"/>
          </a:xfrm>
          <a:prstGeom prst="rect">
            <a:avLst/>
          </a:prstGeom>
        </p:spPr>
      </p:pic>
      <p:pic>
        <p:nvPicPr>
          <p:cNvPr id="7" name="Image 4" descr="preencoded.png"/>
          <p:cNvPicPr>
            <a:picLocks noChangeAspect="1"/>
          </p:cNvPicPr>
          <p:nvPr/>
        </p:nvPicPr>
        <p:blipFill>
          <a:blip r:embed="rId5"/>
          <a:stretch>
            <a:fillRect/>
          </a:stretch>
        </p:blipFill>
        <p:spPr>
          <a:xfrm>
            <a:off x="23726565" y="0"/>
            <a:ext cx="25403" cy="12446000"/>
          </a:xfrm>
          <a:prstGeom prst="rect">
            <a:avLst/>
          </a:prstGeom>
        </p:spPr>
      </p:pic>
      <p:pic>
        <p:nvPicPr>
          <p:cNvPr id="8" name="Image 5" descr="preencoded.png"/>
          <p:cNvPicPr>
            <a:picLocks noChangeAspect="1"/>
          </p:cNvPicPr>
          <p:nvPr/>
        </p:nvPicPr>
        <p:blipFill>
          <a:blip r:embed="rId6"/>
          <a:stretch>
            <a:fillRect/>
          </a:stretch>
        </p:blipFill>
        <p:spPr>
          <a:xfrm>
            <a:off x="22456407" y="0"/>
            <a:ext cx="25403" cy="13716000"/>
          </a:xfrm>
          <a:prstGeom prst="rect">
            <a:avLst/>
          </a:prstGeom>
        </p:spPr>
      </p:pic>
      <p:sp>
        <p:nvSpPr>
          <p:cNvPr id="9" name="Text 1"/>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2"/>
          <p:cNvSpPr/>
          <p:nvPr/>
        </p:nvSpPr>
        <p:spPr>
          <a:xfrm rot="16200000">
            <a:off x="106232" y="1788827"/>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6" descr="preencoded.png"/>
          <p:cNvPicPr>
            <a:picLocks noChangeAspect="1"/>
          </p:cNvPicPr>
          <p:nvPr/>
        </p:nvPicPr>
        <p:blipFill>
          <a:blip r:embed="rId7"/>
          <a:stretch>
            <a:fillRect/>
          </a:stretch>
        </p:blipFill>
        <p:spPr>
          <a:xfrm>
            <a:off x="22608826" y="5257800"/>
            <a:ext cx="1016127" cy="3200400"/>
          </a:xfrm>
          <a:prstGeom prst="rect">
            <a:avLst/>
          </a:prstGeom>
        </p:spPr>
      </p:pic>
      <p:sp>
        <p:nvSpPr>
          <p:cNvPr id="12" name="Text 3"/>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4"/>
          <p:cNvSpPr/>
          <p:nvPr/>
        </p:nvSpPr>
        <p:spPr>
          <a:xfrm rot="16200000">
            <a:off x="106232" y="1788827"/>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Text 5"/>
          <p:cNvSpPr/>
          <p:nvPr/>
        </p:nvSpPr>
        <p:spPr>
          <a:xfrm>
            <a:off x="6600592" y="1714500"/>
            <a:ext cx="10525382" cy="1494367"/>
          </a:xfrm>
          <a:prstGeom prst="rect">
            <a:avLst/>
          </a:prstGeom>
          <a:noFill/>
          <a:ln/>
        </p:spPr>
        <p:txBody>
          <a:bodyPr wrap="square" lIns="0" tIns="0" rIns="0" bIns="0" rtlCol="0" anchor="t"/>
          <a:lstStyle/>
          <a:p>
            <a:pPr algn="ctr"/>
            <a:r>
              <a:rPr lang="en-US" sz="8000" dirty="0">
                <a:solidFill>
                  <a:srgbClr val="333333">
                    <a:alpha val="100000"/>
                  </a:srgbClr>
                </a:solidFill>
                <a:latin typeface="Rokkitt SemiBold" pitchFamily="34" charset="0"/>
                <a:ea typeface="Rokkitt SemiBold" pitchFamily="34" charset="-122"/>
                <a:cs typeface="Rokkitt SemiBold" pitchFamily="34" charset="-120"/>
              </a:rPr>
              <a:t>Result Analysis</a:t>
            </a:r>
            <a:endParaRPr lang="en-US" sz="8000" dirty="0"/>
          </a:p>
        </p:txBody>
      </p:sp>
      <p:sp>
        <p:nvSpPr>
          <p:cNvPr id="15" name="Shape 6"/>
          <p:cNvSpPr/>
          <p:nvPr/>
        </p:nvSpPr>
        <p:spPr>
          <a:xfrm>
            <a:off x="2718140" y="3390900"/>
            <a:ext cx="8941918" cy="6180901"/>
          </a:xfrm>
          <a:prstGeom prst="rect">
            <a:avLst/>
          </a:prstGeom>
          <a:noFill/>
          <a:ln/>
        </p:spPr>
      </p:sp>
      <p:sp>
        <p:nvSpPr>
          <p:cNvPr id="16" name="Text 7"/>
          <p:cNvSpPr/>
          <p:nvPr/>
        </p:nvSpPr>
        <p:spPr>
          <a:xfrm>
            <a:off x="2986453" y="8618513"/>
            <a:ext cx="216821"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0</a:t>
            </a:r>
            <a:endParaRPr lang="en-US" sz="1821" dirty="0"/>
          </a:p>
        </p:txBody>
      </p:sp>
      <p:sp>
        <p:nvSpPr>
          <p:cNvPr id="17" name="Text 8"/>
          <p:cNvSpPr/>
          <p:nvPr/>
        </p:nvSpPr>
        <p:spPr>
          <a:xfrm>
            <a:off x="3331656" y="9241606"/>
            <a:ext cx="257645" cy="422713"/>
          </a:xfrm>
          <a:prstGeom prst="rect">
            <a:avLst/>
          </a:prstGeom>
          <a:noFill/>
          <a:ln/>
        </p:spPr>
        <p:txBody>
          <a:bodyPr wrap="square" lIns="0" tIns="0" rIns="0" bIns="0" rtlCol="0" anchor="t"/>
          <a:lstStyle/>
          <a:p>
            <a:pPr algn="l"/>
            <a:r>
              <a:rPr lang="en-US" sz="2200" dirty="0">
                <a:solidFill>
                  <a:srgbClr val="333333">
                    <a:alpha val="100000"/>
                  </a:srgbClr>
                </a:solidFill>
                <a:latin typeface="Lato Regular" pitchFamily="34" charset="0"/>
                <a:ea typeface="Lato Regular" pitchFamily="34" charset="-122"/>
                <a:cs typeface="Lato Regular" pitchFamily="34" charset="-120"/>
              </a:rPr>
              <a:t>1</a:t>
            </a:r>
            <a:endParaRPr lang="en-US" sz="2185" dirty="0"/>
          </a:p>
        </p:txBody>
      </p:sp>
      <p:sp>
        <p:nvSpPr>
          <p:cNvPr id="18" name="Text 9"/>
          <p:cNvSpPr/>
          <p:nvPr/>
        </p:nvSpPr>
        <p:spPr>
          <a:xfrm>
            <a:off x="4470731" y="9241606"/>
            <a:ext cx="257645" cy="422713"/>
          </a:xfrm>
          <a:prstGeom prst="rect">
            <a:avLst/>
          </a:prstGeom>
          <a:noFill/>
          <a:ln/>
        </p:spPr>
        <p:txBody>
          <a:bodyPr wrap="square" lIns="0" tIns="0" rIns="0" bIns="0" rtlCol="0" anchor="t"/>
          <a:lstStyle/>
          <a:p>
            <a:pPr algn="l"/>
            <a:r>
              <a:rPr lang="en-US" sz="2200" dirty="0">
                <a:solidFill>
                  <a:srgbClr val="333333">
                    <a:alpha val="100000"/>
                  </a:srgbClr>
                </a:solidFill>
                <a:latin typeface="Lato Regular" pitchFamily="34" charset="0"/>
                <a:ea typeface="Lato Regular" pitchFamily="34" charset="-122"/>
                <a:cs typeface="Lato Regular" pitchFamily="34" charset="-120"/>
              </a:rPr>
              <a:t>2</a:t>
            </a:r>
            <a:endParaRPr lang="en-US" sz="2185" dirty="0"/>
          </a:p>
        </p:txBody>
      </p:sp>
      <p:sp>
        <p:nvSpPr>
          <p:cNvPr id="19" name="Text 10"/>
          <p:cNvSpPr/>
          <p:nvPr/>
        </p:nvSpPr>
        <p:spPr>
          <a:xfrm>
            <a:off x="5609804" y="9241606"/>
            <a:ext cx="257645" cy="422713"/>
          </a:xfrm>
          <a:prstGeom prst="rect">
            <a:avLst/>
          </a:prstGeom>
          <a:noFill/>
          <a:ln/>
        </p:spPr>
        <p:txBody>
          <a:bodyPr wrap="square" lIns="0" tIns="0" rIns="0" bIns="0" rtlCol="0" anchor="t"/>
          <a:lstStyle/>
          <a:p>
            <a:pPr algn="l"/>
            <a:r>
              <a:rPr lang="en-US" sz="2200" dirty="0">
                <a:solidFill>
                  <a:srgbClr val="333333">
                    <a:alpha val="100000"/>
                  </a:srgbClr>
                </a:solidFill>
                <a:latin typeface="Lato Regular" pitchFamily="34" charset="0"/>
                <a:ea typeface="Lato Regular" pitchFamily="34" charset="-122"/>
                <a:cs typeface="Lato Regular" pitchFamily="34" charset="-120"/>
              </a:rPr>
              <a:t>3</a:t>
            </a:r>
            <a:endParaRPr lang="en-US" sz="2185" dirty="0"/>
          </a:p>
        </p:txBody>
      </p:sp>
      <p:sp>
        <p:nvSpPr>
          <p:cNvPr id="20" name="Text 11"/>
          <p:cNvSpPr/>
          <p:nvPr/>
        </p:nvSpPr>
        <p:spPr>
          <a:xfrm>
            <a:off x="6748877" y="9241606"/>
            <a:ext cx="257645" cy="422713"/>
          </a:xfrm>
          <a:prstGeom prst="rect">
            <a:avLst/>
          </a:prstGeom>
          <a:noFill/>
          <a:ln/>
        </p:spPr>
        <p:txBody>
          <a:bodyPr wrap="square" lIns="0" tIns="0" rIns="0" bIns="0" rtlCol="0" anchor="t"/>
          <a:lstStyle/>
          <a:p>
            <a:pPr algn="l"/>
            <a:r>
              <a:rPr lang="en-US" sz="2200" dirty="0">
                <a:solidFill>
                  <a:srgbClr val="333333">
                    <a:alpha val="100000"/>
                  </a:srgbClr>
                </a:solidFill>
                <a:latin typeface="Lato Regular" pitchFamily="34" charset="0"/>
                <a:ea typeface="Lato Regular" pitchFamily="34" charset="-122"/>
                <a:cs typeface="Lato Regular" pitchFamily="34" charset="-120"/>
              </a:rPr>
              <a:t>4</a:t>
            </a:r>
            <a:endParaRPr lang="en-US" sz="2185" dirty="0"/>
          </a:p>
        </p:txBody>
      </p:sp>
      <p:sp>
        <p:nvSpPr>
          <p:cNvPr id="21" name="Text 12"/>
          <p:cNvSpPr/>
          <p:nvPr/>
        </p:nvSpPr>
        <p:spPr>
          <a:xfrm>
            <a:off x="7887996" y="9241606"/>
            <a:ext cx="257645" cy="422713"/>
          </a:xfrm>
          <a:prstGeom prst="rect">
            <a:avLst/>
          </a:prstGeom>
          <a:noFill/>
          <a:ln/>
        </p:spPr>
        <p:txBody>
          <a:bodyPr wrap="square" lIns="0" tIns="0" rIns="0" bIns="0" rtlCol="0" anchor="t"/>
          <a:lstStyle/>
          <a:p>
            <a:pPr algn="l"/>
            <a:r>
              <a:rPr lang="en-US" sz="2200" dirty="0">
                <a:solidFill>
                  <a:srgbClr val="333333">
                    <a:alpha val="100000"/>
                  </a:srgbClr>
                </a:solidFill>
                <a:latin typeface="Lato Regular" pitchFamily="34" charset="0"/>
                <a:ea typeface="Lato Regular" pitchFamily="34" charset="-122"/>
                <a:cs typeface="Lato Regular" pitchFamily="34" charset="-120"/>
              </a:rPr>
              <a:t>5</a:t>
            </a:r>
            <a:endParaRPr lang="en-US" sz="2185" dirty="0"/>
          </a:p>
        </p:txBody>
      </p:sp>
      <p:sp>
        <p:nvSpPr>
          <p:cNvPr id="22" name="Text 13"/>
          <p:cNvSpPr/>
          <p:nvPr/>
        </p:nvSpPr>
        <p:spPr>
          <a:xfrm>
            <a:off x="9027070" y="9241606"/>
            <a:ext cx="257645" cy="422713"/>
          </a:xfrm>
          <a:prstGeom prst="rect">
            <a:avLst/>
          </a:prstGeom>
          <a:noFill/>
          <a:ln/>
        </p:spPr>
        <p:txBody>
          <a:bodyPr wrap="square" lIns="0" tIns="0" rIns="0" bIns="0" rtlCol="0" anchor="t"/>
          <a:lstStyle/>
          <a:p>
            <a:pPr algn="l"/>
            <a:r>
              <a:rPr lang="en-US" sz="2200" dirty="0">
                <a:solidFill>
                  <a:srgbClr val="333333">
                    <a:alpha val="100000"/>
                  </a:srgbClr>
                </a:solidFill>
                <a:latin typeface="Lato Regular" pitchFamily="34" charset="0"/>
                <a:ea typeface="Lato Regular" pitchFamily="34" charset="-122"/>
                <a:cs typeface="Lato Regular" pitchFamily="34" charset="-120"/>
              </a:rPr>
              <a:t>6</a:t>
            </a:r>
            <a:endParaRPr lang="en-US" sz="2185" dirty="0"/>
          </a:p>
        </p:txBody>
      </p:sp>
      <p:sp>
        <p:nvSpPr>
          <p:cNvPr id="23" name="Text 14"/>
          <p:cNvSpPr/>
          <p:nvPr/>
        </p:nvSpPr>
        <p:spPr>
          <a:xfrm>
            <a:off x="10166142" y="9241606"/>
            <a:ext cx="257645" cy="422713"/>
          </a:xfrm>
          <a:prstGeom prst="rect">
            <a:avLst/>
          </a:prstGeom>
          <a:noFill/>
          <a:ln/>
        </p:spPr>
        <p:txBody>
          <a:bodyPr wrap="square" lIns="0" tIns="0" rIns="0" bIns="0" rtlCol="0" anchor="t"/>
          <a:lstStyle/>
          <a:p>
            <a:pPr algn="l"/>
            <a:r>
              <a:rPr lang="en-US" sz="2200" dirty="0">
                <a:solidFill>
                  <a:srgbClr val="333333">
                    <a:alpha val="100000"/>
                  </a:srgbClr>
                </a:solidFill>
                <a:latin typeface="Lato Regular" pitchFamily="34" charset="0"/>
                <a:ea typeface="Lato Regular" pitchFamily="34" charset="-122"/>
                <a:cs typeface="Lato Regular" pitchFamily="34" charset="-120"/>
              </a:rPr>
              <a:t>7</a:t>
            </a:r>
            <a:endParaRPr lang="en-US" sz="2185" dirty="0"/>
          </a:p>
        </p:txBody>
      </p:sp>
      <p:sp>
        <p:nvSpPr>
          <p:cNvPr id="24" name="Text 15"/>
          <p:cNvSpPr/>
          <p:nvPr/>
        </p:nvSpPr>
        <p:spPr>
          <a:xfrm>
            <a:off x="11281633" y="9241606"/>
            <a:ext cx="257645" cy="422713"/>
          </a:xfrm>
          <a:prstGeom prst="rect">
            <a:avLst/>
          </a:prstGeom>
          <a:noFill/>
          <a:ln/>
        </p:spPr>
        <p:txBody>
          <a:bodyPr wrap="square" lIns="0" tIns="0" rIns="0" bIns="0" rtlCol="0" anchor="t"/>
          <a:lstStyle/>
          <a:p>
            <a:pPr algn="l"/>
            <a:r>
              <a:rPr lang="en-US" sz="2200" dirty="0">
                <a:solidFill>
                  <a:srgbClr val="333333">
                    <a:alpha val="100000"/>
                  </a:srgbClr>
                </a:solidFill>
                <a:latin typeface="Lato Regular" pitchFamily="34" charset="0"/>
                <a:ea typeface="Lato Regular" pitchFamily="34" charset="-122"/>
                <a:cs typeface="Lato Regular" pitchFamily="34" charset="-120"/>
              </a:rPr>
              <a:t>8</a:t>
            </a:r>
            <a:endParaRPr lang="en-US" sz="2185" dirty="0"/>
          </a:p>
        </p:txBody>
      </p:sp>
      <p:sp>
        <p:nvSpPr>
          <p:cNvPr id="25" name="Text 16"/>
          <p:cNvSpPr/>
          <p:nvPr/>
        </p:nvSpPr>
        <p:spPr>
          <a:xfrm>
            <a:off x="2852319" y="8101087"/>
            <a:ext cx="356539"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10</a:t>
            </a:r>
            <a:endParaRPr lang="en-US" sz="1821" dirty="0"/>
          </a:p>
        </p:txBody>
      </p:sp>
      <p:sp>
        <p:nvSpPr>
          <p:cNvPr id="26" name="Text 17"/>
          <p:cNvSpPr/>
          <p:nvPr/>
        </p:nvSpPr>
        <p:spPr>
          <a:xfrm>
            <a:off x="2852319" y="7583612"/>
            <a:ext cx="356539"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20</a:t>
            </a:r>
            <a:endParaRPr lang="en-US" sz="1821" dirty="0"/>
          </a:p>
        </p:txBody>
      </p:sp>
      <p:sp>
        <p:nvSpPr>
          <p:cNvPr id="27" name="Text 18"/>
          <p:cNvSpPr/>
          <p:nvPr/>
        </p:nvSpPr>
        <p:spPr>
          <a:xfrm>
            <a:off x="2852319" y="7066161"/>
            <a:ext cx="356539"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30</a:t>
            </a:r>
            <a:endParaRPr lang="en-US" sz="1821" dirty="0"/>
          </a:p>
        </p:txBody>
      </p:sp>
      <p:sp>
        <p:nvSpPr>
          <p:cNvPr id="28" name="Text 19"/>
          <p:cNvSpPr/>
          <p:nvPr/>
        </p:nvSpPr>
        <p:spPr>
          <a:xfrm>
            <a:off x="2852319" y="6548611"/>
            <a:ext cx="356539"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40</a:t>
            </a:r>
            <a:endParaRPr lang="en-US" sz="1821" dirty="0"/>
          </a:p>
        </p:txBody>
      </p:sp>
      <p:sp>
        <p:nvSpPr>
          <p:cNvPr id="29" name="Text 20"/>
          <p:cNvSpPr/>
          <p:nvPr/>
        </p:nvSpPr>
        <p:spPr>
          <a:xfrm>
            <a:off x="2852319" y="6031309"/>
            <a:ext cx="356539"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50</a:t>
            </a:r>
            <a:endParaRPr lang="en-US" sz="1821" dirty="0"/>
          </a:p>
        </p:txBody>
      </p:sp>
      <p:sp>
        <p:nvSpPr>
          <p:cNvPr id="30" name="Text 21"/>
          <p:cNvSpPr/>
          <p:nvPr/>
        </p:nvSpPr>
        <p:spPr>
          <a:xfrm>
            <a:off x="2852319" y="5513809"/>
            <a:ext cx="356539"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60</a:t>
            </a:r>
            <a:endParaRPr lang="en-US" sz="1821" dirty="0"/>
          </a:p>
        </p:txBody>
      </p:sp>
      <p:sp>
        <p:nvSpPr>
          <p:cNvPr id="31" name="Text 22"/>
          <p:cNvSpPr/>
          <p:nvPr/>
        </p:nvSpPr>
        <p:spPr>
          <a:xfrm>
            <a:off x="2852319" y="4996507"/>
            <a:ext cx="356539"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70</a:t>
            </a:r>
            <a:endParaRPr lang="en-US" sz="1821" dirty="0"/>
          </a:p>
        </p:txBody>
      </p:sp>
      <p:sp>
        <p:nvSpPr>
          <p:cNvPr id="32" name="Text 23"/>
          <p:cNvSpPr/>
          <p:nvPr/>
        </p:nvSpPr>
        <p:spPr>
          <a:xfrm>
            <a:off x="2852319" y="4479057"/>
            <a:ext cx="356539"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80</a:t>
            </a:r>
            <a:endParaRPr lang="en-US" sz="1821" dirty="0"/>
          </a:p>
        </p:txBody>
      </p:sp>
      <p:sp>
        <p:nvSpPr>
          <p:cNvPr id="33" name="Text 24"/>
          <p:cNvSpPr/>
          <p:nvPr/>
        </p:nvSpPr>
        <p:spPr>
          <a:xfrm>
            <a:off x="2852319" y="3961507"/>
            <a:ext cx="356539"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90</a:t>
            </a:r>
            <a:endParaRPr lang="en-US" sz="1821" dirty="0"/>
          </a:p>
        </p:txBody>
      </p:sp>
      <p:sp>
        <p:nvSpPr>
          <p:cNvPr id="34" name="Text 25"/>
          <p:cNvSpPr/>
          <p:nvPr/>
        </p:nvSpPr>
        <p:spPr>
          <a:xfrm>
            <a:off x="2718140" y="3444032"/>
            <a:ext cx="483555" cy="356494"/>
          </a:xfrm>
          <a:prstGeom prst="rect">
            <a:avLst/>
          </a:prstGeom>
          <a:noFill/>
          <a:ln/>
        </p:spPr>
        <p:txBody>
          <a:bodyPr wrap="square" lIns="0" tIns="0" rIns="0" bIns="0" rtlCol="0" anchor="t"/>
          <a:lstStyle/>
          <a:p>
            <a:pPr algn="l"/>
            <a:r>
              <a:rPr lang="en-US" sz="1800" dirty="0">
                <a:solidFill>
                  <a:srgbClr val="333333">
                    <a:alpha val="100000"/>
                  </a:srgbClr>
                </a:solidFill>
                <a:latin typeface="Lato Regular" pitchFamily="34" charset="0"/>
                <a:ea typeface="Lato Regular" pitchFamily="34" charset="-122"/>
                <a:cs typeface="Lato Regular" pitchFamily="34" charset="-120"/>
              </a:rPr>
              <a:t>100</a:t>
            </a:r>
            <a:endParaRPr lang="en-US" sz="1821" dirty="0"/>
          </a:p>
        </p:txBody>
      </p:sp>
      <p:pic>
        <p:nvPicPr>
          <p:cNvPr id="35" name="Image 7" descr="preencoded.png"/>
          <p:cNvPicPr>
            <a:picLocks noChangeAspect="1"/>
          </p:cNvPicPr>
          <p:nvPr/>
        </p:nvPicPr>
        <p:blipFill>
          <a:blip r:embed="rId8"/>
          <a:stretch>
            <a:fillRect/>
          </a:stretch>
        </p:blipFill>
        <p:spPr>
          <a:xfrm>
            <a:off x="3368467" y="3390900"/>
            <a:ext cx="8291591" cy="5511006"/>
          </a:xfrm>
          <a:prstGeom prst="rect">
            <a:avLst/>
          </a:prstGeom>
        </p:spPr>
      </p:pic>
      <p:pic>
        <p:nvPicPr>
          <p:cNvPr id="36" name="Image 8" descr="preencoded.png"/>
          <p:cNvPicPr>
            <a:picLocks noChangeAspect="1"/>
          </p:cNvPicPr>
          <p:nvPr/>
        </p:nvPicPr>
        <p:blipFill>
          <a:blip r:embed="rId9"/>
          <a:stretch>
            <a:fillRect/>
          </a:stretch>
        </p:blipFill>
        <p:spPr>
          <a:xfrm>
            <a:off x="4512766" y="3804444"/>
            <a:ext cx="11567" cy="5258445"/>
          </a:xfrm>
          <a:prstGeom prst="rect">
            <a:avLst/>
          </a:prstGeom>
        </p:spPr>
      </p:pic>
      <p:pic>
        <p:nvPicPr>
          <p:cNvPr id="37" name="Image 9" descr="preencoded.png"/>
          <p:cNvPicPr>
            <a:picLocks noChangeAspect="1"/>
          </p:cNvPicPr>
          <p:nvPr/>
        </p:nvPicPr>
        <p:blipFill>
          <a:blip r:embed="rId10"/>
          <a:stretch>
            <a:fillRect/>
          </a:stretch>
        </p:blipFill>
        <p:spPr>
          <a:xfrm>
            <a:off x="5651281" y="3804444"/>
            <a:ext cx="11567" cy="5258445"/>
          </a:xfrm>
          <a:prstGeom prst="rect">
            <a:avLst/>
          </a:prstGeom>
        </p:spPr>
      </p:pic>
      <p:pic>
        <p:nvPicPr>
          <p:cNvPr id="38" name="Image 10" descr="preencoded.png"/>
          <p:cNvPicPr>
            <a:picLocks noChangeAspect="1"/>
          </p:cNvPicPr>
          <p:nvPr/>
        </p:nvPicPr>
        <p:blipFill>
          <a:blip r:embed="rId11"/>
          <a:stretch>
            <a:fillRect/>
          </a:stretch>
        </p:blipFill>
        <p:spPr>
          <a:xfrm>
            <a:off x="6789795" y="3804444"/>
            <a:ext cx="11567" cy="5258445"/>
          </a:xfrm>
          <a:prstGeom prst="rect">
            <a:avLst/>
          </a:prstGeom>
        </p:spPr>
      </p:pic>
      <p:pic>
        <p:nvPicPr>
          <p:cNvPr id="39" name="Image 11" descr="preencoded.png"/>
          <p:cNvPicPr>
            <a:picLocks noChangeAspect="1"/>
          </p:cNvPicPr>
          <p:nvPr/>
        </p:nvPicPr>
        <p:blipFill>
          <a:blip r:embed="rId12"/>
          <a:stretch>
            <a:fillRect/>
          </a:stretch>
        </p:blipFill>
        <p:spPr>
          <a:xfrm>
            <a:off x="7928309" y="3804444"/>
            <a:ext cx="11567" cy="5258445"/>
          </a:xfrm>
          <a:prstGeom prst="rect">
            <a:avLst/>
          </a:prstGeom>
        </p:spPr>
      </p:pic>
      <p:pic>
        <p:nvPicPr>
          <p:cNvPr id="40" name="Image 12" descr="preencoded.png"/>
          <p:cNvPicPr>
            <a:picLocks noChangeAspect="1"/>
          </p:cNvPicPr>
          <p:nvPr/>
        </p:nvPicPr>
        <p:blipFill>
          <a:blip r:embed="rId13"/>
          <a:stretch>
            <a:fillRect/>
          </a:stretch>
        </p:blipFill>
        <p:spPr>
          <a:xfrm>
            <a:off x="9066828" y="3804444"/>
            <a:ext cx="11567" cy="5258445"/>
          </a:xfrm>
          <a:prstGeom prst="rect">
            <a:avLst/>
          </a:prstGeom>
        </p:spPr>
      </p:pic>
      <p:pic>
        <p:nvPicPr>
          <p:cNvPr id="41" name="Image 13" descr="preencoded.png"/>
          <p:cNvPicPr>
            <a:picLocks noChangeAspect="1"/>
          </p:cNvPicPr>
          <p:nvPr/>
        </p:nvPicPr>
        <p:blipFill>
          <a:blip r:embed="rId14"/>
          <a:stretch>
            <a:fillRect/>
          </a:stretch>
        </p:blipFill>
        <p:spPr>
          <a:xfrm>
            <a:off x="10205341" y="3804444"/>
            <a:ext cx="11567" cy="5258445"/>
          </a:xfrm>
          <a:prstGeom prst="rect">
            <a:avLst/>
          </a:prstGeom>
        </p:spPr>
      </p:pic>
      <p:pic>
        <p:nvPicPr>
          <p:cNvPr id="42" name="Image 14" descr="preencoded.png"/>
          <p:cNvPicPr>
            <a:picLocks noChangeAspect="1"/>
          </p:cNvPicPr>
          <p:nvPr/>
        </p:nvPicPr>
        <p:blipFill>
          <a:blip r:embed="rId15"/>
          <a:stretch>
            <a:fillRect/>
          </a:stretch>
        </p:blipFill>
        <p:spPr>
          <a:xfrm>
            <a:off x="11343854" y="3804444"/>
            <a:ext cx="11567" cy="5258445"/>
          </a:xfrm>
          <a:prstGeom prst="rect">
            <a:avLst/>
          </a:prstGeom>
        </p:spPr>
      </p:pic>
      <p:pic>
        <p:nvPicPr>
          <p:cNvPr id="43" name="Image 15" descr="preencoded.png"/>
          <p:cNvPicPr>
            <a:picLocks noChangeAspect="1"/>
          </p:cNvPicPr>
          <p:nvPr/>
        </p:nvPicPr>
        <p:blipFill>
          <a:blip r:embed="rId16"/>
          <a:stretch>
            <a:fillRect/>
          </a:stretch>
        </p:blipFill>
        <p:spPr>
          <a:xfrm>
            <a:off x="3355542" y="5102845"/>
            <a:ext cx="8050168" cy="2373585"/>
          </a:xfrm>
          <a:prstGeom prst="rect">
            <a:avLst/>
          </a:prstGeom>
        </p:spPr>
      </p:pic>
      <p:pic>
        <p:nvPicPr>
          <p:cNvPr id="44" name="Image 16" descr="preencoded.png"/>
          <p:cNvPicPr>
            <a:picLocks noChangeAspect="1"/>
          </p:cNvPicPr>
          <p:nvPr/>
        </p:nvPicPr>
        <p:blipFill>
          <a:blip r:embed="rId17"/>
          <a:stretch>
            <a:fillRect/>
          </a:stretch>
        </p:blipFill>
        <p:spPr>
          <a:xfrm>
            <a:off x="3369146" y="5978525"/>
            <a:ext cx="8044028" cy="2268538"/>
          </a:xfrm>
          <a:prstGeom prst="rect">
            <a:avLst/>
          </a:prstGeom>
        </p:spPr>
      </p:pic>
      <p:pic>
        <p:nvPicPr>
          <p:cNvPr id="45" name="Image 17" descr="preencoded.png"/>
          <p:cNvPicPr>
            <a:picLocks noChangeAspect="1"/>
          </p:cNvPicPr>
          <p:nvPr/>
        </p:nvPicPr>
        <p:blipFill>
          <a:blip r:embed="rId18"/>
          <a:stretch>
            <a:fillRect/>
          </a:stretch>
        </p:blipFill>
        <p:spPr>
          <a:xfrm>
            <a:off x="4441752" y="5674643"/>
            <a:ext cx="153591" cy="153566"/>
          </a:xfrm>
          <a:prstGeom prst="rect">
            <a:avLst/>
          </a:prstGeom>
        </p:spPr>
      </p:pic>
      <p:pic>
        <p:nvPicPr>
          <p:cNvPr id="46" name="Image 18" descr="preencoded.png"/>
          <p:cNvPicPr>
            <a:picLocks noChangeAspect="1"/>
          </p:cNvPicPr>
          <p:nvPr/>
        </p:nvPicPr>
        <p:blipFill>
          <a:blip r:embed="rId19"/>
          <a:stretch>
            <a:fillRect/>
          </a:stretch>
        </p:blipFill>
        <p:spPr>
          <a:xfrm>
            <a:off x="4441752" y="6600130"/>
            <a:ext cx="153591" cy="153566"/>
          </a:xfrm>
          <a:prstGeom prst="rect">
            <a:avLst/>
          </a:prstGeom>
        </p:spPr>
      </p:pic>
      <p:pic>
        <p:nvPicPr>
          <p:cNvPr id="47" name="Image 19" descr="preencoded.png"/>
          <p:cNvPicPr>
            <a:picLocks noChangeAspect="1"/>
          </p:cNvPicPr>
          <p:nvPr/>
        </p:nvPicPr>
        <p:blipFill>
          <a:blip r:embed="rId20"/>
          <a:stretch>
            <a:fillRect/>
          </a:stretch>
        </p:blipFill>
        <p:spPr>
          <a:xfrm>
            <a:off x="5580267" y="5270277"/>
            <a:ext cx="153591" cy="153566"/>
          </a:xfrm>
          <a:prstGeom prst="rect">
            <a:avLst/>
          </a:prstGeom>
        </p:spPr>
      </p:pic>
      <p:pic>
        <p:nvPicPr>
          <p:cNvPr id="48" name="Image 20" descr="preencoded.png"/>
          <p:cNvPicPr>
            <a:picLocks noChangeAspect="1"/>
          </p:cNvPicPr>
          <p:nvPr/>
        </p:nvPicPr>
        <p:blipFill>
          <a:blip r:embed="rId21"/>
          <a:stretch>
            <a:fillRect/>
          </a:stretch>
        </p:blipFill>
        <p:spPr>
          <a:xfrm>
            <a:off x="5580267" y="7034510"/>
            <a:ext cx="153591" cy="153566"/>
          </a:xfrm>
          <a:prstGeom prst="rect">
            <a:avLst/>
          </a:prstGeom>
        </p:spPr>
      </p:pic>
      <p:pic>
        <p:nvPicPr>
          <p:cNvPr id="49" name="Image 21" descr="preencoded.png"/>
          <p:cNvPicPr>
            <a:picLocks noChangeAspect="1"/>
          </p:cNvPicPr>
          <p:nvPr/>
        </p:nvPicPr>
        <p:blipFill>
          <a:blip r:embed="rId22"/>
          <a:stretch>
            <a:fillRect/>
          </a:stretch>
        </p:blipFill>
        <p:spPr>
          <a:xfrm>
            <a:off x="6718783" y="7351812"/>
            <a:ext cx="153591" cy="153566"/>
          </a:xfrm>
          <a:prstGeom prst="rect">
            <a:avLst/>
          </a:prstGeom>
        </p:spPr>
      </p:pic>
      <p:pic>
        <p:nvPicPr>
          <p:cNvPr id="50" name="Image 22" descr="preencoded.png"/>
          <p:cNvPicPr>
            <a:picLocks noChangeAspect="1"/>
          </p:cNvPicPr>
          <p:nvPr/>
        </p:nvPicPr>
        <p:blipFill>
          <a:blip r:embed="rId23"/>
          <a:stretch>
            <a:fillRect/>
          </a:stretch>
        </p:blipFill>
        <p:spPr>
          <a:xfrm>
            <a:off x="6718783" y="5930826"/>
            <a:ext cx="153591" cy="153566"/>
          </a:xfrm>
          <a:prstGeom prst="rect">
            <a:avLst/>
          </a:prstGeom>
        </p:spPr>
      </p:pic>
      <p:pic>
        <p:nvPicPr>
          <p:cNvPr id="51" name="Image 23" descr="preencoded.png"/>
          <p:cNvPicPr>
            <a:picLocks noChangeAspect="1"/>
          </p:cNvPicPr>
          <p:nvPr/>
        </p:nvPicPr>
        <p:blipFill>
          <a:blip r:embed="rId24"/>
          <a:stretch>
            <a:fillRect/>
          </a:stretch>
        </p:blipFill>
        <p:spPr>
          <a:xfrm>
            <a:off x="7861923" y="6352232"/>
            <a:ext cx="153591" cy="153566"/>
          </a:xfrm>
          <a:prstGeom prst="rect">
            <a:avLst/>
          </a:prstGeom>
        </p:spPr>
      </p:pic>
      <p:pic>
        <p:nvPicPr>
          <p:cNvPr id="52" name="Image 24" descr="preencoded.png"/>
          <p:cNvPicPr>
            <a:picLocks noChangeAspect="1"/>
          </p:cNvPicPr>
          <p:nvPr/>
        </p:nvPicPr>
        <p:blipFill>
          <a:blip r:embed="rId25"/>
          <a:stretch>
            <a:fillRect/>
          </a:stretch>
        </p:blipFill>
        <p:spPr>
          <a:xfrm>
            <a:off x="7861923" y="6039644"/>
            <a:ext cx="153591" cy="153566"/>
          </a:xfrm>
          <a:prstGeom prst="rect">
            <a:avLst/>
          </a:prstGeom>
        </p:spPr>
      </p:pic>
      <p:pic>
        <p:nvPicPr>
          <p:cNvPr id="53" name="Image 25" descr="preencoded.png"/>
          <p:cNvPicPr>
            <a:picLocks noChangeAspect="1"/>
          </p:cNvPicPr>
          <p:nvPr/>
        </p:nvPicPr>
        <p:blipFill>
          <a:blip r:embed="rId26"/>
          <a:stretch>
            <a:fillRect/>
          </a:stretch>
        </p:blipFill>
        <p:spPr>
          <a:xfrm>
            <a:off x="8995813" y="7286575"/>
            <a:ext cx="153591" cy="153566"/>
          </a:xfrm>
          <a:prstGeom prst="rect">
            <a:avLst/>
          </a:prstGeom>
        </p:spPr>
      </p:pic>
      <p:pic>
        <p:nvPicPr>
          <p:cNvPr id="54" name="Image 26" descr="preencoded.png"/>
          <p:cNvPicPr>
            <a:picLocks noChangeAspect="1"/>
          </p:cNvPicPr>
          <p:nvPr/>
        </p:nvPicPr>
        <p:blipFill>
          <a:blip r:embed="rId27"/>
          <a:stretch>
            <a:fillRect/>
          </a:stretch>
        </p:blipFill>
        <p:spPr>
          <a:xfrm>
            <a:off x="8995813" y="6695877"/>
            <a:ext cx="153591" cy="153566"/>
          </a:xfrm>
          <a:prstGeom prst="rect">
            <a:avLst/>
          </a:prstGeom>
        </p:spPr>
      </p:pic>
      <p:pic>
        <p:nvPicPr>
          <p:cNvPr id="55" name="Image 27" descr="preencoded.png"/>
          <p:cNvPicPr>
            <a:picLocks noChangeAspect="1"/>
          </p:cNvPicPr>
          <p:nvPr/>
        </p:nvPicPr>
        <p:blipFill>
          <a:blip r:embed="rId28"/>
          <a:stretch>
            <a:fillRect/>
          </a:stretch>
        </p:blipFill>
        <p:spPr>
          <a:xfrm>
            <a:off x="10138955" y="6591449"/>
            <a:ext cx="153591" cy="153566"/>
          </a:xfrm>
          <a:prstGeom prst="rect">
            <a:avLst/>
          </a:prstGeom>
        </p:spPr>
      </p:pic>
      <p:pic>
        <p:nvPicPr>
          <p:cNvPr id="56" name="Image 28" descr="preencoded.png"/>
          <p:cNvPicPr>
            <a:picLocks noChangeAspect="1"/>
          </p:cNvPicPr>
          <p:nvPr/>
        </p:nvPicPr>
        <p:blipFill>
          <a:blip r:embed="rId29"/>
          <a:stretch>
            <a:fillRect/>
          </a:stretch>
        </p:blipFill>
        <p:spPr>
          <a:xfrm>
            <a:off x="10138955" y="6191771"/>
            <a:ext cx="153591" cy="153566"/>
          </a:xfrm>
          <a:prstGeom prst="rect">
            <a:avLst/>
          </a:prstGeom>
        </p:spPr>
      </p:pic>
      <p:sp>
        <p:nvSpPr>
          <p:cNvPr id="57" name="Shape 26"/>
          <p:cNvSpPr/>
          <p:nvPr/>
        </p:nvSpPr>
        <p:spPr>
          <a:xfrm>
            <a:off x="14403600" y="3810000"/>
            <a:ext cx="5601400" cy="7620000"/>
          </a:xfrm>
          <a:prstGeom prst="rect">
            <a:avLst/>
          </a:prstGeom>
          <a:noFill/>
          <a:ln/>
        </p:spPr>
      </p:sp>
      <p:sp>
        <p:nvSpPr>
          <p:cNvPr id="58" name="Shape 27"/>
          <p:cNvSpPr/>
          <p:nvPr/>
        </p:nvSpPr>
        <p:spPr>
          <a:xfrm>
            <a:off x="14403600" y="3810000"/>
            <a:ext cx="5601400" cy="7620000"/>
          </a:xfrm>
          <a:prstGeom prst="rect">
            <a:avLst/>
          </a:prstGeom>
          <a:noFill/>
          <a:ln/>
        </p:spPr>
      </p:sp>
      <p:pic>
        <p:nvPicPr>
          <p:cNvPr id="59" name="Image 29" descr="preencoded.png"/>
          <p:cNvPicPr>
            <a:picLocks noChangeAspect="1"/>
          </p:cNvPicPr>
          <p:nvPr/>
        </p:nvPicPr>
        <p:blipFill>
          <a:blip r:embed="rId30"/>
          <a:stretch>
            <a:fillRect/>
          </a:stretch>
        </p:blipFill>
        <p:spPr>
          <a:xfrm>
            <a:off x="14403600" y="3810000"/>
            <a:ext cx="5575997" cy="5575300"/>
          </a:xfrm>
          <a:prstGeom prst="rect">
            <a:avLst/>
          </a:prstGeom>
        </p:spPr>
      </p:pic>
      <p:pic>
        <p:nvPicPr>
          <p:cNvPr id="60" name="Image 30" descr="preencoded.png"/>
          <p:cNvPicPr>
            <a:picLocks noChangeAspect="1"/>
          </p:cNvPicPr>
          <p:nvPr/>
        </p:nvPicPr>
        <p:blipFill>
          <a:blip r:embed="rId31"/>
          <a:stretch>
            <a:fillRect/>
          </a:stretch>
        </p:blipFill>
        <p:spPr>
          <a:xfrm>
            <a:off x="14403600" y="3810000"/>
            <a:ext cx="5575997" cy="5575300"/>
          </a:xfrm>
          <a:prstGeom prst="rect">
            <a:avLst/>
          </a:prstGeom>
        </p:spPr>
      </p:pic>
      <p:sp>
        <p:nvSpPr>
          <p:cNvPr id="61" name="Shape 28"/>
          <p:cNvSpPr/>
          <p:nvPr/>
        </p:nvSpPr>
        <p:spPr>
          <a:xfrm>
            <a:off x="16372346" y="5984379"/>
            <a:ext cx="1651206" cy="1226566"/>
          </a:xfrm>
          <a:prstGeom prst="rect">
            <a:avLst/>
          </a:prstGeom>
          <a:noFill/>
          <a:ln/>
        </p:spPr>
      </p:sp>
      <p:sp>
        <p:nvSpPr>
          <p:cNvPr id="62" name="Text 29"/>
          <p:cNvSpPr/>
          <p:nvPr/>
        </p:nvSpPr>
        <p:spPr>
          <a:xfrm>
            <a:off x="16372346" y="6000750"/>
            <a:ext cx="1854432"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34.574</a:t>
            </a:r>
            <a:endParaRPr lang="en-US" sz="4800" dirty="0"/>
          </a:p>
        </p:txBody>
      </p:sp>
      <p:sp>
        <p:nvSpPr>
          <p:cNvPr id="63" name="Text 30"/>
          <p:cNvSpPr/>
          <p:nvPr/>
        </p:nvSpPr>
        <p:spPr>
          <a:xfrm>
            <a:off x="16721640" y="6699250"/>
            <a:ext cx="1088103" cy="6307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Total</a:t>
            </a:r>
            <a:endParaRPr lang="en-US" sz="3200" dirty="0"/>
          </a:p>
        </p:txBody>
      </p:sp>
      <p:sp>
        <p:nvSpPr>
          <p:cNvPr id="64" name="Shape 31"/>
          <p:cNvSpPr/>
          <p:nvPr/>
        </p:nvSpPr>
        <p:spPr>
          <a:xfrm>
            <a:off x="13260457" y="10134600"/>
            <a:ext cx="7874984" cy="1790700"/>
          </a:xfrm>
          <a:prstGeom prst="rect">
            <a:avLst/>
          </a:prstGeom>
          <a:noFill/>
          <a:ln/>
        </p:spPr>
      </p:sp>
      <p:sp>
        <p:nvSpPr>
          <p:cNvPr id="65" name="Shape 32"/>
          <p:cNvSpPr/>
          <p:nvPr/>
        </p:nvSpPr>
        <p:spPr>
          <a:xfrm>
            <a:off x="13260457" y="10134600"/>
            <a:ext cx="7874984" cy="1790700"/>
          </a:xfrm>
          <a:prstGeom prst="rect">
            <a:avLst/>
          </a:prstGeom>
          <a:noFill/>
          <a:ln/>
        </p:spPr>
      </p:sp>
      <p:sp>
        <p:nvSpPr>
          <p:cNvPr id="66" name="Text 33"/>
          <p:cNvSpPr/>
          <p:nvPr/>
        </p:nvSpPr>
        <p:spPr>
          <a:xfrm>
            <a:off x="13158845" y="10134600"/>
            <a:ext cx="8078210"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Treasure Found</a:t>
            </a:r>
            <a:endParaRPr lang="en-US" sz="4800" dirty="0"/>
          </a:p>
        </p:txBody>
      </p:sp>
      <p:sp>
        <p:nvSpPr>
          <p:cNvPr id="67" name="Text 34"/>
          <p:cNvSpPr/>
          <p:nvPr/>
        </p:nvSpPr>
        <p:spPr>
          <a:xfrm>
            <a:off x="13192716" y="10934700"/>
            <a:ext cx="8010468" cy="11260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 record of the amount of treasure found per month</a:t>
            </a:r>
            <a:endParaRPr lang="en-US" sz="3200" dirty="0"/>
          </a:p>
        </p:txBody>
      </p:sp>
      <p:sp>
        <p:nvSpPr>
          <p:cNvPr id="68" name="Shape 35"/>
          <p:cNvSpPr/>
          <p:nvPr/>
        </p:nvSpPr>
        <p:spPr>
          <a:xfrm>
            <a:off x="3251606" y="10134600"/>
            <a:ext cx="7874984" cy="1790700"/>
          </a:xfrm>
          <a:prstGeom prst="rect">
            <a:avLst/>
          </a:prstGeom>
          <a:noFill/>
          <a:ln/>
        </p:spPr>
      </p:sp>
      <p:sp>
        <p:nvSpPr>
          <p:cNvPr id="69" name="Shape 36"/>
          <p:cNvSpPr/>
          <p:nvPr/>
        </p:nvSpPr>
        <p:spPr>
          <a:xfrm>
            <a:off x="3251606" y="10134600"/>
            <a:ext cx="7874984" cy="1790700"/>
          </a:xfrm>
          <a:prstGeom prst="rect">
            <a:avLst/>
          </a:prstGeom>
          <a:noFill/>
          <a:ln/>
        </p:spPr>
      </p:sp>
      <p:sp>
        <p:nvSpPr>
          <p:cNvPr id="70" name="Text 37"/>
          <p:cNvSpPr/>
          <p:nvPr/>
        </p:nvSpPr>
        <p:spPr>
          <a:xfrm>
            <a:off x="3149994" y="10134600"/>
            <a:ext cx="8078210"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Spellcasting Progress</a:t>
            </a:r>
            <a:endParaRPr lang="en-US" sz="4800" dirty="0"/>
          </a:p>
        </p:txBody>
      </p:sp>
      <p:sp>
        <p:nvSpPr>
          <p:cNvPr id="71" name="Text 38"/>
          <p:cNvSpPr/>
          <p:nvPr/>
        </p:nvSpPr>
        <p:spPr>
          <a:xfrm>
            <a:off x="3183865" y="10934700"/>
            <a:ext cx="8010468" cy="11260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 record of the number of spells cast per year</a:t>
            </a:r>
            <a:endParaRPr lang="en-US" sz="3200" dirty="0"/>
          </a:p>
        </p:txBody>
      </p:sp>
      <p:sp>
        <p:nvSpPr>
          <p:cNvPr id="72" name="Shape 0">
            <a:extLst>
              <a:ext uri="{FF2B5EF4-FFF2-40B4-BE49-F238E27FC236}">
                <a16:creationId xmlns:a16="http://schemas.microsoft.com/office/drawing/2014/main" id="{2E2F01B2-5751-584A-AB76-4D8213886FE8}"/>
              </a:ext>
            </a:extLst>
          </p:cNvPr>
          <p:cNvSpPr/>
          <p:nvPr/>
        </p:nvSpPr>
        <p:spPr>
          <a:xfrm>
            <a:off x="-1555498" y="-11637199"/>
            <a:ext cx="9030829" cy="10058400"/>
          </a:xfrm>
          <a:prstGeom prst="rect">
            <a:avLst/>
          </a:prstGeom>
          <a:solidFill>
            <a:srgbClr val="DA6B10">
              <a:alpha val="100000"/>
            </a:srgbClr>
          </a:solidFill>
          <a:ln/>
        </p:spPr>
      </p:sp>
      <p:sp>
        <p:nvSpPr>
          <p:cNvPr id="73" name="Text 6">
            <a:extLst>
              <a:ext uri="{FF2B5EF4-FFF2-40B4-BE49-F238E27FC236}">
                <a16:creationId xmlns:a16="http://schemas.microsoft.com/office/drawing/2014/main" id="{45D157B6-67C6-444A-A386-E770F6248824}"/>
              </a:ext>
            </a:extLst>
          </p:cNvPr>
          <p:cNvSpPr/>
          <p:nvPr/>
        </p:nvSpPr>
        <p:spPr>
          <a:xfrm>
            <a:off x="5594141" y="-16141367"/>
            <a:ext cx="10728608" cy="2396067"/>
          </a:xfrm>
          <a:prstGeom prst="rect">
            <a:avLst/>
          </a:prstGeom>
          <a:noFill/>
          <a:ln/>
        </p:spPr>
        <p:txBody>
          <a:bodyPr wrap="square" lIns="0" tIns="0" rIns="0" bIns="0" rtlCol="0" anchor="t"/>
          <a:lstStyle/>
          <a:p>
            <a:pPr algn="l"/>
            <a:r>
              <a:rPr lang="en-US" sz="12800" dirty="0">
                <a:solidFill>
                  <a:srgbClr val="000000">
                    <a:alpha val="100000"/>
                  </a:srgbClr>
                </a:solidFill>
                <a:latin typeface="Rokkitt SemiBold" pitchFamily="34" charset="0"/>
                <a:ea typeface="Rokkitt SemiBold" pitchFamily="34" charset="-122"/>
                <a:cs typeface="Rokkitt SemiBold" pitchFamily="34" charset="-120"/>
              </a:rPr>
              <a:t>Discussion</a:t>
            </a:r>
            <a:endParaRPr lang="en-US" sz="12800" dirty="0"/>
          </a:p>
        </p:txBody>
      </p:sp>
      <p:sp>
        <p:nvSpPr>
          <p:cNvPr id="74" name="Text 10">
            <a:extLst>
              <a:ext uri="{FF2B5EF4-FFF2-40B4-BE49-F238E27FC236}">
                <a16:creationId xmlns:a16="http://schemas.microsoft.com/office/drawing/2014/main" id="{780AB317-DF26-6849-9632-C4505F5E8C8E}"/>
              </a:ext>
            </a:extLst>
          </p:cNvPr>
          <p:cNvSpPr/>
          <p:nvPr/>
        </p:nvSpPr>
        <p:spPr>
          <a:xfrm>
            <a:off x="27702847" y="2687811"/>
            <a:ext cx="1062699" cy="2396067"/>
          </a:xfrm>
          <a:prstGeom prst="rect">
            <a:avLst/>
          </a:prstGeom>
          <a:noFill/>
          <a:ln/>
        </p:spPr>
        <p:txBody>
          <a:bodyPr wrap="square" lIns="0" tIns="0" rIns="0" bIns="0" rtlCol="0" anchor="t"/>
          <a:lstStyle/>
          <a:p>
            <a:pPr algn="l"/>
            <a:r>
              <a:rPr lang="en-US" sz="12800" dirty="0">
                <a:solidFill>
                  <a:srgbClr val="DA6B10">
                    <a:alpha val="100000"/>
                  </a:srgbClr>
                </a:solidFill>
                <a:latin typeface="Rokkitt SemiBold" pitchFamily="34" charset="0"/>
                <a:ea typeface="Rokkitt SemiBold" pitchFamily="34" charset="-122"/>
                <a:cs typeface="Rokkitt SemiBold" pitchFamily="34" charset="-120"/>
              </a:rPr>
              <a:t>1</a:t>
            </a:r>
            <a:endParaRPr lang="en-US" sz="12800" dirty="0"/>
          </a:p>
        </p:txBody>
      </p:sp>
      <p:sp>
        <p:nvSpPr>
          <p:cNvPr id="75" name="Text 12">
            <a:extLst>
              <a:ext uri="{FF2B5EF4-FFF2-40B4-BE49-F238E27FC236}">
                <a16:creationId xmlns:a16="http://schemas.microsoft.com/office/drawing/2014/main" id="{1F9455D8-C579-1B4A-9CEE-1C0CCCA41471}"/>
              </a:ext>
            </a:extLst>
          </p:cNvPr>
          <p:cNvSpPr/>
          <p:nvPr/>
        </p:nvSpPr>
        <p:spPr>
          <a:xfrm>
            <a:off x="28426838" y="2471911"/>
            <a:ext cx="6084060"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Discover the secrets</a:t>
            </a:r>
            <a:endParaRPr lang="en-US" sz="4800" dirty="0"/>
          </a:p>
        </p:txBody>
      </p:sp>
      <p:sp>
        <p:nvSpPr>
          <p:cNvPr id="76" name="Text 13">
            <a:extLst>
              <a:ext uri="{FF2B5EF4-FFF2-40B4-BE49-F238E27FC236}">
                <a16:creationId xmlns:a16="http://schemas.microsoft.com/office/drawing/2014/main" id="{0E3442E3-D385-8443-A797-23DC0F073A96}"/>
              </a:ext>
            </a:extLst>
          </p:cNvPr>
          <p:cNvSpPr/>
          <p:nvPr/>
        </p:nvSpPr>
        <p:spPr>
          <a:xfrm>
            <a:off x="28426838" y="3272011"/>
            <a:ext cx="6016319" cy="16213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Explore the lush, vibrant forest and uncover the mysteries that lie within.</a:t>
            </a:r>
            <a:endParaRPr lang="en-US" sz="3200" dirty="0"/>
          </a:p>
        </p:txBody>
      </p:sp>
      <p:sp>
        <p:nvSpPr>
          <p:cNvPr id="77" name="Text 16">
            <a:extLst>
              <a:ext uri="{FF2B5EF4-FFF2-40B4-BE49-F238E27FC236}">
                <a16:creationId xmlns:a16="http://schemas.microsoft.com/office/drawing/2014/main" id="{08D0E47C-C807-C643-9426-EC3B7505778C}"/>
              </a:ext>
            </a:extLst>
          </p:cNvPr>
          <p:cNvSpPr/>
          <p:nvPr/>
        </p:nvSpPr>
        <p:spPr>
          <a:xfrm>
            <a:off x="32884685" y="10011536"/>
            <a:ext cx="1354836" cy="2396067"/>
          </a:xfrm>
          <a:prstGeom prst="rect">
            <a:avLst/>
          </a:prstGeom>
          <a:noFill/>
          <a:ln/>
        </p:spPr>
        <p:txBody>
          <a:bodyPr wrap="square" lIns="0" tIns="0" rIns="0" bIns="0" rtlCol="0" anchor="t"/>
          <a:lstStyle/>
          <a:p>
            <a:pPr algn="l"/>
            <a:r>
              <a:rPr lang="en-US" sz="12800" dirty="0">
                <a:solidFill>
                  <a:srgbClr val="DA6B10">
                    <a:alpha val="100000"/>
                  </a:srgbClr>
                </a:solidFill>
                <a:latin typeface="Rokkitt SemiBold" pitchFamily="34" charset="0"/>
                <a:ea typeface="Rokkitt SemiBold" pitchFamily="34" charset="-122"/>
                <a:cs typeface="Rokkitt SemiBold" pitchFamily="34" charset="-120"/>
              </a:rPr>
              <a:t>2</a:t>
            </a:r>
            <a:endParaRPr lang="en-US" sz="12800" dirty="0"/>
          </a:p>
        </p:txBody>
      </p:sp>
      <p:sp>
        <p:nvSpPr>
          <p:cNvPr id="78" name="Text 18">
            <a:extLst>
              <a:ext uri="{FF2B5EF4-FFF2-40B4-BE49-F238E27FC236}">
                <a16:creationId xmlns:a16="http://schemas.microsoft.com/office/drawing/2014/main" id="{C6E5F5AC-8CDA-A242-A25D-80746ED45DD9}"/>
              </a:ext>
            </a:extLst>
          </p:cNvPr>
          <p:cNvSpPr/>
          <p:nvPr/>
        </p:nvSpPr>
        <p:spPr>
          <a:xfrm>
            <a:off x="33900812" y="9795636"/>
            <a:ext cx="5791924"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Find your own path</a:t>
            </a:r>
            <a:endParaRPr lang="en-US" sz="4800" dirty="0"/>
          </a:p>
        </p:txBody>
      </p:sp>
      <p:sp>
        <p:nvSpPr>
          <p:cNvPr id="79" name="Text 19">
            <a:extLst>
              <a:ext uri="{FF2B5EF4-FFF2-40B4-BE49-F238E27FC236}">
                <a16:creationId xmlns:a16="http://schemas.microsoft.com/office/drawing/2014/main" id="{0BB15E55-E05D-E141-B5F6-92CFD6671864}"/>
              </a:ext>
            </a:extLst>
          </p:cNvPr>
          <p:cNvSpPr/>
          <p:nvPr/>
        </p:nvSpPr>
        <p:spPr>
          <a:xfrm>
            <a:off x="33900812" y="10595736"/>
            <a:ext cx="5724182" cy="16213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Choose your own path through the forest, and see where it takes you.</a:t>
            </a:r>
            <a:endParaRPr lang="en-US" sz="3200" dirty="0"/>
          </a:p>
        </p:txBody>
      </p:sp>
      <p:sp>
        <p:nvSpPr>
          <p:cNvPr id="80" name="Text 22">
            <a:extLst>
              <a:ext uri="{FF2B5EF4-FFF2-40B4-BE49-F238E27FC236}">
                <a16:creationId xmlns:a16="http://schemas.microsoft.com/office/drawing/2014/main" id="{8B52CA47-2802-9C46-A1D7-3686F11E5286}"/>
              </a:ext>
            </a:extLst>
          </p:cNvPr>
          <p:cNvSpPr/>
          <p:nvPr/>
        </p:nvSpPr>
        <p:spPr>
          <a:xfrm>
            <a:off x="36785887" y="16668750"/>
            <a:ext cx="1354836" cy="2396067"/>
          </a:xfrm>
          <a:prstGeom prst="rect">
            <a:avLst/>
          </a:prstGeom>
          <a:noFill/>
          <a:ln/>
        </p:spPr>
        <p:txBody>
          <a:bodyPr wrap="square" lIns="0" tIns="0" rIns="0" bIns="0" rtlCol="0" anchor="t"/>
          <a:lstStyle/>
          <a:p>
            <a:pPr algn="l"/>
            <a:r>
              <a:rPr lang="en-US" sz="12800" dirty="0">
                <a:solidFill>
                  <a:srgbClr val="DA6B10">
                    <a:alpha val="100000"/>
                  </a:srgbClr>
                </a:solidFill>
                <a:latin typeface="Rokkitt SemiBold" pitchFamily="34" charset="0"/>
                <a:ea typeface="Rokkitt SemiBold" pitchFamily="34" charset="-122"/>
                <a:cs typeface="Rokkitt SemiBold" pitchFamily="34" charset="-120"/>
              </a:rPr>
              <a:t>3</a:t>
            </a:r>
            <a:endParaRPr lang="en-US" sz="12800" dirty="0"/>
          </a:p>
        </p:txBody>
      </p:sp>
      <p:sp>
        <p:nvSpPr>
          <p:cNvPr id="81" name="Text 24">
            <a:extLst>
              <a:ext uri="{FF2B5EF4-FFF2-40B4-BE49-F238E27FC236}">
                <a16:creationId xmlns:a16="http://schemas.microsoft.com/office/drawing/2014/main" id="{B8ACEB57-4B82-FC4E-A817-9E6D3052F5C3}"/>
              </a:ext>
            </a:extLst>
          </p:cNvPr>
          <p:cNvSpPr/>
          <p:nvPr/>
        </p:nvSpPr>
        <p:spPr>
          <a:xfrm>
            <a:off x="37802014" y="16205200"/>
            <a:ext cx="5791924"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Meet the creatures</a:t>
            </a:r>
            <a:endParaRPr lang="en-US" sz="4800" dirty="0"/>
          </a:p>
        </p:txBody>
      </p:sp>
      <p:sp>
        <p:nvSpPr>
          <p:cNvPr id="82" name="Text 25">
            <a:extLst>
              <a:ext uri="{FF2B5EF4-FFF2-40B4-BE49-F238E27FC236}">
                <a16:creationId xmlns:a16="http://schemas.microsoft.com/office/drawing/2014/main" id="{E08490F5-B01B-9E46-B60A-CFC49F8FACA9}"/>
              </a:ext>
            </a:extLst>
          </p:cNvPr>
          <p:cNvSpPr/>
          <p:nvPr/>
        </p:nvSpPr>
        <p:spPr>
          <a:xfrm>
            <a:off x="37802014" y="17005300"/>
            <a:ext cx="5724182" cy="21166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Encounter the mythical creatures that call the forest home, from talking animals to mischievous fairies.</a:t>
            </a:r>
            <a:endParaRPr lang="en-US" sz="3200" dirty="0"/>
          </a:p>
        </p:txBody>
      </p:sp>
      <p:pic>
        <p:nvPicPr>
          <p:cNvPr id="83" name="Image 6" descr="preencoded.png">
            <a:extLst>
              <a:ext uri="{FF2B5EF4-FFF2-40B4-BE49-F238E27FC236}">
                <a16:creationId xmlns:a16="http://schemas.microsoft.com/office/drawing/2014/main" id="{230A01FA-EAA1-534C-B1EF-FA823EA8DAAB}"/>
              </a:ext>
            </a:extLst>
          </p:cNvPr>
          <p:cNvPicPr>
            <a:picLocks noChangeAspect="1"/>
          </p:cNvPicPr>
          <p:nvPr/>
        </p:nvPicPr>
        <p:blipFill>
          <a:blip r:embed="rId32"/>
          <a:stretch>
            <a:fillRect/>
          </a:stretch>
        </p:blipFill>
        <p:spPr>
          <a:xfrm>
            <a:off x="12004798" y="17106900"/>
            <a:ext cx="7824178" cy="9740900"/>
          </a:xfrm>
          <a:prstGeom prst="rect">
            <a:avLst/>
          </a:prstGeom>
        </p:spPr>
      </p:pic>
      <p:pic>
        <p:nvPicPr>
          <p:cNvPr id="84" name="Image 7" descr="preencoded.png">
            <a:extLst>
              <a:ext uri="{FF2B5EF4-FFF2-40B4-BE49-F238E27FC236}">
                <a16:creationId xmlns:a16="http://schemas.microsoft.com/office/drawing/2014/main" id="{BA480A76-9AF5-1248-8EC5-994031C80363}"/>
              </a:ext>
            </a:extLst>
          </p:cNvPr>
          <p:cNvPicPr>
            <a:picLocks noChangeAspect="1"/>
          </p:cNvPicPr>
          <p:nvPr/>
        </p:nvPicPr>
        <p:blipFill>
          <a:blip r:embed="rId33"/>
          <a:stretch>
            <a:fillRect/>
          </a:stretch>
        </p:blipFill>
        <p:spPr>
          <a:xfrm>
            <a:off x="-9571555" y="-17289114"/>
            <a:ext cx="4534467" cy="89535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5EED9"/>
        </a:solidFill>
        <a:effectLst/>
      </p:bgPr>
    </p:bg>
    <p:spTree>
      <p:nvGrpSpPr>
        <p:cNvPr id="1" name=""/>
        <p:cNvGrpSpPr/>
        <p:nvPr/>
      </p:nvGrpSpPr>
      <p:grpSpPr>
        <a:xfrm>
          <a:off x="0" y="0"/>
          <a:ext cx="0" cy="0"/>
          <a:chOff x="0" y="0"/>
          <a:chExt cx="0" cy="0"/>
        </a:xfrm>
      </p:grpSpPr>
      <p:sp>
        <p:nvSpPr>
          <p:cNvPr id="2" name="Shape 0"/>
          <p:cNvSpPr/>
          <p:nvPr/>
        </p:nvSpPr>
        <p:spPr>
          <a:xfrm>
            <a:off x="2616527" y="3479800"/>
            <a:ext cx="9030829" cy="10058400"/>
          </a:xfrm>
          <a:prstGeom prst="rect">
            <a:avLst/>
          </a:prstGeom>
          <a:solidFill>
            <a:srgbClr val="DA6B10">
              <a:alpha val="100000"/>
            </a:srgbClr>
          </a:solidFill>
          <a:ln/>
        </p:spPr>
      </p:sp>
      <p:sp>
        <p:nvSpPr>
          <p:cNvPr id="3" name="Shape 1"/>
          <p:cNvSpPr/>
          <p:nvPr/>
        </p:nvSpPr>
        <p:spPr>
          <a:xfrm>
            <a:off x="0" y="0"/>
            <a:ext cx="24387048" cy="13716000"/>
          </a:xfrm>
          <a:prstGeom prst="rect">
            <a:avLst/>
          </a:prstGeom>
          <a:noFill/>
          <a:ln/>
        </p:spPr>
      </p:sp>
      <p:pic>
        <p:nvPicPr>
          <p:cNvPr id="4" name="Image 0" descr="preencoded.png"/>
          <p:cNvPicPr>
            <a:picLocks noChangeAspect="1"/>
          </p:cNvPicPr>
          <p:nvPr/>
        </p:nvPicPr>
        <p:blipFill>
          <a:blip r:embed="rId3"/>
          <a:stretch>
            <a:fillRect/>
          </a:stretch>
        </p:blipFill>
        <p:spPr>
          <a:xfrm>
            <a:off x="0" y="1244600"/>
            <a:ext cx="24387048" cy="25400"/>
          </a:xfrm>
          <a:prstGeom prst="rect">
            <a:avLst/>
          </a:prstGeom>
        </p:spPr>
      </p:pic>
      <p:pic>
        <p:nvPicPr>
          <p:cNvPr id="5" name="Image 1" descr="preencoded.png"/>
          <p:cNvPicPr>
            <a:picLocks noChangeAspect="1"/>
          </p:cNvPicPr>
          <p:nvPr/>
        </p:nvPicPr>
        <p:blipFill>
          <a:blip r:embed="rId3"/>
          <a:stretch>
            <a:fillRect/>
          </a:stretch>
        </p:blipFill>
        <p:spPr>
          <a:xfrm>
            <a:off x="0" y="12420600"/>
            <a:ext cx="24387048" cy="25400"/>
          </a:xfrm>
          <a:prstGeom prst="rect">
            <a:avLst/>
          </a:prstGeom>
        </p:spPr>
      </p:pic>
      <p:pic>
        <p:nvPicPr>
          <p:cNvPr id="6" name="Image 2" descr="preencoded.png"/>
          <p:cNvPicPr>
            <a:picLocks noChangeAspect="1"/>
          </p:cNvPicPr>
          <p:nvPr/>
        </p:nvPicPr>
        <p:blipFill>
          <a:blip r:embed="rId4"/>
          <a:stretch>
            <a:fillRect/>
          </a:stretch>
        </p:blipFill>
        <p:spPr>
          <a:xfrm>
            <a:off x="1244756" y="1270000"/>
            <a:ext cx="25403" cy="12446000"/>
          </a:xfrm>
          <a:prstGeom prst="rect">
            <a:avLst/>
          </a:prstGeom>
        </p:spPr>
      </p:pic>
      <p:pic>
        <p:nvPicPr>
          <p:cNvPr id="7" name="Image 3" descr="preencoded.png"/>
          <p:cNvPicPr>
            <a:picLocks noChangeAspect="1"/>
          </p:cNvPicPr>
          <p:nvPr/>
        </p:nvPicPr>
        <p:blipFill>
          <a:blip r:embed="rId4"/>
          <a:stretch>
            <a:fillRect/>
          </a:stretch>
        </p:blipFill>
        <p:spPr>
          <a:xfrm>
            <a:off x="23726565" y="0"/>
            <a:ext cx="25403" cy="12446000"/>
          </a:xfrm>
          <a:prstGeom prst="rect">
            <a:avLst/>
          </a:prstGeom>
        </p:spPr>
      </p:pic>
      <p:pic>
        <p:nvPicPr>
          <p:cNvPr id="8" name="Image 4" descr="preencoded.png"/>
          <p:cNvPicPr>
            <a:picLocks noChangeAspect="1"/>
          </p:cNvPicPr>
          <p:nvPr/>
        </p:nvPicPr>
        <p:blipFill>
          <a:blip r:embed="rId5"/>
          <a:stretch>
            <a:fillRect/>
          </a:stretch>
        </p:blipFill>
        <p:spPr>
          <a:xfrm>
            <a:off x="22456407" y="0"/>
            <a:ext cx="25403" cy="13716000"/>
          </a:xfrm>
          <a:prstGeom prst="rect">
            <a:avLst/>
          </a:prstGeom>
        </p:spPr>
      </p:pic>
      <p:sp>
        <p:nvSpPr>
          <p:cNvPr id="9" name="Text 2"/>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3"/>
          <p:cNvSpPr/>
          <p:nvPr/>
        </p:nvSpPr>
        <p:spPr>
          <a:xfrm rot="16200000">
            <a:off x="106232" y="1788827"/>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5" descr="preencoded.png"/>
          <p:cNvPicPr>
            <a:picLocks noChangeAspect="1"/>
          </p:cNvPicPr>
          <p:nvPr/>
        </p:nvPicPr>
        <p:blipFill>
          <a:blip r:embed="rId6"/>
          <a:stretch>
            <a:fillRect/>
          </a:stretch>
        </p:blipFill>
        <p:spPr>
          <a:xfrm>
            <a:off x="22608826" y="5257800"/>
            <a:ext cx="1016127" cy="3200400"/>
          </a:xfrm>
          <a:prstGeom prst="rect">
            <a:avLst/>
          </a:prstGeom>
        </p:spPr>
      </p:pic>
      <p:sp>
        <p:nvSpPr>
          <p:cNvPr id="12" name="Text 4"/>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5"/>
          <p:cNvSpPr/>
          <p:nvPr/>
        </p:nvSpPr>
        <p:spPr>
          <a:xfrm rot="16200000">
            <a:off x="106232" y="1788827"/>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Text 6"/>
          <p:cNvSpPr/>
          <p:nvPr/>
        </p:nvSpPr>
        <p:spPr>
          <a:xfrm>
            <a:off x="6071359" y="1778000"/>
            <a:ext cx="10728608" cy="2396067"/>
          </a:xfrm>
          <a:prstGeom prst="rect">
            <a:avLst/>
          </a:prstGeom>
          <a:noFill/>
          <a:ln/>
        </p:spPr>
        <p:txBody>
          <a:bodyPr wrap="square" lIns="0" tIns="0" rIns="0" bIns="0" rtlCol="0" anchor="t"/>
          <a:lstStyle/>
          <a:p>
            <a:pPr algn="l"/>
            <a:r>
              <a:rPr lang="en-US" sz="12800" dirty="0">
                <a:solidFill>
                  <a:srgbClr val="000000">
                    <a:alpha val="100000"/>
                  </a:srgbClr>
                </a:solidFill>
                <a:latin typeface="Rokkitt SemiBold" pitchFamily="34" charset="0"/>
                <a:ea typeface="Rokkitt SemiBold" pitchFamily="34" charset="-122"/>
                <a:cs typeface="Rokkitt SemiBold" pitchFamily="34" charset="-120"/>
              </a:rPr>
              <a:t>Discussion</a:t>
            </a:r>
            <a:endParaRPr lang="en-US" sz="12800" dirty="0"/>
          </a:p>
        </p:txBody>
      </p:sp>
      <p:sp>
        <p:nvSpPr>
          <p:cNvPr id="15" name="Shape 7"/>
          <p:cNvSpPr/>
          <p:nvPr/>
        </p:nvSpPr>
        <p:spPr>
          <a:xfrm>
            <a:off x="15165695" y="2286000"/>
            <a:ext cx="6604826" cy="9131300"/>
          </a:xfrm>
          <a:prstGeom prst="rect">
            <a:avLst/>
          </a:prstGeom>
          <a:noFill/>
          <a:ln/>
        </p:spPr>
      </p:sp>
      <p:sp>
        <p:nvSpPr>
          <p:cNvPr id="16" name="Shape 8"/>
          <p:cNvSpPr/>
          <p:nvPr/>
        </p:nvSpPr>
        <p:spPr>
          <a:xfrm>
            <a:off x="15165695" y="2286000"/>
            <a:ext cx="6604826" cy="2286000"/>
          </a:xfrm>
          <a:prstGeom prst="rect">
            <a:avLst/>
          </a:prstGeom>
          <a:noFill/>
          <a:ln/>
        </p:spPr>
      </p:sp>
      <p:sp>
        <p:nvSpPr>
          <p:cNvPr id="17" name="Shape 9"/>
          <p:cNvSpPr/>
          <p:nvPr/>
        </p:nvSpPr>
        <p:spPr>
          <a:xfrm>
            <a:off x="15165695" y="2501900"/>
            <a:ext cx="520765" cy="1854200"/>
          </a:xfrm>
          <a:prstGeom prst="rect">
            <a:avLst/>
          </a:prstGeom>
          <a:noFill/>
          <a:ln/>
        </p:spPr>
      </p:sp>
      <p:sp>
        <p:nvSpPr>
          <p:cNvPr id="18" name="Text 10"/>
          <p:cNvSpPr/>
          <p:nvPr/>
        </p:nvSpPr>
        <p:spPr>
          <a:xfrm>
            <a:off x="15165695" y="2501900"/>
            <a:ext cx="1062699" cy="2396067"/>
          </a:xfrm>
          <a:prstGeom prst="rect">
            <a:avLst/>
          </a:prstGeom>
          <a:noFill/>
          <a:ln/>
        </p:spPr>
        <p:txBody>
          <a:bodyPr wrap="square" lIns="0" tIns="0" rIns="0" bIns="0" rtlCol="0" anchor="t"/>
          <a:lstStyle/>
          <a:p>
            <a:pPr algn="l"/>
            <a:r>
              <a:rPr lang="en-US" sz="12800" dirty="0">
                <a:solidFill>
                  <a:srgbClr val="DA6B10">
                    <a:alpha val="100000"/>
                  </a:srgbClr>
                </a:solidFill>
                <a:latin typeface="Rokkitt SemiBold" pitchFamily="34" charset="0"/>
                <a:ea typeface="Rokkitt SemiBold" pitchFamily="34" charset="-122"/>
                <a:cs typeface="Rokkitt SemiBold" pitchFamily="34" charset="-120"/>
              </a:rPr>
              <a:t>1</a:t>
            </a:r>
            <a:endParaRPr lang="en-US" sz="12800" dirty="0"/>
          </a:p>
        </p:txBody>
      </p:sp>
      <p:sp>
        <p:nvSpPr>
          <p:cNvPr id="19" name="Shape 11"/>
          <p:cNvSpPr/>
          <p:nvPr/>
        </p:nvSpPr>
        <p:spPr>
          <a:xfrm>
            <a:off x="15889686" y="2286000"/>
            <a:ext cx="5880835" cy="2286000"/>
          </a:xfrm>
          <a:prstGeom prst="rect">
            <a:avLst/>
          </a:prstGeom>
          <a:noFill/>
          <a:ln/>
        </p:spPr>
      </p:sp>
      <p:sp>
        <p:nvSpPr>
          <p:cNvPr id="20" name="Text 12"/>
          <p:cNvSpPr/>
          <p:nvPr/>
        </p:nvSpPr>
        <p:spPr>
          <a:xfrm>
            <a:off x="15889686" y="2286000"/>
            <a:ext cx="6084060"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Discover the secrets</a:t>
            </a:r>
            <a:endParaRPr lang="en-US" sz="4800" dirty="0"/>
          </a:p>
        </p:txBody>
      </p:sp>
      <p:sp>
        <p:nvSpPr>
          <p:cNvPr id="21" name="Text 13"/>
          <p:cNvSpPr/>
          <p:nvPr/>
        </p:nvSpPr>
        <p:spPr>
          <a:xfrm>
            <a:off x="15889686" y="3086100"/>
            <a:ext cx="6016319" cy="16213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Explore the lush, vibrant forest and uncover the mysteries that lie within.</a:t>
            </a:r>
            <a:endParaRPr lang="en-US" sz="3200" dirty="0"/>
          </a:p>
        </p:txBody>
      </p:sp>
      <p:sp>
        <p:nvSpPr>
          <p:cNvPr id="22" name="Shape 14"/>
          <p:cNvSpPr/>
          <p:nvPr/>
        </p:nvSpPr>
        <p:spPr>
          <a:xfrm>
            <a:off x="15165695" y="5461000"/>
            <a:ext cx="6604826" cy="2286000"/>
          </a:xfrm>
          <a:prstGeom prst="rect">
            <a:avLst/>
          </a:prstGeom>
          <a:noFill/>
          <a:ln/>
        </p:spPr>
      </p:sp>
      <p:sp>
        <p:nvSpPr>
          <p:cNvPr id="23" name="Shape 15"/>
          <p:cNvSpPr/>
          <p:nvPr/>
        </p:nvSpPr>
        <p:spPr>
          <a:xfrm>
            <a:off x="15165695" y="5676900"/>
            <a:ext cx="812902" cy="1854200"/>
          </a:xfrm>
          <a:prstGeom prst="rect">
            <a:avLst/>
          </a:prstGeom>
          <a:noFill/>
          <a:ln/>
        </p:spPr>
      </p:sp>
      <p:sp>
        <p:nvSpPr>
          <p:cNvPr id="24" name="Text 16"/>
          <p:cNvSpPr/>
          <p:nvPr/>
        </p:nvSpPr>
        <p:spPr>
          <a:xfrm>
            <a:off x="15165695" y="5676900"/>
            <a:ext cx="1354836" cy="2396067"/>
          </a:xfrm>
          <a:prstGeom prst="rect">
            <a:avLst/>
          </a:prstGeom>
          <a:noFill/>
          <a:ln/>
        </p:spPr>
        <p:txBody>
          <a:bodyPr wrap="square" lIns="0" tIns="0" rIns="0" bIns="0" rtlCol="0" anchor="t"/>
          <a:lstStyle/>
          <a:p>
            <a:pPr algn="l"/>
            <a:r>
              <a:rPr lang="en-US" sz="12800" dirty="0">
                <a:solidFill>
                  <a:srgbClr val="DA6B10">
                    <a:alpha val="100000"/>
                  </a:srgbClr>
                </a:solidFill>
                <a:latin typeface="Rokkitt SemiBold" pitchFamily="34" charset="0"/>
                <a:ea typeface="Rokkitt SemiBold" pitchFamily="34" charset="-122"/>
                <a:cs typeface="Rokkitt SemiBold" pitchFamily="34" charset="-120"/>
              </a:rPr>
              <a:t>2</a:t>
            </a:r>
            <a:endParaRPr lang="en-US" sz="12800" dirty="0"/>
          </a:p>
        </p:txBody>
      </p:sp>
      <p:sp>
        <p:nvSpPr>
          <p:cNvPr id="25" name="Shape 17"/>
          <p:cNvSpPr/>
          <p:nvPr/>
        </p:nvSpPr>
        <p:spPr>
          <a:xfrm>
            <a:off x="16181822" y="5461000"/>
            <a:ext cx="5588698" cy="2286000"/>
          </a:xfrm>
          <a:prstGeom prst="rect">
            <a:avLst/>
          </a:prstGeom>
          <a:noFill/>
          <a:ln/>
        </p:spPr>
      </p:sp>
      <p:sp>
        <p:nvSpPr>
          <p:cNvPr id="26" name="Text 18"/>
          <p:cNvSpPr/>
          <p:nvPr/>
        </p:nvSpPr>
        <p:spPr>
          <a:xfrm>
            <a:off x="16181822" y="5461000"/>
            <a:ext cx="5791924"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Find your own path</a:t>
            </a:r>
            <a:endParaRPr lang="en-US" sz="4800" dirty="0"/>
          </a:p>
        </p:txBody>
      </p:sp>
      <p:sp>
        <p:nvSpPr>
          <p:cNvPr id="27" name="Text 19"/>
          <p:cNvSpPr/>
          <p:nvPr/>
        </p:nvSpPr>
        <p:spPr>
          <a:xfrm>
            <a:off x="16181822" y="6261100"/>
            <a:ext cx="5724182" cy="16213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Choose your own path through the forest, and see where it takes you.</a:t>
            </a:r>
            <a:endParaRPr lang="en-US" sz="3200" dirty="0"/>
          </a:p>
        </p:txBody>
      </p:sp>
      <p:sp>
        <p:nvSpPr>
          <p:cNvPr id="28" name="Shape 20"/>
          <p:cNvSpPr/>
          <p:nvPr/>
        </p:nvSpPr>
        <p:spPr>
          <a:xfrm>
            <a:off x="15165695" y="8636000"/>
            <a:ext cx="6604826" cy="2781300"/>
          </a:xfrm>
          <a:prstGeom prst="rect">
            <a:avLst/>
          </a:prstGeom>
          <a:noFill/>
          <a:ln/>
        </p:spPr>
      </p:sp>
      <p:sp>
        <p:nvSpPr>
          <p:cNvPr id="29" name="Shape 21"/>
          <p:cNvSpPr/>
          <p:nvPr/>
        </p:nvSpPr>
        <p:spPr>
          <a:xfrm>
            <a:off x="15165695" y="9099550"/>
            <a:ext cx="812902" cy="1854200"/>
          </a:xfrm>
          <a:prstGeom prst="rect">
            <a:avLst/>
          </a:prstGeom>
          <a:noFill/>
          <a:ln/>
        </p:spPr>
      </p:sp>
      <p:sp>
        <p:nvSpPr>
          <p:cNvPr id="30" name="Text 22"/>
          <p:cNvSpPr/>
          <p:nvPr/>
        </p:nvSpPr>
        <p:spPr>
          <a:xfrm>
            <a:off x="15165695" y="9099550"/>
            <a:ext cx="1354836" cy="2396067"/>
          </a:xfrm>
          <a:prstGeom prst="rect">
            <a:avLst/>
          </a:prstGeom>
          <a:noFill/>
          <a:ln/>
        </p:spPr>
        <p:txBody>
          <a:bodyPr wrap="square" lIns="0" tIns="0" rIns="0" bIns="0" rtlCol="0" anchor="t"/>
          <a:lstStyle/>
          <a:p>
            <a:pPr algn="l"/>
            <a:r>
              <a:rPr lang="en-US" sz="12800" dirty="0">
                <a:solidFill>
                  <a:srgbClr val="DA6B10">
                    <a:alpha val="100000"/>
                  </a:srgbClr>
                </a:solidFill>
                <a:latin typeface="Rokkitt SemiBold" pitchFamily="34" charset="0"/>
                <a:ea typeface="Rokkitt SemiBold" pitchFamily="34" charset="-122"/>
                <a:cs typeface="Rokkitt SemiBold" pitchFamily="34" charset="-120"/>
              </a:rPr>
              <a:t>3</a:t>
            </a:r>
            <a:endParaRPr lang="en-US" sz="12800" dirty="0"/>
          </a:p>
        </p:txBody>
      </p:sp>
      <p:sp>
        <p:nvSpPr>
          <p:cNvPr id="31" name="Shape 23"/>
          <p:cNvSpPr/>
          <p:nvPr/>
        </p:nvSpPr>
        <p:spPr>
          <a:xfrm>
            <a:off x="16181822" y="8636000"/>
            <a:ext cx="5588698" cy="2781300"/>
          </a:xfrm>
          <a:prstGeom prst="rect">
            <a:avLst/>
          </a:prstGeom>
          <a:noFill/>
          <a:ln/>
        </p:spPr>
      </p:sp>
      <p:sp>
        <p:nvSpPr>
          <p:cNvPr id="32" name="Text 24"/>
          <p:cNvSpPr/>
          <p:nvPr/>
        </p:nvSpPr>
        <p:spPr>
          <a:xfrm>
            <a:off x="16181822" y="8636000"/>
            <a:ext cx="5791924"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Meet the creatures</a:t>
            </a:r>
            <a:endParaRPr lang="en-US" sz="4800" dirty="0"/>
          </a:p>
        </p:txBody>
      </p:sp>
      <p:sp>
        <p:nvSpPr>
          <p:cNvPr id="33" name="Text 25"/>
          <p:cNvSpPr/>
          <p:nvPr/>
        </p:nvSpPr>
        <p:spPr>
          <a:xfrm>
            <a:off x="16181822" y="9436100"/>
            <a:ext cx="5724182" cy="21166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Encounter the mythical creatures that call the forest home, from talking animals to mischievous fairies.</a:t>
            </a:r>
            <a:endParaRPr lang="en-US" sz="3200" dirty="0"/>
          </a:p>
        </p:txBody>
      </p:sp>
      <p:pic>
        <p:nvPicPr>
          <p:cNvPr id="34" name="Image 6" descr="preencoded.png"/>
          <p:cNvPicPr>
            <a:picLocks noChangeAspect="1"/>
          </p:cNvPicPr>
          <p:nvPr/>
        </p:nvPicPr>
        <p:blipFill>
          <a:blip r:embed="rId7"/>
          <a:stretch>
            <a:fillRect/>
          </a:stretch>
        </p:blipFill>
        <p:spPr>
          <a:xfrm>
            <a:off x="6211076" y="3975100"/>
            <a:ext cx="7824178" cy="9740900"/>
          </a:xfrm>
          <a:prstGeom prst="rect">
            <a:avLst/>
          </a:prstGeom>
        </p:spPr>
      </p:pic>
      <p:pic>
        <p:nvPicPr>
          <p:cNvPr id="35" name="Image 7" descr="preencoded.png"/>
          <p:cNvPicPr>
            <a:picLocks noChangeAspect="1"/>
          </p:cNvPicPr>
          <p:nvPr/>
        </p:nvPicPr>
        <p:blipFill>
          <a:blip r:embed="rId8"/>
          <a:stretch>
            <a:fillRect/>
          </a:stretch>
        </p:blipFill>
        <p:spPr>
          <a:xfrm>
            <a:off x="1270159" y="1270000"/>
            <a:ext cx="4534467" cy="8953500"/>
          </a:xfrm>
          <a:prstGeom prst="rect">
            <a:avLst/>
          </a:prstGeom>
        </p:spPr>
      </p:pic>
      <p:sp>
        <p:nvSpPr>
          <p:cNvPr id="36" name="Shape 0">
            <a:extLst>
              <a:ext uri="{FF2B5EF4-FFF2-40B4-BE49-F238E27FC236}">
                <a16:creationId xmlns:a16="http://schemas.microsoft.com/office/drawing/2014/main" id="{3D2D8491-F048-7849-8297-355AFCD8CEDB}"/>
              </a:ext>
            </a:extLst>
          </p:cNvPr>
          <p:cNvSpPr/>
          <p:nvPr/>
        </p:nvSpPr>
        <p:spPr>
          <a:xfrm>
            <a:off x="5652206" y="-15917333"/>
            <a:ext cx="9030829" cy="10058400"/>
          </a:xfrm>
          <a:prstGeom prst="rect">
            <a:avLst/>
          </a:prstGeom>
          <a:solidFill>
            <a:srgbClr val="DA6B10">
              <a:alpha val="100000"/>
            </a:srgbClr>
          </a:solidFill>
          <a:ln/>
        </p:spPr>
      </p:sp>
      <p:sp>
        <p:nvSpPr>
          <p:cNvPr id="37" name="Text 6">
            <a:extLst>
              <a:ext uri="{FF2B5EF4-FFF2-40B4-BE49-F238E27FC236}">
                <a16:creationId xmlns:a16="http://schemas.microsoft.com/office/drawing/2014/main" id="{194BEFBF-1BBF-2240-B27B-FC41478341DC}"/>
              </a:ext>
            </a:extLst>
          </p:cNvPr>
          <p:cNvSpPr/>
          <p:nvPr/>
        </p:nvSpPr>
        <p:spPr>
          <a:xfrm>
            <a:off x="-9735806" y="-13466233"/>
            <a:ext cx="10728608" cy="2396067"/>
          </a:xfrm>
          <a:prstGeom prst="rect">
            <a:avLst/>
          </a:prstGeom>
          <a:noFill/>
          <a:ln/>
        </p:spPr>
        <p:txBody>
          <a:bodyPr wrap="square" lIns="0" tIns="0" rIns="0" bIns="0" rtlCol="0" anchor="t"/>
          <a:lstStyle/>
          <a:p>
            <a:pPr algn="ctr"/>
            <a:r>
              <a:rPr lang="en-US" sz="12800" dirty="0">
                <a:solidFill>
                  <a:srgbClr val="000000">
                    <a:alpha val="100000"/>
                  </a:srgbClr>
                </a:solidFill>
                <a:latin typeface="Rokkitt SemiBold" pitchFamily="34" charset="0"/>
                <a:ea typeface="Rokkitt SemiBold" pitchFamily="34" charset="-122"/>
                <a:cs typeface="Rokkitt SemiBold" pitchFamily="34" charset="-120"/>
              </a:rPr>
              <a:t>Discussion</a:t>
            </a:r>
            <a:endParaRPr lang="en-US" sz="12800" dirty="0"/>
          </a:p>
        </p:txBody>
      </p:sp>
      <p:pic>
        <p:nvPicPr>
          <p:cNvPr id="38" name="Image 6" descr="preencoded.png">
            <a:extLst>
              <a:ext uri="{FF2B5EF4-FFF2-40B4-BE49-F238E27FC236}">
                <a16:creationId xmlns:a16="http://schemas.microsoft.com/office/drawing/2014/main" id="{4FE287B8-1F7A-7449-80A2-1EC85D28D2CB}"/>
              </a:ext>
            </a:extLst>
          </p:cNvPr>
          <p:cNvPicPr>
            <a:picLocks noChangeAspect="1"/>
          </p:cNvPicPr>
          <p:nvPr/>
        </p:nvPicPr>
        <p:blipFill>
          <a:blip r:embed="rId9"/>
          <a:stretch>
            <a:fillRect/>
          </a:stretch>
        </p:blipFill>
        <p:spPr>
          <a:xfrm>
            <a:off x="15697044" y="-8465184"/>
            <a:ext cx="7824178" cy="7391400"/>
          </a:xfrm>
          <a:prstGeom prst="rect">
            <a:avLst/>
          </a:prstGeom>
        </p:spPr>
      </p:pic>
      <p:sp>
        <p:nvSpPr>
          <p:cNvPr id="39" name="Text 7">
            <a:extLst>
              <a:ext uri="{FF2B5EF4-FFF2-40B4-BE49-F238E27FC236}">
                <a16:creationId xmlns:a16="http://schemas.microsoft.com/office/drawing/2014/main" id="{AF31B9FD-81C3-BC42-8280-1527E66DBB89}"/>
              </a:ext>
            </a:extLst>
          </p:cNvPr>
          <p:cNvSpPr/>
          <p:nvPr/>
        </p:nvSpPr>
        <p:spPr>
          <a:xfrm>
            <a:off x="-16350336" y="4059766"/>
            <a:ext cx="5876601" cy="6942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In the Realm of Magic and Adventure, dragons are no longer fearsome beasts to be feared. They can be tamed and even become loyal companions to those brave enough to venture into the unknown. Similarly, unicorns, long considered to be mythical creatures, can now be sighted in this fantastical realm. The world is filled with endless possibilities and endless adventures.</a:t>
            </a:r>
            <a:endParaRPr lang="en-US" sz="3200" dirty="0"/>
          </a:p>
        </p:txBody>
      </p:sp>
      <p:sp>
        <p:nvSpPr>
          <p:cNvPr id="40" name="Text 8">
            <a:extLst>
              <a:ext uri="{FF2B5EF4-FFF2-40B4-BE49-F238E27FC236}">
                <a16:creationId xmlns:a16="http://schemas.microsoft.com/office/drawing/2014/main" id="{9D33E9D8-F4C2-1F46-9884-EE51405D231E}"/>
              </a:ext>
            </a:extLst>
          </p:cNvPr>
          <p:cNvSpPr/>
          <p:nvPr/>
        </p:nvSpPr>
        <p:spPr>
          <a:xfrm>
            <a:off x="29107804" y="1968500"/>
            <a:ext cx="6460874" cy="95842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Taming Dragons and Sighting Unicorns: A Guide to the Realm of Magic and Adventure</a:t>
            </a:r>
            <a:endParaRPr lang="en-US" sz="80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5EED9"/>
        </a:solidFill>
        <a:effectLst/>
      </p:bgPr>
    </p:bg>
    <p:spTree>
      <p:nvGrpSpPr>
        <p:cNvPr id="1" name=""/>
        <p:cNvGrpSpPr/>
        <p:nvPr/>
      </p:nvGrpSpPr>
      <p:grpSpPr>
        <a:xfrm>
          <a:off x="0" y="0"/>
          <a:ext cx="0" cy="0"/>
          <a:chOff x="0" y="0"/>
          <a:chExt cx="0" cy="0"/>
        </a:xfrm>
      </p:grpSpPr>
      <p:sp>
        <p:nvSpPr>
          <p:cNvPr id="2" name="Shape 0"/>
          <p:cNvSpPr/>
          <p:nvPr/>
        </p:nvSpPr>
        <p:spPr>
          <a:xfrm>
            <a:off x="7392324" y="0"/>
            <a:ext cx="9030829" cy="10058400"/>
          </a:xfrm>
          <a:prstGeom prst="rect">
            <a:avLst/>
          </a:prstGeom>
          <a:solidFill>
            <a:srgbClr val="DA6B10">
              <a:alpha val="100000"/>
            </a:srgbClr>
          </a:solidFill>
          <a:ln/>
        </p:spPr>
      </p:sp>
      <p:sp>
        <p:nvSpPr>
          <p:cNvPr id="3" name="Shape 1"/>
          <p:cNvSpPr/>
          <p:nvPr/>
        </p:nvSpPr>
        <p:spPr>
          <a:xfrm>
            <a:off x="0" y="0"/>
            <a:ext cx="24387048" cy="13716000"/>
          </a:xfrm>
          <a:prstGeom prst="rect">
            <a:avLst/>
          </a:prstGeom>
          <a:noFill/>
          <a:ln/>
        </p:spPr>
      </p:sp>
      <p:pic>
        <p:nvPicPr>
          <p:cNvPr id="4" name="Image 0" descr="preencoded.png"/>
          <p:cNvPicPr>
            <a:picLocks noChangeAspect="1"/>
          </p:cNvPicPr>
          <p:nvPr/>
        </p:nvPicPr>
        <p:blipFill>
          <a:blip r:embed="rId3"/>
          <a:stretch>
            <a:fillRect/>
          </a:stretch>
        </p:blipFill>
        <p:spPr>
          <a:xfrm>
            <a:off x="0" y="1244600"/>
            <a:ext cx="24387048" cy="25400"/>
          </a:xfrm>
          <a:prstGeom prst="rect">
            <a:avLst/>
          </a:prstGeom>
        </p:spPr>
      </p:pic>
      <p:pic>
        <p:nvPicPr>
          <p:cNvPr id="5" name="Image 1" descr="preencoded.png"/>
          <p:cNvPicPr>
            <a:picLocks noChangeAspect="1"/>
          </p:cNvPicPr>
          <p:nvPr/>
        </p:nvPicPr>
        <p:blipFill>
          <a:blip r:embed="rId3"/>
          <a:stretch>
            <a:fillRect/>
          </a:stretch>
        </p:blipFill>
        <p:spPr>
          <a:xfrm>
            <a:off x="0" y="12420600"/>
            <a:ext cx="24387048" cy="25400"/>
          </a:xfrm>
          <a:prstGeom prst="rect">
            <a:avLst/>
          </a:prstGeom>
        </p:spPr>
      </p:pic>
      <p:pic>
        <p:nvPicPr>
          <p:cNvPr id="6" name="Image 2" descr="preencoded.png"/>
          <p:cNvPicPr>
            <a:picLocks noChangeAspect="1"/>
          </p:cNvPicPr>
          <p:nvPr/>
        </p:nvPicPr>
        <p:blipFill>
          <a:blip r:embed="rId4"/>
          <a:stretch>
            <a:fillRect/>
          </a:stretch>
        </p:blipFill>
        <p:spPr>
          <a:xfrm>
            <a:off x="1244756" y="1270000"/>
            <a:ext cx="25403" cy="12446000"/>
          </a:xfrm>
          <a:prstGeom prst="rect">
            <a:avLst/>
          </a:prstGeom>
        </p:spPr>
      </p:pic>
      <p:pic>
        <p:nvPicPr>
          <p:cNvPr id="7" name="Image 3" descr="preencoded.png"/>
          <p:cNvPicPr>
            <a:picLocks noChangeAspect="1"/>
          </p:cNvPicPr>
          <p:nvPr/>
        </p:nvPicPr>
        <p:blipFill>
          <a:blip r:embed="rId4"/>
          <a:stretch>
            <a:fillRect/>
          </a:stretch>
        </p:blipFill>
        <p:spPr>
          <a:xfrm>
            <a:off x="23726565" y="0"/>
            <a:ext cx="25403" cy="12446000"/>
          </a:xfrm>
          <a:prstGeom prst="rect">
            <a:avLst/>
          </a:prstGeom>
        </p:spPr>
      </p:pic>
      <p:pic>
        <p:nvPicPr>
          <p:cNvPr id="8" name="Image 4" descr="preencoded.png"/>
          <p:cNvPicPr>
            <a:picLocks noChangeAspect="1"/>
          </p:cNvPicPr>
          <p:nvPr/>
        </p:nvPicPr>
        <p:blipFill>
          <a:blip r:embed="rId5"/>
          <a:stretch>
            <a:fillRect/>
          </a:stretch>
        </p:blipFill>
        <p:spPr>
          <a:xfrm>
            <a:off x="22456407" y="0"/>
            <a:ext cx="25403" cy="13716000"/>
          </a:xfrm>
          <a:prstGeom prst="rect">
            <a:avLst/>
          </a:prstGeom>
        </p:spPr>
      </p:pic>
      <p:sp>
        <p:nvSpPr>
          <p:cNvPr id="9" name="Text 2"/>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3"/>
          <p:cNvSpPr/>
          <p:nvPr/>
        </p:nvSpPr>
        <p:spPr>
          <a:xfrm rot="16200000">
            <a:off x="106232" y="1788827"/>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5" descr="preencoded.png"/>
          <p:cNvPicPr>
            <a:picLocks noChangeAspect="1"/>
          </p:cNvPicPr>
          <p:nvPr/>
        </p:nvPicPr>
        <p:blipFill>
          <a:blip r:embed="rId6"/>
          <a:stretch>
            <a:fillRect/>
          </a:stretch>
        </p:blipFill>
        <p:spPr>
          <a:xfrm>
            <a:off x="22608826" y="5257800"/>
            <a:ext cx="1016127" cy="3200400"/>
          </a:xfrm>
          <a:prstGeom prst="rect">
            <a:avLst/>
          </a:prstGeom>
        </p:spPr>
      </p:pic>
      <p:sp>
        <p:nvSpPr>
          <p:cNvPr id="12" name="Text 4"/>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5"/>
          <p:cNvSpPr/>
          <p:nvPr/>
        </p:nvSpPr>
        <p:spPr>
          <a:xfrm rot="16200000">
            <a:off x="106232" y="1788827"/>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Text 6"/>
          <p:cNvSpPr/>
          <p:nvPr/>
        </p:nvSpPr>
        <p:spPr>
          <a:xfrm>
            <a:off x="6498979" y="1612900"/>
            <a:ext cx="10728608" cy="2396067"/>
          </a:xfrm>
          <a:prstGeom prst="rect">
            <a:avLst/>
          </a:prstGeom>
          <a:noFill/>
          <a:ln/>
        </p:spPr>
        <p:txBody>
          <a:bodyPr wrap="square" lIns="0" tIns="0" rIns="0" bIns="0" rtlCol="0" anchor="t"/>
          <a:lstStyle/>
          <a:p>
            <a:pPr algn="ctr"/>
            <a:r>
              <a:rPr lang="en-US" sz="12800" dirty="0">
                <a:solidFill>
                  <a:srgbClr val="000000">
                    <a:alpha val="100000"/>
                  </a:srgbClr>
                </a:solidFill>
                <a:latin typeface="Rokkitt SemiBold" pitchFamily="34" charset="0"/>
                <a:ea typeface="Rokkitt SemiBold" pitchFamily="34" charset="-122"/>
                <a:cs typeface="Rokkitt SemiBold" pitchFamily="34" charset="-120"/>
              </a:rPr>
              <a:t>Discussion</a:t>
            </a:r>
            <a:endParaRPr lang="en-US" sz="12800" dirty="0"/>
          </a:p>
        </p:txBody>
      </p:sp>
      <p:pic>
        <p:nvPicPr>
          <p:cNvPr id="15" name="Image 6" descr="preencoded.png"/>
          <p:cNvPicPr>
            <a:picLocks noChangeAspect="1"/>
          </p:cNvPicPr>
          <p:nvPr/>
        </p:nvPicPr>
        <p:blipFill>
          <a:blip r:embed="rId7"/>
          <a:stretch>
            <a:fillRect/>
          </a:stretch>
        </p:blipFill>
        <p:spPr>
          <a:xfrm>
            <a:off x="7951194" y="3975100"/>
            <a:ext cx="7824178" cy="7391400"/>
          </a:xfrm>
          <a:prstGeom prst="rect">
            <a:avLst/>
          </a:prstGeom>
        </p:spPr>
      </p:pic>
      <p:sp>
        <p:nvSpPr>
          <p:cNvPr id="16" name="Text 7"/>
          <p:cNvSpPr/>
          <p:nvPr/>
        </p:nvSpPr>
        <p:spPr>
          <a:xfrm>
            <a:off x="16740692" y="5499100"/>
            <a:ext cx="5876601" cy="6942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In the Realm of Magic and Adventure, dragons are no longer fearsome beasts to be feared. They can be tamed and even become loyal companions to those brave enough to venture into the unknown. Similarly, unicorns, long considered to be mythical creatures, can now be sighted in this fantastical realm. The world is filled with endless possibilities and endless adventures.</a:t>
            </a:r>
            <a:endParaRPr lang="en-US" sz="3200" dirty="0"/>
          </a:p>
        </p:txBody>
      </p:sp>
      <p:sp>
        <p:nvSpPr>
          <p:cNvPr id="17" name="Text 8"/>
          <p:cNvSpPr/>
          <p:nvPr/>
        </p:nvSpPr>
        <p:spPr>
          <a:xfrm>
            <a:off x="1270159" y="1143000"/>
            <a:ext cx="6460874" cy="95842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Taming Dragons and Sighting Unicorns: A Guide to the Realm of Magic and Adventure</a:t>
            </a:r>
            <a:endParaRPr lang="en-US" sz="8000" dirty="0"/>
          </a:p>
        </p:txBody>
      </p:sp>
      <p:sp>
        <p:nvSpPr>
          <p:cNvPr id="18" name="Text 5">
            <a:extLst>
              <a:ext uri="{FF2B5EF4-FFF2-40B4-BE49-F238E27FC236}">
                <a16:creationId xmlns:a16="http://schemas.microsoft.com/office/drawing/2014/main" id="{BA3794F5-E106-0641-A461-B4951D6635CE}"/>
              </a:ext>
            </a:extLst>
          </p:cNvPr>
          <p:cNvSpPr/>
          <p:nvPr/>
        </p:nvSpPr>
        <p:spPr>
          <a:xfrm>
            <a:off x="6060775" y="18158460"/>
            <a:ext cx="10728608" cy="2396067"/>
          </a:xfrm>
          <a:prstGeom prst="rect">
            <a:avLst/>
          </a:prstGeom>
          <a:noFill/>
          <a:ln/>
        </p:spPr>
        <p:txBody>
          <a:bodyPr wrap="square" lIns="0" tIns="0" rIns="0" bIns="0" rtlCol="0" anchor="t"/>
          <a:lstStyle/>
          <a:p>
            <a:pPr algn="ctr"/>
            <a:r>
              <a:rPr lang="en-US" sz="12800" dirty="0">
                <a:solidFill>
                  <a:srgbClr val="000000">
                    <a:alpha val="100000"/>
                  </a:srgbClr>
                </a:solidFill>
                <a:latin typeface="Rokkitt SemiBold" pitchFamily="34" charset="0"/>
                <a:ea typeface="Rokkitt SemiBold" pitchFamily="34" charset="-122"/>
                <a:cs typeface="Rokkitt SemiBold" pitchFamily="34" charset="-120"/>
              </a:rPr>
              <a:t>Conclusion</a:t>
            </a:r>
            <a:endParaRPr lang="en-US" sz="12800" dirty="0"/>
          </a:p>
        </p:txBody>
      </p:sp>
      <p:sp>
        <p:nvSpPr>
          <p:cNvPr id="19" name="Shape 6">
            <a:extLst>
              <a:ext uri="{FF2B5EF4-FFF2-40B4-BE49-F238E27FC236}">
                <a16:creationId xmlns:a16="http://schemas.microsoft.com/office/drawing/2014/main" id="{111298B5-2E93-BE4D-AEC9-C25A4C8FE4A2}"/>
              </a:ext>
            </a:extLst>
          </p:cNvPr>
          <p:cNvSpPr/>
          <p:nvPr/>
        </p:nvSpPr>
        <p:spPr>
          <a:xfrm>
            <a:off x="-15108495" y="11249660"/>
            <a:ext cx="6642930" cy="7645400"/>
          </a:xfrm>
          <a:prstGeom prst="rect">
            <a:avLst/>
          </a:prstGeom>
          <a:noFill/>
          <a:ln/>
        </p:spPr>
      </p:sp>
      <p:sp>
        <p:nvSpPr>
          <p:cNvPr id="20" name="Text 7">
            <a:extLst>
              <a:ext uri="{FF2B5EF4-FFF2-40B4-BE49-F238E27FC236}">
                <a16:creationId xmlns:a16="http://schemas.microsoft.com/office/drawing/2014/main" id="{74762E7E-0C58-C244-A902-BF00873399DD}"/>
              </a:ext>
            </a:extLst>
          </p:cNvPr>
          <p:cNvSpPr/>
          <p:nvPr/>
        </p:nvSpPr>
        <p:spPr>
          <a:xfrm>
            <a:off x="-13927248" y="11249660"/>
            <a:ext cx="4280435"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Dragon Taming</a:t>
            </a:r>
            <a:endParaRPr lang="en-US" sz="4800" dirty="0"/>
          </a:p>
        </p:txBody>
      </p:sp>
      <p:sp>
        <p:nvSpPr>
          <p:cNvPr id="21" name="Shape 8">
            <a:extLst>
              <a:ext uri="{FF2B5EF4-FFF2-40B4-BE49-F238E27FC236}">
                <a16:creationId xmlns:a16="http://schemas.microsoft.com/office/drawing/2014/main" id="{F4B79C3C-D042-9B4B-9526-3BDDD40F9C34}"/>
              </a:ext>
            </a:extLst>
          </p:cNvPr>
          <p:cNvSpPr/>
          <p:nvPr/>
        </p:nvSpPr>
        <p:spPr>
          <a:xfrm>
            <a:off x="-15108495" y="12252960"/>
            <a:ext cx="6642930" cy="6642100"/>
          </a:xfrm>
          <a:prstGeom prst="rect">
            <a:avLst/>
          </a:prstGeom>
          <a:noFill/>
          <a:ln/>
        </p:spPr>
      </p:sp>
      <p:pic>
        <p:nvPicPr>
          <p:cNvPr id="22" name="Image 7" descr="preencoded.png">
            <a:extLst>
              <a:ext uri="{FF2B5EF4-FFF2-40B4-BE49-F238E27FC236}">
                <a16:creationId xmlns:a16="http://schemas.microsoft.com/office/drawing/2014/main" id="{6EE1E32A-0D52-984B-B4C7-01F5B4DF264B}"/>
              </a:ext>
            </a:extLst>
          </p:cNvPr>
          <p:cNvPicPr>
            <a:picLocks noChangeAspect="1"/>
          </p:cNvPicPr>
          <p:nvPr/>
        </p:nvPicPr>
        <p:blipFill>
          <a:blip r:embed="rId8"/>
          <a:stretch>
            <a:fillRect/>
          </a:stretch>
        </p:blipFill>
        <p:spPr>
          <a:xfrm>
            <a:off x="-15108495" y="12252960"/>
            <a:ext cx="6642930" cy="6642100"/>
          </a:xfrm>
          <a:prstGeom prst="rect">
            <a:avLst/>
          </a:prstGeom>
        </p:spPr>
      </p:pic>
      <p:pic>
        <p:nvPicPr>
          <p:cNvPr id="23" name="Image 8" descr="preencoded.png">
            <a:extLst>
              <a:ext uri="{FF2B5EF4-FFF2-40B4-BE49-F238E27FC236}">
                <a16:creationId xmlns:a16="http://schemas.microsoft.com/office/drawing/2014/main" id="{8E628B2F-BC96-124C-AD39-6CE711DE410C}"/>
              </a:ext>
            </a:extLst>
          </p:cNvPr>
          <p:cNvPicPr>
            <a:picLocks noChangeAspect="1"/>
          </p:cNvPicPr>
          <p:nvPr/>
        </p:nvPicPr>
        <p:blipFill>
          <a:blip r:embed="rId9"/>
          <a:stretch>
            <a:fillRect/>
          </a:stretch>
        </p:blipFill>
        <p:spPr>
          <a:xfrm>
            <a:off x="-15108499" y="12252960"/>
            <a:ext cx="6642933" cy="6642100"/>
          </a:xfrm>
          <a:prstGeom prst="rect">
            <a:avLst/>
          </a:prstGeom>
        </p:spPr>
      </p:pic>
      <p:sp>
        <p:nvSpPr>
          <p:cNvPr id="24" name="Shape 9">
            <a:extLst>
              <a:ext uri="{FF2B5EF4-FFF2-40B4-BE49-F238E27FC236}">
                <a16:creationId xmlns:a16="http://schemas.microsoft.com/office/drawing/2014/main" id="{7CEBBA9A-F721-3643-83B4-6C64A9A4BE36}"/>
              </a:ext>
            </a:extLst>
          </p:cNvPr>
          <p:cNvSpPr/>
          <p:nvPr/>
        </p:nvSpPr>
        <p:spPr>
          <a:xfrm>
            <a:off x="-12885718" y="14989810"/>
            <a:ext cx="2197375" cy="1155700"/>
          </a:xfrm>
          <a:prstGeom prst="rect">
            <a:avLst/>
          </a:prstGeom>
          <a:noFill/>
          <a:ln/>
        </p:spPr>
      </p:sp>
      <p:sp>
        <p:nvSpPr>
          <p:cNvPr id="25" name="Text 10">
            <a:extLst>
              <a:ext uri="{FF2B5EF4-FFF2-40B4-BE49-F238E27FC236}">
                <a16:creationId xmlns:a16="http://schemas.microsoft.com/office/drawing/2014/main" id="{F19DFC98-C04B-4041-A039-6B729F00F482}"/>
              </a:ext>
            </a:extLst>
          </p:cNvPr>
          <p:cNvSpPr/>
          <p:nvPr/>
        </p:nvSpPr>
        <p:spPr>
          <a:xfrm>
            <a:off x="-12885718" y="14989810"/>
            <a:ext cx="2536084" cy="14943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15.6%</a:t>
            </a:r>
            <a:endParaRPr lang="en-US" sz="8000" dirty="0"/>
          </a:p>
        </p:txBody>
      </p:sp>
      <p:sp>
        <p:nvSpPr>
          <p:cNvPr id="26" name="Shape 11">
            <a:extLst>
              <a:ext uri="{FF2B5EF4-FFF2-40B4-BE49-F238E27FC236}">
                <a16:creationId xmlns:a16="http://schemas.microsoft.com/office/drawing/2014/main" id="{FCE4F39E-FAEB-0345-A226-F87FCF12346E}"/>
              </a:ext>
            </a:extLst>
          </p:cNvPr>
          <p:cNvSpPr/>
          <p:nvPr/>
        </p:nvSpPr>
        <p:spPr>
          <a:xfrm>
            <a:off x="15775372" y="-10026650"/>
            <a:ext cx="6642930" cy="7645400"/>
          </a:xfrm>
          <a:prstGeom prst="rect">
            <a:avLst/>
          </a:prstGeom>
          <a:noFill/>
          <a:ln/>
        </p:spPr>
      </p:sp>
      <p:sp>
        <p:nvSpPr>
          <p:cNvPr id="27" name="Text 12">
            <a:extLst>
              <a:ext uri="{FF2B5EF4-FFF2-40B4-BE49-F238E27FC236}">
                <a16:creationId xmlns:a16="http://schemas.microsoft.com/office/drawing/2014/main" id="{9AE5E27E-94C6-2F41-952E-D61DB65CA168}"/>
              </a:ext>
            </a:extLst>
          </p:cNvPr>
          <p:cNvSpPr/>
          <p:nvPr/>
        </p:nvSpPr>
        <p:spPr>
          <a:xfrm>
            <a:off x="16645431" y="-10026650"/>
            <a:ext cx="4902813"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Unicorn Sightings</a:t>
            </a:r>
            <a:endParaRPr lang="en-US" sz="4800" dirty="0"/>
          </a:p>
        </p:txBody>
      </p:sp>
      <p:sp>
        <p:nvSpPr>
          <p:cNvPr id="28" name="Shape 13">
            <a:extLst>
              <a:ext uri="{FF2B5EF4-FFF2-40B4-BE49-F238E27FC236}">
                <a16:creationId xmlns:a16="http://schemas.microsoft.com/office/drawing/2014/main" id="{2345D63A-0507-104E-A790-FD3BB089B680}"/>
              </a:ext>
            </a:extLst>
          </p:cNvPr>
          <p:cNvSpPr/>
          <p:nvPr/>
        </p:nvSpPr>
        <p:spPr>
          <a:xfrm>
            <a:off x="15775372" y="-9023350"/>
            <a:ext cx="6642930" cy="6642100"/>
          </a:xfrm>
          <a:prstGeom prst="rect">
            <a:avLst/>
          </a:prstGeom>
          <a:noFill/>
          <a:ln/>
        </p:spPr>
      </p:sp>
      <p:pic>
        <p:nvPicPr>
          <p:cNvPr id="29" name="Image 9" descr="preencoded.png">
            <a:extLst>
              <a:ext uri="{FF2B5EF4-FFF2-40B4-BE49-F238E27FC236}">
                <a16:creationId xmlns:a16="http://schemas.microsoft.com/office/drawing/2014/main" id="{FE5CC040-7F56-624B-9D4E-6A0CC34495F9}"/>
              </a:ext>
            </a:extLst>
          </p:cNvPr>
          <p:cNvPicPr>
            <a:picLocks noChangeAspect="1"/>
          </p:cNvPicPr>
          <p:nvPr/>
        </p:nvPicPr>
        <p:blipFill>
          <a:blip r:embed="rId8"/>
          <a:stretch>
            <a:fillRect/>
          </a:stretch>
        </p:blipFill>
        <p:spPr>
          <a:xfrm>
            <a:off x="15775372" y="-9023350"/>
            <a:ext cx="6642930" cy="6642100"/>
          </a:xfrm>
          <a:prstGeom prst="rect">
            <a:avLst/>
          </a:prstGeom>
        </p:spPr>
      </p:pic>
      <p:pic>
        <p:nvPicPr>
          <p:cNvPr id="30" name="Image 10" descr="preencoded.png">
            <a:extLst>
              <a:ext uri="{FF2B5EF4-FFF2-40B4-BE49-F238E27FC236}">
                <a16:creationId xmlns:a16="http://schemas.microsoft.com/office/drawing/2014/main" id="{7250345B-9BBF-624C-9966-75C831A7DA75}"/>
              </a:ext>
            </a:extLst>
          </p:cNvPr>
          <p:cNvPicPr>
            <a:picLocks noChangeAspect="1"/>
          </p:cNvPicPr>
          <p:nvPr/>
        </p:nvPicPr>
        <p:blipFill>
          <a:blip r:embed="rId10"/>
          <a:stretch>
            <a:fillRect/>
          </a:stretch>
        </p:blipFill>
        <p:spPr>
          <a:xfrm>
            <a:off x="15830359" y="-5702300"/>
            <a:ext cx="6587944" cy="3321050"/>
          </a:xfrm>
          <a:prstGeom prst="rect">
            <a:avLst/>
          </a:prstGeom>
        </p:spPr>
      </p:pic>
      <p:sp>
        <p:nvSpPr>
          <p:cNvPr id="31" name="Shape 14">
            <a:extLst>
              <a:ext uri="{FF2B5EF4-FFF2-40B4-BE49-F238E27FC236}">
                <a16:creationId xmlns:a16="http://schemas.microsoft.com/office/drawing/2014/main" id="{2D035741-5DD7-444F-A66D-D718721F1CAC}"/>
              </a:ext>
            </a:extLst>
          </p:cNvPr>
          <p:cNvSpPr/>
          <p:nvPr/>
        </p:nvSpPr>
        <p:spPr>
          <a:xfrm>
            <a:off x="17979098" y="-6286500"/>
            <a:ext cx="2235479" cy="1155700"/>
          </a:xfrm>
          <a:prstGeom prst="rect">
            <a:avLst/>
          </a:prstGeom>
          <a:noFill/>
          <a:ln/>
        </p:spPr>
      </p:sp>
      <p:sp>
        <p:nvSpPr>
          <p:cNvPr id="32" name="Text 15">
            <a:extLst>
              <a:ext uri="{FF2B5EF4-FFF2-40B4-BE49-F238E27FC236}">
                <a16:creationId xmlns:a16="http://schemas.microsoft.com/office/drawing/2014/main" id="{61E90558-4162-CF44-8377-D0A0A6BC1C2A}"/>
              </a:ext>
            </a:extLst>
          </p:cNvPr>
          <p:cNvSpPr/>
          <p:nvPr/>
        </p:nvSpPr>
        <p:spPr>
          <a:xfrm>
            <a:off x="17979098" y="-6286500"/>
            <a:ext cx="2574188" cy="14943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47.1%</a:t>
            </a:r>
            <a:endParaRPr lang="en-US" sz="80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5EED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1710864" cy="11938000"/>
          </a:xfrm>
          <a:prstGeom prst="rect">
            <a:avLst/>
          </a:prstGeom>
        </p:spPr>
      </p:pic>
      <p:sp>
        <p:nvSpPr>
          <p:cNvPr id="3" name="Shape 0"/>
          <p:cNvSpPr/>
          <p:nvPr/>
        </p:nvSpPr>
        <p:spPr>
          <a:xfrm>
            <a:off x="0" y="0"/>
            <a:ext cx="24387048" cy="13716000"/>
          </a:xfrm>
          <a:prstGeom prst="rect">
            <a:avLst/>
          </a:prstGeom>
          <a:noFill/>
          <a:ln/>
        </p:spPr>
      </p:sp>
      <p:pic>
        <p:nvPicPr>
          <p:cNvPr id="4" name="Image 1" descr="preencoded.png"/>
          <p:cNvPicPr>
            <a:picLocks noChangeAspect="1"/>
          </p:cNvPicPr>
          <p:nvPr/>
        </p:nvPicPr>
        <p:blipFill>
          <a:blip r:embed="rId4"/>
          <a:stretch>
            <a:fillRect/>
          </a:stretch>
        </p:blipFill>
        <p:spPr>
          <a:xfrm>
            <a:off x="0" y="1244600"/>
            <a:ext cx="24387048" cy="25400"/>
          </a:xfrm>
          <a:prstGeom prst="rect">
            <a:avLst/>
          </a:prstGeom>
        </p:spPr>
      </p:pic>
      <p:pic>
        <p:nvPicPr>
          <p:cNvPr id="5" name="Image 2" descr="preencoded.png"/>
          <p:cNvPicPr>
            <a:picLocks noChangeAspect="1"/>
          </p:cNvPicPr>
          <p:nvPr/>
        </p:nvPicPr>
        <p:blipFill>
          <a:blip r:embed="rId4"/>
          <a:stretch>
            <a:fillRect/>
          </a:stretch>
        </p:blipFill>
        <p:spPr>
          <a:xfrm>
            <a:off x="0" y="12420600"/>
            <a:ext cx="24387048" cy="25400"/>
          </a:xfrm>
          <a:prstGeom prst="rect">
            <a:avLst/>
          </a:prstGeom>
        </p:spPr>
      </p:pic>
      <p:pic>
        <p:nvPicPr>
          <p:cNvPr id="6" name="Image 3" descr="preencoded.png"/>
          <p:cNvPicPr>
            <a:picLocks noChangeAspect="1"/>
          </p:cNvPicPr>
          <p:nvPr/>
        </p:nvPicPr>
        <p:blipFill>
          <a:blip r:embed="rId5"/>
          <a:stretch>
            <a:fillRect/>
          </a:stretch>
        </p:blipFill>
        <p:spPr>
          <a:xfrm>
            <a:off x="1244756" y="1270000"/>
            <a:ext cx="25403" cy="12446000"/>
          </a:xfrm>
          <a:prstGeom prst="rect">
            <a:avLst/>
          </a:prstGeom>
        </p:spPr>
      </p:pic>
      <p:pic>
        <p:nvPicPr>
          <p:cNvPr id="7" name="Image 4" descr="preencoded.png"/>
          <p:cNvPicPr>
            <a:picLocks noChangeAspect="1"/>
          </p:cNvPicPr>
          <p:nvPr/>
        </p:nvPicPr>
        <p:blipFill>
          <a:blip r:embed="rId5"/>
          <a:stretch>
            <a:fillRect/>
          </a:stretch>
        </p:blipFill>
        <p:spPr>
          <a:xfrm>
            <a:off x="23726565" y="0"/>
            <a:ext cx="25403" cy="12446000"/>
          </a:xfrm>
          <a:prstGeom prst="rect">
            <a:avLst/>
          </a:prstGeom>
        </p:spPr>
      </p:pic>
      <p:pic>
        <p:nvPicPr>
          <p:cNvPr id="8" name="Image 5" descr="preencoded.png"/>
          <p:cNvPicPr>
            <a:picLocks noChangeAspect="1"/>
          </p:cNvPicPr>
          <p:nvPr/>
        </p:nvPicPr>
        <p:blipFill>
          <a:blip r:embed="rId6"/>
          <a:stretch>
            <a:fillRect/>
          </a:stretch>
        </p:blipFill>
        <p:spPr>
          <a:xfrm>
            <a:off x="22456407" y="0"/>
            <a:ext cx="25403" cy="13716000"/>
          </a:xfrm>
          <a:prstGeom prst="rect">
            <a:avLst/>
          </a:prstGeom>
        </p:spPr>
      </p:pic>
      <p:sp>
        <p:nvSpPr>
          <p:cNvPr id="9" name="Text 1"/>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2"/>
          <p:cNvSpPr/>
          <p:nvPr/>
        </p:nvSpPr>
        <p:spPr>
          <a:xfrm rot="16200000">
            <a:off x="106232" y="1788827"/>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6" descr="preencoded.png"/>
          <p:cNvPicPr>
            <a:picLocks noChangeAspect="1"/>
          </p:cNvPicPr>
          <p:nvPr/>
        </p:nvPicPr>
        <p:blipFill>
          <a:blip r:embed="rId7"/>
          <a:stretch>
            <a:fillRect/>
          </a:stretch>
        </p:blipFill>
        <p:spPr>
          <a:xfrm>
            <a:off x="22608826" y="5257800"/>
            <a:ext cx="1016127" cy="3200400"/>
          </a:xfrm>
          <a:prstGeom prst="rect">
            <a:avLst/>
          </a:prstGeom>
        </p:spPr>
      </p:pic>
      <p:sp>
        <p:nvSpPr>
          <p:cNvPr id="12" name="Text 3"/>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4"/>
          <p:cNvSpPr/>
          <p:nvPr/>
        </p:nvSpPr>
        <p:spPr>
          <a:xfrm rot="16200000">
            <a:off x="106232" y="1788827"/>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Text 5"/>
          <p:cNvSpPr/>
          <p:nvPr/>
        </p:nvSpPr>
        <p:spPr>
          <a:xfrm>
            <a:off x="6498979" y="1612900"/>
            <a:ext cx="10728608" cy="2396067"/>
          </a:xfrm>
          <a:prstGeom prst="rect">
            <a:avLst/>
          </a:prstGeom>
          <a:noFill/>
          <a:ln/>
        </p:spPr>
        <p:txBody>
          <a:bodyPr wrap="square" lIns="0" tIns="0" rIns="0" bIns="0" rtlCol="0" anchor="t"/>
          <a:lstStyle/>
          <a:p>
            <a:pPr algn="ctr"/>
            <a:r>
              <a:rPr lang="en-US" sz="12800" dirty="0">
                <a:solidFill>
                  <a:srgbClr val="000000">
                    <a:alpha val="100000"/>
                  </a:srgbClr>
                </a:solidFill>
                <a:latin typeface="Rokkitt SemiBold" pitchFamily="34" charset="0"/>
                <a:ea typeface="Rokkitt SemiBold" pitchFamily="34" charset="-122"/>
                <a:cs typeface="Rokkitt SemiBold" pitchFamily="34" charset="-120"/>
              </a:rPr>
              <a:t>Conclusion</a:t>
            </a:r>
            <a:endParaRPr lang="en-US" sz="12800" dirty="0"/>
          </a:p>
        </p:txBody>
      </p:sp>
      <p:sp>
        <p:nvSpPr>
          <p:cNvPr id="15" name="Shape 6"/>
          <p:cNvSpPr/>
          <p:nvPr/>
        </p:nvSpPr>
        <p:spPr>
          <a:xfrm>
            <a:off x="3556445" y="4025900"/>
            <a:ext cx="6642930" cy="7645400"/>
          </a:xfrm>
          <a:prstGeom prst="rect">
            <a:avLst/>
          </a:prstGeom>
          <a:noFill/>
          <a:ln/>
        </p:spPr>
      </p:sp>
      <p:sp>
        <p:nvSpPr>
          <p:cNvPr id="16" name="Text 7"/>
          <p:cNvSpPr/>
          <p:nvPr/>
        </p:nvSpPr>
        <p:spPr>
          <a:xfrm>
            <a:off x="4737692" y="4025900"/>
            <a:ext cx="4280435"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Dragon Taming</a:t>
            </a:r>
            <a:endParaRPr lang="en-US" sz="4800" dirty="0"/>
          </a:p>
        </p:txBody>
      </p:sp>
      <p:sp>
        <p:nvSpPr>
          <p:cNvPr id="17" name="Shape 8"/>
          <p:cNvSpPr/>
          <p:nvPr/>
        </p:nvSpPr>
        <p:spPr>
          <a:xfrm>
            <a:off x="3556445" y="5029200"/>
            <a:ext cx="6642930" cy="6642100"/>
          </a:xfrm>
          <a:prstGeom prst="rect">
            <a:avLst/>
          </a:prstGeom>
          <a:noFill/>
          <a:ln/>
        </p:spPr>
      </p:sp>
      <p:pic>
        <p:nvPicPr>
          <p:cNvPr id="18" name="Image 7" descr="preencoded.png"/>
          <p:cNvPicPr>
            <a:picLocks noChangeAspect="1"/>
          </p:cNvPicPr>
          <p:nvPr/>
        </p:nvPicPr>
        <p:blipFill>
          <a:blip r:embed="rId8"/>
          <a:stretch>
            <a:fillRect/>
          </a:stretch>
        </p:blipFill>
        <p:spPr>
          <a:xfrm>
            <a:off x="3556445" y="5029200"/>
            <a:ext cx="6642930" cy="6642100"/>
          </a:xfrm>
          <a:prstGeom prst="rect">
            <a:avLst/>
          </a:prstGeom>
        </p:spPr>
      </p:pic>
      <p:pic>
        <p:nvPicPr>
          <p:cNvPr id="19" name="Image 8" descr="preencoded.png"/>
          <p:cNvPicPr>
            <a:picLocks noChangeAspect="1"/>
          </p:cNvPicPr>
          <p:nvPr/>
        </p:nvPicPr>
        <p:blipFill>
          <a:blip r:embed="rId9"/>
          <a:stretch>
            <a:fillRect/>
          </a:stretch>
        </p:blipFill>
        <p:spPr>
          <a:xfrm>
            <a:off x="3556441" y="5029200"/>
            <a:ext cx="6642933" cy="6642100"/>
          </a:xfrm>
          <a:prstGeom prst="rect">
            <a:avLst/>
          </a:prstGeom>
        </p:spPr>
      </p:pic>
      <p:sp>
        <p:nvSpPr>
          <p:cNvPr id="20" name="Shape 9"/>
          <p:cNvSpPr/>
          <p:nvPr/>
        </p:nvSpPr>
        <p:spPr>
          <a:xfrm>
            <a:off x="5779222" y="7766050"/>
            <a:ext cx="2197375" cy="1155700"/>
          </a:xfrm>
          <a:prstGeom prst="rect">
            <a:avLst/>
          </a:prstGeom>
          <a:noFill/>
          <a:ln/>
        </p:spPr>
      </p:sp>
      <p:sp>
        <p:nvSpPr>
          <p:cNvPr id="21" name="Text 10"/>
          <p:cNvSpPr/>
          <p:nvPr/>
        </p:nvSpPr>
        <p:spPr>
          <a:xfrm>
            <a:off x="5779222" y="7766050"/>
            <a:ext cx="2536084" cy="14943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15.6%</a:t>
            </a:r>
            <a:endParaRPr lang="en-US" sz="8000" dirty="0"/>
          </a:p>
        </p:txBody>
      </p:sp>
      <p:sp>
        <p:nvSpPr>
          <p:cNvPr id="22" name="Shape 11"/>
          <p:cNvSpPr/>
          <p:nvPr/>
        </p:nvSpPr>
        <p:spPr>
          <a:xfrm>
            <a:off x="12892111" y="4025900"/>
            <a:ext cx="6642930" cy="7645400"/>
          </a:xfrm>
          <a:prstGeom prst="rect">
            <a:avLst/>
          </a:prstGeom>
          <a:noFill/>
          <a:ln/>
        </p:spPr>
      </p:sp>
      <p:sp>
        <p:nvSpPr>
          <p:cNvPr id="23" name="Text 12"/>
          <p:cNvSpPr/>
          <p:nvPr/>
        </p:nvSpPr>
        <p:spPr>
          <a:xfrm>
            <a:off x="13762170" y="4025900"/>
            <a:ext cx="4902813"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Unicorn Sightings</a:t>
            </a:r>
            <a:endParaRPr lang="en-US" sz="4800" dirty="0"/>
          </a:p>
        </p:txBody>
      </p:sp>
      <p:sp>
        <p:nvSpPr>
          <p:cNvPr id="24" name="Shape 13"/>
          <p:cNvSpPr/>
          <p:nvPr/>
        </p:nvSpPr>
        <p:spPr>
          <a:xfrm>
            <a:off x="12892111" y="5029200"/>
            <a:ext cx="6642930" cy="6642100"/>
          </a:xfrm>
          <a:prstGeom prst="rect">
            <a:avLst/>
          </a:prstGeom>
          <a:noFill/>
          <a:ln/>
        </p:spPr>
      </p:sp>
      <p:pic>
        <p:nvPicPr>
          <p:cNvPr id="25" name="Image 9" descr="preencoded.png"/>
          <p:cNvPicPr>
            <a:picLocks noChangeAspect="1"/>
          </p:cNvPicPr>
          <p:nvPr/>
        </p:nvPicPr>
        <p:blipFill>
          <a:blip r:embed="rId8"/>
          <a:stretch>
            <a:fillRect/>
          </a:stretch>
        </p:blipFill>
        <p:spPr>
          <a:xfrm>
            <a:off x="12892111" y="5029200"/>
            <a:ext cx="6642930" cy="6642100"/>
          </a:xfrm>
          <a:prstGeom prst="rect">
            <a:avLst/>
          </a:prstGeom>
        </p:spPr>
      </p:pic>
      <p:pic>
        <p:nvPicPr>
          <p:cNvPr id="26" name="Image 10" descr="preencoded.png"/>
          <p:cNvPicPr>
            <a:picLocks noChangeAspect="1"/>
          </p:cNvPicPr>
          <p:nvPr/>
        </p:nvPicPr>
        <p:blipFill>
          <a:blip r:embed="rId10"/>
          <a:stretch>
            <a:fillRect/>
          </a:stretch>
        </p:blipFill>
        <p:spPr>
          <a:xfrm>
            <a:off x="12947098" y="8350250"/>
            <a:ext cx="6587944" cy="3321050"/>
          </a:xfrm>
          <a:prstGeom prst="rect">
            <a:avLst/>
          </a:prstGeom>
        </p:spPr>
      </p:pic>
      <p:sp>
        <p:nvSpPr>
          <p:cNvPr id="27" name="Shape 14"/>
          <p:cNvSpPr/>
          <p:nvPr/>
        </p:nvSpPr>
        <p:spPr>
          <a:xfrm>
            <a:off x="15095837" y="7766050"/>
            <a:ext cx="2235479" cy="1155700"/>
          </a:xfrm>
          <a:prstGeom prst="rect">
            <a:avLst/>
          </a:prstGeom>
          <a:noFill/>
          <a:ln/>
        </p:spPr>
      </p:sp>
      <p:sp>
        <p:nvSpPr>
          <p:cNvPr id="28" name="Text 15"/>
          <p:cNvSpPr/>
          <p:nvPr/>
        </p:nvSpPr>
        <p:spPr>
          <a:xfrm>
            <a:off x="15095837" y="7766050"/>
            <a:ext cx="2574188" cy="14943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47.1%</a:t>
            </a:r>
            <a:endParaRPr lang="en-US" sz="8000" dirty="0"/>
          </a:p>
        </p:txBody>
      </p:sp>
      <p:sp>
        <p:nvSpPr>
          <p:cNvPr id="35" name="Text 5">
            <a:extLst>
              <a:ext uri="{FF2B5EF4-FFF2-40B4-BE49-F238E27FC236}">
                <a16:creationId xmlns:a16="http://schemas.microsoft.com/office/drawing/2014/main" id="{A8E6A6DB-9463-A944-A92B-A02A1052CFCC}"/>
              </a:ext>
            </a:extLst>
          </p:cNvPr>
          <p:cNvSpPr/>
          <p:nvPr/>
        </p:nvSpPr>
        <p:spPr>
          <a:xfrm>
            <a:off x="-4371502" y="-13826278"/>
            <a:ext cx="10728608" cy="2396067"/>
          </a:xfrm>
          <a:prstGeom prst="rect">
            <a:avLst/>
          </a:prstGeom>
          <a:noFill/>
          <a:ln/>
        </p:spPr>
        <p:txBody>
          <a:bodyPr wrap="square" lIns="0" tIns="0" rIns="0" bIns="0" rtlCol="0" anchor="t"/>
          <a:lstStyle/>
          <a:p>
            <a:pPr algn="l"/>
            <a:r>
              <a:rPr lang="en-US" sz="12800" dirty="0">
                <a:solidFill>
                  <a:srgbClr val="000000">
                    <a:alpha val="100000"/>
                  </a:srgbClr>
                </a:solidFill>
                <a:latin typeface="Rokkitt SemiBold" pitchFamily="34" charset="0"/>
                <a:ea typeface="Rokkitt SemiBold" pitchFamily="34" charset="-122"/>
                <a:cs typeface="Rokkitt SemiBold" pitchFamily="34" charset="-120"/>
              </a:rPr>
              <a:t>Conclusion</a:t>
            </a:r>
            <a:endParaRPr lang="en-US" sz="12800" dirty="0"/>
          </a:p>
        </p:txBody>
      </p:sp>
      <p:sp>
        <p:nvSpPr>
          <p:cNvPr id="36" name="Shape 6">
            <a:extLst>
              <a:ext uri="{FF2B5EF4-FFF2-40B4-BE49-F238E27FC236}">
                <a16:creationId xmlns:a16="http://schemas.microsoft.com/office/drawing/2014/main" id="{C1CF7EE0-F1E2-1E48-B190-88872AA6D54C}"/>
              </a:ext>
            </a:extLst>
          </p:cNvPr>
          <p:cNvSpPr/>
          <p:nvPr/>
        </p:nvSpPr>
        <p:spPr>
          <a:xfrm>
            <a:off x="-4371502" y="-11184678"/>
            <a:ext cx="8738692" cy="6146800"/>
          </a:xfrm>
          <a:prstGeom prst="rect">
            <a:avLst/>
          </a:prstGeom>
          <a:noFill/>
          <a:ln/>
        </p:spPr>
      </p:sp>
      <p:sp>
        <p:nvSpPr>
          <p:cNvPr id="37" name="Shape 7">
            <a:extLst>
              <a:ext uri="{FF2B5EF4-FFF2-40B4-BE49-F238E27FC236}">
                <a16:creationId xmlns:a16="http://schemas.microsoft.com/office/drawing/2014/main" id="{68F4F0EB-6C1D-BC4B-A05C-CC256C5F0F0E}"/>
              </a:ext>
            </a:extLst>
          </p:cNvPr>
          <p:cNvSpPr/>
          <p:nvPr/>
        </p:nvSpPr>
        <p:spPr>
          <a:xfrm>
            <a:off x="-4371502" y="-11184678"/>
            <a:ext cx="8738692" cy="6146800"/>
          </a:xfrm>
          <a:prstGeom prst="rect">
            <a:avLst/>
          </a:prstGeom>
          <a:noFill/>
          <a:ln/>
        </p:spPr>
      </p:sp>
      <p:sp>
        <p:nvSpPr>
          <p:cNvPr id="38" name="Text 8">
            <a:extLst>
              <a:ext uri="{FF2B5EF4-FFF2-40B4-BE49-F238E27FC236}">
                <a16:creationId xmlns:a16="http://schemas.microsoft.com/office/drawing/2014/main" id="{A51EABDA-B078-E64D-AD21-0857A958C30F}"/>
              </a:ext>
            </a:extLst>
          </p:cNvPr>
          <p:cNvSpPr/>
          <p:nvPr/>
        </p:nvSpPr>
        <p:spPr>
          <a:xfrm>
            <a:off x="-13982370" y="-10014797"/>
            <a:ext cx="9077401" cy="38057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The Elves: A Glimpse into Their World</a:t>
            </a:r>
            <a:endParaRPr lang="en-US" sz="8000" dirty="0"/>
          </a:p>
        </p:txBody>
      </p:sp>
      <p:sp>
        <p:nvSpPr>
          <p:cNvPr id="39" name="Text 9">
            <a:extLst>
              <a:ext uri="{FF2B5EF4-FFF2-40B4-BE49-F238E27FC236}">
                <a16:creationId xmlns:a16="http://schemas.microsoft.com/office/drawing/2014/main" id="{64D47A00-3631-0747-9437-950549AF8C02}"/>
              </a:ext>
            </a:extLst>
          </p:cNvPr>
          <p:cNvSpPr/>
          <p:nvPr/>
        </p:nvSpPr>
        <p:spPr>
          <a:xfrm>
            <a:off x="-3444286" y="-4893945"/>
            <a:ext cx="8874176" cy="26119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Elegant inhabitants of enchanted forests, known for their mastery of magic and their close connection to nature. They possess an innate sense of harmony and balance, making them protectors of the natural world.</a:t>
            </a:r>
            <a:endParaRPr lang="en-US" sz="3200" dirty="0"/>
          </a:p>
        </p:txBody>
      </p:sp>
      <p:sp>
        <p:nvSpPr>
          <p:cNvPr id="40" name="Text 10">
            <a:extLst>
              <a:ext uri="{FF2B5EF4-FFF2-40B4-BE49-F238E27FC236}">
                <a16:creationId xmlns:a16="http://schemas.microsoft.com/office/drawing/2014/main" id="{306A047D-611F-E748-AAD8-AC7635EF9763}"/>
              </a:ext>
            </a:extLst>
          </p:cNvPr>
          <p:cNvSpPr/>
          <p:nvPr/>
        </p:nvSpPr>
        <p:spPr>
          <a:xfrm>
            <a:off x="26042488" y="12476269"/>
            <a:ext cx="9090103" cy="6688667"/>
          </a:xfrm>
          <a:prstGeom prst="rect">
            <a:avLst/>
          </a:prstGeom>
          <a:noFill/>
          <a:ln/>
        </p:spPr>
        <p:txBody>
          <a:bodyPr wrap="square" lIns="0" tIns="0" rIns="0" bIns="0" rtlCol="0" anchor="t"/>
          <a:lstStyle/>
          <a:p>
            <a:pPr marL="685800" lvl="1" indent="-342900" algn="l">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Elves are mythical beings often depicted as magical and mysterious creatures in fantasy literature.</a:t>
            </a:r>
            <a:endParaRPr lang="en-US" sz="3200" dirty="0"/>
          </a:p>
          <a:p>
            <a:pPr marL="685800" lvl="1" indent="-342900" algn="l">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Studying elves in fantasy literature is important to understand the cultural and symbolic significance of the elf archetype.</a:t>
            </a:r>
            <a:endParaRPr lang="en-US" sz="3200" dirty="0"/>
          </a:p>
          <a:p>
            <a:pPr marL="685800" lvl="1" indent="-342900" algn="l">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The objective of this thesis is to provide a deeper insight into the world of elves in fantasy literature.</a:t>
            </a:r>
            <a:endParaRPr lang="en-US" sz="3200" dirty="0"/>
          </a:p>
          <a:p>
            <a:pPr marL="685800" lvl="1" indent="-342900" algn="l">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Elves have been a part of mythology and folklore in various cultures, such as Norse mythology and Celtic folklore.</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5EED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856432" y="0"/>
            <a:ext cx="14530616" cy="9220200"/>
          </a:xfrm>
          <a:prstGeom prst="rect">
            <a:avLst/>
          </a:prstGeom>
        </p:spPr>
      </p:pic>
      <p:sp>
        <p:nvSpPr>
          <p:cNvPr id="3" name="Shape 0"/>
          <p:cNvSpPr/>
          <p:nvPr/>
        </p:nvSpPr>
        <p:spPr>
          <a:xfrm>
            <a:off x="0" y="0"/>
            <a:ext cx="24387048" cy="13716000"/>
          </a:xfrm>
          <a:prstGeom prst="rect">
            <a:avLst/>
          </a:prstGeom>
          <a:noFill/>
          <a:ln/>
        </p:spPr>
      </p:sp>
      <p:pic>
        <p:nvPicPr>
          <p:cNvPr id="4" name="Image 1" descr="preencoded.png"/>
          <p:cNvPicPr>
            <a:picLocks noChangeAspect="1"/>
          </p:cNvPicPr>
          <p:nvPr/>
        </p:nvPicPr>
        <p:blipFill>
          <a:blip r:embed="rId4"/>
          <a:stretch>
            <a:fillRect/>
          </a:stretch>
        </p:blipFill>
        <p:spPr>
          <a:xfrm>
            <a:off x="0" y="1244600"/>
            <a:ext cx="24387048" cy="25402"/>
          </a:xfrm>
          <a:prstGeom prst="rect">
            <a:avLst/>
          </a:prstGeom>
        </p:spPr>
      </p:pic>
      <p:pic>
        <p:nvPicPr>
          <p:cNvPr id="5" name="Image 2" descr="preencoded.png"/>
          <p:cNvPicPr>
            <a:picLocks noChangeAspect="1"/>
          </p:cNvPicPr>
          <p:nvPr/>
        </p:nvPicPr>
        <p:blipFill>
          <a:blip r:embed="rId4"/>
          <a:stretch>
            <a:fillRect/>
          </a:stretch>
        </p:blipFill>
        <p:spPr>
          <a:xfrm>
            <a:off x="0" y="12420600"/>
            <a:ext cx="24387048" cy="25403"/>
          </a:xfrm>
          <a:prstGeom prst="rect">
            <a:avLst/>
          </a:prstGeom>
        </p:spPr>
      </p:pic>
      <p:pic>
        <p:nvPicPr>
          <p:cNvPr id="6" name="Image 3" descr="preencoded.png"/>
          <p:cNvPicPr>
            <a:picLocks noChangeAspect="1"/>
          </p:cNvPicPr>
          <p:nvPr/>
        </p:nvPicPr>
        <p:blipFill>
          <a:blip r:embed="rId5"/>
          <a:stretch>
            <a:fillRect/>
          </a:stretch>
        </p:blipFill>
        <p:spPr>
          <a:xfrm>
            <a:off x="1244756" y="1270000"/>
            <a:ext cx="25403" cy="12446000"/>
          </a:xfrm>
          <a:prstGeom prst="rect">
            <a:avLst/>
          </a:prstGeom>
        </p:spPr>
      </p:pic>
      <p:pic>
        <p:nvPicPr>
          <p:cNvPr id="7" name="Image 4" descr="preencoded.png"/>
          <p:cNvPicPr>
            <a:picLocks noChangeAspect="1"/>
          </p:cNvPicPr>
          <p:nvPr/>
        </p:nvPicPr>
        <p:blipFill>
          <a:blip r:embed="rId5"/>
          <a:stretch>
            <a:fillRect/>
          </a:stretch>
        </p:blipFill>
        <p:spPr>
          <a:xfrm>
            <a:off x="23726565" y="0"/>
            <a:ext cx="25403" cy="12446000"/>
          </a:xfrm>
          <a:prstGeom prst="rect">
            <a:avLst/>
          </a:prstGeom>
        </p:spPr>
      </p:pic>
      <p:pic>
        <p:nvPicPr>
          <p:cNvPr id="8" name="Image 5" descr="preencoded.png"/>
          <p:cNvPicPr>
            <a:picLocks noChangeAspect="1"/>
          </p:cNvPicPr>
          <p:nvPr/>
        </p:nvPicPr>
        <p:blipFill>
          <a:blip r:embed="rId6"/>
          <a:stretch>
            <a:fillRect/>
          </a:stretch>
        </p:blipFill>
        <p:spPr>
          <a:xfrm>
            <a:off x="22456407" y="0"/>
            <a:ext cx="25403" cy="13716000"/>
          </a:xfrm>
          <a:prstGeom prst="rect">
            <a:avLst/>
          </a:prstGeom>
        </p:spPr>
      </p:pic>
      <p:sp>
        <p:nvSpPr>
          <p:cNvPr id="9" name="Text 1"/>
          <p:cNvSpPr/>
          <p:nvPr/>
        </p:nvSpPr>
        <p:spPr>
          <a:xfrm rot="16200000">
            <a:off x="-978022" y="10306681"/>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2"/>
          <p:cNvSpPr/>
          <p:nvPr/>
        </p:nvSpPr>
        <p:spPr>
          <a:xfrm rot="16200000">
            <a:off x="106232" y="1788824"/>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6" descr="preencoded.png"/>
          <p:cNvPicPr>
            <a:picLocks noChangeAspect="1"/>
          </p:cNvPicPr>
          <p:nvPr/>
        </p:nvPicPr>
        <p:blipFill>
          <a:blip r:embed="rId7"/>
          <a:stretch>
            <a:fillRect/>
          </a:stretch>
        </p:blipFill>
        <p:spPr>
          <a:xfrm>
            <a:off x="22608826" y="5257800"/>
            <a:ext cx="1016127" cy="3200400"/>
          </a:xfrm>
          <a:prstGeom prst="rect">
            <a:avLst/>
          </a:prstGeom>
        </p:spPr>
      </p:pic>
      <p:sp>
        <p:nvSpPr>
          <p:cNvPr id="12" name="Text 3"/>
          <p:cNvSpPr/>
          <p:nvPr/>
        </p:nvSpPr>
        <p:spPr>
          <a:xfrm rot="16200000">
            <a:off x="-978022" y="10306681"/>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4"/>
          <p:cNvSpPr/>
          <p:nvPr/>
        </p:nvSpPr>
        <p:spPr>
          <a:xfrm rot="16200000">
            <a:off x="106232" y="1788824"/>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4" name="Image 7" descr="preencoded.png"/>
          <p:cNvPicPr>
            <a:picLocks noChangeAspect="1"/>
          </p:cNvPicPr>
          <p:nvPr/>
        </p:nvPicPr>
        <p:blipFill>
          <a:blip r:embed="rId8"/>
          <a:stretch>
            <a:fillRect/>
          </a:stretch>
        </p:blipFill>
        <p:spPr>
          <a:xfrm>
            <a:off x="22608826" y="5257800"/>
            <a:ext cx="1016127" cy="3200400"/>
          </a:xfrm>
          <a:prstGeom prst="rect">
            <a:avLst/>
          </a:prstGeom>
        </p:spPr>
      </p:pic>
      <p:sp>
        <p:nvSpPr>
          <p:cNvPr id="15" name="Text 5"/>
          <p:cNvSpPr/>
          <p:nvPr/>
        </p:nvSpPr>
        <p:spPr>
          <a:xfrm>
            <a:off x="2248181" y="1866900"/>
            <a:ext cx="12646547" cy="2396067"/>
          </a:xfrm>
          <a:prstGeom prst="rect">
            <a:avLst/>
          </a:prstGeom>
          <a:noFill/>
          <a:ln/>
        </p:spPr>
        <p:txBody>
          <a:bodyPr wrap="square" lIns="0" tIns="0" rIns="0" bIns="0" rtlCol="0" anchor="t"/>
          <a:lstStyle/>
          <a:p>
            <a:pPr algn="l"/>
            <a:r>
              <a:rPr lang="en-US" sz="12800" dirty="0">
                <a:solidFill>
                  <a:srgbClr val="333333">
                    <a:alpha val="100000"/>
                  </a:srgbClr>
                </a:solidFill>
                <a:latin typeface="Rokkitt SemiBold" pitchFamily="34" charset="0"/>
                <a:ea typeface="Rokkitt SemiBold" pitchFamily="34" charset="-122"/>
                <a:cs typeface="Rokkitt SemiBold" pitchFamily="34" charset="-120"/>
              </a:rPr>
              <a:t>Table of Contents</a:t>
            </a:r>
            <a:endParaRPr lang="en-US" sz="12800" dirty="0"/>
          </a:p>
        </p:txBody>
      </p:sp>
      <p:sp>
        <p:nvSpPr>
          <p:cNvPr id="16" name="Shape 6"/>
          <p:cNvSpPr/>
          <p:nvPr/>
        </p:nvSpPr>
        <p:spPr>
          <a:xfrm>
            <a:off x="2248181" y="4940300"/>
            <a:ext cx="19255607" cy="4864100"/>
          </a:xfrm>
          <a:prstGeom prst="rect">
            <a:avLst/>
          </a:prstGeom>
          <a:noFill/>
          <a:ln/>
        </p:spPr>
      </p:sp>
      <p:sp>
        <p:nvSpPr>
          <p:cNvPr id="17" name="Shape 7"/>
          <p:cNvSpPr/>
          <p:nvPr/>
        </p:nvSpPr>
        <p:spPr>
          <a:xfrm>
            <a:off x="2248181" y="4940300"/>
            <a:ext cx="6350794" cy="1854200"/>
          </a:xfrm>
          <a:prstGeom prst="rect">
            <a:avLst/>
          </a:prstGeom>
          <a:noFill/>
          <a:ln/>
        </p:spPr>
      </p:sp>
      <p:sp>
        <p:nvSpPr>
          <p:cNvPr id="18" name="Shape 8"/>
          <p:cNvSpPr/>
          <p:nvPr/>
        </p:nvSpPr>
        <p:spPr>
          <a:xfrm>
            <a:off x="2248181" y="4940300"/>
            <a:ext cx="520765" cy="1854200"/>
          </a:xfrm>
          <a:prstGeom prst="rect">
            <a:avLst/>
          </a:prstGeom>
          <a:noFill/>
          <a:ln/>
        </p:spPr>
      </p:sp>
      <p:sp>
        <p:nvSpPr>
          <p:cNvPr id="19" name="Text 9"/>
          <p:cNvSpPr/>
          <p:nvPr/>
        </p:nvSpPr>
        <p:spPr>
          <a:xfrm>
            <a:off x="2248181" y="4940300"/>
            <a:ext cx="1062699" cy="2396067"/>
          </a:xfrm>
          <a:prstGeom prst="rect">
            <a:avLst/>
          </a:prstGeom>
          <a:noFill/>
          <a:ln/>
        </p:spPr>
        <p:txBody>
          <a:bodyPr wrap="square" lIns="0" tIns="0" rIns="0" bIns="0" rtlCol="0" anchor="t"/>
          <a:lstStyle/>
          <a:p>
            <a:pPr algn="l"/>
            <a:r>
              <a:rPr lang="en-US" sz="12800" dirty="0">
                <a:solidFill>
                  <a:srgbClr val="DA6B10">
                    <a:alpha val="100000"/>
                  </a:srgbClr>
                </a:solidFill>
                <a:latin typeface="Rokkitt SemiBold" pitchFamily="34" charset="0"/>
                <a:ea typeface="Rokkitt SemiBold" pitchFamily="34" charset="-122"/>
                <a:cs typeface="Rokkitt SemiBold" pitchFamily="34" charset="-120"/>
              </a:rPr>
              <a:t>1</a:t>
            </a:r>
            <a:endParaRPr lang="en-US" sz="12800" dirty="0"/>
          </a:p>
        </p:txBody>
      </p:sp>
      <p:sp>
        <p:nvSpPr>
          <p:cNvPr id="20" name="Shape 10"/>
          <p:cNvSpPr/>
          <p:nvPr/>
        </p:nvSpPr>
        <p:spPr>
          <a:xfrm>
            <a:off x="2972171" y="4972050"/>
            <a:ext cx="5626803" cy="1790700"/>
          </a:xfrm>
          <a:prstGeom prst="rect">
            <a:avLst/>
          </a:prstGeom>
          <a:noFill/>
          <a:ln/>
        </p:spPr>
      </p:sp>
      <p:sp>
        <p:nvSpPr>
          <p:cNvPr id="21" name="Text 11"/>
          <p:cNvSpPr/>
          <p:nvPr/>
        </p:nvSpPr>
        <p:spPr>
          <a:xfrm>
            <a:off x="2972171" y="4972050"/>
            <a:ext cx="5830029"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Introduction</a:t>
            </a:r>
            <a:endParaRPr lang="en-US" sz="4800" dirty="0"/>
          </a:p>
        </p:txBody>
      </p:sp>
      <p:sp>
        <p:nvSpPr>
          <p:cNvPr id="22" name="Text 12"/>
          <p:cNvSpPr/>
          <p:nvPr/>
        </p:nvSpPr>
        <p:spPr>
          <a:xfrm>
            <a:off x="2972171" y="5772150"/>
            <a:ext cx="5762287" cy="1126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Introduce the fantasy world and its inhabitants.</a:t>
            </a:r>
            <a:endParaRPr lang="en-US" sz="3200" dirty="0"/>
          </a:p>
        </p:txBody>
      </p:sp>
      <p:sp>
        <p:nvSpPr>
          <p:cNvPr id="23" name="Shape 13"/>
          <p:cNvSpPr/>
          <p:nvPr/>
        </p:nvSpPr>
        <p:spPr>
          <a:xfrm>
            <a:off x="8802200" y="4940300"/>
            <a:ext cx="6350794" cy="1854200"/>
          </a:xfrm>
          <a:prstGeom prst="rect">
            <a:avLst/>
          </a:prstGeom>
          <a:noFill/>
          <a:ln/>
        </p:spPr>
      </p:sp>
      <p:sp>
        <p:nvSpPr>
          <p:cNvPr id="24" name="Shape 14"/>
          <p:cNvSpPr/>
          <p:nvPr/>
        </p:nvSpPr>
        <p:spPr>
          <a:xfrm>
            <a:off x="8802200" y="4940300"/>
            <a:ext cx="812902" cy="1854200"/>
          </a:xfrm>
          <a:prstGeom prst="rect">
            <a:avLst/>
          </a:prstGeom>
          <a:noFill/>
          <a:ln/>
        </p:spPr>
      </p:sp>
      <p:sp>
        <p:nvSpPr>
          <p:cNvPr id="25" name="Text 15"/>
          <p:cNvSpPr/>
          <p:nvPr/>
        </p:nvSpPr>
        <p:spPr>
          <a:xfrm>
            <a:off x="8802200" y="4940300"/>
            <a:ext cx="1354836" cy="2396067"/>
          </a:xfrm>
          <a:prstGeom prst="rect">
            <a:avLst/>
          </a:prstGeom>
          <a:noFill/>
          <a:ln/>
        </p:spPr>
        <p:txBody>
          <a:bodyPr wrap="square" lIns="0" tIns="0" rIns="0" bIns="0" rtlCol="0" anchor="t"/>
          <a:lstStyle/>
          <a:p>
            <a:pPr algn="l"/>
            <a:r>
              <a:rPr lang="en-US" sz="12800" dirty="0">
                <a:solidFill>
                  <a:srgbClr val="DA6B10">
                    <a:alpha val="100000"/>
                  </a:srgbClr>
                </a:solidFill>
                <a:latin typeface="Rokkitt SemiBold" pitchFamily="34" charset="0"/>
                <a:ea typeface="Rokkitt SemiBold" pitchFamily="34" charset="-122"/>
                <a:cs typeface="Rokkitt SemiBold" pitchFamily="34" charset="-120"/>
              </a:rPr>
              <a:t>2</a:t>
            </a:r>
            <a:endParaRPr lang="en-US" sz="12800" dirty="0"/>
          </a:p>
        </p:txBody>
      </p:sp>
      <p:sp>
        <p:nvSpPr>
          <p:cNvPr id="26" name="Shape 16"/>
          <p:cNvSpPr/>
          <p:nvPr/>
        </p:nvSpPr>
        <p:spPr>
          <a:xfrm>
            <a:off x="9818327" y="4972050"/>
            <a:ext cx="5334667" cy="1790700"/>
          </a:xfrm>
          <a:prstGeom prst="rect">
            <a:avLst/>
          </a:prstGeom>
          <a:noFill/>
          <a:ln/>
        </p:spPr>
      </p:sp>
      <p:sp>
        <p:nvSpPr>
          <p:cNvPr id="27" name="Text 17"/>
          <p:cNvSpPr/>
          <p:nvPr/>
        </p:nvSpPr>
        <p:spPr>
          <a:xfrm>
            <a:off x="9818327" y="4972050"/>
            <a:ext cx="5537892"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Background</a:t>
            </a:r>
            <a:endParaRPr lang="en-US" sz="4800" dirty="0"/>
          </a:p>
        </p:txBody>
      </p:sp>
      <p:sp>
        <p:nvSpPr>
          <p:cNvPr id="28" name="Text 18"/>
          <p:cNvSpPr/>
          <p:nvPr/>
        </p:nvSpPr>
        <p:spPr>
          <a:xfrm>
            <a:off x="9818327" y="5772150"/>
            <a:ext cx="5470150" cy="1126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Overview of the topic and why it is important</a:t>
            </a:r>
            <a:endParaRPr lang="en-US" sz="3200" dirty="0"/>
          </a:p>
        </p:txBody>
      </p:sp>
      <p:sp>
        <p:nvSpPr>
          <p:cNvPr id="29" name="Shape 19"/>
          <p:cNvSpPr/>
          <p:nvPr/>
        </p:nvSpPr>
        <p:spPr>
          <a:xfrm>
            <a:off x="15356219" y="4940300"/>
            <a:ext cx="6350794" cy="1854200"/>
          </a:xfrm>
          <a:prstGeom prst="rect">
            <a:avLst/>
          </a:prstGeom>
          <a:noFill/>
          <a:ln/>
        </p:spPr>
      </p:sp>
      <p:sp>
        <p:nvSpPr>
          <p:cNvPr id="30" name="Shape 20"/>
          <p:cNvSpPr/>
          <p:nvPr/>
        </p:nvSpPr>
        <p:spPr>
          <a:xfrm>
            <a:off x="15356219" y="4940300"/>
            <a:ext cx="812902" cy="1854200"/>
          </a:xfrm>
          <a:prstGeom prst="rect">
            <a:avLst/>
          </a:prstGeom>
          <a:noFill/>
          <a:ln/>
        </p:spPr>
      </p:sp>
      <p:sp>
        <p:nvSpPr>
          <p:cNvPr id="31" name="Text 21"/>
          <p:cNvSpPr/>
          <p:nvPr/>
        </p:nvSpPr>
        <p:spPr>
          <a:xfrm>
            <a:off x="15356219" y="4940300"/>
            <a:ext cx="1354836" cy="2396067"/>
          </a:xfrm>
          <a:prstGeom prst="rect">
            <a:avLst/>
          </a:prstGeom>
          <a:noFill/>
          <a:ln/>
        </p:spPr>
        <p:txBody>
          <a:bodyPr wrap="square" lIns="0" tIns="0" rIns="0" bIns="0" rtlCol="0" anchor="t"/>
          <a:lstStyle/>
          <a:p>
            <a:pPr algn="l"/>
            <a:r>
              <a:rPr lang="en-US" sz="12800" dirty="0">
                <a:solidFill>
                  <a:srgbClr val="DA6B10">
                    <a:alpha val="100000"/>
                  </a:srgbClr>
                </a:solidFill>
                <a:latin typeface="Rokkitt SemiBold" pitchFamily="34" charset="0"/>
                <a:ea typeface="Rokkitt SemiBold" pitchFamily="34" charset="-122"/>
                <a:cs typeface="Rokkitt SemiBold" pitchFamily="34" charset="-120"/>
              </a:rPr>
              <a:t>3</a:t>
            </a:r>
            <a:endParaRPr lang="en-US" sz="12800" dirty="0"/>
          </a:p>
        </p:txBody>
      </p:sp>
      <p:sp>
        <p:nvSpPr>
          <p:cNvPr id="32" name="Shape 22"/>
          <p:cNvSpPr/>
          <p:nvPr/>
        </p:nvSpPr>
        <p:spPr>
          <a:xfrm>
            <a:off x="16372346" y="4972050"/>
            <a:ext cx="5334667" cy="1790700"/>
          </a:xfrm>
          <a:prstGeom prst="rect">
            <a:avLst/>
          </a:prstGeom>
          <a:noFill/>
          <a:ln/>
        </p:spPr>
      </p:sp>
      <p:sp>
        <p:nvSpPr>
          <p:cNvPr id="33" name="Text 23"/>
          <p:cNvSpPr/>
          <p:nvPr/>
        </p:nvSpPr>
        <p:spPr>
          <a:xfrm>
            <a:off x="16372346" y="4972050"/>
            <a:ext cx="5537892"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Methodology</a:t>
            </a:r>
            <a:endParaRPr lang="en-US" sz="4800" dirty="0"/>
          </a:p>
        </p:txBody>
      </p:sp>
      <p:sp>
        <p:nvSpPr>
          <p:cNvPr id="34" name="Text 24"/>
          <p:cNvSpPr/>
          <p:nvPr/>
        </p:nvSpPr>
        <p:spPr>
          <a:xfrm>
            <a:off x="16372346" y="5772150"/>
            <a:ext cx="5470150" cy="1126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Research methods used to gather information.</a:t>
            </a:r>
            <a:endParaRPr lang="en-US" sz="3200" dirty="0"/>
          </a:p>
        </p:txBody>
      </p:sp>
      <p:sp>
        <p:nvSpPr>
          <p:cNvPr id="35" name="Shape 25"/>
          <p:cNvSpPr/>
          <p:nvPr/>
        </p:nvSpPr>
        <p:spPr>
          <a:xfrm>
            <a:off x="2248181" y="7950200"/>
            <a:ext cx="6350794" cy="1854200"/>
          </a:xfrm>
          <a:prstGeom prst="rect">
            <a:avLst/>
          </a:prstGeom>
          <a:noFill/>
          <a:ln/>
        </p:spPr>
      </p:sp>
      <p:sp>
        <p:nvSpPr>
          <p:cNvPr id="36" name="Shape 26"/>
          <p:cNvSpPr/>
          <p:nvPr/>
        </p:nvSpPr>
        <p:spPr>
          <a:xfrm>
            <a:off x="2248181" y="7950200"/>
            <a:ext cx="876410" cy="1854200"/>
          </a:xfrm>
          <a:prstGeom prst="rect">
            <a:avLst/>
          </a:prstGeom>
          <a:noFill/>
          <a:ln/>
        </p:spPr>
      </p:sp>
      <p:sp>
        <p:nvSpPr>
          <p:cNvPr id="37" name="Text 27"/>
          <p:cNvSpPr/>
          <p:nvPr/>
        </p:nvSpPr>
        <p:spPr>
          <a:xfrm>
            <a:off x="2248181" y="7950200"/>
            <a:ext cx="1418344" cy="2396067"/>
          </a:xfrm>
          <a:prstGeom prst="rect">
            <a:avLst/>
          </a:prstGeom>
          <a:noFill/>
          <a:ln/>
        </p:spPr>
        <p:txBody>
          <a:bodyPr wrap="square" lIns="0" tIns="0" rIns="0" bIns="0" rtlCol="0" anchor="t"/>
          <a:lstStyle/>
          <a:p>
            <a:pPr algn="l"/>
            <a:r>
              <a:rPr lang="en-US" sz="12800" dirty="0">
                <a:solidFill>
                  <a:srgbClr val="DA6B10">
                    <a:alpha val="100000"/>
                  </a:srgbClr>
                </a:solidFill>
                <a:latin typeface="Rokkitt SemiBold" pitchFamily="34" charset="0"/>
                <a:ea typeface="Rokkitt SemiBold" pitchFamily="34" charset="-122"/>
                <a:cs typeface="Rokkitt SemiBold" pitchFamily="34" charset="-120"/>
              </a:rPr>
              <a:t>4</a:t>
            </a:r>
            <a:endParaRPr lang="en-US" sz="12800" dirty="0"/>
          </a:p>
        </p:txBody>
      </p:sp>
      <p:sp>
        <p:nvSpPr>
          <p:cNvPr id="38" name="Shape 28"/>
          <p:cNvSpPr/>
          <p:nvPr/>
        </p:nvSpPr>
        <p:spPr>
          <a:xfrm>
            <a:off x="3327816" y="7981950"/>
            <a:ext cx="5271159" cy="1790700"/>
          </a:xfrm>
          <a:prstGeom prst="rect">
            <a:avLst/>
          </a:prstGeom>
          <a:noFill/>
          <a:ln/>
        </p:spPr>
      </p:sp>
      <p:sp>
        <p:nvSpPr>
          <p:cNvPr id="39" name="Text 29"/>
          <p:cNvSpPr/>
          <p:nvPr/>
        </p:nvSpPr>
        <p:spPr>
          <a:xfrm>
            <a:off x="3327816" y="7981950"/>
            <a:ext cx="5474384"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Findings</a:t>
            </a:r>
            <a:endParaRPr lang="en-US" sz="4800" dirty="0"/>
          </a:p>
        </p:txBody>
      </p:sp>
      <p:sp>
        <p:nvSpPr>
          <p:cNvPr id="40" name="Text 30"/>
          <p:cNvSpPr/>
          <p:nvPr/>
        </p:nvSpPr>
        <p:spPr>
          <a:xfrm>
            <a:off x="3327816" y="8782050"/>
            <a:ext cx="5406642" cy="1126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The findings of the research.</a:t>
            </a:r>
            <a:endParaRPr lang="en-US" sz="3200" dirty="0"/>
          </a:p>
        </p:txBody>
      </p:sp>
      <p:sp>
        <p:nvSpPr>
          <p:cNvPr id="41" name="Shape 31"/>
          <p:cNvSpPr/>
          <p:nvPr/>
        </p:nvSpPr>
        <p:spPr>
          <a:xfrm>
            <a:off x="8802200" y="7950200"/>
            <a:ext cx="6350794" cy="1854200"/>
          </a:xfrm>
          <a:prstGeom prst="rect">
            <a:avLst/>
          </a:prstGeom>
          <a:noFill/>
          <a:ln/>
        </p:spPr>
      </p:sp>
      <p:sp>
        <p:nvSpPr>
          <p:cNvPr id="42" name="Shape 32"/>
          <p:cNvSpPr/>
          <p:nvPr/>
        </p:nvSpPr>
        <p:spPr>
          <a:xfrm>
            <a:off x="8802200" y="7950200"/>
            <a:ext cx="838305" cy="1854200"/>
          </a:xfrm>
          <a:prstGeom prst="rect">
            <a:avLst/>
          </a:prstGeom>
          <a:noFill/>
          <a:ln/>
        </p:spPr>
      </p:sp>
      <p:sp>
        <p:nvSpPr>
          <p:cNvPr id="43" name="Text 33"/>
          <p:cNvSpPr/>
          <p:nvPr/>
        </p:nvSpPr>
        <p:spPr>
          <a:xfrm>
            <a:off x="8802200" y="7950200"/>
            <a:ext cx="1380239" cy="2396067"/>
          </a:xfrm>
          <a:prstGeom prst="rect">
            <a:avLst/>
          </a:prstGeom>
          <a:noFill/>
          <a:ln/>
        </p:spPr>
        <p:txBody>
          <a:bodyPr wrap="square" lIns="0" tIns="0" rIns="0" bIns="0" rtlCol="0" anchor="t"/>
          <a:lstStyle/>
          <a:p>
            <a:pPr algn="l"/>
            <a:r>
              <a:rPr lang="en-US" sz="12800" dirty="0">
                <a:solidFill>
                  <a:srgbClr val="DA6B10">
                    <a:alpha val="100000"/>
                  </a:srgbClr>
                </a:solidFill>
                <a:latin typeface="Rokkitt SemiBold" pitchFamily="34" charset="0"/>
                <a:ea typeface="Rokkitt SemiBold" pitchFamily="34" charset="-122"/>
                <a:cs typeface="Rokkitt SemiBold" pitchFamily="34" charset="-120"/>
              </a:rPr>
              <a:t>5</a:t>
            </a:r>
            <a:endParaRPr lang="en-US" sz="12800" dirty="0"/>
          </a:p>
        </p:txBody>
      </p:sp>
      <p:sp>
        <p:nvSpPr>
          <p:cNvPr id="44" name="Shape 34"/>
          <p:cNvSpPr/>
          <p:nvPr/>
        </p:nvSpPr>
        <p:spPr>
          <a:xfrm>
            <a:off x="9843730" y="7981950"/>
            <a:ext cx="5309264" cy="1790700"/>
          </a:xfrm>
          <a:prstGeom prst="rect">
            <a:avLst/>
          </a:prstGeom>
          <a:noFill/>
          <a:ln/>
        </p:spPr>
      </p:sp>
      <p:sp>
        <p:nvSpPr>
          <p:cNvPr id="45" name="Text 35"/>
          <p:cNvSpPr/>
          <p:nvPr/>
        </p:nvSpPr>
        <p:spPr>
          <a:xfrm>
            <a:off x="9843730" y="7981950"/>
            <a:ext cx="5512489"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Discussion</a:t>
            </a:r>
            <a:endParaRPr lang="en-US" sz="4800" dirty="0"/>
          </a:p>
        </p:txBody>
      </p:sp>
      <p:sp>
        <p:nvSpPr>
          <p:cNvPr id="46" name="Text 36"/>
          <p:cNvSpPr/>
          <p:nvPr/>
        </p:nvSpPr>
        <p:spPr>
          <a:xfrm>
            <a:off x="9843730" y="8782050"/>
            <a:ext cx="5444747" cy="1126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Interpret the findings and explain what they mean.</a:t>
            </a:r>
            <a:endParaRPr lang="en-US" sz="3200" dirty="0"/>
          </a:p>
        </p:txBody>
      </p:sp>
      <p:sp>
        <p:nvSpPr>
          <p:cNvPr id="47" name="Shape 37"/>
          <p:cNvSpPr/>
          <p:nvPr/>
        </p:nvSpPr>
        <p:spPr>
          <a:xfrm>
            <a:off x="15356219" y="7950200"/>
            <a:ext cx="6350794" cy="1854200"/>
          </a:xfrm>
          <a:prstGeom prst="rect">
            <a:avLst/>
          </a:prstGeom>
          <a:noFill/>
          <a:ln/>
        </p:spPr>
      </p:sp>
      <p:sp>
        <p:nvSpPr>
          <p:cNvPr id="48" name="Shape 38"/>
          <p:cNvSpPr/>
          <p:nvPr/>
        </p:nvSpPr>
        <p:spPr>
          <a:xfrm>
            <a:off x="15356219" y="7950200"/>
            <a:ext cx="762095" cy="1854200"/>
          </a:xfrm>
          <a:prstGeom prst="rect">
            <a:avLst/>
          </a:prstGeom>
          <a:noFill/>
          <a:ln/>
        </p:spPr>
      </p:sp>
      <p:sp>
        <p:nvSpPr>
          <p:cNvPr id="49" name="Text 39"/>
          <p:cNvSpPr/>
          <p:nvPr/>
        </p:nvSpPr>
        <p:spPr>
          <a:xfrm>
            <a:off x="15356219" y="7950200"/>
            <a:ext cx="1304030" cy="2396067"/>
          </a:xfrm>
          <a:prstGeom prst="rect">
            <a:avLst/>
          </a:prstGeom>
          <a:noFill/>
          <a:ln/>
        </p:spPr>
        <p:txBody>
          <a:bodyPr wrap="square" lIns="0" tIns="0" rIns="0" bIns="0" rtlCol="0" anchor="t"/>
          <a:lstStyle/>
          <a:p>
            <a:pPr algn="l"/>
            <a:r>
              <a:rPr lang="en-US" sz="12800" dirty="0">
                <a:solidFill>
                  <a:srgbClr val="DA6B10">
                    <a:alpha val="100000"/>
                  </a:srgbClr>
                </a:solidFill>
                <a:latin typeface="Rokkitt SemiBold" pitchFamily="34" charset="0"/>
                <a:ea typeface="Rokkitt SemiBold" pitchFamily="34" charset="-122"/>
                <a:cs typeface="Rokkitt SemiBold" pitchFamily="34" charset="-120"/>
              </a:rPr>
              <a:t>6</a:t>
            </a:r>
            <a:endParaRPr lang="en-US" sz="12800" dirty="0"/>
          </a:p>
        </p:txBody>
      </p:sp>
      <p:sp>
        <p:nvSpPr>
          <p:cNvPr id="50" name="Shape 40"/>
          <p:cNvSpPr/>
          <p:nvPr/>
        </p:nvSpPr>
        <p:spPr>
          <a:xfrm>
            <a:off x="16321540" y="7981950"/>
            <a:ext cx="5385473" cy="1790700"/>
          </a:xfrm>
          <a:prstGeom prst="rect">
            <a:avLst/>
          </a:prstGeom>
          <a:noFill/>
          <a:ln/>
        </p:spPr>
      </p:sp>
      <p:sp>
        <p:nvSpPr>
          <p:cNvPr id="51" name="Text 41"/>
          <p:cNvSpPr/>
          <p:nvPr/>
        </p:nvSpPr>
        <p:spPr>
          <a:xfrm>
            <a:off x="16321540" y="7981950"/>
            <a:ext cx="5588698"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Conclusion</a:t>
            </a:r>
            <a:endParaRPr lang="en-US" sz="4800" dirty="0"/>
          </a:p>
        </p:txBody>
      </p:sp>
      <p:sp>
        <p:nvSpPr>
          <p:cNvPr id="52" name="Text 42"/>
          <p:cNvSpPr/>
          <p:nvPr/>
        </p:nvSpPr>
        <p:spPr>
          <a:xfrm>
            <a:off x="16321540" y="8782050"/>
            <a:ext cx="5520957" cy="1126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Inter Regular" pitchFamily="34" charset="0"/>
                <a:ea typeface="Inter Regular" pitchFamily="34" charset="-122"/>
                <a:cs typeface="Inter Regular" pitchFamily="34" charset="-120"/>
              </a:rPr>
              <a:t>Summarize the key findings and their implications.</a:t>
            </a:r>
            <a:endParaRPr lang="en-US" sz="3200" dirty="0"/>
          </a:p>
        </p:txBody>
      </p:sp>
      <p:sp>
        <p:nvSpPr>
          <p:cNvPr id="53" name="Text 6">
            <a:extLst>
              <a:ext uri="{FF2B5EF4-FFF2-40B4-BE49-F238E27FC236}">
                <a16:creationId xmlns:a16="http://schemas.microsoft.com/office/drawing/2014/main" id="{66336C98-6C5B-EF43-A402-C13044E9CF70}"/>
              </a:ext>
            </a:extLst>
          </p:cNvPr>
          <p:cNvSpPr/>
          <p:nvPr/>
        </p:nvSpPr>
        <p:spPr>
          <a:xfrm>
            <a:off x="-5758054" y="-1377826"/>
            <a:ext cx="2070359" cy="4483100"/>
          </a:xfrm>
          <a:prstGeom prst="rect">
            <a:avLst/>
          </a:prstGeom>
          <a:noFill/>
          <a:ln/>
        </p:spPr>
        <p:txBody>
          <a:bodyPr wrap="square" lIns="0" tIns="0" rIns="0" bIns="0" rtlCol="0" anchor="t"/>
          <a:lstStyle/>
          <a:p>
            <a:pPr algn="l"/>
            <a:r>
              <a:rPr lang="en-US" sz="48000" dirty="0">
                <a:solidFill>
                  <a:srgbClr val="DA6B10">
                    <a:alpha val="100000"/>
                  </a:srgbClr>
                </a:solidFill>
                <a:latin typeface="Rokkitt SemiBold" pitchFamily="34" charset="0"/>
                <a:ea typeface="Rokkitt SemiBold" pitchFamily="34" charset="-122"/>
                <a:cs typeface="Rokkitt SemiBold" pitchFamily="34" charset="-120"/>
              </a:rPr>
              <a:t>1</a:t>
            </a:r>
            <a:endParaRPr lang="en-US" sz="48000" dirty="0"/>
          </a:p>
        </p:txBody>
      </p:sp>
      <p:sp>
        <p:nvSpPr>
          <p:cNvPr id="54" name="Text 8">
            <a:extLst>
              <a:ext uri="{FF2B5EF4-FFF2-40B4-BE49-F238E27FC236}">
                <a16:creationId xmlns:a16="http://schemas.microsoft.com/office/drawing/2014/main" id="{6A50D769-CF60-3748-8756-153FB60FBCE3}"/>
              </a:ext>
            </a:extLst>
          </p:cNvPr>
          <p:cNvSpPr/>
          <p:nvPr/>
        </p:nvSpPr>
        <p:spPr>
          <a:xfrm>
            <a:off x="245563" y="-3182430"/>
            <a:ext cx="17881072" cy="2396067"/>
          </a:xfrm>
          <a:prstGeom prst="rect">
            <a:avLst/>
          </a:prstGeom>
          <a:noFill/>
          <a:ln/>
        </p:spPr>
        <p:txBody>
          <a:bodyPr wrap="square" lIns="0" tIns="0" rIns="0" bIns="0" rtlCol="0" anchor="t"/>
          <a:lstStyle/>
          <a:p>
            <a:pPr algn="ctr"/>
            <a:r>
              <a:rPr lang="en-US" sz="24000" dirty="0">
                <a:solidFill>
                  <a:srgbClr val="333333">
                    <a:alpha val="100000"/>
                  </a:srgbClr>
                </a:solidFill>
                <a:latin typeface="Rokkitt SemiBold" pitchFamily="34" charset="0"/>
                <a:ea typeface="Rokkitt SemiBold" pitchFamily="34" charset="-122"/>
                <a:cs typeface="Rokkitt SemiBold" pitchFamily="34" charset="-120"/>
              </a:rPr>
              <a:t>Introduction</a:t>
            </a:r>
            <a:endParaRPr lang="en-US" sz="24000" dirty="0"/>
          </a:p>
        </p:txBody>
      </p:sp>
      <p:sp>
        <p:nvSpPr>
          <p:cNvPr id="55" name="Text 9">
            <a:extLst>
              <a:ext uri="{FF2B5EF4-FFF2-40B4-BE49-F238E27FC236}">
                <a16:creationId xmlns:a16="http://schemas.microsoft.com/office/drawing/2014/main" id="{426BF349-5A00-374D-894C-1BBA8FF793A3}"/>
              </a:ext>
            </a:extLst>
          </p:cNvPr>
          <p:cNvSpPr/>
          <p:nvPr/>
        </p:nvSpPr>
        <p:spPr>
          <a:xfrm>
            <a:off x="16811488" y="16213664"/>
            <a:ext cx="8340709" cy="16213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The Fantasy Realm: Uncovering the Secrets of the Imagination and the Magic that Lies Within</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5EED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3095337" y="2413000"/>
            <a:ext cx="11291711" cy="11303000"/>
          </a:xfrm>
          <a:prstGeom prst="rect">
            <a:avLst/>
          </a:prstGeom>
        </p:spPr>
      </p:pic>
      <p:sp>
        <p:nvSpPr>
          <p:cNvPr id="3" name="Shape 0"/>
          <p:cNvSpPr/>
          <p:nvPr/>
        </p:nvSpPr>
        <p:spPr>
          <a:xfrm>
            <a:off x="0" y="0"/>
            <a:ext cx="24387048" cy="13716000"/>
          </a:xfrm>
          <a:prstGeom prst="rect">
            <a:avLst/>
          </a:prstGeom>
          <a:noFill/>
          <a:ln/>
        </p:spPr>
      </p:sp>
      <p:pic>
        <p:nvPicPr>
          <p:cNvPr id="4" name="Image 1" descr="preencoded.png"/>
          <p:cNvPicPr>
            <a:picLocks noChangeAspect="1"/>
          </p:cNvPicPr>
          <p:nvPr/>
        </p:nvPicPr>
        <p:blipFill>
          <a:blip r:embed="rId4"/>
          <a:stretch>
            <a:fillRect/>
          </a:stretch>
        </p:blipFill>
        <p:spPr>
          <a:xfrm>
            <a:off x="0" y="1244600"/>
            <a:ext cx="24387048" cy="25400"/>
          </a:xfrm>
          <a:prstGeom prst="rect">
            <a:avLst/>
          </a:prstGeom>
        </p:spPr>
      </p:pic>
      <p:pic>
        <p:nvPicPr>
          <p:cNvPr id="5" name="Image 2" descr="preencoded.png"/>
          <p:cNvPicPr>
            <a:picLocks noChangeAspect="1"/>
          </p:cNvPicPr>
          <p:nvPr/>
        </p:nvPicPr>
        <p:blipFill>
          <a:blip r:embed="rId4"/>
          <a:stretch>
            <a:fillRect/>
          </a:stretch>
        </p:blipFill>
        <p:spPr>
          <a:xfrm>
            <a:off x="0" y="12420600"/>
            <a:ext cx="24387048" cy="25400"/>
          </a:xfrm>
          <a:prstGeom prst="rect">
            <a:avLst/>
          </a:prstGeom>
        </p:spPr>
      </p:pic>
      <p:pic>
        <p:nvPicPr>
          <p:cNvPr id="6" name="Image 3" descr="preencoded.png"/>
          <p:cNvPicPr>
            <a:picLocks noChangeAspect="1"/>
          </p:cNvPicPr>
          <p:nvPr/>
        </p:nvPicPr>
        <p:blipFill>
          <a:blip r:embed="rId5"/>
          <a:stretch>
            <a:fillRect/>
          </a:stretch>
        </p:blipFill>
        <p:spPr>
          <a:xfrm>
            <a:off x="1244756" y="1270000"/>
            <a:ext cx="25403" cy="12446000"/>
          </a:xfrm>
          <a:prstGeom prst="rect">
            <a:avLst/>
          </a:prstGeom>
        </p:spPr>
      </p:pic>
      <p:pic>
        <p:nvPicPr>
          <p:cNvPr id="7" name="Image 4" descr="preencoded.png"/>
          <p:cNvPicPr>
            <a:picLocks noChangeAspect="1"/>
          </p:cNvPicPr>
          <p:nvPr/>
        </p:nvPicPr>
        <p:blipFill>
          <a:blip r:embed="rId5"/>
          <a:stretch>
            <a:fillRect/>
          </a:stretch>
        </p:blipFill>
        <p:spPr>
          <a:xfrm>
            <a:off x="23726565" y="0"/>
            <a:ext cx="25403" cy="12446000"/>
          </a:xfrm>
          <a:prstGeom prst="rect">
            <a:avLst/>
          </a:prstGeom>
        </p:spPr>
      </p:pic>
      <p:pic>
        <p:nvPicPr>
          <p:cNvPr id="8" name="Image 5" descr="preencoded.png"/>
          <p:cNvPicPr>
            <a:picLocks noChangeAspect="1"/>
          </p:cNvPicPr>
          <p:nvPr/>
        </p:nvPicPr>
        <p:blipFill>
          <a:blip r:embed="rId6"/>
          <a:stretch>
            <a:fillRect/>
          </a:stretch>
        </p:blipFill>
        <p:spPr>
          <a:xfrm>
            <a:off x="22456407" y="0"/>
            <a:ext cx="25403" cy="13716000"/>
          </a:xfrm>
          <a:prstGeom prst="rect">
            <a:avLst/>
          </a:prstGeom>
        </p:spPr>
      </p:pic>
      <p:sp>
        <p:nvSpPr>
          <p:cNvPr id="9" name="Text 1"/>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2"/>
          <p:cNvSpPr/>
          <p:nvPr/>
        </p:nvSpPr>
        <p:spPr>
          <a:xfrm rot="16200000">
            <a:off x="106232" y="1788827"/>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6" descr="preencoded.png"/>
          <p:cNvPicPr>
            <a:picLocks noChangeAspect="1"/>
          </p:cNvPicPr>
          <p:nvPr/>
        </p:nvPicPr>
        <p:blipFill>
          <a:blip r:embed="rId7"/>
          <a:stretch>
            <a:fillRect/>
          </a:stretch>
        </p:blipFill>
        <p:spPr>
          <a:xfrm>
            <a:off x="22608826" y="5257800"/>
            <a:ext cx="1016127" cy="3200400"/>
          </a:xfrm>
          <a:prstGeom prst="rect">
            <a:avLst/>
          </a:prstGeom>
        </p:spPr>
      </p:pic>
      <p:sp>
        <p:nvSpPr>
          <p:cNvPr id="12" name="Text 3"/>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4"/>
          <p:cNvSpPr/>
          <p:nvPr/>
        </p:nvSpPr>
        <p:spPr>
          <a:xfrm rot="16200000">
            <a:off x="106232" y="1788827"/>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Text 5"/>
          <p:cNvSpPr/>
          <p:nvPr/>
        </p:nvSpPr>
        <p:spPr>
          <a:xfrm>
            <a:off x="2387898" y="2032000"/>
            <a:ext cx="10728608" cy="2396067"/>
          </a:xfrm>
          <a:prstGeom prst="rect">
            <a:avLst/>
          </a:prstGeom>
          <a:noFill/>
          <a:ln/>
        </p:spPr>
        <p:txBody>
          <a:bodyPr wrap="square" lIns="0" tIns="0" rIns="0" bIns="0" rtlCol="0" anchor="t"/>
          <a:lstStyle/>
          <a:p>
            <a:pPr algn="l"/>
            <a:r>
              <a:rPr lang="en-US" sz="12800" dirty="0">
                <a:solidFill>
                  <a:srgbClr val="000000">
                    <a:alpha val="100000"/>
                  </a:srgbClr>
                </a:solidFill>
                <a:latin typeface="Rokkitt SemiBold" pitchFamily="34" charset="0"/>
                <a:ea typeface="Rokkitt SemiBold" pitchFamily="34" charset="-122"/>
                <a:cs typeface="Rokkitt SemiBold" pitchFamily="34" charset="-120"/>
              </a:rPr>
              <a:t>Conclusion</a:t>
            </a:r>
            <a:endParaRPr lang="en-US" sz="12800" dirty="0"/>
          </a:p>
        </p:txBody>
      </p:sp>
      <p:sp>
        <p:nvSpPr>
          <p:cNvPr id="15" name="Shape 6"/>
          <p:cNvSpPr/>
          <p:nvPr/>
        </p:nvSpPr>
        <p:spPr>
          <a:xfrm>
            <a:off x="2387898" y="4673600"/>
            <a:ext cx="8738692" cy="6146800"/>
          </a:xfrm>
          <a:prstGeom prst="rect">
            <a:avLst/>
          </a:prstGeom>
          <a:noFill/>
          <a:ln/>
        </p:spPr>
      </p:sp>
      <p:sp>
        <p:nvSpPr>
          <p:cNvPr id="16" name="Shape 7"/>
          <p:cNvSpPr/>
          <p:nvPr/>
        </p:nvSpPr>
        <p:spPr>
          <a:xfrm>
            <a:off x="2387898" y="4673600"/>
            <a:ext cx="8738692" cy="6146800"/>
          </a:xfrm>
          <a:prstGeom prst="rect">
            <a:avLst/>
          </a:prstGeom>
          <a:noFill/>
          <a:ln/>
        </p:spPr>
      </p:sp>
      <p:sp>
        <p:nvSpPr>
          <p:cNvPr id="17" name="Text 8"/>
          <p:cNvSpPr/>
          <p:nvPr/>
        </p:nvSpPr>
        <p:spPr>
          <a:xfrm>
            <a:off x="2387898" y="4673600"/>
            <a:ext cx="9077401" cy="38057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The Elves: A Glimpse into Their World</a:t>
            </a:r>
            <a:endParaRPr lang="en-US" sz="8000" dirty="0"/>
          </a:p>
        </p:txBody>
      </p:sp>
      <p:sp>
        <p:nvSpPr>
          <p:cNvPr id="18" name="Text 9"/>
          <p:cNvSpPr/>
          <p:nvPr/>
        </p:nvSpPr>
        <p:spPr>
          <a:xfrm>
            <a:off x="2387898" y="8343900"/>
            <a:ext cx="8874176" cy="26119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Elegant inhabitants of enchanted forests, known for their mastery of magic and their close connection to nature. They possess an innate sense of harmony and balance, making them protectors of the natural world.</a:t>
            </a:r>
            <a:endParaRPr lang="en-US" sz="3200" dirty="0"/>
          </a:p>
        </p:txBody>
      </p:sp>
      <p:sp>
        <p:nvSpPr>
          <p:cNvPr id="19" name="Text 10"/>
          <p:cNvSpPr/>
          <p:nvPr/>
        </p:nvSpPr>
        <p:spPr>
          <a:xfrm>
            <a:off x="12193524" y="4470400"/>
            <a:ext cx="9090103" cy="6688667"/>
          </a:xfrm>
          <a:prstGeom prst="rect">
            <a:avLst/>
          </a:prstGeom>
          <a:noFill/>
          <a:ln/>
        </p:spPr>
        <p:txBody>
          <a:bodyPr wrap="square" lIns="0" tIns="0" rIns="0" bIns="0" rtlCol="0" anchor="t"/>
          <a:lstStyle/>
          <a:p>
            <a:pPr marL="685800" lvl="1" indent="-342900" algn="l">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Elves are mythical beings often depicted as magical and mysterious creatures in fantasy literature.</a:t>
            </a:r>
            <a:endParaRPr lang="en-US" sz="3200" dirty="0"/>
          </a:p>
          <a:p>
            <a:pPr marL="685800" lvl="1" indent="-342900" algn="l">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Studying elves in fantasy literature is important to understand the cultural and symbolic significance of the elf archetype.</a:t>
            </a:r>
            <a:endParaRPr lang="en-US" sz="3200" dirty="0"/>
          </a:p>
          <a:p>
            <a:pPr marL="685800" lvl="1" indent="-342900" algn="l">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The objective of this thesis is to provide a deeper insight into the world of elves in fantasy literature.</a:t>
            </a:r>
            <a:endParaRPr lang="en-US" sz="3200" dirty="0"/>
          </a:p>
          <a:p>
            <a:pPr marL="685800" lvl="1" indent="-342900" algn="l">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Elves have been a part of mythology and folklore in various cultures, such as Norse mythology and Celtic folklore.</a:t>
            </a:r>
            <a:endParaRPr lang="en-US" sz="3200" dirty="0"/>
          </a:p>
        </p:txBody>
      </p:sp>
      <p:pic>
        <p:nvPicPr>
          <p:cNvPr id="20" name="Image 0" descr="preencoded.png">
            <a:extLst>
              <a:ext uri="{FF2B5EF4-FFF2-40B4-BE49-F238E27FC236}">
                <a16:creationId xmlns:a16="http://schemas.microsoft.com/office/drawing/2014/main" id="{4A86F275-FD0F-C94A-A592-B906223D0449}"/>
              </a:ext>
            </a:extLst>
          </p:cNvPr>
          <p:cNvPicPr>
            <a:picLocks noChangeAspect="1"/>
          </p:cNvPicPr>
          <p:nvPr/>
        </p:nvPicPr>
        <p:blipFill>
          <a:blip r:embed="rId8"/>
          <a:stretch>
            <a:fillRect/>
          </a:stretch>
        </p:blipFill>
        <p:spPr>
          <a:xfrm>
            <a:off x="29035829" y="-635000"/>
            <a:ext cx="16537467" cy="13716000"/>
          </a:xfrm>
          <a:prstGeom prst="rect">
            <a:avLst/>
          </a:prstGeom>
        </p:spPr>
      </p:pic>
      <p:sp>
        <p:nvSpPr>
          <p:cNvPr id="21" name="Text 5">
            <a:extLst>
              <a:ext uri="{FF2B5EF4-FFF2-40B4-BE49-F238E27FC236}">
                <a16:creationId xmlns:a16="http://schemas.microsoft.com/office/drawing/2014/main" id="{4B226C43-4B71-C541-BF35-551C1200B91C}"/>
              </a:ext>
            </a:extLst>
          </p:cNvPr>
          <p:cNvSpPr/>
          <p:nvPr/>
        </p:nvSpPr>
        <p:spPr>
          <a:xfrm rot="16200000">
            <a:off x="-10721876" y="-10045783"/>
            <a:ext cx="8735560" cy="7950200"/>
          </a:xfrm>
          <a:prstGeom prst="rect">
            <a:avLst/>
          </a:prstGeom>
          <a:noFill/>
          <a:ln/>
        </p:spPr>
        <p:txBody>
          <a:bodyPr wrap="square" lIns="0" tIns="0" rIns="0" bIns="0" rtlCol="0" anchor="t"/>
          <a:lstStyle/>
          <a:p>
            <a:pPr algn="l"/>
            <a:r>
              <a:rPr lang="en-US" sz="24000" dirty="0">
                <a:solidFill>
                  <a:srgbClr val="000000">
                    <a:alpha val="100000"/>
                  </a:srgbClr>
                </a:solidFill>
                <a:latin typeface="Rokkitt SemiBold" pitchFamily="34" charset="0"/>
                <a:ea typeface="Rokkitt SemiBold" pitchFamily="34" charset="-122"/>
                <a:cs typeface="Rokkitt SemiBold" pitchFamily="34" charset="-120"/>
              </a:rPr>
              <a:t>Thank You</a:t>
            </a:r>
            <a:endParaRPr lang="en-US" sz="240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5EED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6537467" cy="13716000"/>
          </a:xfrm>
          <a:prstGeom prst="rect">
            <a:avLst/>
          </a:prstGeom>
        </p:spPr>
      </p:pic>
      <p:sp>
        <p:nvSpPr>
          <p:cNvPr id="3" name="Shape 0"/>
          <p:cNvSpPr/>
          <p:nvPr/>
        </p:nvSpPr>
        <p:spPr>
          <a:xfrm>
            <a:off x="0" y="0"/>
            <a:ext cx="24387048" cy="13716000"/>
          </a:xfrm>
          <a:prstGeom prst="rect">
            <a:avLst/>
          </a:prstGeom>
          <a:noFill/>
          <a:ln/>
        </p:spPr>
      </p:sp>
      <p:pic>
        <p:nvPicPr>
          <p:cNvPr id="4" name="Image 1" descr="preencoded.png"/>
          <p:cNvPicPr>
            <a:picLocks noChangeAspect="1"/>
          </p:cNvPicPr>
          <p:nvPr/>
        </p:nvPicPr>
        <p:blipFill>
          <a:blip r:embed="rId4"/>
          <a:stretch>
            <a:fillRect/>
          </a:stretch>
        </p:blipFill>
        <p:spPr>
          <a:xfrm>
            <a:off x="0" y="1244600"/>
            <a:ext cx="24387048" cy="25400"/>
          </a:xfrm>
          <a:prstGeom prst="rect">
            <a:avLst/>
          </a:prstGeom>
        </p:spPr>
      </p:pic>
      <p:pic>
        <p:nvPicPr>
          <p:cNvPr id="5" name="Image 2" descr="preencoded.png"/>
          <p:cNvPicPr>
            <a:picLocks noChangeAspect="1"/>
          </p:cNvPicPr>
          <p:nvPr/>
        </p:nvPicPr>
        <p:blipFill>
          <a:blip r:embed="rId4"/>
          <a:stretch>
            <a:fillRect/>
          </a:stretch>
        </p:blipFill>
        <p:spPr>
          <a:xfrm>
            <a:off x="0" y="12420600"/>
            <a:ext cx="24387048" cy="25400"/>
          </a:xfrm>
          <a:prstGeom prst="rect">
            <a:avLst/>
          </a:prstGeom>
        </p:spPr>
      </p:pic>
      <p:pic>
        <p:nvPicPr>
          <p:cNvPr id="6" name="Image 3" descr="preencoded.png"/>
          <p:cNvPicPr>
            <a:picLocks noChangeAspect="1"/>
          </p:cNvPicPr>
          <p:nvPr/>
        </p:nvPicPr>
        <p:blipFill>
          <a:blip r:embed="rId5"/>
          <a:stretch>
            <a:fillRect/>
          </a:stretch>
        </p:blipFill>
        <p:spPr>
          <a:xfrm>
            <a:off x="1244756" y="1270000"/>
            <a:ext cx="25403" cy="12446000"/>
          </a:xfrm>
          <a:prstGeom prst="rect">
            <a:avLst/>
          </a:prstGeom>
        </p:spPr>
      </p:pic>
      <p:pic>
        <p:nvPicPr>
          <p:cNvPr id="7" name="Image 4" descr="preencoded.png"/>
          <p:cNvPicPr>
            <a:picLocks noChangeAspect="1"/>
          </p:cNvPicPr>
          <p:nvPr/>
        </p:nvPicPr>
        <p:blipFill>
          <a:blip r:embed="rId5"/>
          <a:stretch>
            <a:fillRect/>
          </a:stretch>
        </p:blipFill>
        <p:spPr>
          <a:xfrm>
            <a:off x="23726565" y="0"/>
            <a:ext cx="25403" cy="12446000"/>
          </a:xfrm>
          <a:prstGeom prst="rect">
            <a:avLst/>
          </a:prstGeom>
        </p:spPr>
      </p:pic>
      <p:pic>
        <p:nvPicPr>
          <p:cNvPr id="8" name="Image 5" descr="preencoded.png"/>
          <p:cNvPicPr>
            <a:picLocks noChangeAspect="1"/>
          </p:cNvPicPr>
          <p:nvPr/>
        </p:nvPicPr>
        <p:blipFill>
          <a:blip r:embed="rId6"/>
          <a:stretch>
            <a:fillRect/>
          </a:stretch>
        </p:blipFill>
        <p:spPr>
          <a:xfrm>
            <a:off x="22456407" y="0"/>
            <a:ext cx="25403" cy="13716000"/>
          </a:xfrm>
          <a:prstGeom prst="rect">
            <a:avLst/>
          </a:prstGeom>
        </p:spPr>
      </p:pic>
      <p:sp>
        <p:nvSpPr>
          <p:cNvPr id="9" name="Text 1"/>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2"/>
          <p:cNvSpPr/>
          <p:nvPr/>
        </p:nvSpPr>
        <p:spPr>
          <a:xfrm rot="16200000">
            <a:off x="106232" y="1788827"/>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6" descr="preencoded.png"/>
          <p:cNvPicPr>
            <a:picLocks noChangeAspect="1"/>
          </p:cNvPicPr>
          <p:nvPr/>
        </p:nvPicPr>
        <p:blipFill>
          <a:blip r:embed="rId7"/>
          <a:stretch>
            <a:fillRect/>
          </a:stretch>
        </p:blipFill>
        <p:spPr>
          <a:xfrm>
            <a:off x="22608826" y="5257800"/>
            <a:ext cx="1016127" cy="3200400"/>
          </a:xfrm>
          <a:prstGeom prst="rect">
            <a:avLst/>
          </a:prstGeom>
        </p:spPr>
      </p:pic>
      <p:sp>
        <p:nvSpPr>
          <p:cNvPr id="12" name="Text 3"/>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4"/>
          <p:cNvSpPr/>
          <p:nvPr/>
        </p:nvSpPr>
        <p:spPr>
          <a:xfrm rot="16200000">
            <a:off x="106232" y="1788827"/>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Text 5"/>
          <p:cNvSpPr/>
          <p:nvPr/>
        </p:nvSpPr>
        <p:spPr>
          <a:xfrm rot="16200000">
            <a:off x="7060346" y="2425617"/>
            <a:ext cx="8735560" cy="7950200"/>
          </a:xfrm>
          <a:prstGeom prst="rect">
            <a:avLst/>
          </a:prstGeom>
          <a:noFill/>
          <a:ln/>
        </p:spPr>
        <p:txBody>
          <a:bodyPr wrap="square" lIns="0" tIns="0" rIns="0" bIns="0" rtlCol="0" anchor="t"/>
          <a:lstStyle/>
          <a:p>
            <a:pPr algn="l"/>
            <a:r>
              <a:rPr lang="en-US" sz="24000" dirty="0">
                <a:solidFill>
                  <a:srgbClr val="000000">
                    <a:alpha val="100000"/>
                  </a:srgbClr>
                </a:solidFill>
                <a:latin typeface="Rokkitt SemiBold" pitchFamily="34" charset="0"/>
                <a:ea typeface="Rokkitt SemiBold" pitchFamily="34" charset="-122"/>
                <a:cs typeface="Rokkitt SemiBold" pitchFamily="34" charset="-120"/>
              </a:rPr>
              <a:t>Thank You</a:t>
            </a:r>
            <a:endParaRPr lang="en-US" sz="24000" dirty="0"/>
          </a:p>
        </p:txBody>
      </p:sp>
      <p:sp>
        <p:nvSpPr>
          <p:cNvPr id="15" name="Text 5">
            <a:extLst>
              <a:ext uri="{FF2B5EF4-FFF2-40B4-BE49-F238E27FC236}">
                <a16:creationId xmlns:a16="http://schemas.microsoft.com/office/drawing/2014/main" id="{6A7115BA-1898-404F-9B48-8EAE81C732B3}"/>
              </a:ext>
            </a:extLst>
          </p:cNvPr>
          <p:cNvSpPr/>
          <p:nvPr/>
        </p:nvSpPr>
        <p:spPr>
          <a:xfrm rot="21600000">
            <a:off x="-11208581" y="-2650067"/>
            <a:ext cx="9303343" cy="26500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Thank you for choosing EaTemp</a:t>
            </a:r>
            <a:endParaRPr lang="en-US" sz="8000" dirty="0"/>
          </a:p>
        </p:txBody>
      </p:sp>
      <p:sp>
        <p:nvSpPr>
          <p:cNvPr id="16" name="Text 6">
            <a:extLst>
              <a:ext uri="{FF2B5EF4-FFF2-40B4-BE49-F238E27FC236}">
                <a16:creationId xmlns:a16="http://schemas.microsoft.com/office/drawing/2014/main" id="{3DE3311A-7109-E64D-911E-E1459CE0F51A}"/>
              </a:ext>
            </a:extLst>
          </p:cNvPr>
          <p:cNvSpPr/>
          <p:nvPr/>
        </p:nvSpPr>
        <p:spPr>
          <a:xfrm>
            <a:off x="-10545206" y="16509740"/>
            <a:ext cx="9102804" cy="41105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As a new website, we rely on your support to grow, so please help us by sharing our site with your friends and colleagues. </a:t>
            </a:r>
            <a:endParaRPr lang="en-US" sz="3200" dirty="0"/>
          </a:p>
        </p:txBody>
      </p:sp>
      <p:pic>
        <p:nvPicPr>
          <p:cNvPr id="17" name="Image 7" descr="preencoded.png">
            <a:extLst>
              <a:ext uri="{FF2B5EF4-FFF2-40B4-BE49-F238E27FC236}">
                <a16:creationId xmlns:a16="http://schemas.microsoft.com/office/drawing/2014/main" id="{028326DC-DE8E-8D48-98C7-855BF26E3B33}"/>
              </a:ext>
            </a:extLst>
          </p:cNvPr>
          <p:cNvPicPr>
            <a:picLocks noChangeAspect="1"/>
          </p:cNvPicPr>
          <p:nvPr/>
        </p:nvPicPr>
        <p:blipFill>
          <a:blip r:embed="rId8"/>
          <a:stretch>
            <a:fillRect/>
          </a:stretch>
        </p:blipFill>
        <p:spPr>
          <a:xfrm>
            <a:off x="30115114" y="17955000"/>
            <a:ext cx="812902" cy="812800"/>
          </a:xfrm>
          <a:prstGeom prst="rect">
            <a:avLst/>
          </a:prstGeom>
        </p:spPr>
      </p:pic>
      <p:pic>
        <p:nvPicPr>
          <p:cNvPr id="18" name="Image 8" descr="preencoded.png">
            <a:extLst>
              <a:ext uri="{FF2B5EF4-FFF2-40B4-BE49-F238E27FC236}">
                <a16:creationId xmlns:a16="http://schemas.microsoft.com/office/drawing/2014/main" id="{189F1003-DB10-F34C-A56A-EA42007746A5}"/>
              </a:ext>
            </a:extLst>
          </p:cNvPr>
          <p:cNvPicPr>
            <a:picLocks noChangeAspect="1"/>
          </p:cNvPicPr>
          <p:nvPr/>
        </p:nvPicPr>
        <p:blipFill>
          <a:blip r:embed="rId9"/>
          <a:stretch>
            <a:fillRect/>
          </a:stretch>
        </p:blipFill>
        <p:spPr>
          <a:xfrm>
            <a:off x="30411485" y="18251342"/>
            <a:ext cx="220161" cy="220142"/>
          </a:xfrm>
          <a:prstGeom prst="rect">
            <a:avLst/>
          </a:prstGeom>
        </p:spPr>
      </p:pic>
      <p:pic>
        <p:nvPicPr>
          <p:cNvPr id="19" name="Image 9" descr="preencoded.png">
            <a:extLst>
              <a:ext uri="{FF2B5EF4-FFF2-40B4-BE49-F238E27FC236}">
                <a16:creationId xmlns:a16="http://schemas.microsoft.com/office/drawing/2014/main" id="{AD24B854-1DA8-2942-978B-4181713F0A53}"/>
              </a:ext>
            </a:extLst>
          </p:cNvPr>
          <p:cNvPicPr>
            <a:picLocks noChangeAspect="1"/>
          </p:cNvPicPr>
          <p:nvPr/>
        </p:nvPicPr>
        <p:blipFill>
          <a:blip r:embed="rId10"/>
          <a:stretch>
            <a:fillRect/>
          </a:stretch>
        </p:blipFill>
        <p:spPr>
          <a:xfrm>
            <a:off x="30210216" y="18049580"/>
            <a:ext cx="622696" cy="623664"/>
          </a:xfrm>
          <a:prstGeom prst="rect">
            <a:avLst/>
          </a:prstGeom>
        </p:spPr>
      </p:pic>
      <p:pic>
        <p:nvPicPr>
          <p:cNvPr id="20" name="Image 10" descr="preencoded.png">
            <a:extLst>
              <a:ext uri="{FF2B5EF4-FFF2-40B4-BE49-F238E27FC236}">
                <a16:creationId xmlns:a16="http://schemas.microsoft.com/office/drawing/2014/main" id="{3DCB945B-5256-C848-BB59-F703A069401A}"/>
              </a:ext>
            </a:extLst>
          </p:cNvPr>
          <p:cNvPicPr>
            <a:picLocks noChangeAspect="1"/>
          </p:cNvPicPr>
          <p:nvPr/>
        </p:nvPicPr>
        <p:blipFill>
          <a:blip r:embed="rId8"/>
          <a:stretch>
            <a:fillRect/>
          </a:stretch>
        </p:blipFill>
        <p:spPr>
          <a:xfrm>
            <a:off x="30115114" y="19148800"/>
            <a:ext cx="812902" cy="812800"/>
          </a:xfrm>
          <a:prstGeom prst="rect">
            <a:avLst/>
          </a:prstGeom>
        </p:spPr>
      </p:pic>
      <p:pic>
        <p:nvPicPr>
          <p:cNvPr id="21" name="Image 11" descr="preencoded.png">
            <a:extLst>
              <a:ext uri="{FF2B5EF4-FFF2-40B4-BE49-F238E27FC236}">
                <a16:creationId xmlns:a16="http://schemas.microsoft.com/office/drawing/2014/main" id="{1F2A9F48-63BA-A043-8E91-345D89CCC60B}"/>
              </a:ext>
            </a:extLst>
          </p:cNvPr>
          <p:cNvPicPr>
            <a:picLocks noChangeAspect="1"/>
          </p:cNvPicPr>
          <p:nvPr/>
        </p:nvPicPr>
        <p:blipFill>
          <a:blip r:embed="rId11"/>
          <a:stretch>
            <a:fillRect/>
          </a:stretch>
        </p:blipFill>
        <p:spPr>
          <a:xfrm>
            <a:off x="30182856" y="19216542"/>
            <a:ext cx="677419" cy="677342"/>
          </a:xfrm>
          <a:prstGeom prst="rect">
            <a:avLst/>
          </a:prstGeom>
        </p:spPr>
      </p:pic>
      <p:pic>
        <p:nvPicPr>
          <p:cNvPr id="22" name="Image 12" descr="preencoded.png">
            <a:extLst>
              <a:ext uri="{FF2B5EF4-FFF2-40B4-BE49-F238E27FC236}">
                <a16:creationId xmlns:a16="http://schemas.microsoft.com/office/drawing/2014/main" id="{3387C3A9-281E-824C-8CE8-921488827FAB}"/>
              </a:ext>
            </a:extLst>
          </p:cNvPr>
          <p:cNvPicPr>
            <a:picLocks noChangeAspect="1"/>
          </p:cNvPicPr>
          <p:nvPr/>
        </p:nvPicPr>
        <p:blipFill>
          <a:blip r:embed="rId8"/>
          <a:stretch>
            <a:fillRect/>
          </a:stretch>
        </p:blipFill>
        <p:spPr>
          <a:xfrm>
            <a:off x="34789298" y="17955000"/>
            <a:ext cx="812902" cy="812800"/>
          </a:xfrm>
          <a:prstGeom prst="rect">
            <a:avLst/>
          </a:prstGeom>
        </p:spPr>
      </p:pic>
      <p:pic>
        <p:nvPicPr>
          <p:cNvPr id="23" name="Image 13" descr="preencoded.png">
            <a:extLst>
              <a:ext uri="{FF2B5EF4-FFF2-40B4-BE49-F238E27FC236}">
                <a16:creationId xmlns:a16="http://schemas.microsoft.com/office/drawing/2014/main" id="{794A13B0-E634-894C-A742-4127EDEFD5AF}"/>
              </a:ext>
            </a:extLst>
          </p:cNvPr>
          <p:cNvPicPr>
            <a:picLocks noChangeAspect="1"/>
          </p:cNvPicPr>
          <p:nvPr/>
        </p:nvPicPr>
        <p:blipFill>
          <a:blip r:embed="rId12"/>
          <a:stretch>
            <a:fillRect/>
          </a:stretch>
        </p:blipFill>
        <p:spPr>
          <a:xfrm>
            <a:off x="34857040" y="18124342"/>
            <a:ext cx="677419" cy="474142"/>
          </a:xfrm>
          <a:prstGeom prst="rect">
            <a:avLst/>
          </a:prstGeom>
        </p:spPr>
      </p:pic>
      <p:sp>
        <p:nvSpPr>
          <p:cNvPr id="24" name="Text 7">
            <a:extLst>
              <a:ext uri="{FF2B5EF4-FFF2-40B4-BE49-F238E27FC236}">
                <a16:creationId xmlns:a16="http://schemas.microsoft.com/office/drawing/2014/main" id="{348C33D5-50E4-2E41-978E-8E1EC3D55492}"/>
              </a:ext>
            </a:extLst>
          </p:cNvPr>
          <p:cNvSpPr/>
          <p:nvPr/>
        </p:nvSpPr>
        <p:spPr>
          <a:xfrm>
            <a:off x="35805425" y="18120100"/>
            <a:ext cx="1964512" cy="6307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Inter Regular" pitchFamily="34" charset="0"/>
                <a:ea typeface="Inter Regular" pitchFamily="34" charset="-122"/>
                <a:cs typeface="Inter Regular" pitchFamily="34" charset="-120"/>
                <a:hlinkClick r:id="rId13" tooltip="Open https://www.youtube.com/@eatemp">
                  <a:extLst>
                    <a:ext uri="{A12FA001-AC4F-418D-AE19-62706E023703}">
                      <ahyp:hlinkClr xmlns:ahyp="http://schemas.microsoft.com/office/drawing/2018/hyperlinkcolor" val="tx"/>
                    </a:ext>
                  </a:extLst>
                </a:hlinkClick>
              </a:rPr>
              <a:t>@eatemp</a:t>
            </a:r>
            <a:endParaRPr lang="en-US" sz="3200" dirty="0"/>
          </a:p>
        </p:txBody>
      </p:sp>
      <p:pic>
        <p:nvPicPr>
          <p:cNvPr id="25" name="Image 14" descr="preencoded.png">
            <a:extLst>
              <a:ext uri="{FF2B5EF4-FFF2-40B4-BE49-F238E27FC236}">
                <a16:creationId xmlns:a16="http://schemas.microsoft.com/office/drawing/2014/main" id="{519F5BD5-6166-964F-9D1D-E04AD4CB7B76}"/>
              </a:ext>
            </a:extLst>
          </p:cNvPr>
          <p:cNvPicPr>
            <a:picLocks noChangeAspect="1"/>
          </p:cNvPicPr>
          <p:nvPr/>
        </p:nvPicPr>
        <p:blipFill>
          <a:blip r:embed="rId8"/>
          <a:stretch>
            <a:fillRect/>
          </a:stretch>
        </p:blipFill>
        <p:spPr>
          <a:xfrm>
            <a:off x="34789298" y="19148800"/>
            <a:ext cx="812902" cy="812800"/>
          </a:xfrm>
          <a:prstGeom prst="rect">
            <a:avLst/>
          </a:prstGeom>
        </p:spPr>
      </p:pic>
      <p:pic>
        <p:nvPicPr>
          <p:cNvPr id="26" name="Image 15" descr="preencoded.png">
            <a:extLst>
              <a:ext uri="{FF2B5EF4-FFF2-40B4-BE49-F238E27FC236}">
                <a16:creationId xmlns:a16="http://schemas.microsoft.com/office/drawing/2014/main" id="{AF5B2D54-1FA9-B146-9548-B8A04520A310}"/>
              </a:ext>
            </a:extLst>
          </p:cNvPr>
          <p:cNvPicPr>
            <a:picLocks noChangeAspect="1"/>
          </p:cNvPicPr>
          <p:nvPr/>
        </p:nvPicPr>
        <p:blipFill>
          <a:blip r:embed="rId14"/>
          <a:stretch>
            <a:fillRect/>
          </a:stretch>
        </p:blipFill>
        <p:spPr>
          <a:xfrm>
            <a:off x="34930201" y="19250400"/>
            <a:ext cx="531096" cy="609600"/>
          </a:xfrm>
          <a:prstGeom prst="rect">
            <a:avLst/>
          </a:prstGeom>
        </p:spPr>
      </p:pic>
      <p:sp>
        <p:nvSpPr>
          <p:cNvPr id="27" name="Text 8">
            <a:extLst>
              <a:ext uri="{FF2B5EF4-FFF2-40B4-BE49-F238E27FC236}">
                <a16:creationId xmlns:a16="http://schemas.microsoft.com/office/drawing/2014/main" id="{58CEBE41-1F31-9245-88A4-B04DC76FE871}"/>
              </a:ext>
            </a:extLst>
          </p:cNvPr>
          <p:cNvSpPr/>
          <p:nvPr/>
        </p:nvSpPr>
        <p:spPr>
          <a:xfrm>
            <a:off x="35805425" y="19301200"/>
            <a:ext cx="3361687" cy="6307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Inter Regular" pitchFamily="34" charset="0"/>
                <a:ea typeface="Inter Regular" pitchFamily="34" charset="-122"/>
                <a:cs typeface="Inter Regular" pitchFamily="34" charset="-120"/>
                <a:hlinkClick r:id="rId15" tooltip="Open https://www.tiktok.com/@eatemp.official">
                  <a:extLst>
                    <a:ext uri="{A12FA001-AC4F-418D-AE19-62706E023703}">
                      <ahyp:hlinkClr xmlns:ahyp="http://schemas.microsoft.com/office/drawing/2018/hyperlinkcolor" val="tx"/>
                    </a:ext>
                  </a:extLst>
                </a:hlinkClick>
              </a:rPr>
              <a:t>@eatemp.official</a:t>
            </a:r>
            <a:endParaRPr lang="en-US" sz="3200" dirty="0"/>
          </a:p>
        </p:txBody>
      </p:sp>
      <p:sp>
        <p:nvSpPr>
          <p:cNvPr id="28" name="Text 9">
            <a:extLst>
              <a:ext uri="{FF2B5EF4-FFF2-40B4-BE49-F238E27FC236}">
                <a16:creationId xmlns:a16="http://schemas.microsoft.com/office/drawing/2014/main" id="{32B27F07-D5F6-B748-9549-FA5219C6B0E6}"/>
              </a:ext>
            </a:extLst>
          </p:cNvPr>
          <p:cNvSpPr/>
          <p:nvPr/>
        </p:nvSpPr>
        <p:spPr>
          <a:xfrm>
            <a:off x="31131241" y="18120100"/>
            <a:ext cx="1888303" cy="6307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Inter Regular" pitchFamily="34" charset="0"/>
                <a:ea typeface="Inter Regular" pitchFamily="34" charset="-122"/>
                <a:cs typeface="Inter Regular" pitchFamily="34" charset="-120"/>
                <a:hlinkClick r:id="rId16" tooltip="Open https://www.instagram.com/eatemp._/">
                  <a:extLst>
                    <a:ext uri="{A12FA001-AC4F-418D-AE19-62706E023703}">
                      <ahyp:hlinkClr xmlns:ahyp="http://schemas.microsoft.com/office/drawing/2018/hyperlinkcolor" val="tx"/>
                    </a:ext>
                  </a:extLst>
                </a:hlinkClick>
              </a:rPr>
              <a:t>eatemp._</a:t>
            </a:r>
            <a:endParaRPr lang="en-US" sz="3200" dirty="0"/>
          </a:p>
        </p:txBody>
      </p:sp>
      <p:sp>
        <p:nvSpPr>
          <p:cNvPr id="29" name="Text 10">
            <a:extLst>
              <a:ext uri="{FF2B5EF4-FFF2-40B4-BE49-F238E27FC236}">
                <a16:creationId xmlns:a16="http://schemas.microsoft.com/office/drawing/2014/main" id="{9E1C0DBA-CBE8-2D48-A805-DAB887E61FF7}"/>
              </a:ext>
            </a:extLst>
          </p:cNvPr>
          <p:cNvSpPr/>
          <p:nvPr/>
        </p:nvSpPr>
        <p:spPr>
          <a:xfrm>
            <a:off x="31131241" y="19301200"/>
            <a:ext cx="2866325" cy="6307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Inter Regular" pitchFamily="34" charset="0"/>
                <a:ea typeface="Inter Regular" pitchFamily="34" charset="-122"/>
                <a:cs typeface="Inter Regular" pitchFamily="34" charset="-120"/>
                <a:hlinkClick r:id="rId17" tooltip="Open https://www.pinterest.com/eatempofficial/">
                  <a:extLst>
                    <a:ext uri="{A12FA001-AC4F-418D-AE19-62706E023703}">
                      <ahyp:hlinkClr xmlns:ahyp="http://schemas.microsoft.com/office/drawing/2018/hyperlinkcolor" val="tx"/>
                    </a:ext>
                  </a:extLst>
                </a:hlinkClick>
              </a:rPr>
              <a:t>eatempofficial</a:t>
            </a:r>
            <a:endParaRPr lang="en-US" sz="3200" dirty="0"/>
          </a:p>
        </p:txBody>
      </p:sp>
      <p:pic>
        <p:nvPicPr>
          <p:cNvPr id="30" name="Image 0" descr="preencoded.png">
            <a:extLst>
              <a:ext uri="{FF2B5EF4-FFF2-40B4-BE49-F238E27FC236}">
                <a16:creationId xmlns:a16="http://schemas.microsoft.com/office/drawing/2014/main" id="{71FFC810-4A75-7A42-B0BF-94A2D5F82F75}"/>
              </a:ext>
            </a:extLst>
          </p:cNvPr>
          <p:cNvPicPr>
            <a:picLocks noChangeAspect="1"/>
          </p:cNvPicPr>
          <p:nvPr/>
        </p:nvPicPr>
        <p:blipFill>
          <a:blip r:embed="rId18"/>
          <a:stretch>
            <a:fillRect/>
          </a:stretch>
        </p:blipFill>
        <p:spPr>
          <a:xfrm>
            <a:off x="10714853" y="-18477948"/>
            <a:ext cx="15318115" cy="137160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5EED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068933" y="0"/>
            <a:ext cx="15318115" cy="13716000"/>
          </a:xfrm>
          <a:prstGeom prst="rect">
            <a:avLst/>
          </a:prstGeom>
        </p:spPr>
      </p:pic>
      <p:sp>
        <p:nvSpPr>
          <p:cNvPr id="3" name="Shape 0"/>
          <p:cNvSpPr/>
          <p:nvPr/>
        </p:nvSpPr>
        <p:spPr>
          <a:xfrm>
            <a:off x="0" y="0"/>
            <a:ext cx="24387048" cy="13716000"/>
          </a:xfrm>
          <a:prstGeom prst="rect">
            <a:avLst/>
          </a:prstGeom>
          <a:noFill/>
          <a:ln/>
        </p:spPr>
      </p:sp>
      <p:pic>
        <p:nvPicPr>
          <p:cNvPr id="4" name="Image 1" descr="preencoded.png"/>
          <p:cNvPicPr>
            <a:picLocks noChangeAspect="1"/>
          </p:cNvPicPr>
          <p:nvPr/>
        </p:nvPicPr>
        <p:blipFill>
          <a:blip r:embed="rId4"/>
          <a:stretch>
            <a:fillRect/>
          </a:stretch>
        </p:blipFill>
        <p:spPr>
          <a:xfrm>
            <a:off x="0" y="1244600"/>
            <a:ext cx="24387048" cy="25400"/>
          </a:xfrm>
          <a:prstGeom prst="rect">
            <a:avLst/>
          </a:prstGeom>
        </p:spPr>
      </p:pic>
      <p:pic>
        <p:nvPicPr>
          <p:cNvPr id="5" name="Image 2" descr="preencoded.png"/>
          <p:cNvPicPr>
            <a:picLocks noChangeAspect="1"/>
          </p:cNvPicPr>
          <p:nvPr/>
        </p:nvPicPr>
        <p:blipFill>
          <a:blip r:embed="rId4"/>
          <a:stretch>
            <a:fillRect/>
          </a:stretch>
        </p:blipFill>
        <p:spPr>
          <a:xfrm>
            <a:off x="0" y="12420600"/>
            <a:ext cx="24387048" cy="25400"/>
          </a:xfrm>
          <a:prstGeom prst="rect">
            <a:avLst/>
          </a:prstGeom>
        </p:spPr>
      </p:pic>
      <p:pic>
        <p:nvPicPr>
          <p:cNvPr id="6" name="Image 3" descr="preencoded.png"/>
          <p:cNvPicPr>
            <a:picLocks noChangeAspect="1"/>
          </p:cNvPicPr>
          <p:nvPr/>
        </p:nvPicPr>
        <p:blipFill>
          <a:blip r:embed="rId5"/>
          <a:stretch>
            <a:fillRect/>
          </a:stretch>
        </p:blipFill>
        <p:spPr>
          <a:xfrm>
            <a:off x="1244756" y="1270000"/>
            <a:ext cx="25403" cy="12446000"/>
          </a:xfrm>
          <a:prstGeom prst="rect">
            <a:avLst/>
          </a:prstGeom>
        </p:spPr>
      </p:pic>
      <p:pic>
        <p:nvPicPr>
          <p:cNvPr id="7" name="Image 4" descr="preencoded.png"/>
          <p:cNvPicPr>
            <a:picLocks noChangeAspect="1"/>
          </p:cNvPicPr>
          <p:nvPr/>
        </p:nvPicPr>
        <p:blipFill>
          <a:blip r:embed="rId5"/>
          <a:stretch>
            <a:fillRect/>
          </a:stretch>
        </p:blipFill>
        <p:spPr>
          <a:xfrm>
            <a:off x="23726565" y="0"/>
            <a:ext cx="25403" cy="12446000"/>
          </a:xfrm>
          <a:prstGeom prst="rect">
            <a:avLst/>
          </a:prstGeom>
        </p:spPr>
      </p:pic>
      <p:pic>
        <p:nvPicPr>
          <p:cNvPr id="8" name="Image 5" descr="preencoded.png"/>
          <p:cNvPicPr>
            <a:picLocks noChangeAspect="1"/>
          </p:cNvPicPr>
          <p:nvPr/>
        </p:nvPicPr>
        <p:blipFill>
          <a:blip r:embed="rId6"/>
          <a:stretch>
            <a:fillRect/>
          </a:stretch>
        </p:blipFill>
        <p:spPr>
          <a:xfrm>
            <a:off x="22456407" y="0"/>
            <a:ext cx="25403" cy="13716000"/>
          </a:xfrm>
          <a:prstGeom prst="rect">
            <a:avLst/>
          </a:prstGeom>
        </p:spPr>
      </p:pic>
      <p:sp>
        <p:nvSpPr>
          <p:cNvPr id="9" name="Text 1"/>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2"/>
          <p:cNvSpPr/>
          <p:nvPr/>
        </p:nvSpPr>
        <p:spPr>
          <a:xfrm rot="16200000">
            <a:off x="106232" y="1788827"/>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6" descr="preencoded.png"/>
          <p:cNvPicPr>
            <a:picLocks noChangeAspect="1"/>
          </p:cNvPicPr>
          <p:nvPr/>
        </p:nvPicPr>
        <p:blipFill>
          <a:blip r:embed="rId7"/>
          <a:stretch>
            <a:fillRect/>
          </a:stretch>
        </p:blipFill>
        <p:spPr>
          <a:xfrm>
            <a:off x="22608826" y="5257800"/>
            <a:ext cx="1016127" cy="3200400"/>
          </a:xfrm>
          <a:prstGeom prst="rect">
            <a:avLst/>
          </a:prstGeom>
        </p:spPr>
      </p:pic>
      <p:sp>
        <p:nvSpPr>
          <p:cNvPr id="12" name="Text 3"/>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4"/>
          <p:cNvSpPr/>
          <p:nvPr/>
        </p:nvSpPr>
        <p:spPr>
          <a:xfrm rot="16200000">
            <a:off x="106232" y="1788827"/>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Text 5"/>
          <p:cNvSpPr/>
          <p:nvPr/>
        </p:nvSpPr>
        <p:spPr>
          <a:xfrm rot="21600000">
            <a:off x="2540315" y="2197360"/>
            <a:ext cx="9303343" cy="26500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Thank you for choosing EaTemp</a:t>
            </a:r>
            <a:endParaRPr lang="en-US" sz="8000" dirty="0"/>
          </a:p>
        </p:txBody>
      </p:sp>
      <p:sp>
        <p:nvSpPr>
          <p:cNvPr id="15" name="Text 6"/>
          <p:cNvSpPr/>
          <p:nvPr/>
        </p:nvSpPr>
        <p:spPr>
          <a:xfrm>
            <a:off x="2565721" y="4991100"/>
            <a:ext cx="9102804" cy="41105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As a new website, we rely on your support to grow, so please help us by sharing our site with your friends and colleagues. </a:t>
            </a:r>
            <a:endParaRPr lang="en-US" sz="3200" dirty="0"/>
          </a:p>
        </p:txBody>
      </p:sp>
      <p:pic>
        <p:nvPicPr>
          <p:cNvPr id="16" name="Image 7" descr="preencoded.png"/>
          <p:cNvPicPr>
            <a:picLocks noChangeAspect="1"/>
          </p:cNvPicPr>
          <p:nvPr/>
        </p:nvPicPr>
        <p:blipFill>
          <a:blip r:embed="rId8"/>
          <a:stretch>
            <a:fillRect/>
          </a:stretch>
        </p:blipFill>
        <p:spPr>
          <a:xfrm>
            <a:off x="2565721" y="9728200"/>
            <a:ext cx="812902" cy="812800"/>
          </a:xfrm>
          <a:prstGeom prst="rect">
            <a:avLst/>
          </a:prstGeom>
        </p:spPr>
      </p:pic>
      <p:pic>
        <p:nvPicPr>
          <p:cNvPr id="17" name="Image 8" descr="preencoded.png"/>
          <p:cNvPicPr>
            <a:picLocks noChangeAspect="1"/>
          </p:cNvPicPr>
          <p:nvPr/>
        </p:nvPicPr>
        <p:blipFill>
          <a:blip r:embed="rId9"/>
          <a:stretch>
            <a:fillRect/>
          </a:stretch>
        </p:blipFill>
        <p:spPr>
          <a:xfrm>
            <a:off x="2862092" y="10024542"/>
            <a:ext cx="220161" cy="220142"/>
          </a:xfrm>
          <a:prstGeom prst="rect">
            <a:avLst/>
          </a:prstGeom>
        </p:spPr>
      </p:pic>
      <p:pic>
        <p:nvPicPr>
          <p:cNvPr id="18" name="Image 9" descr="preencoded.png"/>
          <p:cNvPicPr>
            <a:picLocks noChangeAspect="1"/>
          </p:cNvPicPr>
          <p:nvPr/>
        </p:nvPicPr>
        <p:blipFill>
          <a:blip r:embed="rId10"/>
          <a:stretch>
            <a:fillRect/>
          </a:stretch>
        </p:blipFill>
        <p:spPr>
          <a:xfrm>
            <a:off x="2660823" y="9822780"/>
            <a:ext cx="622696" cy="623664"/>
          </a:xfrm>
          <a:prstGeom prst="rect">
            <a:avLst/>
          </a:prstGeom>
        </p:spPr>
      </p:pic>
      <p:pic>
        <p:nvPicPr>
          <p:cNvPr id="19" name="Image 10" descr="preencoded.png"/>
          <p:cNvPicPr>
            <a:picLocks noChangeAspect="1"/>
          </p:cNvPicPr>
          <p:nvPr/>
        </p:nvPicPr>
        <p:blipFill>
          <a:blip r:embed="rId8"/>
          <a:stretch>
            <a:fillRect/>
          </a:stretch>
        </p:blipFill>
        <p:spPr>
          <a:xfrm>
            <a:off x="2565721" y="10922000"/>
            <a:ext cx="812902" cy="812800"/>
          </a:xfrm>
          <a:prstGeom prst="rect">
            <a:avLst/>
          </a:prstGeom>
        </p:spPr>
      </p:pic>
      <p:pic>
        <p:nvPicPr>
          <p:cNvPr id="20" name="Image 11" descr="preencoded.png"/>
          <p:cNvPicPr>
            <a:picLocks noChangeAspect="1"/>
          </p:cNvPicPr>
          <p:nvPr/>
        </p:nvPicPr>
        <p:blipFill>
          <a:blip r:embed="rId11"/>
          <a:stretch>
            <a:fillRect/>
          </a:stretch>
        </p:blipFill>
        <p:spPr>
          <a:xfrm>
            <a:off x="2633463" y="10989742"/>
            <a:ext cx="677419" cy="677342"/>
          </a:xfrm>
          <a:prstGeom prst="rect">
            <a:avLst/>
          </a:prstGeom>
        </p:spPr>
      </p:pic>
      <p:pic>
        <p:nvPicPr>
          <p:cNvPr id="21" name="Image 12" descr="preencoded.png"/>
          <p:cNvPicPr>
            <a:picLocks noChangeAspect="1"/>
          </p:cNvPicPr>
          <p:nvPr/>
        </p:nvPicPr>
        <p:blipFill>
          <a:blip r:embed="rId8"/>
          <a:stretch>
            <a:fillRect/>
          </a:stretch>
        </p:blipFill>
        <p:spPr>
          <a:xfrm>
            <a:off x="7239905" y="9728200"/>
            <a:ext cx="812902" cy="812800"/>
          </a:xfrm>
          <a:prstGeom prst="rect">
            <a:avLst/>
          </a:prstGeom>
        </p:spPr>
      </p:pic>
      <p:pic>
        <p:nvPicPr>
          <p:cNvPr id="22" name="Image 13" descr="preencoded.png"/>
          <p:cNvPicPr>
            <a:picLocks noChangeAspect="1"/>
          </p:cNvPicPr>
          <p:nvPr/>
        </p:nvPicPr>
        <p:blipFill>
          <a:blip r:embed="rId12"/>
          <a:stretch>
            <a:fillRect/>
          </a:stretch>
        </p:blipFill>
        <p:spPr>
          <a:xfrm>
            <a:off x="7307647" y="9897542"/>
            <a:ext cx="677419" cy="474142"/>
          </a:xfrm>
          <a:prstGeom prst="rect">
            <a:avLst/>
          </a:prstGeom>
        </p:spPr>
      </p:pic>
      <p:sp>
        <p:nvSpPr>
          <p:cNvPr id="23" name="Text 7"/>
          <p:cNvSpPr/>
          <p:nvPr/>
        </p:nvSpPr>
        <p:spPr>
          <a:xfrm>
            <a:off x="8256032" y="9893300"/>
            <a:ext cx="1964512" cy="6307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Inter Regular" pitchFamily="34" charset="0"/>
                <a:ea typeface="Inter Regular" pitchFamily="34" charset="-122"/>
                <a:cs typeface="Inter Regular" pitchFamily="34" charset="-120"/>
                <a:hlinkClick r:id="rId13" tooltip="Open https://www.youtube.com/@eatemp">
                  <a:extLst>
                    <a:ext uri="{A12FA001-AC4F-418D-AE19-62706E023703}">
                      <ahyp:hlinkClr xmlns:ahyp="http://schemas.microsoft.com/office/drawing/2018/hyperlinkcolor" val="tx"/>
                    </a:ext>
                  </a:extLst>
                </a:hlinkClick>
              </a:rPr>
              <a:t>@eatemp</a:t>
            </a:r>
            <a:endParaRPr lang="en-US" sz="3200" dirty="0"/>
          </a:p>
        </p:txBody>
      </p:sp>
      <p:pic>
        <p:nvPicPr>
          <p:cNvPr id="24" name="Image 14" descr="preencoded.png"/>
          <p:cNvPicPr>
            <a:picLocks noChangeAspect="1"/>
          </p:cNvPicPr>
          <p:nvPr/>
        </p:nvPicPr>
        <p:blipFill>
          <a:blip r:embed="rId8"/>
          <a:stretch>
            <a:fillRect/>
          </a:stretch>
        </p:blipFill>
        <p:spPr>
          <a:xfrm>
            <a:off x="7239905" y="10922000"/>
            <a:ext cx="812902" cy="812800"/>
          </a:xfrm>
          <a:prstGeom prst="rect">
            <a:avLst/>
          </a:prstGeom>
        </p:spPr>
      </p:pic>
      <p:pic>
        <p:nvPicPr>
          <p:cNvPr id="25" name="Image 15" descr="preencoded.png"/>
          <p:cNvPicPr>
            <a:picLocks noChangeAspect="1"/>
          </p:cNvPicPr>
          <p:nvPr/>
        </p:nvPicPr>
        <p:blipFill>
          <a:blip r:embed="rId14"/>
          <a:stretch>
            <a:fillRect/>
          </a:stretch>
        </p:blipFill>
        <p:spPr>
          <a:xfrm>
            <a:off x="7380808" y="11023600"/>
            <a:ext cx="531096" cy="609600"/>
          </a:xfrm>
          <a:prstGeom prst="rect">
            <a:avLst/>
          </a:prstGeom>
        </p:spPr>
      </p:pic>
      <p:sp>
        <p:nvSpPr>
          <p:cNvPr id="26" name="Text 8"/>
          <p:cNvSpPr/>
          <p:nvPr/>
        </p:nvSpPr>
        <p:spPr>
          <a:xfrm>
            <a:off x="8256032" y="11074400"/>
            <a:ext cx="3361687" cy="6307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Inter Regular" pitchFamily="34" charset="0"/>
                <a:ea typeface="Inter Regular" pitchFamily="34" charset="-122"/>
                <a:cs typeface="Inter Regular" pitchFamily="34" charset="-120"/>
                <a:hlinkClick r:id="rId15" tooltip="Open https://www.tiktok.com/@eatemp.official">
                  <a:extLst>
                    <a:ext uri="{A12FA001-AC4F-418D-AE19-62706E023703}">
                      <ahyp:hlinkClr xmlns:ahyp="http://schemas.microsoft.com/office/drawing/2018/hyperlinkcolor" val="tx"/>
                    </a:ext>
                  </a:extLst>
                </a:hlinkClick>
              </a:rPr>
              <a:t>@eatemp.official</a:t>
            </a:r>
            <a:endParaRPr lang="en-US" sz="3200" dirty="0"/>
          </a:p>
        </p:txBody>
      </p:sp>
      <p:sp>
        <p:nvSpPr>
          <p:cNvPr id="27" name="Text 9"/>
          <p:cNvSpPr/>
          <p:nvPr/>
        </p:nvSpPr>
        <p:spPr>
          <a:xfrm>
            <a:off x="3581848" y="9893300"/>
            <a:ext cx="1888303" cy="6307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Inter Regular" pitchFamily="34" charset="0"/>
                <a:ea typeface="Inter Regular" pitchFamily="34" charset="-122"/>
                <a:cs typeface="Inter Regular" pitchFamily="34" charset="-120"/>
                <a:hlinkClick r:id="rId16" tooltip="Open https://www.instagram.com/eatemp._/">
                  <a:extLst>
                    <a:ext uri="{A12FA001-AC4F-418D-AE19-62706E023703}">
                      <ahyp:hlinkClr xmlns:ahyp="http://schemas.microsoft.com/office/drawing/2018/hyperlinkcolor" val="tx"/>
                    </a:ext>
                  </a:extLst>
                </a:hlinkClick>
              </a:rPr>
              <a:t>eatemp._</a:t>
            </a:r>
            <a:endParaRPr lang="en-US" sz="3200" dirty="0"/>
          </a:p>
        </p:txBody>
      </p:sp>
      <p:sp>
        <p:nvSpPr>
          <p:cNvPr id="28" name="Text 10"/>
          <p:cNvSpPr/>
          <p:nvPr/>
        </p:nvSpPr>
        <p:spPr>
          <a:xfrm>
            <a:off x="3581848" y="11074400"/>
            <a:ext cx="2866325" cy="6307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Inter Regular" pitchFamily="34" charset="0"/>
                <a:ea typeface="Inter Regular" pitchFamily="34" charset="-122"/>
                <a:cs typeface="Inter Regular" pitchFamily="34" charset="-120"/>
                <a:hlinkClick r:id="rId17" tooltip="Open https://www.pinterest.com/eatempofficial/">
                  <a:extLst>
                    <a:ext uri="{A12FA001-AC4F-418D-AE19-62706E023703}">
                      <ahyp:hlinkClr xmlns:ahyp="http://schemas.microsoft.com/office/drawing/2018/hyperlinkcolor" val="tx"/>
                    </a:ext>
                  </a:extLst>
                </a:hlinkClick>
              </a:rPr>
              <a:t>eatempofficial</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5EED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2130016" y="3505200"/>
            <a:ext cx="12257032" cy="10210800"/>
          </a:xfrm>
          <a:prstGeom prst="rect">
            <a:avLst/>
          </a:prstGeom>
        </p:spPr>
      </p:pic>
      <p:sp>
        <p:nvSpPr>
          <p:cNvPr id="3" name="Shape 0"/>
          <p:cNvSpPr/>
          <p:nvPr/>
        </p:nvSpPr>
        <p:spPr>
          <a:xfrm>
            <a:off x="0" y="0"/>
            <a:ext cx="24387048" cy="13716000"/>
          </a:xfrm>
          <a:prstGeom prst="rect">
            <a:avLst/>
          </a:prstGeom>
          <a:noFill/>
          <a:ln/>
        </p:spPr>
      </p:sp>
      <p:pic>
        <p:nvPicPr>
          <p:cNvPr id="4" name="Image 1" descr="preencoded.png"/>
          <p:cNvPicPr>
            <a:picLocks noChangeAspect="1"/>
          </p:cNvPicPr>
          <p:nvPr/>
        </p:nvPicPr>
        <p:blipFill>
          <a:blip r:embed="rId4"/>
          <a:stretch>
            <a:fillRect/>
          </a:stretch>
        </p:blipFill>
        <p:spPr>
          <a:xfrm>
            <a:off x="0" y="1244600"/>
            <a:ext cx="24387048" cy="25403"/>
          </a:xfrm>
          <a:prstGeom prst="rect">
            <a:avLst/>
          </a:prstGeom>
        </p:spPr>
      </p:pic>
      <p:pic>
        <p:nvPicPr>
          <p:cNvPr id="5" name="Image 2" descr="preencoded.png"/>
          <p:cNvPicPr>
            <a:picLocks noChangeAspect="1"/>
          </p:cNvPicPr>
          <p:nvPr/>
        </p:nvPicPr>
        <p:blipFill>
          <a:blip r:embed="rId4"/>
          <a:stretch>
            <a:fillRect/>
          </a:stretch>
        </p:blipFill>
        <p:spPr>
          <a:xfrm>
            <a:off x="0" y="12420600"/>
            <a:ext cx="24387048" cy="25400"/>
          </a:xfrm>
          <a:prstGeom prst="rect">
            <a:avLst/>
          </a:prstGeom>
        </p:spPr>
      </p:pic>
      <p:pic>
        <p:nvPicPr>
          <p:cNvPr id="6" name="Image 3" descr="preencoded.png"/>
          <p:cNvPicPr>
            <a:picLocks noChangeAspect="1"/>
          </p:cNvPicPr>
          <p:nvPr/>
        </p:nvPicPr>
        <p:blipFill>
          <a:blip r:embed="rId5"/>
          <a:stretch>
            <a:fillRect/>
          </a:stretch>
        </p:blipFill>
        <p:spPr>
          <a:xfrm>
            <a:off x="1244756" y="1270000"/>
            <a:ext cx="25403" cy="12446000"/>
          </a:xfrm>
          <a:prstGeom prst="rect">
            <a:avLst/>
          </a:prstGeom>
        </p:spPr>
      </p:pic>
      <p:pic>
        <p:nvPicPr>
          <p:cNvPr id="7" name="Image 4" descr="preencoded.png"/>
          <p:cNvPicPr>
            <a:picLocks noChangeAspect="1"/>
          </p:cNvPicPr>
          <p:nvPr/>
        </p:nvPicPr>
        <p:blipFill>
          <a:blip r:embed="rId5"/>
          <a:stretch>
            <a:fillRect/>
          </a:stretch>
        </p:blipFill>
        <p:spPr>
          <a:xfrm>
            <a:off x="23726565" y="0"/>
            <a:ext cx="25403" cy="12446000"/>
          </a:xfrm>
          <a:prstGeom prst="rect">
            <a:avLst/>
          </a:prstGeom>
        </p:spPr>
      </p:pic>
      <p:pic>
        <p:nvPicPr>
          <p:cNvPr id="8" name="Image 5" descr="preencoded.png"/>
          <p:cNvPicPr>
            <a:picLocks noChangeAspect="1"/>
          </p:cNvPicPr>
          <p:nvPr/>
        </p:nvPicPr>
        <p:blipFill>
          <a:blip r:embed="rId6"/>
          <a:stretch>
            <a:fillRect/>
          </a:stretch>
        </p:blipFill>
        <p:spPr>
          <a:xfrm>
            <a:off x="22456407" y="0"/>
            <a:ext cx="25403" cy="13716000"/>
          </a:xfrm>
          <a:prstGeom prst="rect">
            <a:avLst/>
          </a:prstGeom>
        </p:spPr>
      </p:pic>
      <p:sp>
        <p:nvSpPr>
          <p:cNvPr id="9" name="Text 1"/>
          <p:cNvSpPr/>
          <p:nvPr/>
        </p:nvSpPr>
        <p:spPr>
          <a:xfrm rot="16200000">
            <a:off x="-978022" y="10306681"/>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2"/>
          <p:cNvSpPr/>
          <p:nvPr/>
        </p:nvSpPr>
        <p:spPr>
          <a:xfrm rot="16200000">
            <a:off x="106232" y="1788823"/>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6" descr="preencoded.png"/>
          <p:cNvPicPr>
            <a:picLocks noChangeAspect="1"/>
          </p:cNvPicPr>
          <p:nvPr/>
        </p:nvPicPr>
        <p:blipFill>
          <a:blip r:embed="rId7"/>
          <a:stretch>
            <a:fillRect/>
          </a:stretch>
        </p:blipFill>
        <p:spPr>
          <a:xfrm>
            <a:off x="22608826" y="5257800"/>
            <a:ext cx="1016127" cy="3200400"/>
          </a:xfrm>
          <a:prstGeom prst="rect">
            <a:avLst/>
          </a:prstGeom>
        </p:spPr>
      </p:pic>
      <p:sp>
        <p:nvSpPr>
          <p:cNvPr id="12" name="Text 3"/>
          <p:cNvSpPr/>
          <p:nvPr/>
        </p:nvSpPr>
        <p:spPr>
          <a:xfrm rot="16200000">
            <a:off x="-978022" y="10306681"/>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4"/>
          <p:cNvSpPr/>
          <p:nvPr/>
        </p:nvSpPr>
        <p:spPr>
          <a:xfrm rot="16200000">
            <a:off x="106232" y="1788823"/>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Shape 5"/>
          <p:cNvSpPr/>
          <p:nvPr/>
        </p:nvSpPr>
        <p:spPr>
          <a:xfrm>
            <a:off x="7189099" y="5041900"/>
            <a:ext cx="10021553" cy="3644900"/>
          </a:xfrm>
          <a:prstGeom prst="rect">
            <a:avLst/>
          </a:prstGeom>
          <a:noFill/>
          <a:ln/>
        </p:spPr>
      </p:sp>
      <p:sp>
        <p:nvSpPr>
          <p:cNvPr id="15" name="Text 6"/>
          <p:cNvSpPr/>
          <p:nvPr/>
        </p:nvSpPr>
        <p:spPr>
          <a:xfrm>
            <a:off x="7189099" y="5130800"/>
            <a:ext cx="2070359" cy="4483100"/>
          </a:xfrm>
          <a:prstGeom prst="rect">
            <a:avLst/>
          </a:prstGeom>
          <a:noFill/>
          <a:ln/>
        </p:spPr>
        <p:txBody>
          <a:bodyPr wrap="square" lIns="0" tIns="0" rIns="0" bIns="0" rtlCol="0" anchor="t"/>
          <a:lstStyle/>
          <a:p>
            <a:pPr algn="l"/>
            <a:r>
              <a:rPr lang="en-US" sz="24000" dirty="0">
                <a:solidFill>
                  <a:srgbClr val="DA6B10">
                    <a:alpha val="100000"/>
                  </a:srgbClr>
                </a:solidFill>
                <a:latin typeface="Rokkitt SemiBold" pitchFamily="34" charset="0"/>
                <a:ea typeface="Rokkitt SemiBold" pitchFamily="34" charset="-122"/>
                <a:cs typeface="Rokkitt SemiBold" pitchFamily="34" charset="-120"/>
              </a:rPr>
              <a:t>1</a:t>
            </a:r>
            <a:endParaRPr lang="en-US" sz="24000" dirty="0"/>
          </a:p>
        </p:txBody>
      </p:sp>
      <p:sp>
        <p:nvSpPr>
          <p:cNvPr id="16" name="Shape 7"/>
          <p:cNvSpPr/>
          <p:nvPr/>
        </p:nvSpPr>
        <p:spPr>
          <a:xfrm>
            <a:off x="9005426" y="5041900"/>
            <a:ext cx="8205226" cy="3644900"/>
          </a:xfrm>
          <a:prstGeom prst="rect">
            <a:avLst/>
          </a:prstGeom>
          <a:noFill/>
          <a:ln/>
        </p:spPr>
      </p:sp>
      <p:sp>
        <p:nvSpPr>
          <p:cNvPr id="17" name="Text 8"/>
          <p:cNvSpPr/>
          <p:nvPr/>
        </p:nvSpPr>
        <p:spPr>
          <a:xfrm>
            <a:off x="8734458" y="5041900"/>
            <a:ext cx="8975789" cy="2396067"/>
          </a:xfrm>
          <a:prstGeom prst="rect">
            <a:avLst/>
          </a:prstGeom>
          <a:noFill/>
          <a:ln/>
        </p:spPr>
        <p:txBody>
          <a:bodyPr wrap="square" lIns="0" tIns="0" rIns="0" bIns="0" rtlCol="0" anchor="t"/>
          <a:lstStyle/>
          <a:p>
            <a:pPr algn="ctr"/>
            <a:r>
              <a:rPr lang="en-US" sz="12800" dirty="0">
                <a:solidFill>
                  <a:srgbClr val="333333">
                    <a:alpha val="100000"/>
                  </a:srgbClr>
                </a:solidFill>
                <a:latin typeface="Rokkitt SemiBold" pitchFamily="34" charset="0"/>
                <a:ea typeface="Rokkitt SemiBold" pitchFamily="34" charset="-122"/>
                <a:cs typeface="Rokkitt SemiBold" pitchFamily="34" charset="-120"/>
              </a:rPr>
              <a:t>Introduction</a:t>
            </a:r>
            <a:endParaRPr lang="en-US" sz="12800" dirty="0"/>
          </a:p>
        </p:txBody>
      </p:sp>
      <p:sp>
        <p:nvSpPr>
          <p:cNvPr id="18" name="Text 9"/>
          <p:cNvSpPr/>
          <p:nvPr/>
        </p:nvSpPr>
        <p:spPr>
          <a:xfrm>
            <a:off x="9005426" y="7200900"/>
            <a:ext cx="8340709" cy="16213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The Fantasy Realm: Uncovering the Secrets of the Imagination and the Magic that Lies Within</a:t>
            </a:r>
            <a:endParaRPr lang="en-US" sz="3200" dirty="0"/>
          </a:p>
        </p:txBody>
      </p:sp>
      <p:sp>
        <p:nvSpPr>
          <p:cNvPr id="19" name="Text 5">
            <a:extLst>
              <a:ext uri="{FF2B5EF4-FFF2-40B4-BE49-F238E27FC236}">
                <a16:creationId xmlns:a16="http://schemas.microsoft.com/office/drawing/2014/main" id="{DCC81BA0-8C19-0149-A8D7-A559664199F8}"/>
              </a:ext>
            </a:extLst>
          </p:cNvPr>
          <p:cNvSpPr/>
          <p:nvPr/>
        </p:nvSpPr>
        <p:spPr>
          <a:xfrm>
            <a:off x="2758362" y="-8009467"/>
            <a:ext cx="5571763" cy="1494367"/>
          </a:xfrm>
          <a:prstGeom prst="rect">
            <a:avLst/>
          </a:prstGeom>
          <a:noFill/>
          <a:ln/>
        </p:spPr>
        <p:txBody>
          <a:bodyPr wrap="square" lIns="0" tIns="0" rIns="0" bIns="0" rtlCol="0" anchor="t"/>
          <a:lstStyle/>
          <a:p>
            <a:pPr algn="l"/>
            <a:endParaRPr lang="en-US" sz="8000" dirty="0"/>
          </a:p>
        </p:txBody>
      </p:sp>
      <p:sp>
        <p:nvSpPr>
          <p:cNvPr id="20" name="Text 6">
            <a:extLst>
              <a:ext uri="{FF2B5EF4-FFF2-40B4-BE49-F238E27FC236}">
                <a16:creationId xmlns:a16="http://schemas.microsoft.com/office/drawing/2014/main" id="{2AC257C8-90F0-2747-9DCF-7BE41D402C44}"/>
              </a:ext>
            </a:extLst>
          </p:cNvPr>
          <p:cNvSpPr/>
          <p:nvPr/>
        </p:nvSpPr>
        <p:spPr>
          <a:xfrm>
            <a:off x="2758362" y="-6015567"/>
            <a:ext cx="8861474" cy="50884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Magic has been a fundamental element of the fantasy genre since its inception, and its role in shaping the societies and politics of imaginary worlds is significant. Within these worlds, magic often serves as a metaphor for power, and its use by individuals and groups can have far-reaching consequences for the balance of power in society. In this paper, we explore the role of magic in the politics of the fantasy world and its impact.</a:t>
            </a:r>
            <a:endParaRPr lang="en-US" sz="3200" dirty="0"/>
          </a:p>
        </p:txBody>
      </p:sp>
      <p:sp>
        <p:nvSpPr>
          <p:cNvPr id="21" name="Text 7">
            <a:extLst>
              <a:ext uri="{FF2B5EF4-FFF2-40B4-BE49-F238E27FC236}">
                <a16:creationId xmlns:a16="http://schemas.microsoft.com/office/drawing/2014/main" id="{2E7B35A0-9F75-A34A-9F08-17A5CBB98B6D}"/>
              </a:ext>
            </a:extLst>
          </p:cNvPr>
          <p:cNvSpPr/>
          <p:nvPr/>
        </p:nvSpPr>
        <p:spPr>
          <a:xfrm>
            <a:off x="14763479" y="16809569"/>
            <a:ext cx="8861474" cy="50884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5EED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1710864" cy="11938000"/>
          </a:xfrm>
          <a:prstGeom prst="rect">
            <a:avLst/>
          </a:prstGeom>
        </p:spPr>
      </p:pic>
      <p:sp>
        <p:nvSpPr>
          <p:cNvPr id="3" name="Shape 0"/>
          <p:cNvSpPr/>
          <p:nvPr/>
        </p:nvSpPr>
        <p:spPr>
          <a:xfrm>
            <a:off x="0" y="0"/>
            <a:ext cx="24387048" cy="13716000"/>
          </a:xfrm>
          <a:prstGeom prst="rect">
            <a:avLst/>
          </a:prstGeom>
          <a:noFill/>
          <a:ln/>
        </p:spPr>
      </p:sp>
      <p:pic>
        <p:nvPicPr>
          <p:cNvPr id="4" name="Image 1" descr="preencoded.png"/>
          <p:cNvPicPr>
            <a:picLocks noChangeAspect="1"/>
          </p:cNvPicPr>
          <p:nvPr/>
        </p:nvPicPr>
        <p:blipFill>
          <a:blip r:embed="rId4"/>
          <a:stretch>
            <a:fillRect/>
          </a:stretch>
        </p:blipFill>
        <p:spPr>
          <a:xfrm>
            <a:off x="0" y="1244600"/>
            <a:ext cx="24387048" cy="25400"/>
          </a:xfrm>
          <a:prstGeom prst="rect">
            <a:avLst/>
          </a:prstGeom>
        </p:spPr>
      </p:pic>
      <p:pic>
        <p:nvPicPr>
          <p:cNvPr id="5" name="Image 2" descr="preencoded.png"/>
          <p:cNvPicPr>
            <a:picLocks noChangeAspect="1"/>
          </p:cNvPicPr>
          <p:nvPr/>
        </p:nvPicPr>
        <p:blipFill>
          <a:blip r:embed="rId4"/>
          <a:stretch>
            <a:fillRect/>
          </a:stretch>
        </p:blipFill>
        <p:spPr>
          <a:xfrm>
            <a:off x="0" y="12420600"/>
            <a:ext cx="24387048" cy="25400"/>
          </a:xfrm>
          <a:prstGeom prst="rect">
            <a:avLst/>
          </a:prstGeom>
        </p:spPr>
      </p:pic>
      <p:pic>
        <p:nvPicPr>
          <p:cNvPr id="6" name="Image 3" descr="preencoded.png"/>
          <p:cNvPicPr>
            <a:picLocks noChangeAspect="1"/>
          </p:cNvPicPr>
          <p:nvPr/>
        </p:nvPicPr>
        <p:blipFill>
          <a:blip r:embed="rId5"/>
          <a:stretch>
            <a:fillRect/>
          </a:stretch>
        </p:blipFill>
        <p:spPr>
          <a:xfrm>
            <a:off x="1244756" y="1270000"/>
            <a:ext cx="25403" cy="12446000"/>
          </a:xfrm>
          <a:prstGeom prst="rect">
            <a:avLst/>
          </a:prstGeom>
        </p:spPr>
      </p:pic>
      <p:pic>
        <p:nvPicPr>
          <p:cNvPr id="7" name="Image 4" descr="preencoded.png"/>
          <p:cNvPicPr>
            <a:picLocks noChangeAspect="1"/>
          </p:cNvPicPr>
          <p:nvPr/>
        </p:nvPicPr>
        <p:blipFill>
          <a:blip r:embed="rId5"/>
          <a:stretch>
            <a:fillRect/>
          </a:stretch>
        </p:blipFill>
        <p:spPr>
          <a:xfrm>
            <a:off x="23726565" y="0"/>
            <a:ext cx="25403" cy="12446000"/>
          </a:xfrm>
          <a:prstGeom prst="rect">
            <a:avLst/>
          </a:prstGeom>
        </p:spPr>
      </p:pic>
      <p:pic>
        <p:nvPicPr>
          <p:cNvPr id="8" name="Image 5" descr="preencoded.png"/>
          <p:cNvPicPr>
            <a:picLocks noChangeAspect="1"/>
          </p:cNvPicPr>
          <p:nvPr/>
        </p:nvPicPr>
        <p:blipFill>
          <a:blip r:embed="rId6"/>
          <a:stretch>
            <a:fillRect/>
          </a:stretch>
        </p:blipFill>
        <p:spPr>
          <a:xfrm>
            <a:off x="22456407" y="0"/>
            <a:ext cx="25403" cy="13716000"/>
          </a:xfrm>
          <a:prstGeom prst="rect">
            <a:avLst/>
          </a:prstGeom>
        </p:spPr>
      </p:pic>
      <p:sp>
        <p:nvSpPr>
          <p:cNvPr id="9" name="Text 1"/>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2"/>
          <p:cNvSpPr/>
          <p:nvPr/>
        </p:nvSpPr>
        <p:spPr>
          <a:xfrm rot="16200000">
            <a:off x="106232" y="1788824"/>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6" descr="preencoded.png"/>
          <p:cNvPicPr>
            <a:picLocks noChangeAspect="1"/>
          </p:cNvPicPr>
          <p:nvPr/>
        </p:nvPicPr>
        <p:blipFill>
          <a:blip r:embed="rId7"/>
          <a:stretch>
            <a:fillRect/>
          </a:stretch>
        </p:blipFill>
        <p:spPr>
          <a:xfrm>
            <a:off x="22608826" y="5257800"/>
            <a:ext cx="1016127" cy="3200400"/>
          </a:xfrm>
          <a:prstGeom prst="rect">
            <a:avLst/>
          </a:prstGeom>
        </p:spPr>
      </p:pic>
      <p:sp>
        <p:nvSpPr>
          <p:cNvPr id="12" name="Text 3"/>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4"/>
          <p:cNvSpPr/>
          <p:nvPr/>
        </p:nvSpPr>
        <p:spPr>
          <a:xfrm rot="16200000">
            <a:off x="106232" y="1788824"/>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Text 5"/>
          <p:cNvSpPr/>
          <p:nvPr/>
        </p:nvSpPr>
        <p:spPr>
          <a:xfrm>
            <a:off x="2959470" y="2743200"/>
            <a:ext cx="5571763" cy="14943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Introduction</a:t>
            </a:r>
            <a:endParaRPr lang="en-US" sz="8000" dirty="0"/>
          </a:p>
        </p:txBody>
      </p:sp>
      <p:sp>
        <p:nvSpPr>
          <p:cNvPr id="15" name="Text 6"/>
          <p:cNvSpPr/>
          <p:nvPr/>
        </p:nvSpPr>
        <p:spPr>
          <a:xfrm>
            <a:off x="2959470" y="4737100"/>
            <a:ext cx="8861474" cy="50884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Magic has been a fundamental element of the fantasy genre since its inception, and its role in shaping the societies and politics of imaginary worlds is significant. Within these worlds, magic often serves as a metaphor for power, and its use by individuals and groups can have far-reaching consequences for the balance of power in society. In this paper, we explore the role of magic in the politics of the fantasy world and its impact.</a:t>
            </a:r>
            <a:endParaRPr lang="en-US" sz="3200" dirty="0"/>
          </a:p>
        </p:txBody>
      </p:sp>
      <p:sp>
        <p:nvSpPr>
          <p:cNvPr id="16" name="Text 7"/>
          <p:cNvSpPr/>
          <p:nvPr/>
        </p:nvSpPr>
        <p:spPr>
          <a:xfrm>
            <a:off x="12701588" y="4737100"/>
            <a:ext cx="8861474" cy="50884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pic>
        <p:nvPicPr>
          <p:cNvPr id="17" name="Image 0" descr="preencoded.png">
            <a:extLst>
              <a:ext uri="{FF2B5EF4-FFF2-40B4-BE49-F238E27FC236}">
                <a16:creationId xmlns:a16="http://schemas.microsoft.com/office/drawing/2014/main" id="{8877EEFD-BD15-714A-BB81-2DECFB07B7DE}"/>
              </a:ext>
            </a:extLst>
          </p:cNvPr>
          <p:cNvPicPr>
            <a:picLocks noChangeAspect="1"/>
          </p:cNvPicPr>
          <p:nvPr/>
        </p:nvPicPr>
        <p:blipFill>
          <a:blip r:embed="rId8"/>
          <a:stretch>
            <a:fillRect/>
          </a:stretch>
        </p:blipFill>
        <p:spPr>
          <a:xfrm>
            <a:off x="-27967313" y="-12191999"/>
            <a:ext cx="23554402" cy="17519200"/>
          </a:xfrm>
          <a:prstGeom prst="rect">
            <a:avLst/>
          </a:prstGeom>
        </p:spPr>
      </p:pic>
      <p:sp>
        <p:nvSpPr>
          <p:cNvPr id="18" name="Text 6">
            <a:extLst>
              <a:ext uri="{FF2B5EF4-FFF2-40B4-BE49-F238E27FC236}">
                <a16:creationId xmlns:a16="http://schemas.microsoft.com/office/drawing/2014/main" id="{58BB5E66-3FBC-CA4D-AD90-DBA8AF0A6078}"/>
              </a:ext>
            </a:extLst>
          </p:cNvPr>
          <p:cNvSpPr/>
          <p:nvPr/>
        </p:nvSpPr>
        <p:spPr>
          <a:xfrm>
            <a:off x="25280393" y="2362200"/>
            <a:ext cx="16952385" cy="8428567"/>
          </a:xfrm>
          <a:prstGeom prst="rect">
            <a:avLst/>
          </a:prstGeom>
          <a:noFill/>
          <a:ln/>
        </p:spPr>
        <p:txBody>
          <a:bodyPr wrap="square" lIns="0" tIns="0" rIns="0" bIns="0" rtlCol="0" anchor="t"/>
          <a:lstStyle/>
          <a:p>
            <a:pPr algn="l"/>
            <a:r>
              <a:rPr lang="en-US" sz="8000" dirty="0">
                <a:solidFill>
                  <a:srgbClr val="000000">
                    <a:alpha val="100000"/>
                  </a:srgbClr>
                </a:solidFill>
                <a:latin typeface="Rokkitt SemiBold" pitchFamily="34" charset="0"/>
                <a:ea typeface="Rokkitt SemiBold" pitchFamily="34" charset="-122"/>
                <a:cs typeface="Rokkitt Semi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8000" dirty="0"/>
          </a:p>
        </p:txBody>
      </p:sp>
      <p:sp>
        <p:nvSpPr>
          <p:cNvPr id="19" name="Text 7">
            <a:extLst>
              <a:ext uri="{FF2B5EF4-FFF2-40B4-BE49-F238E27FC236}">
                <a16:creationId xmlns:a16="http://schemas.microsoft.com/office/drawing/2014/main" id="{33DF1E39-EEF6-2040-A4FC-F7A91531592C}"/>
              </a:ext>
            </a:extLst>
          </p:cNvPr>
          <p:cNvSpPr/>
          <p:nvPr/>
        </p:nvSpPr>
        <p:spPr>
          <a:xfrm>
            <a:off x="33464449" y="11582713"/>
            <a:ext cx="12866708" cy="673100"/>
          </a:xfrm>
          <a:prstGeom prst="rect">
            <a:avLst/>
          </a:prstGeom>
          <a:noFill/>
          <a:ln/>
        </p:spPr>
        <p:txBody>
          <a:bodyPr wrap="square" lIns="0" tIns="0" rIns="0" bIns="0" rtlCol="0" anchor="t"/>
          <a:lstStyle/>
          <a:p>
            <a:pPr algn="r"/>
            <a:r>
              <a:rPr lang="en-US" sz="3600" dirty="0">
                <a:solidFill>
                  <a:srgbClr val="000000">
                    <a:alpha val="100000"/>
                  </a:srgbClr>
                </a:solidFill>
                <a:latin typeface="Rokkitt SemiBold" pitchFamily="34" charset="0"/>
                <a:ea typeface="Rokkitt SemiBold" pitchFamily="34" charset="-122"/>
                <a:cs typeface="Rokkitt SemiBold" pitchFamily="34" charset="-120"/>
              </a:rPr>
              <a:t>Master Wizard Zoltar, The Politics of Magic in the Fantasy World.</a:t>
            </a:r>
            <a:endParaRPr lang="en-US" sz="36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5EED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68346" y="101600"/>
            <a:ext cx="5966698" cy="4437887"/>
          </a:xfrm>
          <a:prstGeom prst="rect">
            <a:avLst/>
          </a:prstGeom>
        </p:spPr>
      </p:pic>
      <p:pic>
        <p:nvPicPr>
          <p:cNvPr id="3" name="Image 1" descr="preencoded.png"/>
          <p:cNvPicPr>
            <a:picLocks noChangeAspect="1"/>
          </p:cNvPicPr>
          <p:nvPr/>
        </p:nvPicPr>
        <p:blipFill>
          <a:blip r:embed="rId4"/>
          <a:stretch>
            <a:fillRect/>
          </a:stretch>
        </p:blipFill>
        <p:spPr>
          <a:xfrm>
            <a:off x="13095337" y="2413000"/>
            <a:ext cx="11291711" cy="11303000"/>
          </a:xfrm>
          <a:prstGeom prst="rect">
            <a:avLst/>
          </a:prstGeom>
        </p:spPr>
      </p:pic>
      <p:sp>
        <p:nvSpPr>
          <p:cNvPr id="4" name="Shape 0"/>
          <p:cNvSpPr/>
          <p:nvPr/>
        </p:nvSpPr>
        <p:spPr>
          <a:xfrm>
            <a:off x="0" y="0"/>
            <a:ext cx="24387048" cy="13716000"/>
          </a:xfrm>
          <a:prstGeom prst="rect">
            <a:avLst/>
          </a:prstGeom>
          <a:noFill/>
          <a:ln/>
        </p:spPr>
      </p:sp>
      <p:pic>
        <p:nvPicPr>
          <p:cNvPr id="5" name="Image 2" descr="preencoded.png"/>
          <p:cNvPicPr>
            <a:picLocks noChangeAspect="1"/>
          </p:cNvPicPr>
          <p:nvPr/>
        </p:nvPicPr>
        <p:blipFill>
          <a:blip r:embed="rId5"/>
          <a:stretch>
            <a:fillRect/>
          </a:stretch>
        </p:blipFill>
        <p:spPr>
          <a:xfrm>
            <a:off x="0" y="1244600"/>
            <a:ext cx="24387048" cy="25400"/>
          </a:xfrm>
          <a:prstGeom prst="rect">
            <a:avLst/>
          </a:prstGeom>
        </p:spPr>
      </p:pic>
      <p:pic>
        <p:nvPicPr>
          <p:cNvPr id="6" name="Image 3" descr="preencoded.png"/>
          <p:cNvPicPr>
            <a:picLocks noChangeAspect="1"/>
          </p:cNvPicPr>
          <p:nvPr/>
        </p:nvPicPr>
        <p:blipFill>
          <a:blip r:embed="rId5"/>
          <a:stretch>
            <a:fillRect/>
          </a:stretch>
        </p:blipFill>
        <p:spPr>
          <a:xfrm>
            <a:off x="0" y="12420600"/>
            <a:ext cx="24387048" cy="25400"/>
          </a:xfrm>
          <a:prstGeom prst="rect">
            <a:avLst/>
          </a:prstGeom>
        </p:spPr>
      </p:pic>
      <p:pic>
        <p:nvPicPr>
          <p:cNvPr id="7" name="Image 4" descr="preencoded.png"/>
          <p:cNvPicPr>
            <a:picLocks noChangeAspect="1"/>
          </p:cNvPicPr>
          <p:nvPr/>
        </p:nvPicPr>
        <p:blipFill>
          <a:blip r:embed="rId6"/>
          <a:stretch>
            <a:fillRect/>
          </a:stretch>
        </p:blipFill>
        <p:spPr>
          <a:xfrm>
            <a:off x="1244756" y="1270000"/>
            <a:ext cx="25403" cy="12446000"/>
          </a:xfrm>
          <a:prstGeom prst="rect">
            <a:avLst/>
          </a:prstGeom>
        </p:spPr>
      </p:pic>
      <p:pic>
        <p:nvPicPr>
          <p:cNvPr id="8" name="Image 5" descr="preencoded.png"/>
          <p:cNvPicPr>
            <a:picLocks noChangeAspect="1"/>
          </p:cNvPicPr>
          <p:nvPr/>
        </p:nvPicPr>
        <p:blipFill>
          <a:blip r:embed="rId6"/>
          <a:stretch>
            <a:fillRect/>
          </a:stretch>
        </p:blipFill>
        <p:spPr>
          <a:xfrm>
            <a:off x="23726565" y="0"/>
            <a:ext cx="25403" cy="12446000"/>
          </a:xfrm>
          <a:prstGeom prst="rect">
            <a:avLst/>
          </a:prstGeom>
        </p:spPr>
      </p:pic>
      <p:pic>
        <p:nvPicPr>
          <p:cNvPr id="9" name="Image 6" descr="preencoded.png"/>
          <p:cNvPicPr>
            <a:picLocks noChangeAspect="1"/>
          </p:cNvPicPr>
          <p:nvPr/>
        </p:nvPicPr>
        <p:blipFill>
          <a:blip r:embed="rId7"/>
          <a:stretch>
            <a:fillRect/>
          </a:stretch>
        </p:blipFill>
        <p:spPr>
          <a:xfrm>
            <a:off x="22456407" y="0"/>
            <a:ext cx="25403" cy="13716000"/>
          </a:xfrm>
          <a:prstGeom prst="rect">
            <a:avLst/>
          </a:prstGeom>
        </p:spPr>
      </p:pic>
      <p:sp>
        <p:nvSpPr>
          <p:cNvPr id="10" name="Text 1"/>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1" name="Text 2"/>
          <p:cNvSpPr/>
          <p:nvPr/>
        </p:nvSpPr>
        <p:spPr>
          <a:xfrm rot="16200000">
            <a:off x="106232" y="1788824"/>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2" name="Image 7" descr="preencoded.png"/>
          <p:cNvPicPr>
            <a:picLocks noChangeAspect="1"/>
          </p:cNvPicPr>
          <p:nvPr/>
        </p:nvPicPr>
        <p:blipFill>
          <a:blip r:embed="rId8"/>
          <a:stretch>
            <a:fillRect/>
          </a:stretch>
        </p:blipFill>
        <p:spPr>
          <a:xfrm>
            <a:off x="22608826" y="5257800"/>
            <a:ext cx="1016127" cy="3200400"/>
          </a:xfrm>
          <a:prstGeom prst="rect">
            <a:avLst/>
          </a:prstGeom>
        </p:spPr>
      </p:pic>
      <p:sp>
        <p:nvSpPr>
          <p:cNvPr id="13" name="Text 3"/>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4" name="Text 4"/>
          <p:cNvSpPr/>
          <p:nvPr/>
        </p:nvSpPr>
        <p:spPr>
          <a:xfrm rot="16200000">
            <a:off x="106232" y="1788824"/>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5" name="Shape 5"/>
          <p:cNvSpPr/>
          <p:nvPr/>
        </p:nvSpPr>
        <p:spPr>
          <a:xfrm>
            <a:off x="3886686" y="2400300"/>
            <a:ext cx="16613676" cy="8915400"/>
          </a:xfrm>
          <a:prstGeom prst="rect">
            <a:avLst/>
          </a:prstGeom>
          <a:noFill/>
          <a:ln/>
        </p:spPr>
      </p:sp>
      <p:sp>
        <p:nvSpPr>
          <p:cNvPr id="16" name="Text 6"/>
          <p:cNvSpPr/>
          <p:nvPr/>
        </p:nvSpPr>
        <p:spPr>
          <a:xfrm>
            <a:off x="3886686" y="2400300"/>
            <a:ext cx="16952385" cy="8428567"/>
          </a:xfrm>
          <a:prstGeom prst="rect">
            <a:avLst/>
          </a:prstGeom>
          <a:noFill/>
          <a:ln/>
        </p:spPr>
        <p:txBody>
          <a:bodyPr wrap="square" lIns="0" tIns="0" rIns="0" bIns="0" rtlCol="0" anchor="t"/>
          <a:lstStyle/>
          <a:p>
            <a:pPr algn="l"/>
            <a:r>
              <a:rPr lang="en-US" sz="8000" dirty="0">
                <a:solidFill>
                  <a:srgbClr val="000000">
                    <a:alpha val="100000"/>
                  </a:srgbClr>
                </a:solidFill>
                <a:latin typeface="Rokkitt SemiBold" pitchFamily="34" charset="0"/>
                <a:ea typeface="Rokkitt SemiBold" pitchFamily="34" charset="-122"/>
                <a:cs typeface="Rokkitt Semi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8000" dirty="0"/>
          </a:p>
        </p:txBody>
      </p:sp>
      <p:sp>
        <p:nvSpPr>
          <p:cNvPr id="17" name="Text 7"/>
          <p:cNvSpPr/>
          <p:nvPr/>
        </p:nvSpPr>
        <p:spPr>
          <a:xfrm>
            <a:off x="7633654" y="10795000"/>
            <a:ext cx="12866708" cy="673100"/>
          </a:xfrm>
          <a:prstGeom prst="rect">
            <a:avLst/>
          </a:prstGeom>
          <a:noFill/>
          <a:ln/>
        </p:spPr>
        <p:txBody>
          <a:bodyPr wrap="square" lIns="0" tIns="0" rIns="0" bIns="0" rtlCol="0" anchor="t"/>
          <a:lstStyle/>
          <a:p>
            <a:pPr algn="r"/>
            <a:r>
              <a:rPr lang="en-US" sz="3600" dirty="0">
                <a:solidFill>
                  <a:srgbClr val="000000">
                    <a:alpha val="100000"/>
                  </a:srgbClr>
                </a:solidFill>
                <a:latin typeface="Rokkitt SemiBold" pitchFamily="34" charset="0"/>
                <a:ea typeface="Rokkitt SemiBold" pitchFamily="34" charset="-122"/>
                <a:cs typeface="Rokkitt SemiBold" pitchFamily="34" charset="-120"/>
              </a:rPr>
              <a:t>Master Wizard Zoltar, The Politics of Magic in the Fantasy World.</a:t>
            </a:r>
            <a:endParaRPr lang="en-US" sz="3600" dirty="0"/>
          </a:p>
        </p:txBody>
      </p:sp>
      <p:sp>
        <p:nvSpPr>
          <p:cNvPr id="18" name="Shape 3">
            <a:extLst>
              <a:ext uri="{FF2B5EF4-FFF2-40B4-BE49-F238E27FC236}">
                <a16:creationId xmlns:a16="http://schemas.microsoft.com/office/drawing/2014/main" id="{42B24756-8022-7B4E-B426-6C0B5487C0D3}"/>
              </a:ext>
            </a:extLst>
          </p:cNvPr>
          <p:cNvSpPr/>
          <p:nvPr/>
        </p:nvSpPr>
        <p:spPr>
          <a:xfrm>
            <a:off x="11854180" y="-15551597"/>
            <a:ext cx="9831029" cy="11950700"/>
          </a:xfrm>
          <a:prstGeom prst="rect">
            <a:avLst/>
          </a:prstGeom>
          <a:solidFill>
            <a:srgbClr val="DA6B10">
              <a:alpha val="100000"/>
            </a:srgbClr>
          </a:solidFill>
          <a:ln/>
        </p:spPr>
      </p:sp>
      <p:pic>
        <p:nvPicPr>
          <p:cNvPr id="19" name="Image 6" descr="preencoded.png">
            <a:extLst>
              <a:ext uri="{FF2B5EF4-FFF2-40B4-BE49-F238E27FC236}">
                <a16:creationId xmlns:a16="http://schemas.microsoft.com/office/drawing/2014/main" id="{02ED739A-2F1E-CA47-BF4F-E856A0F7FDB8}"/>
              </a:ext>
            </a:extLst>
          </p:cNvPr>
          <p:cNvPicPr>
            <a:picLocks noChangeAspect="1"/>
          </p:cNvPicPr>
          <p:nvPr/>
        </p:nvPicPr>
        <p:blipFill>
          <a:blip r:embed="rId9"/>
          <a:stretch>
            <a:fillRect/>
          </a:stretch>
        </p:blipFill>
        <p:spPr>
          <a:xfrm>
            <a:off x="12298736" y="-23248223"/>
            <a:ext cx="8941918" cy="9766300"/>
          </a:xfrm>
          <a:prstGeom prst="rect">
            <a:avLst/>
          </a:prstGeom>
        </p:spPr>
      </p:pic>
      <p:sp>
        <p:nvSpPr>
          <p:cNvPr id="20" name="Text 6">
            <a:extLst>
              <a:ext uri="{FF2B5EF4-FFF2-40B4-BE49-F238E27FC236}">
                <a16:creationId xmlns:a16="http://schemas.microsoft.com/office/drawing/2014/main" id="{2B7CA5D5-87F2-BD41-ABB7-63378669C781}"/>
              </a:ext>
            </a:extLst>
          </p:cNvPr>
          <p:cNvSpPr/>
          <p:nvPr/>
        </p:nvSpPr>
        <p:spPr>
          <a:xfrm>
            <a:off x="1426177" y="-13697397"/>
            <a:ext cx="12354411" cy="2396067"/>
          </a:xfrm>
          <a:prstGeom prst="rect">
            <a:avLst/>
          </a:prstGeom>
          <a:noFill/>
          <a:ln/>
        </p:spPr>
        <p:txBody>
          <a:bodyPr wrap="square" lIns="0" tIns="0" rIns="0" bIns="0" rtlCol="0" anchor="t"/>
          <a:lstStyle/>
          <a:p>
            <a:pPr algn="l"/>
            <a:r>
              <a:rPr lang="en-US" sz="12800" dirty="0">
                <a:solidFill>
                  <a:srgbClr val="333333">
                    <a:alpha val="100000"/>
                  </a:srgbClr>
                </a:solidFill>
                <a:latin typeface="Rokkitt SemiBold" pitchFamily="34" charset="0"/>
                <a:ea typeface="Rokkitt SemiBold" pitchFamily="34" charset="-122"/>
                <a:cs typeface="Rokkitt SemiBold" pitchFamily="34" charset="-120"/>
              </a:rPr>
              <a:t>Background</a:t>
            </a:r>
            <a:endParaRPr lang="en-US" sz="12800" dirty="0"/>
          </a:p>
        </p:txBody>
      </p:sp>
      <p:pic>
        <p:nvPicPr>
          <p:cNvPr id="21" name="Image 8" descr="preencoded.png">
            <a:extLst>
              <a:ext uri="{FF2B5EF4-FFF2-40B4-BE49-F238E27FC236}">
                <a16:creationId xmlns:a16="http://schemas.microsoft.com/office/drawing/2014/main" id="{5933DC78-000D-1C43-9893-C290C1D7FEE3}"/>
              </a:ext>
            </a:extLst>
          </p:cNvPr>
          <p:cNvPicPr>
            <a:picLocks noChangeAspect="1"/>
          </p:cNvPicPr>
          <p:nvPr/>
        </p:nvPicPr>
        <p:blipFill>
          <a:blip r:embed="rId10"/>
          <a:stretch>
            <a:fillRect/>
          </a:stretch>
        </p:blipFill>
        <p:spPr>
          <a:xfrm>
            <a:off x="-9450396" y="2841723"/>
            <a:ext cx="809675" cy="809327"/>
          </a:xfrm>
          <a:prstGeom prst="rect">
            <a:avLst/>
          </a:prstGeom>
        </p:spPr>
      </p:pic>
      <p:sp>
        <p:nvSpPr>
          <p:cNvPr id="22" name="Text 10">
            <a:extLst>
              <a:ext uri="{FF2B5EF4-FFF2-40B4-BE49-F238E27FC236}">
                <a16:creationId xmlns:a16="http://schemas.microsoft.com/office/drawing/2014/main" id="{2933361E-F35E-5849-A592-1C4C86D60D97}"/>
              </a:ext>
            </a:extLst>
          </p:cNvPr>
          <p:cNvSpPr/>
          <p:nvPr/>
        </p:nvSpPr>
        <p:spPr>
          <a:xfrm>
            <a:off x="-9553672" y="4059236"/>
            <a:ext cx="8078210"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Power Imbalances</a:t>
            </a:r>
            <a:endParaRPr lang="en-US" sz="4800" dirty="0"/>
          </a:p>
        </p:txBody>
      </p:sp>
      <p:sp>
        <p:nvSpPr>
          <p:cNvPr id="23" name="Text 11">
            <a:extLst>
              <a:ext uri="{FF2B5EF4-FFF2-40B4-BE49-F238E27FC236}">
                <a16:creationId xmlns:a16="http://schemas.microsoft.com/office/drawing/2014/main" id="{C148CE3C-125A-9847-AAF8-878BF075245B}"/>
              </a:ext>
            </a:extLst>
          </p:cNvPr>
          <p:cNvSpPr/>
          <p:nvPr/>
        </p:nvSpPr>
        <p:spPr>
          <a:xfrm>
            <a:off x="-9553672" y="4960936"/>
            <a:ext cx="8010468" cy="16213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Not all individuals or groups in the fantasy world have equal access to magic.</a:t>
            </a:r>
            <a:endParaRPr lang="en-US" sz="3200" dirty="0"/>
          </a:p>
        </p:txBody>
      </p:sp>
      <p:pic>
        <p:nvPicPr>
          <p:cNvPr id="24" name="Image 10" descr="preencoded.png">
            <a:extLst>
              <a:ext uri="{FF2B5EF4-FFF2-40B4-BE49-F238E27FC236}">
                <a16:creationId xmlns:a16="http://schemas.microsoft.com/office/drawing/2014/main" id="{E3181703-818E-F24B-99A6-832029A4B29B}"/>
              </a:ext>
            </a:extLst>
          </p:cNvPr>
          <p:cNvPicPr>
            <a:picLocks noChangeAspect="1"/>
          </p:cNvPicPr>
          <p:nvPr/>
        </p:nvPicPr>
        <p:blipFill>
          <a:blip r:embed="rId10"/>
          <a:stretch>
            <a:fillRect/>
          </a:stretch>
        </p:blipFill>
        <p:spPr>
          <a:xfrm>
            <a:off x="-15463364" y="9205914"/>
            <a:ext cx="809675" cy="809327"/>
          </a:xfrm>
          <a:prstGeom prst="rect">
            <a:avLst/>
          </a:prstGeom>
        </p:spPr>
      </p:pic>
      <p:sp>
        <p:nvSpPr>
          <p:cNvPr id="25" name="Text 15">
            <a:extLst>
              <a:ext uri="{FF2B5EF4-FFF2-40B4-BE49-F238E27FC236}">
                <a16:creationId xmlns:a16="http://schemas.microsoft.com/office/drawing/2014/main" id="{C4006322-A88A-8745-A66A-D7F65600AF66}"/>
              </a:ext>
            </a:extLst>
          </p:cNvPr>
          <p:cNvSpPr/>
          <p:nvPr/>
        </p:nvSpPr>
        <p:spPr>
          <a:xfrm>
            <a:off x="-15566640" y="10423427"/>
            <a:ext cx="8078210"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Ethical Questions</a:t>
            </a:r>
            <a:endParaRPr lang="en-US" sz="4800" dirty="0"/>
          </a:p>
        </p:txBody>
      </p:sp>
      <p:sp>
        <p:nvSpPr>
          <p:cNvPr id="26" name="Text 16">
            <a:extLst>
              <a:ext uri="{FF2B5EF4-FFF2-40B4-BE49-F238E27FC236}">
                <a16:creationId xmlns:a16="http://schemas.microsoft.com/office/drawing/2014/main" id="{909A1D33-0D7B-5E4A-9FCB-7764028CB19C}"/>
              </a:ext>
            </a:extLst>
          </p:cNvPr>
          <p:cNvSpPr/>
          <p:nvPr/>
        </p:nvSpPr>
        <p:spPr>
          <a:xfrm>
            <a:off x="-15566640" y="11325127"/>
            <a:ext cx="8010468" cy="16213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The use of magic in politics raises important questions about the nature of power, ethics, and justice.</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5EED9"/>
        </a:solidFill>
        <a:effectLst/>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noFill/>
          <a:ln/>
        </p:spPr>
      </p:sp>
      <p:pic>
        <p:nvPicPr>
          <p:cNvPr id="3" name="Image 0" descr="preencoded.png"/>
          <p:cNvPicPr>
            <a:picLocks noChangeAspect="1"/>
          </p:cNvPicPr>
          <p:nvPr/>
        </p:nvPicPr>
        <p:blipFill>
          <a:blip r:embed="rId3"/>
          <a:stretch>
            <a:fillRect/>
          </a:stretch>
        </p:blipFill>
        <p:spPr>
          <a:xfrm>
            <a:off x="0" y="1244600"/>
            <a:ext cx="24387048" cy="25400"/>
          </a:xfrm>
          <a:prstGeom prst="rect">
            <a:avLst/>
          </a:prstGeom>
        </p:spPr>
      </p:pic>
      <p:pic>
        <p:nvPicPr>
          <p:cNvPr id="4" name="Image 1" descr="preencoded.png"/>
          <p:cNvPicPr>
            <a:picLocks noChangeAspect="1"/>
          </p:cNvPicPr>
          <p:nvPr/>
        </p:nvPicPr>
        <p:blipFill>
          <a:blip r:embed="rId3"/>
          <a:stretch>
            <a:fillRect/>
          </a:stretch>
        </p:blipFill>
        <p:spPr>
          <a:xfrm>
            <a:off x="0" y="12420600"/>
            <a:ext cx="24387048" cy="25400"/>
          </a:xfrm>
          <a:prstGeom prst="rect">
            <a:avLst/>
          </a:prstGeom>
        </p:spPr>
      </p:pic>
      <p:pic>
        <p:nvPicPr>
          <p:cNvPr id="5" name="Image 2" descr="preencoded.png"/>
          <p:cNvPicPr>
            <a:picLocks noChangeAspect="1"/>
          </p:cNvPicPr>
          <p:nvPr/>
        </p:nvPicPr>
        <p:blipFill>
          <a:blip r:embed="rId4"/>
          <a:stretch>
            <a:fillRect/>
          </a:stretch>
        </p:blipFill>
        <p:spPr>
          <a:xfrm>
            <a:off x="1244756" y="1270000"/>
            <a:ext cx="25403" cy="12446000"/>
          </a:xfrm>
          <a:prstGeom prst="rect">
            <a:avLst/>
          </a:prstGeom>
        </p:spPr>
      </p:pic>
      <p:pic>
        <p:nvPicPr>
          <p:cNvPr id="6" name="Image 3" descr="preencoded.png"/>
          <p:cNvPicPr>
            <a:picLocks noChangeAspect="1"/>
          </p:cNvPicPr>
          <p:nvPr/>
        </p:nvPicPr>
        <p:blipFill>
          <a:blip r:embed="rId4"/>
          <a:stretch>
            <a:fillRect/>
          </a:stretch>
        </p:blipFill>
        <p:spPr>
          <a:xfrm>
            <a:off x="23726565" y="0"/>
            <a:ext cx="25403" cy="12446000"/>
          </a:xfrm>
          <a:prstGeom prst="rect">
            <a:avLst/>
          </a:prstGeom>
        </p:spPr>
      </p:pic>
      <p:pic>
        <p:nvPicPr>
          <p:cNvPr id="7" name="Image 4" descr="preencoded.png"/>
          <p:cNvPicPr>
            <a:picLocks noChangeAspect="1"/>
          </p:cNvPicPr>
          <p:nvPr/>
        </p:nvPicPr>
        <p:blipFill>
          <a:blip r:embed="rId5"/>
          <a:stretch>
            <a:fillRect/>
          </a:stretch>
        </p:blipFill>
        <p:spPr>
          <a:xfrm>
            <a:off x="22456407" y="0"/>
            <a:ext cx="25403" cy="13716000"/>
          </a:xfrm>
          <a:prstGeom prst="rect">
            <a:avLst/>
          </a:prstGeom>
        </p:spPr>
      </p:pic>
      <p:sp>
        <p:nvSpPr>
          <p:cNvPr id="8" name="Text 1"/>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9" name="Text 2"/>
          <p:cNvSpPr/>
          <p:nvPr/>
        </p:nvSpPr>
        <p:spPr>
          <a:xfrm rot="16200000">
            <a:off x="106232" y="1788824"/>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0" name="Image 5" descr="preencoded.png"/>
          <p:cNvPicPr>
            <a:picLocks noChangeAspect="1"/>
          </p:cNvPicPr>
          <p:nvPr/>
        </p:nvPicPr>
        <p:blipFill>
          <a:blip r:embed="rId6"/>
          <a:stretch>
            <a:fillRect/>
          </a:stretch>
        </p:blipFill>
        <p:spPr>
          <a:xfrm>
            <a:off x="22608826" y="5257800"/>
            <a:ext cx="1016127" cy="3200400"/>
          </a:xfrm>
          <a:prstGeom prst="rect">
            <a:avLst/>
          </a:prstGeom>
        </p:spPr>
      </p:pic>
      <p:sp>
        <p:nvSpPr>
          <p:cNvPr id="11" name="Shape 3"/>
          <p:cNvSpPr/>
          <p:nvPr/>
        </p:nvSpPr>
        <p:spPr>
          <a:xfrm>
            <a:off x="12650781" y="0"/>
            <a:ext cx="9831029" cy="11950700"/>
          </a:xfrm>
          <a:prstGeom prst="rect">
            <a:avLst/>
          </a:prstGeom>
          <a:solidFill>
            <a:srgbClr val="DA6B10">
              <a:alpha val="100000"/>
            </a:srgbClr>
          </a:solidFill>
          <a:ln/>
        </p:spPr>
      </p:sp>
      <p:pic>
        <p:nvPicPr>
          <p:cNvPr id="12" name="Image 6" descr="preencoded.png"/>
          <p:cNvPicPr>
            <a:picLocks noChangeAspect="1"/>
          </p:cNvPicPr>
          <p:nvPr/>
        </p:nvPicPr>
        <p:blipFill>
          <a:blip r:embed="rId7"/>
          <a:stretch>
            <a:fillRect/>
          </a:stretch>
        </p:blipFill>
        <p:spPr>
          <a:xfrm>
            <a:off x="13095337" y="1739900"/>
            <a:ext cx="8941918" cy="9766300"/>
          </a:xfrm>
          <a:prstGeom prst="rect">
            <a:avLst/>
          </a:prstGeom>
        </p:spPr>
      </p:pic>
      <p:sp>
        <p:nvSpPr>
          <p:cNvPr id="13" name="Text 4"/>
          <p:cNvSpPr/>
          <p:nvPr/>
        </p:nvSpPr>
        <p:spPr>
          <a:xfrm rot="16200000">
            <a:off x="-978022" y="10306683"/>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4" name="Text 5"/>
          <p:cNvSpPr/>
          <p:nvPr/>
        </p:nvSpPr>
        <p:spPr>
          <a:xfrm rot="16200000">
            <a:off x="106232" y="1788824"/>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5" name="Text 6"/>
          <p:cNvSpPr/>
          <p:nvPr/>
        </p:nvSpPr>
        <p:spPr>
          <a:xfrm>
            <a:off x="2222778" y="1854200"/>
            <a:ext cx="12354411" cy="2396067"/>
          </a:xfrm>
          <a:prstGeom prst="rect">
            <a:avLst/>
          </a:prstGeom>
          <a:noFill/>
          <a:ln/>
        </p:spPr>
        <p:txBody>
          <a:bodyPr wrap="square" lIns="0" tIns="0" rIns="0" bIns="0" rtlCol="0" anchor="t"/>
          <a:lstStyle/>
          <a:p>
            <a:pPr algn="l"/>
            <a:r>
              <a:rPr lang="en-US" sz="12800" dirty="0">
                <a:solidFill>
                  <a:srgbClr val="333333">
                    <a:alpha val="100000"/>
                  </a:srgbClr>
                </a:solidFill>
                <a:latin typeface="Rokkitt SemiBold" pitchFamily="34" charset="0"/>
                <a:ea typeface="Rokkitt SemiBold" pitchFamily="34" charset="-122"/>
                <a:cs typeface="Rokkitt SemiBold" pitchFamily="34" charset="-120"/>
              </a:rPr>
              <a:t>Background</a:t>
            </a:r>
            <a:endParaRPr lang="en-US" sz="12800" dirty="0"/>
          </a:p>
        </p:txBody>
      </p:sp>
      <p:sp>
        <p:nvSpPr>
          <p:cNvPr id="16" name="Shape 7"/>
          <p:cNvSpPr/>
          <p:nvPr/>
        </p:nvSpPr>
        <p:spPr>
          <a:xfrm>
            <a:off x="2222778" y="4127500"/>
            <a:ext cx="7874984" cy="3708400"/>
          </a:xfrm>
          <a:prstGeom prst="rect">
            <a:avLst/>
          </a:prstGeom>
          <a:noFill/>
          <a:ln/>
        </p:spPr>
      </p:sp>
      <p:sp>
        <p:nvSpPr>
          <p:cNvPr id="17" name="Shape 8"/>
          <p:cNvSpPr/>
          <p:nvPr/>
        </p:nvSpPr>
        <p:spPr>
          <a:xfrm>
            <a:off x="2222778" y="4127500"/>
            <a:ext cx="1016127" cy="1016000"/>
          </a:xfrm>
          <a:prstGeom prst="roundRect">
            <a:avLst>
              <a:gd name="adj" fmla="val 125100"/>
            </a:avLst>
          </a:prstGeom>
          <a:noFill/>
          <a:ln/>
        </p:spPr>
      </p:sp>
      <p:pic>
        <p:nvPicPr>
          <p:cNvPr id="18" name="Image 7" descr="preencoded.png"/>
          <p:cNvPicPr>
            <a:picLocks noChangeAspect="1"/>
          </p:cNvPicPr>
          <p:nvPr/>
        </p:nvPicPr>
        <p:blipFill>
          <a:blip r:embed="rId8"/>
          <a:stretch>
            <a:fillRect/>
          </a:stretch>
        </p:blipFill>
        <p:spPr>
          <a:xfrm>
            <a:off x="2222778" y="4127500"/>
            <a:ext cx="1016127" cy="1016000"/>
          </a:xfrm>
          <a:prstGeom prst="rect">
            <a:avLst/>
          </a:prstGeom>
        </p:spPr>
      </p:pic>
      <p:pic>
        <p:nvPicPr>
          <p:cNvPr id="19" name="Image 8" descr="preencoded.png"/>
          <p:cNvPicPr>
            <a:picLocks noChangeAspect="1"/>
          </p:cNvPicPr>
          <p:nvPr/>
        </p:nvPicPr>
        <p:blipFill>
          <a:blip r:embed="rId9"/>
          <a:stretch>
            <a:fillRect/>
          </a:stretch>
        </p:blipFill>
        <p:spPr>
          <a:xfrm>
            <a:off x="2326054" y="4230787"/>
            <a:ext cx="809675" cy="809327"/>
          </a:xfrm>
          <a:prstGeom prst="rect">
            <a:avLst/>
          </a:prstGeom>
        </p:spPr>
      </p:pic>
      <p:sp>
        <p:nvSpPr>
          <p:cNvPr id="20" name="Shape 9"/>
          <p:cNvSpPr/>
          <p:nvPr/>
        </p:nvSpPr>
        <p:spPr>
          <a:xfrm>
            <a:off x="2222778" y="5448300"/>
            <a:ext cx="7874984" cy="2387600"/>
          </a:xfrm>
          <a:prstGeom prst="rect">
            <a:avLst/>
          </a:prstGeom>
          <a:noFill/>
          <a:ln/>
        </p:spPr>
      </p:sp>
      <p:sp>
        <p:nvSpPr>
          <p:cNvPr id="21" name="Text 10"/>
          <p:cNvSpPr/>
          <p:nvPr/>
        </p:nvSpPr>
        <p:spPr>
          <a:xfrm>
            <a:off x="2222778" y="5448300"/>
            <a:ext cx="8078210"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Power Imbalances</a:t>
            </a:r>
            <a:endParaRPr lang="en-US" sz="4800" dirty="0"/>
          </a:p>
        </p:txBody>
      </p:sp>
      <p:sp>
        <p:nvSpPr>
          <p:cNvPr id="22" name="Text 11"/>
          <p:cNvSpPr/>
          <p:nvPr/>
        </p:nvSpPr>
        <p:spPr>
          <a:xfrm>
            <a:off x="2222778" y="6350000"/>
            <a:ext cx="8010468" cy="16213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Not all individuals or groups in the fantasy world have equal access to magic.</a:t>
            </a:r>
            <a:endParaRPr lang="en-US" sz="3200" dirty="0"/>
          </a:p>
        </p:txBody>
      </p:sp>
      <p:sp>
        <p:nvSpPr>
          <p:cNvPr id="23" name="Shape 12"/>
          <p:cNvSpPr/>
          <p:nvPr/>
        </p:nvSpPr>
        <p:spPr>
          <a:xfrm>
            <a:off x="2222778" y="8242300"/>
            <a:ext cx="7874984" cy="3708400"/>
          </a:xfrm>
          <a:prstGeom prst="rect">
            <a:avLst/>
          </a:prstGeom>
          <a:noFill/>
          <a:ln/>
        </p:spPr>
      </p:sp>
      <p:sp>
        <p:nvSpPr>
          <p:cNvPr id="24" name="Shape 13"/>
          <p:cNvSpPr/>
          <p:nvPr/>
        </p:nvSpPr>
        <p:spPr>
          <a:xfrm>
            <a:off x="2222778" y="8242300"/>
            <a:ext cx="1016127" cy="1016000"/>
          </a:xfrm>
          <a:prstGeom prst="roundRect">
            <a:avLst>
              <a:gd name="adj" fmla="val 125100"/>
            </a:avLst>
          </a:prstGeom>
          <a:noFill/>
          <a:ln/>
        </p:spPr>
      </p:sp>
      <p:pic>
        <p:nvPicPr>
          <p:cNvPr id="25" name="Image 9" descr="preencoded.png"/>
          <p:cNvPicPr>
            <a:picLocks noChangeAspect="1"/>
          </p:cNvPicPr>
          <p:nvPr/>
        </p:nvPicPr>
        <p:blipFill>
          <a:blip r:embed="rId8"/>
          <a:stretch>
            <a:fillRect/>
          </a:stretch>
        </p:blipFill>
        <p:spPr>
          <a:xfrm>
            <a:off x="2222778" y="8242300"/>
            <a:ext cx="1016127" cy="1016000"/>
          </a:xfrm>
          <a:prstGeom prst="rect">
            <a:avLst/>
          </a:prstGeom>
        </p:spPr>
      </p:pic>
      <p:pic>
        <p:nvPicPr>
          <p:cNvPr id="26" name="Image 10" descr="preencoded.png"/>
          <p:cNvPicPr>
            <a:picLocks noChangeAspect="1"/>
          </p:cNvPicPr>
          <p:nvPr/>
        </p:nvPicPr>
        <p:blipFill>
          <a:blip r:embed="rId9"/>
          <a:stretch>
            <a:fillRect/>
          </a:stretch>
        </p:blipFill>
        <p:spPr>
          <a:xfrm>
            <a:off x="2326054" y="8345587"/>
            <a:ext cx="809675" cy="809327"/>
          </a:xfrm>
          <a:prstGeom prst="rect">
            <a:avLst/>
          </a:prstGeom>
        </p:spPr>
      </p:pic>
      <p:sp>
        <p:nvSpPr>
          <p:cNvPr id="27" name="Shape 14"/>
          <p:cNvSpPr/>
          <p:nvPr/>
        </p:nvSpPr>
        <p:spPr>
          <a:xfrm>
            <a:off x="2222778" y="9563100"/>
            <a:ext cx="7874984" cy="2387600"/>
          </a:xfrm>
          <a:prstGeom prst="rect">
            <a:avLst/>
          </a:prstGeom>
          <a:noFill/>
          <a:ln/>
        </p:spPr>
      </p:sp>
      <p:sp>
        <p:nvSpPr>
          <p:cNvPr id="28" name="Text 15"/>
          <p:cNvSpPr/>
          <p:nvPr/>
        </p:nvSpPr>
        <p:spPr>
          <a:xfrm>
            <a:off x="2222778" y="9563100"/>
            <a:ext cx="8078210"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Ethical Questions</a:t>
            </a:r>
            <a:endParaRPr lang="en-US" sz="4800" dirty="0"/>
          </a:p>
        </p:txBody>
      </p:sp>
      <p:sp>
        <p:nvSpPr>
          <p:cNvPr id="29" name="Text 16"/>
          <p:cNvSpPr/>
          <p:nvPr/>
        </p:nvSpPr>
        <p:spPr>
          <a:xfrm>
            <a:off x="2222778" y="10464800"/>
            <a:ext cx="8010468" cy="16213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The use of magic in politics raises important questions about the nature of power, ethics, and justice.</a:t>
            </a:r>
            <a:endParaRPr lang="en-US" sz="3200" dirty="0"/>
          </a:p>
        </p:txBody>
      </p:sp>
      <p:sp>
        <p:nvSpPr>
          <p:cNvPr id="30" name="Text 5">
            <a:extLst>
              <a:ext uri="{FF2B5EF4-FFF2-40B4-BE49-F238E27FC236}">
                <a16:creationId xmlns:a16="http://schemas.microsoft.com/office/drawing/2014/main" id="{BCF7A7B7-287D-A141-A2F7-8C3F7E6CBDA0}"/>
              </a:ext>
            </a:extLst>
          </p:cNvPr>
          <p:cNvSpPr/>
          <p:nvPr/>
        </p:nvSpPr>
        <p:spPr>
          <a:xfrm rot="21232740">
            <a:off x="5226704" y="-11165417"/>
            <a:ext cx="12151185" cy="1494367"/>
          </a:xfrm>
          <a:prstGeom prst="rect">
            <a:avLst/>
          </a:prstGeom>
          <a:noFill/>
          <a:ln/>
        </p:spPr>
        <p:txBody>
          <a:bodyPr wrap="square" lIns="0" tIns="0" rIns="0" bIns="0" rtlCol="0" anchor="t"/>
          <a:lstStyle/>
          <a:p>
            <a:pPr algn="ctr"/>
            <a:r>
              <a:rPr lang="en-US" sz="8000" dirty="0">
                <a:solidFill>
                  <a:srgbClr val="333333">
                    <a:alpha val="100000"/>
                  </a:srgbClr>
                </a:solidFill>
                <a:latin typeface="Rokkitt SemiBold" pitchFamily="34" charset="0"/>
                <a:ea typeface="Rokkitt SemiBold" pitchFamily="34" charset="-122"/>
                <a:cs typeface="Rokkitt SemiBold" pitchFamily="34" charset="-120"/>
              </a:rPr>
              <a:t>Definition of Key Terms</a:t>
            </a:r>
            <a:endParaRPr lang="en-US" sz="8000" dirty="0"/>
          </a:p>
        </p:txBody>
      </p:sp>
      <p:sp>
        <p:nvSpPr>
          <p:cNvPr id="31" name="Shape 6">
            <a:extLst>
              <a:ext uri="{FF2B5EF4-FFF2-40B4-BE49-F238E27FC236}">
                <a16:creationId xmlns:a16="http://schemas.microsoft.com/office/drawing/2014/main" id="{F6DC8D66-7483-FF46-9D0A-B50BBAD65CC6}"/>
              </a:ext>
            </a:extLst>
          </p:cNvPr>
          <p:cNvSpPr/>
          <p:nvPr/>
        </p:nvSpPr>
        <p:spPr>
          <a:xfrm rot="21232740">
            <a:off x="2792233" y="-9323917"/>
            <a:ext cx="17032829" cy="7581900"/>
          </a:xfrm>
          <a:prstGeom prst="rect">
            <a:avLst/>
          </a:prstGeom>
          <a:noFill/>
          <a:ln/>
        </p:spPr>
      </p:sp>
      <p:sp>
        <p:nvSpPr>
          <p:cNvPr id="32" name="Shape 7">
            <a:extLst>
              <a:ext uri="{FF2B5EF4-FFF2-40B4-BE49-F238E27FC236}">
                <a16:creationId xmlns:a16="http://schemas.microsoft.com/office/drawing/2014/main" id="{FBF09C51-0B0E-4A4C-AA05-5404DB8CDF48}"/>
              </a:ext>
            </a:extLst>
          </p:cNvPr>
          <p:cNvSpPr/>
          <p:nvPr/>
        </p:nvSpPr>
        <p:spPr>
          <a:xfrm rot="21232740">
            <a:off x="2792233" y="-9323917"/>
            <a:ext cx="17032829" cy="990600"/>
          </a:xfrm>
          <a:prstGeom prst="rect">
            <a:avLst/>
          </a:prstGeom>
          <a:noFill/>
          <a:ln/>
        </p:spPr>
      </p:sp>
      <p:sp>
        <p:nvSpPr>
          <p:cNvPr id="33" name="Text 8">
            <a:extLst>
              <a:ext uri="{FF2B5EF4-FFF2-40B4-BE49-F238E27FC236}">
                <a16:creationId xmlns:a16="http://schemas.microsoft.com/office/drawing/2014/main" id="{5AE591D6-1A5A-F04A-9DC3-5EB899617E56}"/>
              </a:ext>
            </a:extLst>
          </p:cNvPr>
          <p:cNvSpPr/>
          <p:nvPr/>
        </p:nvSpPr>
        <p:spPr>
          <a:xfrm rot="21232740">
            <a:off x="2792233" y="-9088967"/>
            <a:ext cx="6249181" cy="673100"/>
          </a:xfrm>
          <a:prstGeom prst="rect">
            <a:avLst/>
          </a:prstGeom>
          <a:noFill/>
          <a:ln/>
        </p:spPr>
        <p:txBody>
          <a:bodyPr wrap="square" lIns="0" tIns="0" rIns="0" bIns="0" rtlCol="0" anchor="t"/>
          <a:lstStyle/>
          <a:p>
            <a:pPr algn="l"/>
            <a:r>
              <a:rPr lang="en-US" sz="3600" dirty="0">
                <a:solidFill>
                  <a:srgbClr val="333333">
                    <a:alpha val="100000"/>
                  </a:srgbClr>
                </a:solidFill>
                <a:latin typeface="Rokkitt SemiBold" pitchFamily="34" charset="0"/>
                <a:ea typeface="Rokkitt SemiBold" pitchFamily="34" charset="-122"/>
                <a:cs typeface="Rokkitt SemiBold" pitchFamily="34" charset="-120"/>
              </a:rPr>
              <a:t>Dragons</a:t>
            </a:r>
            <a:endParaRPr lang="en-US" sz="3600" dirty="0"/>
          </a:p>
        </p:txBody>
      </p:sp>
      <p:sp>
        <p:nvSpPr>
          <p:cNvPr id="34" name="Text 9">
            <a:extLst>
              <a:ext uri="{FF2B5EF4-FFF2-40B4-BE49-F238E27FC236}">
                <a16:creationId xmlns:a16="http://schemas.microsoft.com/office/drawing/2014/main" id="{E4564E91-CF3B-5647-943A-86C4BC8E9C55}"/>
              </a:ext>
            </a:extLst>
          </p:cNvPr>
          <p:cNvSpPr/>
          <p:nvPr/>
        </p:nvSpPr>
        <p:spPr>
          <a:xfrm rot="21232740">
            <a:off x="9193833" y="-9323917"/>
            <a:ext cx="10766712" cy="1126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Fire-breathing creatures that are often powerful and dangerous</a:t>
            </a:r>
            <a:endParaRPr lang="en-US" sz="3200" dirty="0"/>
          </a:p>
        </p:txBody>
      </p:sp>
      <p:sp>
        <p:nvSpPr>
          <p:cNvPr id="35" name="Shape 10">
            <a:extLst>
              <a:ext uri="{FF2B5EF4-FFF2-40B4-BE49-F238E27FC236}">
                <a16:creationId xmlns:a16="http://schemas.microsoft.com/office/drawing/2014/main" id="{A67792A7-9D74-8846-8ED0-A2B712BFEE94}"/>
              </a:ext>
            </a:extLst>
          </p:cNvPr>
          <p:cNvSpPr/>
          <p:nvPr/>
        </p:nvSpPr>
        <p:spPr>
          <a:xfrm rot="21232740">
            <a:off x="2792233" y="-8028517"/>
            <a:ext cx="17032829" cy="0"/>
          </a:xfrm>
          <a:prstGeom prst="rect">
            <a:avLst/>
          </a:prstGeom>
          <a:noFill/>
          <a:ln/>
        </p:spPr>
      </p:sp>
      <p:pic>
        <p:nvPicPr>
          <p:cNvPr id="36" name="Image 7" descr="preencoded.png">
            <a:extLst>
              <a:ext uri="{FF2B5EF4-FFF2-40B4-BE49-F238E27FC236}">
                <a16:creationId xmlns:a16="http://schemas.microsoft.com/office/drawing/2014/main" id="{73D35D12-C9A7-114F-AD8F-EFB44FE52746}"/>
              </a:ext>
            </a:extLst>
          </p:cNvPr>
          <p:cNvPicPr>
            <a:picLocks noChangeAspect="1"/>
          </p:cNvPicPr>
          <p:nvPr/>
        </p:nvPicPr>
        <p:blipFill>
          <a:blip r:embed="rId10"/>
          <a:stretch>
            <a:fillRect/>
          </a:stretch>
        </p:blipFill>
        <p:spPr>
          <a:xfrm rot="21232740">
            <a:off x="2792233" y="-8053917"/>
            <a:ext cx="17032829" cy="25400"/>
          </a:xfrm>
          <a:prstGeom prst="rect">
            <a:avLst/>
          </a:prstGeom>
        </p:spPr>
      </p:pic>
      <p:sp>
        <p:nvSpPr>
          <p:cNvPr id="37" name="Shape 11">
            <a:extLst>
              <a:ext uri="{FF2B5EF4-FFF2-40B4-BE49-F238E27FC236}">
                <a16:creationId xmlns:a16="http://schemas.microsoft.com/office/drawing/2014/main" id="{BF846F14-A17B-7F46-B562-14DED3248781}"/>
              </a:ext>
            </a:extLst>
          </p:cNvPr>
          <p:cNvSpPr/>
          <p:nvPr/>
        </p:nvSpPr>
        <p:spPr>
          <a:xfrm rot="21232740">
            <a:off x="2792233" y="-7723717"/>
            <a:ext cx="17032829" cy="520700"/>
          </a:xfrm>
          <a:prstGeom prst="rect">
            <a:avLst/>
          </a:prstGeom>
          <a:noFill/>
          <a:ln/>
        </p:spPr>
      </p:sp>
      <p:sp>
        <p:nvSpPr>
          <p:cNvPr id="38" name="Text 12">
            <a:extLst>
              <a:ext uri="{FF2B5EF4-FFF2-40B4-BE49-F238E27FC236}">
                <a16:creationId xmlns:a16="http://schemas.microsoft.com/office/drawing/2014/main" id="{53BD2769-9E6B-E745-A568-B7B0FA743C2C}"/>
              </a:ext>
            </a:extLst>
          </p:cNvPr>
          <p:cNvSpPr/>
          <p:nvPr/>
        </p:nvSpPr>
        <p:spPr>
          <a:xfrm rot="21232740">
            <a:off x="2792233" y="-7723717"/>
            <a:ext cx="6249181" cy="673100"/>
          </a:xfrm>
          <a:prstGeom prst="rect">
            <a:avLst/>
          </a:prstGeom>
          <a:noFill/>
          <a:ln/>
        </p:spPr>
        <p:txBody>
          <a:bodyPr wrap="square" lIns="0" tIns="0" rIns="0" bIns="0" rtlCol="0" anchor="t"/>
          <a:lstStyle/>
          <a:p>
            <a:pPr algn="l"/>
            <a:r>
              <a:rPr lang="en-US" sz="3600" dirty="0">
                <a:solidFill>
                  <a:srgbClr val="333333">
                    <a:alpha val="100000"/>
                  </a:srgbClr>
                </a:solidFill>
                <a:latin typeface="Rokkitt SemiBold" pitchFamily="34" charset="0"/>
                <a:ea typeface="Rokkitt SemiBold" pitchFamily="34" charset="-122"/>
                <a:cs typeface="Rokkitt SemiBold" pitchFamily="34" charset="-120"/>
              </a:rPr>
              <a:t>Medieval-like Settings</a:t>
            </a:r>
            <a:endParaRPr lang="en-US" sz="3600" dirty="0"/>
          </a:p>
        </p:txBody>
      </p:sp>
      <p:sp>
        <p:nvSpPr>
          <p:cNvPr id="39" name="Text 13">
            <a:extLst>
              <a:ext uri="{FF2B5EF4-FFF2-40B4-BE49-F238E27FC236}">
                <a16:creationId xmlns:a16="http://schemas.microsoft.com/office/drawing/2014/main" id="{42BD019E-1C32-3243-9729-549D9EEAF4F0}"/>
              </a:ext>
            </a:extLst>
          </p:cNvPr>
          <p:cNvSpPr/>
          <p:nvPr/>
        </p:nvSpPr>
        <p:spPr>
          <a:xfrm rot="21232740">
            <a:off x="9193833" y="-7711017"/>
            <a:ext cx="10766712"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Worlds with castles, knights, and feudal systems</a:t>
            </a:r>
            <a:endParaRPr lang="en-US" sz="3200" dirty="0"/>
          </a:p>
        </p:txBody>
      </p:sp>
      <p:sp>
        <p:nvSpPr>
          <p:cNvPr id="40" name="Shape 14">
            <a:extLst>
              <a:ext uri="{FF2B5EF4-FFF2-40B4-BE49-F238E27FC236}">
                <a16:creationId xmlns:a16="http://schemas.microsoft.com/office/drawing/2014/main" id="{209E095C-8D78-FD4B-9DFE-608FB7D17B94}"/>
              </a:ext>
            </a:extLst>
          </p:cNvPr>
          <p:cNvSpPr/>
          <p:nvPr/>
        </p:nvSpPr>
        <p:spPr>
          <a:xfrm rot="21232740">
            <a:off x="2792233" y="-6898217"/>
            <a:ext cx="17032829" cy="0"/>
          </a:xfrm>
          <a:prstGeom prst="rect">
            <a:avLst/>
          </a:prstGeom>
          <a:noFill/>
          <a:ln/>
        </p:spPr>
      </p:sp>
      <p:pic>
        <p:nvPicPr>
          <p:cNvPr id="41" name="Image 8" descr="preencoded.png">
            <a:extLst>
              <a:ext uri="{FF2B5EF4-FFF2-40B4-BE49-F238E27FC236}">
                <a16:creationId xmlns:a16="http://schemas.microsoft.com/office/drawing/2014/main" id="{DC36F5B9-F18A-CC42-BCEB-8EC97B2207C7}"/>
              </a:ext>
            </a:extLst>
          </p:cNvPr>
          <p:cNvPicPr>
            <a:picLocks noChangeAspect="1"/>
          </p:cNvPicPr>
          <p:nvPr/>
        </p:nvPicPr>
        <p:blipFill>
          <a:blip r:embed="rId10"/>
          <a:stretch>
            <a:fillRect/>
          </a:stretch>
        </p:blipFill>
        <p:spPr>
          <a:xfrm rot="21232740">
            <a:off x="2792233" y="-6923617"/>
            <a:ext cx="17032829" cy="25400"/>
          </a:xfrm>
          <a:prstGeom prst="rect">
            <a:avLst/>
          </a:prstGeom>
        </p:spPr>
      </p:pic>
      <p:sp>
        <p:nvSpPr>
          <p:cNvPr id="42" name="Shape 15">
            <a:extLst>
              <a:ext uri="{FF2B5EF4-FFF2-40B4-BE49-F238E27FC236}">
                <a16:creationId xmlns:a16="http://schemas.microsoft.com/office/drawing/2014/main" id="{F54C8C13-B97A-0D4A-8473-4EF4683F0DB2}"/>
              </a:ext>
            </a:extLst>
          </p:cNvPr>
          <p:cNvSpPr/>
          <p:nvPr/>
        </p:nvSpPr>
        <p:spPr>
          <a:xfrm rot="21232740">
            <a:off x="2792233" y="-6593417"/>
            <a:ext cx="17032829" cy="520700"/>
          </a:xfrm>
          <a:prstGeom prst="rect">
            <a:avLst/>
          </a:prstGeom>
          <a:noFill/>
          <a:ln/>
        </p:spPr>
      </p:sp>
      <p:sp>
        <p:nvSpPr>
          <p:cNvPr id="43" name="Text 16">
            <a:extLst>
              <a:ext uri="{FF2B5EF4-FFF2-40B4-BE49-F238E27FC236}">
                <a16:creationId xmlns:a16="http://schemas.microsoft.com/office/drawing/2014/main" id="{515B7D5C-A4AC-9242-9F0D-0084B5BCE43B}"/>
              </a:ext>
            </a:extLst>
          </p:cNvPr>
          <p:cNvSpPr/>
          <p:nvPr/>
        </p:nvSpPr>
        <p:spPr>
          <a:xfrm rot="21232740">
            <a:off x="2792233" y="-6593417"/>
            <a:ext cx="6249181" cy="673100"/>
          </a:xfrm>
          <a:prstGeom prst="rect">
            <a:avLst/>
          </a:prstGeom>
          <a:noFill/>
          <a:ln/>
        </p:spPr>
        <p:txBody>
          <a:bodyPr wrap="square" lIns="0" tIns="0" rIns="0" bIns="0" rtlCol="0" anchor="t"/>
          <a:lstStyle/>
          <a:p>
            <a:pPr algn="l"/>
            <a:r>
              <a:rPr lang="en-US" sz="3600" dirty="0">
                <a:solidFill>
                  <a:srgbClr val="333333">
                    <a:alpha val="100000"/>
                  </a:srgbClr>
                </a:solidFill>
                <a:latin typeface="Rokkitt SemiBold" pitchFamily="34" charset="0"/>
                <a:ea typeface="Rokkitt SemiBold" pitchFamily="34" charset="-122"/>
                <a:cs typeface="Rokkitt SemiBold" pitchFamily="34" charset="-120"/>
              </a:rPr>
              <a:t>Chosen One Trope</a:t>
            </a:r>
            <a:endParaRPr lang="en-US" sz="3600" dirty="0"/>
          </a:p>
        </p:txBody>
      </p:sp>
      <p:sp>
        <p:nvSpPr>
          <p:cNvPr id="44" name="Text 17">
            <a:extLst>
              <a:ext uri="{FF2B5EF4-FFF2-40B4-BE49-F238E27FC236}">
                <a16:creationId xmlns:a16="http://schemas.microsoft.com/office/drawing/2014/main" id="{AF0EB18D-ADB0-054F-8B05-0B7231CCAEEE}"/>
              </a:ext>
            </a:extLst>
          </p:cNvPr>
          <p:cNvSpPr/>
          <p:nvPr/>
        </p:nvSpPr>
        <p:spPr>
          <a:xfrm rot="21232740">
            <a:off x="9193833" y="-6580717"/>
            <a:ext cx="10766712"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 hero chosen by destiny to save the world</a:t>
            </a:r>
            <a:endParaRPr lang="en-US" sz="3200" dirty="0"/>
          </a:p>
        </p:txBody>
      </p:sp>
      <p:sp>
        <p:nvSpPr>
          <p:cNvPr id="45" name="Shape 18">
            <a:extLst>
              <a:ext uri="{FF2B5EF4-FFF2-40B4-BE49-F238E27FC236}">
                <a16:creationId xmlns:a16="http://schemas.microsoft.com/office/drawing/2014/main" id="{4C39447C-F1A9-BD4C-8BB7-B60D28331948}"/>
              </a:ext>
            </a:extLst>
          </p:cNvPr>
          <p:cNvSpPr/>
          <p:nvPr/>
        </p:nvSpPr>
        <p:spPr>
          <a:xfrm rot="21232740">
            <a:off x="2792233" y="-5767917"/>
            <a:ext cx="17032829" cy="0"/>
          </a:xfrm>
          <a:prstGeom prst="rect">
            <a:avLst/>
          </a:prstGeom>
          <a:noFill/>
          <a:ln/>
        </p:spPr>
      </p:sp>
      <p:pic>
        <p:nvPicPr>
          <p:cNvPr id="46" name="Image 9" descr="preencoded.png">
            <a:extLst>
              <a:ext uri="{FF2B5EF4-FFF2-40B4-BE49-F238E27FC236}">
                <a16:creationId xmlns:a16="http://schemas.microsoft.com/office/drawing/2014/main" id="{E9D3D6B5-BBBC-5642-AB68-75F42A17BA74}"/>
              </a:ext>
            </a:extLst>
          </p:cNvPr>
          <p:cNvPicPr>
            <a:picLocks noChangeAspect="1"/>
          </p:cNvPicPr>
          <p:nvPr/>
        </p:nvPicPr>
        <p:blipFill>
          <a:blip r:embed="rId10"/>
          <a:stretch>
            <a:fillRect/>
          </a:stretch>
        </p:blipFill>
        <p:spPr>
          <a:xfrm rot="21232740">
            <a:off x="2792233" y="-5793317"/>
            <a:ext cx="17032829" cy="25400"/>
          </a:xfrm>
          <a:prstGeom prst="rect">
            <a:avLst/>
          </a:prstGeom>
        </p:spPr>
      </p:pic>
      <p:sp>
        <p:nvSpPr>
          <p:cNvPr id="47" name="Shape 19">
            <a:extLst>
              <a:ext uri="{FF2B5EF4-FFF2-40B4-BE49-F238E27FC236}">
                <a16:creationId xmlns:a16="http://schemas.microsoft.com/office/drawing/2014/main" id="{82EB7BB7-9E83-294D-95F0-94AA24B20ACB}"/>
              </a:ext>
            </a:extLst>
          </p:cNvPr>
          <p:cNvSpPr/>
          <p:nvPr/>
        </p:nvSpPr>
        <p:spPr>
          <a:xfrm rot="21232740">
            <a:off x="2792233" y="-5463117"/>
            <a:ext cx="17032829" cy="990600"/>
          </a:xfrm>
          <a:prstGeom prst="rect">
            <a:avLst/>
          </a:prstGeom>
          <a:noFill/>
          <a:ln/>
        </p:spPr>
      </p:sp>
      <p:sp>
        <p:nvSpPr>
          <p:cNvPr id="48" name="Text 20">
            <a:extLst>
              <a:ext uri="{FF2B5EF4-FFF2-40B4-BE49-F238E27FC236}">
                <a16:creationId xmlns:a16="http://schemas.microsoft.com/office/drawing/2014/main" id="{E60B4504-90A3-1541-A8E6-6FF3D68FD83F}"/>
              </a:ext>
            </a:extLst>
          </p:cNvPr>
          <p:cNvSpPr/>
          <p:nvPr/>
        </p:nvSpPr>
        <p:spPr>
          <a:xfrm rot="21232740">
            <a:off x="2792233" y="-5228167"/>
            <a:ext cx="6249181" cy="673100"/>
          </a:xfrm>
          <a:prstGeom prst="rect">
            <a:avLst/>
          </a:prstGeom>
          <a:noFill/>
          <a:ln/>
        </p:spPr>
        <p:txBody>
          <a:bodyPr wrap="square" lIns="0" tIns="0" rIns="0" bIns="0" rtlCol="0" anchor="t"/>
          <a:lstStyle/>
          <a:p>
            <a:pPr algn="l"/>
            <a:r>
              <a:rPr lang="en-US" sz="3600" dirty="0">
                <a:solidFill>
                  <a:srgbClr val="333333">
                    <a:alpha val="100000"/>
                  </a:srgbClr>
                </a:solidFill>
                <a:latin typeface="Rokkitt SemiBold" pitchFamily="34" charset="0"/>
                <a:ea typeface="Rokkitt SemiBold" pitchFamily="34" charset="-122"/>
                <a:cs typeface="Rokkitt SemiBold" pitchFamily="34" charset="-120"/>
              </a:rPr>
              <a:t>Magic</a:t>
            </a:r>
            <a:endParaRPr lang="en-US" sz="3600" dirty="0"/>
          </a:p>
        </p:txBody>
      </p:sp>
      <p:sp>
        <p:nvSpPr>
          <p:cNvPr id="49" name="Text 21">
            <a:extLst>
              <a:ext uri="{FF2B5EF4-FFF2-40B4-BE49-F238E27FC236}">
                <a16:creationId xmlns:a16="http://schemas.microsoft.com/office/drawing/2014/main" id="{B630607C-FDCE-EE48-BABB-17D9F56DA7BF}"/>
              </a:ext>
            </a:extLst>
          </p:cNvPr>
          <p:cNvSpPr/>
          <p:nvPr/>
        </p:nvSpPr>
        <p:spPr>
          <a:xfrm rot="21232740">
            <a:off x="9193833" y="-5463117"/>
            <a:ext cx="10766712" cy="1126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An integral part of fantasy stories, can take many forms</a:t>
            </a:r>
            <a:endParaRPr lang="en-US" sz="3200" dirty="0"/>
          </a:p>
        </p:txBody>
      </p:sp>
      <p:sp>
        <p:nvSpPr>
          <p:cNvPr id="50" name="Shape 22">
            <a:extLst>
              <a:ext uri="{FF2B5EF4-FFF2-40B4-BE49-F238E27FC236}">
                <a16:creationId xmlns:a16="http://schemas.microsoft.com/office/drawing/2014/main" id="{A361EE9C-4551-9647-8C45-0195B9B87EEC}"/>
              </a:ext>
            </a:extLst>
          </p:cNvPr>
          <p:cNvSpPr/>
          <p:nvPr/>
        </p:nvSpPr>
        <p:spPr>
          <a:xfrm rot="21232740">
            <a:off x="2792233" y="-4167717"/>
            <a:ext cx="17032829" cy="0"/>
          </a:xfrm>
          <a:prstGeom prst="rect">
            <a:avLst/>
          </a:prstGeom>
          <a:noFill/>
          <a:ln/>
        </p:spPr>
      </p:sp>
      <p:pic>
        <p:nvPicPr>
          <p:cNvPr id="51" name="Image 10" descr="preencoded.png">
            <a:extLst>
              <a:ext uri="{FF2B5EF4-FFF2-40B4-BE49-F238E27FC236}">
                <a16:creationId xmlns:a16="http://schemas.microsoft.com/office/drawing/2014/main" id="{C2B96E71-511B-8C4F-9DBD-BB72E75B12E8}"/>
              </a:ext>
            </a:extLst>
          </p:cNvPr>
          <p:cNvPicPr>
            <a:picLocks noChangeAspect="1"/>
          </p:cNvPicPr>
          <p:nvPr/>
        </p:nvPicPr>
        <p:blipFill>
          <a:blip r:embed="rId10"/>
          <a:stretch>
            <a:fillRect/>
          </a:stretch>
        </p:blipFill>
        <p:spPr>
          <a:xfrm rot="21232740">
            <a:off x="2792233" y="-4193117"/>
            <a:ext cx="17032829" cy="25400"/>
          </a:xfrm>
          <a:prstGeom prst="rect">
            <a:avLst/>
          </a:prstGeom>
        </p:spPr>
      </p:pic>
      <p:sp>
        <p:nvSpPr>
          <p:cNvPr id="52" name="Shape 23">
            <a:extLst>
              <a:ext uri="{FF2B5EF4-FFF2-40B4-BE49-F238E27FC236}">
                <a16:creationId xmlns:a16="http://schemas.microsoft.com/office/drawing/2014/main" id="{4EEDA361-850F-324B-A413-90D2E1105A47}"/>
              </a:ext>
            </a:extLst>
          </p:cNvPr>
          <p:cNvSpPr/>
          <p:nvPr/>
        </p:nvSpPr>
        <p:spPr>
          <a:xfrm rot="21232740">
            <a:off x="2792233" y="-3862917"/>
            <a:ext cx="17032829" cy="990600"/>
          </a:xfrm>
          <a:prstGeom prst="rect">
            <a:avLst/>
          </a:prstGeom>
          <a:noFill/>
          <a:ln/>
        </p:spPr>
      </p:sp>
      <p:sp>
        <p:nvSpPr>
          <p:cNvPr id="53" name="Text 24">
            <a:extLst>
              <a:ext uri="{FF2B5EF4-FFF2-40B4-BE49-F238E27FC236}">
                <a16:creationId xmlns:a16="http://schemas.microsoft.com/office/drawing/2014/main" id="{1E1A917F-3789-1C4F-9C13-B06104B3CECF}"/>
              </a:ext>
            </a:extLst>
          </p:cNvPr>
          <p:cNvSpPr/>
          <p:nvPr/>
        </p:nvSpPr>
        <p:spPr>
          <a:xfrm rot="21232740">
            <a:off x="2792233" y="-3627967"/>
            <a:ext cx="6249181" cy="673100"/>
          </a:xfrm>
          <a:prstGeom prst="rect">
            <a:avLst/>
          </a:prstGeom>
          <a:noFill/>
          <a:ln/>
        </p:spPr>
        <p:txBody>
          <a:bodyPr wrap="square" lIns="0" tIns="0" rIns="0" bIns="0" rtlCol="0" anchor="t"/>
          <a:lstStyle/>
          <a:p>
            <a:pPr algn="l"/>
            <a:r>
              <a:rPr lang="en-US" sz="3600" dirty="0">
                <a:solidFill>
                  <a:srgbClr val="333333">
                    <a:alpha val="100000"/>
                  </a:srgbClr>
                </a:solidFill>
                <a:latin typeface="Rokkitt SemiBold" pitchFamily="34" charset="0"/>
                <a:ea typeface="Rokkitt SemiBold" pitchFamily="34" charset="-122"/>
                <a:cs typeface="Rokkitt SemiBold" pitchFamily="34" charset="-120"/>
              </a:rPr>
              <a:t>The Best Curse</a:t>
            </a:r>
            <a:endParaRPr lang="en-US" sz="3600" dirty="0"/>
          </a:p>
        </p:txBody>
      </p:sp>
      <p:sp>
        <p:nvSpPr>
          <p:cNvPr id="54" name="Text 25">
            <a:extLst>
              <a:ext uri="{FF2B5EF4-FFF2-40B4-BE49-F238E27FC236}">
                <a16:creationId xmlns:a16="http://schemas.microsoft.com/office/drawing/2014/main" id="{BFF75D6B-910C-C742-85A4-3547F9F3EDE9}"/>
              </a:ext>
            </a:extLst>
          </p:cNvPr>
          <p:cNvSpPr/>
          <p:nvPr/>
        </p:nvSpPr>
        <p:spPr>
          <a:xfrm rot="21232740">
            <a:off x="9193833" y="-3862917"/>
            <a:ext cx="10766712" cy="1126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 curse that is unique, creative, and fits within the story</a:t>
            </a:r>
            <a:endParaRPr lang="en-US" sz="3200" dirty="0"/>
          </a:p>
        </p:txBody>
      </p:sp>
      <p:sp>
        <p:nvSpPr>
          <p:cNvPr id="55" name="Shape 26">
            <a:extLst>
              <a:ext uri="{FF2B5EF4-FFF2-40B4-BE49-F238E27FC236}">
                <a16:creationId xmlns:a16="http://schemas.microsoft.com/office/drawing/2014/main" id="{E5F2568C-CDB3-4F4B-BBC2-41D98A745EC4}"/>
              </a:ext>
            </a:extLst>
          </p:cNvPr>
          <p:cNvSpPr/>
          <p:nvPr/>
        </p:nvSpPr>
        <p:spPr>
          <a:xfrm rot="21232740">
            <a:off x="2792233" y="-2567517"/>
            <a:ext cx="17032829" cy="0"/>
          </a:xfrm>
          <a:prstGeom prst="rect">
            <a:avLst/>
          </a:prstGeom>
          <a:noFill/>
          <a:ln/>
        </p:spPr>
      </p:sp>
      <p:pic>
        <p:nvPicPr>
          <p:cNvPr id="56" name="Image 11" descr="preencoded.png">
            <a:extLst>
              <a:ext uri="{FF2B5EF4-FFF2-40B4-BE49-F238E27FC236}">
                <a16:creationId xmlns:a16="http://schemas.microsoft.com/office/drawing/2014/main" id="{BACB7E69-60FB-D34D-9986-64DDBCD36418}"/>
              </a:ext>
            </a:extLst>
          </p:cNvPr>
          <p:cNvPicPr>
            <a:picLocks noChangeAspect="1"/>
          </p:cNvPicPr>
          <p:nvPr/>
        </p:nvPicPr>
        <p:blipFill>
          <a:blip r:embed="rId10"/>
          <a:stretch>
            <a:fillRect/>
          </a:stretch>
        </p:blipFill>
        <p:spPr>
          <a:xfrm rot="21232740">
            <a:off x="2792233" y="-2592917"/>
            <a:ext cx="17032829" cy="25400"/>
          </a:xfrm>
          <a:prstGeom prst="rect">
            <a:avLst/>
          </a:prstGeom>
        </p:spPr>
      </p:pic>
      <p:sp>
        <p:nvSpPr>
          <p:cNvPr id="57" name="Shape 27">
            <a:extLst>
              <a:ext uri="{FF2B5EF4-FFF2-40B4-BE49-F238E27FC236}">
                <a16:creationId xmlns:a16="http://schemas.microsoft.com/office/drawing/2014/main" id="{4C3EAE81-4232-9F49-BA47-BAABEDFF2229}"/>
              </a:ext>
            </a:extLst>
          </p:cNvPr>
          <p:cNvSpPr/>
          <p:nvPr/>
        </p:nvSpPr>
        <p:spPr>
          <a:xfrm rot="21232740">
            <a:off x="2792233" y="-2262717"/>
            <a:ext cx="17032829" cy="520700"/>
          </a:xfrm>
          <a:prstGeom prst="rect">
            <a:avLst/>
          </a:prstGeom>
          <a:noFill/>
          <a:ln/>
        </p:spPr>
      </p:sp>
      <p:sp>
        <p:nvSpPr>
          <p:cNvPr id="58" name="Text 28">
            <a:extLst>
              <a:ext uri="{FF2B5EF4-FFF2-40B4-BE49-F238E27FC236}">
                <a16:creationId xmlns:a16="http://schemas.microsoft.com/office/drawing/2014/main" id="{E4731C67-0587-B54F-BF05-528AEB9ABE44}"/>
              </a:ext>
            </a:extLst>
          </p:cNvPr>
          <p:cNvSpPr/>
          <p:nvPr/>
        </p:nvSpPr>
        <p:spPr>
          <a:xfrm rot="21232740">
            <a:off x="2792233" y="-2262717"/>
            <a:ext cx="6249181" cy="673100"/>
          </a:xfrm>
          <a:prstGeom prst="rect">
            <a:avLst/>
          </a:prstGeom>
          <a:noFill/>
          <a:ln/>
        </p:spPr>
        <p:txBody>
          <a:bodyPr wrap="square" lIns="0" tIns="0" rIns="0" bIns="0" rtlCol="0" anchor="t"/>
          <a:lstStyle/>
          <a:p>
            <a:pPr algn="l"/>
            <a:r>
              <a:rPr lang="en-US" sz="3600" dirty="0">
                <a:solidFill>
                  <a:srgbClr val="333333">
                    <a:alpha val="100000"/>
                  </a:srgbClr>
                </a:solidFill>
                <a:latin typeface="Rokkitt SemiBold" pitchFamily="34" charset="0"/>
                <a:ea typeface="Rokkitt SemiBold" pitchFamily="34" charset="-122"/>
                <a:cs typeface="Rokkitt SemiBold" pitchFamily="34" charset="-120"/>
              </a:rPr>
              <a:t>Unique Creatures</a:t>
            </a:r>
            <a:endParaRPr lang="en-US" sz="3600" dirty="0"/>
          </a:p>
        </p:txBody>
      </p:sp>
      <p:sp>
        <p:nvSpPr>
          <p:cNvPr id="59" name="Text 29">
            <a:extLst>
              <a:ext uri="{FF2B5EF4-FFF2-40B4-BE49-F238E27FC236}">
                <a16:creationId xmlns:a16="http://schemas.microsoft.com/office/drawing/2014/main" id="{FD925575-E9D9-FD40-83FF-27FD5D2A05CB}"/>
              </a:ext>
            </a:extLst>
          </p:cNvPr>
          <p:cNvSpPr/>
          <p:nvPr/>
        </p:nvSpPr>
        <p:spPr>
          <a:xfrm rot="21232740">
            <a:off x="9193833" y="-2250017"/>
            <a:ext cx="10766712"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 variety of fantastical beings that inhabit the world</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5EED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1710864" cy="11938000"/>
          </a:xfrm>
          <a:prstGeom prst="rect">
            <a:avLst/>
          </a:prstGeom>
        </p:spPr>
      </p:pic>
      <p:sp>
        <p:nvSpPr>
          <p:cNvPr id="3" name="Shape 0"/>
          <p:cNvSpPr/>
          <p:nvPr/>
        </p:nvSpPr>
        <p:spPr>
          <a:xfrm>
            <a:off x="0" y="0"/>
            <a:ext cx="24387048" cy="13716000"/>
          </a:xfrm>
          <a:prstGeom prst="rect">
            <a:avLst/>
          </a:prstGeom>
          <a:noFill/>
          <a:ln/>
        </p:spPr>
      </p:sp>
      <p:pic>
        <p:nvPicPr>
          <p:cNvPr id="4" name="Image 1" descr="preencoded.png"/>
          <p:cNvPicPr>
            <a:picLocks noChangeAspect="1"/>
          </p:cNvPicPr>
          <p:nvPr/>
        </p:nvPicPr>
        <p:blipFill>
          <a:blip r:embed="rId4"/>
          <a:stretch>
            <a:fillRect/>
          </a:stretch>
        </p:blipFill>
        <p:spPr>
          <a:xfrm>
            <a:off x="0" y="1244600"/>
            <a:ext cx="24387048" cy="25400"/>
          </a:xfrm>
          <a:prstGeom prst="rect">
            <a:avLst/>
          </a:prstGeom>
        </p:spPr>
      </p:pic>
      <p:pic>
        <p:nvPicPr>
          <p:cNvPr id="5" name="Image 2" descr="preencoded.png"/>
          <p:cNvPicPr>
            <a:picLocks noChangeAspect="1"/>
          </p:cNvPicPr>
          <p:nvPr/>
        </p:nvPicPr>
        <p:blipFill>
          <a:blip r:embed="rId4"/>
          <a:stretch>
            <a:fillRect/>
          </a:stretch>
        </p:blipFill>
        <p:spPr>
          <a:xfrm>
            <a:off x="0" y="12420600"/>
            <a:ext cx="24387048" cy="25400"/>
          </a:xfrm>
          <a:prstGeom prst="rect">
            <a:avLst/>
          </a:prstGeom>
        </p:spPr>
      </p:pic>
      <p:pic>
        <p:nvPicPr>
          <p:cNvPr id="6" name="Image 3" descr="preencoded.png"/>
          <p:cNvPicPr>
            <a:picLocks noChangeAspect="1"/>
          </p:cNvPicPr>
          <p:nvPr/>
        </p:nvPicPr>
        <p:blipFill>
          <a:blip r:embed="rId5"/>
          <a:stretch>
            <a:fillRect/>
          </a:stretch>
        </p:blipFill>
        <p:spPr>
          <a:xfrm>
            <a:off x="1244756" y="1270000"/>
            <a:ext cx="25403" cy="12446000"/>
          </a:xfrm>
          <a:prstGeom prst="rect">
            <a:avLst/>
          </a:prstGeom>
        </p:spPr>
      </p:pic>
      <p:pic>
        <p:nvPicPr>
          <p:cNvPr id="7" name="Image 4" descr="preencoded.png"/>
          <p:cNvPicPr>
            <a:picLocks noChangeAspect="1"/>
          </p:cNvPicPr>
          <p:nvPr/>
        </p:nvPicPr>
        <p:blipFill>
          <a:blip r:embed="rId5"/>
          <a:stretch>
            <a:fillRect/>
          </a:stretch>
        </p:blipFill>
        <p:spPr>
          <a:xfrm>
            <a:off x="23726565" y="0"/>
            <a:ext cx="25403" cy="12446000"/>
          </a:xfrm>
          <a:prstGeom prst="rect">
            <a:avLst/>
          </a:prstGeom>
        </p:spPr>
      </p:pic>
      <p:pic>
        <p:nvPicPr>
          <p:cNvPr id="8" name="Image 5" descr="preencoded.png"/>
          <p:cNvPicPr>
            <a:picLocks noChangeAspect="1"/>
          </p:cNvPicPr>
          <p:nvPr/>
        </p:nvPicPr>
        <p:blipFill>
          <a:blip r:embed="rId6"/>
          <a:stretch>
            <a:fillRect/>
          </a:stretch>
        </p:blipFill>
        <p:spPr>
          <a:xfrm>
            <a:off x="22456407" y="0"/>
            <a:ext cx="25403" cy="13716000"/>
          </a:xfrm>
          <a:prstGeom prst="rect">
            <a:avLst/>
          </a:prstGeom>
        </p:spPr>
      </p:pic>
      <p:sp>
        <p:nvSpPr>
          <p:cNvPr id="9" name="Text 1"/>
          <p:cNvSpPr/>
          <p:nvPr/>
        </p:nvSpPr>
        <p:spPr>
          <a:xfrm rot="16200000">
            <a:off x="-978022" y="10306676"/>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2"/>
          <p:cNvSpPr/>
          <p:nvPr/>
        </p:nvSpPr>
        <p:spPr>
          <a:xfrm rot="16200000">
            <a:off x="106232" y="1788821"/>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6" descr="preencoded.png"/>
          <p:cNvPicPr>
            <a:picLocks noChangeAspect="1"/>
          </p:cNvPicPr>
          <p:nvPr/>
        </p:nvPicPr>
        <p:blipFill>
          <a:blip r:embed="rId7"/>
          <a:stretch>
            <a:fillRect/>
          </a:stretch>
        </p:blipFill>
        <p:spPr>
          <a:xfrm>
            <a:off x="22608826" y="5257800"/>
            <a:ext cx="1016127" cy="3200400"/>
          </a:xfrm>
          <a:prstGeom prst="rect">
            <a:avLst/>
          </a:prstGeom>
        </p:spPr>
      </p:pic>
      <p:sp>
        <p:nvSpPr>
          <p:cNvPr id="12" name="Text 3"/>
          <p:cNvSpPr/>
          <p:nvPr/>
        </p:nvSpPr>
        <p:spPr>
          <a:xfrm rot="16200000">
            <a:off x="-978022" y="10306676"/>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4"/>
          <p:cNvSpPr/>
          <p:nvPr/>
        </p:nvSpPr>
        <p:spPr>
          <a:xfrm rot="16200000">
            <a:off x="106232" y="1788821"/>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Text 5"/>
          <p:cNvSpPr/>
          <p:nvPr/>
        </p:nvSpPr>
        <p:spPr>
          <a:xfrm>
            <a:off x="5800392" y="1854200"/>
            <a:ext cx="12151185" cy="1494367"/>
          </a:xfrm>
          <a:prstGeom prst="rect">
            <a:avLst/>
          </a:prstGeom>
          <a:noFill/>
          <a:ln/>
        </p:spPr>
        <p:txBody>
          <a:bodyPr wrap="square" lIns="0" tIns="0" rIns="0" bIns="0" rtlCol="0" anchor="t"/>
          <a:lstStyle/>
          <a:p>
            <a:pPr algn="ctr"/>
            <a:r>
              <a:rPr lang="en-US" sz="8000" dirty="0">
                <a:solidFill>
                  <a:srgbClr val="333333">
                    <a:alpha val="100000"/>
                  </a:srgbClr>
                </a:solidFill>
                <a:latin typeface="Rokkitt SemiBold" pitchFamily="34" charset="0"/>
                <a:ea typeface="Rokkitt SemiBold" pitchFamily="34" charset="-122"/>
                <a:cs typeface="Rokkitt SemiBold" pitchFamily="34" charset="-120"/>
              </a:rPr>
              <a:t>Definition of Key Terms</a:t>
            </a:r>
            <a:endParaRPr lang="en-US" sz="8000" dirty="0"/>
          </a:p>
        </p:txBody>
      </p:sp>
      <p:sp>
        <p:nvSpPr>
          <p:cNvPr id="15" name="Shape 6"/>
          <p:cNvSpPr/>
          <p:nvPr/>
        </p:nvSpPr>
        <p:spPr>
          <a:xfrm>
            <a:off x="3365921" y="3695700"/>
            <a:ext cx="17032829" cy="7581900"/>
          </a:xfrm>
          <a:prstGeom prst="rect">
            <a:avLst/>
          </a:prstGeom>
          <a:noFill/>
          <a:ln/>
        </p:spPr>
      </p:sp>
      <p:sp>
        <p:nvSpPr>
          <p:cNvPr id="16" name="Shape 7"/>
          <p:cNvSpPr/>
          <p:nvPr/>
        </p:nvSpPr>
        <p:spPr>
          <a:xfrm>
            <a:off x="3365921" y="3695700"/>
            <a:ext cx="17032829" cy="990600"/>
          </a:xfrm>
          <a:prstGeom prst="rect">
            <a:avLst/>
          </a:prstGeom>
          <a:noFill/>
          <a:ln/>
        </p:spPr>
      </p:sp>
      <p:sp>
        <p:nvSpPr>
          <p:cNvPr id="17" name="Text 8"/>
          <p:cNvSpPr/>
          <p:nvPr/>
        </p:nvSpPr>
        <p:spPr>
          <a:xfrm>
            <a:off x="3365921" y="3930650"/>
            <a:ext cx="6249181" cy="673100"/>
          </a:xfrm>
          <a:prstGeom prst="rect">
            <a:avLst/>
          </a:prstGeom>
          <a:noFill/>
          <a:ln/>
        </p:spPr>
        <p:txBody>
          <a:bodyPr wrap="square" lIns="0" tIns="0" rIns="0" bIns="0" rtlCol="0" anchor="t"/>
          <a:lstStyle/>
          <a:p>
            <a:pPr algn="l"/>
            <a:r>
              <a:rPr lang="en-US" sz="3600" dirty="0">
                <a:solidFill>
                  <a:srgbClr val="333333">
                    <a:alpha val="100000"/>
                  </a:srgbClr>
                </a:solidFill>
                <a:latin typeface="Rokkitt SemiBold" pitchFamily="34" charset="0"/>
                <a:ea typeface="Rokkitt SemiBold" pitchFamily="34" charset="-122"/>
                <a:cs typeface="Rokkitt SemiBold" pitchFamily="34" charset="-120"/>
              </a:rPr>
              <a:t>Dragons</a:t>
            </a:r>
            <a:endParaRPr lang="en-US" sz="3600" dirty="0"/>
          </a:p>
        </p:txBody>
      </p:sp>
      <p:sp>
        <p:nvSpPr>
          <p:cNvPr id="18" name="Text 9"/>
          <p:cNvSpPr/>
          <p:nvPr/>
        </p:nvSpPr>
        <p:spPr>
          <a:xfrm>
            <a:off x="9767521" y="3695700"/>
            <a:ext cx="10766712" cy="1126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Fire-breathing creatures that are often powerful and dangerous</a:t>
            </a:r>
            <a:endParaRPr lang="en-US" sz="3200" dirty="0"/>
          </a:p>
        </p:txBody>
      </p:sp>
      <p:sp>
        <p:nvSpPr>
          <p:cNvPr id="19" name="Shape 10"/>
          <p:cNvSpPr/>
          <p:nvPr/>
        </p:nvSpPr>
        <p:spPr>
          <a:xfrm>
            <a:off x="3365921" y="4991100"/>
            <a:ext cx="17032829" cy="0"/>
          </a:xfrm>
          <a:prstGeom prst="rect">
            <a:avLst/>
          </a:prstGeom>
          <a:noFill/>
          <a:ln/>
        </p:spPr>
      </p:sp>
      <p:pic>
        <p:nvPicPr>
          <p:cNvPr id="20" name="Image 7" descr="preencoded.png"/>
          <p:cNvPicPr>
            <a:picLocks noChangeAspect="1"/>
          </p:cNvPicPr>
          <p:nvPr/>
        </p:nvPicPr>
        <p:blipFill>
          <a:blip r:embed="rId8"/>
          <a:stretch>
            <a:fillRect/>
          </a:stretch>
        </p:blipFill>
        <p:spPr>
          <a:xfrm>
            <a:off x="3365921" y="4965700"/>
            <a:ext cx="17032829" cy="25400"/>
          </a:xfrm>
          <a:prstGeom prst="rect">
            <a:avLst/>
          </a:prstGeom>
        </p:spPr>
      </p:pic>
      <p:sp>
        <p:nvSpPr>
          <p:cNvPr id="21" name="Shape 11"/>
          <p:cNvSpPr/>
          <p:nvPr/>
        </p:nvSpPr>
        <p:spPr>
          <a:xfrm>
            <a:off x="3365921" y="5295900"/>
            <a:ext cx="17032829" cy="520700"/>
          </a:xfrm>
          <a:prstGeom prst="rect">
            <a:avLst/>
          </a:prstGeom>
          <a:noFill/>
          <a:ln/>
        </p:spPr>
      </p:sp>
      <p:sp>
        <p:nvSpPr>
          <p:cNvPr id="22" name="Text 12"/>
          <p:cNvSpPr/>
          <p:nvPr/>
        </p:nvSpPr>
        <p:spPr>
          <a:xfrm>
            <a:off x="3365921" y="5295900"/>
            <a:ext cx="6249181" cy="673100"/>
          </a:xfrm>
          <a:prstGeom prst="rect">
            <a:avLst/>
          </a:prstGeom>
          <a:noFill/>
          <a:ln/>
        </p:spPr>
        <p:txBody>
          <a:bodyPr wrap="square" lIns="0" tIns="0" rIns="0" bIns="0" rtlCol="0" anchor="t"/>
          <a:lstStyle/>
          <a:p>
            <a:pPr algn="l"/>
            <a:r>
              <a:rPr lang="en-US" sz="3600" dirty="0">
                <a:solidFill>
                  <a:srgbClr val="333333">
                    <a:alpha val="100000"/>
                  </a:srgbClr>
                </a:solidFill>
                <a:latin typeface="Rokkitt SemiBold" pitchFamily="34" charset="0"/>
                <a:ea typeface="Rokkitt SemiBold" pitchFamily="34" charset="-122"/>
                <a:cs typeface="Rokkitt SemiBold" pitchFamily="34" charset="-120"/>
              </a:rPr>
              <a:t>Medieval-like Settings</a:t>
            </a:r>
            <a:endParaRPr lang="en-US" sz="3600" dirty="0"/>
          </a:p>
        </p:txBody>
      </p:sp>
      <p:sp>
        <p:nvSpPr>
          <p:cNvPr id="23" name="Text 13"/>
          <p:cNvSpPr/>
          <p:nvPr/>
        </p:nvSpPr>
        <p:spPr>
          <a:xfrm>
            <a:off x="9767521" y="5308600"/>
            <a:ext cx="10766712"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Worlds with castles, knights, and feudal systems</a:t>
            </a:r>
            <a:endParaRPr lang="en-US" sz="3200" dirty="0"/>
          </a:p>
        </p:txBody>
      </p:sp>
      <p:sp>
        <p:nvSpPr>
          <p:cNvPr id="24" name="Shape 14"/>
          <p:cNvSpPr/>
          <p:nvPr/>
        </p:nvSpPr>
        <p:spPr>
          <a:xfrm>
            <a:off x="3365921" y="6121400"/>
            <a:ext cx="17032829" cy="0"/>
          </a:xfrm>
          <a:prstGeom prst="rect">
            <a:avLst/>
          </a:prstGeom>
          <a:noFill/>
          <a:ln/>
        </p:spPr>
      </p:sp>
      <p:pic>
        <p:nvPicPr>
          <p:cNvPr id="25" name="Image 8" descr="preencoded.png"/>
          <p:cNvPicPr>
            <a:picLocks noChangeAspect="1"/>
          </p:cNvPicPr>
          <p:nvPr/>
        </p:nvPicPr>
        <p:blipFill>
          <a:blip r:embed="rId8"/>
          <a:stretch>
            <a:fillRect/>
          </a:stretch>
        </p:blipFill>
        <p:spPr>
          <a:xfrm>
            <a:off x="3365921" y="6096000"/>
            <a:ext cx="17032829" cy="25400"/>
          </a:xfrm>
          <a:prstGeom prst="rect">
            <a:avLst/>
          </a:prstGeom>
        </p:spPr>
      </p:pic>
      <p:sp>
        <p:nvSpPr>
          <p:cNvPr id="26" name="Shape 15"/>
          <p:cNvSpPr/>
          <p:nvPr/>
        </p:nvSpPr>
        <p:spPr>
          <a:xfrm>
            <a:off x="3365921" y="6426200"/>
            <a:ext cx="17032829" cy="520700"/>
          </a:xfrm>
          <a:prstGeom prst="rect">
            <a:avLst/>
          </a:prstGeom>
          <a:noFill/>
          <a:ln/>
        </p:spPr>
      </p:sp>
      <p:sp>
        <p:nvSpPr>
          <p:cNvPr id="27" name="Text 16"/>
          <p:cNvSpPr/>
          <p:nvPr/>
        </p:nvSpPr>
        <p:spPr>
          <a:xfrm>
            <a:off x="3365921" y="6426200"/>
            <a:ext cx="6249181" cy="673100"/>
          </a:xfrm>
          <a:prstGeom prst="rect">
            <a:avLst/>
          </a:prstGeom>
          <a:noFill/>
          <a:ln/>
        </p:spPr>
        <p:txBody>
          <a:bodyPr wrap="square" lIns="0" tIns="0" rIns="0" bIns="0" rtlCol="0" anchor="t"/>
          <a:lstStyle/>
          <a:p>
            <a:pPr algn="l"/>
            <a:r>
              <a:rPr lang="en-US" sz="3600" dirty="0">
                <a:solidFill>
                  <a:srgbClr val="333333">
                    <a:alpha val="100000"/>
                  </a:srgbClr>
                </a:solidFill>
                <a:latin typeface="Rokkitt SemiBold" pitchFamily="34" charset="0"/>
                <a:ea typeface="Rokkitt SemiBold" pitchFamily="34" charset="-122"/>
                <a:cs typeface="Rokkitt SemiBold" pitchFamily="34" charset="-120"/>
              </a:rPr>
              <a:t>Chosen One Trope</a:t>
            </a:r>
            <a:endParaRPr lang="en-US" sz="3600" dirty="0"/>
          </a:p>
        </p:txBody>
      </p:sp>
      <p:sp>
        <p:nvSpPr>
          <p:cNvPr id="28" name="Text 17"/>
          <p:cNvSpPr/>
          <p:nvPr/>
        </p:nvSpPr>
        <p:spPr>
          <a:xfrm>
            <a:off x="9767521" y="6438900"/>
            <a:ext cx="10766712"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 hero chosen by destiny to save the world</a:t>
            </a:r>
            <a:endParaRPr lang="en-US" sz="3200" dirty="0"/>
          </a:p>
        </p:txBody>
      </p:sp>
      <p:sp>
        <p:nvSpPr>
          <p:cNvPr id="29" name="Shape 18"/>
          <p:cNvSpPr/>
          <p:nvPr/>
        </p:nvSpPr>
        <p:spPr>
          <a:xfrm>
            <a:off x="3365921" y="7251700"/>
            <a:ext cx="17032829" cy="0"/>
          </a:xfrm>
          <a:prstGeom prst="rect">
            <a:avLst/>
          </a:prstGeom>
          <a:noFill/>
          <a:ln/>
        </p:spPr>
      </p:sp>
      <p:pic>
        <p:nvPicPr>
          <p:cNvPr id="30" name="Image 9" descr="preencoded.png"/>
          <p:cNvPicPr>
            <a:picLocks noChangeAspect="1"/>
          </p:cNvPicPr>
          <p:nvPr/>
        </p:nvPicPr>
        <p:blipFill>
          <a:blip r:embed="rId8"/>
          <a:stretch>
            <a:fillRect/>
          </a:stretch>
        </p:blipFill>
        <p:spPr>
          <a:xfrm>
            <a:off x="3365921" y="7226300"/>
            <a:ext cx="17032829" cy="25400"/>
          </a:xfrm>
          <a:prstGeom prst="rect">
            <a:avLst/>
          </a:prstGeom>
        </p:spPr>
      </p:pic>
      <p:sp>
        <p:nvSpPr>
          <p:cNvPr id="31" name="Shape 19"/>
          <p:cNvSpPr/>
          <p:nvPr/>
        </p:nvSpPr>
        <p:spPr>
          <a:xfrm>
            <a:off x="3365921" y="7556500"/>
            <a:ext cx="17032829" cy="990600"/>
          </a:xfrm>
          <a:prstGeom prst="rect">
            <a:avLst/>
          </a:prstGeom>
          <a:noFill/>
          <a:ln/>
        </p:spPr>
      </p:sp>
      <p:sp>
        <p:nvSpPr>
          <p:cNvPr id="32" name="Text 20"/>
          <p:cNvSpPr/>
          <p:nvPr/>
        </p:nvSpPr>
        <p:spPr>
          <a:xfrm>
            <a:off x="3365921" y="7791450"/>
            <a:ext cx="6249181" cy="673100"/>
          </a:xfrm>
          <a:prstGeom prst="rect">
            <a:avLst/>
          </a:prstGeom>
          <a:noFill/>
          <a:ln/>
        </p:spPr>
        <p:txBody>
          <a:bodyPr wrap="square" lIns="0" tIns="0" rIns="0" bIns="0" rtlCol="0" anchor="t"/>
          <a:lstStyle/>
          <a:p>
            <a:pPr algn="l"/>
            <a:r>
              <a:rPr lang="en-US" sz="3600" dirty="0">
                <a:solidFill>
                  <a:srgbClr val="333333">
                    <a:alpha val="100000"/>
                  </a:srgbClr>
                </a:solidFill>
                <a:latin typeface="Rokkitt SemiBold" pitchFamily="34" charset="0"/>
                <a:ea typeface="Rokkitt SemiBold" pitchFamily="34" charset="-122"/>
                <a:cs typeface="Rokkitt SemiBold" pitchFamily="34" charset="-120"/>
              </a:rPr>
              <a:t>Magic</a:t>
            </a:r>
            <a:endParaRPr lang="en-US" sz="3600" dirty="0"/>
          </a:p>
        </p:txBody>
      </p:sp>
      <p:sp>
        <p:nvSpPr>
          <p:cNvPr id="33" name="Text 21"/>
          <p:cNvSpPr/>
          <p:nvPr/>
        </p:nvSpPr>
        <p:spPr>
          <a:xfrm>
            <a:off x="9767521" y="7556500"/>
            <a:ext cx="10766712" cy="1126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An integral part of fantasy stories, can take many forms</a:t>
            </a:r>
            <a:endParaRPr lang="en-US" sz="3200" dirty="0"/>
          </a:p>
        </p:txBody>
      </p:sp>
      <p:sp>
        <p:nvSpPr>
          <p:cNvPr id="34" name="Shape 22"/>
          <p:cNvSpPr/>
          <p:nvPr/>
        </p:nvSpPr>
        <p:spPr>
          <a:xfrm>
            <a:off x="3365921" y="8851900"/>
            <a:ext cx="17032829" cy="0"/>
          </a:xfrm>
          <a:prstGeom prst="rect">
            <a:avLst/>
          </a:prstGeom>
          <a:noFill/>
          <a:ln/>
        </p:spPr>
      </p:sp>
      <p:pic>
        <p:nvPicPr>
          <p:cNvPr id="35" name="Image 10" descr="preencoded.png"/>
          <p:cNvPicPr>
            <a:picLocks noChangeAspect="1"/>
          </p:cNvPicPr>
          <p:nvPr/>
        </p:nvPicPr>
        <p:blipFill>
          <a:blip r:embed="rId8"/>
          <a:stretch>
            <a:fillRect/>
          </a:stretch>
        </p:blipFill>
        <p:spPr>
          <a:xfrm>
            <a:off x="3365921" y="8826500"/>
            <a:ext cx="17032829" cy="25400"/>
          </a:xfrm>
          <a:prstGeom prst="rect">
            <a:avLst/>
          </a:prstGeom>
        </p:spPr>
      </p:pic>
      <p:sp>
        <p:nvSpPr>
          <p:cNvPr id="36" name="Shape 23"/>
          <p:cNvSpPr/>
          <p:nvPr/>
        </p:nvSpPr>
        <p:spPr>
          <a:xfrm>
            <a:off x="3365921" y="9156700"/>
            <a:ext cx="17032829" cy="990600"/>
          </a:xfrm>
          <a:prstGeom prst="rect">
            <a:avLst/>
          </a:prstGeom>
          <a:noFill/>
          <a:ln/>
        </p:spPr>
      </p:sp>
      <p:sp>
        <p:nvSpPr>
          <p:cNvPr id="37" name="Text 24"/>
          <p:cNvSpPr/>
          <p:nvPr/>
        </p:nvSpPr>
        <p:spPr>
          <a:xfrm>
            <a:off x="3365921" y="9391650"/>
            <a:ext cx="6249181" cy="673100"/>
          </a:xfrm>
          <a:prstGeom prst="rect">
            <a:avLst/>
          </a:prstGeom>
          <a:noFill/>
          <a:ln/>
        </p:spPr>
        <p:txBody>
          <a:bodyPr wrap="square" lIns="0" tIns="0" rIns="0" bIns="0" rtlCol="0" anchor="t"/>
          <a:lstStyle/>
          <a:p>
            <a:pPr algn="l"/>
            <a:r>
              <a:rPr lang="en-US" sz="3600" dirty="0">
                <a:solidFill>
                  <a:srgbClr val="333333">
                    <a:alpha val="100000"/>
                  </a:srgbClr>
                </a:solidFill>
                <a:latin typeface="Rokkitt SemiBold" pitchFamily="34" charset="0"/>
                <a:ea typeface="Rokkitt SemiBold" pitchFamily="34" charset="-122"/>
                <a:cs typeface="Rokkitt SemiBold" pitchFamily="34" charset="-120"/>
              </a:rPr>
              <a:t>The Best Curse</a:t>
            </a:r>
            <a:endParaRPr lang="en-US" sz="3600" dirty="0"/>
          </a:p>
        </p:txBody>
      </p:sp>
      <p:sp>
        <p:nvSpPr>
          <p:cNvPr id="38" name="Text 25"/>
          <p:cNvSpPr/>
          <p:nvPr/>
        </p:nvSpPr>
        <p:spPr>
          <a:xfrm>
            <a:off x="9767521" y="9156700"/>
            <a:ext cx="10766712" cy="1126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 curse that is unique, creative, and fits within the story</a:t>
            </a:r>
            <a:endParaRPr lang="en-US" sz="3200" dirty="0"/>
          </a:p>
        </p:txBody>
      </p:sp>
      <p:sp>
        <p:nvSpPr>
          <p:cNvPr id="39" name="Shape 26"/>
          <p:cNvSpPr/>
          <p:nvPr/>
        </p:nvSpPr>
        <p:spPr>
          <a:xfrm>
            <a:off x="3365921" y="10452100"/>
            <a:ext cx="17032829" cy="0"/>
          </a:xfrm>
          <a:prstGeom prst="rect">
            <a:avLst/>
          </a:prstGeom>
          <a:noFill/>
          <a:ln/>
        </p:spPr>
      </p:sp>
      <p:pic>
        <p:nvPicPr>
          <p:cNvPr id="40" name="Image 11" descr="preencoded.png"/>
          <p:cNvPicPr>
            <a:picLocks noChangeAspect="1"/>
          </p:cNvPicPr>
          <p:nvPr/>
        </p:nvPicPr>
        <p:blipFill>
          <a:blip r:embed="rId8"/>
          <a:stretch>
            <a:fillRect/>
          </a:stretch>
        </p:blipFill>
        <p:spPr>
          <a:xfrm>
            <a:off x="3365921" y="10426700"/>
            <a:ext cx="17032829" cy="25400"/>
          </a:xfrm>
          <a:prstGeom prst="rect">
            <a:avLst/>
          </a:prstGeom>
        </p:spPr>
      </p:pic>
      <p:sp>
        <p:nvSpPr>
          <p:cNvPr id="41" name="Shape 27"/>
          <p:cNvSpPr/>
          <p:nvPr/>
        </p:nvSpPr>
        <p:spPr>
          <a:xfrm>
            <a:off x="3365921" y="10756900"/>
            <a:ext cx="17032829" cy="520700"/>
          </a:xfrm>
          <a:prstGeom prst="rect">
            <a:avLst/>
          </a:prstGeom>
          <a:noFill/>
          <a:ln/>
        </p:spPr>
      </p:sp>
      <p:sp>
        <p:nvSpPr>
          <p:cNvPr id="42" name="Text 28"/>
          <p:cNvSpPr/>
          <p:nvPr/>
        </p:nvSpPr>
        <p:spPr>
          <a:xfrm>
            <a:off x="3365921" y="10756900"/>
            <a:ext cx="6249181" cy="673100"/>
          </a:xfrm>
          <a:prstGeom prst="rect">
            <a:avLst/>
          </a:prstGeom>
          <a:noFill/>
          <a:ln/>
        </p:spPr>
        <p:txBody>
          <a:bodyPr wrap="square" lIns="0" tIns="0" rIns="0" bIns="0" rtlCol="0" anchor="t"/>
          <a:lstStyle/>
          <a:p>
            <a:pPr algn="l"/>
            <a:r>
              <a:rPr lang="en-US" sz="3600" dirty="0">
                <a:solidFill>
                  <a:srgbClr val="333333">
                    <a:alpha val="100000"/>
                  </a:srgbClr>
                </a:solidFill>
                <a:latin typeface="Rokkitt SemiBold" pitchFamily="34" charset="0"/>
                <a:ea typeface="Rokkitt SemiBold" pitchFamily="34" charset="-122"/>
                <a:cs typeface="Rokkitt SemiBold" pitchFamily="34" charset="-120"/>
              </a:rPr>
              <a:t>Unique Creatures</a:t>
            </a:r>
            <a:endParaRPr lang="en-US" sz="3600" dirty="0"/>
          </a:p>
        </p:txBody>
      </p:sp>
      <p:sp>
        <p:nvSpPr>
          <p:cNvPr id="43" name="Text 29"/>
          <p:cNvSpPr/>
          <p:nvPr/>
        </p:nvSpPr>
        <p:spPr>
          <a:xfrm>
            <a:off x="9767521" y="10769600"/>
            <a:ext cx="10766712"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A variety of fantastical beings that inhabit the world</a:t>
            </a:r>
            <a:endParaRPr lang="en-US" sz="3200" dirty="0"/>
          </a:p>
        </p:txBody>
      </p:sp>
      <p:sp>
        <p:nvSpPr>
          <p:cNvPr id="44" name="Text 5">
            <a:extLst>
              <a:ext uri="{FF2B5EF4-FFF2-40B4-BE49-F238E27FC236}">
                <a16:creationId xmlns:a16="http://schemas.microsoft.com/office/drawing/2014/main" id="{D96DC91E-463E-A74D-A0B3-90EB60C08BE8}"/>
              </a:ext>
            </a:extLst>
          </p:cNvPr>
          <p:cNvSpPr/>
          <p:nvPr/>
        </p:nvSpPr>
        <p:spPr>
          <a:xfrm>
            <a:off x="6803817" y="-12541250"/>
            <a:ext cx="9191715" cy="1494367"/>
          </a:xfrm>
          <a:prstGeom prst="rect">
            <a:avLst/>
          </a:prstGeom>
          <a:noFill/>
          <a:ln/>
        </p:spPr>
        <p:txBody>
          <a:bodyPr wrap="square" lIns="0" tIns="0" rIns="0" bIns="0" rtlCol="0" anchor="t"/>
          <a:lstStyle/>
          <a:p>
            <a:pPr algn="ctr"/>
            <a:r>
              <a:rPr lang="en-US" sz="8000" dirty="0">
                <a:solidFill>
                  <a:srgbClr val="333333">
                    <a:alpha val="100000"/>
                  </a:srgbClr>
                </a:solidFill>
                <a:latin typeface="Rokkitt SemiBold" pitchFamily="34" charset="0"/>
                <a:ea typeface="Rokkitt SemiBold" pitchFamily="34" charset="-122"/>
                <a:cs typeface="Rokkitt SemiBold" pitchFamily="34" charset="-120"/>
              </a:rPr>
              <a:t>Literature Review</a:t>
            </a:r>
            <a:endParaRPr lang="en-US" sz="8000" dirty="0"/>
          </a:p>
        </p:txBody>
      </p:sp>
      <p:sp>
        <p:nvSpPr>
          <p:cNvPr id="46" name="Shape 7">
            <a:extLst>
              <a:ext uri="{FF2B5EF4-FFF2-40B4-BE49-F238E27FC236}">
                <a16:creationId xmlns:a16="http://schemas.microsoft.com/office/drawing/2014/main" id="{F70E3447-65CC-1443-A303-A686A515F36F}"/>
              </a:ext>
            </a:extLst>
          </p:cNvPr>
          <p:cNvSpPr/>
          <p:nvPr/>
        </p:nvSpPr>
        <p:spPr>
          <a:xfrm>
            <a:off x="-9005425" y="-5037667"/>
            <a:ext cx="7874984" cy="6210300"/>
          </a:xfrm>
          <a:prstGeom prst="rect">
            <a:avLst/>
          </a:prstGeom>
          <a:noFill/>
          <a:ln/>
        </p:spPr>
      </p:sp>
      <p:sp>
        <p:nvSpPr>
          <p:cNvPr id="47" name="Shape 8">
            <a:extLst>
              <a:ext uri="{FF2B5EF4-FFF2-40B4-BE49-F238E27FC236}">
                <a16:creationId xmlns:a16="http://schemas.microsoft.com/office/drawing/2014/main" id="{883508F8-E373-E540-B04F-FC22E7178B15}"/>
              </a:ext>
            </a:extLst>
          </p:cNvPr>
          <p:cNvSpPr/>
          <p:nvPr/>
        </p:nvSpPr>
        <p:spPr>
          <a:xfrm>
            <a:off x="-5880835" y="-5037667"/>
            <a:ext cx="1625803" cy="1625600"/>
          </a:xfrm>
          <a:prstGeom prst="roundRect">
            <a:avLst>
              <a:gd name="adj" fmla="val 78188"/>
            </a:avLst>
          </a:prstGeom>
          <a:solidFill>
            <a:srgbClr val="DA6B10">
              <a:alpha val="100000"/>
            </a:srgbClr>
          </a:solidFill>
          <a:ln/>
        </p:spPr>
      </p:sp>
      <p:pic>
        <p:nvPicPr>
          <p:cNvPr id="48" name="Image 7" descr="preencoded.png">
            <a:extLst>
              <a:ext uri="{FF2B5EF4-FFF2-40B4-BE49-F238E27FC236}">
                <a16:creationId xmlns:a16="http://schemas.microsoft.com/office/drawing/2014/main" id="{159A77B1-5AAE-C34E-8CBF-52F115149AC0}"/>
              </a:ext>
            </a:extLst>
          </p:cNvPr>
          <p:cNvPicPr>
            <a:picLocks noChangeAspect="1"/>
          </p:cNvPicPr>
          <p:nvPr/>
        </p:nvPicPr>
        <p:blipFill>
          <a:blip r:embed="rId9"/>
          <a:stretch>
            <a:fillRect/>
          </a:stretch>
        </p:blipFill>
        <p:spPr>
          <a:xfrm>
            <a:off x="-5575997" y="-4732867"/>
            <a:ext cx="1016127" cy="1016000"/>
          </a:xfrm>
          <a:prstGeom prst="rect">
            <a:avLst/>
          </a:prstGeom>
        </p:spPr>
      </p:pic>
      <p:pic>
        <p:nvPicPr>
          <p:cNvPr id="49" name="Image 8" descr="preencoded.png">
            <a:extLst>
              <a:ext uri="{FF2B5EF4-FFF2-40B4-BE49-F238E27FC236}">
                <a16:creationId xmlns:a16="http://schemas.microsoft.com/office/drawing/2014/main" id="{3C6FDA10-0A14-3C4D-9E51-71857605B1CE}"/>
              </a:ext>
            </a:extLst>
          </p:cNvPr>
          <p:cNvPicPr>
            <a:picLocks noChangeAspect="1"/>
          </p:cNvPicPr>
          <p:nvPr/>
        </p:nvPicPr>
        <p:blipFill>
          <a:blip r:embed="rId10"/>
          <a:stretch>
            <a:fillRect/>
          </a:stretch>
        </p:blipFill>
        <p:spPr>
          <a:xfrm>
            <a:off x="-5512489" y="-4510617"/>
            <a:ext cx="889111" cy="571500"/>
          </a:xfrm>
          <a:prstGeom prst="rect">
            <a:avLst/>
          </a:prstGeom>
        </p:spPr>
      </p:pic>
      <p:sp>
        <p:nvSpPr>
          <p:cNvPr id="50" name="Shape 9">
            <a:extLst>
              <a:ext uri="{FF2B5EF4-FFF2-40B4-BE49-F238E27FC236}">
                <a16:creationId xmlns:a16="http://schemas.microsoft.com/office/drawing/2014/main" id="{FECC5851-EEE9-5240-A532-6B60EED9CF50}"/>
              </a:ext>
            </a:extLst>
          </p:cNvPr>
          <p:cNvSpPr/>
          <p:nvPr/>
        </p:nvSpPr>
        <p:spPr>
          <a:xfrm>
            <a:off x="-9005425" y="-2802467"/>
            <a:ext cx="7874984" cy="3975100"/>
          </a:xfrm>
          <a:prstGeom prst="rect">
            <a:avLst/>
          </a:prstGeom>
          <a:noFill/>
          <a:ln/>
        </p:spPr>
      </p:sp>
      <p:sp>
        <p:nvSpPr>
          <p:cNvPr id="51" name="Text 10">
            <a:extLst>
              <a:ext uri="{FF2B5EF4-FFF2-40B4-BE49-F238E27FC236}">
                <a16:creationId xmlns:a16="http://schemas.microsoft.com/office/drawing/2014/main" id="{B18BEF7F-491D-4949-BF50-75DF792814EC}"/>
              </a:ext>
            </a:extLst>
          </p:cNvPr>
          <p:cNvSpPr/>
          <p:nvPr/>
        </p:nvSpPr>
        <p:spPr>
          <a:xfrm>
            <a:off x="-9107038" y="-2802467"/>
            <a:ext cx="8078210"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Unicorn Sightings</a:t>
            </a:r>
            <a:endParaRPr lang="en-US" sz="4800" dirty="0"/>
          </a:p>
        </p:txBody>
      </p:sp>
      <p:sp>
        <p:nvSpPr>
          <p:cNvPr id="52" name="Text 11">
            <a:extLst>
              <a:ext uri="{FF2B5EF4-FFF2-40B4-BE49-F238E27FC236}">
                <a16:creationId xmlns:a16="http://schemas.microsoft.com/office/drawing/2014/main" id="{25F7BD8F-E8F3-D843-BF6D-D53D6AFB5F8F}"/>
              </a:ext>
            </a:extLst>
          </p:cNvPr>
          <p:cNvSpPr/>
          <p:nvPr/>
        </p:nvSpPr>
        <p:spPr>
          <a:xfrm>
            <a:off x="-9073167" y="-1799167"/>
            <a:ext cx="8010468" cy="31072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This topic will explore the phenomenon of unicorn sightings in the fantasy world, including their cultural and symbolic significance, as well as the possible factors that contribute to their elusive nature.</a:t>
            </a:r>
            <a:endParaRPr lang="en-US" sz="3200" dirty="0"/>
          </a:p>
        </p:txBody>
      </p:sp>
      <p:sp>
        <p:nvSpPr>
          <p:cNvPr id="53" name="Shape 12">
            <a:extLst>
              <a:ext uri="{FF2B5EF4-FFF2-40B4-BE49-F238E27FC236}">
                <a16:creationId xmlns:a16="http://schemas.microsoft.com/office/drawing/2014/main" id="{57BFCBD9-4794-7240-98CA-4771DB62AC66}"/>
              </a:ext>
            </a:extLst>
          </p:cNvPr>
          <p:cNvSpPr/>
          <p:nvPr/>
        </p:nvSpPr>
        <p:spPr>
          <a:xfrm>
            <a:off x="25551360" y="13671550"/>
            <a:ext cx="7874984" cy="6210300"/>
          </a:xfrm>
          <a:prstGeom prst="rect">
            <a:avLst/>
          </a:prstGeom>
          <a:noFill/>
          <a:ln/>
        </p:spPr>
      </p:sp>
      <p:sp>
        <p:nvSpPr>
          <p:cNvPr id="54" name="Shape 13">
            <a:extLst>
              <a:ext uri="{FF2B5EF4-FFF2-40B4-BE49-F238E27FC236}">
                <a16:creationId xmlns:a16="http://schemas.microsoft.com/office/drawing/2014/main" id="{DCCE8823-F8D8-E440-A064-CF19CC232BE7}"/>
              </a:ext>
            </a:extLst>
          </p:cNvPr>
          <p:cNvSpPr/>
          <p:nvPr/>
        </p:nvSpPr>
        <p:spPr>
          <a:xfrm>
            <a:off x="28675950" y="13671550"/>
            <a:ext cx="1625803" cy="1625600"/>
          </a:xfrm>
          <a:prstGeom prst="roundRect">
            <a:avLst>
              <a:gd name="adj" fmla="val 78188"/>
            </a:avLst>
          </a:prstGeom>
          <a:solidFill>
            <a:srgbClr val="DA6B10">
              <a:alpha val="100000"/>
            </a:srgbClr>
          </a:solidFill>
          <a:ln/>
        </p:spPr>
      </p:sp>
      <p:pic>
        <p:nvPicPr>
          <p:cNvPr id="55" name="Image 9" descr="preencoded.png">
            <a:extLst>
              <a:ext uri="{FF2B5EF4-FFF2-40B4-BE49-F238E27FC236}">
                <a16:creationId xmlns:a16="http://schemas.microsoft.com/office/drawing/2014/main" id="{B23EEDBB-2005-3A4F-ADAA-87EAA022ADD9}"/>
              </a:ext>
            </a:extLst>
          </p:cNvPr>
          <p:cNvPicPr>
            <a:picLocks noChangeAspect="1"/>
          </p:cNvPicPr>
          <p:nvPr/>
        </p:nvPicPr>
        <p:blipFill>
          <a:blip r:embed="rId9"/>
          <a:stretch>
            <a:fillRect/>
          </a:stretch>
        </p:blipFill>
        <p:spPr>
          <a:xfrm>
            <a:off x="28980789" y="13976350"/>
            <a:ext cx="1016127" cy="1016000"/>
          </a:xfrm>
          <a:prstGeom prst="rect">
            <a:avLst/>
          </a:prstGeom>
        </p:spPr>
      </p:pic>
      <p:pic>
        <p:nvPicPr>
          <p:cNvPr id="56" name="Image 10" descr="preencoded.png">
            <a:extLst>
              <a:ext uri="{FF2B5EF4-FFF2-40B4-BE49-F238E27FC236}">
                <a16:creationId xmlns:a16="http://schemas.microsoft.com/office/drawing/2014/main" id="{E65C1AA1-1D35-E84E-82A1-A29E7FED366F}"/>
              </a:ext>
            </a:extLst>
          </p:cNvPr>
          <p:cNvPicPr>
            <a:picLocks noChangeAspect="1"/>
          </p:cNvPicPr>
          <p:nvPr/>
        </p:nvPicPr>
        <p:blipFill>
          <a:blip r:embed="rId11"/>
          <a:stretch>
            <a:fillRect/>
          </a:stretch>
        </p:blipFill>
        <p:spPr>
          <a:xfrm>
            <a:off x="29161389" y="14039850"/>
            <a:ext cx="654926" cy="889000"/>
          </a:xfrm>
          <a:prstGeom prst="rect">
            <a:avLst/>
          </a:prstGeom>
        </p:spPr>
      </p:pic>
      <p:sp>
        <p:nvSpPr>
          <p:cNvPr id="57" name="Shape 14">
            <a:extLst>
              <a:ext uri="{FF2B5EF4-FFF2-40B4-BE49-F238E27FC236}">
                <a16:creationId xmlns:a16="http://schemas.microsoft.com/office/drawing/2014/main" id="{108495CE-9886-F942-916C-86ACC6C4C258}"/>
              </a:ext>
            </a:extLst>
          </p:cNvPr>
          <p:cNvSpPr/>
          <p:nvPr/>
        </p:nvSpPr>
        <p:spPr>
          <a:xfrm>
            <a:off x="25551360" y="15906750"/>
            <a:ext cx="7874984" cy="3975100"/>
          </a:xfrm>
          <a:prstGeom prst="rect">
            <a:avLst/>
          </a:prstGeom>
          <a:noFill/>
          <a:ln/>
        </p:spPr>
      </p:sp>
      <p:sp>
        <p:nvSpPr>
          <p:cNvPr id="58" name="Text 15">
            <a:extLst>
              <a:ext uri="{FF2B5EF4-FFF2-40B4-BE49-F238E27FC236}">
                <a16:creationId xmlns:a16="http://schemas.microsoft.com/office/drawing/2014/main" id="{8DF92868-0074-7E49-8ED2-9CFC846259BF}"/>
              </a:ext>
            </a:extLst>
          </p:cNvPr>
          <p:cNvSpPr/>
          <p:nvPr/>
        </p:nvSpPr>
        <p:spPr>
          <a:xfrm>
            <a:off x="25449747" y="15906750"/>
            <a:ext cx="8078210"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Dragon Taming</a:t>
            </a:r>
            <a:endParaRPr lang="en-US" sz="4800" dirty="0"/>
          </a:p>
        </p:txBody>
      </p:sp>
      <p:sp>
        <p:nvSpPr>
          <p:cNvPr id="59" name="Text 16">
            <a:extLst>
              <a:ext uri="{FF2B5EF4-FFF2-40B4-BE49-F238E27FC236}">
                <a16:creationId xmlns:a16="http://schemas.microsoft.com/office/drawing/2014/main" id="{84805C29-2789-7441-9C10-22A725D5926C}"/>
              </a:ext>
            </a:extLst>
          </p:cNvPr>
          <p:cNvSpPr/>
          <p:nvPr/>
        </p:nvSpPr>
        <p:spPr>
          <a:xfrm>
            <a:off x="25483618" y="16910050"/>
            <a:ext cx="8010468" cy="31072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The art of dragon taming in the fantasy world, including the different methods and techniques used by characters in popular fantasy literature, as well as the ethical implications of taming such powerful creatures.</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5EED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3095337" y="2413000"/>
            <a:ext cx="11291711" cy="11303000"/>
          </a:xfrm>
          <a:prstGeom prst="rect">
            <a:avLst/>
          </a:prstGeom>
        </p:spPr>
      </p:pic>
      <p:sp>
        <p:nvSpPr>
          <p:cNvPr id="3" name="Shape 0"/>
          <p:cNvSpPr/>
          <p:nvPr/>
        </p:nvSpPr>
        <p:spPr>
          <a:xfrm>
            <a:off x="0" y="0"/>
            <a:ext cx="24387048" cy="13716000"/>
          </a:xfrm>
          <a:prstGeom prst="rect">
            <a:avLst/>
          </a:prstGeom>
          <a:noFill/>
          <a:ln/>
        </p:spPr>
      </p:sp>
      <p:pic>
        <p:nvPicPr>
          <p:cNvPr id="4" name="Image 1" descr="preencoded.png"/>
          <p:cNvPicPr>
            <a:picLocks noChangeAspect="1"/>
          </p:cNvPicPr>
          <p:nvPr/>
        </p:nvPicPr>
        <p:blipFill>
          <a:blip r:embed="rId4"/>
          <a:stretch>
            <a:fillRect/>
          </a:stretch>
        </p:blipFill>
        <p:spPr>
          <a:xfrm>
            <a:off x="0" y="1244600"/>
            <a:ext cx="24387048" cy="25400"/>
          </a:xfrm>
          <a:prstGeom prst="rect">
            <a:avLst/>
          </a:prstGeom>
        </p:spPr>
      </p:pic>
      <p:pic>
        <p:nvPicPr>
          <p:cNvPr id="5" name="Image 2" descr="preencoded.png"/>
          <p:cNvPicPr>
            <a:picLocks noChangeAspect="1"/>
          </p:cNvPicPr>
          <p:nvPr/>
        </p:nvPicPr>
        <p:blipFill>
          <a:blip r:embed="rId4"/>
          <a:stretch>
            <a:fillRect/>
          </a:stretch>
        </p:blipFill>
        <p:spPr>
          <a:xfrm>
            <a:off x="0" y="12420600"/>
            <a:ext cx="24387048" cy="25400"/>
          </a:xfrm>
          <a:prstGeom prst="rect">
            <a:avLst/>
          </a:prstGeom>
        </p:spPr>
      </p:pic>
      <p:pic>
        <p:nvPicPr>
          <p:cNvPr id="6" name="Image 3" descr="preencoded.png"/>
          <p:cNvPicPr>
            <a:picLocks noChangeAspect="1"/>
          </p:cNvPicPr>
          <p:nvPr/>
        </p:nvPicPr>
        <p:blipFill>
          <a:blip r:embed="rId5"/>
          <a:stretch>
            <a:fillRect/>
          </a:stretch>
        </p:blipFill>
        <p:spPr>
          <a:xfrm>
            <a:off x="1244756" y="1270000"/>
            <a:ext cx="25403" cy="12446000"/>
          </a:xfrm>
          <a:prstGeom prst="rect">
            <a:avLst/>
          </a:prstGeom>
        </p:spPr>
      </p:pic>
      <p:pic>
        <p:nvPicPr>
          <p:cNvPr id="7" name="Image 4" descr="preencoded.png"/>
          <p:cNvPicPr>
            <a:picLocks noChangeAspect="1"/>
          </p:cNvPicPr>
          <p:nvPr/>
        </p:nvPicPr>
        <p:blipFill>
          <a:blip r:embed="rId5"/>
          <a:stretch>
            <a:fillRect/>
          </a:stretch>
        </p:blipFill>
        <p:spPr>
          <a:xfrm>
            <a:off x="23726565" y="0"/>
            <a:ext cx="25403" cy="12446000"/>
          </a:xfrm>
          <a:prstGeom prst="rect">
            <a:avLst/>
          </a:prstGeom>
        </p:spPr>
      </p:pic>
      <p:pic>
        <p:nvPicPr>
          <p:cNvPr id="8" name="Image 5" descr="preencoded.png"/>
          <p:cNvPicPr>
            <a:picLocks noChangeAspect="1"/>
          </p:cNvPicPr>
          <p:nvPr/>
        </p:nvPicPr>
        <p:blipFill>
          <a:blip r:embed="rId6"/>
          <a:stretch>
            <a:fillRect/>
          </a:stretch>
        </p:blipFill>
        <p:spPr>
          <a:xfrm>
            <a:off x="22456407" y="0"/>
            <a:ext cx="25403" cy="13716000"/>
          </a:xfrm>
          <a:prstGeom prst="rect">
            <a:avLst/>
          </a:prstGeom>
        </p:spPr>
      </p:pic>
      <p:sp>
        <p:nvSpPr>
          <p:cNvPr id="9" name="Text 1"/>
          <p:cNvSpPr/>
          <p:nvPr/>
        </p:nvSpPr>
        <p:spPr>
          <a:xfrm rot="16200000">
            <a:off x="-978022" y="10306676"/>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2"/>
          <p:cNvSpPr/>
          <p:nvPr/>
        </p:nvSpPr>
        <p:spPr>
          <a:xfrm rot="16200000">
            <a:off x="106232" y="1788821"/>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6" descr="preencoded.png"/>
          <p:cNvPicPr>
            <a:picLocks noChangeAspect="1"/>
          </p:cNvPicPr>
          <p:nvPr/>
        </p:nvPicPr>
        <p:blipFill>
          <a:blip r:embed="rId7"/>
          <a:stretch>
            <a:fillRect/>
          </a:stretch>
        </p:blipFill>
        <p:spPr>
          <a:xfrm>
            <a:off x="22608826" y="5257800"/>
            <a:ext cx="1016127" cy="3200400"/>
          </a:xfrm>
          <a:prstGeom prst="rect">
            <a:avLst/>
          </a:prstGeom>
        </p:spPr>
      </p:pic>
      <p:sp>
        <p:nvSpPr>
          <p:cNvPr id="12" name="Text 3"/>
          <p:cNvSpPr/>
          <p:nvPr/>
        </p:nvSpPr>
        <p:spPr>
          <a:xfrm rot="16200000">
            <a:off x="-978022" y="10306676"/>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3" name="Text 4"/>
          <p:cNvSpPr/>
          <p:nvPr/>
        </p:nvSpPr>
        <p:spPr>
          <a:xfrm rot="16200000">
            <a:off x="106232" y="1788821"/>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Text 5"/>
          <p:cNvSpPr/>
          <p:nvPr/>
        </p:nvSpPr>
        <p:spPr>
          <a:xfrm>
            <a:off x="7286477" y="1854200"/>
            <a:ext cx="9191715" cy="1494367"/>
          </a:xfrm>
          <a:prstGeom prst="rect">
            <a:avLst/>
          </a:prstGeom>
          <a:noFill/>
          <a:ln/>
        </p:spPr>
        <p:txBody>
          <a:bodyPr wrap="square" lIns="0" tIns="0" rIns="0" bIns="0" rtlCol="0" anchor="t"/>
          <a:lstStyle/>
          <a:p>
            <a:pPr algn="ctr"/>
            <a:r>
              <a:rPr lang="en-US" sz="8000" dirty="0">
                <a:solidFill>
                  <a:srgbClr val="333333">
                    <a:alpha val="100000"/>
                  </a:srgbClr>
                </a:solidFill>
                <a:latin typeface="Rokkitt SemiBold" pitchFamily="34" charset="0"/>
                <a:ea typeface="Rokkitt SemiBold" pitchFamily="34" charset="-122"/>
                <a:cs typeface="Rokkitt SemiBold" pitchFamily="34" charset="-120"/>
              </a:rPr>
              <a:t>Literature Review</a:t>
            </a:r>
            <a:endParaRPr lang="en-US" sz="8000" dirty="0"/>
          </a:p>
        </p:txBody>
      </p:sp>
      <p:sp>
        <p:nvSpPr>
          <p:cNvPr id="15" name="Shape 6"/>
          <p:cNvSpPr/>
          <p:nvPr/>
        </p:nvSpPr>
        <p:spPr>
          <a:xfrm>
            <a:off x="2997575" y="4381500"/>
            <a:ext cx="17782222" cy="6210300"/>
          </a:xfrm>
          <a:prstGeom prst="rect">
            <a:avLst/>
          </a:prstGeom>
          <a:noFill/>
          <a:ln/>
        </p:spPr>
      </p:sp>
      <p:sp>
        <p:nvSpPr>
          <p:cNvPr id="16" name="Shape 7"/>
          <p:cNvSpPr/>
          <p:nvPr/>
        </p:nvSpPr>
        <p:spPr>
          <a:xfrm>
            <a:off x="2997575" y="4381500"/>
            <a:ext cx="7874984" cy="6210300"/>
          </a:xfrm>
          <a:prstGeom prst="rect">
            <a:avLst/>
          </a:prstGeom>
          <a:noFill/>
          <a:ln/>
        </p:spPr>
      </p:sp>
      <p:sp>
        <p:nvSpPr>
          <p:cNvPr id="17" name="Shape 8"/>
          <p:cNvSpPr/>
          <p:nvPr/>
        </p:nvSpPr>
        <p:spPr>
          <a:xfrm>
            <a:off x="6122165" y="4381500"/>
            <a:ext cx="1625803" cy="1625600"/>
          </a:xfrm>
          <a:prstGeom prst="roundRect">
            <a:avLst>
              <a:gd name="adj" fmla="val 78188"/>
            </a:avLst>
          </a:prstGeom>
          <a:solidFill>
            <a:srgbClr val="DA6B10">
              <a:alpha val="100000"/>
            </a:srgbClr>
          </a:solidFill>
          <a:ln/>
        </p:spPr>
      </p:sp>
      <p:pic>
        <p:nvPicPr>
          <p:cNvPr id="18" name="Image 7" descr="preencoded.png"/>
          <p:cNvPicPr>
            <a:picLocks noChangeAspect="1"/>
          </p:cNvPicPr>
          <p:nvPr/>
        </p:nvPicPr>
        <p:blipFill>
          <a:blip r:embed="rId8"/>
          <a:stretch>
            <a:fillRect/>
          </a:stretch>
        </p:blipFill>
        <p:spPr>
          <a:xfrm>
            <a:off x="6427003" y="4686300"/>
            <a:ext cx="1016127" cy="1016000"/>
          </a:xfrm>
          <a:prstGeom prst="rect">
            <a:avLst/>
          </a:prstGeom>
        </p:spPr>
      </p:pic>
      <p:pic>
        <p:nvPicPr>
          <p:cNvPr id="19" name="Image 8" descr="preencoded.png"/>
          <p:cNvPicPr>
            <a:picLocks noChangeAspect="1"/>
          </p:cNvPicPr>
          <p:nvPr/>
        </p:nvPicPr>
        <p:blipFill>
          <a:blip r:embed="rId9"/>
          <a:stretch>
            <a:fillRect/>
          </a:stretch>
        </p:blipFill>
        <p:spPr>
          <a:xfrm>
            <a:off x="6490511" y="4908550"/>
            <a:ext cx="889111" cy="571500"/>
          </a:xfrm>
          <a:prstGeom prst="rect">
            <a:avLst/>
          </a:prstGeom>
        </p:spPr>
      </p:pic>
      <p:sp>
        <p:nvSpPr>
          <p:cNvPr id="20" name="Shape 9"/>
          <p:cNvSpPr/>
          <p:nvPr/>
        </p:nvSpPr>
        <p:spPr>
          <a:xfrm>
            <a:off x="2997575" y="6616700"/>
            <a:ext cx="7874984" cy="3975100"/>
          </a:xfrm>
          <a:prstGeom prst="rect">
            <a:avLst/>
          </a:prstGeom>
          <a:noFill/>
          <a:ln/>
        </p:spPr>
      </p:sp>
      <p:sp>
        <p:nvSpPr>
          <p:cNvPr id="21" name="Text 10"/>
          <p:cNvSpPr/>
          <p:nvPr/>
        </p:nvSpPr>
        <p:spPr>
          <a:xfrm>
            <a:off x="2895962" y="6616700"/>
            <a:ext cx="8078210"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Unicorn Sightings</a:t>
            </a:r>
            <a:endParaRPr lang="en-US" sz="4800" dirty="0"/>
          </a:p>
        </p:txBody>
      </p:sp>
      <p:sp>
        <p:nvSpPr>
          <p:cNvPr id="22" name="Text 11"/>
          <p:cNvSpPr/>
          <p:nvPr/>
        </p:nvSpPr>
        <p:spPr>
          <a:xfrm>
            <a:off x="2929833" y="7620000"/>
            <a:ext cx="8010468" cy="31072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This topic will explore the phenomenon of unicorn sightings in the fantasy world, including their cultural and symbolic significance, as well as the possible factors that contribute to their elusive nature.</a:t>
            </a:r>
            <a:endParaRPr lang="en-US" sz="3200" dirty="0"/>
          </a:p>
        </p:txBody>
      </p:sp>
      <p:sp>
        <p:nvSpPr>
          <p:cNvPr id="23" name="Shape 12"/>
          <p:cNvSpPr/>
          <p:nvPr/>
        </p:nvSpPr>
        <p:spPr>
          <a:xfrm>
            <a:off x="12904813" y="4381500"/>
            <a:ext cx="7874984" cy="6210300"/>
          </a:xfrm>
          <a:prstGeom prst="rect">
            <a:avLst/>
          </a:prstGeom>
          <a:noFill/>
          <a:ln/>
        </p:spPr>
      </p:sp>
      <p:sp>
        <p:nvSpPr>
          <p:cNvPr id="24" name="Shape 13"/>
          <p:cNvSpPr/>
          <p:nvPr/>
        </p:nvSpPr>
        <p:spPr>
          <a:xfrm>
            <a:off x="16029403" y="4381500"/>
            <a:ext cx="1625803" cy="1625600"/>
          </a:xfrm>
          <a:prstGeom prst="roundRect">
            <a:avLst>
              <a:gd name="adj" fmla="val 78188"/>
            </a:avLst>
          </a:prstGeom>
          <a:solidFill>
            <a:srgbClr val="DA6B10">
              <a:alpha val="100000"/>
            </a:srgbClr>
          </a:solidFill>
          <a:ln/>
        </p:spPr>
      </p:sp>
      <p:pic>
        <p:nvPicPr>
          <p:cNvPr id="25" name="Image 9" descr="preencoded.png"/>
          <p:cNvPicPr>
            <a:picLocks noChangeAspect="1"/>
          </p:cNvPicPr>
          <p:nvPr/>
        </p:nvPicPr>
        <p:blipFill>
          <a:blip r:embed="rId8"/>
          <a:stretch>
            <a:fillRect/>
          </a:stretch>
        </p:blipFill>
        <p:spPr>
          <a:xfrm>
            <a:off x="16334242" y="4686300"/>
            <a:ext cx="1016127" cy="1016000"/>
          </a:xfrm>
          <a:prstGeom prst="rect">
            <a:avLst/>
          </a:prstGeom>
        </p:spPr>
      </p:pic>
      <p:pic>
        <p:nvPicPr>
          <p:cNvPr id="26" name="Image 10" descr="preencoded.png"/>
          <p:cNvPicPr>
            <a:picLocks noChangeAspect="1"/>
          </p:cNvPicPr>
          <p:nvPr/>
        </p:nvPicPr>
        <p:blipFill>
          <a:blip r:embed="rId10"/>
          <a:stretch>
            <a:fillRect/>
          </a:stretch>
        </p:blipFill>
        <p:spPr>
          <a:xfrm>
            <a:off x="16514842" y="4749800"/>
            <a:ext cx="654926" cy="889000"/>
          </a:xfrm>
          <a:prstGeom prst="rect">
            <a:avLst/>
          </a:prstGeom>
        </p:spPr>
      </p:pic>
      <p:sp>
        <p:nvSpPr>
          <p:cNvPr id="27" name="Shape 14"/>
          <p:cNvSpPr/>
          <p:nvPr/>
        </p:nvSpPr>
        <p:spPr>
          <a:xfrm>
            <a:off x="12904813" y="6616700"/>
            <a:ext cx="7874984" cy="3975100"/>
          </a:xfrm>
          <a:prstGeom prst="rect">
            <a:avLst/>
          </a:prstGeom>
          <a:noFill/>
          <a:ln/>
        </p:spPr>
      </p:sp>
      <p:sp>
        <p:nvSpPr>
          <p:cNvPr id="28" name="Text 15"/>
          <p:cNvSpPr/>
          <p:nvPr/>
        </p:nvSpPr>
        <p:spPr>
          <a:xfrm>
            <a:off x="12803200" y="6616700"/>
            <a:ext cx="8078210"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Dragon Taming</a:t>
            </a:r>
            <a:endParaRPr lang="en-US" sz="4800" dirty="0"/>
          </a:p>
        </p:txBody>
      </p:sp>
      <p:sp>
        <p:nvSpPr>
          <p:cNvPr id="29" name="Text 16"/>
          <p:cNvSpPr/>
          <p:nvPr/>
        </p:nvSpPr>
        <p:spPr>
          <a:xfrm>
            <a:off x="12837071" y="7620000"/>
            <a:ext cx="8010468" cy="31072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The art of dragon taming in the fantasy world, including the different methods and techniques used by characters in popular fantasy literature, as well as the ethical implications of taming such powerful creatures.</a:t>
            </a:r>
            <a:endParaRPr lang="en-US" sz="3200" dirty="0"/>
          </a:p>
        </p:txBody>
      </p:sp>
      <p:sp>
        <p:nvSpPr>
          <p:cNvPr id="30" name="Shape 0">
            <a:extLst>
              <a:ext uri="{FF2B5EF4-FFF2-40B4-BE49-F238E27FC236}">
                <a16:creationId xmlns:a16="http://schemas.microsoft.com/office/drawing/2014/main" id="{8BB69126-265F-AD4D-884F-BAC290A826FF}"/>
              </a:ext>
            </a:extLst>
          </p:cNvPr>
          <p:cNvSpPr/>
          <p:nvPr/>
        </p:nvSpPr>
        <p:spPr>
          <a:xfrm>
            <a:off x="-8911934" y="-4718050"/>
            <a:ext cx="8611676" cy="8458200"/>
          </a:xfrm>
          <a:prstGeom prst="rect">
            <a:avLst/>
          </a:prstGeom>
          <a:solidFill>
            <a:srgbClr val="DA6B10">
              <a:alpha val="100000"/>
            </a:srgbClr>
          </a:solidFill>
          <a:ln/>
        </p:spPr>
      </p:sp>
      <p:sp>
        <p:nvSpPr>
          <p:cNvPr id="32" name="Text 2">
            <a:extLst>
              <a:ext uri="{FF2B5EF4-FFF2-40B4-BE49-F238E27FC236}">
                <a16:creationId xmlns:a16="http://schemas.microsoft.com/office/drawing/2014/main" id="{16DFE5EB-68EB-9C4F-8D17-64D6836BA63D}"/>
              </a:ext>
            </a:extLst>
          </p:cNvPr>
          <p:cNvSpPr/>
          <p:nvPr/>
        </p:nvSpPr>
        <p:spPr>
          <a:xfrm rot="16200000">
            <a:off x="-12549168" y="5931176"/>
            <a:ext cx="3310880" cy="630767"/>
          </a:xfrm>
          <a:prstGeom prst="rect">
            <a:avLst/>
          </a:prstGeom>
          <a:noFill/>
          <a:ln/>
        </p:spPr>
        <p:txBody>
          <a:bodyPr wrap="square" lIns="0" tIns="0" rIns="0" bIns="0" rtlCol="0" anchor="t"/>
          <a:lstStyle/>
          <a:p>
            <a:pPr algn="l">
              <a:spcAft>
                <a:spcPts val="4000"/>
              </a:spcAft>
            </a:pPr>
            <a:endParaRPr lang="en-US" sz="3200" dirty="0"/>
          </a:p>
        </p:txBody>
      </p:sp>
      <p:sp>
        <p:nvSpPr>
          <p:cNvPr id="33" name="Text 3">
            <a:extLst>
              <a:ext uri="{FF2B5EF4-FFF2-40B4-BE49-F238E27FC236}">
                <a16:creationId xmlns:a16="http://schemas.microsoft.com/office/drawing/2014/main" id="{12837243-1291-084B-8D40-B4AC15FB3004}"/>
              </a:ext>
            </a:extLst>
          </p:cNvPr>
          <p:cNvSpPr/>
          <p:nvPr/>
        </p:nvSpPr>
        <p:spPr>
          <a:xfrm rot="16200000">
            <a:off x="-11464914" y="-2586679"/>
            <a:ext cx="1151611" cy="630767"/>
          </a:xfrm>
          <a:prstGeom prst="rect">
            <a:avLst/>
          </a:prstGeom>
          <a:noFill/>
          <a:ln/>
        </p:spPr>
        <p:txBody>
          <a:bodyPr wrap="square" lIns="0" tIns="0" rIns="0" bIns="0" rtlCol="0" anchor="t"/>
          <a:lstStyle/>
          <a:p>
            <a:pPr algn="l">
              <a:spcAft>
                <a:spcPts val="4000"/>
              </a:spcAft>
            </a:pPr>
            <a:endParaRPr lang="en-US" sz="3200" dirty="0"/>
          </a:p>
        </p:txBody>
      </p:sp>
      <p:sp>
        <p:nvSpPr>
          <p:cNvPr id="34" name="Text 4">
            <a:extLst>
              <a:ext uri="{FF2B5EF4-FFF2-40B4-BE49-F238E27FC236}">
                <a16:creationId xmlns:a16="http://schemas.microsoft.com/office/drawing/2014/main" id="{54D50AA9-EDF0-5A42-AD01-E26377B70D04}"/>
              </a:ext>
            </a:extLst>
          </p:cNvPr>
          <p:cNvSpPr/>
          <p:nvPr/>
        </p:nvSpPr>
        <p:spPr>
          <a:xfrm rot="16200000">
            <a:off x="-12549168" y="5931176"/>
            <a:ext cx="3310880" cy="630767"/>
          </a:xfrm>
          <a:prstGeom prst="rect">
            <a:avLst/>
          </a:prstGeom>
          <a:noFill/>
          <a:ln/>
        </p:spPr>
        <p:txBody>
          <a:bodyPr wrap="square" lIns="0" tIns="0" rIns="0" bIns="0" rtlCol="0" anchor="t"/>
          <a:lstStyle/>
          <a:p>
            <a:pPr algn="l">
              <a:spcAft>
                <a:spcPts val="4000"/>
              </a:spcAft>
            </a:pPr>
            <a:endParaRPr lang="en-US" sz="3200" dirty="0"/>
          </a:p>
        </p:txBody>
      </p:sp>
      <p:sp>
        <p:nvSpPr>
          <p:cNvPr id="35" name="Text 5">
            <a:extLst>
              <a:ext uri="{FF2B5EF4-FFF2-40B4-BE49-F238E27FC236}">
                <a16:creationId xmlns:a16="http://schemas.microsoft.com/office/drawing/2014/main" id="{E0E0E423-6B54-4E4B-86DF-10984DD2FA40}"/>
              </a:ext>
            </a:extLst>
          </p:cNvPr>
          <p:cNvSpPr/>
          <p:nvPr/>
        </p:nvSpPr>
        <p:spPr>
          <a:xfrm rot="16200000">
            <a:off x="-11464914" y="-2586679"/>
            <a:ext cx="1151611" cy="630767"/>
          </a:xfrm>
          <a:prstGeom prst="rect">
            <a:avLst/>
          </a:prstGeom>
          <a:noFill/>
          <a:ln/>
        </p:spPr>
        <p:txBody>
          <a:bodyPr wrap="square" lIns="0" tIns="0" rIns="0" bIns="0" rtlCol="0" anchor="t"/>
          <a:lstStyle/>
          <a:p>
            <a:pPr algn="l">
              <a:spcAft>
                <a:spcPts val="4000"/>
              </a:spcAft>
            </a:pPr>
            <a:endParaRPr lang="en-US" sz="3200" dirty="0"/>
          </a:p>
        </p:txBody>
      </p:sp>
      <p:sp>
        <p:nvSpPr>
          <p:cNvPr id="36" name="Text 6">
            <a:extLst>
              <a:ext uri="{FF2B5EF4-FFF2-40B4-BE49-F238E27FC236}">
                <a16:creationId xmlns:a16="http://schemas.microsoft.com/office/drawing/2014/main" id="{FE5E623F-2C18-3F48-94E2-A6EC352C3F26}"/>
              </a:ext>
            </a:extLst>
          </p:cNvPr>
          <p:cNvSpPr/>
          <p:nvPr/>
        </p:nvSpPr>
        <p:spPr>
          <a:xfrm>
            <a:off x="7925790" y="-15335250"/>
            <a:ext cx="9191715" cy="14943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Objectives</a:t>
            </a:r>
            <a:endParaRPr lang="en-US" sz="8000" dirty="0"/>
          </a:p>
        </p:txBody>
      </p:sp>
      <p:sp>
        <p:nvSpPr>
          <p:cNvPr id="37" name="Shape 7">
            <a:extLst>
              <a:ext uri="{FF2B5EF4-FFF2-40B4-BE49-F238E27FC236}">
                <a16:creationId xmlns:a16="http://schemas.microsoft.com/office/drawing/2014/main" id="{758CE70A-B320-5242-9DAC-87DDA1EB80D9}"/>
              </a:ext>
            </a:extLst>
          </p:cNvPr>
          <p:cNvSpPr/>
          <p:nvPr/>
        </p:nvSpPr>
        <p:spPr>
          <a:xfrm>
            <a:off x="37875695" y="389715"/>
            <a:ext cx="6096762" cy="3276600"/>
          </a:xfrm>
          <a:prstGeom prst="roundRect">
            <a:avLst>
              <a:gd name="adj" fmla="val 4744"/>
            </a:avLst>
          </a:prstGeom>
          <a:noFill/>
          <a:ln w="25400">
            <a:solidFill>
              <a:srgbClr val="333333"/>
            </a:solidFill>
            <a:prstDash val="solid"/>
          </a:ln>
        </p:spPr>
      </p:sp>
      <p:sp>
        <p:nvSpPr>
          <p:cNvPr id="38" name="Shape 8">
            <a:extLst>
              <a:ext uri="{FF2B5EF4-FFF2-40B4-BE49-F238E27FC236}">
                <a16:creationId xmlns:a16="http://schemas.microsoft.com/office/drawing/2014/main" id="{F5B8A4AF-E385-A44F-A228-1A798975E9CD}"/>
              </a:ext>
            </a:extLst>
          </p:cNvPr>
          <p:cNvSpPr/>
          <p:nvPr/>
        </p:nvSpPr>
        <p:spPr>
          <a:xfrm>
            <a:off x="40111175" y="713565"/>
            <a:ext cx="1625803" cy="1625600"/>
          </a:xfrm>
          <a:prstGeom prst="roundRect">
            <a:avLst>
              <a:gd name="adj" fmla="val 78188"/>
            </a:avLst>
          </a:prstGeom>
          <a:noFill/>
          <a:ln/>
        </p:spPr>
      </p:sp>
      <p:pic>
        <p:nvPicPr>
          <p:cNvPr id="39" name="Image 6" descr="preencoded.png">
            <a:extLst>
              <a:ext uri="{FF2B5EF4-FFF2-40B4-BE49-F238E27FC236}">
                <a16:creationId xmlns:a16="http://schemas.microsoft.com/office/drawing/2014/main" id="{5A2B6D12-914F-2E48-B138-874385E5CBF1}"/>
              </a:ext>
            </a:extLst>
          </p:cNvPr>
          <p:cNvPicPr>
            <a:picLocks noChangeAspect="1"/>
          </p:cNvPicPr>
          <p:nvPr/>
        </p:nvPicPr>
        <p:blipFill>
          <a:blip r:embed="rId11"/>
          <a:stretch>
            <a:fillRect/>
          </a:stretch>
        </p:blipFill>
        <p:spPr>
          <a:xfrm>
            <a:off x="40111175" y="713565"/>
            <a:ext cx="1625803" cy="1625600"/>
          </a:xfrm>
          <a:prstGeom prst="rect">
            <a:avLst/>
          </a:prstGeom>
        </p:spPr>
      </p:pic>
      <p:pic>
        <p:nvPicPr>
          <p:cNvPr id="40" name="Image 7" descr="preencoded.png">
            <a:extLst>
              <a:ext uri="{FF2B5EF4-FFF2-40B4-BE49-F238E27FC236}">
                <a16:creationId xmlns:a16="http://schemas.microsoft.com/office/drawing/2014/main" id="{9B2EA008-9EFD-444E-89C7-D2D7C3F6C507}"/>
              </a:ext>
            </a:extLst>
          </p:cNvPr>
          <p:cNvPicPr>
            <a:picLocks noChangeAspect="1"/>
          </p:cNvPicPr>
          <p:nvPr/>
        </p:nvPicPr>
        <p:blipFill>
          <a:blip r:embed="rId12"/>
          <a:stretch>
            <a:fillRect/>
          </a:stretch>
        </p:blipFill>
        <p:spPr>
          <a:xfrm>
            <a:off x="40263594" y="942165"/>
            <a:ext cx="1244756" cy="1219200"/>
          </a:xfrm>
          <a:prstGeom prst="rect">
            <a:avLst/>
          </a:prstGeom>
        </p:spPr>
      </p:pic>
      <p:sp>
        <p:nvSpPr>
          <p:cNvPr id="41" name="Shape 9">
            <a:extLst>
              <a:ext uri="{FF2B5EF4-FFF2-40B4-BE49-F238E27FC236}">
                <a16:creationId xmlns:a16="http://schemas.microsoft.com/office/drawing/2014/main" id="{07AA676C-03D8-AA45-82EA-CF9661375CD5}"/>
              </a:ext>
            </a:extLst>
          </p:cNvPr>
          <p:cNvSpPr/>
          <p:nvPr/>
        </p:nvSpPr>
        <p:spPr>
          <a:xfrm>
            <a:off x="38028114" y="2643965"/>
            <a:ext cx="5791924" cy="698500"/>
          </a:xfrm>
          <a:prstGeom prst="rect">
            <a:avLst/>
          </a:prstGeom>
          <a:noFill/>
          <a:ln/>
        </p:spPr>
      </p:sp>
      <p:sp>
        <p:nvSpPr>
          <p:cNvPr id="42" name="Text 10">
            <a:extLst>
              <a:ext uri="{FF2B5EF4-FFF2-40B4-BE49-F238E27FC236}">
                <a16:creationId xmlns:a16="http://schemas.microsoft.com/office/drawing/2014/main" id="{1F3C61C9-D229-214A-98D5-12AB36C0FA8C}"/>
              </a:ext>
            </a:extLst>
          </p:cNvPr>
          <p:cNvSpPr/>
          <p:nvPr/>
        </p:nvSpPr>
        <p:spPr>
          <a:xfrm>
            <a:off x="37926502" y="2643965"/>
            <a:ext cx="5995149"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Unicorn Sighting</a:t>
            </a:r>
            <a:endParaRPr lang="en-US" sz="4800" dirty="0"/>
          </a:p>
        </p:txBody>
      </p:sp>
      <p:sp>
        <p:nvSpPr>
          <p:cNvPr id="43" name="Shape 11">
            <a:extLst>
              <a:ext uri="{FF2B5EF4-FFF2-40B4-BE49-F238E27FC236}">
                <a16:creationId xmlns:a16="http://schemas.microsoft.com/office/drawing/2014/main" id="{DF6D09D1-6B98-F74D-B8FC-6138CEC56B4C}"/>
              </a:ext>
            </a:extLst>
          </p:cNvPr>
          <p:cNvSpPr/>
          <p:nvPr/>
        </p:nvSpPr>
        <p:spPr>
          <a:xfrm>
            <a:off x="34674894" y="4845050"/>
            <a:ext cx="6096762" cy="3276600"/>
          </a:xfrm>
          <a:prstGeom prst="roundRect">
            <a:avLst>
              <a:gd name="adj" fmla="val 4744"/>
            </a:avLst>
          </a:prstGeom>
          <a:noFill/>
          <a:ln w="25400">
            <a:solidFill>
              <a:srgbClr val="333333"/>
            </a:solidFill>
            <a:prstDash val="solid"/>
          </a:ln>
        </p:spPr>
      </p:sp>
      <p:sp>
        <p:nvSpPr>
          <p:cNvPr id="44" name="Shape 12">
            <a:extLst>
              <a:ext uri="{FF2B5EF4-FFF2-40B4-BE49-F238E27FC236}">
                <a16:creationId xmlns:a16="http://schemas.microsoft.com/office/drawing/2014/main" id="{1BC437F6-CFD2-3C47-BA66-08F1E9B4EBFB}"/>
              </a:ext>
            </a:extLst>
          </p:cNvPr>
          <p:cNvSpPr/>
          <p:nvPr/>
        </p:nvSpPr>
        <p:spPr>
          <a:xfrm>
            <a:off x="36910374" y="5168900"/>
            <a:ext cx="1625803" cy="1625600"/>
          </a:xfrm>
          <a:prstGeom prst="roundRect">
            <a:avLst>
              <a:gd name="adj" fmla="val 78188"/>
            </a:avLst>
          </a:prstGeom>
          <a:noFill/>
          <a:ln/>
        </p:spPr>
      </p:sp>
      <p:pic>
        <p:nvPicPr>
          <p:cNvPr id="45" name="Image 8" descr="preencoded.png">
            <a:extLst>
              <a:ext uri="{FF2B5EF4-FFF2-40B4-BE49-F238E27FC236}">
                <a16:creationId xmlns:a16="http://schemas.microsoft.com/office/drawing/2014/main" id="{E3B73F23-0617-4C41-B2A1-08CE48C8C677}"/>
              </a:ext>
            </a:extLst>
          </p:cNvPr>
          <p:cNvPicPr>
            <a:picLocks noChangeAspect="1"/>
          </p:cNvPicPr>
          <p:nvPr/>
        </p:nvPicPr>
        <p:blipFill>
          <a:blip r:embed="rId11"/>
          <a:stretch>
            <a:fillRect/>
          </a:stretch>
        </p:blipFill>
        <p:spPr>
          <a:xfrm>
            <a:off x="36910374" y="5168900"/>
            <a:ext cx="1625803" cy="1625600"/>
          </a:xfrm>
          <a:prstGeom prst="rect">
            <a:avLst/>
          </a:prstGeom>
        </p:spPr>
      </p:pic>
      <p:pic>
        <p:nvPicPr>
          <p:cNvPr id="46" name="Image 9" descr="preencoded.png">
            <a:extLst>
              <a:ext uri="{FF2B5EF4-FFF2-40B4-BE49-F238E27FC236}">
                <a16:creationId xmlns:a16="http://schemas.microsoft.com/office/drawing/2014/main" id="{A5A78CEF-6DEE-964C-AF0B-E3AF9753E69A}"/>
              </a:ext>
            </a:extLst>
          </p:cNvPr>
          <p:cNvPicPr>
            <a:picLocks noChangeAspect="1"/>
          </p:cNvPicPr>
          <p:nvPr/>
        </p:nvPicPr>
        <p:blipFill>
          <a:blip r:embed="rId13"/>
          <a:stretch>
            <a:fillRect/>
          </a:stretch>
        </p:blipFill>
        <p:spPr>
          <a:xfrm>
            <a:off x="37088196" y="5296012"/>
            <a:ext cx="1270159" cy="1320688"/>
          </a:xfrm>
          <a:prstGeom prst="rect">
            <a:avLst/>
          </a:prstGeom>
        </p:spPr>
      </p:pic>
      <p:sp>
        <p:nvSpPr>
          <p:cNvPr id="47" name="Shape 13">
            <a:extLst>
              <a:ext uri="{FF2B5EF4-FFF2-40B4-BE49-F238E27FC236}">
                <a16:creationId xmlns:a16="http://schemas.microsoft.com/office/drawing/2014/main" id="{876360F7-36E2-7045-A1AE-43EA87EB8AF3}"/>
              </a:ext>
            </a:extLst>
          </p:cNvPr>
          <p:cNvSpPr/>
          <p:nvPr/>
        </p:nvSpPr>
        <p:spPr>
          <a:xfrm>
            <a:off x="34827313" y="7099300"/>
            <a:ext cx="5791924" cy="698500"/>
          </a:xfrm>
          <a:prstGeom prst="rect">
            <a:avLst/>
          </a:prstGeom>
          <a:noFill/>
          <a:ln/>
        </p:spPr>
      </p:sp>
      <p:sp>
        <p:nvSpPr>
          <p:cNvPr id="48" name="Text 14">
            <a:extLst>
              <a:ext uri="{FF2B5EF4-FFF2-40B4-BE49-F238E27FC236}">
                <a16:creationId xmlns:a16="http://schemas.microsoft.com/office/drawing/2014/main" id="{A89CC3A4-94A5-0E45-B44D-34C8A903C3B0}"/>
              </a:ext>
            </a:extLst>
          </p:cNvPr>
          <p:cNvSpPr/>
          <p:nvPr/>
        </p:nvSpPr>
        <p:spPr>
          <a:xfrm>
            <a:off x="34725701" y="7099300"/>
            <a:ext cx="5995149"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Spellcasting </a:t>
            </a:r>
            <a:endParaRPr lang="en-US" sz="4800" dirty="0"/>
          </a:p>
        </p:txBody>
      </p:sp>
      <p:sp>
        <p:nvSpPr>
          <p:cNvPr id="49" name="Shape 15">
            <a:extLst>
              <a:ext uri="{FF2B5EF4-FFF2-40B4-BE49-F238E27FC236}">
                <a16:creationId xmlns:a16="http://schemas.microsoft.com/office/drawing/2014/main" id="{4B5A9658-D471-F445-B8B9-8F682A83CD49}"/>
              </a:ext>
            </a:extLst>
          </p:cNvPr>
          <p:cNvSpPr/>
          <p:nvPr/>
        </p:nvSpPr>
        <p:spPr>
          <a:xfrm>
            <a:off x="42178543" y="-3765550"/>
            <a:ext cx="6096762" cy="3276600"/>
          </a:xfrm>
          <a:prstGeom prst="roundRect">
            <a:avLst>
              <a:gd name="adj" fmla="val 4744"/>
            </a:avLst>
          </a:prstGeom>
          <a:noFill/>
          <a:ln w="25400">
            <a:solidFill>
              <a:srgbClr val="333333"/>
            </a:solidFill>
            <a:prstDash val="solid"/>
          </a:ln>
        </p:spPr>
      </p:sp>
      <p:sp>
        <p:nvSpPr>
          <p:cNvPr id="50" name="Shape 16">
            <a:extLst>
              <a:ext uri="{FF2B5EF4-FFF2-40B4-BE49-F238E27FC236}">
                <a16:creationId xmlns:a16="http://schemas.microsoft.com/office/drawing/2014/main" id="{A30DDBAF-1820-DA4C-A9BE-668AE84C60AA}"/>
              </a:ext>
            </a:extLst>
          </p:cNvPr>
          <p:cNvSpPr/>
          <p:nvPr/>
        </p:nvSpPr>
        <p:spPr>
          <a:xfrm>
            <a:off x="44414022" y="-3441700"/>
            <a:ext cx="1625803" cy="1625600"/>
          </a:xfrm>
          <a:prstGeom prst="roundRect">
            <a:avLst>
              <a:gd name="adj" fmla="val 78188"/>
            </a:avLst>
          </a:prstGeom>
          <a:noFill/>
          <a:ln/>
        </p:spPr>
      </p:sp>
      <p:pic>
        <p:nvPicPr>
          <p:cNvPr id="51" name="Image 10" descr="preencoded.png">
            <a:extLst>
              <a:ext uri="{FF2B5EF4-FFF2-40B4-BE49-F238E27FC236}">
                <a16:creationId xmlns:a16="http://schemas.microsoft.com/office/drawing/2014/main" id="{83480D84-EC4E-D64E-ADAF-AE4473CCFCB3}"/>
              </a:ext>
            </a:extLst>
          </p:cNvPr>
          <p:cNvPicPr>
            <a:picLocks noChangeAspect="1"/>
          </p:cNvPicPr>
          <p:nvPr/>
        </p:nvPicPr>
        <p:blipFill>
          <a:blip r:embed="rId11"/>
          <a:stretch>
            <a:fillRect/>
          </a:stretch>
        </p:blipFill>
        <p:spPr>
          <a:xfrm>
            <a:off x="44414022" y="-3441700"/>
            <a:ext cx="1625803" cy="1625600"/>
          </a:xfrm>
          <a:prstGeom prst="rect">
            <a:avLst/>
          </a:prstGeom>
        </p:spPr>
      </p:pic>
      <p:pic>
        <p:nvPicPr>
          <p:cNvPr id="52" name="Image 11" descr="preencoded.png">
            <a:extLst>
              <a:ext uri="{FF2B5EF4-FFF2-40B4-BE49-F238E27FC236}">
                <a16:creationId xmlns:a16="http://schemas.microsoft.com/office/drawing/2014/main" id="{65943259-51C3-084A-BC6A-15752C2DC191}"/>
              </a:ext>
            </a:extLst>
          </p:cNvPr>
          <p:cNvPicPr>
            <a:picLocks noChangeAspect="1"/>
          </p:cNvPicPr>
          <p:nvPr/>
        </p:nvPicPr>
        <p:blipFill>
          <a:blip r:embed="rId14"/>
          <a:stretch>
            <a:fillRect/>
          </a:stretch>
        </p:blipFill>
        <p:spPr>
          <a:xfrm>
            <a:off x="44569672" y="-3251126"/>
            <a:ext cx="1314509" cy="1244526"/>
          </a:xfrm>
          <a:prstGeom prst="rect">
            <a:avLst/>
          </a:prstGeom>
        </p:spPr>
      </p:pic>
      <p:sp>
        <p:nvSpPr>
          <p:cNvPr id="53" name="Shape 17">
            <a:extLst>
              <a:ext uri="{FF2B5EF4-FFF2-40B4-BE49-F238E27FC236}">
                <a16:creationId xmlns:a16="http://schemas.microsoft.com/office/drawing/2014/main" id="{1E2B7CBD-5660-8C4B-AD5B-D7151D32DBF1}"/>
              </a:ext>
            </a:extLst>
          </p:cNvPr>
          <p:cNvSpPr/>
          <p:nvPr/>
        </p:nvSpPr>
        <p:spPr>
          <a:xfrm>
            <a:off x="42330962" y="-1511300"/>
            <a:ext cx="5791924" cy="698500"/>
          </a:xfrm>
          <a:prstGeom prst="rect">
            <a:avLst/>
          </a:prstGeom>
          <a:noFill/>
          <a:ln/>
        </p:spPr>
      </p:sp>
      <p:sp>
        <p:nvSpPr>
          <p:cNvPr id="54" name="Text 18">
            <a:extLst>
              <a:ext uri="{FF2B5EF4-FFF2-40B4-BE49-F238E27FC236}">
                <a16:creationId xmlns:a16="http://schemas.microsoft.com/office/drawing/2014/main" id="{5424A185-B6CB-854B-8668-5845224C3B13}"/>
              </a:ext>
            </a:extLst>
          </p:cNvPr>
          <p:cNvSpPr/>
          <p:nvPr/>
        </p:nvSpPr>
        <p:spPr>
          <a:xfrm>
            <a:off x="42229349" y="-1511300"/>
            <a:ext cx="5995149"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Dragon Taming</a:t>
            </a:r>
            <a:endParaRPr lang="en-US" sz="4800" dirty="0"/>
          </a:p>
        </p:txBody>
      </p:sp>
      <p:sp>
        <p:nvSpPr>
          <p:cNvPr id="55" name="Shape 19">
            <a:extLst>
              <a:ext uri="{FF2B5EF4-FFF2-40B4-BE49-F238E27FC236}">
                <a16:creationId xmlns:a16="http://schemas.microsoft.com/office/drawing/2014/main" id="{58841EB1-DFD7-C346-8289-663ADE29E7C6}"/>
              </a:ext>
            </a:extLst>
          </p:cNvPr>
          <p:cNvSpPr/>
          <p:nvPr/>
        </p:nvSpPr>
        <p:spPr>
          <a:xfrm>
            <a:off x="31778933" y="10439400"/>
            <a:ext cx="6096762" cy="3276600"/>
          </a:xfrm>
          <a:prstGeom prst="roundRect">
            <a:avLst>
              <a:gd name="adj" fmla="val 4744"/>
            </a:avLst>
          </a:prstGeom>
          <a:noFill/>
          <a:ln w="25400">
            <a:solidFill>
              <a:srgbClr val="333333"/>
            </a:solidFill>
            <a:prstDash val="solid"/>
          </a:ln>
        </p:spPr>
      </p:sp>
      <p:sp>
        <p:nvSpPr>
          <p:cNvPr id="56" name="Shape 20">
            <a:extLst>
              <a:ext uri="{FF2B5EF4-FFF2-40B4-BE49-F238E27FC236}">
                <a16:creationId xmlns:a16="http://schemas.microsoft.com/office/drawing/2014/main" id="{EEDD9959-18F4-B04B-A479-CA97B552D3F2}"/>
              </a:ext>
            </a:extLst>
          </p:cNvPr>
          <p:cNvSpPr/>
          <p:nvPr/>
        </p:nvSpPr>
        <p:spPr>
          <a:xfrm>
            <a:off x="34014412" y="10763250"/>
            <a:ext cx="1625803" cy="1625600"/>
          </a:xfrm>
          <a:prstGeom prst="roundRect">
            <a:avLst>
              <a:gd name="adj" fmla="val 78188"/>
            </a:avLst>
          </a:prstGeom>
          <a:noFill/>
          <a:ln/>
        </p:spPr>
      </p:sp>
      <p:pic>
        <p:nvPicPr>
          <p:cNvPr id="57" name="Image 12" descr="preencoded.png">
            <a:extLst>
              <a:ext uri="{FF2B5EF4-FFF2-40B4-BE49-F238E27FC236}">
                <a16:creationId xmlns:a16="http://schemas.microsoft.com/office/drawing/2014/main" id="{D24B5788-5A7F-D541-8BEC-4178BED76234}"/>
              </a:ext>
            </a:extLst>
          </p:cNvPr>
          <p:cNvPicPr>
            <a:picLocks noChangeAspect="1"/>
          </p:cNvPicPr>
          <p:nvPr/>
        </p:nvPicPr>
        <p:blipFill>
          <a:blip r:embed="rId11"/>
          <a:stretch>
            <a:fillRect/>
          </a:stretch>
        </p:blipFill>
        <p:spPr>
          <a:xfrm>
            <a:off x="34014412" y="10763250"/>
            <a:ext cx="1625803" cy="1625600"/>
          </a:xfrm>
          <a:prstGeom prst="rect">
            <a:avLst/>
          </a:prstGeom>
        </p:spPr>
      </p:pic>
      <p:pic>
        <p:nvPicPr>
          <p:cNvPr id="58" name="Image 13" descr="preencoded.png">
            <a:extLst>
              <a:ext uri="{FF2B5EF4-FFF2-40B4-BE49-F238E27FC236}">
                <a16:creationId xmlns:a16="http://schemas.microsoft.com/office/drawing/2014/main" id="{F7C60DF0-763E-CD4D-B6F0-06C1280C261F}"/>
              </a:ext>
            </a:extLst>
          </p:cNvPr>
          <p:cNvPicPr>
            <a:picLocks noChangeAspect="1"/>
          </p:cNvPicPr>
          <p:nvPr/>
        </p:nvPicPr>
        <p:blipFill>
          <a:blip r:embed="rId15"/>
          <a:stretch>
            <a:fillRect/>
          </a:stretch>
        </p:blipFill>
        <p:spPr>
          <a:xfrm>
            <a:off x="34293847" y="10877550"/>
            <a:ext cx="1066933" cy="1397000"/>
          </a:xfrm>
          <a:prstGeom prst="rect">
            <a:avLst/>
          </a:prstGeom>
        </p:spPr>
      </p:pic>
      <p:sp>
        <p:nvSpPr>
          <p:cNvPr id="59" name="Shape 21">
            <a:extLst>
              <a:ext uri="{FF2B5EF4-FFF2-40B4-BE49-F238E27FC236}">
                <a16:creationId xmlns:a16="http://schemas.microsoft.com/office/drawing/2014/main" id="{4179F6C3-4B2E-7049-AE76-8755F3E681EE}"/>
              </a:ext>
            </a:extLst>
          </p:cNvPr>
          <p:cNvSpPr/>
          <p:nvPr/>
        </p:nvSpPr>
        <p:spPr>
          <a:xfrm>
            <a:off x="31931352" y="12693650"/>
            <a:ext cx="5791924" cy="698500"/>
          </a:xfrm>
          <a:prstGeom prst="rect">
            <a:avLst/>
          </a:prstGeom>
          <a:noFill/>
          <a:ln/>
        </p:spPr>
      </p:sp>
      <p:sp>
        <p:nvSpPr>
          <p:cNvPr id="60" name="Text 22">
            <a:extLst>
              <a:ext uri="{FF2B5EF4-FFF2-40B4-BE49-F238E27FC236}">
                <a16:creationId xmlns:a16="http://schemas.microsoft.com/office/drawing/2014/main" id="{BD8745DF-2E46-5E4B-8782-E1136E801407}"/>
              </a:ext>
            </a:extLst>
          </p:cNvPr>
          <p:cNvSpPr/>
          <p:nvPr/>
        </p:nvSpPr>
        <p:spPr>
          <a:xfrm>
            <a:off x="31829739" y="12693650"/>
            <a:ext cx="5995149"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Treasure Hunt</a:t>
            </a:r>
            <a:endParaRPr lang="en-US" sz="4800" dirty="0"/>
          </a:p>
        </p:txBody>
      </p:sp>
      <p:pic>
        <p:nvPicPr>
          <p:cNvPr id="61" name="Image 14" descr="preencoded.png">
            <a:extLst>
              <a:ext uri="{FF2B5EF4-FFF2-40B4-BE49-F238E27FC236}">
                <a16:creationId xmlns:a16="http://schemas.microsoft.com/office/drawing/2014/main" id="{7F2F2590-81AB-AA48-B896-045357121BF1}"/>
              </a:ext>
            </a:extLst>
          </p:cNvPr>
          <p:cNvPicPr>
            <a:picLocks noChangeAspect="1"/>
          </p:cNvPicPr>
          <p:nvPr/>
        </p:nvPicPr>
        <p:blipFill>
          <a:blip r:embed="rId16"/>
          <a:stretch>
            <a:fillRect/>
          </a:stretch>
        </p:blipFill>
        <p:spPr>
          <a:xfrm>
            <a:off x="-10300987" y="-3105500"/>
            <a:ext cx="6693737" cy="4292600"/>
          </a:xfrm>
          <a:prstGeom prst="rect">
            <a:avLst/>
          </a:prstGeom>
        </p:spPr>
      </p:pic>
      <p:pic>
        <p:nvPicPr>
          <p:cNvPr id="62" name="Image 15" descr="preencoded.png">
            <a:extLst>
              <a:ext uri="{FF2B5EF4-FFF2-40B4-BE49-F238E27FC236}">
                <a16:creationId xmlns:a16="http://schemas.microsoft.com/office/drawing/2014/main" id="{2C83D63A-9A51-DB42-A954-EC217D2A73FC}"/>
              </a:ext>
            </a:extLst>
          </p:cNvPr>
          <p:cNvPicPr>
            <a:picLocks noChangeAspect="1"/>
          </p:cNvPicPr>
          <p:nvPr/>
        </p:nvPicPr>
        <p:blipFill>
          <a:blip r:embed="rId17"/>
          <a:stretch>
            <a:fillRect/>
          </a:stretch>
        </p:blipFill>
        <p:spPr>
          <a:xfrm>
            <a:off x="-10300987" y="1796700"/>
            <a:ext cx="6693737" cy="75438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5EED9"/>
        </a:solidFill>
        <a:effectLst/>
      </p:bgPr>
    </p:bg>
    <p:spTree>
      <p:nvGrpSpPr>
        <p:cNvPr id="1" name=""/>
        <p:cNvGrpSpPr/>
        <p:nvPr/>
      </p:nvGrpSpPr>
      <p:grpSpPr>
        <a:xfrm>
          <a:off x="0" y="0"/>
          <a:ext cx="0" cy="0"/>
          <a:chOff x="0" y="0"/>
          <a:chExt cx="0" cy="0"/>
        </a:xfrm>
      </p:grpSpPr>
      <p:sp>
        <p:nvSpPr>
          <p:cNvPr id="2" name="Shape 0"/>
          <p:cNvSpPr/>
          <p:nvPr/>
        </p:nvSpPr>
        <p:spPr>
          <a:xfrm>
            <a:off x="0" y="0"/>
            <a:ext cx="8611676" cy="8458200"/>
          </a:xfrm>
          <a:prstGeom prst="rect">
            <a:avLst/>
          </a:prstGeom>
          <a:solidFill>
            <a:srgbClr val="DA6B10">
              <a:alpha val="100000"/>
            </a:srgbClr>
          </a:solidFill>
          <a:ln/>
        </p:spPr>
      </p:sp>
      <p:sp>
        <p:nvSpPr>
          <p:cNvPr id="3" name="Shape 1"/>
          <p:cNvSpPr/>
          <p:nvPr/>
        </p:nvSpPr>
        <p:spPr>
          <a:xfrm>
            <a:off x="0" y="0"/>
            <a:ext cx="24387048" cy="13716000"/>
          </a:xfrm>
          <a:prstGeom prst="rect">
            <a:avLst/>
          </a:prstGeom>
          <a:noFill/>
          <a:ln/>
        </p:spPr>
      </p:sp>
      <p:pic>
        <p:nvPicPr>
          <p:cNvPr id="4" name="Image 0" descr="preencoded.png"/>
          <p:cNvPicPr>
            <a:picLocks noChangeAspect="1"/>
          </p:cNvPicPr>
          <p:nvPr/>
        </p:nvPicPr>
        <p:blipFill>
          <a:blip r:embed="rId3"/>
          <a:stretch>
            <a:fillRect/>
          </a:stretch>
        </p:blipFill>
        <p:spPr>
          <a:xfrm>
            <a:off x="0" y="1244600"/>
            <a:ext cx="24387048" cy="25400"/>
          </a:xfrm>
          <a:prstGeom prst="rect">
            <a:avLst/>
          </a:prstGeom>
        </p:spPr>
      </p:pic>
      <p:pic>
        <p:nvPicPr>
          <p:cNvPr id="5" name="Image 1" descr="preencoded.png"/>
          <p:cNvPicPr>
            <a:picLocks noChangeAspect="1"/>
          </p:cNvPicPr>
          <p:nvPr/>
        </p:nvPicPr>
        <p:blipFill>
          <a:blip r:embed="rId3"/>
          <a:stretch>
            <a:fillRect/>
          </a:stretch>
        </p:blipFill>
        <p:spPr>
          <a:xfrm>
            <a:off x="0" y="12420600"/>
            <a:ext cx="24387048" cy="25400"/>
          </a:xfrm>
          <a:prstGeom prst="rect">
            <a:avLst/>
          </a:prstGeom>
        </p:spPr>
      </p:pic>
      <p:pic>
        <p:nvPicPr>
          <p:cNvPr id="6" name="Image 2" descr="preencoded.png"/>
          <p:cNvPicPr>
            <a:picLocks noChangeAspect="1"/>
          </p:cNvPicPr>
          <p:nvPr/>
        </p:nvPicPr>
        <p:blipFill>
          <a:blip r:embed="rId4"/>
          <a:stretch>
            <a:fillRect/>
          </a:stretch>
        </p:blipFill>
        <p:spPr>
          <a:xfrm>
            <a:off x="1244756" y="1270000"/>
            <a:ext cx="25403" cy="12446000"/>
          </a:xfrm>
          <a:prstGeom prst="rect">
            <a:avLst/>
          </a:prstGeom>
        </p:spPr>
      </p:pic>
      <p:pic>
        <p:nvPicPr>
          <p:cNvPr id="7" name="Image 3" descr="preencoded.png"/>
          <p:cNvPicPr>
            <a:picLocks noChangeAspect="1"/>
          </p:cNvPicPr>
          <p:nvPr/>
        </p:nvPicPr>
        <p:blipFill>
          <a:blip r:embed="rId4"/>
          <a:stretch>
            <a:fillRect/>
          </a:stretch>
        </p:blipFill>
        <p:spPr>
          <a:xfrm>
            <a:off x="23726565" y="0"/>
            <a:ext cx="25403" cy="12446000"/>
          </a:xfrm>
          <a:prstGeom prst="rect">
            <a:avLst/>
          </a:prstGeom>
        </p:spPr>
      </p:pic>
      <p:pic>
        <p:nvPicPr>
          <p:cNvPr id="8" name="Image 4" descr="preencoded.png"/>
          <p:cNvPicPr>
            <a:picLocks noChangeAspect="1"/>
          </p:cNvPicPr>
          <p:nvPr/>
        </p:nvPicPr>
        <p:blipFill>
          <a:blip r:embed="rId5"/>
          <a:stretch>
            <a:fillRect/>
          </a:stretch>
        </p:blipFill>
        <p:spPr>
          <a:xfrm>
            <a:off x="22456407" y="0"/>
            <a:ext cx="25403" cy="13716000"/>
          </a:xfrm>
          <a:prstGeom prst="rect">
            <a:avLst/>
          </a:prstGeom>
        </p:spPr>
      </p:pic>
      <p:sp>
        <p:nvSpPr>
          <p:cNvPr id="9" name="Text 2"/>
          <p:cNvSpPr/>
          <p:nvPr/>
        </p:nvSpPr>
        <p:spPr>
          <a:xfrm rot="16200000">
            <a:off x="-978022" y="10306676"/>
            <a:ext cx="3310880"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Thesis Defenses</a:t>
            </a:r>
            <a:endParaRPr lang="en-US" sz="3200" dirty="0"/>
          </a:p>
        </p:txBody>
      </p:sp>
      <p:sp>
        <p:nvSpPr>
          <p:cNvPr id="10" name="Text 3"/>
          <p:cNvSpPr/>
          <p:nvPr/>
        </p:nvSpPr>
        <p:spPr>
          <a:xfrm rot="16200000">
            <a:off x="106232" y="1788821"/>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pic>
        <p:nvPicPr>
          <p:cNvPr id="11" name="Image 5" descr="preencoded.png"/>
          <p:cNvPicPr>
            <a:picLocks noChangeAspect="1"/>
          </p:cNvPicPr>
          <p:nvPr/>
        </p:nvPicPr>
        <p:blipFill>
          <a:blip r:embed="rId6"/>
          <a:stretch>
            <a:fillRect/>
          </a:stretch>
        </p:blipFill>
        <p:spPr>
          <a:xfrm>
            <a:off x="22608826" y="5257800"/>
            <a:ext cx="1016127" cy="3200400"/>
          </a:xfrm>
          <a:prstGeom prst="rect">
            <a:avLst/>
          </a:prstGeom>
        </p:spPr>
      </p:pic>
      <p:sp>
        <p:nvSpPr>
          <p:cNvPr id="13" name="Text 5"/>
          <p:cNvSpPr/>
          <p:nvPr/>
        </p:nvSpPr>
        <p:spPr>
          <a:xfrm rot="16200000">
            <a:off x="106232" y="1788821"/>
            <a:ext cx="1151611" cy="630767"/>
          </a:xfrm>
          <a:prstGeom prst="rect">
            <a:avLst/>
          </a:prstGeom>
          <a:noFill/>
          <a:ln/>
        </p:spPr>
        <p:txBody>
          <a:bodyPr wrap="square" lIns="0" tIns="0" rIns="0" bIns="0" rtlCol="0" anchor="t"/>
          <a:lstStyle/>
          <a:p>
            <a:pPr algn="l">
              <a:spcAft>
                <a:spcPts val="4000"/>
              </a:spcAft>
            </a:pPr>
            <a:r>
              <a:rPr lang="en-US" sz="3200" dirty="0">
                <a:solidFill>
                  <a:srgbClr val="333333">
                    <a:alpha val="100000"/>
                  </a:srgbClr>
                </a:solidFill>
                <a:latin typeface="Inter Regular" pitchFamily="34" charset="0"/>
                <a:ea typeface="Inter Regular" pitchFamily="34" charset="-122"/>
                <a:cs typeface="Inter Regular" pitchFamily="34" charset="-120"/>
              </a:rPr>
              <a:t>2023</a:t>
            </a:r>
            <a:endParaRPr lang="en-US" sz="3200" dirty="0"/>
          </a:p>
        </p:txBody>
      </p:sp>
      <p:sp>
        <p:nvSpPr>
          <p:cNvPr id="14" name="Text 6"/>
          <p:cNvSpPr/>
          <p:nvPr/>
        </p:nvSpPr>
        <p:spPr>
          <a:xfrm>
            <a:off x="8611676" y="2146300"/>
            <a:ext cx="9191715" cy="1494367"/>
          </a:xfrm>
          <a:prstGeom prst="rect">
            <a:avLst/>
          </a:prstGeom>
          <a:noFill/>
          <a:ln/>
        </p:spPr>
        <p:txBody>
          <a:bodyPr wrap="square" lIns="0" tIns="0" rIns="0" bIns="0" rtlCol="0" anchor="t"/>
          <a:lstStyle/>
          <a:p>
            <a:pPr algn="l"/>
            <a:r>
              <a:rPr lang="en-US" sz="8000" dirty="0">
                <a:solidFill>
                  <a:srgbClr val="333333">
                    <a:alpha val="100000"/>
                  </a:srgbClr>
                </a:solidFill>
                <a:latin typeface="Rokkitt SemiBold" pitchFamily="34" charset="0"/>
                <a:ea typeface="Rokkitt SemiBold" pitchFamily="34" charset="-122"/>
                <a:cs typeface="Rokkitt SemiBold" pitchFamily="34" charset="-120"/>
              </a:rPr>
              <a:t>Objectives</a:t>
            </a:r>
            <a:endParaRPr lang="en-US" sz="8000" dirty="0"/>
          </a:p>
        </p:txBody>
      </p:sp>
      <p:sp>
        <p:nvSpPr>
          <p:cNvPr id="15" name="Shape 7"/>
          <p:cNvSpPr/>
          <p:nvPr/>
        </p:nvSpPr>
        <p:spPr>
          <a:xfrm>
            <a:off x="8611676" y="3911600"/>
            <a:ext cx="6096762" cy="3276600"/>
          </a:xfrm>
          <a:prstGeom prst="roundRect">
            <a:avLst>
              <a:gd name="adj" fmla="val 4744"/>
            </a:avLst>
          </a:prstGeom>
          <a:noFill/>
          <a:ln w="25400">
            <a:solidFill>
              <a:srgbClr val="333333"/>
            </a:solidFill>
            <a:prstDash val="solid"/>
          </a:ln>
        </p:spPr>
      </p:sp>
      <p:sp>
        <p:nvSpPr>
          <p:cNvPr id="16" name="Shape 8"/>
          <p:cNvSpPr/>
          <p:nvPr/>
        </p:nvSpPr>
        <p:spPr>
          <a:xfrm>
            <a:off x="10847156" y="4235450"/>
            <a:ext cx="1625803" cy="1625600"/>
          </a:xfrm>
          <a:prstGeom prst="roundRect">
            <a:avLst>
              <a:gd name="adj" fmla="val 78188"/>
            </a:avLst>
          </a:prstGeom>
          <a:noFill/>
          <a:ln/>
        </p:spPr>
      </p:sp>
      <p:pic>
        <p:nvPicPr>
          <p:cNvPr id="17" name="Image 6" descr="preencoded.png"/>
          <p:cNvPicPr>
            <a:picLocks noChangeAspect="1"/>
          </p:cNvPicPr>
          <p:nvPr/>
        </p:nvPicPr>
        <p:blipFill>
          <a:blip r:embed="rId7"/>
          <a:stretch>
            <a:fillRect/>
          </a:stretch>
        </p:blipFill>
        <p:spPr>
          <a:xfrm>
            <a:off x="10847156" y="4235450"/>
            <a:ext cx="1625803" cy="1625600"/>
          </a:xfrm>
          <a:prstGeom prst="rect">
            <a:avLst/>
          </a:prstGeom>
        </p:spPr>
      </p:pic>
      <p:pic>
        <p:nvPicPr>
          <p:cNvPr id="18" name="Image 7" descr="preencoded.png"/>
          <p:cNvPicPr>
            <a:picLocks noChangeAspect="1"/>
          </p:cNvPicPr>
          <p:nvPr/>
        </p:nvPicPr>
        <p:blipFill>
          <a:blip r:embed="rId8"/>
          <a:stretch>
            <a:fillRect/>
          </a:stretch>
        </p:blipFill>
        <p:spPr>
          <a:xfrm>
            <a:off x="10999575" y="4464050"/>
            <a:ext cx="1244756" cy="1219200"/>
          </a:xfrm>
          <a:prstGeom prst="rect">
            <a:avLst/>
          </a:prstGeom>
        </p:spPr>
      </p:pic>
      <p:sp>
        <p:nvSpPr>
          <p:cNvPr id="19" name="Shape 9"/>
          <p:cNvSpPr/>
          <p:nvPr/>
        </p:nvSpPr>
        <p:spPr>
          <a:xfrm>
            <a:off x="8764095" y="6165850"/>
            <a:ext cx="5791924" cy="698500"/>
          </a:xfrm>
          <a:prstGeom prst="rect">
            <a:avLst/>
          </a:prstGeom>
          <a:noFill/>
          <a:ln/>
        </p:spPr>
      </p:sp>
      <p:sp>
        <p:nvSpPr>
          <p:cNvPr id="20" name="Text 10"/>
          <p:cNvSpPr/>
          <p:nvPr/>
        </p:nvSpPr>
        <p:spPr>
          <a:xfrm>
            <a:off x="8662483" y="6165850"/>
            <a:ext cx="5995149"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Unicorn Sighting</a:t>
            </a:r>
            <a:endParaRPr lang="en-US" sz="4800" dirty="0"/>
          </a:p>
        </p:txBody>
      </p:sp>
      <p:sp>
        <p:nvSpPr>
          <p:cNvPr id="21" name="Shape 11"/>
          <p:cNvSpPr/>
          <p:nvPr/>
        </p:nvSpPr>
        <p:spPr>
          <a:xfrm>
            <a:off x="8611676" y="7797800"/>
            <a:ext cx="6096762" cy="3276600"/>
          </a:xfrm>
          <a:prstGeom prst="roundRect">
            <a:avLst>
              <a:gd name="adj" fmla="val 4744"/>
            </a:avLst>
          </a:prstGeom>
          <a:noFill/>
          <a:ln w="25400">
            <a:solidFill>
              <a:srgbClr val="333333"/>
            </a:solidFill>
            <a:prstDash val="solid"/>
          </a:ln>
        </p:spPr>
      </p:sp>
      <p:sp>
        <p:nvSpPr>
          <p:cNvPr id="22" name="Shape 12"/>
          <p:cNvSpPr/>
          <p:nvPr/>
        </p:nvSpPr>
        <p:spPr>
          <a:xfrm>
            <a:off x="10847156" y="8121650"/>
            <a:ext cx="1625803" cy="1625600"/>
          </a:xfrm>
          <a:prstGeom prst="roundRect">
            <a:avLst>
              <a:gd name="adj" fmla="val 78188"/>
            </a:avLst>
          </a:prstGeom>
          <a:noFill/>
          <a:ln/>
        </p:spPr>
      </p:sp>
      <p:pic>
        <p:nvPicPr>
          <p:cNvPr id="23" name="Image 8" descr="preencoded.png"/>
          <p:cNvPicPr>
            <a:picLocks noChangeAspect="1"/>
          </p:cNvPicPr>
          <p:nvPr/>
        </p:nvPicPr>
        <p:blipFill>
          <a:blip r:embed="rId7"/>
          <a:stretch>
            <a:fillRect/>
          </a:stretch>
        </p:blipFill>
        <p:spPr>
          <a:xfrm>
            <a:off x="10847156" y="8121650"/>
            <a:ext cx="1625803" cy="1625600"/>
          </a:xfrm>
          <a:prstGeom prst="rect">
            <a:avLst/>
          </a:prstGeom>
        </p:spPr>
      </p:pic>
      <p:pic>
        <p:nvPicPr>
          <p:cNvPr id="24" name="Image 9" descr="preencoded.png"/>
          <p:cNvPicPr>
            <a:picLocks noChangeAspect="1"/>
          </p:cNvPicPr>
          <p:nvPr/>
        </p:nvPicPr>
        <p:blipFill>
          <a:blip r:embed="rId9"/>
          <a:stretch>
            <a:fillRect/>
          </a:stretch>
        </p:blipFill>
        <p:spPr>
          <a:xfrm>
            <a:off x="11024978" y="8248762"/>
            <a:ext cx="1270159" cy="1320688"/>
          </a:xfrm>
          <a:prstGeom prst="rect">
            <a:avLst/>
          </a:prstGeom>
        </p:spPr>
      </p:pic>
      <p:sp>
        <p:nvSpPr>
          <p:cNvPr id="25" name="Shape 13"/>
          <p:cNvSpPr/>
          <p:nvPr/>
        </p:nvSpPr>
        <p:spPr>
          <a:xfrm>
            <a:off x="8764095" y="10052050"/>
            <a:ext cx="5791924" cy="698500"/>
          </a:xfrm>
          <a:prstGeom prst="rect">
            <a:avLst/>
          </a:prstGeom>
          <a:noFill/>
          <a:ln/>
        </p:spPr>
      </p:sp>
      <p:sp>
        <p:nvSpPr>
          <p:cNvPr id="26" name="Text 14"/>
          <p:cNvSpPr/>
          <p:nvPr/>
        </p:nvSpPr>
        <p:spPr>
          <a:xfrm>
            <a:off x="8662483" y="10052050"/>
            <a:ext cx="5995149"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Spellcasting </a:t>
            </a:r>
            <a:endParaRPr lang="en-US" sz="4800" dirty="0"/>
          </a:p>
        </p:txBody>
      </p:sp>
      <p:sp>
        <p:nvSpPr>
          <p:cNvPr id="27" name="Shape 15"/>
          <p:cNvSpPr/>
          <p:nvPr/>
        </p:nvSpPr>
        <p:spPr>
          <a:xfrm>
            <a:off x="15432429" y="3911600"/>
            <a:ext cx="6096762" cy="3276600"/>
          </a:xfrm>
          <a:prstGeom prst="roundRect">
            <a:avLst>
              <a:gd name="adj" fmla="val 4744"/>
            </a:avLst>
          </a:prstGeom>
          <a:noFill/>
          <a:ln w="25400">
            <a:solidFill>
              <a:srgbClr val="333333"/>
            </a:solidFill>
            <a:prstDash val="solid"/>
          </a:ln>
        </p:spPr>
      </p:sp>
      <p:sp>
        <p:nvSpPr>
          <p:cNvPr id="28" name="Shape 16"/>
          <p:cNvSpPr/>
          <p:nvPr/>
        </p:nvSpPr>
        <p:spPr>
          <a:xfrm>
            <a:off x="17667908" y="4235450"/>
            <a:ext cx="1625803" cy="1625600"/>
          </a:xfrm>
          <a:prstGeom prst="roundRect">
            <a:avLst>
              <a:gd name="adj" fmla="val 78188"/>
            </a:avLst>
          </a:prstGeom>
          <a:noFill/>
          <a:ln/>
        </p:spPr>
      </p:sp>
      <p:pic>
        <p:nvPicPr>
          <p:cNvPr id="29" name="Image 10" descr="preencoded.png"/>
          <p:cNvPicPr>
            <a:picLocks noChangeAspect="1"/>
          </p:cNvPicPr>
          <p:nvPr/>
        </p:nvPicPr>
        <p:blipFill>
          <a:blip r:embed="rId7"/>
          <a:stretch>
            <a:fillRect/>
          </a:stretch>
        </p:blipFill>
        <p:spPr>
          <a:xfrm>
            <a:off x="17667908" y="4235450"/>
            <a:ext cx="1625803" cy="1625600"/>
          </a:xfrm>
          <a:prstGeom prst="rect">
            <a:avLst/>
          </a:prstGeom>
        </p:spPr>
      </p:pic>
      <p:pic>
        <p:nvPicPr>
          <p:cNvPr id="30" name="Image 11" descr="preencoded.png"/>
          <p:cNvPicPr>
            <a:picLocks noChangeAspect="1"/>
          </p:cNvPicPr>
          <p:nvPr/>
        </p:nvPicPr>
        <p:blipFill>
          <a:blip r:embed="rId10"/>
          <a:stretch>
            <a:fillRect/>
          </a:stretch>
        </p:blipFill>
        <p:spPr>
          <a:xfrm>
            <a:off x="17823558" y="4426024"/>
            <a:ext cx="1314509" cy="1244526"/>
          </a:xfrm>
          <a:prstGeom prst="rect">
            <a:avLst/>
          </a:prstGeom>
        </p:spPr>
      </p:pic>
      <p:sp>
        <p:nvSpPr>
          <p:cNvPr id="31" name="Shape 17"/>
          <p:cNvSpPr/>
          <p:nvPr/>
        </p:nvSpPr>
        <p:spPr>
          <a:xfrm>
            <a:off x="15584848" y="6165850"/>
            <a:ext cx="5791924" cy="698500"/>
          </a:xfrm>
          <a:prstGeom prst="rect">
            <a:avLst/>
          </a:prstGeom>
          <a:noFill/>
          <a:ln/>
        </p:spPr>
      </p:sp>
      <p:sp>
        <p:nvSpPr>
          <p:cNvPr id="32" name="Text 18"/>
          <p:cNvSpPr/>
          <p:nvPr/>
        </p:nvSpPr>
        <p:spPr>
          <a:xfrm>
            <a:off x="15483235" y="6165850"/>
            <a:ext cx="5995149"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Dragon Taming</a:t>
            </a:r>
            <a:endParaRPr lang="en-US" sz="4800" dirty="0"/>
          </a:p>
        </p:txBody>
      </p:sp>
      <p:sp>
        <p:nvSpPr>
          <p:cNvPr id="33" name="Shape 19"/>
          <p:cNvSpPr/>
          <p:nvPr/>
        </p:nvSpPr>
        <p:spPr>
          <a:xfrm>
            <a:off x="15432429" y="7797800"/>
            <a:ext cx="6096762" cy="3276600"/>
          </a:xfrm>
          <a:prstGeom prst="roundRect">
            <a:avLst>
              <a:gd name="adj" fmla="val 4744"/>
            </a:avLst>
          </a:prstGeom>
          <a:noFill/>
          <a:ln w="25400">
            <a:solidFill>
              <a:srgbClr val="333333"/>
            </a:solidFill>
            <a:prstDash val="solid"/>
          </a:ln>
        </p:spPr>
      </p:sp>
      <p:sp>
        <p:nvSpPr>
          <p:cNvPr id="34" name="Shape 20"/>
          <p:cNvSpPr/>
          <p:nvPr/>
        </p:nvSpPr>
        <p:spPr>
          <a:xfrm>
            <a:off x="17667908" y="8121650"/>
            <a:ext cx="1625803" cy="1625600"/>
          </a:xfrm>
          <a:prstGeom prst="roundRect">
            <a:avLst>
              <a:gd name="adj" fmla="val 78188"/>
            </a:avLst>
          </a:prstGeom>
          <a:noFill/>
          <a:ln/>
        </p:spPr>
      </p:sp>
      <p:pic>
        <p:nvPicPr>
          <p:cNvPr id="35" name="Image 12" descr="preencoded.png"/>
          <p:cNvPicPr>
            <a:picLocks noChangeAspect="1"/>
          </p:cNvPicPr>
          <p:nvPr/>
        </p:nvPicPr>
        <p:blipFill>
          <a:blip r:embed="rId7"/>
          <a:stretch>
            <a:fillRect/>
          </a:stretch>
        </p:blipFill>
        <p:spPr>
          <a:xfrm>
            <a:off x="17667908" y="8121650"/>
            <a:ext cx="1625803" cy="1625600"/>
          </a:xfrm>
          <a:prstGeom prst="rect">
            <a:avLst/>
          </a:prstGeom>
        </p:spPr>
      </p:pic>
      <p:pic>
        <p:nvPicPr>
          <p:cNvPr id="36" name="Image 13" descr="preencoded.png"/>
          <p:cNvPicPr>
            <a:picLocks noChangeAspect="1"/>
          </p:cNvPicPr>
          <p:nvPr/>
        </p:nvPicPr>
        <p:blipFill>
          <a:blip r:embed="rId11"/>
          <a:stretch>
            <a:fillRect/>
          </a:stretch>
        </p:blipFill>
        <p:spPr>
          <a:xfrm>
            <a:off x="17947343" y="8235950"/>
            <a:ext cx="1066933" cy="1397000"/>
          </a:xfrm>
          <a:prstGeom prst="rect">
            <a:avLst/>
          </a:prstGeom>
        </p:spPr>
      </p:pic>
      <p:sp>
        <p:nvSpPr>
          <p:cNvPr id="37" name="Shape 21"/>
          <p:cNvSpPr/>
          <p:nvPr/>
        </p:nvSpPr>
        <p:spPr>
          <a:xfrm>
            <a:off x="15584848" y="10052050"/>
            <a:ext cx="5791924" cy="698500"/>
          </a:xfrm>
          <a:prstGeom prst="rect">
            <a:avLst/>
          </a:prstGeom>
          <a:noFill/>
          <a:ln/>
        </p:spPr>
      </p:sp>
      <p:sp>
        <p:nvSpPr>
          <p:cNvPr id="38" name="Text 22"/>
          <p:cNvSpPr/>
          <p:nvPr/>
        </p:nvSpPr>
        <p:spPr>
          <a:xfrm>
            <a:off x="15483235" y="10052050"/>
            <a:ext cx="5995149" cy="901700"/>
          </a:xfrm>
          <a:prstGeom prst="rect">
            <a:avLst/>
          </a:prstGeom>
          <a:noFill/>
          <a:ln/>
        </p:spPr>
        <p:txBody>
          <a:bodyPr wrap="square" lIns="0" tIns="0" rIns="0" bIns="0" rtlCol="0" anchor="t"/>
          <a:lstStyle/>
          <a:p>
            <a:pPr algn="ctr"/>
            <a:r>
              <a:rPr lang="en-US" sz="4800" dirty="0">
                <a:solidFill>
                  <a:srgbClr val="000000">
                    <a:alpha val="100000"/>
                  </a:srgbClr>
                </a:solidFill>
                <a:latin typeface="Rokkitt SemiBold" pitchFamily="34" charset="0"/>
                <a:ea typeface="Rokkitt SemiBold" pitchFamily="34" charset="-122"/>
                <a:cs typeface="Rokkitt SemiBold" pitchFamily="34" charset="-120"/>
              </a:rPr>
              <a:t>Treasure Hunt</a:t>
            </a:r>
            <a:endParaRPr lang="en-US" sz="4800" dirty="0"/>
          </a:p>
        </p:txBody>
      </p:sp>
      <p:pic>
        <p:nvPicPr>
          <p:cNvPr id="39" name="Image 14" descr="preencoded.png"/>
          <p:cNvPicPr>
            <a:picLocks noChangeAspect="1"/>
          </p:cNvPicPr>
          <p:nvPr/>
        </p:nvPicPr>
        <p:blipFill>
          <a:blip r:embed="rId12"/>
          <a:stretch>
            <a:fillRect/>
          </a:stretch>
        </p:blipFill>
        <p:spPr>
          <a:xfrm>
            <a:off x="1270159" y="1270000"/>
            <a:ext cx="6693737" cy="4292600"/>
          </a:xfrm>
          <a:prstGeom prst="rect">
            <a:avLst/>
          </a:prstGeom>
        </p:spPr>
      </p:pic>
      <p:pic>
        <p:nvPicPr>
          <p:cNvPr id="40" name="Image 15" descr="preencoded.png"/>
          <p:cNvPicPr>
            <a:picLocks noChangeAspect="1"/>
          </p:cNvPicPr>
          <p:nvPr/>
        </p:nvPicPr>
        <p:blipFill>
          <a:blip r:embed="rId13"/>
          <a:stretch>
            <a:fillRect/>
          </a:stretch>
        </p:blipFill>
        <p:spPr>
          <a:xfrm>
            <a:off x="1270159" y="6172200"/>
            <a:ext cx="6693737" cy="7543800"/>
          </a:xfrm>
          <a:prstGeom prst="rect">
            <a:avLst/>
          </a:prstGeom>
        </p:spPr>
      </p:pic>
      <p:sp>
        <p:nvSpPr>
          <p:cNvPr id="41" name="Text 5">
            <a:extLst>
              <a:ext uri="{FF2B5EF4-FFF2-40B4-BE49-F238E27FC236}">
                <a16:creationId xmlns:a16="http://schemas.microsoft.com/office/drawing/2014/main" id="{35A78065-0CE2-924C-86B8-10BA11DF9C63}"/>
              </a:ext>
            </a:extLst>
          </p:cNvPr>
          <p:cNvSpPr/>
          <p:nvPr/>
        </p:nvSpPr>
        <p:spPr>
          <a:xfrm>
            <a:off x="-23040392" y="1722966"/>
            <a:ext cx="10728608" cy="2396067"/>
          </a:xfrm>
          <a:prstGeom prst="rect">
            <a:avLst/>
          </a:prstGeom>
          <a:noFill/>
          <a:ln/>
        </p:spPr>
        <p:txBody>
          <a:bodyPr wrap="square" lIns="0" tIns="0" rIns="0" bIns="0" rtlCol="0" anchor="t"/>
          <a:lstStyle/>
          <a:p>
            <a:pPr algn="l"/>
            <a:r>
              <a:rPr lang="en-US" sz="12800" dirty="0">
                <a:solidFill>
                  <a:srgbClr val="333333">
                    <a:alpha val="100000"/>
                  </a:srgbClr>
                </a:solidFill>
                <a:latin typeface="Rokkitt SemiBold" pitchFamily="34" charset="0"/>
                <a:ea typeface="Rokkitt SemiBold" pitchFamily="34" charset="-122"/>
                <a:cs typeface="Rokkitt SemiBold" pitchFamily="34" charset="-120"/>
              </a:rPr>
              <a:t>Methodology</a:t>
            </a:r>
            <a:endParaRPr lang="en-US" sz="12800" dirty="0"/>
          </a:p>
        </p:txBody>
      </p:sp>
      <p:sp>
        <p:nvSpPr>
          <p:cNvPr id="42" name="Shape 6">
            <a:extLst>
              <a:ext uri="{FF2B5EF4-FFF2-40B4-BE49-F238E27FC236}">
                <a16:creationId xmlns:a16="http://schemas.microsoft.com/office/drawing/2014/main" id="{99610663-8232-574F-8A94-47FCBA49D407}"/>
              </a:ext>
            </a:extLst>
          </p:cNvPr>
          <p:cNvSpPr/>
          <p:nvPr/>
        </p:nvSpPr>
        <p:spPr>
          <a:xfrm>
            <a:off x="-23040392" y="4148666"/>
            <a:ext cx="9145143" cy="2387600"/>
          </a:xfrm>
          <a:prstGeom prst="rect">
            <a:avLst/>
          </a:prstGeom>
          <a:noFill/>
          <a:ln/>
        </p:spPr>
      </p:sp>
      <p:sp>
        <p:nvSpPr>
          <p:cNvPr id="43" name="Shape 7">
            <a:extLst>
              <a:ext uri="{FF2B5EF4-FFF2-40B4-BE49-F238E27FC236}">
                <a16:creationId xmlns:a16="http://schemas.microsoft.com/office/drawing/2014/main" id="{238EB8C1-FBCE-2E47-B6C7-ED75DBC8D415}"/>
              </a:ext>
            </a:extLst>
          </p:cNvPr>
          <p:cNvSpPr/>
          <p:nvPr/>
        </p:nvSpPr>
        <p:spPr>
          <a:xfrm>
            <a:off x="-23040392" y="4529666"/>
            <a:ext cx="1625803" cy="1625600"/>
          </a:xfrm>
          <a:prstGeom prst="roundRect">
            <a:avLst>
              <a:gd name="adj" fmla="val 78188"/>
            </a:avLst>
          </a:prstGeom>
          <a:noFill/>
          <a:ln w="12700">
            <a:solidFill>
              <a:srgbClr val="333333"/>
            </a:solidFill>
            <a:prstDash val="solid"/>
          </a:ln>
        </p:spPr>
      </p:sp>
      <p:pic>
        <p:nvPicPr>
          <p:cNvPr id="44" name="Image 7" descr="preencoded.png">
            <a:extLst>
              <a:ext uri="{FF2B5EF4-FFF2-40B4-BE49-F238E27FC236}">
                <a16:creationId xmlns:a16="http://schemas.microsoft.com/office/drawing/2014/main" id="{22B824DB-F5FA-F34D-A4B1-2CD76BCBC64E}"/>
              </a:ext>
            </a:extLst>
          </p:cNvPr>
          <p:cNvPicPr>
            <a:picLocks noChangeAspect="1"/>
          </p:cNvPicPr>
          <p:nvPr/>
        </p:nvPicPr>
        <p:blipFill>
          <a:blip r:embed="rId14"/>
          <a:stretch>
            <a:fillRect/>
          </a:stretch>
        </p:blipFill>
        <p:spPr>
          <a:xfrm>
            <a:off x="-22735554" y="4834466"/>
            <a:ext cx="1016127" cy="1016000"/>
          </a:xfrm>
          <a:prstGeom prst="rect">
            <a:avLst/>
          </a:prstGeom>
        </p:spPr>
      </p:pic>
      <p:pic>
        <p:nvPicPr>
          <p:cNvPr id="45" name="Image 8" descr="preencoded.png">
            <a:extLst>
              <a:ext uri="{FF2B5EF4-FFF2-40B4-BE49-F238E27FC236}">
                <a16:creationId xmlns:a16="http://schemas.microsoft.com/office/drawing/2014/main" id="{1C436ED8-9A51-1E4E-8AE3-8FF8B518004C}"/>
              </a:ext>
            </a:extLst>
          </p:cNvPr>
          <p:cNvPicPr>
            <a:picLocks noChangeAspect="1"/>
          </p:cNvPicPr>
          <p:nvPr/>
        </p:nvPicPr>
        <p:blipFill>
          <a:blip r:embed="rId15"/>
          <a:stretch>
            <a:fillRect/>
          </a:stretch>
        </p:blipFill>
        <p:spPr>
          <a:xfrm>
            <a:off x="-22592661" y="4977341"/>
            <a:ext cx="730341" cy="730250"/>
          </a:xfrm>
          <a:prstGeom prst="rect">
            <a:avLst/>
          </a:prstGeom>
        </p:spPr>
      </p:pic>
      <p:sp>
        <p:nvSpPr>
          <p:cNvPr id="46" name="Shape 8">
            <a:extLst>
              <a:ext uri="{FF2B5EF4-FFF2-40B4-BE49-F238E27FC236}">
                <a16:creationId xmlns:a16="http://schemas.microsoft.com/office/drawing/2014/main" id="{89BC7592-AC61-FD43-9E9F-75FF23F84A51}"/>
              </a:ext>
            </a:extLst>
          </p:cNvPr>
          <p:cNvSpPr/>
          <p:nvPr/>
        </p:nvSpPr>
        <p:spPr>
          <a:xfrm>
            <a:off x="-21008138" y="4148666"/>
            <a:ext cx="7112889" cy="2387600"/>
          </a:xfrm>
          <a:prstGeom prst="rect">
            <a:avLst/>
          </a:prstGeom>
          <a:noFill/>
          <a:ln/>
        </p:spPr>
      </p:sp>
      <p:sp>
        <p:nvSpPr>
          <p:cNvPr id="47" name="Text 9">
            <a:extLst>
              <a:ext uri="{FF2B5EF4-FFF2-40B4-BE49-F238E27FC236}">
                <a16:creationId xmlns:a16="http://schemas.microsoft.com/office/drawing/2014/main" id="{3060437E-9A77-C941-A14E-AAC955C54178}"/>
              </a:ext>
            </a:extLst>
          </p:cNvPr>
          <p:cNvSpPr/>
          <p:nvPr/>
        </p:nvSpPr>
        <p:spPr>
          <a:xfrm>
            <a:off x="-21008138" y="4148666"/>
            <a:ext cx="7316114"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Research</a:t>
            </a:r>
            <a:endParaRPr lang="en-US" sz="4800" dirty="0"/>
          </a:p>
        </p:txBody>
      </p:sp>
      <p:sp>
        <p:nvSpPr>
          <p:cNvPr id="48" name="Text 10">
            <a:extLst>
              <a:ext uri="{FF2B5EF4-FFF2-40B4-BE49-F238E27FC236}">
                <a16:creationId xmlns:a16="http://schemas.microsoft.com/office/drawing/2014/main" id="{5C05EBC5-DBB8-DA4D-ABE4-8316E55F4CBB}"/>
              </a:ext>
            </a:extLst>
          </p:cNvPr>
          <p:cNvSpPr/>
          <p:nvPr/>
        </p:nvSpPr>
        <p:spPr>
          <a:xfrm>
            <a:off x="-21008138" y="5050366"/>
            <a:ext cx="7248373" cy="16213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his involves discussing the overall strategy and plan for conducting the research.</a:t>
            </a:r>
            <a:endParaRPr lang="en-US" sz="3200" dirty="0"/>
          </a:p>
        </p:txBody>
      </p:sp>
      <p:sp>
        <p:nvSpPr>
          <p:cNvPr id="49" name="Shape 11">
            <a:extLst>
              <a:ext uri="{FF2B5EF4-FFF2-40B4-BE49-F238E27FC236}">
                <a16:creationId xmlns:a16="http://schemas.microsoft.com/office/drawing/2014/main" id="{D511CADC-E482-AC44-BB41-35BC9EBB1464}"/>
              </a:ext>
            </a:extLst>
          </p:cNvPr>
          <p:cNvSpPr/>
          <p:nvPr/>
        </p:nvSpPr>
        <p:spPr>
          <a:xfrm>
            <a:off x="-23040392" y="7882466"/>
            <a:ext cx="9145143" cy="2387600"/>
          </a:xfrm>
          <a:prstGeom prst="rect">
            <a:avLst/>
          </a:prstGeom>
          <a:noFill/>
          <a:ln/>
        </p:spPr>
      </p:sp>
      <p:sp>
        <p:nvSpPr>
          <p:cNvPr id="50" name="Shape 12">
            <a:extLst>
              <a:ext uri="{FF2B5EF4-FFF2-40B4-BE49-F238E27FC236}">
                <a16:creationId xmlns:a16="http://schemas.microsoft.com/office/drawing/2014/main" id="{92179430-DCA4-0D47-AE0E-5AC37D7F2E59}"/>
              </a:ext>
            </a:extLst>
          </p:cNvPr>
          <p:cNvSpPr/>
          <p:nvPr/>
        </p:nvSpPr>
        <p:spPr>
          <a:xfrm>
            <a:off x="-23040392" y="8263466"/>
            <a:ext cx="1625803" cy="1625600"/>
          </a:xfrm>
          <a:prstGeom prst="roundRect">
            <a:avLst>
              <a:gd name="adj" fmla="val 78188"/>
            </a:avLst>
          </a:prstGeom>
          <a:noFill/>
          <a:ln w="12700">
            <a:solidFill>
              <a:srgbClr val="333333"/>
            </a:solidFill>
            <a:prstDash val="solid"/>
          </a:ln>
        </p:spPr>
      </p:sp>
      <p:pic>
        <p:nvPicPr>
          <p:cNvPr id="51" name="Image 9" descr="preencoded.png">
            <a:extLst>
              <a:ext uri="{FF2B5EF4-FFF2-40B4-BE49-F238E27FC236}">
                <a16:creationId xmlns:a16="http://schemas.microsoft.com/office/drawing/2014/main" id="{35B5AAAE-B04F-1A4D-B08A-080345109E4B}"/>
              </a:ext>
            </a:extLst>
          </p:cNvPr>
          <p:cNvPicPr>
            <a:picLocks noChangeAspect="1"/>
          </p:cNvPicPr>
          <p:nvPr/>
        </p:nvPicPr>
        <p:blipFill>
          <a:blip r:embed="rId14"/>
          <a:stretch>
            <a:fillRect/>
          </a:stretch>
        </p:blipFill>
        <p:spPr>
          <a:xfrm>
            <a:off x="-22735554" y="8568266"/>
            <a:ext cx="1016127" cy="1016000"/>
          </a:xfrm>
          <a:prstGeom prst="rect">
            <a:avLst/>
          </a:prstGeom>
        </p:spPr>
      </p:pic>
      <p:pic>
        <p:nvPicPr>
          <p:cNvPr id="52" name="Image 10" descr="preencoded.png">
            <a:extLst>
              <a:ext uri="{FF2B5EF4-FFF2-40B4-BE49-F238E27FC236}">
                <a16:creationId xmlns:a16="http://schemas.microsoft.com/office/drawing/2014/main" id="{D333A9B5-28CD-FD49-A4C4-E21BDF038900}"/>
              </a:ext>
            </a:extLst>
          </p:cNvPr>
          <p:cNvPicPr>
            <a:picLocks noChangeAspect="1"/>
          </p:cNvPicPr>
          <p:nvPr/>
        </p:nvPicPr>
        <p:blipFill>
          <a:blip r:embed="rId16"/>
          <a:stretch>
            <a:fillRect/>
          </a:stretch>
        </p:blipFill>
        <p:spPr>
          <a:xfrm>
            <a:off x="-22660139" y="8776625"/>
            <a:ext cx="865296" cy="599281"/>
          </a:xfrm>
          <a:prstGeom prst="rect">
            <a:avLst/>
          </a:prstGeom>
        </p:spPr>
      </p:pic>
      <p:sp>
        <p:nvSpPr>
          <p:cNvPr id="53" name="Shape 13">
            <a:extLst>
              <a:ext uri="{FF2B5EF4-FFF2-40B4-BE49-F238E27FC236}">
                <a16:creationId xmlns:a16="http://schemas.microsoft.com/office/drawing/2014/main" id="{F9E9AE62-2E71-3343-AB1A-2D3B74197D4A}"/>
              </a:ext>
            </a:extLst>
          </p:cNvPr>
          <p:cNvSpPr/>
          <p:nvPr/>
        </p:nvSpPr>
        <p:spPr>
          <a:xfrm>
            <a:off x="-21008138" y="7882466"/>
            <a:ext cx="7112889" cy="2387600"/>
          </a:xfrm>
          <a:prstGeom prst="rect">
            <a:avLst/>
          </a:prstGeom>
          <a:noFill/>
          <a:ln/>
        </p:spPr>
      </p:sp>
      <p:sp>
        <p:nvSpPr>
          <p:cNvPr id="54" name="Text 14">
            <a:extLst>
              <a:ext uri="{FF2B5EF4-FFF2-40B4-BE49-F238E27FC236}">
                <a16:creationId xmlns:a16="http://schemas.microsoft.com/office/drawing/2014/main" id="{2B26CBC6-EFCD-174D-AA8D-175F11DFBF03}"/>
              </a:ext>
            </a:extLst>
          </p:cNvPr>
          <p:cNvSpPr/>
          <p:nvPr/>
        </p:nvSpPr>
        <p:spPr>
          <a:xfrm>
            <a:off x="-21008138" y="7882466"/>
            <a:ext cx="7316114"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Data Analysis</a:t>
            </a:r>
            <a:endParaRPr lang="en-US" sz="4800" dirty="0"/>
          </a:p>
        </p:txBody>
      </p:sp>
      <p:sp>
        <p:nvSpPr>
          <p:cNvPr id="55" name="Text 15">
            <a:extLst>
              <a:ext uri="{FF2B5EF4-FFF2-40B4-BE49-F238E27FC236}">
                <a16:creationId xmlns:a16="http://schemas.microsoft.com/office/drawing/2014/main" id="{7464905D-3C54-0144-9D7C-3259E5D237BB}"/>
              </a:ext>
            </a:extLst>
          </p:cNvPr>
          <p:cNvSpPr/>
          <p:nvPr/>
        </p:nvSpPr>
        <p:spPr>
          <a:xfrm>
            <a:off x="-21008138" y="8784166"/>
            <a:ext cx="7248373" cy="16213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This involves outlining the methods used to gather data, such as conducting interviews, surveys.</a:t>
            </a:r>
            <a:endParaRPr lang="en-US" sz="3200" dirty="0"/>
          </a:p>
        </p:txBody>
      </p:sp>
      <p:sp>
        <p:nvSpPr>
          <p:cNvPr id="56" name="Shape 16">
            <a:extLst>
              <a:ext uri="{FF2B5EF4-FFF2-40B4-BE49-F238E27FC236}">
                <a16:creationId xmlns:a16="http://schemas.microsoft.com/office/drawing/2014/main" id="{8B31DCBC-BDA1-844F-8BCF-9D6E6908B235}"/>
              </a:ext>
            </a:extLst>
          </p:cNvPr>
          <p:cNvSpPr/>
          <p:nvPr/>
        </p:nvSpPr>
        <p:spPr>
          <a:xfrm>
            <a:off x="16799966" y="18207566"/>
            <a:ext cx="9145143" cy="2882900"/>
          </a:xfrm>
          <a:prstGeom prst="rect">
            <a:avLst/>
          </a:prstGeom>
          <a:noFill/>
          <a:ln/>
        </p:spPr>
      </p:sp>
      <p:sp>
        <p:nvSpPr>
          <p:cNvPr id="57" name="Shape 17">
            <a:extLst>
              <a:ext uri="{FF2B5EF4-FFF2-40B4-BE49-F238E27FC236}">
                <a16:creationId xmlns:a16="http://schemas.microsoft.com/office/drawing/2014/main" id="{CA5482E1-110E-0E4C-85DA-F4BA703379CD}"/>
              </a:ext>
            </a:extLst>
          </p:cNvPr>
          <p:cNvSpPr/>
          <p:nvPr/>
        </p:nvSpPr>
        <p:spPr>
          <a:xfrm>
            <a:off x="16799966" y="18836216"/>
            <a:ext cx="1625803" cy="1625600"/>
          </a:xfrm>
          <a:prstGeom prst="roundRect">
            <a:avLst>
              <a:gd name="adj" fmla="val 78188"/>
            </a:avLst>
          </a:prstGeom>
          <a:noFill/>
          <a:ln w="12700">
            <a:solidFill>
              <a:srgbClr val="333333"/>
            </a:solidFill>
            <a:prstDash val="solid"/>
          </a:ln>
        </p:spPr>
      </p:sp>
      <p:pic>
        <p:nvPicPr>
          <p:cNvPr id="58" name="Image 11" descr="preencoded.png">
            <a:extLst>
              <a:ext uri="{FF2B5EF4-FFF2-40B4-BE49-F238E27FC236}">
                <a16:creationId xmlns:a16="http://schemas.microsoft.com/office/drawing/2014/main" id="{554781E3-EE3F-6C42-870F-733B2FF986A8}"/>
              </a:ext>
            </a:extLst>
          </p:cNvPr>
          <p:cNvPicPr>
            <a:picLocks noChangeAspect="1"/>
          </p:cNvPicPr>
          <p:nvPr/>
        </p:nvPicPr>
        <p:blipFill>
          <a:blip r:embed="rId17"/>
          <a:stretch>
            <a:fillRect/>
          </a:stretch>
        </p:blipFill>
        <p:spPr>
          <a:xfrm>
            <a:off x="17104804" y="19141016"/>
            <a:ext cx="1016127" cy="1016000"/>
          </a:xfrm>
          <a:prstGeom prst="rect">
            <a:avLst/>
          </a:prstGeom>
        </p:spPr>
      </p:pic>
      <p:pic>
        <p:nvPicPr>
          <p:cNvPr id="59" name="Image 12" descr="preencoded.png">
            <a:extLst>
              <a:ext uri="{FF2B5EF4-FFF2-40B4-BE49-F238E27FC236}">
                <a16:creationId xmlns:a16="http://schemas.microsoft.com/office/drawing/2014/main" id="{765D04FB-2CED-6142-9C28-3442A1FC0D33}"/>
              </a:ext>
            </a:extLst>
          </p:cNvPr>
          <p:cNvPicPr>
            <a:picLocks noChangeAspect="1"/>
          </p:cNvPicPr>
          <p:nvPr/>
        </p:nvPicPr>
        <p:blipFill>
          <a:blip r:embed="rId18"/>
          <a:stretch>
            <a:fillRect/>
          </a:stretch>
        </p:blipFill>
        <p:spPr>
          <a:xfrm>
            <a:off x="17208004" y="19311672"/>
            <a:ext cx="809726" cy="674688"/>
          </a:xfrm>
          <a:prstGeom prst="rect">
            <a:avLst/>
          </a:prstGeom>
        </p:spPr>
      </p:pic>
      <p:sp>
        <p:nvSpPr>
          <p:cNvPr id="60" name="Shape 18">
            <a:extLst>
              <a:ext uri="{FF2B5EF4-FFF2-40B4-BE49-F238E27FC236}">
                <a16:creationId xmlns:a16="http://schemas.microsoft.com/office/drawing/2014/main" id="{F9E0B096-B112-8D48-BA5D-20682484D6DD}"/>
              </a:ext>
            </a:extLst>
          </p:cNvPr>
          <p:cNvSpPr/>
          <p:nvPr/>
        </p:nvSpPr>
        <p:spPr>
          <a:xfrm>
            <a:off x="18832220" y="18207566"/>
            <a:ext cx="7112889" cy="2882900"/>
          </a:xfrm>
          <a:prstGeom prst="rect">
            <a:avLst/>
          </a:prstGeom>
          <a:noFill/>
          <a:ln/>
        </p:spPr>
      </p:sp>
      <p:sp>
        <p:nvSpPr>
          <p:cNvPr id="61" name="Text 19">
            <a:extLst>
              <a:ext uri="{FF2B5EF4-FFF2-40B4-BE49-F238E27FC236}">
                <a16:creationId xmlns:a16="http://schemas.microsoft.com/office/drawing/2014/main" id="{DA15DF01-BEDF-4B43-AD78-39C64AE3BA8F}"/>
              </a:ext>
            </a:extLst>
          </p:cNvPr>
          <p:cNvSpPr/>
          <p:nvPr/>
        </p:nvSpPr>
        <p:spPr>
          <a:xfrm>
            <a:off x="18832220" y="18207566"/>
            <a:ext cx="7316114"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Data Collection</a:t>
            </a:r>
            <a:endParaRPr lang="en-US" sz="4800" dirty="0"/>
          </a:p>
        </p:txBody>
      </p:sp>
      <p:sp>
        <p:nvSpPr>
          <p:cNvPr id="62" name="Text 20">
            <a:extLst>
              <a:ext uri="{FF2B5EF4-FFF2-40B4-BE49-F238E27FC236}">
                <a16:creationId xmlns:a16="http://schemas.microsoft.com/office/drawing/2014/main" id="{1ED34EB3-FF2C-3843-A0C0-99A72C8F800F}"/>
              </a:ext>
            </a:extLst>
          </p:cNvPr>
          <p:cNvSpPr/>
          <p:nvPr/>
        </p:nvSpPr>
        <p:spPr>
          <a:xfrm>
            <a:off x="18832220" y="19109266"/>
            <a:ext cx="7248373" cy="2116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This involves describing the process of analyzing the data, such as using thematic analysis or content analysis.</a:t>
            </a:r>
            <a:endParaRPr lang="en-US" sz="3200" dirty="0"/>
          </a:p>
        </p:txBody>
      </p:sp>
      <p:sp>
        <p:nvSpPr>
          <p:cNvPr id="63" name="Shape 21">
            <a:extLst>
              <a:ext uri="{FF2B5EF4-FFF2-40B4-BE49-F238E27FC236}">
                <a16:creationId xmlns:a16="http://schemas.microsoft.com/office/drawing/2014/main" id="{934EC1C5-EC07-AB44-9193-BD133CDAE0FB}"/>
              </a:ext>
            </a:extLst>
          </p:cNvPr>
          <p:cNvSpPr/>
          <p:nvPr/>
        </p:nvSpPr>
        <p:spPr>
          <a:xfrm>
            <a:off x="16799966" y="21941366"/>
            <a:ext cx="9145143" cy="2387600"/>
          </a:xfrm>
          <a:prstGeom prst="rect">
            <a:avLst/>
          </a:prstGeom>
          <a:noFill/>
          <a:ln/>
        </p:spPr>
      </p:sp>
      <p:sp>
        <p:nvSpPr>
          <p:cNvPr id="64" name="Shape 22">
            <a:extLst>
              <a:ext uri="{FF2B5EF4-FFF2-40B4-BE49-F238E27FC236}">
                <a16:creationId xmlns:a16="http://schemas.microsoft.com/office/drawing/2014/main" id="{BEC86248-855A-D94A-A12B-9189018C69AB}"/>
              </a:ext>
            </a:extLst>
          </p:cNvPr>
          <p:cNvSpPr/>
          <p:nvPr/>
        </p:nvSpPr>
        <p:spPr>
          <a:xfrm>
            <a:off x="16799966" y="22322366"/>
            <a:ext cx="1625803" cy="1625600"/>
          </a:xfrm>
          <a:prstGeom prst="roundRect">
            <a:avLst>
              <a:gd name="adj" fmla="val 78188"/>
            </a:avLst>
          </a:prstGeom>
          <a:noFill/>
          <a:ln w="12700">
            <a:solidFill>
              <a:srgbClr val="333333"/>
            </a:solidFill>
            <a:prstDash val="solid"/>
          </a:ln>
        </p:spPr>
      </p:sp>
      <p:pic>
        <p:nvPicPr>
          <p:cNvPr id="65" name="Image 13" descr="preencoded.png">
            <a:extLst>
              <a:ext uri="{FF2B5EF4-FFF2-40B4-BE49-F238E27FC236}">
                <a16:creationId xmlns:a16="http://schemas.microsoft.com/office/drawing/2014/main" id="{B770BEBD-D8A2-474C-B932-794B7ABF0796}"/>
              </a:ext>
            </a:extLst>
          </p:cNvPr>
          <p:cNvPicPr>
            <a:picLocks noChangeAspect="1"/>
          </p:cNvPicPr>
          <p:nvPr/>
        </p:nvPicPr>
        <p:blipFill>
          <a:blip r:embed="rId14"/>
          <a:stretch>
            <a:fillRect/>
          </a:stretch>
        </p:blipFill>
        <p:spPr>
          <a:xfrm>
            <a:off x="17104804" y="22627166"/>
            <a:ext cx="1016127" cy="1016000"/>
          </a:xfrm>
          <a:prstGeom prst="rect">
            <a:avLst/>
          </a:prstGeom>
        </p:spPr>
      </p:pic>
      <p:pic>
        <p:nvPicPr>
          <p:cNvPr id="66" name="Image 14" descr="preencoded.png">
            <a:extLst>
              <a:ext uri="{FF2B5EF4-FFF2-40B4-BE49-F238E27FC236}">
                <a16:creationId xmlns:a16="http://schemas.microsoft.com/office/drawing/2014/main" id="{EF680BBE-E041-824F-982E-0C6D6EA09CF3}"/>
              </a:ext>
            </a:extLst>
          </p:cNvPr>
          <p:cNvPicPr>
            <a:picLocks noChangeAspect="1"/>
          </p:cNvPicPr>
          <p:nvPr/>
        </p:nvPicPr>
        <p:blipFill>
          <a:blip r:embed="rId19"/>
          <a:stretch>
            <a:fillRect/>
          </a:stretch>
        </p:blipFill>
        <p:spPr>
          <a:xfrm>
            <a:off x="17287389" y="22690666"/>
            <a:ext cx="650956" cy="889000"/>
          </a:xfrm>
          <a:prstGeom prst="rect">
            <a:avLst/>
          </a:prstGeom>
        </p:spPr>
      </p:pic>
      <p:sp>
        <p:nvSpPr>
          <p:cNvPr id="67" name="Shape 23">
            <a:extLst>
              <a:ext uri="{FF2B5EF4-FFF2-40B4-BE49-F238E27FC236}">
                <a16:creationId xmlns:a16="http://schemas.microsoft.com/office/drawing/2014/main" id="{FB20AFD2-314E-9B4D-9592-AB61F3E8E17B}"/>
              </a:ext>
            </a:extLst>
          </p:cNvPr>
          <p:cNvSpPr/>
          <p:nvPr/>
        </p:nvSpPr>
        <p:spPr>
          <a:xfrm>
            <a:off x="18832220" y="21941366"/>
            <a:ext cx="7112889" cy="2387600"/>
          </a:xfrm>
          <a:prstGeom prst="rect">
            <a:avLst/>
          </a:prstGeom>
          <a:noFill/>
          <a:ln/>
        </p:spPr>
      </p:sp>
      <p:sp>
        <p:nvSpPr>
          <p:cNvPr id="68" name="Text 24">
            <a:extLst>
              <a:ext uri="{FF2B5EF4-FFF2-40B4-BE49-F238E27FC236}">
                <a16:creationId xmlns:a16="http://schemas.microsoft.com/office/drawing/2014/main" id="{34AEE107-B15B-5F4F-8609-348CE3A3CE91}"/>
              </a:ext>
            </a:extLst>
          </p:cNvPr>
          <p:cNvSpPr/>
          <p:nvPr/>
        </p:nvSpPr>
        <p:spPr>
          <a:xfrm>
            <a:off x="18832220" y="21941366"/>
            <a:ext cx="7316114"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SemiBold" pitchFamily="34" charset="0"/>
                <a:ea typeface="Rokkitt SemiBold" pitchFamily="34" charset="-122"/>
                <a:cs typeface="Rokkitt SemiBold" pitchFamily="34" charset="-120"/>
              </a:rPr>
              <a:t>Comparision</a:t>
            </a:r>
            <a:endParaRPr lang="en-US" sz="4800" dirty="0"/>
          </a:p>
        </p:txBody>
      </p:sp>
      <p:sp>
        <p:nvSpPr>
          <p:cNvPr id="69" name="Text 25">
            <a:extLst>
              <a:ext uri="{FF2B5EF4-FFF2-40B4-BE49-F238E27FC236}">
                <a16:creationId xmlns:a16="http://schemas.microsoft.com/office/drawing/2014/main" id="{ECCC4A3D-48C7-A942-844F-D3A7795E4903}"/>
              </a:ext>
            </a:extLst>
          </p:cNvPr>
          <p:cNvSpPr/>
          <p:nvPr/>
        </p:nvSpPr>
        <p:spPr>
          <a:xfrm>
            <a:off x="18832220" y="22843066"/>
            <a:ext cx="7248373" cy="16213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Inter Regular" pitchFamily="34" charset="0"/>
                <a:ea typeface="Inter Regular" pitchFamily="34" charset="-122"/>
                <a:cs typeface="Inter Regular" pitchFamily="34" charset="-120"/>
              </a:rPr>
              <a:t>This involves acknowledging any limitations to the research design or data collection methods.</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2528</Words>
  <Application>Microsoft Macintosh PowerPoint</Application>
  <PresentationFormat>Custom</PresentationFormat>
  <Paragraphs>468</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Inter Bold</vt:lpstr>
      <vt:lpstr>Inter Regular</vt:lpstr>
      <vt:lpstr>Arial</vt:lpstr>
      <vt:lpstr>Calibri</vt:lpstr>
      <vt:lpstr>Lato Regular</vt:lpstr>
      <vt:lpstr>Poppins Regular</vt:lpstr>
      <vt:lpstr>Rokkitt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Truc Truc</cp:lastModifiedBy>
  <cp:revision>4</cp:revision>
  <dcterms:created xsi:type="dcterms:W3CDTF">2023-02-25T06:39:22Z</dcterms:created>
  <dcterms:modified xsi:type="dcterms:W3CDTF">2023-02-25T12:29:06Z</dcterms:modified>
</cp:coreProperties>
</file>